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1" r:id="rId5"/>
    <p:sldId id="265" r:id="rId6"/>
    <p:sldId id="275" r:id="rId7"/>
    <p:sldId id="270" r:id="rId8"/>
    <p:sldId id="272" r:id="rId9"/>
    <p:sldId id="271" r:id="rId10"/>
    <p:sldId id="262" r:id="rId11"/>
    <p:sldId id="266" r:id="rId12"/>
    <p:sldId id="273" r:id="rId13"/>
    <p:sldId id="274" r:id="rId14"/>
    <p:sldId id="276" r:id="rId15"/>
    <p:sldId id="263" r:id="rId16"/>
    <p:sldId id="267" r:id="rId17"/>
    <p:sldId id="277" r:id="rId18"/>
    <p:sldId id="278" r:id="rId19"/>
    <p:sldId id="279" r:id="rId20"/>
    <p:sldId id="280" r:id="rId21"/>
    <p:sldId id="264" r:id="rId22"/>
    <p:sldId id="268" r:id="rId23"/>
    <p:sldId id="281" r:id="rId24"/>
    <p:sldId id="282" r:id="rId25"/>
    <p:sldId id="283" r:id="rId26"/>
    <p:sldId id="284" r:id="rId27"/>
    <p:sldId id="285" r:id="rId28"/>
    <p:sldId id="269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ACA"/>
    <a:srgbClr val="32455B"/>
    <a:srgbClr val="17708A"/>
    <a:srgbClr val="504D96"/>
    <a:srgbClr val="5CC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C2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F76D-31CE-4D1F-8E22-B097F519D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3FF30-A152-48CB-B710-53B6D086C6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6.png"/><Relationship Id="rId7" Type="http://schemas.microsoft.com/office/2007/relationships/media" Target="file:///C:\Users\Administrator\Desktop\&#32972;&#26223;&#38899;&#20048;\&#26368;&#28843;&#20013;&#22269;&#39118;\&#22899;&#23376;&#21313;&#20108;&#20048;&#22346;-&#27700;&#20013;&#33457;.mp3" TargetMode="External"/><Relationship Id="rId6" Type="http://schemas.openxmlformats.org/officeDocument/2006/relationships/audio" Target="file:///C:\Users\Administrator\Desktop\&#32972;&#26223;&#38899;&#20048;\&#26368;&#28843;&#20013;&#22269;&#39118;\&#22899;&#23376;&#21313;&#20108;&#20048;&#22346;-&#27700;&#20013;&#33457;.mp3" TargetMode="External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7354"/>
            <a:ext cx="12192000" cy="18906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935" y="196949"/>
            <a:ext cx="3406131" cy="36927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268" y="1086730"/>
            <a:ext cx="2669598" cy="8028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732" y="2930827"/>
            <a:ext cx="1672268" cy="5029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972" y="896057"/>
            <a:ext cx="1672268" cy="5029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150527" y="3841690"/>
            <a:ext cx="5890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3245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中国风淡蓝小清新实用通用模板</a:t>
            </a:r>
            <a:endParaRPr lang="zh-CN" altLang="en-US" sz="3200" dirty="0">
              <a:solidFill>
                <a:srgbClr val="32455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716" y="4406572"/>
            <a:ext cx="3930569" cy="586424"/>
          </a:xfrm>
          <a:prstGeom prst="rect">
            <a:avLst/>
          </a:prstGeom>
        </p:spPr>
      </p:pic>
      <p:pic>
        <p:nvPicPr>
          <p:cNvPr id="17" name="女子十二乐坊-水中花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2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7354"/>
            <a:ext cx="12192000" cy="1890646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5973940" y="1107684"/>
            <a:ext cx="2022475" cy="588963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72640" y="1107684"/>
            <a:ext cx="2806700" cy="588963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73940" y="1945884"/>
            <a:ext cx="2022475" cy="590550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72640" y="1945884"/>
            <a:ext cx="2806700" cy="590550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973940" y="2790434"/>
            <a:ext cx="2022475" cy="588963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272640" y="2780909"/>
            <a:ext cx="2806700" cy="590550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973940" y="3628634"/>
            <a:ext cx="2022475" cy="590550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272640" y="3620697"/>
            <a:ext cx="2806700" cy="588962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80603" y="3658797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175553" y="3658797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480603" y="2819009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175553" y="2819009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480603" y="1979222"/>
            <a:ext cx="272891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75553" y="1979222"/>
            <a:ext cx="21717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480603" y="1141022"/>
            <a:ext cx="2728912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175553" y="1141022"/>
            <a:ext cx="21717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5388153" y="647309"/>
            <a:ext cx="0" cy="4032250"/>
          </a:xfrm>
          <a:prstGeom prst="line">
            <a:avLst/>
          </a:prstGeom>
          <a:ln w="12700">
            <a:solidFill>
              <a:srgbClr val="3245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33"/>
          <p:cNvSpPr>
            <a:spLocks noChangeArrowheads="1"/>
          </p:cNvSpPr>
          <p:nvPr/>
        </p:nvSpPr>
        <p:spPr bwMode="auto">
          <a:xfrm>
            <a:off x="1554527" y="4173352"/>
            <a:ext cx="2488268" cy="52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2455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32455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32455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88" y="428161"/>
            <a:ext cx="3406131" cy="3692769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121" y="1317942"/>
            <a:ext cx="2669598" cy="80285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85" y="3162039"/>
            <a:ext cx="1672268" cy="50292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25" y="1127269"/>
            <a:ext cx="1672268" cy="502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3" grpId="0"/>
      <p:bldP spid="41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13528" y="5506255"/>
            <a:ext cx="5564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第一章：此处添加标题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4"/>
          <p:cNvGrpSpPr/>
          <p:nvPr/>
        </p:nvGrpSpPr>
        <p:grpSpPr bwMode="auto">
          <a:xfrm>
            <a:off x="3419385" y="5439966"/>
            <a:ext cx="5353231" cy="838200"/>
            <a:chOff x="4457700" y="3441700"/>
            <a:chExt cx="3162300" cy="83820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582049" y="608888"/>
            <a:ext cx="6333742" cy="4534612"/>
            <a:chOff x="3953620" y="1671668"/>
            <a:chExt cx="5157894" cy="369276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583" y="1671668"/>
              <a:ext cx="3406131" cy="369276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916" y="2561449"/>
              <a:ext cx="2669598" cy="80285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380" y="4405546"/>
              <a:ext cx="1672268" cy="50292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620" y="2370776"/>
              <a:ext cx="1672268" cy="50292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992858" y="2200657"/>
            <a:ext cx="2282251" cy="1736161"/>
          </a:xfrm>
          <a:prstGeom prst="rect">
            <a:avLst/>
          </a:prstGeom>
        </p:spPr>
      </p:pic>
      <p:sp>
        <p:nvSpPr>
          <p:cNvPr id="14" name="TextBox 15"/>
          <p:cNvSpPr txBox="1"/>
          <p:nvPr/>
        </p:nvSpPr>
        <p:spPr>
          <a:xfrm>
            <a:off x="783541" y="4261812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32455B"/>
                </a:solidFill>
                <a:latin typeface="TitilliumText22L Lt" pitchFamily="50" charset="0"/>
              </a:rPr>
              <a:t>”</a:t>
            </a:r>
            <a:endParaRPr lang="en-US" sz="8800" b="1" dirty="0">
              <a:solidFill>
                <a:srgbClr val="32455B"/>
              </a:solidFill>
              <a:latin typeface="TitilliumText22L Lt" pitchFamily="50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3802681" y="2200658"/>
            <a:ext cx="2252312" cy="173616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6401502" y="2200657"/>
            <a:ext cx="2252311" cy="173616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1234797" y="2200657"/>
            <a:ext cx="2228332" cy="173616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226053" y="3528339"/>
            <a:ext cx="2234615" cy="414599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206665" y="3553941"/>
            <a:ext cx="2234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99042" y="3521578"/>
            <a:ext cx="2254772" cy="414599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343676" y="3553941"/>
            <a:ext cx="2234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02173" y="3531359"/>
            <a:ext cx="2241452" cy="414599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733487" y="3563722"/>
            <a:ext cx="2234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992857" y="3531359"/>
            <a:ext cx="2282006" cy="414599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972190" y="3553941"/>
            <a:ext cx="2227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62811" y="4546580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3460668" y="4261812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32455B"/>
                </a:solidFill>
                <a:latin typeface="TitilliumText22L Lt" pitchFamily="50" charset="0"/>
              </a:rPr>
              <a:t>”</a:t>
            </a:r>
            <a:endParaRPr lang="en-US" sz="8800" b="1" dirty="0">
              <a:solidFill>
                <a:srgbClr val="32455B"/>
              </a:solidFill>
              <a:latin typeface="TitilliumText22L Lt" pitchFamily="50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39938" y="4546580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5920552" y="4261812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32455B"/>
                </a:solidFill>
                <a:latin typeface="TitilliumText22L Lt" pitchFamily="50" charset="0"/>
              </a:rPr>
              <a:t>”</a:t>
            </a:r>
            <a:endParaRPr lang="en-US" sz="8800" b="1" dirty="0">
              <a:solidFill>
                <a:srgbClr val="32455B"/>
              </a:solidFill>
              <a:latin typeface="TitilliumText22L Lt" pitchFamily="50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399822" y="4546580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8588992" y="4261812"/>
            <a:ext cx="759571" cy="1446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32455B"/>
                </a:solidFill>
                <a:latin typeface="TitilliumText22L Lt" pitchFamily="50" charset="0"/>
              </a:rPr>
              <a:t>”</a:t>
            </a:r>
            <a:endParaRPr lang="en-US" sz="8800" b="1" dirty="0">
              <a:solidFill>
                <a:srgbClr val="32455B"/>
              </a:solidFill>
              <a:latin typeface="TitilliumText22L Lt" pitchFamily="50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068262" y="4546580"/>
            <a:ext cx="2206601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lowchart: Decision 4"/>
          <p:cNvSpPr/>
          <p:nvPr/>
        </p:nvSpPr>
        <p:spPr>
          <a:xfrm>
            <a:off x="1521304" y="2303160"/>
            <a:ext cx="1939093" cy="1828355"/>
          </a:xfrm>
          <a:prstGeom prst="flowChartDecision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lowchart: Decision 5"/>
          <p:cNvSpPr/>
          <p:nvPr/>
        </p:nvSpPr>
        <p:spPr>
          <a:xfrm>
            <a:off x="1521303" y="2060934"/>
            <a:ext cx="1939093" cy="1828355"/>
          </a:xfrm>
          <a:prstGeom prst="flowChartDecision">
            <a:avLst/>
          </a:prstGeom>
          <a:solidFill>
            <a:srgbClr val="FCFCFC"/>
          </a:solidFill>
          <a:ln w="127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12"/>
          <p:cNvGrpSpPr/>
          <p:nvPr/>
        </p:nvGrpSpPr>
        <p:grpSpPr>
          <a:xfrm>
            <a:off x="2237765" y="2724414"/>
            <a:ext cx="506169" cy="501394"/>
            <a:chOff x="5368132" y="3540125"/>
            <a:chExt cx="465138" cy="435769"/>
          </a:xfrm>
          <a:solidFill>
            <a:srgbClr val="32455B"/>
          </a:solidFill>
        </p:grpSpPr>
        <p:sp>
          <p:nvSpPr>
            <p:cNvPr id="1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Flowchart: Decision 6"/>
          <p:cNvSpPr/>
          <p:nvPr/>
        </p:nvSpPr>
        <p:spPr>
          <a:xfrm>
            <a:off x="3903424" y="2060934"/>
            <a:ext cx="1939093" cy="1828355"/>
          </a:xfrm>
          <a:prstGeom prst="flowChartDecision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lowchart: Decision 7"/>
          <p:cNvSpPr/>
          <p:nvPr/>
        </p:nvSpPr>
        <p:spPr>
          <a:xfrm>
            <a:off x="3903424" y="2303161"/>
            <a:ext cx="1939093" cy="1828355"/>
          </a:xfrm>
          <a:prstGeom prst="flowChartDecision">
            <a:avLst/>
          </a:prstGeom>
          <a:solidFill>
            <a:srgbClr val="FCFCFC"/>
          </a:solidFill>
          <a:ln w="127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15"/>
          <p:cNvGrpSpPr/>
          <p:nvPr/>
        </p:nvGrpSpPr>
        <p:grpSpPr>
          <a:xfrm>
            <a:off x="4699352" y="2949744"/>
            <a:ext cx="347235" cy="535186"/>
            <a:chOff x="5441157" y="4440238"/>
            <a:chExt cx="319088" cy="465138"/>
          </a:xfrm>
          <a:solidFill>
            <a:srgbClr val="32455B"/>
          </a:solidFill>
        </p:grpSpPr>
        <p:sp>
          <p:nvSpPr>
            <p:cNvPr id="20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Flowchart: Decision 8"/>
          <p:cNvSpPr/>
          <p:nvPr/>
        </p:nvSpPr>
        <p:spPr>
          <a:xfrm>
            <a:off x="6285545" y="2303160"/>
            <a:ext cx="1939093" cy="1828355"/>
          </a:xfrm>
          <a:prstGeom prst="flowChartDecision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lowchart: Decision 9"/>
          <p:cNvSpPr/>
          <p:nvPr/>
        </p:nvSpPr>
        <p:spPr>
          <a:xfrm>
            <a:off x="6285544" y="2060934"/>
            <a:ext cx="1939093" cy="1828355"/>
          </a:xfrm>
          <a:prstGeom prst="flowChartDecision">
            <a:avLst/>
          </a:prstGeom>
          <a:solidFill>
            <a:srgbClr val="FCFCFC"/>
          </a:solidFill>
          <a:ln w="127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AutoShape 4"/>
          <p:cNvSpPr/>
          <p:nvPr/>
        </p:nvSpPr>
        <p:spPr bwMode="auto">
          <a:xfrm>
            <a:off x="7010642" y="2715737"/>
            <a:ext cx="488893" cy="5187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32455B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lowchart: Decision 10"/>
          <p:cNvSpPr/>
          <p:nvPr/>
        </p:nvSpPr>
        <p:spPr>
          <a:xfrm>
            <a:off x="8556504" y="2060934"/>
            <a:ext cx="2050255" cy="1828355"/>
          </a:xfrm>
          <a:prstGeom prst="flowChartDecision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lowchart: Decision 11"/>
          <p:cNvSpPr/>
          <p:nvPr/>
        </p:nvSpPr>
        <p:spPr>
          <a:xfrm>
            <a:off x="8556504" y="2303161"/>
            <a:ext cx="2050255" cy="1828355"/>
          </a:xfrm>
          <a:prstGeom prst="flowChartDecision">
            <a:avLst/>
          </a:prstGeom>
          <a:solidFill>
            <a:srgbClr val="FCFCFC"/>
          </a:solidFill>
          <a:ln w="127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" name="Group 20"/>
          <p:cNvGrpSpPr/>
          <p:nvPr/>
        </p:nvGrpSpPr>
        <p:grpSpPr>
          <a:xfrm>
            <a:off x="9314495" y="2945077"/>
            <a:ext cx="534272" cy="534272"/>
            <a:chOff x="4439444" y="2582069"/>
            <a:chExt cx="464344" cy="464344"/>
          </a:xfrm>
          <a:solidFill>
            <a:srgbClr val="32455B"/>
          </a:solidFill>
        </p:grpSpPr>
        <p:sp>
          <p:nvSpPr>
            <p:cNvPr id="29" name="AutoShape 123"/>
            <p:cNvSpPr/>
            <p:nvPr/>
          </p:nvSpPr>
          <p:spPr bwMode="auto">
            <a:xfrm>
              <a:off x="4439444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AutoShape 124"/>
            <p:cNvSpPr/>
            <p:nvPr/>
          </p:nvSpPr>
          <p:spPr bwMode="auto">
            <a:xfrm>
              <a:off x="4570413" y="271224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AutoShape 125"/>
            <p:cNvSpPr/>
            <p:nvPr/>
          </p:nvSpPr>
          <p:spPr bwMode="auto">
            <a:xfrm>
              <a:off x="4613275" y="275590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3"/>
          <p:cNvSpPr txBox="1"/>
          <p:nvPr/>
        </p:nvSpPr>
        <p:spPr>
          <a:xfrm>
            <a:off x="1321808" y="431054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871989" y="4659948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3703929" y="431054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254110" y="4659948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097008" y="431054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647189" y="4659948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479129" y="431054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029310" y="4659948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Oval 2"/>
          <p:cNvSpPr/>
          <p:nvPr/>
        </p:nvSpPr>
        <p:spPr>
          <a:xfrm>
            <a:off x="1205126" y="1770295"/>
            <a:ext cx="1816971" cy="1816734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3"/>
          <p:cNvSpPr/>
          <p:nvPr/>
        </p:nvSpPr>
        <p:spPr>
          <a:xfrm>
            <a:off x="3544353" y="2133360"/>
            <a:ext cx="1077049" cy="1076909"/>
          </a:xfrm>
          <a:prstGeom prst="ellipse">
            <a:avLst/>
          </a:prstGeom>
          <a:solidFill>
            <a:srgbClr val="32455B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28"/>
          <p:cNvSpPr/>
          <p:nvPr/>
        </p:nvSpPr>
        <p:spPr>
          <a:xfrm>
            <a:off x="5143655" y="1768784"/>
            <a:ext cx="1816971" cy="1816734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29"/>
          <p:cNvSpPr/>
          <p:nvPr/>
        </p:nvSpPr>
        <p:spPr>
          <a:xfrm>
            <a:off x="7497736" y="2133360"/>
            <a:ext cx="1077049" cy="1076909"/>
          </a:xfrm>
          <a:prstGeom prst="ellipse">
            <a:avLst/>
          </a:prstGeom>
          <a:solidFill>
            <a:srgbClr val="32455B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"/>
          <p:cNvSpPr>
            <a:spLocks noChangeArrowheads="1"/>
          </p:cNvSpPr>
          <p:nvPr/>
        </p:nvSpPr>
        <p:spPr bwMode="auto">
          <a:xfrm rot="10800000">
            <a:off x="3169316" y="2466850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"/>
          <p:cNvSpPr>
            <a:spLocks noChangeArrowheads="1"/>
          </p:cNvSpPr>
          <p:nvPr/>
        </p:nvSpPr>
        <p:spPr bwMode="auto">
          <a:xfrm rot="10800000">
            <a:off x="4755076" y="2466850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"/>
          <p:cNvSpPr>
            <a:spLocks noChangeArrowheads="1"/>
          </p:cNvSpPr>
          <p:nvPr/>
        </p:nvSpPr>
        <p:spPr bwMode="auto">
          <a:xfrm rot="10800000">
            <a:off x="7101244" y="2466852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37"/>
          <p:cNvSpPr/>
          <p:nvPr/>
        </p:nvSpPr>
        <p:spPr>
          <a:xfrm>
            <a:off x="9104034" y="1763446"/>
            <a:ext cx="1816971" cy="1816734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542925"/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"/>
          <p:cNvSpPr>
            <a:spLocks noChangeArrowheads="1"/>
          </p:cNvSpPr>
          <p:nvPr/>
        </p:nvSpPr>
        <p:spPr bwMode="auto">
          <a:xfrm rot="10800000">
            <a:off x="8694944" y="2466852"/>
            <a:ext cx="262200" cy="40992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/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6"/>
          <p:cNvSpPr>
            <a:spLocks noChangeArrowheads="1"/>
          </p:cNvSpPr>
          <p:nvPr/>
        </p:nvSpPr>
        <p:spPr bwMode="auto">
          <a:xfrm>
            <a:off x="1758794" y="2122134"/>
            <a:ext cx="690229" cy="1083845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7"/>
          <p:cNvSpPr>
            <a:spLocks noChangeArrowheads="1"/>
          </p:cNvSpPr>
          <p:nvPr/>
        </p:nvSpPr>
        <p:spPr bwMode="auto">
          <a:xfrm>
            <a:off x="3889273" y="2368015"/>
            <a:ext cx="393220" cy="548369"/>
          </a:xfrm>
          <a:custGeom>
            <a:avLst/>
            <a:gdLst>
              <a:gd name="T0" fmla="*/ 326 w 503"/>
              <a:gd name="T1" fmla="*/ 142 h 703"/>
              <a:gd name="T2" fmla="*/ 168 w 503"/>
              <a:gd name="T3" fmla="*/ 142 h 703"/>
              <a:gd name="T4" fmla="*/ 168 w 503"/>
              <a:gd name="T5" fmla="*/ 134 h 703"/>
              <a:gd name="T6" fmla="*/ 184 w 503"/>
              <a:gd name="T7" fmla="*/ 125 h 703"/>
              <a:gd name="T8" fmla="*/ 310 w 503"/>
              <a:gd name="T9" fmla="*/ 125 h 703"/>
              <a:gd name="T10" fmla="*/ 343 w 503"/>
              <a:gd name="T11" fmla="*/ 0 h 703"/>
              <a:gd name="T12" fmla="*/ 151 w 503"/>
              <a:gd name="T13" fmla="*/ 0 h 703"/>
              <a:gd name="T14" fmla="*/ 176 w 503"/>
              <a:gd name="T15" fmla="*/ 125 h 703"/>
              <a:gd name="T16" fmla="*/ 67 w 503"/>
              <a:gd name="T17" fmla="*/ 67 h 703"/>
              <a:gd name="T18" fmla="*/ 75 w 503"/>
              <a:gd name="T19" fmla="*/ 84 h 703"/>
              <a:gd name="T20" fmla="*/ 168 w 503"/>
              <a:gd name="T21" fmla="*/ 134 h 703"/>
              <a:gd name="T22" fmla="*/ 92 w 503"/>
              <a:gd name="T23" fmla="*/ 134 h 703"/>
              <a:gd name="T24" fmla="*/ 84 w 503"/>
              <a:gd name="T25" fmla="*/ 142 h 703"/>
              <a:gd name="T26" fmla="*/ 126 w 503"/>
              <a:gd name="T27" fmla="*/ 159 h 703"/>
              <a:gd name="T28" fmla="*/ 151 w 503"/>
              <a:gd name="T29" fmla="*/ 151 h 703"/>
              <a:gd name="T30" fmla="*/ 0 w 503"/>
              <a:gd name="T31" fmla="*/ 460 h 703"/>
              <a:gd name="T32" fmla="*/ 251 w 503"/>
              <a:gd name="T33" fmla="*/ 702 h 703"/>
              <a:gd name="T34" fmla="*/ 502 w 503"/>
              <a:gd name="T35" fmla="*/ 452 h 703"/>
              <a:gd name="T36" fmla="*/ 326 w 503"/>
              <a:gd name="T37" fmla="*/ 142 h 703"/>
              <a:gd name="T38" fmla="*/ 318 w 503"/>
              <a:gd name="T39" fmla="*/ 535 h 703"/>
              <a:gd name="T40" fmla="*/ 276 w 503"/>
              <a:gd name="T41" fmla="*/ 560 h 703"/>
              <a:gd name="T42" fmla="*/ 276 w 503"/>
              <a:gd name="T43" fmla="*/ 602 h 703"/>
              <a:gd name="T44" fmla="*/ 234 w 503"/>
              <a:gd name="T45" fmla="*/ 602 h 703"/>
              <a:gd name="T46" fmla="*/ 226 w 503"/>
              <a:gd name="T47" fmla="*/ 560 h 703"/>
              <a:gd name="T48" fmla="*/ 176 w 503"/>
              <a:gd name="T49" fmla="*/ 535 h 703"/>
              <a:gd name="T50" fmla="*/ 151 w 503"/>
              <a:gd name="T51" fmla="*/ 485 h 703"/>
              <a:gd name="T52" fmla="*/ 151 w 503"/>
              <a:gd name="T53" fmla="*/ 468 h 703"/>
              <a:gd name="T54" fmla="*/ 193 w 503"/>
              <a:gd name="T55" fmla="*/ 468 h 703"/>
              <a:gd name="T56" fmla="*/ 193 w 503"/>
              <a:gd name="T57" fmla="*/ 476 h 703"/>
              <a:gd name="T58" fmla="*/ 209 w 503"/>
              <a:gd name="T59" fmla="*/ 510 h 703"/>
              <a:gd name="T60" fmla="*/ 251 w 503"/>
              <a:gd name="T61" fmla="*/ 527 h 703"/>
              <a:gd name="T62" fmla="*/ 293 w 503"/>
              <a:gd name="T63" fmla="*/ 510 h 703"/>
              <a:gd name="T64" fmla="*/ 310 w 503"/>
              <a:gd name="T65" fmla="*/ 476 h 703"/>
              <a:gd name="T66" fmla="*/ 293 w 503"/>
              <a:gd name="T67" fmla="*/ 443 h 703"/>
              <a:gd name="T68" fmla="*/ 243 w 503"/>
              <a:gd name="T69" fmla="*/ 426 h 703"/>
              <a:gd name="T70" fmla="*/ 184 w 503"/>
              <a:gd name="T71" fmla="*/ 393 h 703"/>
              <a:gd name="T72" fmla="*/ 159 w 503"/>
              <a:gd name="T73" fmla="*/ 351 h 703"/>
              <a:gd name="T74" fmla="*/ 184 w 503"/>
              <a:gd name="T75" fmla="*/ 293 h 703"/>
              <a:gd name="T76" fmla="*/ 226 w 503"/>
              <a:gd name="T77" fmla="*/ 276 h 703"/>
              <a:gd name="T78" fmla="*/ 226 w 503"/>
              <a:gd name="T79" fmla="*/ 234 h 703"/>
              <a:gd name="T80" fmla="*/ 268 w 503"/>
              <a:gd name="T81" fmla="*/ 234 h 703"/>
              <a:gd name="T82" fmla="*/ 268 w 503"/>
              <a:gd name="T83" fmla="*/ 267 h 703"/>
              <a:gd name="T84" fmla="*/ 318 w 503"/>
              <a:gd name="T85" fmla="*/ 293 h 703"/>
              <a:gd name="T86" fmla="*/ 343 w 503"/>
              <a:gd name="T87" fmla="*/ 351 h 703"/>
              <a:gd name="T88" fmla="*/ 301 w 503"/>
              <a:gd name="T89" fmla="*/ 351 h 703"/>
              <a:gd name="T90" fmla="*/ 284 w 503"/>
              <a:gd name="T91" fmla="*/ 318 h 703"/>
              <a:gd name="T92" fmla="*/ 251 w 503"/>
              <a:gd name="T93" fmla="*/ 301 h 703"/>
              <a:gd name="T94" fmla="*/ 218 w 503"/>
              <a:gd name="T95" fmla="*/ 318 h 703"/>
              <a:gd name="T96" fmla="*/ 201 w 503"/>
              <a:gd name="T97" fmla="*/ 343 h 703"/>
              <a:gd name="T98" fmla="*/ 218 w 503"/>
              <a:gd name="T99" fmla="*/ 376 h 703"/>
              <a:gd name="T100" fmla="*/ 260 w 503"/>
              <a:gd name="T101" fmla="*/ 393 h 703"/>
              <a:gd name="T102" fmla="*/ 326 w 503"/>
              <a:gd name="T103" fmla="*/ 426 h 703"/>
              <a:gd name="T104" fmla="*/ 351 w 503"/>
              <a:gd name="T105" fmla="*/ 476 h 703"/>
              <a:gd name="T106" fmla="*/ 318 w 503"/>
              <a:gd name="T107" fmla="*/ 535 h 703"/>
              <a:gd name="T108" fmla="*/ 318 w 503"/>
              <a:gd name="T109" fmla="*/ 535 h 703"/>
              <a:gd name="T110" fmla="*/ 318 w 503"/>
              <a:gd name="T111" fmla="*/ 535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3" h="703">
                <a:moveTo>
                  <a:pt x="326" y="142"/>
                </a:moveTo>
                <a:cubicBezTo>
                  <a:pt x="168" y="142"/>
                  <a:pt x="168" y="142"/>
                  <a:pt x="168" y="142"/>
                </a:cubicBezTo>
                <a:cubicBezTo>
                  <a:pt x="168" y="134"/>
                  <a:pt x="168" y="134"/>
                  <a:pt x="168" y="134"/>
                </a:cubicBezTo>
                <a:cubicBezTo>
                  <a:pt x="184" y="125"/>
                  <a:pt x="184" y="125"/>
                  <a:pt x="184" y="125"/>
                </a:cubicBezTo>
                <a:cubicBezTo>
                  <a:pt x="310" y="125"/>
                  <a:pt x="310" y="125"/>
                  <a:pt x="310" y="125"/>
                </a:cubicBezTo>
                <a:cubicBezTo>
                  <a:pt x="343" y="0"/>
                  <a:pt x="343" y="0"/>
                  <a:pt x="343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76" y="125"/>
                  <a:pt x="176" y="125"/>
                  <a:pt x="176" y="125"/>
                </a:cubicBezTo>
                <a:cubicBezTo>
                  <a:pt x="159" y="100"/>
                  <a:pt x="109" y="50"/>
                  <a:pt x="67" y="67"/>
                </a:cubicBezTo>
                <a:cubicBezTo>
                  <a:pt x="75" y="84"/>
                  <a:pt x="75" y="84"/>
                  <a:pt x="75" y="84"/>
                </a:cubicBezTo>
                <a:cubicBezTo>
                  <a:pt x="109" y="67"/>
                  <a:pt x="159" y="117"/>
                  <a:pt x="168" y="134"/>
                </a:cubicBezTo>
                <a:cubicBezTo>
                  <a:pt x="142" y="142"/>
                  <a:pt x="109" y="151"/>
                  <a:pt x="92" y="134"/>
                </a:cubicBezTo>
                <a:cubicBezTo>
                  <a:pt x="84" y="142"/>
                  <a:pt x="84" y="142"/>
                  <a:pt x="84" y="142"/>
                </a:cubicBezTo>
                <a:cubicBezTo>
                  <a:pt x="92" y="151"/>
                  <a:pt x="109" y="159"/>
                  <a:pt x="126" y="159"/>
                </a:cubicBezTo>
                <a:cubicBezTo>
                  <a:pt x="134" y="159"/>
                  <a:pt x="142" y="159"/>
                  <a:pt x="151" y="151"/>
                </a:cubicBezTo>
                <a:cubicBezTo>
                  <a:pt x="67" y="217"/>
                  <a:pt x="0" y="351"/>
                  <a:pt x="0" y="460"/>
                </a:cubicBezTo>
                <a:cubicBezTo>
                  <a:pt x="0" y="594"/>
                  <a:pt x="117" y="702"/>
                  <a:pt x="251" y="702"/>
                </a:cubicBezTo>
                <a:cubicBezTo>
                  <a:pt x="393" y="702"/>
                  <a:pt x="502" y="594"/>
                  <a:pt x="502" y="452"/>
                </a:cubicBezTo>
                <a:cubicBezTo>
                  <a:pt x="502" y="343"/>
                  <a:pt x="427" y="192"/>
                  <a:pt x="326" y="142"/>
                </a:cubicBezTo>
                <a:close/>
                <a:moveTo>
                  <a:pt x="318" y="535"/>
                </a:moveTo>
                <a:cubicBezTo>
                  <a:pt x="310" y="552"/>
                  <a:pt x="293" y="552"/>
                  <a:pt x="276" y="560"/>
                </a:cubicBezTo>
                <a:cubicBezTo>
                  <a:pt x="276" y="602"/>
                  <a:pt x="276" y="602"/>
                  <a:pt x="276" y="602"/>
                </a:cubicBezTo>
                <a:cubicBezTo>
                  <a:pt x="234" y="602"/>
                  <a:pt x="234" y="602"/>
                  <a:pt x="234" y="602"/>
                </a:cubicBezTo>
                <a:cubicBezTo>
                  <a:pt x="226" y="560"/>
                  <a:pt x="226" y="560"/>
                  <a:pt x="226" y="560"/>
                </a:cubicBezTo>
                <a:cubicBezTo>
                  <a:pt x="209" y="560"/>
                  <a:pt x="193" y="552"/>
                  <a:pt x="176" y="535"/>
                </a:cubicBezTo>
                <a:cubicBezTo>
                  <a:pt x="159" y="518"/>
                  <a:pt x="151" y="502"/>
                  <a:pt x="151" y="485"/>
                </a:cubicBezTo>
                <a:cubicBezTo>
                  <a:pt x="151" y="468"/>
                  <a:pt x="151" y="468"/>
                  <a:pt x="151" y="468"/>
                </a:cubicBezTo>
                <a:cubicBezTo>
                  <a:pt x="193" y="468"/>
                  <a:pt x="193" y="468"/>
                  <a:pt x="193" y="468"/>
                </a:cubicBezTo>
                <a:cubicBezTo>
                  <a:pt x="193" y="476"/>
                  <a:pt x="193" y="476"/>
                  <a:pt x="193" y="476"/>
                </a:cubicBezTo>
                <a:cubicBezTo>
                  <a:pt x="193" y="493"/>
                  <a:pt x="201" y="502"/>
                  <a:pt x="209" y="510"/>
                </a:cubicBezTo>
                <a:cubicBezTo>
                  <a:pt x="218" y="518"/>
                  <a:pt x="234" y="527"/>
                  <a:pt x="251" y="527"/>
                </a:cubicBezTo>
                <a:cubicBezTo>
                  <a:pt x="268" y="527"/>
                  <a:pt x="284" y="518"/>
                  <a:pt x="293" y="510"/>
                </a:cubicBezTo>
                <a:cubicBezTo>
                  <a:pt x="301" y="502"/>
                  <a:pt x="310" y="493"/>
                  <a:pt x="310" y="476"/>
                </a:cubicBezTo>
                <a:cubicBezTo>
                  <a:pt x="310" y="460"/>
                  <a:pt x="301" y="452"/>
                  <a:pt x="293" y="443"/>
                </a:cubicBezTo>
                <a:cubicBezTo>
                  <a:pt x="284" y="435"/>
                  <a:pt x="268" y="426"/>
                  <a:pt x="243" y="426"/>
                </a:cubicBezTo>
                <a:cubicBezTo>
                  <a:pt x="218" y="418"/>
                  <a:pt x="193" y="410"/>
                  <a:pt x="184" y="393"/>
                </a:cubicBezTo>
                <a:cubicBezTo>
                  <a:pt x="168" y="385"/>
                  <a:pt x="159" y="368"/>
                  <a:pt x="159" y="351"/>
                </a:cubicBezTo>
                <a:cubicBezTo>
                  <a:pt x="159" y="326"/>
                  <a:pt x="168" y="309"/>
                  <a:pt x="184" y="293"/>
                </a:cubicBezTo>
                <a:cubicBezTo>
                  <a:pt x="201" y="284"/>
                  <a:pt x="209" y="276"/>
                  <a:pt x="226" y="276"/>
                </a:cubicBezTo>
                <a:cubicBezTo>
                  <a:pt x="226" y="234"/>
                  <a:pt x="226" y="234"/>
                  <a:pt x="226" y="2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93" y="276"/>
                  <a:pt x="310" y="276"/>
                  <a:pt x="318" y="293"/>
                </a:cubicBezTo>
                <a:cubicBezTo>
                  <a:pt x="335" y="301"/>
                  <a:pt x="343" y="326"/>
                  <a:pt x="343" y="351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01" y="334"/>
                  <a:pt x="293" y="326"/>
                  <a:pt x="284" y="318"/>
                </a:cubicBezTo>
                <a:cubicBezTo>
                  <a:pt x="284" y="309"/>
                  <a:pt x="268" y="301"/>
                  <a:pt x="251" y="301"/>
                </a:cubicBezTo>
                <a:cubicBezTo>
                  <a:pt x="234" y="301"/>
                  <a:pt x="226" y="309"/>
                  <a:pt x="218" y="318"/>
                </a:cubicBezTo>
                <a:cubicBezTo>
                  <a:pt x="209" y="326"/>
                  <a:pt x="201" y="334"/>
                  <a:pt x="201" y="343"/>
                </a:cubicBezTo>
                <a:cubicBezTo>
                  <a:pt x="201" y="360"/>
                  <a:pt x="209" y="368"/>
                  <a:pt x="218" y="376"/>
                </a:cubicBezTo>
                <a:cubicBezTo>
                  <a:pt x="226" y="385"/>
                  <a:pt x="234" y="385"/>
                  <a:pt x="260" y="393"/>
                </a:cubicBezTo>
                <a:cubicBezTo>
                  <a:pt x="284" y="401"/>
                  <a:pt x="310" y="410"/>
                  <a:pt x="326" y="426"/>
                </a:cubicBezTo>
                <a:cubicBezTo>
                  <a:pt x="343" y="435"/>
                  <a:pt x="351" y="452"/>
                  <a:pt x="351" y="476"/>
                </a:cubicBezTo>
                <a:cubicBezTo>
                  <a:pt x="351" y="502"/>
                  <a:pt x="343" y="518"/>
                  <a:pt x="318" y="535"/>
                </a:cubicBezTo>
                <a:close/>
                <a:moveTo>
                  <a:pt x="318" y="535"/>
                </a:moveTo>
                <a:lnTo>
                  <a:pt x="318" y="5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09"/>
          <p:cNvSpPr>
            <a:spLocks noChangeArrowheads="1"/>
          </p:cNvSpPr>
          <p:nvPr/>
        </p:nvSpPr>
        <p:spPr bwMode="auto">
          <a:xfrm>
            <a:off x="5543224" y="2118223"/>
            <a:ext cx="1066241" cy="1066103"/>
          </a:xfrm>
          <a:custGeom>
            <a:avLst/>
            <a:gdLst>
              <a:gd name="T0" fmla="*/ 552 w 1105"/>
              <a:gd name="T1" fmla="*/ 0 h 1105"/>
              <a:gd name="T2" fmla="*/ 0 w 1105"/>
              <a:gd name="T3" fmla="*/ 552 h 1105"/>
              <a:gd name="T4" fmla="*/ 552 w 1105"/>
              <a:gd name="T5" fmla="*/ 1104 h 1105"/>
              <a:gd name="T6" fmla="*/ 1104 w 1105"/>
              <a:gd name="T7" fmla="*/ 552 h 1105"/>
              <a:gd name="T8" fmla="*/ 552 w 1105"/>
              <a:gd name="T9" fmla="*/ 0 h 1105"/>
              <a:gd name="T10" fmla="*/ 552 w 1105"/>
              <a:gd name="T11" fmla="*/ 1012 h 1105"/>
              <a:gd name="T12" fmla="*/ 84 w 1105"/>
              <a:gd name="T13" fmla="*/ 552 h 1105"/>
              <a:gd name="T14" fmla="*/ 552 w 1105"/>
              <a:gd name="T15" fmla="*/ 84 h 1105"/>
              <a:gd name="T16" fmla="*/ 1012 w 1105"/>
              <a:gd name="T17" fmla="*/ 552 h 1105"/>
              <a:gd name="T18" fmla="*/ 552 w 1105"/>
              <a:gd name="T19" fmla="*/ 1012 h 1105"/>
              <a:gd name="T20" fmla="*/ 836 w 1105"/>
              <a:gd name="T21" fmla="*/ 410 h 1105"/>
              <a:gd name="T22" fmla="*/ 828 w 1105"/>
              <a:gd name="T23" fmla="*/ 452 h 1105"/>
              <a:gd name="T24" fmla="*/ 560 w 1105"/>
              <a:gd name="T25" fmla="*/ 636 h 1105"/>
              <a:gd name="T26" fmla="*/ 544 w 1105"/>
              <a:gd name="T27" fmla="*/ 636 h 1105"/>
              <a:gd name="T28" fmla="*/ 527 w 1105"/>
              <a:gd name="T29" fmla="*/ 636 h 1105"/>
              <a:gd name="T30" fmla="*/ 518 w 1105"/>
              <a:gd name="T31" fmla="*/ 611 h 1105"/>
              <a:gd name="T32" fmla="*/ 518 w 1105"/>
              <a:gd name="T33" fmla="*/ 218 h 1105"/>
              <a:gd name="T34" fmla="*/ 544 w 1105"/>
              <a:gd name="T35" fmla="*/ 184 h 1105"/>
              <a:gd name="T36" fmla="*/ 577 w 1105"/>
              <a:gd name="T37" fmla="*/ 218 h 1105"/>
              <a:gd name="T38" fmla="*/ 577 w 1105"/>
              <a:gd name="T39" fmla="*/ 552 h 1105"/>
              <a:gd name="T40" fmla="*/ 795 w 1105"/>
              <a:gd name="T41" fmla="*/ 402 h 1105"/>
              <a:gd name="T42" fmla="*/ 836 w 1105"/>
              <a:gd name="T43" fmla="*/ 410 h 1105"/>
              <a:gd name="T44" fmla="*/ 836 w 1105"/>
              <a:gd name="T45" fmla="*/ 410 h 1105"/>
              <a:gd name="T46" fmla="*/ 836 w 1105"/>
              <a:gd name="T47" fmla="*/ 410 h 1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05" h="1105">
                <a:moveTo>
                  <a:pt x="552" y="0"/>
                </a:moveTo>
                <a:cubicBezTo>
                  <a:pt x="243" y="0"/>
                  <a:pt x="0" y="243"/>
                  <a:pt x="0" y="552"/>
                </a:cubicBezTo>
                <a:cubicBezTo>
                  <a:pt x="0" y="853"/>
                  <a:pt x="243" y="1104"/>
                  <a:pt x="552" y="1104"/>
                </a:cubicBezTo>
                <a:cubicBezTo>
                  <a:pt x="853" y="1104"/>
                  <a:pt x="1104" y="853"/>
                  <a:pt x="1104" y="552"/>
                </a:cubicBezTo>
                <a:cubicBezTo>
                  <a:pt x="1104" y="243"/>
                  <a:pt x="853" y="0"/>
                  <a:pt x="552" y="0"/>
                </a:cubicBezTo>
                <a:close/>
                <a:moveTo>
                  <a:pt x="552" y="1012"/>
                </a:moveTo>
                <a:cubicBezTo>
                  <a:pt x="293" y="1012"/>
                  <a:pt x="84" y="803"/>
                  <a:pt x="84" y="552"/>
                </a:cubicBezTo>
                <a:cubicBezTo>
                  <a:pt x="84" y="293"/>
                  <a:pt x="293" y="84"/>
                  <a:pt x="552" y="84"/>
                </a:cubicBezTo>
                <a:cubicBezTo>
                  <a:pt x="803" y="84"/>
                  <a:pt x="1012" y="293"/>
                  <a:pt x="1012" y="552"/>
                </a:cubicBezTo>
                <a:cubicBezTo>
                  <a:pt x="1012" y="803"/>
                  <a:pt x="803" y="1012"/>
                  <a:pt x="552" y="1012"/>
                </a:cubicBezTo>
                <a:close/>
                <a:moveTo>
                  <a:pt x="836" y="410"/>
                </a:moveTo>
                <a:cubicBezTo>
                  <a:pt x="845" y="419"/>
                  <a:pt x="845" y="435"/>
                  <a:pt x="828" y="452"/>
                </a:cubicBezTo>
                <a:cubicBezTo>
                  <a:pt x="560" y="636"/>
                  <a:pt x="560" y="636"/>
                  <a:pt x="560" y="636"/>
                </a:cubicBezTo>
                <a:cubicBezTo>
                  <a:pt x="552" y="636"/>
                  <a:pt x="552" y="636"/>
                  <a:pt x="544" y="636"/>
                </a:cubicBezTo>
                <a:cubicBezTo>
                  <a:pt x="544" y="636"/>
                  <a:pt x="535" y="636"/>
                  <a:pt x="527" y="636"/>
                </a:cubicBezTo>
                <a:cubicBezTo>
                  <a:pt x="518" y="628"/>
                  <a:pt x="518" y="619"/>
                  <a:pt x="518" y="611"/>
                </a:cubicBezTo>
                <a:cubicBezTo>
                  <a:pt x="518" y="218"/>
                  <a:pt x="518" y="218"/>
                  <a:pt x="518" y="218"/>
                </a:cubicBezTo>
                <a:cubicBezTo>
                  <a:pt x="518" y="201"/>
                  <a:pt x="527" y="184"/>
                  <a:pt x="544" y="184"/>
                </a:cubicBezTo>
                <a:cubicBezTo>
                  <a:pt x="560" y="184"/>
                  <a:pt x="577" y="201"/>
                  <a:pt x="577" y="218"/>
                </a:cubicBezTo>
                <a:cubicBezTo>
                  <a:pt x="577" y="552"/>
                  <a:pt x="577" y="552"/>
                  <a:pt x="577" y="552"/>
                </a:cubicBezTo>
                <a:cubicBezTo>
                  <a:pt x="795" y="402"/>
                  <a:pt x="795" y="402"/>
                  <a:pt x="795" y="402"/>
                </a:cubicBezTo>
                <a:cubicBezTo>
                  <a:pt x="811" y="393"/>
                  <a:pt x="828" y="393"/>
                  <a:pt x="836" y="410"/>
                </a:cubicBezTo>
                <a:close/>
                <a:moveTo>
                  <a:pt x="836" y="410"/>
                </a:moveTo>
                <a:lnTo>
                  <a:pt x="836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260"/>
          <p:cNvSpPr>
            <a:spLocks noChangeArrowheads="1"/>
          </p:cNvSpPr>
          <p:nvPr/>
        </p:nvSpPr>
        <p:spPr bwMode="auto">
          <a:xfrm>
            <a:off x="9685058" y="2036808"/>
            <a:ext cx="923291" cy="1230897"/>
          </a:xfrm>
          <a:custGeom>
            <a:avLst/>
            <a:gdLst>
              <a:gd name="T0" fmla="*/ 594 w 595"/>
              <a:gd name="T1" fmla="*/ 242 h 795"/>
              <a:gd name="T2" fmla="*/ 577 w 595"/>
              <a:gd name="T3" fmla="*/ 259 h 795"/>
              <a:gd name="T4" fmla="*/ 218 w 595"/>
              <a:gd name="T5" fmla="*/ 409 h 795"/>
              <a:gd name="T6" fmla="*/ 209 w 595"/>
              <a:gd name="T7" fmla="*/ 409 h 795"/>
              <a:gd name="T8" fmla="*/ 201 w 595"/>
              <a:gd name="T9" fmla="*/ 401 h 795"/>
              <a:gd name="T10" fmla="*/ 193 w 595"/>
              <a:gd name="T11" fmla="*/ 384 h 795"/>
              <a:gd name="T12" fmla="*/ 193 w 595"/>
              <a:gd name="T13" fmla="*/ 117 h 795"/>
              <a:gd name="T14" fmla="*/ 201 w 595"/>
              <a:gd name="T15" fmla="*/ 100 h 795"/>
              <a:gd name="T16" fmla="*/ 218 w 595"/>
              <a:gd name="T17" fmla="*/ 100 h 795"/>
              <a:gd name="T18" fmla="*/ 577 w 595"/>
              <a:gd name="T19" fmla="*/ 217 h 795"/>
              <a:gd name="T20" fmla="*/ 594 w 595"/>
              <a:gd name="T21" fmla="*/ 242 h 795"/>
              <a:gd name="T22" fmla="*/ 251 w 595"/>
              <a:gd name="T23" fmla="*/ 719 h 795"/>
              <a:gd name="T24" fmla="*/ 126 w 595"/>
              <a:gd name="T25" fmla="*/ 794 h 795"/>
              <a:gd name="T26" fmla="*/ 0 w 595"/>
              <a:gd name="T27" fmla="*/ 719 h 795"/>
              <a:gd name="T28" fmla="*/ 92 w 595"/>
              <a:gd name="T29" fmla="*/ 652 h 795"/>
              <a:gd name="T30" fmla="*/ 92 w 595"/>
              <a:gd name="T31" fmla="*/ 92 h 795"/>
              <a:gd name="T32" fmla="*/ 101 w 595"/>
              <a:gd name="T33" fmla="*/ 83 h 795"/>
              <a:gd name="T34" fmla="*/ 75 w 595"/>
              <a:gd name="T35" fmla="*/ 42 h 795"/>
              <a:gd name="T36" fmla="*/ 126 w 595"/>
              <a:gd name="T37" fmla="*/ 0 h 795"/>
              <a:gd name="T38" fmla="*/ 142 w 595"/>
              <a:gd name="T39" fmla="*/ 0 h 795"/>
              <a:gd name="T40" fmla="*/ 193 w 595"/>
              <a:gd name="T41" fmla="*/ 42 h 795"/>
              <a:gd name="T42" fmla="*/ 159 w 595"/>
              <a:gd name="T43" fmla="*/ 92 h 795"/>
              <a:gd name="T44" fmla="*/ 159 w 595"/>
              <a:gd name="T45" fmla="*/ 652 h 795"/>
              <a:gd name="T46" fmla="*/ 251 w 595"/>
              <a:gd name="T47" fmla="*/ 719 h 795"/>
              <a:gd name="T48" fmla="*/ 226 w 595"/>
              <a:gd name="T49" fmla="*/ 719 h 795"/>
              <a:gd name="T50" fmla="*/ 159 w 595"/>
              <a:gd name="T51" fmla="*/ 677 h 795"/>
              <a:gd name="T52" fmla="*/ 159 w 595"/>
              <a:gd name="T53" fmla="*/ 719 h 795"/>
              <a:gd name="T54" fmla="*/ 126 w 595"/>
              <a:gd name="T55" fmla="*/ 752 h 795"/>
              <a:gd name="T56" fmla="*/ 92 w 595"/>
              <a:gd name="T57" fmla="*/ 719 h 795"/>
              <a:gd name="T58" fmla="*/ 92 w 595"/>
              <a:gd name="T59" fmla="*/ 677 h 795"/>
              <a:gd name="T60" fmla="*/ 25 w 595"/>
              <a:gd name="T61" fmla="*/ 719 h 795"/>
              <a:gd name="T62" fmla="*/ 126 w 595"/>
              <a:gd name="T63" fmla="*/ 777 h 795"/>
              <a:gd name="T64" fmla="*/ 226 w 595"/>
              <a:gd name="T65" fmla="*/ 719 h 795"/>
              <a:gd name="T66" fmla="*/ 226 w 595"/>
              <a:gd name="T67" fmla="*/ 719 h 795"/>
              <a:gd name="T68" fmla="*/ 226 w 595"/>
              <a:gd name="T69" fmla="*/ 719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5" h="795">
                <a:moveTo>
                  <a:pt x="594" y="242"/>
                </a:moveTo>
                <a:cubicBezTo>
                  <a:pt x="594" y="251"/>
                  <a:pt x="586" y="259"/>
                  <a:pt x="577" y="259"/>
                </a:cubicBezTo>
                <a:cubicBezTo>
                  <a:pt x="218" y="409"/>
                  <a:pt x="218" y="409"/>
                  <a:pt x="218" y="409"/>
                </a:cubicBezTo>
                <a:lnTo>
                  <a:pt x="209" y="409"/>
                </a:lnTo>
                <a:cubicBezTo>
                  <a:pt x="209" y="409"/>
                  <a:pt x="201" y="409"/>
                  <a:pt x="201" y="401"/>
                </a:cubicBezTo>
                <a:cubicBezTo>
                  <a:pt x="193" y="401"/>
                  <a:pt x="193" y="393"/>
                  <a:pt x="193" y="384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08"/>
                  <a:pt x="193" y="108"/>
                  <a:pt x="201" y="100"/>
                </a:cubicBezTo>
                <a:cubicBezTo>
                  <a:pt x="201" y="100"/>
                  <a:pt x="209" y="100"/>
                  <a:pt x="218" y="100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586" y="225"/>
                  <a:pt x="594" y="234"/>
                  <a:pt x="594" y="242"/>
                </a:cubicBezTo>
                <a:close/>
                <a:moveTo>
                  <a:pt x="251" y="719"/>
                </a:moveTo>
                <a:cubicBezTo>
                  <a:pt x="251" y="760"/>
                  <a:pt x="193" y="794"/>
                  <a:pt x="126" y="794"/>
                </a:cubicBezTo>
                <a:cubicBezTo>
                  <a:pt x="59" y="794"/>
                  <a:pt x="0" y="760"/>
                  <a:pt x="0" y="719"/>
                </a:cubicBezTo>
                <a:cubicBezTo>
                  <a:pt x="0" y="685"/>
                  <a:pt x="42" y="660"/>
                  <a:pt x="92" y="652"/>
                </a:cubicBezTo>
                <a:cubicBezTo>
                  <a:pt x="92" y="92"/>
                  <a:pt x="92" y="92"/>
                  <a:pt x="92" y="92"/>
                </a:cubicBezTo>
                <a:lnTo>
                  <a:pt x="101" y="83"/>
                </a:lnTo>
                <a:cubicBezTo>
                  <a:pt x="84" y="75"/>
                  <a:pt x="75" y="67"/>
                  <a:pt x="75" y="42"/>
                </a:cubicBezTo>
                <a:cubicBezTo>
                  <a:pt x="75" y="16"/>
                  <a:pt x="92" y="0"/>
                  <a:pt x="12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68" y="0"/>
                  <a:pt x="193" y="16"/>
                  <a:pt x="193" y="42"/>
                </a:cubicBezTo>
                <a:cubicBezTo>
                  <a:pt x="193" y="67"/>
                  <a:pt x="176" y="83"/>
                  <a:pt x="159" y="92"/>
                </a:cubicBezTo>
                <a:cubicBezTo>
                  <a:pt x="159" y="652"/>
                  <a:pt x="159" y="652"/>
                  <a:pt x="159" y="652"/>
                </a:cubicBezTo>
                <a:cubicBezTo>
                  <a:pt x="209" y="660"/>
                  <a:pt x="251" y="685"/>
                  <a:pt x="251" y="719"/>
                </a:cubicBezTo>
                <a:close/>
                <a:moveTo>
                  <a:pt x="226" y="719"/>
                </a:moveTo>
                <a:cubicBezTo>
                  <a:pt x="226" y="702"/>
                  <a:pt x="201" y="677"/>
                  <a:pt x="159" y="677"/>
                </a:cubicBezTo>
                <a:cubicBezTo>
                  <a:pt x="159" y="719"/>
                  <a:pt x="159" y="719"/>
                  <a:pt x="159" y="719"/>
                </a:cubicBezTo>
                <a:cubicBezTo>
                  <a:pt x="159" y="736"/>
                  <a:pt x="142" y="752"/>
                  <a:pt x="126" y="752"/>
                </a:cubicBezTo>
                <a:cubicBezTo>
                  <a:pt x="109" y="752"/>
                  <a:pt x="92" y="736"/>
                  <a:pt x="92" y="719"/>
                </a:cubicBezTo>
                <a:cubicBezTo>
                  <a:pt x="92" y="677"/>
                  <a:pt x="92" y="677"/>
                  <a:pt x="92" y="677"/>
                </a:cubicBezTo>
                <a:cubicBezTo>
                  <a:pt x="59" y="677"/>
                  <a:pt x="25" y="702"/>
                  <a:pt x="25" y="719"/>
                </a:cubicBezTo>
                <a:cubicBezTo>
                  <a:pt x="25" y="752"/>
                  <a:pt x="75" y="777"/>
                  <a:pt x="126" y="777"/>
                </a:cubicBezTo>
                <a:cubicBezTo>
                  <a:pt x="184" y="777"/>
                  <a:pt x="226" y="752"/>
                  <a:pt x="226" y="719"/>
                </a:cubicBezTo>
                <a:close/>
                <a:moveTo>
                  <a:pt x="226" y="719"/>
                </a:moveTo>
                <a:lnTo>
                  <a:pt x="226" y="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" name="Straight Connector 8"/>
          <p:cNvCxnSpPr/>
          <p:nvPr/>
        </p:nvCxnSpPr>
        <p:spPr>
          <a:xfrm>
            <a:off x="2126827" y="3641236"/>
            <a:ext cx="0" cy="926633"/>
          </a:xfrm>
          <a:prstGeom prst="line">
            <a:avLst/>
          </a:prstGeom>
          <a:ln w="12700" cmpd="sng">
            <a:solidFill>
              <a:schemeClr val="bg1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90"/>
          <p:cNvCxnSpPr/>
          <p:nvPr/>
        </p:nvCxnSpPr>
        <p:spPr>
          <a:xfrm>
            <a:off x="4069803" y="3273532"/>
            <a:ext cx="0" cy="539907"/>
          </a:xfrm>
          <a:prstGeom prst="line">
            <a:avLst/>
          </a:prstGeom>
          <a:ln w="12700" cmpd="sng">
            <a:solidFill>
              <a:schemeClr val="bg1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94"/>
          <p:cNvCxnSpPr/>
          <p:nvPr/>
        </p:nvCxnSpPr>
        <p:spPr>
          <a:xfrm>
            <a:off x="6087448" y="3641237"/>
            <a:ext cx="0" cy="926633"/>
          </a:xfrm>
          <a:prstGeom prst="line">
            <a:avLst/>
          </a:prstGeom>
          <a:ln w="12700" cmpd="sng">
            <a:solidFill>
              <a:schemeClr val="bg1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98"/>
          <p:cNvCxnSpPr/>
          <p:nvPr/>
        </p:nvCxnSpPr>
        <p:spPr>
          <a:xfrm>
            <a:off x="8053918" y="3273532"/>
            <a:ext cx="0" cy="539907"/>
          </a:xfrm>
          <a:prstGeom prst="line">
            <a:avLst/>
          </a:prstGeom>
          <a:ln w="12700" cmpd="sng">
            <a:solidFill>
              <a:schemeClr val="bg1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02"/>
          <p:cNvCxnSpPr/>
          <p:nvPr/>
        </p:nvCxnSpPr>
        <p:spPr>
          <a:xfrm>
            <a:off x="9999906" y="3641236"/>
            <a:ext cx="0" cy="926633"/>
          </a:xfrm>
          <a:prstGeom prst="line">
            <a:avLst/>
          </a:prstGeom>
          <a:ln w="12700" cmpd="sng">
            <a:solidFill>
              <a:schemeClr val="bg1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418"/>
          <p:cNvSpPr>
            <a:spLocks noChangeArrowheads="1"/>
          </p:cNvSpPr>
          <p:nvPr/>
        </p:nvSpPr>
        <p:spPr bwMode="auto">
          <a:xfrm>
            <a:off x="8037098" y="2397717"/>
            <a:ext cx="249767" cy="245501"/>
          </a:xfrm>
          <a:custGeom>
            <a:avLst/>
            <a:gdLst>
              <a:gd name="T0" fmla="*/ 301 w 520"/>
              <a:gd name="T1" fmla="*/ 75 h 511"/>
              <a:gd name="T2" fmla="*/ 444 w 520"/>
              <a:gd name="T3" fmla="*/ 217 h 511"/>
              <a:gd name="T4" fmla="*/ 394 w 520"/>
              <a:gd name="T5" fmla="*/ 267 h 511"/>
              <a:gd name="T6" fmla="*/ 327 w 520"/>
              <a:gd name="T7" fmla="*/ 200 h 511"/>
              <a:gd name="T8" fmla="*/ 301 w 520"/>
              <a:gd name="T9" fmla="*/ 225 h 511"/>
              <a:gd name="T10" fmla="*/ 368 w 520"/>
              <a:gd name="T11" fmla="*/ 292 h 511"/>
              <a:gd name="T12" fmla="*/ 335 w 520"/>
              <a:gd name="T13" fmla="*/ 326 h 511"/>
              <a:gd name="T14" fmla="*/ 293 w 520"/>
              <a:gd name="T15" fmla="*/ 275 h 511"/>
              <a:gd name="T16" fmla="*/ 268 w 520"/>
              <a:gd name="T17" fmla="*/ 309 h 511"/>
              <a:gd name="T18" fmla="*/ 310 w 520"/>
              <a:gd name="T19" fmla="*/ 351 h 511"/>
              <a:gd name="T20" fmla="*/ 268 w 520"/>
              <a:gd name="T21" fmla="*/ 393 h 511"/>
              <a:gd name="T22" fmla="*/ 201 w 520"/>
              <a:gd name="T23" fmla="*/ 326 h 511"/>
              <a:gd name="T24" fmla="*/ 168 w 520"/>
              <a:gd name="T25" fmla="*/ 351 h 511"/>
              <a:gd name="T26" fmla="*/ 243 w 520"/>
              <a:gd name="T27" fmla="*/ 418 h 511"/>
              <a:gd name="T28" fmla="*/ 209 w 520"/>
              <a:gd name="T29" fmla="*/ 443 h 511"/>
              <a:gd name="T30" fmla="*/ 168 w 520"/>
              <a:gd name="T31" fmla="*/ 401 h 511"/>
              <a:gd name="T32" fmla="*/ 134 w 520"/>
              <a:gd name="T33" fmla="*/ 426 h 511"/>
              <a:gd name="T34" fmla="*/ 218 w 520"/>
              <a:gd name="T35" fmla="*/ 510 h 511"/>
              <a:gd name="T36" fmla="*/ 519 w 520"/>
              <a:gd name="T37" fmla="*/ 217 h 511"/>
              <a:gd name="T38" fmla="*/ 301 w 520"/>
              <a:gd name="T39" fmla="*/ 0 h 511"/>
              <a:gd name="T40" fmla="*/ 0 w 520"/>
              <a:gd name="T41" fmla="*/ 292 h 511"/>
              <a:gd name="T42" fmla="*/ 34 w 520"/>
              <a:gd name="T43" fmla="*/ 334 h 511"/>
              <a:gd name="T44" fmla="*/ 301 w 520"/>
              <a:gd name="T45" fmla="*/ 75 h 511"/>
              <a:gd name="T46" fmla="*/ 301 w 520"/>
              <a:gd name="T47" fmla="*/ 75 h 511"/>
              <a:gd name="T48" fmla="*/ 301 w 520"/>
              <a:gd name="T49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20" h="511">
                <a:moveTo>
                  <a:pt x="301" y="75"/>
                </a:moveTo>
                <a:lnTo>
                  <a:pt x="444" y="217"/>
                </a:lnTo>
                <a:lnTo>
                  <a:pt x="394" y="267"/>
                </a:lnTo>
                <a:lnTo>
                  <a:pt x="327" y="200"/>
                </a:lnTo>
                <a:lnTo>
                  <a:pt x="301" y="225"/>
                </a:lnTo>
                <a:lnTo>
                  <a:pt x="368" y="292"/>
                </a:lnTo>
                <a:lnTo>
                  <a:pt x="335" y="326"/>
                </a:lnTo>
                <a:lnTo>
                  <a:pt x="293" y="275"/>
                </a:lnTo>
                <a:lnTo>
                  <a:pt x="268" y="309"/>
                </a:lnTo>
                <a:lnTo>
                  <a:pt x="310" y="351"/>
                </a:lnTo>
                <a:lnTo>
                  <a:pt x="268" y="393"/>
                </a:lnTo>
                <a:lnTo>
                  <a:pt x="201" y="326"/>
                </a:lnTo>
                <a:lnTo>
                  <a:pt x="168" y="351"/>
                </a:lnTo>
                <a:lnTo>
                  <a:pt x="243" y="418"/>
                </a:lnTo>
                <a:lnTo>
                  <a:pt x="209" y="443"/>
                </a:lnTo>
                <a:lnTo>
                  <a:pt x="168" y="401"/>
                </a:lnTo>
                <a:lnTo>
                  <a:pt x="134" y="426"/>
                </a:lnTo>
                <a:lnTo>
                  <a:pt x="218" y="510"/>
                </a:lnTo>
                <a:lnTo>
                  <a:pt x="519" y="217"/>
                </a:lnTo>
                <a:lnTo>
                  <a:pt x="301" y="0"/>
                </a:lnTo>
                <a:lnTo>
                  <a:pt x="0" y="292"/>
                </a:lnTo>
                <a:lnTo>
                  <a:pt x="34" y="334"/>
                </a:lnTo>
                <a:lnTo>
                  <a:pt x="301" y="75"/>
                </a:lnTo>
                <a:close/>
                <a:moveTo>
                  <a:pt x="301" y="75"/>
                </a:moveTo>
                <a:lnTo>
                  <a:pt x="301" y="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419"/>
          <p:cNvSpPr>
            <a:spLocks noChangeArrowheads="1"/>
          </p:cNvSpPr>
          <p:nvPr/>
        </p:nvSpPr>
        <p:spPr bwMode="auto">
          <a:xfrm>
            <a:off x="8037098" y="2397717"/>
            <a:ext cx="249767" cy="245501"/>
          </a:xfrm>
          <a:custGeom>
            <a:avLst/>
            <a:gdLst>
              <a:gd name="T0" fmla="*/ 301 w 520"/>
              <a:gd name="T1" fmla="*/ 75 h 511"/>
              <a:gd name="T2" fmla="*/ 444 w 520"/>
              <a:gd name="T3" fmla="*/ 217 h 511"/>
              <a:gd name="T4" fmla="*/ 394 w 520"/>
              <a:gd name="T5" fmla="*/ 267 h 511"/>
              <a:gd name="T6" fmla="*/ 327 w 520"/>
              <a:gd name="T7" fmla="*/ 200 h 511"/>
              <a:gd name="T8" fmla="*/ 301 w 520"/>
              <a:gd name="T9" fmla="*/ 225 h 511"/>
              <a:gd name="T10" fmla="*/ 368 w 520"/>
              <a:gd name="T11" fmla="*/ 292 h 511"/>
              <a:gd name="T12" fmla="*/ 335 w 520"/>
              <a:gd name="T13" fmla="*/ 326 h 511"/>
              <a:gd name="T14" fmla="*/ 293 w 520"/>
              <a:gd name="T15" fmla="*/ 275 h 511"/>
              <a:gd name="T16" fmla="*/ 268 w 520"/>
              <a:gd name="T17" fmla="*/ 309 h 511"/>
              <a:gd name="T18" fmla="*/ 310 w 520"/>
              <a:gd name="T19" fmla="*/ 351 h 511"/>
              <a:gd name="T20" fmla="*/ 268 w 520"/>
              <a:gd name="T21" fmla="*/ 393 h 511"/>
              <a:gd name="T22" fmla="*/ 201 w 520"/>
              <a:gd name="T23" fmla="*/ 326 h 511"/>
              <a:gd name="T24" fmla="*/ 168 w 520"/>
              <a:gd name="T25" fmla="*/ 351 h 511"/>
              <a:gd name="T26" fmla="*/ 243 w 520"/>
              <a:gd name="T27" fmla="*/ 418 h 511"/>
              <a:gd name="T28" fmla="*/ 209 w 520"/>
              <a:gd name="T29" fmla="*/ 443 h 511"/>
              <a:gd name="T30" fmla="*/ 168 w 520"/>
              <a:gd name="T31" fmla="*/ 401 h 511"/>
              <a:gd name="T32" fmla="*/ 134 w 520"/>
              <a:gd name="T33" fmla="*/ 426 h 511"/>
              <a:gd name="T34" fmla="*/ 218 w 520"/>
              <a:gd name="T35" fmla="*/ 510 h 511"/>
              <a:gd name="T36" fmla="*/ 519 w 520"/>
              <a:gd name="T37" fmla="*/ 217 h 511"/>
              <a:gd name="T38" fmla="*/ 301 w 520"/>
              <a:gd name="T39" fmla="*/ 0 h 511"/>
              <a:gd name="T40" fmla="*/ 0 w 520"/>
              <a:gd name="T41" fmla="*/ 292 h 511"/>
              <a:gd name="T42" fmla="*/ 34 w 520"/>
              <a:gd name="T43" fmla="*/ 334 h 511"/>
              <a:gd name="T44" fmla="*/ 301 w 520"/>
              <a:gd name="T45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20" h="511">
                <a:moveTo>
                  <a:pt x="301" y="75"/>
                </a:moveTo>
                <a:lnTo>
                  <a:pt x="444" y="217"/>
                </a:lnTo>
                <a:lnTo>
                  <a:pt x="394" y="267"/>
                </a:lnTo>
                <a:lnTo>
                  <a:pt x="327" y="200"/>
                </a:lnTo>
                <a:lnTo>
                  <a:pt x="301" y="225"/>
                </a:lnTo>
                <a:lnTo>
                  <a:pt x="368" y="292"/>
                </a:lnTo>
                <a:lnTo>
                  <a:pt x="335" y="326"/>
                </a:lnTo>
                <a:lnTo>
                  <a:pt x="293" y="275"/>
                </a:lnTo>
                <a:lnTo>
                  <a:pt x="268" y="309"/>
                </a:lnTo>
                <a:lnTo>
                  <a:pt x="310" y="351"/>
                </a:lnTo>
                <a:lnTo>
                  <a:pt x="268" y="393"/>
                </a:lnTo>
                <a:lnTo>
                  <a:pt x="201" y="326"/>
                </a:lnTo>
                <a:lnTo>
                  <a:pt x="168" y="351"/>
                </a:lnTo>
                <a:lnTo>
                  <a:pt x="243" y="418"/>
                </a:lnTo>
                <a:lnTo>
                  <a:pt x="209" y="443"/>
                </a:lnTo>
                <a:lnTo>
                  <a:pt x="168" y="401"/>
                </a:lnTo>
                <a:lnTo>
                  <a:pt x="134" y="426"/>
                </a:lnTo>
                <a:lnTo>
                  <a:pt x="218" y="510"/>
                </a:lnTo>
                <a:lnTo>
                  <a:pt x="519" y="217"/>
                </a:lnTo>
                <a:lnTo>
                  <a:pt x="301" y="0"/>
                </a:lnTo>
                <a:lnTo>
                  <a:pt x="0" y="292"/>
                </a:lnTo>
                <a:lnTo>
                  <a:pt x="34" y="334"/>
                </a:lnTo>
                <a:lnTo>
                  <a:pt x="301" y="7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420"/>
          <p:cNvSpPr>
            <a:spLocks noChangeArrowheads="1"/>
          </p:cNvSpPr>
          <p:nvPr/>
        </p:nvSpPr>
        <p:spPr bwMode="auto">
          <a:xfrm>
            <a:off x="8181032" y="2433695"/>
            <a:ext cx="2117" cy="211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421"/>
          <p:cNvSpPr>
            <a:spLocks noChangeArrowheads="1"/>
          </p:cNvSpPr>
          <p:nvPr/>
        </p:nvSpPr>
        <p:spPr bwMode="auto">
          <a:xfrm>
            <a:off x="7759816" y="2641101"/>
            <a:ext cx="273049" cy="273015"/>
          </a:xfrm>
          <a:custGeom>
            <a:avLst/>
            <a:gdLst>
              <a:gd name="T0" fmla="*/ 451 w 569"/>
              <a:gd name="T1" fmla="*/ 158 h 569"/>
              <a:gd name="T2" fmla="*/ 501 w 569"/>
              <a:gd name="T3" fmla="*/ 209 h 569"/>
              <a:gd name="T4" fmla="*/ 468 w 569"/>
              <a:gd name="T5" fmla="*/ 251 h 569"/>
              <a:gd name="T6" fmla="*/ 393 w 569"/>
              <a:gd name="T7" fmla="*/ 175 h 569"/>
              <a:gd name="T8" fmla="*/ 368 w 569"/>
              <a:gd name="T9" fmla="*/ 200 h 569"/>
              <a:gd name="T10" fmla="*/ 443 w 569"/>
              <a:gd name="T11" fmla="*/ 275 h 569"/>
              <a:gd name="T12" fmla="*/ 409 w 569"/>
              <a:gd name="T13" fmla="*/ 309 h 569"/>
              <a:gd name="T14" fmla="*/ 359 w 569"/>
              <a:gd name="T15" fmla="*/ 251 h 569"/>
              <a:gd name="T16" fmla="*/ 334 w 569"/>
              <a:gd name="T17" fmla="*/ 284 h 569"/>
              <a:gd name="T18" fmla="*/ 384 w 569"/>
              <a:gd name="T19" fmla="*/ 334 h 569"/>
              <a:gd name="T20" fmla="*/ 342 w 569"/>
              <a:gd name="T21" fmla="*/ 376 h 569"/>
              <a:gd name="T22" fmla="*/ 267 w 569"/>
              <a:gd name="T23" fmla="*/ 301 h 569"/>
              <a:gd name="T24" fmla="*/ 234 w 569"/>
              <a:gd name="T25" fmla="*/ 326 h 569"/>
              <a:gd name="T26" fmla="*/ 309 w 569"/>
              <a:gd name="T27" fmla="*/ 401 h 569"/>
              <a:gd name="T28" fmla="*/ 284 w 569"/>
              <a:gd name="T29" fmla="*/ 434 h 569"/>
              <a:gd name="T30" fmla="*/ 234 w 569"/>
              <a:gd name="T31" fmla="*/ 376 h 569"/>
              <a:gd name="T32" fmla="*/ 200 w 569"/>
              <a:gd name="T33" fmla="*/ 409 h 569"/>
              <a:gd name="T34" fmla="*/ 250 w 569"/>
              <a:gd name="T35" fmla="*/ 459 h 569"/>
              <a:gd name="T36" fmla="*/ 217 w 569"/>
              <a:gd name="T37" fmla="*/ 493 h 569"/>
              <a:gd name="T38" fmla="*/ 75 w 569"/>
              <a:gd name="T39" fmla="*/ 351 h 569"/>
              <a:gd name="T40" fmla="*/ 393 w 569"/>
              <a:gd name="T41" fmla="*/ 41 h 569"/>
              <a:gd name="T42" fmla="*/ 351 w 569"/>
              <a:gd name="T43" fmla="*/ 0 h 569"/>
              <a:gd name="T44" fmla="*/ 0 w 569"/>
              <a:gd name="T45" fmla="*/ 351 h 569"/>
              <a:gd name="T46" fmla="*/ 217 w 569"/>
              <a:gd name="T47" fmla="*/ 568 h 569"/>
              <a:gd name="T48" fmla="*/ 568 w 569"/>
              <a:gd name="T49" fmla="*/ 225 h 569"/>
              <a:gd name="T50" fmla="*/ 484 w 569"/>
              <a:gd name="T51" fmla="*/ 133 h 569"/>
              <a:gd name="T52" fmla="*/ 451 w 569"/>
              <a:gd name="T53" fmla="*/ 158 h 569"/>
              <a:gd name="T54" fmla="*/ 451 w 569"/>
              <a:gd name="T55" fmla="*/ 158 h 569"/>
              <a:gd name="T56" fmla="*/ 451 w 569"/>
              <a:gd name="T57" fmla="*/ 158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69" h="569">
                <a:moveTo>
                  <a:pt x="451" y="158"/>
                </a:moveTo>
                <a:lnTo>
                  <a:pt x="501" y="209"/>
                </a:lnTo>
                <a:lnTo>
                  <a:pt x="468" y="251"/>
                </a:lnTo>
                <a:lnTo>
                  <a:pt x="393" y="175"/>
                </a:lnTo>
                <a:lnTo>
                  <a:pt x="368" y="200"/>
                </a:lnTo>
                <a:lnTo>
                  <a:pt x="443" y="275"/>
                </a:lnTo>
                <a:lnTo>
                  <a:pt x="409" y="309"/>
                </a:lnTo>
                <a:lnTo>
                  <a:pt x="359" y="251"/>
                </a:lnTo>
                <a:lnTo>
                  <a:pt x="334" y="284"/>
                </a:lnTo>
                <a:lnTo>
                  <a:pt x="384" y="334"/>
                </a:lnTo>
                <a:lnTo>
                  <a:pt x="342" y="376"/>
                </a:lnTo>
                <a:lnTo>
                  <a:pt x="267" y="301"/>
                </a:lnTo>
                <a:lnTo>
                  <a:pt x="234" y="326"/>
                </a:lnTo>
                <a:lnTo>
                  <a:pt x="309" y="401"/>
                </a:lnTo>
                <a:lnTo>
                  <a:pt x="284" y="434"/>
                </a:lnTo>
                <a:lnTo>
                  <a:pt x="234" y="376"/>
                </a:lnTo>
                <a:lnTo>
                  <a:pt x="200" y="409"/>
                </a:lnTo>
                <a:lnTo>
                  <a:pt x="250" y="459"/>
                </a:lnTo>
                <a:lnTo>
                  <a:pt x="217" y="493"/>
                </a:lnTo>
                <a:lnTo>
                  <a:pt x="75" y="351"/>
                </a:lnTo>
                <a:lnTo>
                  <a:pt x="393" y="41"/>
                </a:lnTo>
                <a:lnTo>
                  <a:pt x="351" y="0"/>
                </a:lnTo>
                <a:lnTo>
                  <a:pt x="0" y="351"/>
                </a:lnTo>
                <a:lnTo>
                  <a:pt x="217" y="568"/>
                </a:lnTo>
                <a:lnTo>
                  <a:pt x="568" y="225"/>
                </a:lnTo>
                <a:lnTo>
                  <a:pt x="484" y="133"/>
                </a:lnTo>
                <a:lnTo>
                  <a:pt x="451" y="158"/>
                </a:lnTo>
                <a:close/>
                <a:moveTo>
                  <a:pt x="451" y="158"/>
                </a:moveTo>
                <a:lnTo>
                  <a:pt x="451" y="1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422"/>
          <p:cNvSpPr>
            <a:spLocks noChangeArrowheads="1"/>
          </p:cNvSpPr>
          <p:nvPr/>
        </p:nvSpPr>
        <p:spPr bwMode="auto">
          <a:xfrm>
            <a:off x="7759816" y="2641101"/>
            <a:ext cx="273049" cy="273015"/>
          </a:xfrm>
          <a:custGeom>
            <a:avLst/>
            <a:gdLst>
              <a:gd name="T0" fmla="*/ 451 w 569"/>
              <a:gd name="T1" fmla="*/ 158 h 569"/>
              <a:gd name="T2" fmla="*/ 501 w 569"/>
              <a:gd name="T3" fmla="*/ 209 h 569"/>
              <a:gd name="T4" fmla="*/ 468 w 569"/>
              <a:gd name="T5" fmla="*/ 251 h 569"/>
              <a:gd name="T6" fmla="*/ 393 w 569"/>
              <a:gd name="T7" fmla="*/ 175 h 569"/>
              <a:gd name="T8" fmla="*/ 368 w 569"/>
              <a:gd name="T9" fmla="*/ 200 h 569"/>
              <a:gd name="T10" fmla="*/ 443 w 569"/>
              <a:gd name="T11" fmla="*/ 275 h 569"/>
              <a:gd name="T12" fmla="*/ 409 w 569"/>
              <a:gd name="T13" fmla="*/ 309 h 569"/>
              <a:gd name="T14" fmla="*/ 359 w 569"/>
              <a:gd name="T15" fmla="*/ 251 h 569"/>
              <a:gd name="T16" fmla="*/ 334 w 569"/>
              <a:gd name="T17" fmla="*/ 284 h 569"/>
              <a:gd name="T18" fmla="*/ 384 w 569"/>
              <a:gd name="T19" fmla="*/ 334 h 569"/>
              <a:gd name="T20" fmla="*/ 342 w 569"/>
              <a:gd name="T21" fmla="*/ 376 h 569"/>
              <a:gd name="T22" fmla="*/ 267 w 569"/>
              <a:gd name="T23" fmla="*/ 301 h 569"/>
              <a:gd name="T24" fmla="*/ 234 w 569"/>
              <a:gd name="T25" fmla="*/ 326 h 569"/>
              <a:gd name="T26" fmla="*/ 309 w 569"/>
              <a:gd name="T27" fmla="*/ 401 h 569"/>
              <a:gd name="T28" fmla="*/ 284 w 569"/>
              <a:gd name="T29" fmla="*/ 434 h 569"/>
              <a:gd name="T30" fmla="*/ 234 w 569"/>
              <a:gd name="T31" fmla="*/ 376 h 569"/>
              <a:gd name="T32" fmla="*/ 200 w 569"/>
              <a:gd name="T33" fmla="*/ 409 h 569"/>
              <a:gd name="T34" fmla="*/ 250 w 569"/>
              <a:gd name="T35" fmla="*/ 459 h 569"/>
              <a:gd name="T36" fmla="*/ 217 w 569"/>
              <a:gd name="T37" fmla="*/ 493 h 569"/>
              <a:gd name="T38" fmla="*/ 75 w 569"/>
              <a:gd name="T39" fmla="*/ 351 h 569"/>
              <a:gd name="T40" fmla="*/ 393 w 569"/>
              <a:gd name="T41" fmla="*/ 41 h 569"/>
              <a:gd name="T42" fmla="*/ 351 w 569"/>
              <a:gd name="T43" fmla="*/ 0 h 569"/>
              <a:gd name="T44" fmla="*/ 0 w 569"/>
              <a:gd name="T45" fmla="*/ 351 h 569"/>
              <a:gd name="T46" fmla="*/ 217 w 569"/>
              <a:gd name="T47" fmla="*/ 568 h 569"/>
              <a:gd name="T48" fmla="*/ 568 w 569"/>
              <a:gd name="T49" fmla="*/ 225 h 569"/>
              <a:gd name="T50" fmla="*/ 484 w 569"/>
              <a:gd name="T51" fmla="*/ 133 h 569"/>
              <a:gd name="T52" fmla="*/ 451 w 569"/>
              <a:gd name="T53" fmla="*/ 158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9" h="569">
                <a:moveTo>
                  <a:pt x="451" y="158"/>
                </a:moveTo>
                <a:lnTo>
                  <a:pt x="501" y="209"/>
                </a:lnTo>
                <a:lnTo>
                  <a:pt x="468" y="251"/>
                </a:lnTo>
                <a:lnTo>
                  <a:pt x="393" y="175"/>
                </a:lnTo>
                <a:lnTo>
                  <a:pt x="368" y="200"/>
                </a:lnTo>
                <a:lnTo>
                  <a:pt x="443" y="275"/>
                </a:lnTo>
                <a:lnTo>
                  <a:pt x="409" y="309"/>
                </a:lnTo>
                <a:lnTo>
                  <a:pt x="359" y="251"/>
                </a:lnTo>
                <a:lnTo>
                  <a:pt x="334" y="284"/>
                </a:lnTo>
                <a:lnTo>
                  <a:pt x="384" y="334"/>
                </a:lnTo>
                <a:lnTo>
                  <a:pt x="342" y="376"/>
                </a:lnTo>
                <a:lnTo>
                  <a:pt x="267" y="301"/>
                </a:lnTo>
                <a:lnTo>
                  <a:pt x="234" y="326"/>
                </a:lnTo>
                <a:lnTo>
                  <a:pt x="309" y="401"/>
                </a:lnTo>
                <a:lnTo>
                  <a:pt x="284" y="434"/>
                </a:lnTo>
                <a:lnTo>
                  <a:pt x="234" y="376"/>
                </a:lnTo>
                <a:lnTo>
                  <a:pt x="200" y="409"/>
                </a:lnTo>
                <a:lnTo>
                  <a:pt x="250" y="459"/>
                </a:lnTo>
                <a:lnTo>
                  <a:pt x="217" y="493"/>
                </a:lnTo>
                <a:lnTo>
                  <a:pt x="75" y="351"/>
                </a:lnTo>
                <a:lnTo>
                  <a:pt x="393" y="41"/>
                </a:lnTo>
                <a:lnTo>
                  <a:pt x="351" y="0"/>
                </a:lnTo>
                <a:lnTo>
                  <a:pt x="0" y="351"/>
                </a:lnTo>
                <a:lnTo>
                  <a:pt x="217" y="568"/>
                </a:lnTo>
                <a:lnTo>
                  <a:pt x="568" y="225"/>
                </a:lnTo>
                <a:lnTo>
                  <a:pt x="484" y="133"/>
                </a:lnTo>
                <a:lnTo>
                  <a:pt x="451" y="158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423"/>
          <p:cNvSpPr>
            <a:spLocks noChangeArrowheads="1"/>
          </p:cNvSpPr>
          <p:nvPr/>
        </p:nvSpPr>
        <p:spPr bwMode="auto">
          <a:xfrm>
            <a:off x="7977832" y="2717291"/>
            <a:ext cx="2117" cy="211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424"/>
          <p:cNvSpPr>
            <a:spLocks noChangeArrowheads="1"/>
          </p:cNvSpPr>
          <p:nvPr/>
        </p:nvSpPr>
        <p:spPr bwMode="auto">
          <a:xfrm>
            <a:off x="7821199" y="2429462"/>
            <a:ext cx="416984" cy="425395"/>
          </a:xfrm>
          <a:custGeom>
            <a:avLst/>
            <a:gdLst>
              <a:gd name="T0" fmla="*/ 318 w 870"/>
              <a:gd name="T1" fmla="*/ 142 h 887"/>
              <a:gd name="T2" fmla="*/ 167 w 870"/>
              <a:gd name="T3" fmla="*/ 0 h 887"/>
              <a:gd name="T4" fmla="*/ 0 w 870"/>
              <a:gd name="T5" fmla="*/ 167 h 887"/>
              <a:gd name="T6" fmla="*/ 142 w 870"/>
              <a:gd name="T7" fmla="*/ 317 h 887"/>
              <a:gd name="T8" fmla="*/ 594 w 870"/>
              <a:gd name="T9" fmla="*/ 760 h 887"/>
              <a:gd name="T10" fmla="*/ 869 w 870"/>
              <a:gd name="T11" fmla="*/ 886 h 887"/>
              <a:gd name="T12" fmla="*/ 769 w 870"/>
              <a:gd name="T13" fmla="*/ 601 h 887"/>
              <a:gd name="T14" fmla="*/ 318 w 870"/>
              <a:gd name="T15" fmla="*/ 142 h 887"/>
              <a:gd name="T16" fmla="*/ 117 w 870"/>
              <a:gd name="T17" fmla="*/ 225 h 887"/>
              <a:gd name="T18" fmla="*/ 58 w 870"/>
              <a:gd name="T19" fmla="*/ 167 h 887"/>
              <a:gd name="T20" fmla="*/ 167 w 870"/>
              <a:gd name="T21" fmla="*/ 58 h 887"/>
              <a:gd name="T22" fmla="*/ 226 w 870"/>
              <a:gd name="T23" fmla="*/ 116 h 887"/>
              <a:gd name="T24" fmla="*/ 117 w 870"/>
              <a:gd name="T25" fmla="*/ 225 h 887"/>
              <a:gd name="T26" fmla="*/ 769 w 870"/>
              <a:gd name="T27" fmla="*/ 819 h 887"/>
              <a:gd name="T28" fmla="*/ 610 w 870"/>
              <a:gd name="T29" fmla="*/ 744 h 887"/>
              <a:gd name="T30" fmla="*/ 594 w 870"/>
              <a:gd name="T31" fmla="*/ 727 h 887"/>
              <a:gd name="T32" fmla="*/ 677 w 870"/>
              <a:gd name="T33" fmla="*/ 735 h 887"/>
              <a:gd name="T34" fmla="*/ 669 w 870"/>
              <a:gd name="T35" fmla="*/ 668 h 887"/>
              <a:gd name="T36" fmla="*/ 736 w 870"/>
              <a:gd name="T37" fmla="*/ 677 h 887"/>
              <a:gd name="T38" fmla="*/ 736 w 870"/>
              <a:gd name="T39" fmla="*/ 593 h 887"/>
              <a:gd name="T40" fmla="*/ 752 w 870"/>
              <a:gd name="T41" fmla="*/ 610 h 887"/>
              <a:gd name="T42" fmla="*/ 811 w 870"/>
              <a:gd name="T43" fmla="*/ 769 h 887"/>
              <a:gd name="T44" fmla="*/ 769 w 870"/>
              <a:gd name="T45" fmla="*/ 819 h 887"/>
              <a:gd name="T46" fmla="*/ 769 w 870"/>
              <a:gd name="T47" fmla="*/ 819 h 887"/>
              <a:gd name="T48" fmla="*/ 769 w 870"/>
              <a:gd name="T49" fmla="*/ 819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70" h="887">
                <a:moveTo>
                  <a:pt x="318" y="142"/>
                </a:moveTo>
                <a:lnTo>
                  <a:pt x="167" y="0"/>
                </a:lnTo>
                <a:lnTo>
                  <a:pt x="0" y="167"/>
                </a:lnTo>
                <a:lnTo>
                  <a:pt x="142" y="317"/>
                </a:lnTo>
                <a:lnTo>
                  <a:pt x="594" y="760"/>
                </a:lnTo>
                <a:lnTo>
                  <a:pt x="869" y="886"/>
                </a:lnTo>
                <a:lnTo>
                  <a:pt x="769" y="601"/>
                </a:lnTo>
                <a:lnTo>
                  <a:pt x="318" y="142"/>
                </a:lnTo>
                <a:close/>
                <a:moveTo>
                  <a:pt x="117" y="225"/>
                </a:moveTo>
                <a:lnTo>
                  <a:pt x="58" y="167"/>
                </a:lnTo>
                <a:lnTo>
                  <a:pt x="167" y="58"/>
                </a:lnTo>
                <a:lnTo>
                  <a:pt x="226" y="116"/>
                </a:lnTo>
                <a:lnTo>
                  <a:pt x="117" y="225"/>
                </a:lnTo>
                <a:close/>
                <a:moveTo>
                  <a:pt x="769" y="819"/>
                </a:moveTo>
                <a:lnTo>
                  <a:pt x="610" y="744"/>
                </a:lnTo>
                <a:lnTo>
                  <a:pt x="594" y="727"/>
                </a:lnTo>
                <a:lnTo>
                  <a:pt x="677" y="735"/>
                </a:lnTo>
                <a:lnTo>
                  <a:pt x="669" y="668"/>
                </a:lnTo>
                <a:lnTo>
                  <a:pt x="736" y="677"/>
                </a:lnTo>
                <a:lnTo>
                  <a:pt x="736" y="593"/>
                </a:lnTo>
                <a:lnTo>
                  <a:pt x="752" y="610"/>
                </a:lnTo>
                <a:lnTo>
                  <a:pt x="811" y="769"/>
                </a:lnTo>
                <a:lnTo>
                  <a:pt x="769" y="819"/>
                </a:lnTo>
                <a:close/>
                <a:moveTo>
                  <a:pt x="769" y="819"/>
                </a:moveTo>
                <a:lnTo>
                  <a:pt x="769" y="8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425"/>
          <p:cNvSpPr>
            <a:spLocks noChangeArrowheads="1"/>
          </p:cNvSpPr>
          <p:nvPr/>
        </p:nvSpPr>
        <p:spPr bwMode="auto">
          <a:xfrm>
            <a:off x="7821199" y="2429462"/>
            <a:ext cx="416984" cy="425395"/>
          </a:xfrm>
          <a:custGeom>
            <a:avLst/>
            <a:gdLst>
              <a:gd name="T0" fmla="*/ 318 w 870"/>
              <a:gd name="T1" fmla="*/ 142 h 887"/>
              <a:gd name="T2" fmla="*/ 318 w 870"/>
              <a:gd name="T3" fmla="*/ 142 h 887"/>
              <a:gd name="T4" fmla="*/ 167 w 870"/>
              <a:gd name="T5" fmla="*/ 0 h 887"/>
              <a:gd name="T6" fmla="*/ 0 w 870"/>
              <a:gd name="T7" fmla="*/ 167 h 887"/>
              <a:gd name="T8" fmla="*/ 142 w 870"/>
              <a:gd name="T9" fmla="*/ 317 h 887"/>
              <a:gd name="T10" fmla="*/ 142 w 870"/>
              <a:gd name="T11" fmla="*/ 317 h 887"/>
              <a:gd name="T12" fmla="*/ 594 w 870"/>
              <a:gd name="T13" fmla="*/ 760 h 887"/>
              <a:gd name="T14" fmla="*/ 869 w 870"/>
              <a:gd name="T15" fmla="*/ 886 h 887"/>
              <a:gd name="T16" fmla="*/ 769 w 870"/>
              <a:gd name="T17" fmla="*/ 601 h 887"/>
              <a:gd name="T18" fmla="*/ 318 w 870"/>
              <a:gd name="T19" fmla="*/ 142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70" h="887">
                <a:moveTo>
                  <a:pt x="318" y="142"/>
                </a:moveTo>
                <a:lnTo>
                  <a:pt x="318" y="142"/>
                </a:lnTo>
                <a:lnTo>
                  <a:pt x="167" y="0"/>
                </a:lnTo>
                <a:lnTo>
                  <a:pt x="0" y="167"/>
                </a:lnTo>
                <a:lnTo>
                  <a:pt x="142" y="317"/>
                </a:lnTo>
                <a:lnTo>
                  <a:pt x="142" y="317"/>
                </a:lnTo>
                <a:lnTo>
                  <a:pt x="594" y="760"/>
                </a:lnTo>
                <a:lnTo>
                  <a:pt x="869" y="886"/>
                </a:lnTo>
                <a:lnTo>
                  <a:pt x="769" y="601"/>
                </a:lnTo>
                <a:lnTo>
                  <a:pt x="318" y="142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426"/>
          <p:cNvSpPr>
            <a:spLocks noChangeArrowheads="1"/>
          </p:cNvSpPr>
          <p:nvPr/>
        </p:nvSpPr>
        <p:spPr bwMode="auto">
          <a:xfrm>
            <a:off x="7848716" y="2456976"/>
            <a:ext cx="80433" cy="80423"/>
          </a:xfrm>
          <a:custGeom>
            <a:avLst/>
            <a:gdLst>
              <a:gd name="T0" fmla="*/ 59 w 169"/>
              <a:gd name="T1" fmla="*/ 167 h 168"/>
              <a:gd name="T2" fmla="*/ 0 w 169"/>
              <a:gd name="T3" fmla="*/ 109 h 168"/>
              <a:gd name="T4" fmla="*/ 109 w 169"/>
              <a:gd name="T5" fmla="*/ 0 h 168"/>
              <a:gd name="T6" fmla="*/ 168 w 169"/>
              <a:gd name="T7" fmla="*/ 58 h 168"/>
              <a:gd name="T8" fmla="*/ 59 w 169"/>
              <a:gd name="T9" fmla="*/ 16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" h="168">
                <a:moveTo>
                  <a:pt x="59" y="167"/>
                </a:moveTo>
                <a:lnTo>
                  <a:pt x="0" y="109"/>
                </a:lnTo>
                <a:lnTo>
                  <a:pt x="109" y="0"/>
                </a:lnTo>
                <a:lnTo>
                  <a:pt x="168" y="58"/>
                </a:lnTo>
                <a:lnTo>
                  <a:pt x="59" y="16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427"/>
          <p:cNvSpPr>
            <a:spLocks noChangeArrowheads="1"/>
          </p:cNvSpPr>
          <p:nvPr/>
        </p:nvSpPr>
        <p:spPr bwMode="auto">
          <a:xfrm>
            <a:off x="8106949" y="2713058"/>
            <a:ext cx="103716" cy="107937"/>
          </a:xfrm>
          <a:custGeom>
            <a:avLst/>
            <a:gdLst>
              <a:gd name="T0" fmla="*/ 175 w 218"/>
              <a:gd name="T1" fmla="*/ 226 h 227"/>
              <a:gd name="T2" fmla="*/ 16 w 218"/>
              <a:gd name="T3" fmla="*/ 151 h 227"/>
              <a:gd name="T4" fmla="*/ 0 w 218"/>
              <a:gd name="T5" fmla="*/ 134 h 227"/>
              <a:gd name="T6" fmla="*/ 83 w 218"/>
              <a:gd name="T7" fmla="*/ 142 h 227"/>
              <a:gd name="T8" fmla="*/ 75 w 218"/>
              <a:gd name="T9" fmla="*/ 75 h 227"/>
              <a:gd name="T10" fmla="*/ 142 w 218"/>
              <a:gd name="T11" fmla="*/ 84 h 227"/>
              <a:gd name="T12" fmla="*/ 142 w 218"/>
              <a:gd name="T13" fmla="*/ 0 h 227"/>
              <a:gd name="T14" fmla="*/ 158 w 218"/>
              <a:gd name="T15" fmla="*/ 17 h 227"/>
              <a:gd name="T16" fmla="*/ 217 w 218"/>
              <a:gd name="T17" fmla="*/ 176 h 227"/>
              <a:gd name="T18" fmla="*/ 175 w 218"/>
              <a:gd name="T19" fmla="*/ 226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8" h="227">
                <a:moveTo>
                  <a:pt x="175" y="226"/>
                </a:moveTo>
                <a:lnTo>
                  <a:pt x="16" y="151"/>
                </a:lnTo>
                <a:lnTo>
                  <a:pt x="0" y="134"/>
                </a:lnTo>
                <a:lnTo>
                  <a:pt x="83" y="142"/>
                </a:lnTo>
                <a:lnTo>
                  <a:pt x="75" y="75"/>
                </a:lnTo>
                <a:lnTo>
                  <a:pt x="142" y="84"/>
                </a:lnTo>
                <a:lnTo>
                  <a:pt x="142" y="0"/>
                </a:lnTo>
                <a:lnTo>
                  <a:pt x="158" y="17"/>
                </a:lnTo>
                <a:lnTo>
                  <a:pt x="217" y="176"/>
                </a:lnTo>
                <a:lnTo>
                  <a:pt x="175" y="226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428"/>
          <p:cNvSpPr>
            <a:spLocks noChangeArrowheads="1"/>
          </p:cNvSpPr>
          <p:nvPr/>
        </p:nvSpPr>
        <p:spPr bwMode="auto">
          <a:xfrm>
            <a:off x="8189498" y="2823111"/>
            <a:ext cx="2117" cy="2117"/>
          </a:xfrm>
          <a:custGeom>
            <a:avLst/>
            <a:gdLst>
              <a:gd name="T0" fmla="*/ 0 w 1"/>
              <a:gd name="T1" fmla="*/ 0 h 1"/>
              <a:gd name="T2" fmla="*/ 0 w 1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2925">
              <a:defRPr/>
            </a:pPr>
            <a:endParaRPr lang="en-US" sz="215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934868" y="48723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1285315" y="51677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2914016" y="41045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3264463" y="4399973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6863716" y="41045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7214163" y="4399973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4897268" y="48723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5247715" y="51677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821568" y="48723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9172015" y="51677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모서리가 둥근 직사각형 17"/>
          <p:cNvSpPr/>
          <p:nvPr/>
        </p:nvSpPr>
        <p:spPr>
          <a:xfrm>
            <a:off x="2238089" y="1990186"/>
            <a:ext cx="3840426" cy="1721733"/>
          </a:xfrm>
          <a:prstGeom prst="roundRect">
            <a:avLst>
              <a:gd name="adj" fmla="val 7355"/>
            </a:avLst>
          </a:prstGeom>
          <a:solidFill>
            <a:srgbClr val="32455B"/>
          </a:solidFill>
          <a:ln w="444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kumimoji="1" lang="ko-KR" altLang="en-US" kern="0" dirty="0">
              <a:solidFill>
                <a:srgbClr val="FFFFFF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모서리가 둥근 직사각형 18"/>
          <p:cNvSpPr/>
          <p:nvPr/>
        </p:nvSpPr>
        <p:spPr>
          <a:xfrm>
            <a:off x="6215312" y="1990186"/>
            <a:ext cx="3838754" cy="1721733"/>
          </a:xfrm>
          <a:prstGeom prst="roundRect">
            <a:avLst>
              <a:gd name="adj" fmla="val 5360"/>
            </a:avLst>
          </a:prstGeom>
          <a:solidFill>
            <a:srgbClr val="32455B"/>
          </a:solidFill>
          <a:ln w="444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모서리가 둥근 직사각형 19"/>
          <p:cNvSpPr/>
          <p:nvPr/>
        </p:nvSpPr>
        <p:spPr>
          <a:xfrm>
            <a:off x="2238089" y="3849098"/>
            <a:ext cx="3840426" cy="1721733"/>
          </a:xfrm>
          <a:prstGeom prst="roundRect">
            <a:avLst>
              <a:gd name="adj" fmla="val 6690"/>
            </a:avLst>
          </a:prstGeom>
          <a:solidFill>
            <a:srgbClr val="32455B"/>
          </a:solidFill>
          <a:ln w="444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kern="0">
              <a:solidFill>
                <a:prstClr val="white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모서리가 둥근 직사각형 20"/>
          <p:cNvSpPr/>
          <p:nvPr/>
        </p:nvSpPr>
        <p:spPr>
          <a:xfrm>
            <a:off x="6215312" y="3849098"/>
            <a:ext cx="3838754" cy="1721733"/>
          </a:xfrm>
          <a:prstGeom prst="roundRect">
            <a:avLst>
              <a:gd name="adj" fmla="val 10016"/>
            </a:avLst>
          </a:prstGeom>
          <a:solidFill>
            <a:srgbClr val="32455B"/>
          </a:solidFill>
          <a:ln w="444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kern="0">
              <a:solidFill>
                <a:prstClr val="white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모서리가 둥근 직사각형 21"/>
          <p:cNvSpPr/>
          <p:nvPr/>
        </p:nvSpPr>
        <p:spPr>
          <a:xfrm>
            <a:off x="2301277" y="1803278"/>
            <a:ext cx="3689541" cy="1908641"/>
          </a:xfrm>
          <a:prstGeom prst="roundRect">
            <a:avLst>
              <a:gd name="adj" fmla="val 16667"/>
            </a:avLst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kern="0">
              <a:solidFill>
                <a:prstClr val="white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모서리가 둥근 직사각형 22"/>
          <p:cNvSpPr/>
          <p:nvPr/>
        </p:nvSpPr>
        <p:spPr>
          <a:xfrm>
            <a:off x="6403545" y="1803278"/>
            <a:ext cx="3689541" cy="1908641"/>
          </a:xfrm>
          <a:prstGeom prst="roundRect">
            <a:avLst>
              <a:gd name="adj" fmla="val 16667"/>
            </a:avLst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kern="0">
              <a:solidFill>
                <a:prstClr val="white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모서리가 둥근 직사각형 23"/>
          <p:cNvSpPr/>
          <p:nvPr/>
        </p:nvSpPr>
        <p:spPr>
          <a:xfrm>
            <a:off x="2301277" y="3892179"/>
            <a:ext cx="3689541" cy="1908641"/>
          </a:xfrm>
          <a:prstGeom prst="roundRect">
            <a:avLst>
              <a:gd name="adj" fmla="val 16667"/>
            </a:avLst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kern="0">
              <a:solidFill>
                <a:prstClr val="white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모서리가 둥근 직사각형 24"/>
          <p:cNvSpPr/>
          <p:nvPr/>
        </p:nvSpPr>
        <p:spPr>
          <a:xfrm>
            <a:off x="6403545" y="3892179"/>
            <a:ext cx="3689541" cy="1908641"/>
          </a:xfrm>
          <a:prstGeom prst="roundRect">
            <a:avLst>
              <a:gd name="adj" fmla="val 16667"/>
            </a:avLst>
          </a:prstGeom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kern="0">
              <a:solidFill>
                <a:prstClr val="white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타원 25@|1FFC:0|FBC:0|LFC:16777215|LBC:16777215"/>
          <p:cNvSpPr/>
          <p:nvPr/>
        </p:nvSpPr>
        <p:spPr>
          <a:xfrm>
            <a:off x="5056745" y="2566057"/>
            <a:ext cx="2239290" cy="2239291"/>
          </a:xfrm>
          <a:prstGeom prst="ellipse">
            <a:avLst/>
          </a:prstGeom>
          <a:solidFill>
            <a:srgbClr val="FFFFFF"/>
          </a:solidFill>
          <a:ln w="4445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원호 27@|1FFC:0|FBC:0|LFC:12566463|LBC:16777215"/>
          <p:cNvSpPr/>
          <p:nvPr/>
        </p:nvSpPr>
        <p:spPr>
          <a:xfrm>
            <a:off x="5281239" y="2776972"/>
            <a:ext cx="1807300" cy="1807299"/>
          </a:xfrm>
          <a:prstGeom prst="arc">
            <a:avLst>
              <a:gd name="adj1" fmla="val 16200000"/>
              <a:gd name="adj2" fmla="val 12086864"/>
            </a:avLst>
          </a:prstGeom>
          <a:noFill/>
          <a:ln w="63500" cap="flat" cmpd="sng" algn="ctr">
            <a:solidFill>
              <a:srgbClr val="ADBACA"/>
            </a:solidFill>
            <a:prstDash val="solid"/>
            <a:tailEnd type="triangle" w="lg" len="lg"/>
          </a:ln>
          <a:effectLst/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 eaLnBrk="1" fontAlgn="base" latinLnBrk="1" hangingPunct="1">
              <a:spcBef>
                <a:spcPct val="0"/>
              </a:spcBef>
              <a:spcAft>
                <a:spcPct val="0"/>
              </a:spcAft>
              <a:defRPr/>
            </a:pPr>
            <a:endParaRPr lang="ko-KR" altLang="en-US" kern="0">
              <a:solidFill>
                <a:prstClr val="white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630968" y="24862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635049" y="280111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630968" y="439491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635049" y="470972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313033" y="24862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317114" y="280111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313033" y="433805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317114" y="465286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" name="打印机"/>
          <p:cNvSpPr/>
          <p:nvPr/>
        </p:nvSpPr>
        <p:spPr bwMode="auto">
          <a:xfrm>
            <a:off x="5779770" y="3284220"/>
            <a:ext cx="792480" cy="792480"/>
          </a:xfrm>
          <a:custGeom>
            <a:avLst/>
            <a:gdLst>
              <a:gd name="T0" fmla="*/ 525261 w 5393"/>
              <a:gd name="T1" fmla="*/ 1467150 h 4185"/>
              <a:gd name="T2" fmla="*/ 1362430 w 5393"/>
              <a:gd name="T3" fmla="*/ 1472800 h 4185"/>
              <a:gd name="T4" fmla="*/ 1404112 w 5393"/>
              <a:gd name="T5" fmla="*/ 1416656 h 4185"/>
              <a:gd name="T6" fmla="*/ 1246922 w 5393"/>
              <a:gd name="T7" fmla="*/ 1134525 h 4185"/>
              <a:gd name="T8" fmla="*/ 663023 w 5393"/>
              <a:gd name="T9" fmla="*/ 1158536 h 4185"/>
              <a:gd name="T10" fmla="*/ 652780 w 5393"/>
              <a:gd name="T11" fmla="*/ 1134525 h 4185"/>
              <a:gd name="T12" fmla="*/ 1240917 w 5393"/>
              <a:gd name="T13" fmla="*/ 1194200 h 4185"/>
              <a:gd name="T14" fmla="*/ 1242683 w 5393"/>
              <a:gd name="T15" fmla="*/ 1224920 h 4185"/>
              <a:gd name="T16" fmla="*/ 652073 w 5393"/>
              <a:gd name="T17" fmla="*/ 1213974 h 4185"/>
              <a:gd name="T18" fmla="*/ 663023 w 5393"/>
              <a:gd name="T19" fmla="*/ 1255287 h 4185"/>
              <a:gd name="T20" fmla="*/ 1247628 w 5393"/>
              <a:gd name="T21" fmla="*/ 1276120 h 4185"/>
              <a:gd name="T22" fmla="*/ 656665 w 5393"/>
              <a:gd name="T23" fmla="*/ 1287066 h 4185"/>
              <a:gd name="T24" fmla="*/ 658431 w 5393"/>
              <a:gd name="T25" fmla="*/ 1256699 h 4185"/>
              <a:gd name="T26" fmla="*/ 1246922 w 5393"/>
              <a:gd name="T27" fmla="*/ 1335089 h 4185"/>
              <a:gd name="T28" fmla="*/ 663023 w 5393"/>
              <a:gd name="T29" fmla="*/ 1359100 h 4185"/>
              <a:gd name="T30" fmla="*/ 652780 w 5393"/>
              <a:gd name="T31" fmla="*/ 1335089 h 4185"/>
              <a:gd name="T32" fmla="*/ 1240917 w 5393"/>
              <a:gd name="T33" fmla="*/ 1394763 h 4185"/>
              <a:gd name="T34" fmla="*/ 1242683 w 5393"/>
              <a:gd name="T35" fmla="*/ 1425484 h 4185"/>
              <a:gd name="T36" fmla="*/ 652073 w 5393"/>
              <a:gd name="T37" fmla="*/ 1414184 h 4185"/>
              <a:gd name="T38" fmla="*/ 1404112 w 5393"/>
              <a:gd name="T39" fmla="*/ 61087 h 4185"/>
              <a:gd name="T40" fmla="*/ 1368082 w 5393"/>
              <a:gd name="T41" fmla="*/ 7415 h 4185"/>
              <a:gd name="T42" fmla="*/ 531266 w 5393"/>
              <a:gd name="T43" fmla="*/ 7415 h 4185"/>
              <a:gd name="T44" fmla="*/ 495236 w 5393"/>
              <a:gd name="T45" fmla="*/ 397596 h 4185"/>
              <a:gd name="T46" fmla="*/ 1392455 w 5393"/>
              <a:gd name="T47" fmla="*/ 676195 h 4185"/>
              <a:gd name="T48" fmla="*/ 563764 w 5393"/>
              <a:gd name="T49" fmla="*/ 703384 h 4185"/>
              <a:gd name="T50" fmla="*/ 500535 w 5393"/>
              <a:gd name="T51" fmla="*/ 665955 h 4185"/>
              <a:gd name="T52" fmla="*/ 109856 w 5393"/>
              <a:gd name="T53" fmla="*/ 406070 h 4185"/>
              <a:gd name="T54" fmla="*/ 46274 w 5393"/>
              <a:gd name="T55" fmla="*/ 501762 h 4185"/>
              <a:gd name="T56" fmla="*/ 2473 w 5393"/>
              <a:gd name="T57" fmla="*/ 712212 h 4185"/>
              <a:gd name="T58" fmla="*/ 15189 w 5393"/>
              <a:gd name="T59" fmla="*/ 960445 h 4185"/>
              <a:gd name="T60" fmla="*/ 72767 w 5393"/>
              <a:gd name="T61" fmla="*/ 1129229 h 4185"/>
              <a:gd name="T62" fmla="*/ 131050 w 5393"/>
              <a:gd name="T63" fmla="*/ 1184666 h 4185"/>
              <a:gd name="T64" fmla="*/ 333101 w 5393"/>
              <a:gd name="T65" fmla="*/ 1004230 h 4185"/>
              <a:gd name="T66" fmla="*/ 1528451 w 5393"/>
              <a:gd name="T67" fmla="*/ 988693 h 4185"/>
              <a:gd name="T68" fmla="*/ 1579317 w 5393"/>
              <a:gd name="T69" fmla="*/ 1020472 h 4185"/>
              <a:gd name="T70" fmla="*/ 1790552 w 5393"/>
              <a:gd name="T71" fmla="*/ 1179370 h 4185"/>
              <a:gd name="T72" fmla="*/ 1854134 w 5393"/>
              <a:gd name="T73" fmla="*/ 1092859 h 4185"/>
              <a:gd name="T74" fmla="*/ 1901114 w 5393"/>
              <a:gd name="T75" fmla="*/ 892295 h 4185"/>
              <a:gd name="T76" fmla="*/ 1892990 w 5393"/>
              <a:gd name="T77" fmla="*/ 641238 h 4185"/>
              <a:gd name="T78" fmla="*/ 1834353 w 5393"/>
              <a:gd name="T79" fmla="*/ 462920 h 4185"/>
              <a:gd name="T80" fmla="*/ 1772183 w 5393"/>
              <a:gd name="T81" fmla="*/ 397949 h 4185"/>
              <a:gd name="T82" fmla="*/ 196399 w 5393"/>
              <a:gd name="T83" fmla="*/ 502468 h 4185"/>
              <a:gd name="T84" fmla="*/ 180503 w 5393"/>
              <a:gd name="T85" fmla="*/ 479163 h 4185"/>
              <a:gd name="T86" fmla="*/ 236315 w 5393"/>
              <a:gd name="T87" fmla="*/ 463273 h 4185"/>
              <a:gd name="T88" fmla="*/ 297778 w 5393"/>
              <a:gd name="T89" fmla="*/ 473513 h 4185"/>
              <a:gd name="T90" fmla="*/ 300957 w 5393"/>
              <a:gd name="T91" fmla="*/ 497171 h 4185"/>
              <a:gd name="T92" fmla="*/ 243026 w 5393"/>
              <a:gd name="T93" fmla="*/ 509177 h 4185"/>
              <a:gd name="T94" fmla="*/ 1521739 w 5393"/>
              <a:gd name="T95" fmla="*/ 503527 h 4185"/>
              <a:gd name="T96" fmla="*/ 1519620 w 5393"/>
              <a:gd name="T97" fmla="*/ 466451 h 4185"/>
              <a:gd name="T98" fmla="*/ 1554943 w 5393"/>
              <a:gd name="T99" fmla="*/ 447737 h 4185"/>
              <a:gd name="T100" fmla="*/ 1592033 w 5393"/>
              <a:gd name="T101" fmla="*/ 469982 h 4185"/>
              <a:gd name="T102" fmla="*/ 1586028 w 5393"/>
              <a:gd name="T103" fmla="*/ 506352 h 4185"/>
              <a:gd name="T104" fmla="*/ 1669392 w 5393"/>
              <a:gd name="T105" fmla="*/ 519417 h 4185"/>
              <a:gd name="T106" fmla="*/ 1632302 w 5393"/>
              <a:gd name="T107" fmla="*/ 497524 h 4185"/>
              <a:gd name="T108" fmla="*/ 1638307 w 5393"/>
              <a:gd name="T109" fmla="*/ 460802 h 4185"/>
              <a:gd name="T110" fmla="*/ 1677163 w 5393"/>
              <a:gd name="T111" fmla="*/ 448443 h 4185"/>
              <a:gd name="T112" fmla="*/ 1708248 w 5393"/>
              <a:gd name="T113" fmla="*/ 476691 h 4185"/>
              <a:gd name="T114" fmla="*/ 1694472 w 5393"/>
              <a:gd name="T115" fmla="*/ 511296 h 41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393" h="4185">
                <a:moveTo>
                  <a:pt x="1402" y="4012"/>
                </a:moveTo>
                <a:lnTo>
                  <a:pt x="1402" y="4012"/>
                </a:lnTo>
                <a:lnTo>
                  <a:pt x="1403" y="4030"/>
                </a:lnTo>
                <a:lnTo>
                  <a:pt x="1406" y="4047"/>
                </a:lnTo>
                <a:lnTo>
                  <a:pt x="1411" y="4063"/>
                </a:lnTo>
                <a:lnTo>
                  <a:pt x="1417" y="4080"/>
                </a:lnTo>
                <a:lnTo>
                  <a:pt x="1425" y="4095"/>
                </a:lnTo>
                <a:lnTo>
                  <a:pt x="1436" y="4109"/>
                </a:lnTo>
                <a:lnTo>
                  <a:pt x="1447" y="4122"/>
                </a:lnTo>
                <a:lnTo>
                  <a:pt x="1459" y="4135"/>
                </a:lnTo>
                <a:lnTo>
                  <a:pt x="1473" y="4146"/>
                </a:lnTo>
                <a:lnTo>
                  <a:pt x="1487" y="4155"/>
                </a:lnTo>
                <a:lnTo>
                  <a:pt x="1504" y="4164"/>
                </a:lnTo>
                <a:lnTo>
                  <a:pt x="1521" y="4171"/>
                </a:lnTo>
                <a:lnTo>
                  <a:pt x="1538" y="4177"/>
                </a:lnTo>
                <a:lnTo>
                  <a:pt x="1557" y="4182"/>
                </a:lnTo>
                <a:lnTo>
                  <a:pt x="1576" y="4185"/>
                </a:lnTo>
                <a:lnTo>
                  <a:pt x="1596" y="4185"/>
                </a:lnTo>
                <a:lnTo>
                  <a:pt x="3782" y="4185"/>
                </a:lnTo>
                <a:lnTo>
                  <a:pt x="3801" y="4185"/>
                </a:lnTo>
                <a:lnTo>
                  <a:pt x="3820" y="4182"/>
                </a:lnTo>
                <a:lnTo>
                  <a:pt x="3839" y="4177"/>
                </a:lnTo>
                <a:lnTo>
                  <a:pt x="3857" y="4171"/>
                </a:lnTo>
                <a:lnTo>
                  <a:pt x="3873" y="4164"/>
                </a:lnTo>
                <a:lnTo>
                  <a:pt x="3890" y="4155"/>
                </a:lnTo>
                <a:lnTo>
                  <a:pt x="3905" y="4146"/>
                </a:lnTo>
                <a:lnTo>
                  <a:pt x="3918" y="4135"/>
                </a:lnTo>
                <a:lnTo>
                  <a:pt x="3930" y="4122"/>
                </a:lnTo>
                <a:lnTo>
                  <a:pt x="3942" y="4109"/>
                </a:lnTo>
                <a:lnTo>
                  <a:pt x="3952" y="4095"/>
                </a:lnTo>
                <a:lnTo>
                  <a:pt x="3960" y="4080"/>
                </a:lnTo>
                <a:lnTo>
                  <a:pt x="3966" y="4063"/>
                </a:lnTo>
                <a:lnTo>
                  <a:pt x="3971" y="4047"/>
                </a:lnTo>
                <a:lnTo>
                  <a:pt x="3974" y="4030"/>
                </a:lnTo>
                <a:lnTo>
                  <a:pt x="3975" y="4012"/>
                </a:lnTo>
                <a:lnTo>
                  <a:pt x="3975" y="3060"/>
                </a:lnTo>
                <a:lnTo>
                  <a:pt x="1402" y="3060"/>
                </a:lnTo>
                <a:lnTo>
                  <a:pt x="1402" y="4012"/>
                </a:lnTo>
                <a:close/>
                <a:moveTo>
                  <a:pt x="1877" y="3183"/>
                </a:moveTo>
                <a:lnTo>
                  <a:pt x="3500" y="3183"/>
                </a:lnTo>
                <a:lnTo>
                  <a:pt x="3507" y="3184"/>
                </a:lnTo>
                <a:lnTo>
                  <a:pt x="3513" y="3187"/>
                </a:lnTo>
                <a:lnTo>
                  <a:pt x="3518" y="3191"/>
                </a:lnTo>
                <a:lnTo>
                  <a:pt x="3523" y="3198"/>
                </a:lnTo>
                <a:lnTo>
                  <a:pt x="3527" y="3205"/>
                </a:lnTo>
                <a:lnTo>
                  <a:pt x="3530" y="3213"/>
                </a:lnTo>
                <a:lnTo>
                  <a:pt x="3532" y="3222"/>
                </a:lnTo>
                <a:lnTo>
                  <a:pt x="3532" y="3232"/>
                </a:lnTo>
                <a:lnTo>
                  <a:pt x="3532" y="3241"/>
                </a:lnTo>
                <a:lnTo>
                  <a:pt x="3530" y="3251"/>
                </a:lnTo>
                <a:lnTo>
                  <a:pt x="3527" y="3260"/>
                </a:lnTo>
                <a:lnTo>
                  <a:pt x="3523" y="3267"/>
                </a:lnTo>
                <a:lnTo>
                  <a:pt x="3518" y="3273"/>
                </a:lnTo>
                <a:lnTo>
                  <a:pt x="3513" y="3277"/>
                </a:lnTo>
                <a:lnTo>
                  <a:pt x="3507" y="3280"/>
                </a:lnTo>
                <a:lnTo>
                  <a:pt x="3500" y="3281"/>
                </a:lnTo>
                <a:lnTo>
                  <a:pt x="1877" y="3281"/>
                </a:lnTo>
                <a:lnTo>
                  <a:pt x="1871" y="3280"/>
                </a:lnTo>
                <a:lnTo>
                  <a:pt x="1864" y="3277"/>
                </a:lnTo>
                <a:lnTo>
                  <a:pt x="1859" y="3273"/>
                </a:lnTo>
                <a:lnTo>
                  <a:pt x="1854" y="3267"/>
                </a:lnTo>
                <a:lnTo>
                  <a:pt x="1851" y="3260"/>
                </a:lnTo>
                <a:lnTo>
                  <a:pt x="1848" y="3251"/>
                </a:lnTo>
                <a:lnTo>
                  <a:pt x="1846" y="3241"/>
                </a:lnTo>
                <a:lnTo>
                  <a:pt x="1845" y="3232"/>
                </a:lnTo>
                <a:lnTo>
                  <a:pt x="1846" y="3222"/>
                </a:lnTo>
                <a:lnTo>
                  <a:pt x="1848" y="3213"/>
                </a:lnTo>
                <a:lnTo>
                  <a:pt x="1851" y="3205"/>
                </a:lnTo>
                <a:lnTo>
                  <a:pt x="1854" y="3198"/>
                </a:lnTo>
                <a:lnTo>
                  <a:pt x="1859" y="3191"/>
                </a:lnTo>
                <a:lnTo>
                  <a:pt x="1864" y="3187"/>
                </a:lnTo>
                <a:lnTo>
                  <a:pt x="1871" y="3184"/>
                </a:lnTo>
                <a:lnTo>
                  <a:pt x="1877" y="3183"/>
                </a:lnTo>
                <a:close/>
                <a:moveTo>
                  <a:pt x="1877" y="3379"/>
                </a:moveTo>
                <a:lnTo>
                  <a:pt x="3500" y="3379"/>
                </a:lnTo>
                <a:lnTo>
                  <a:pt x="3507" y="3380"/>
                </a:lnTo>
                <a:lnTo>
                  <a:pt x="3513" y="3382"/>
                </a:lnTo>
                <a:lnTo>
                  <a:pt x="3518" y="3387"/>
                </a:lnTo>
                <a:lnTo>
                  <a:pt x="3523" y="3393"/>
                </a:lnTo>
                <a:lnTo>
                  <a:pt x="3527" y="3400"/>
                </a:lnTo>
                <a:lnTo>
                  <a:pt x="3530" y="3408"/>
                </a:lnTo>
                <a:lnTo>
                  <a:pt x="3532" y="3418"/>
                </a:lnTo>
                <a:lnTo>
                  <a:pt x="3532" y="3428"/>
                </a:lnTo>
                <a:lnTo>
                  <a:pt x="3532" y="3438"/>
                </a:lnTo>
                <a:lnTo>
                  <a:pt x="3530" y="3447"/>
                </a:lnTo>
                <a:lnTo>
                  <a:pt x="3527" y="3455"/>
                </a:lnTo>
                <a:lnTo>
                  <a:pt x="3523" y="3462"/>
                </a:lnTo>
                <a:lnTo>
                  <a:pt x="3518" y="3469"/>
                </a:lnTo>
                <a:lnTo>
                  <a:pt x="3513" y="3473"/>
                </a:lnTo>
                <a:lnTo>
                  <a:pt x="3507" y="3476"/>
                </a:lnTo>
                <a:lnTo>
                  <a:pt x="3500" y="3477"/>
                </a:lnTo>
                <a:lnTo>
                  <a:pt x="1877" y="3477"/>
                </a:lnTo>
                <a:lnTo>
                  <a:pt x="1871" y="3476"/>
                </a:lnTo>
                <a:lnTo>
                  <a:pt x="1864" y="3473"/>
                </a:lnTo>
                <a:lnTo>
                  <a:pt x="1859" y="3469"/>
                </a:lnTo>
                <a:lnTo>
                  <a:pt x="1854" y="3462"/>
                </a:lnTo>
                <a:lnTo>
                  <a:pt x="1851" y="3455"/>
                </a:lnTo>
                <a:lnTo>
                  <a:pt x="1848" y="3447"/>
                </a:lnTo>
                <a:lnTo>
                  <a:pt x="1846" y="3438"/>
                </a:lnTo>
                <a:lnTo>
                  <a:pt x="1845" y="3428"/>
                </a:lnTo>
                <a:lnTo>
                  <a:pt x="1846" y="3418"/>
                </a:lnTo>
                <a:lnTo>
                  <a:pt x="1848" y="3408"/>
                </a:lnTo>
                <a:lnTo>
                  <a:pt x="1851" y="3400"/>
                </a:lnTo>
                <a:lnTo>
                  <a:pt x="1854" y="3393"/>
                </a:lnTo>
                <a:lnTo>
                  <a:pt x="1859" y="3387"/>
                </a:lnTo>
                <a:lnTo>
                  <a:pt x="1864" y="3382"/>
                </a:lnTo>
                <a:lnTo>
                  <a:pt x="1871" y="3380"/>
                </a:lnTo>
                <a:lnTo>
                  <a:pt x="1877" y="3379"/>
                </a:lnTo>
                <a:close/>
                <a:moveTo>
                  <a:pt x="1877" y="3555"/>
                </a:moveTo>
                <a:lnTo>
                  <a:pt x="3500" y="3555"/>
                </a:lnTo>
                <a:lnTo>
                  <a:pt x="3507" y="3556"/>
                </a:lnTo>
                <a:lnTo>
                  <a:pt x="3513" y="3559"/>
                </a:lnTo>
                <a:lnTo>
                  <a:pt x="3518" y="3563"/>
                </a:lnTo>
                <a:lnTo>
                  <a:pt x="3523" y="3569"/>
                </a:lnTo>
                <a:lnTo>
                  <a:pt x="3527" y="3576"/>
                </a:lnTo>
                <a:lnTo>
                  <a:pt x="3530" y="3586"/>
                </a:lnTo>
                <a:lnTo>
                  <a:pt x="3532" y="3595"/>
                </a:lnTo>
                <a:lnTo>
                  <a:pt x="3532" y="3604"/>
                </a:lnTo>
                <a:lnTo>
                  <a:pt x="3532" y="3614"/>
                </a:lnTo>
                <a:lnTo>
                  <a:pt x="3530" y="3623"/>
                </a:lnTo>
                <a:lnTo>
                  <a:pt x="3527" y="3631"/>
                </a:lnTo>
                <a:lnTo>
                  <a:pt x="3523" y="3639"/>
                </a:lnTo>
                <a:lnTo>
                  <a:pt x="3518" y="3645"/>
                </a:lnTo>
                <a:lnTo>
                  <a:pt x="3513" y="3650"/>
                </a:lnTo>
                <a:lnTo>
                  <a:pt x="3507" y="3652"/>
                </a:lnTo>
                <a:lnTo>
                  <a:pt x="3500" y="3653"/>
                </a:lnTo>
                <a:lnTo>
                  <a:pt x="1877" y="3653"/>
                </a:lnTo>
                <a:lnTo>
                  <a:pt x="1871" y="3652"/>
                </a:lnTo>
                <a:lnTo>
                  <a:pt x="1864" y="3650"/>
                </a:lnTo>
                <a:lnTo>
                  <a:pt x="1859" y="3645"/>
                </a:lnTo>
                <a:lnTo>
                  <a:pt x="1854" y="3639"/>
                </a:lnTo>
                <a:lnTo>
                  <a:pt x="1851" y="3631"/>
                </a:lnTo>
                <a:lnTo>
                  <a:pt x="1848" y="3623"/>
                </a:lnTo>
                <a:lnTo>
                  <a:pt x="1846" y="3614"/>
                </a:lnTo>
                <a:lnTo>
                  <a:pt x="1845" y="3604"/>
                </a:lnTo>
                <a:lnTo>
                  <a:pt x="1846" y="3595"/>
                </a:lnTo>
                <a:lnTo>
                  <a:pt x="1848" y="3586"/>
                </a:lnTo>
                <a:lnTo>
                  <a:pt x="1851" y="3576"/>
                </a:lnTo>
                <a:lnTo>
                  <a:pt x="1854" y="3569"/>
                </a:lnTo>
                <a:lnTo>
                  <a:pt x="1859" y="3563"/>
                </a:lnTo>
                <a:lnTo>
                  <a:pt x="1864" y="3559"/>
                </a:lnTo>
                <a:lnTo>
                  <a:pt x="1871" y="3556"/>
                </a:lnTo>
                <a:lnTo>
                  <a:pt x="1877" y="3555"/>
                </a:lnTo>
                <a:close/>
                <a:moveTo>
                  <a:pt x="1877" y="3752"/>
                </a:moveTo>
                <a:lnTo>
                  <a:pt x="3500" y="3752"/>
                </a:lnTo>
                <a:lnTo>
                  <a:pt x="3507" y="3753"/>
                </a:lnTo>
                <a:lnTo>
                  <a:pt x="3513" y="3755"/>
                </a:lnTo>
                <a:lnTo>
                  <a:pt x="3518" y="3760"/>
                </a:lnTo>
                <a:lnTo>
                  <a:pt x="3523" y="3766"/>
                </a:lnTo>
                <a:lnTo>
                  <a:pt x="3527" y="3773"/>
                </a:lnTo>
                <a:lnTo>
                  <a:pt x="3530" y="3781"/>
                </a:lnTo>
                <a:lnTo>
                  <a:pt x="3532" y="3790"/>
                </a:lnTo>
                <a:lnTo>
                  <a:pt x="3532" y="3800"/>
                </a:lnTo>
                <a:lnTo>
                  <a:pt x="3532" y="3810"/>
                </a:lnTo>
                <a:lnTo>
                  <a:pt x="3530" y="3819"/>
                </a:lnTo>
                <a:lnTo>
                  <a:pt x="3527" y="3827"/>
                </a:lnTo>
                <a:lnTo>
                  <a:pt x="3523" y="3835"/>
                </a:lnTo>
                <a:lnTo>
                  <a:pt x="3518" y="3840"/>
                </a:lnTo>
                <a:lnTo>
                  <a:pt x="3513" y="3845"/>
                </a:lnTo>
                <a:lnTo>
                  <a:pt x="3507" y="3848"/>
                </a:lnTo>
                <a:lnTo>
                  <a:pt x="3500" y="3849"/>
                </a:lnTo>
                <a:lnTo>
                  <a:pt x="1877" y="3849"/>
                </a:lnTo>
                <a:lnTo>
                  <a:pt x="1871" y="3848"/>
                </a:lnTo>
                <a:lnTo>
                  <a:pt x="1864" y="3845"/>
                </a:lnTo>
                <a:lnTo>
                  <a:pt x="1859" y="3840"/>
                </a:lnTo>
                <a:lnTo>
                  <a:pt x="1854" y="3835"/>
                </a:lnTo>
                <a:lnTo>
                  <a:pt x="1851" y="3827"/>
                </a:lnTo>
                <a:lnTo>
                  <a:pt x="1848" y="3819"/>
                </a:lnTo>
                <a:lnTo>
                  <a:pt x="1846" y="3810"/>
                </a:lnTo>
                <a:lnTo>
                  <a:pt x="1845" y="3800"/>
                </a:lnTo>
                <a:lnTo>
                  <a:pt x="1846" y="3790"/>
                </a:lnTo>
                <a:lnTo>
                  <a:pt x="1848" y="3781"/>
                </a:lnTo>
                <a:lnTo>
                  <a:pt x="1851" y="3773"/>
                </a:lnTo>
                <a:lnTo>
                  <a:pt x="1854" y="3766"/>
                </a:lnTo>
                <a:lnTo>
                  <a:pt x="1859" y="3760"/>
                </a:lnTo>
                <a:lnTo>
                  <a:pt x="1864" y="3755"/>
                </a:lnTo>
                <a:lnTo>
                  <a:pt x="1871" y="3753"/>
                </a:lnTo>
                <a:lnTo>
                  <a:pt x="1877" y="3752"/>
                </a:lnTo>
                <a:close/>
                <a:moveTo>
                  <a:pt x="1877" y="3947"/>
                </a:moveTo>
                <a:lnTo>
                  <a:pt x="3500" y="3947"/>
                </a:lnTo>
                <a:lnTo>
                  <a:pt x="3507" y="3948"/>
                </a:lnTo>
                <a:lnTo>
                  <a:pt x="3513" y="3950"/>
                </a:lnTo>
                <a:lnTo>
                  <a:pt x="3518" y="3955"/>
                </a:lnTo>
                <a:lnTo>
                  <a:pt x="3523" y="3961"/>
                </a:lnTo>
                <a:lnTo>
                  <a:pt x="3527" y="3969"/>
                </a:lnTo>
                <a:lnTo>
                  <a:pt x="3530" y="3977"/>
                </a:lnTo>
                <a:lnTo>
                  <a:pt x="3532" y="3986"/>
                </a:lnTo>
                <a:lnTo>
                  <a:pt x="3532" y="3996"/>
                </a:lnTo>
                <a:lnTo>
                  <a:pt x="3532" y="4005"/>
                </a:lnTo>
                <a:lnTo>
                  <a:pt x="3530" y="4014"/>
                </a:lnTo>
                <a:lnTo>
                  <a:pt x="3527" y="4024"/>
                </a:lnTo>
                <a:lnTo>
                  <a:pt x="3523" y="4031"/>
                </a:lnTo>
                <a:lnTo>
                  <a:pt x="3518" y="4037"/>
                </a:lnTo>
                <a:lnTo>
                  <a:pt x="3513" y="4041"/>
                </a:lnTo>
                <a:lnTo>
                  <a:pt x="3507" y="4044"/>
                </a:lnTo>
                <a:lnTo>
                  <a:pt x="3500" y="4045"/>
                </a:lnTo>
                <a:lnTo>
                  <a:pt x="1877" y="4045"/>
                </a:lnTo>
                <a:lnTo>
                  <a:pt x="1871" y="4044"/>
                </a:lnTo>
                <a:lnTo>
                  <a:pt x="1864" y="4041"/>
                </a:lnTo>
                <a:lnTo>
                  <a:pt x="1859" y="4037"/>
                </a:lnTo>
                <a:lnTo>
                  <a:pt x="1854" y="4031"/>
                </a:lnTo>
                <a:lnTo>
                  <a:pt x="1851" y="4024"/>
                </a:lnTo>
                <a:lnTo>
                  <a:pt x="1848" y="4014"/>
                </a:lnTo>
                <a:lnTo>
                  <a:pt x="1846" y="4005"/>
                </a:lnTo>
                <a:lnTo>
                  <a:pt x="1845" y="3996"/>
                </a:lnTo>
                <a:lnTo>
                  <a:pt x="1846" y="3986"/>
                </a:lnTo>
                <a:lnTo>
                  <a:pt x="1848" y="3977"/>
                </a:lnTo>
                <a:lnTo>
                  <a:pt x="1851" y="3969"/>
                </a:lnTo>
                <a:lnTo>
                  <a:pt x="1854" y="3961"/>
                </a:lnTo>
                <a:lnTo>
                  <a:pt x="1859" y="3955"/>
                </a:lnTo>
                <a:lnTo>
                  <a:pt x="1864" y="3950"/>
                </a:lnTo>
                <a:lnTo>
                  <a:pt x="1871" y="3948"/>
                </a:lnTo>
                <a:lnTo>
                  <a:pt x="1877" y="3947"/>
                </a:lnTo>
                <a:close/>
                <a:moveTo>
                  <a:pt x="3975" y="173"/>
                </a:moveTo>
                <a:lnTo>
                  <a:pt x="3975" y="173"/>
                </a:lnTo>
                <a:lnTo>
                  <a:pt x="3974" y="155"/>
                </a:lnTo>
                <a:lnTo>
                  <a:pt x="3971" y="139"/>
                </a:lnTo>
                <a:lnTo>
                  <a:pt x="3966" y="121"/>
                </a:lnTo>
                <a:lnTo>
                  <a:pt x="3960" y="106"/>
                </a:lnTo>
                <a:lnTo>
                  <a:pt x="3952" y="91"/>
                </a:lnTo>
                <a:lnTo>
                  <a:pt x="3942" y="77"/>
                </a:lnTo>
                <a:lnTo>
                  <a:pt x="3930" y="63"/>
                </a:lnTo>
                <a:lnTo>
                  <a:pt x="3918" y="51"/>
                </a:lnTo>
                <a:lnTo>
                  <a:pt x="3905" y="40"/>
                </a:lnTo>
                <a:lnTo>
                  <a:pt x="3890" y="30"/>
                </a:lnTo>
                <a:lnTo>
                  <a:pt x="3873" y="21"/>
                </a:lnTo>
                <a:lnTo>
                  <a:pt x="3857" y="13"/>
                </a:lnTo>
                <a:lnTo>
                  <a:pt x="3839" y="7"/>
                </a:lnTo>
                <a:lnTo>
                  <a:pt x="3820" y="3"/>
                </a:lnTo>
                <a:lnTo>
                  <a:pt x="3801" y="1"/>
                </a:lnTo>
                <a:lnTo>
                  <a:pt x="3782" y="0"/>
                </a:lnTo>
                <a:lnTo>
                  <a:pt x="1596" y="0"/>
                </a:lnTo>
                <a:lnTo>
                  <a:pt x="1576" y="1"/>
                </a:lnTo>
                <a:lnTo>
                  <a:pt x="1557" y="3"/>
                </a:lnTo>
                <a:lnTo>
                  <a:pt x="1538" y="7"/>
                </a:lnTo>
                <a:lnTo>
                  <a:pt x="1521" y="13"/>
                </a:lnTo>
                <a:lnTo>
                  <a:pt x="1504" y="21"/>
                </a:lnTo>
                <a:lnTo>
                  <a:pt x="1487" y="30"/>
                </a:lnTo>
                <a:lnTo>
                  <a:pt x="1473" y="40"/>
                </a:lnTo>
                <a:lnTo>
                  <a:pt x="1459" y="51"/>
                </a:lnTo>
                <a:lnTo>
                  <a:pt x="1447" y="63"/>
                </a:lnTo>
                <a:lnTo>
                  <a:pt x="1436" y="77"/>
                </a:lnTo>
                <a:lnTo>
                  <a:pt x="1425" y="91"/>
                </a:lnTo>
                <a:lnTo>
                  <a:pt x="1417" y="106"/>
                </a:lnTo>
                <a:lnTo>
                  <a:pt x="1411" y="121"/>
                </a:lnTo>
                <a:lnTo>
                  <a:pt x="1406" y="139"/>
                </a:lnTo>
                <a:lnTo>
                  <a:pt x="1403" y="155"/>
                </a:lnTo>
                <a:lnTo>
                  <a:pt x="1402" y="173"/>
                </a:lnTo>
                <a:lnTo>
                  <a:pt x="1402" y="1126"/>
                </a:lnTo>
                <a:lnTo>
                  <a:pt x="3975" y="1126"/>
                </a:lnTo>
                <a:lnTo>
                  <a:pt x="3975" y="173"/>
                </a:lnTo>
                <a:close/>
                <a:moveTo>
                  <a:pt x="5006" y="1126"/>
                </a:moveTo>
                <a:lnTo>
                  <a:pt x="3975" y="1126"/>
                </a:lnTo>
                <a:lnTo>
                  <a:pt x="3975" y="1818"/>
                </a:lnTo>
                <a:lnTo>
                  <a:pt x="3974" y="1836"/>
                </a:lnTo>
                <a:lnTo>
                  <a:pt x="3971" y="1853"/>
                </a:lnTo>
                <a:lnTo>
                  <a:pt x="3966" y="1870"/>
                </a:lnTo>
                <a:lnTo>
                  <a:pt x="3960" y="1886"/>
                </a:lnTo>
                <a:lnTo>
                  <a:pt x="3952" y="1901"/>
                </a:lnTo>
                <a:lnTo>
                  <a:pt x="3942" y="1915"/>
                </a:lnTo>
                <a:lnTo>
                  <a:pt x="3930" y="1928"/>
                </a:lnTo>
                <a:lnTo>
                  <a:pt x="3918" y="1941"/>
                </a:lnTo>
                <a:lnTo>
                  <a:pt x="3905" y="1952"/>
                </a:lnTo>
                <a:lnTo>
                  <a:pt x="3890" y="1962"/>
                </a:lnTo>
                <a:lnTo>
                  <a:pt x="3873" y="1970"/>
                </a:lnTo>
                <a:lnTo>
                  <a:pt x="3857" y="1978"/>
                </a:lnTo>
                <a:lnTo>
                  <a:pt x="3839" y="1983"/>
                </a:lnTo>
                <a:lnTo>
                  <a:pt x="3820" y="1987"/>
                </a:lnTo>
                <a:lnTo>
                  <a:pt x="3801" y="1991"/>
                </a:lnTo>
                <a:lnTo>
                  <a:pt x="3782" y="1992"/>
                </a:lnTo>
                <a:lnTo>
                  <a:pt x="1596" y="1992"/>
                </a:lnTo>
                <a:lnTo>
                  <a:pt x="1576" y="1991"/>
                </a:lnTo>
                <a:lnTo>
                  <a:pt x="1557" y="1987"/>
                </a:lnTo>
                <a:lnTo>
                  <a:pt x="1538" y="1983"/>
                </a:lnTo>
                <a:lnTo>
                  <a:pt x="1521" y="1978"/>
                </a:lnTo>
                <a:lnTo>
                  <a:pt x="1504" y="1970"/>
                </a:lnTo>
                <a:lnTo>
                  <a:pt x="1487" y="1962"/>
                </a:lnTo>
                <a:lnTo>
                  <a:pt x="1473" y="1952"/>
                </a:lnTo>
                <a:lnTo>
                  <a:pt x="1459" y="1941"/>
                </a:lnTo>
                <a:lnTo>
                  <a:pt x="1447" y="1928"/>
                </a:lnTo>
                <a:lnTo>
                  <a:pt x="1436" y="1915"/>
                </a:lnTo>
                <a:lnTo>
                  <a:pt x="1425" y="1901"/>
                </a:lnTo>
                <a:lnTo>
                  <a:pt x="1417" y="1886"/>
                </a:lnTo>
                <a:lnTo>
                  <a:pt x="1411" y="1870"/>
                </a:lnTo>
                <a:lnTo>
                  <a:pt x="1406" y="1853"/>
                </a:lnTo>
                <a:lnTo>
                  <a:pt x="1403" y="1836"/>
                </a:lnTo>
                <a:lnTo>
                  <a:pt x="1402" y="1818"/>
                </a:lnTo>
                <a:lnTo>
                  <a:pt x="1402" y="1126"/>
                </a:lnTo>
                <a:lnTo>
                  <a:pt x="371" y="1126"/>
                </a:lnTo>
                <a:lnTo>
                  <a:pt x="360" y="1127"/>
                </a:lnTo>
                <a:lnTo>
                  <a:pt x="349" y="1130"/>
                </a:lnTo>
                <a:lnTo>
                  <a:pt x="336" y="1135"/>
                </a:lnTo>
                <a:lnTo>
                  <a:pt x="324" y="1142"/>
                </a:lnTo>
                <a:lnTo>
                  <a:pt x="311" y="1150"/>
                </a:lnTo>
                <a:lnTo>
                  <a:pt x="297" y="1161"/>
                </a:lnTo>
                <a:lnTo>
                  <a:pt x="282" y="1175"/>
                </a:lnTo>
                <a:lnTo>
                  <a:pt x="267" y="1190"/>
                </a:lnTo>
                <a:lnTo>
                  <a:pt x="253" y="1206"/>
                </a:lnTo>
                <a:lnTo>
                  <a:pt x="238" y="1226"/>
                </a:lnTo>
                <a:lnTo>
                  <a:pt x="222" y="1247"/>
                </a:lnTo>
                <a:lnTo>
                  <a:pt x="206" y="1270"/>
                </a:lnTo>
                <a:lnTo>
                  <a:pt x="191" y="1297"/>
                </a:lnTo>
                <a:lnTo>
                  <a:pt x="175" y="1324"/>
                </a:lnTo>
                <a:lnTo>
                  <a:pt x="160" y="1355"/>
                </a:lnTo>
                <a:lnTo>
                  <a:pt x="145" y="1387"/>
                </a:lnTo>
                <a:lnTo>
                  <a:pt x="131" y="1421"/>
                </a:lnTo>
                <a:lnTo>
                  <a:pt x="116" y="1458"/>
                </a:lnTo>
                <a:lnTo>
                  <a:pt x="102" y="1498"/>
                </a:lnTo>
                <a:lnTo>
                  <a:pt x="89" y="1538"/>
                </a:lnTo>
                <a:lnTo>
                  <a:pt x="77" y="1582"/>
                </a:lnTo>
                <a:lnTo>
                  <a:pt x="64" y="1628"/>
                </a:lnTo>
                <a:lnTo>
                  <a:pt x="53" y="1677"/>
                </a:lnTo>
                <a:lnTo>
                  <a:pt x="43" y="1728"/>
                </a:lnTo>
                <a:lnTo>
                  <a:pt x="34" y="1781"/>
                </a:lnTo>
                <a:lnTo>
                  <a:pt x="26" y="1836"/>
                </a:lnTo>
                <a:lnTo>
                  <a:pt x="19" y="1894"/>
                </a:lnTo>
                <a:lnTo>
                  <a:pt x="11" y="1954"/>
                </a:lnTo>
                <a:lnTo>
                  <a:pt x="7" y="2017"/>
                </a:lnTo>
                <a:lnTo>
                  <a:pt x="3" y="2082"/>
                </a:lnTo>
                <a:lnTo>
                  <a:pt x="1" y="2150"/>
                </a:lnTo>
                <a:lnTo>
                  <a:pt x="0" y="2221"/>
                </a:lnTo>
                <a:lnTo>
                  <a:pt x="1" y="2291"/>
                </a:lnTo>
                <a:lnTo>
                  <a:pt x="3" y="2358"/>
                </a:lnTo>
                <a:lnTo>
                  <a:pt x="7" y="2424"/>
                </a:lnTo>
                <a:lnTo>
                  <a:pt x="11" y="2488"/>
                </a:lnTo>
                <a:lnTo>
                  <a:pt x="19" y="2550"/>
                </a:lnTo>
                <a:lnTo>
                  <a:pt x="26" y="2609"/>
                </a:lnTo>
                <a:lnTo>
                  <a:pt x="34" y="2665"/>
                </a:lnTo>
                <a:lnTo>
                  <a:pt x="43" y="2720"/>
                </a:lnTo>
                <a:lnTo>
                  <a:pt x="53" y="2772"/>
                </a:lnTo>
                <a:lnTo>
                  <a:pt x="64" y="2822"/>
                </a:lnTo>
                <a:lnTo>
                  <a:pt x="77" y="2870"/>
                </a:lnTo>
                <a:lnTo>
                  <a:pt x="89" y="2914"/>
                </a:lnTo>
                <a:lnTo>
                  <a:pt x="102" y="2958"/>
                </a:lnTo>
                <a:lnTo>
                  <a:pt x="116" y="2999"/>
                </a:lnTo>
                <a:lnTo>
                  <a:pt x="131" y="3038"/>
                </a:lnTo>
                <a:lnTo>
                  <a:pt x="145" y="3074"/>
                </a:lnTo>
                <a:lnTo>
                  <a:pt x="160" y="3108"/>
                </a:lnTo>
                <a:lnTo>
                  <a:pt x="175" y="3141"/>
                </a:lnTo>
                <a:lnTo>
                  <a:pt x="191" y="3170"/>
                </a:lnTo>
                <a:lnTo>
                  <a:pt x="206" y="3198"/>
                </a:lnTo>
                <a:lnTo>
                  <a:pt x="222" y="3223"/>
                </a:lnTo>
                <a:lnTo>
                  <a:pt x="238" y="3245"/>
                </a:lnTo>
                <a:lnTo>
                  <a:pt x="253" y="3267"/>
                </a:lnTo>
                <a:lnTo>
                  <a:pt x="267" y="3285"/>
                </a:lnTo>
                <a:lnTo>
                  <a:pt x="282" y="3301"/>
                </a:lnTo>
                <a:lnTo>
                  <a:pt x="297" y="3316"/>
                </a:lnTo>
                <a:lnTo>
                  <a:pt x="311" y="3328"/>
                </a:lnTo>
                <a:lnTo>
                  <a:pt x="324" y="3338"/>
                </a:lnTo>
                <a:lnTo>
                  <a:pt x="336" y="3345"/>
                </a:lnTo>
                <a:lnTo>
                  <a:pt x="349" y="3351"/>
                </a:lnTo>
                <a:lnTo>
                  <a:pt x="360" y="3354"/>
                </a:lnTo>
                <a:lnTo>
                  <a:pt x="371" y="3355"/>
                </a:lnTo>
                <a:lnTo>
                  <a:pt x="901" y="3355"/>
                </a:lnTo>
                <a:lnTo>
                  <a:pt x="901" y="2939"/>
                </a:lnTo>
                <a:lnTo>
                  <a:pt x="901" y="2927"/>
                </a:lnTo>
                <a:lnTo>
                  <a:pt x="903" y="2913"/>
                </a:lnTo>
                <a:lnTo>
                  <a:pt x="907" y="2901"/>
                </a:lnTo>
                <a:lnTo>
                  <a:pt x="911" y="2888"/>
                </a:lnTo>
                <a:lnTo>
                  <a:pt x="917" y="2877"/>
                </a:lnTo>
                <a:lnTo>
                  <a:pt x="925" y="2864"/>
                </a:lnTo>
                <a:lnTo>
                  <a:pt x="933" y="2854"/>
                </a:lnTo>
                <a:lnTo>
                  <a:pt x="943" y="2844"/>
                </a:lnTo>
                <a:lnTo>
                  <a:pt x="954" y="2834"/>
                </a:lnTo>
                <a:lnTo>
                  <a:pt x="966" y="2826"/>
                </a:lnTo>
                <a:lnTo>
                  <a:pt x="980" y="2819"/>
                </a:lnTo>
                <a:lnTo>
                  <a:pt x="994" y="2812"/>
                </a:lnTo>
                <a:lnTo>
                  <a:pt x="1010" y="2806"/>
                </a:lnTo>
                <a:lnTo>
                  <a:pt x="1027" y="2803"/>
                </a:lnTo>
                <a:lnTo>
                  <a:pt x="1044" y="2800"/>
                </a:lnTo>
                <a:lnTo>
                  <a:pt x="1064" y="2800"/>
                </a:lnTo>
                <a:lnTo>
                  <a:pt x="4303" y="2800"/>
                </a:lnTo>
                <a:lnTo>
                  <a:pt x="4327" y="2800"/>
                </a:lnTo>
                <a:lnTo>
                  <a:pt x="4347" y="2801"/>
                </a:lnTo>
                <a:lnTo>
                  <a:pt x="4366" y="2804"/>
                </a:lnTo>
                <a:lnTo>
                  <a:pt x="4384" y="2807"/>
                </a:lnTo>
                <a:lnTo>
                  <a:pt x="4400" y="2813"/>
                </a:lnTo>
                <a:lnTo>
                  <a:pt x="4414" y="2819"/>
                </a:lnTo>
                <a:lnTo>
                  <a:pt x="4426" y="2825"/>
                </a:lnTo>
                <a:lnTo>
                  <a:pt x="4438" y="2833"/>
                </a:lnTo>
                <a:lnTo>
                  <a:pt x="4447" y="2842"/>
                </a:lnTo>
                <a:lnTo>
                  <a:pt x="4455" y="2852"/>
                </a:lnTo>
                <a:lnTo>
                  <a:pt x="4462" y="2863"/>
                </a:lnTo>
                <a:lnTo>
                  <a:pt x="4467" y="2877"/>
                </a:lnTo>
                <a:lnTo>
                  <a:pt x="4471" y="2890"/>
                </a:lnTo>
                <a:lnTo>
                  <a:pt x="4474" y="2905"/>
                </a:lnTo>
                <a:lnTo>
                  <a:pt x="4476" y="2922"/>
                </a:lnTo>
                <a:lnTo>
                  <a:pt x="4476" y="2939"/>
                </a:lnTo>
                <a:lnTo>
                  <a:pt x="4477" y="3186"/>
                </a:lnTo>
                <a:lnTo>
                  <a:pt x="4476" y="3355"/>
                </a:lnTo>
                <a:lnTo>
                  <a:pt x="5023" y="3355"/>
                </a:lnTo>
                <a:lnTo>
                  <a:pt x="5034" y="3354"/>
                </a:lnTo>
                <a:lnTo>
                  <a:pt x="5045" y="3351"/>
                </a:lnTo>
                <a:lnTo>
                  <a:pt x="5057" y="3346"/>
                </a:lnTo>
                <a:lnTo>
                  <a:pt x="5069" y="3340"/>
                </a:lnTo>
                <a:lnTo>
                  <a:pt x="5084" y="3331"/>
                </a:lnTo>
                <a:lnTo>
                  <a:pt x="5097" y="3320"/>
                </a:lnTo>
                <a:lnTo>
                  <a:pt x="5111" y="3307"/>
                </a:lnTo>
                <a:lnTo>
                  <a:pt x="5126" y="3291"/>
                </a:lnTo>
                <a:lnTo>
                  <a:pt x="5142" y="3275"/>
                </a:lnTo>
                <a:lnTo>
                  <a:pt x="5157" y="3256"/>
                </a:lnTo>
                <a:lnTo>
                  <a:pt x="5172" y="3234"/>
                </a:lnTo>
                <a:lnTo>
                  <a:pt x="5187" y="3211"/>
                </a:lnTo>
                <a:lnTo>
                  <a:pt x="5203" y="3184"/>
                </a:lnTo>
                <a:lnTo>
                  <a:pt x="5218" y="3157"/>
                </a:lnTo>
                <a:lnTo>
                  <a:pt x="5233" y="3126"/>
                </a:lnTo>
                <a:lnTo>
                  <a:pt x="5249" y="3095"/>
                </a:lnTo>
                <a:lnTo>
                  <a:pt x="5263" y="3060"/>
                </a:lnTo>
                <a:lnTo>
                  <a:pt x="5277" y="3023"/>
                </a:lnTo>
                <a:lnTo>
                  <a:pt x="5291" y="2984"/>
                </a:lnTo>
                <a:lnTo>
                  <a:pt x="5305" y="2943"/>
                </a:lnTo>
                <a:lnTo>
                  <a:pt x="5317" y="2899"/>
                </a:lnTo>
                <a:lnTo>
                  <a:pt x="5329" y="2853"/>
                </a:lnTo>
                <a:lnTo>
                  <a:pt x="5340" y="2804"/>
                </a:lnTo>
                <a:lnTo>
                  <a:pt x="5350" y="2753"/>
                </a:lnTo>
                <a:lnTo>
                  <a:pt x="5361" y="2700"/>
                </a:lnTo>
                <a:lnTo>
                  <a:pt x="5369" y="2645"/>
                </a:lnTo>
                <a:lnTo>
                  <a:pt x="5376" y="2587"/>
                </a:lnTo>
                <a:lnTo>
                  <a:pt x="5382" y="2527"/>
                </a:lnTo>
                <a:lnTo>
                  <a:pt x="5387" y="2464"/>
                </a:lnTo>
                <a:lnTo>
                  <a:pt x="5390" y="2399"/>
                </a:lnTo>
                <a:lnTo>
                  <a:pt x="5393" y="2331"/>
                </a:lnTo>
                <a:lnTo>
                  <a:pt x="5393" y="2260"/>
                </a:lnTo>
                <a:lnTo>
                  <a:pt x="5392" y="2190"/>
                </a:lnTo>
                <a:lnTo>
                  <a:pt x="5390" y="2122"/>
                </a:lnTo>
                <a:lnTo>
                  <a:pt x="5386" y="2057"/>
                </a:lnTo>
                <a:lnTo>
                  <a:pt x="5381" y="1993"/>
                </a:lnTo>
                <a:lnTo>
                  <a:pt x="5375" y="1931"/>
                </a:lnTo>
                <a:lnTo>
                  <a:pt x="5367" y="1872"/>
                </a:lnTo>
                <a:lnTo>
                  <a:pt x="5359" y="1816"/>
                </a:lnTo>
                <a:lnTo>
                  <a:pt x="5348" y="1761"/>
                </a:lnTo>
                <a:lnTo>
                  <a:pt x="5337" y="1709"/>
                </a:lnTo>
                <a:lnTo>
                  <a:pt x="5325" y="1660"/>
                </a:lnTo>
                <a:lnTo>
                  <a:pt x="5313" y="1612"/>
                </a:lnTo>
                <a:lnTo>
                  <a:pt x="5299" y="1567"/>
                </a:lnTo>
                <a:lnTo>
                  <a:pt x="5285" y="1523"/>
                </a:lnTo>
                <a:lnTo>
                  <a:pt x="5271" y="1482"/>
                </a:lnTo>
                <a:lnTo>
                  <a:pt x="5256" y="1444"/>
                </a:lnTo>
                <a:lnTo>
                  <a:pt x="5240" y="1407"/>
                </a:lnTo>
                <a:lnTo>
                  <a:pt x="5224" y="1373"/>
                </a:lnTo>
                <a:lnTo>
                  <a:pt x="5209" y="1341"/>
                </a:lnTo>
                <a:lnTo>
                  <a:pt x="5193" y="1311"/>
                </a:lnTo>
                <a:lnTo>
                  <a:pt x="5176" y="1284"/>
                </a:lnTo>
                <a:lnTo>
                  <a:pt x="5160" y="1258"/>
                </a:lnTo>
                <a:lnTo>
                  <a:pt x="5144" y="1236"/>
                </a:lnTo>
                <a:lnTo>
                  <a:pt x="5128" y="1214"/>
                </a:lnTo>
                <a:lnTo>
                  <a:pt x="5112" y="1196"/>
                </a:lnTo>
                <a:lnTo>
                  <a:pt x="5097" y="1180"/>
                </a:lnTo>
                <a:lnTo>
                  <a:pt x="5082" y="1165"/>
                </a:lnTo>
                <a:lnTo>
                  <a:pt x="5068" y="1153"/>
                </a:lnTo>
                <a:lnTo>
                  <a:pt x="5054" y="1143"/>
                </a:lnTo>
                <a:lnTo>
                  <a:pt x="5041" y="1136"/>
                </a:lnTo>
                <a:lnTo>
                  <a:pt x="5028" y="1130"/>
                </a:lnTo>
                <a:lnTo>
                  <a:pt x="5017" y="1127"/>
                </a:lnTo>
                <a:lnTo>
                  <a:pt x="5006" y="1126"/>
                </a:lnTo>
                <a:close/>
                <a:moveTo>
                  <a:pt x="688" y="1442"/>
                </a:moveTo>
                <a:lnTo>
                  <a:pt x="688" y="1442"/>
                </a:lnTo>
                <a:lnTo>
                  <a:pt x="669" y="1442"/>
                </a:lnTo>
                <a:lnTo>
                  <a:pt x="650" y="1441"/>
                </a:lnTo>
                <a:lnTo>
                  <a:pt x="633" y="1438"/>
                </a:lnTo>
                <a:lnTo>
                  <a:pt x="615" y="1436"/>
                </a:lnTo>
                <a:lnTo>
                  <a:pt x="599" y="1434"/>
                </a:lnTo>
                <a:lnTo>
                  <a:pt x="584" y="1430"/>
                </a:lnTo>
                <a:lnTo>
                  <a:pt x="570" y="1427"/>
                </a:lnTo>
                <a:lnTo>
                  <a:pt x="556" y="1423"/>
                </a:lnTo>
                <a:lnTo>
                  <a:pt x="544" y="1418"/>
                </a:lnTo>
                <a:lnTo>
                  <a:pt x="534" y="1413"/>
                </a:lnTo>
                <a:lnTo>
                  <a:pt x="525" y="1408"/>
                </a:lnTo>
                <a:lnTo>
                  <a:pt x="517" y="1402"/>
                </a:lnTo>
                <a:lnTo>
                  <a:pt x="511" y="1396"/>
                </a:lnTo>
                <a:lnTo>
                  <a:pt x="505" y="1390"/>
                </a:lnTo>
                <a:lnTo>
                  <a:pt x="503" y="1383"/>
                </a:lnTo>
                <a:lnTo>
                  <a:pt x="502" y="1376"/>
                </a:lnTo>
                <a:lnTo>
                  <a:pt x="503" y="1370"/>
                </a:lnTo>
                <a:lnTo>
                  <a:pt x="505" y="1364"/>
                </a:lnTo>
                <a:lnTo>
                  <a:pt x="511" y="1357"/>
                </a:lnTo>
                <a:lnTo>
                  <a:pt x="517" y="1352"/>
                </a:lnTo>
                <a:lnTo>
                  <a:pt x="525" y="1346"/>
                </a:lnTo>
                <a:lnTo>
                  <a:pt x="534" y="1341"/>
                </a:lnTo>
                <a:lnTo>
                  <a:pt x="544" y="1336"/>
                </a:lnTo>
                <a:lnTo>
                  <a:pt x="556" y="1331"/>
                </a:lnTo>
                <a:lnTo>
                  <a:pt x="570" y="1326"/>
                </a:lnTo>
                <a:lnTo>
                  <a:pt x="584" y="1322"/>
                </a:lnTo>
                <a:lnTo>
                  <a:pt x="599" y="1319"/>
                </a:lnTo>
                <a:lnTo>
                  <a:pt x="615" y="1317"/>
                </a:lnTo>
                <a:lnTo>
                  <a:pt x="633" y="1314"/>
                </a:lnTo>
                <a:lnTo>
                  <a:pt x="650" y="1313"/>
                </a:lnTo>
                <a:lnTo>
                  <a:pt x="669" y="1312"/>
                </a:lnTo>
                <a:lnTo>
                  <a:pt x="688" y="1312"/>
                </a:lnTo>
                <a:lnTo>
                  <a:pt x="707" y="1312"/>
                </a:lnTo>
                <a:lnTo>
                  <a:pt x="725" y="1313"/>
                </a:lnTo>
                <a:lnTo>
                  <a:pt x="744" y="1314"/>
                </a:lnTo>
                <a:lnTo>
                  <a:pt x="760" y="1317"/>
                </a:lnTo>
                <a:lnTo>
                  <a:pt x="776" y="1319"/>
                </a:lnTo>
                <a:lnTo>
                  <a:pt x="792" y="1322"/>
                </a:lnTo>
                <a:lnTo>
                  <a:pt x="807" y="1326"/>
                </a:lnTo>
                <a:lnTo>
                  <a:pt x="820" y="1331"/>
                </a:lnTo>
                <a:lnTo>
                  <a:pt x="831" y="1336"/>
                </a:lnTo>
                <a:lnTo>
                  <a:pt x="843" y="1341"/>
                </a:lnTo>
                <a:lnTo>
                  <a:pt x="852" y="1346"/>
                </a:lnTo>
                <a:lnTo>
                  <a:pt x="860" y="1352"/>
                </a:lnTo>
                <a:lnTo>
                  <a:pt x="866" y="1357"/>
                </a:lnTo>
                <a:lnTo>
                  <a:pt x="870" y="1364"/>
                </a:lnTo>
                <a:lnTo>
                  <a:pt x="873" y="1370"/>
                </a:lnTo>
                <a:lnTo>
                  <a:pt x="874" y="1376"/>
                </a:lnTo>
                <a:lnTo>
                  <a:pt x="873" y="1383"/>
                </a:lnTo>
                <a:lnTo>
                  <a:pt x="870" y="1390"/>
                </a:lnTo>
                <a:lnTo>
                  <a:pt x="866" y="1396"/>
                </a:lnTo>
                <a:lnTo>
                  <a:pt x="860" y="1402"/>
                </a:lnTo>
                <a:lnTo>
                  <a:pt x="852" y="1408"/>
                </a:lnTo>
                <a:lnTo>
                  <a:pt x="843" y="1413"/>
                </a:lnTo>
                <a:lnTo>
                  <a:pt x="831" y="1418"/>
                </a:lnTo>
                <a:lnTo>
                  <a:pt x="820" y="1423"/>
                </a:lnTo>
                <a:lnTo>
                  <a:pt x="807" y="1427"/>
                </a:lnTo>
                <a:lnTo>
                  <a:pt x="792" y="1430"/>
                </a:lnTo>
                <a:lnTo>
                  <a:pt x="776" y="1434"/>
                </a:lnTo>
                <a:lnTo>
                  <a:pt x="760" y="1436"/>
                </a:lnTo>
                <a:lnTo>
                  <a:pt x="744" y="1438"/>
                </a:lnTo>
                <a:lnTo>
                  <a:pt x="725" y="1441"/>
                </a:lnTo>
                <a:lnTo>
                  <a:pt x="707" y="1442"/>
                </a:lnTo>
                <a:lnTo>
                  <a:pt x="688" y="1442"/>
                </a:lnTo>
                <a:close/>
                <a:moveTo>
                  <a:pt x="4402" y="1471"/>
                </a:moveTo>
                <a:lnTo>
                  <a:pt x="4402" y="1471"/>
                </a:lnTo>
                <a:lnTo>
                  <a:pt x="4391" y="1470"/>
                </a:lnTo>
                <a:lnTo>
                  <a:pt x="4380" y="1469"/>
                </a:lnTo>
                <a:lnTo>
                  <a:pt x="4368" y="1466"/>
                </a:lnTo>
                <a:lnTo>
                  <a:pt x="4358" y="1463"/>
                </a:lnTo>
                <a:lnTo>
                  <a:pt x="4348" y="1459"/>
                </a:lnTo>
                <a:lnTo>
                  <a:pt x="4339" y="1454"/>
                </a:lnTo>
                <a:lnTo>
                  <a:pt x="4330" y="1448"/>
                </a:lnTo>
                <a:lnTo>
                  <a:pt x="4322" y="1442"/>
                </a:lnTo>
                <a:lnTo>
                  <a:pt x="4314" y="1434"/>
                </a:lnTo>
                <a:lnTo>
                  <a:pt x="4308" y="1426"/>
                </a:lnTo>
                <a:lnTo>
                  <a:pt x="4302" y="1418"/>
                </a:lnTo>
                <a:lnTo>
                  <a:pt x="4297" y="1409"/>
                </a:lnTo>
                <a:lnTo>
                  <a:pt x="4294" y="1400"/>
                </a:lnTo>
                <a:lnTo>
                  <a:pt x="4291" y="1391"/>
                </a:lnTo>
                <a:lnTo>
                  <a:pt x="4289" y="1380"/>
                </a:lnTo>
                <a:lnTo>
                  <a:pt x="4289" y="1370"/>
                </a:lnTo>
                <a:lnTo>
                  <a:pt x="4289" y="1359"/>
                </a:lnTo>
                <a:lnTo>
                  <a:pt x="4291" y="1350"/>
                </a:lnTo>
                <a:lnTo>
                  <a:pt x="4294" y="1340"/>
                </a:lnTo>
                <a:lnTo>
                  <a:pt x="4297" y="1331"/>
                </a:lnTo>
                <a:lnTo>
                  <a:pt x="4302" y="1321"/>
                </a:lnTo>
                <a:lnTo>
                  <a:pt x="4308" y="1313"/>
                </a:lnTo>
                <a:lnTo>
                  <a:pt x="4314" y="1305"/>
                </a:lnTo>
                <a:lnTo>
                  <a:pt x="4322" y="1298"/>
                </a:lnTo>
                <a:lnTo>
                  <a:pt x="4330" y="1292"/>
                </a:lnTo>
                <a:lnTo>
                  <a:pt x="4339" y="1286"/>
                </a:lnTo>
                <a:lnTo>
                  <a:pt x="4348" y="1281"/>
                </a:lnTo>
                <a:lnTo>
                  <a:pt x="4358" y="1277"/>
                </a:lnTo>
                <a:lnTo>
                  <a:pt x="4368" y="1273"/>
                </a:lnTo>
                <a:lnTo>
                  <a:pt x="4380" y="1270"/>
                </a:lnTo>
                <a:lnTo>
                  <a:pt x="4391" y="1269"/>
                </a:lnTo>
                <a:lnTo>
                  <a:pt x="4402" y="1268"/>
                </a:lnTo>
                <a:lnTo>
                  <a:pt x="4413" y="1269"/>
                </a:lnTo>
                <a:lnTo>
                  <a:pt x="4424" y="1270"/>
                </a:lnTo>
                <a:lnTo>
                  <a:pt x="4436" y="1273"/>
                </a:lnTo>
                <a:lnTo>
                  <a:pt x="4446" y="1277"/>
                </a:lnTo>
                <a:lnTo>
                  <a:pt x="4456" y="1281"/>
                </a:lnTo>
                <a:lnTo>
                  <a:pt x="4465" y="1286"/>
                </a:lnTo>
                <a:lnTo>
                  <a:pt x="4474" y="1292"/>
                </a:lnTo>
                <a:lnTo>
                  <a:pt x="4482" y="1298"/>
                </a:lnTo>
                <a:lnTo>
                  <a:pt x="4490" y="1305"/>
                </a:lnTo>
                <a:lnTo>
                  <a:pt x="4496" y="1313"/>
                </a:lnTo>
                <a:lnTo>
                  <a:pt x="4502" y="1321"/>
                </a:lnTo>
                <a:lnTo>
                  <a:pt x="4507" y="1331"/>
                </a:lnTo>
                <a:lnTo>
                  <a:pt x="4510" y="1340"/>
                </a:lnTo>
                <a:lnTo>
                  <a:pt x="4513" y="1350"/>
                </a:lnTo>
                <a:lnTo>
                  <a:pt x="4515" y="1359"/>
                </a:lnTo>
                <a:lnTo>
                  <a:pt x="4515" y="1370"/>
                </a:lnTo>
                <a:lnTo>
                  <a:pt x="4515" y="1380"/>
                </a:lnTo>
                <a:lnTo>
                  <a:pt x="4513" y="1391"/>
                </a:lnTo>
                <a:lnTo>
                  <a:pt x="4510" y="1400"/>
                </a:lnTo>
                <a:lnTo>
                  <a:pt x="4507" y="1409"/>
                </a:lnTo>
                <a:lnTo>
                  <a:pt x="4502" y="1418"/>
                </a:lnTo>
                <a:lnTo>
                  <a:pt x="4496" y="1426"/>
                </a:lnTo>
                <a:lnTo>
                  <a:pt x="4490" y="1434"/>
                </a:lnTo>
                <a:lnTo>
                  <a:pt x="4482" y="1442"/>
                </a:lnTo>
                <a:lnTo>
                  <a:pt x="4474" y="1448"/>
                </a:lnTo>
                <a:lnTo>
                  <a:pt x="4465" y="1454"/>
                </a:lnTo>
                <a:lnTo>
                  <a:pt x="4456" y="1459"/>
                </a:lnTo>
                <a:lnTo>
                  <a:pt x="4446" y="1463"/>
                </a:lnTo>
                <a:lnTo>
                  <a:pt x="4436" y="1466"/>
                </a:lnTo>
                <a:lnTo>
                  <a:pt x="4424" y="1469"/>
                </a:lnTo>
                <a:lnTo>
                  <a:pt x="4413" y="1470"/>
                </a:lnTo>
                <a:lnTo>
                  <a:pt x="4402" y="1471"/>
                </a:lnTo>
                <a:close/>
                <a:moveTo>
                  <a:pt x="4726" y="1471"/>
                </a:moveTo>
                <a:lnTo>
                  <a:pt x="4726" y="1471"/>
                </a:lnTo>
                <a:lnTo>
                  <a:pt x="4714" y="1470"/>
                </a:lnTo>
                <a:lnTo>
                  <a:pt x="4703" y="1469"/>
                </a:lnTo>
                <a:lnTo>
                  <a:pt x="4692" y="1466"/>
                </a:lnTo>
                <a:lnTo>
                  <a:pt x="4681" y="1463"/>
                </a:lnTo>
                <a:lnTo>
                  <a:pt x="4672" y="1459"/>
                </a:lnTo>
                <a:lnTo>
                  <a:pt x="4662" y="1454"/>
                </a:lnTo>
                <a:lnTo>
                  <a:pt x="4654" y="1448"/>
                </a:lnTo>
                <a:lnTo>
                  <a:pt x="4645" y="1442"/>
                </a:lnTo>
                <a:lnTo>
                  <a:pt x="4638" y="1434"/>
                </a:lnTo>
                <a:lnTo>
                  <a:pt x="4631" y="1426"/>
                </a:lnTo>
                <a:lnTo>
                  <a:pt x="4626" y="1418"/>
                </a:lnTo>
                <a:lnTo>
                  <a:pt x="4621" y="1409"/>
                </a:lnTo>
                <a:lnTo>
                  <a:pt x="4617" y="1400"/>
                </a:lnTo>
                <a:lnTo>
                  <a:pt x="4615" y="1391"/>
                </a:lnTo>
                <a:lnTo>
                  <a:pt x="4613" y="1380"/>
                </a:lnTo>
                <a:lnTo>
                  <a:pt x="4612" y="1370"/>
                </a:lnTo>
                <a:lnTo>
                  <a:pt x="4613" y="1359"/>
                </a:lnTo>
                <a:lnTo>
                  <a:pt x="4615" y="1350"/>
                </a:lnTo>
                <a:lnTo>
                  <a:pt x="4617" y="1340"/>
                </a:lnTo>
                <a:lnTo>
                  <a:pt x="4621" y="1331"/>
                </a:lnTo>
                <a:lnTo>
                  <a:pt x="4626" y="1321"/>
                </a:lnTo>
                <a:lnTo>
                  <a:pt x="4631" y="1313"/>
                </a:lnTo>
                <a:lnTo>
                  <a:pt x="4638" y="1305"/>
                </a:lnTo>
                <a:lnTo>
                  <a:pt x="4645" y="1298"/>
                </a:lnTo>
                <a:lnTo>
                  <a:pt x="4654" y="1292"/>
                </a:lnTo>
                <a:lnTo>
                  <a:pt x="4662" y="1286"/>
                </a:lnTo>
                <a:lnTo>
                  <a:pt x="4672" y="1281"/>
                </a:lnTo>
                <a:lnTo>
                  <a:pt x="4681" y="1277"/>
                </a:lnTo>
                <a:lnTo>
                  <a:pt x="4692" y="1273"/>
                </a:lnTo>
                <a:lnTo>
                  <a:pt x="4703" y="1270"/>
                </a:lnTo>
                <a:lnTo>
                  <a:pt x="4714" y="1269"/>
                </a:lnTo>
                <a:lnTo>
                  <a:pt x="4726" y="1268"/>
                </a:lnTo>
                <a:lnTo>
                  <a:pt x="4737" y="1269"/>
                </a:lnTo>
                <a:lnTo>
                  <a:pt x="4748" y="1270"/>
                </a:lnTo>
                <a:lnTo>
                  <a:pt x="4760" y="1273"/>
                </a:lnTo>
                <a:lnTo>
                  <a:pt x="4770" y="1277"/>
                </a:lnTo>
                <a:lnTo>
                  <a:pt x="4780" y="1281"/>
                </a:lnTo>
                <a:lnTo>
                  <a:pt x="4789" y="1286"/>
                </a:lnTo>
                <a:lnTo>
                  <a:pt x="4797" y="1292"/>
                </a:lnTo>
                <a:lnTo>
                  <a:pt x="4805" y="1298"/>
                </a:lnTo>
                <a:lnTo>
                  <a:pt x="4813" y="1305"/>
                </a:lnTo>
                <a:lnTo>
                  <a:pt x="4820" y="1313"/>
                </a:lnTo>
                <a:lnTo>
                  <a:pt x="4825" y="1321"/>
                </a:lnTo>
                <a:lnTo>
                  <a:pt x="4830" y="1331"/>
                </a:lnTo>
                <a:lnTo>
                  <a:pt x="4834" y="1340"/>
                </a:lnTo>
                <a:lnTo>
                  <a:pt x="4836" y="1350"/>
                </a:lnTo>
                <a:lnTo>
                  <a:pt x="4838" y="1359"/>
                </a:lnTo>
                <a:lnTo>
                  <a:pt x="4839" y="1370"/>
                </a:lnTo>
                <a:lnTo>
                  <a:pt x="4838" y="1380"/>
                </a:lnTo>
                <a:lnTo>
                  <a:pt x="4836" y="1391"/>
                </a:lnTo>
                <a:lnTo>
                  <a:pt x="4834" y="1400"/>
                </a:lnTo>
                <a:lnTo>
                  <a:pt x="4830" y="1409"/>
                </a:lnTo>
                <a:lnTo>
                  <a:pt x="4825" y="1418"/>
                </a:lnTo>
                <a:lnTo>
                  <a:pt x="4820" y="1426"/>
                </a:lnTo>
                <a:lnTo>
                  <a:pt x="4813" y="1434"/>
                </a:lnTo>
                <a:lnTo>
                  <a:pt x="4805" y="1442"/>
                </a:lnTo>
                <a:lnTo>
                  <a:pt x="4797" y="1448"/>
                </a:lnTo>
                <a:lnTo>
                  <a:pt x="4789" y="1454"/>
                </a:lnTo>
                <a:lnTo>
                  <a:pt x="4780" y="1459"/>
                </a:lnTo>
                <a:lnTo>
                  <a:pt x="4770" y="1463"/>
                </a:lnTo>
                <a:lnTo>
                  <a:pt x="4760" y="1466"/>
                </a:lnTo>
                <a:lnTo>
                  <a:pt x="4748" y="1469"/>
                </a:lnTo>
                <a:lnTo>
                  <a:pt x="4737" y="1470"/>
                </a:lnTo>
                <a:lnTo>
                  <a:pt x="4726" y="1471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Oval 9"/>
          <p:cNvSpPr/>
          <p:nvPr/>
        </p:nvSpPr>
        <p:spPr>
          <a:xfrm>
            <a:off x="2349500" y="1316403"/>
            <a:ext cx="1219200" cy="1219041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608965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14"/>
          <p:cNvSpPr/>
          <p:nvPr/>
        </p:nvSpPr>
        <p:spPr bwMode="auto">
          <a:xfrm>
            <a:off x="2573385" y="1524248"/>
            <a:ext cx="789030" cy="78902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0815">
              <a:defRPr/>
            </a:pPr>
            <a:endParaRPr lang="es-ES" sz="11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4" name="Oval 10"/>
          <p:cNvSpPr/>
          <p:nvPr/>
        </p:nvSpPr>
        <p:spPr>
          <a:xfrm>
            <a:off x="2349500" y="3017154"/>
            <a:ext cx="1219200" cy="1219041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608965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60"/>
          <p:cNvSpPr>
            <a:spLocks noChangeArrowheads="1"/>
          </p:cNvSpPr>
          <p:nvPr/>
        </p:nvSpPr>
        <p:spPr bwMode="auto">
          <a:xfrm>
            <a:off x="2767461" y="3258681"/>
            <a:ext cx="547656" cy="730113"/>
          </a:xfrm>
          <a:custGeom>
            <a:avLst/>
            <a:gdLst>
              <a:gd name="T0" fmla="*/ 594 w 595"/>
              <a:gd name="T1" fmla="*/ 242 h 795"/>
              <a:gd name="T2" fmla="*/ 577 w 595"/>
              <a:gd name="T3" fmla="*/ 259 h 795"/>
              <a:gd name="T4" fmla="*/ 218 w 595"/>
              <a:gd name="T5" fmla="*/ 409 h 795"/>
              <a:gd name="T6" fmla="*/ 209 w 595"/>
              <a:gd name="T7" fmla="*/ 409 h 795"/>
              <a:gd name="T8" fmla="*/ 201 w 595"/>
              <a:gd name="T9" fmla="*/ 401 h 795"/>
              <a:gd name="T10" fmla="*/ 193 w 595"/>
              <a:gd name="T11" fmla="*/ 384 h 795"/>
              <a:gd name="T12" fmla="*/ 193 w 595"/>
              <a:gd name="T13" fmla="*/ 117 h 795"/>
              <a:gd name="T14" fmla="*/ 201 w 595"/>
              <a:gd name="T15" fmla="*/ 100 h 795"/>
              <a:gd name="T16" fmla="*/ 218 w 595"/>
              <a:gd name="T17" fmla="*/ 100 h 795"/>
              <a:gd name="T18" fmla="*/ 577 w 595"/>
              <a:gd name="T19" fmla="*/ 217 h 795"/>
              <a:gd name="T20" fmla="*/ 594 w 595"/>
              <a:gd name="T21" fmla="*/ 242 h 795"/>
              <a:gd name="T22" fmla="*/ 251 w 595"/>
              <a:gd name="T23" fmla="*/ 719 h 795"/>
              <a:gd name="T24" fmla="*/ 126 w 595"/>
              <a:gd name="T25" fmla="*/ 794 h 795"/>
              <a:gd name="T26" fmla="*/ 0 w 595"/>
              <a:gd name="T27" fmla="*/ 719 h 795"/>
              <a:gd name="T28" fmla="*/ 92 w 595"/>
              <a:gd name="T29" fmla="*/ 652 h 795"/>
              <a:gd name="T30" fmla="*/ 92 w 595"/>
              <a:gd name="T31" fmla="*/ 92 h 795"/>
              <a:gd name="T32" fmla="*/ 101 w 595"/>
              <a:gd name="T33" fmla="*/ 83 h 795"/>
              <a:gd name="T34" fmla="*/ 75 w 595"/>
              <a:gd name="T35" fmla="*/ 42 h 795"/>
              <a:gd name="T36" fmla="*/ 126 w 595"/>
              <a:gd name="T37" fmla="*/ 0 h 795"/>
              <a:gd name="T38" fmla="*/ 142 w 595"/>
              <a:gd name="T39" fmla="*/ 0 h 795"/>
              <a:gd name="T40" fmla="*/ 193 w 595"/>
              <a:gd name="T41" fmla="*/ 42 h 795"/>
              <a:gd name="T42" fmla="*/ 159 w 595"/>
              <a:gd name="T43" fmla="*/ 92 h 795"/>
              <a:gd name="T44" fmla="*/ 159 w 595"/>
              <a:gd name="T45" fmla="*/ 652 h 795"/>
              <a:gd name="T46" fmla="*/ 251 w 595"/>
              <a:gd name="T47" fmla="*/ 719 h 795"/>
              <a:gd name="T48" fmla="*/ 226 w 595"/>
              <a:gd name="T49" fmla="*/ 719 h 795"/>
              <a:gd name="T50" fmla="*/ 159 w 595"/>
              <a:gd name="T51" fmla="*/ 677 h 795"/>
              <a:gd name="T52" fmla="*/ 159 w 595"/>
              <a:gd name="T53" fmla="*/ 719 h 795"/>
              <a:gd name="T54" fmla="*/ 126 w 595"/>
              <a:gd name="T55" fmla="*/ 752 h 795"/>
              <a:gd name="T56" fmla="*/ 92 w 595"/>
              <a:gd name="T57" fmla="*/ 719 h 795"/>
              <a:gd name="T58" fmla="*/ 92 w 595"/>
              <a:gd name="T59" fmla="*/ 677 h 795"/>
              <a:gd name="T60" fmla="*/ 25 w 595"/>
              <a:gd name="T61" fmla="*/ 719 h 795"/>
              <a:gd name="T62" fmla="*/ 126 w 595"/>
              <a:gd name="T63" fmla="*/ 777 h 795"/>
              <a:gd name="T64" fmla="*/ 226 w 595"/>
              <a:gd name="T65" fmla="*/ 719 h 795"/>
              <a:gd name="T66" fmla="*/ 226 w 595"/>
              <a:gd name="T67" fmla="*/ 719 h 795"/>
              <a:gd name="T68" fmla="*/ 226 w 595"/>
              <a:gd name="T69" fmla="*/ 719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5" h="795">
                <a:moveTo>
                  <a:pt x="594" y="242"/>
                </a:moveTo>
                <a:cubicBezTo>
                  <a:pt x="594" y="251"/>
                  <a:pt x="586" y="259"/>
                  <a:pt x="577" y="259"/>
                </a:cubicBezTo>
                <a:cubicBezTo>
                  <a:pt x="218" y="409"/>
                  <a:pt x="218" y="409"/>
                  <a:pt x="218" y="409"/>
                </a:cubicBezTo>
                <a:lnTo>
                  <a:pt x="209" y="409"/>
                </a:lnTo>
                <a:cubicBezTo>
                  <a:pt x="209" y="409"/>
                  <a:pt x="201" y="409"/>
                  <a:pt x="201" y="401"/>
                </a:cubicBezTo>
                <a:cubicBezTo>
                  <a:pt x="193" y="401"/>
                  <a:pt x="193" y="393"/>
                  <a:pt x="193" y="384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08"/>
                  <a:pt x="193" y="108"/>
                  <a:pt x="201" y="100"/>
                </a:cubicBezTo>
                <a:cubicBezTo>
                  <a:pt x="201" y="100"/>
                  <a:pt x="209" y="100"/>
                  <a:pt x="218" y="100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586" y="225"/>
                  <a:pt x="594" y="234"/>
                  <a:pt x="594" y="242"/>
                </a:cubicBezTo>
                <a:close/>
                <a:moveTo>
                  <a:pt x="251" y="719"/>
                </a:moveTo>
                <a:cubicBezTo>
                  <a:pt x="251" y="760"/>
                  <a:pt x="193" y="794"/>
                  <a:pt x="126" y="794"/>
                </a:cubicBezTo>
                <a:cubicBezTo>
                  <a:pt x="59" y="794"/>
                  <a:pt x="0" y="760"/>
                  <a:pt x="0" y="719"/>
                </a:cubicBezTo>
                <a:cubicBezTo>
                  <a:pt x="0" y="685"/>
                  <a:pt x="42" y="660"/>
                  <a:pt x="92" y="652"/>
                </a:cubicBezTo>
                <a:cubicBezTo>
                  <a:pt x="92" y="92"/>
                  <a:pt x="92" y="92"/>
                  <a:pt x="92" y="92"/>
                </a:cubicBezTo>
                <a:lnTo>
                  <a:pt x="101" y="83"/>
                </a:lnTo>
                <a:cubicBezTo>
                  <a:pt x="84" y="75"/>
                  <a:pt x="75" y="67"/>
                  <a:pt x="75" y="42"/>
                </a:cubicBezTo>
                <a:cubicBezTo>
                  <a:pt x="75" y="16"/>
                  <a:pt x="92" y="0"/>
                  <a:pt x="12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68" y="0"/>
                  <a:pt x="193" y="16"/>
                  <a:pt x="193" y="42"/>
                </a:cubicBezTo>
                <a:cubicBezTo>
                  <a:pt x="193" y="67"/>
                  <a:pt x="176" y="83"/>
                  <a:pt x="159" y="92"/>
                </a:cubicBezTo>
                <a:cubicBezTo>
                  <a:pt x="159" y="652"/>
                  <a:pt x="159" y="652"/>
                  <a:pt x="159" y="652"/>
                </a:cubicBezTo>
                <a:cubicBezTo>
                  <a:pt x="209" y="660"/>
                  <a:pt x="251" y="685"/>
                  <a:pt x="251" y="719"/>
                </a:cubicBezTo>
                <a:close/>
                <a:moveTo>
                  <a:pt x="226" y="719"/>
                </a:moveTo>
                <a:cubicBezTo>
                  <a:pt x="226" y="702"/>
                  <a:pt x="201" y="677"/>
                  <a:pt x="159" y="677"/>
                </a:cubicBezTo>
                <a:cubicBezTo>
                  <a:pt x="159" y="719"/>
                  <a:pt x="159" y="719"/>
                  <a:pt x="159" y="719"/>
                </a:cubicBezTo>
                <a:cubicBezTo>
                  <a:pt x="159" y="736"/>
                  <a:pt x="142" y="752"/>
                  <a:pt x="126" y="752"/>
                </a:cubicBezTo>
                <a:cubicBezTo>
                  <a:pt x="109" y="752"/>
                  <a:pt x="92" y="736"/>
                  <a:pt x="92" y="719"/>
                </a:cubicBezTo>
                <a:cubicBezTo>
                  <a:pt x="92" y="677"/>
                  <a:pt x="92" y="677"/>
                  <a:pt x="92" y="677"/>
                </a:cubicBezTo>
                <a:cubicBezTo>
                  <a:pt x="59" y="677"/>
                  <a:pt x="25" y="702"/>
                  <a:pt x="25" y="719"/>
                </a:cubicBezTo>
                <a:cubicBezTo>
                  <a:pt x="25" y="752"/>
                  <a:pt x="75" y="777"/>
                  <a:pt x="126" y="777"/>
                </a:cubicBezTo>
                <a:cubicBezTo>
                  <a:pt x="184" y="777"/>
                  <a:pt x="226" y="752"/>
                  <a:pt x="226" y="719"/>
                </a:cubicBezTo>
                <a:close/>
                <a:moveTo>
                  <a:pt x="226" y="719"/>
                </a:moveTo>
                <a:lnTo>
                  <a:pt x="226" y="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1"/>
          <p:cNvSpPr/>
          <p:nvPr/>
        </p:nvSpPr>
        <p:spPr>
          <a:xfrm>
            <a:off x="2349500" y="4723812"/>
            <a:ext cx="1219200" cy="1219041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rtlCol="0" anchor="ctr"/>
          <a:lstStyle/>
          <a:p>
            <a:pPr algn="ctr" defTabSz="608965"/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23"/>
          <p:cNvGrpSpPr/>
          <p:nvPr/>
        </p:nvGrpSpPr>
        <p:grpSpPr>
          <a:xfrm>
            <a:off x="2721083" y="4983678"/>
            <a:ext cx="614217" cy="654835"/>
            <a:chOff x="1588" y="1588"/>
            <a:chExt cx="984250" cy="1049337"/>
          </a:xfrm>
          <a:solidFill>
            <a:schemeClr val="bg1"/>
          </a:solidFill>
        </p:grpSpPr>
        <p:sp>
          <p:nvSpPr>
            <p:cNvPr id="18" name="Freeform 23"/>
            <p:cNvSpPr>
              <a:spLocks noEditPoints="1"/>
            </p:cNvSpPr>
            <p:nvPr/>
          </p:nvSpPr>
          <p:spPr bwMode="auto">
            <a:xfrm>
              <a:off x="592138" y="395288"/>
              <a:ext cx="393700" cy="655637"/>
            </a:xfrm>
            <a:custGeom>
              <a:avLst/>
              <a:gdLst>
                <a:gd name="T0" fmla="*/ 52 w 104"/>
                <a:gd name="T1" fmla="*/ 0 h 173"/>
                <a:gd name="T2" fmla="*/ 0 w 104"/>
                <a:gd name="T3" fmla="*/ 52 h 173"/>
                <a:gd name="T4" fmla="*/ 17 w 104"/>
                <a:gd name="T5" fmla="*/ 90 h 173"/>
                <a:gd name="T6" fmla="*/ 17 w 104"/>
                <a:gd name="T7" fmla="*/ 173 h 173"/>
                <a:gd name="T8" fmla="*/ 52 w 104"/>
                <a:gd name="T9" fmla="*/ 139 h 173"/>
                <a:gd name="T10" fmla="*/ 87 w 104"/>
                <a:gd name="T11" fmla="*/ 173 h 173"/>
                <a:gd name="T12" fmla="*/ 87 w 104"/>
                <a:gd name="T13" fmla="*/ 90 h 173"/>
                <a:gd name="T14" fmla="*/ 104 w 104"/>
                <a:gd name="T15" fmla="*/ 52 h 173"/>
                <a:gd name="T16" fmla="*/ 52 w 104"/>
                <a:gd name="T17" fmla="*/ 0 h 173"/>
                <a:gd name="T18" fmla="*/ 52 w 104"/>
                <a:gd name="T19" fmla="*/ 87 h 173"/>
                <a:gd name="T20" fmla="*/ 17 w 104"/>
                <a:gd name="T21" fmla="*/ 52 h 173"/>
                <a:gd name="T22" fmla="*/ 52 w 104"/>
                <a:gd name="T23" fmla="*/ 17 h 173"/>
                <a:gd name="T24" fmla="*/ 87 w 104"/>
                <a:gd name="T25" fmla="*/ 52 h 173"/>
                <a:gd name="T26" fmla="*/ 52 w 104"/>
                <a:gd name="T27" fmla="*/ 8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4" h="173">
                  <a:moveTo>
                    <a:pt x="52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67"/>
                    <a:pt x="7" y="81"/>
                    <a:pt x="17" y="90"/>
                  </a:cubicBezTo>
                  <a:cubicBezTo>
                    <a:pt x="17" y="173"/>
                    <a:pt x="17" y="173"/>
                    <a:pt x="17" y="173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7" y="81"/>
                    <a:pt x="104" y="67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lose/>
                  <a:moveTo>
                    <a:pt x="52" y="87"/>
                  </a:moveTo>
                  <a:cubicBezTo>
                    <a:pt x="33" y="87"/>
                    <a:pt x="17" y="71"/>
                    <a:pt x="17" y="52"/>
                  </a:cubicBezTo>
                  <a:cubicBezTo>
                    <a:pt x="17" y="33"/>
                    <a:pt x="33" y="17"/>
                    <a:pt x="52" y="17"/>
                  </a:cubicBezTo>
                  <a:cubicBezTo>
                    <a:pt x="71" y="17"/>
                    <a:pt x="87" y="33"/>
                    <a:pt x="87" y="52"/>
                  </a:cubicBezTo>
                  <a:cubicBezTo>
                    <a:pt x="87" y="71"/>
                    <a:pt x="71" y="87"/>
                    <a:pt x="52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608965"/>
              <a:endParaRPr lang="id-ID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24"/>
            <p:cNvSpPr/>
            <p:nvPr/>
          </p:nvSpPr>
          <p:spPr bwMode="auto">
            <a:xfrm>
              <a:off x="1588" y="1588"/>
              <a:ext cx="852488" cy="1049337"/>
            </a:xfrm>
            <a:custGeom>
              <a:avLst/>
              <a:gdLst>
                <a:gd name="T0" fmla="*/ 277 w 537"/>
                <a:gd name="T1" fmla="*/ 580 h 661"/>
                <a:gd name="T2" fmla="*/ 83 w 537"/>
                <a:gd name="T3" fmla="*/ 580 h 661"/>
                <a:gd name="T4" fmla="*/ 83 w 537"/>
                <a:gd name="T5" fmla="*/ 84 h 661"/>
                <a:gd name="T6" fmla="*/ 312 w 537"/>
                <a:gd name="T7" fmla="*/ 84 h 661"/>
                <a:gd name="T8" fmla="*/ 437 w 537"/>
                <a:gd name="T9" fmla="*/ 208 h 661"/>
                <a:gd name="T10" fmla="*/ 537 w 537"/>
                <a:gd name="T11" fmla="*/ 208 h 661"/>
                <a:gd name="T12" fmla="*/ 537 w 537"/>
                <a:gd name="T13" fmla="*/ 189 h 661"/>
                <a:gd name="T14" fmla="*/ 348 w 537"/>
                <a:gd name="T15" fmla="*/ 0 h 661"/>
                <a:gd name="T16" fmla="*/ 0 w 537"/>
                <a:gd name="T17" fmla="*/ 0 h 661"/>
                <a:gd name="T18" fmla="*/ 0 w 537"/>
                <a:gd name="T19" fmla="*/ 661 h 661"/>
                <a:gd name="T20" fmla="*/ 355 w 537"/>
                <a:gd name="T21" fmla="*/ 661 h 661"/>
                <a:gd name="T22" fmla="*/ 279 w 537"/>
                <a:gd name="T23" fmla="*/ 580 h 661"/>
                <a:gd name="T24" fmla="*/ 277 w 537"/>
                <a:gd name="T25" fmla="*/ 58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7" h="661">
                  <a:moveTo>
                    <a:pt x="277" y="580"/>
                  </a:moveTo>
                  <a:lnTo>
                    <a:pt x="83" y="580"/>
                  </a:lnTo>
                  <a:lnTo>
                    <a:pt x="83" y="84"/>
                  </a:lnTo>
                  <a:lnTo>
                    <a:pt x="312" y="84"/>
                  </a:lnTo>
                  <a:lnTo>
                    <a:pt x="437" y="208"/>
                  </a:lnTo>
                  <a:lnTo>
                    <a:pt x="537" y="208"/>
                  </a:lnTo>
                  <a:lnTo>
                    <a:pt x="537" y="189"/>
                  </a:lnTo>
                  <a:lnTo>
                    <a:pt x="348" y="0"/>
                  </a:lnTo>
                  <a:lnTo>
                    <a:pt x="0" y="0"/>
                  </a:lnTo>
                  <a:lnTo>
                    <a:pt x="0" y="661"/>
                  </a:lnTo>
                  <a:lnTo>
                    <a:pt x="355" y="661"/>
                  </a:lnTo>
                  <a:lnTo>
                    <a:pt x="279" y="580"/>
                  </a:lnTo>
                  <a:lnTo>
                    <a:pt x="277" y="5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608965"/>
              <a:endParaRPr lang="id-ID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25"/>
            <p:cNvSpPr>
              <a:spLocks noChangeArrowheads="1"/>
            </p:cNvSpPr>
            <p:nvPr/>
          </p:nvSpPr>
          <p:spPr bwMode="auto">
            <a:xfrm>
              <a:off x="198438" y="331788"/>
              <a:ext cx="330200" cy="635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608965"/>
              <a:endParaRPr lang="id-ID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6"/>
            <p:cNvSpPr>
              <a:spLocks noChangeArrowheads="1"/>
            </p:cNvSpPr>
            <p:nvPr/>
          </p:nvSpPr>
          <p:spPr bwMode="auto">
            <a:xfrm>
              <a:off x="198438" y="460375"/>
              <a:ext cx="330200" cy="6826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608965"/>
              <a:endParaRPr lang="id-ID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27"/>
            <p:cNvSpPr>
              <a:spLocks noChangeArrowheads="1"/>
            </p:cNvSpPr>
            <p:nvPr/>
          </p:nvSpPr>
          <p:spPr bwMode="auto">
            <a:xfrm>
              <a:off x="198438" y="592138"/>
              <a:ext cx="330200" cy="6508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45714" tIns="22857" rIns="45714" bIns="22857" numCol="1" anchor="t" anchorCtr="0" compatLnSpc="1"/>
            <a:lstStyle/>
            <a:p>
              <a:pPr defTabSz="608965"/>
              <a:endParaRPr lang="id-ID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792585" y="1905612"/>
            <a:ext cx="610071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792585" y="152424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92585" y="3460598"/>
            <a:ext cx="610071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792585" y="307923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792585" y="5150727"/>
            <a:ext cx="6100715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792585" y="476936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/>
      <p:bldP spid="26" grpId="0"/>
      <p:bldP spid="25" grpId="0"/>
      <p:bldP spid="28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13528" y="5506255"/>
            <a:ext cx="5564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第二章：此处添加标题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4"/>
          <p:cNvGrpSpPr/>
          <p:nvPr/>
        </p:nvGrpSpPr>
        <p:grpSpPr bwMode="auto">
          <a:xfrm>
            <a:off x="3419385" y="5439966"/>
            <a:ext cx="5353231" cy="838200"/>
            <a:chOff x="4457700" y="3441700"/>
            <a:chExt cx="3162300" cy="83820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582049" y="608888"/>
            <a:ext cx="6333742" cy="4534612"/>
            <a:chOff x="3953620" y="1671668"/>
            <a:chExt cx="5157894" cy="369276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583" y="1671668"/>
              <a:ext cx="3406131" cy="369276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916" y="2561449"/>
              <a:ext cx="2669598" cy="80285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380" y="4405546"/>
              <a:ext cx="1672268" cy="50292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620" y="2370776"/>
              <a:ext cx="1672268" cy="50292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r="33658"/>
          <a:stretch>
            <a:fillRect/>
          </a:stretch>
        </p:blipFill>
        <p:spPr>
          <a:xfrm>
            <a:off x="1039947" y="1843087"/>
            <a:ext cx="2865078" cy="3433036"/>
          </a:xfrm>
          <a:prstGeom prst="rect">
            <a:avLst/>
          </a:prstGeom>
          <a:ln>
            <a:solidFill>
              <a:srgbClr val="969696"/>
            </a:solidFill>
          </a:ln>
        </p:spPr>
      </p:pic>
      <p:sp>
        <p:nvSpPr>
          <p:cNvPr id="13" name="Rectangle 42"/>
          <p:cNvSpPr/>
          <p:nvPr/>
        </p:nvSpPr>
        <p:spPr>
          <a:xfrm>
            <a:off x="4330473" y="3450998"/>
            <a:ext cx="6853464" cy="1825125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4585947" y="3680480"/>
            <a:ext cx="6342516" cy="15289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400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288404" y="2637774"/>
            <a:ext cx="693760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288404" y="2341615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ardrop 3@|1FFC:2381804|FBC:16777215|LFC:16777215|LBC:16777215"/>
          <p:cNvSpPr/>
          <p:nvPr/>
        </p:nvSpPr>
        <p:spPr>
          <a:xfrm>
            <a:off x="4279716" y="3818908"/>
            <a:ext cx="1818687" cy="1818687"/>
          </a:xfrm>
          <a:prstGeom prst="teardrop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ardrop 9@|1FFC:1554685|FBC:16777215|LFC:16777215|LBC:16777215"/>
          <p:cNvSpPr/>
          <p:nvPr/>
        </p:nvSpPr>
        <p:spPr>
          <a:xfrm rot="16200000">
            <a:off x="6152421" y="3818908"/>
            <a:ext cx="1818687" cy="1818687"/>
          </a:xfrm>
          <a:prstGeom prst="teardrop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ardrop 11@|1FFC:14657585|FBC:16777215|LFC:16777215|LBC:16777215"/>
          <p:cNvSpPr/>
          <p:nvPr/>
        </p:nvSpPr>
        <p:spPr>
          <a:xfrm flipV="1">
            <a:off x="4279716" y="1964206"/>
            <a:ext cx="1818687" cy="1818687"/>
          </a:xfrm>
          <a:prstGeom prst="teardrop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ardrop 13@|1FFC:4308095|FBC:16777215|LFC:16777215|LBC:16777215"/>
          <p:cNvSpPr/>
          <p:nvPr/>
        </p:nvSpPr>
        <p:spPr>
          <a:xfrm rot="5400000" flipV="1">
            <a:off x="6152421" y="1964206"/>
            <a:ext cx="1818687" cy="1818687"/>
          </a:xfrm>
          <a:prstGeom prst="teardrop">
            <a:avLst/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5@|1FFC:10921638|FBC:16777215|LFC:16777215|LBC:16777215"/>
          <p:cNvSpPr/>
          <p:nvPr/>
        </p:nvSpPr>
        <p:spPr>
          <a:xfrm>
            <a:off x="5419956" y="3086158"/>
            <a:ext cx="1411757" cy="1411757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8@|5FFC:16777215|FBC:16777215|LFC:16777215|LBC:16777215"/>
          <p:cNvSpPr>
            <a:spLocks noEditPoints="1"/>
          </p:cNvSpPr>
          <p:nvPr/>
        </p:nvSpPr>
        <p:spPr bwMode="auto">
          <a:xfrm>
            <a:off x="4950306" y="2613608"/>
            <a:ext cx="469650" cy="472550"/>
          </a:xfrm>
          <a:custGeom>
            <a:avLst/>
            <a:gdLst>
              <a:gd name="T0" fmla="*/ 286 w 286"/>
              <a:gd name="T1" fmla="*/ 131 h 288"/>
              <a:gd name="T2" fmla="*/ 259 w 286"/>
              <a:gd name="T3" fmla="*/ 131 h 288"/>
              <a:gd name="T4" fmla="*/ 155 w 286"/>
              <a:gd name="T5" fmla="*/ 26 h 288"/>
              <a:gd name="T6" fmla="*/ 155 w 286"/>
              <a:gd name="T7" fmla="*/ 0 h 288"/>
              <a:gd name="T8" fmla="*/ 131 w 286"/>
              <a:gd name="T9" fmla="*/ 0 h 288"/>
              <a:gd name="T10" fmla="*/ 131 w 286"/>
              <a:gd name="T11" fmla="*/ 26 h 288"/>
              <a:gd name="T12" fmla="*/ 27 w 286"/>
              <a:gd name="T13" fmla="*/ 131 h 288"/>
              <a:gd name="T14" fmla="*/ 0 w 286"/>
              <a:gd name="T15" fmla="*/ 131 h 288"/>
              <a:gd name="T16" fmla="*/ 0 w 286"/>
              <a:gd name="T17" fmla="*/ 155 h 288"/>
              <a:gd name="T18" fmla="*/ 28 w 286"/>
              <a:gd name="T19" fmla="*/ 155 h 288"/>
              <a:gd name="T20" fmla="*/ 131 w 286"/>
              <a:gd name="T21" fmla="*/ 258 h 288"/>
              <a:gd name="T22" fmla="*/ 131 w 286"/>
              <a:gd name="T23" fmla="*/ 288 h 288"/>
              <a:gd name="T24" fmla="*/ 155 w 286"/>
              <a:gd name="T25" fmla="*/ 288 h 288"/>
              <a:gd name="T26" fmla="*/ 155 w 286"/>
              <a:gd name="T27" fmla="*/ 258 h 288"/>
              <a:gd name="T28" fmla="*/ 259 w 286"/>
              <a:gd name="T29" fmla="*/ 155 h 288"/>
              <a:gd name="T30" fmla="*/ 286 w 286"/>
              <a:gd name="T31" fmla="*/ 155 h 288"/>
              <a:gd name="T32" fmla="*/ 286 w 286"/>
              <a:gd name="T33" fmla="*/ 131 h 288"/>
              <a:gd name="T34" fmla="*/ 235 w 286"/>
              <a:gd name="T35" fmla="*/ 131 h 288"/>
              <a:gd name="T36" fmla="*/ 155 w 286"/>
              <a:gd name="T37" fmla="*/ 131 h 288"/>
              <a:gd name="T38" fmla="*/ 155 w 286"/>
              <a:gd name="T39" fmla="*/ 50 h 288"/>
              <a:gd name="T40" fmla="*/ 235 w 286"/>
              <a:gd name="T41" fmla="*/ 131 h 288"/>
              <a:gd name="T42" fmla="*/ 131 w 286"/>
              <a:gd name="T43" fmla="*/ 50 h 288"/>
              <a:gd name="T44" fmla="*/ 131 w 286"/>
              <a:gd name="T45" fmla="*/ 131 h 288"/>
              <a:gd name="T46" fmla="*/ 51 w 286"/>
              <a:gd name="T47" fmla="*/ 131 h 288"/>
              <a:gd name="T48" fmla="*/ 131 w 286"/>
              <a:gd name="T49" fmla="*/ 50 h 288"/>
              <a:gd name="T50" fmla="*/ 52 w 286"/>
              <a:gd name="T51" fmla="*/ 155 h 288"/>
              <a:gd name="T52" fmla="*/ 131 w 286"/>
              <a:gd name="T53" fmla="*/ 155 h 288"/>
              <a:gd name="T54" fmla="*/ 131 w 286"/>
              <a:gd name="T55" fmla="*/ 234 h 288"/>
              <a:gd name="T56" fmla="*/ 52 w 286"/>
              <a:gd name="T57" fmla="*/ 155 h 288"/>
              <a:gd name="T58" fmla="*/ 155 w 286"/>
              <a:gd name="T59" fmla="*/ 234 h 288"/>
              <a:gd name="T60" fmla="*/ 155 w 286"/>
              <a:gd name="T61" fmla="*/ 155 h 288"/>
              <a:gd name="T62" fmla="*/ 235 w 286"/>
              <a:gd name="T63" fmla="*/ 155 h 288"/>
              <a:gd name="T64" fmla="*/ 155 w 286"/>
              <a:gd name="T65" fmla="*/ 23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66169" y="2559712"/>
            <a:ext cx="507338" cy="487044"/>
            <a:chOff x="801688" y="3554414"/>
            <a:chExt cx="277813" cy="266700"/>
          </a:xfrm>
          <a:solidFill>
            <a:schemeClr val="bg1"/>
          </a:solidFill>
        </p:grpSpPr>
        <p:sp>
          <p:nvSpPr>
            <p:cNvPr id="19" name="Freeform 170@|5FFC:0|FBC:0|LFC:0|LBC:16777215"/>
            <p:cNvSpPr/>
            <p:nvPr/>
          </p:nvSpPr>
          <p:spPr bwMode="auto">
            <a:xfrm>
              <a:off x="987426" y="3665539"/>
              <a:ext cx="9525" cy="0"/>
            </a:xfrm>
            <a:custGeom>
              <a:avLst/>
              <a:gdLst>
                <a:gd name="T0" fmla="*/ 11 w 11"/>
                <a:gd name="T1" fmla="*/ 0 w 11"/>
                <a:gd name="T2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71@|5FFC:0|FBC:0|LFC:0|LBC:16777215"/>
            <p:cNvSpPr/>
            <p:nvPr/>
          </p:nvSpPr>
          <p:spPr bwMode="auto">
            <a:xfrm>
              <a:off x="801688" y="3554414"/>
              <a:ext cx="277813" cy="266700"/>
            </a:xfrm>
            <a:custGeom>
              <a:avLst/>
              <a:gdLst>
                <a:gd name="T0" fmla="*/ 228 w 308"/>
                <a:gd name="T1" fmla="*/ 218 h 296"/>
                <a:gd name="T2" fmla="*/ 224 w 308"/>
                <a:gd name="T3" fmla="*/ 215 h 296"/>
                <a:gd name="T4" fmla="*/ 228 w 308"/>
                <a:gd name="T5" fmla="*/ 212 h 296"/>
                <a:gd name="T6" fmla="*/ 230 w 308"/>
                <a:gd name="T7" fmla="*/ 212 h 296"/>
                <a:gd name="T8" fmla="*/ 278 w 308"/>
                <a:gd name="T9" fmla="*/ 209 h 296"/>
                <a:gd name="T10" fmla="*/ 288 w 308"/>
                <a:gd name="T11" fmla="*/ 176 h 296"/>
                <a:gd name="T12" fmla="*/ 284 w 308"/>
                <a:gd name="T13" fmla="*/ 176 h 296"/>
                <a:gd name="T14" fmla="*/ 283 w 308"/>
                <a:gd name="T15" fmla="*/ 176 h 296"/>
                <a:gd name="T16" fmla="*/ 283 w 308"/>
                <a:gd name="T17" fmla="*/ 176 h 296"/>
                <a:gd name="T18" fmla="*/ 229 w 308"/>
                <a:gd name="T19" fmla="*/ 174 h 296"/>
                <a:gd name="T20" fmla="*/ 226 w 308"/>
                <a:gd name="T21" fmla="*/ 174 h 296"/>
                <a:gd name="T22" fmla="*/ 222 w 308"/>
                <a:gd name="T23" fmla="*/ 171 h 296"/>
                <a:gd name="T24" fmla="*/ 226 w 308"/>
                <a:gd name="T25" fmla="*/ 168 h 296"/>
                <a:gd name="T26" fmla="*/ 228 w 308"/>
                <a:gd name="T27" fmla="*/ 168 h 296"/>
                <a:gd name="T28" fmla="*/ 284 w 308"/>
                <a:gd name="T29" fmla="*/ 164 h 296"/>
                <a:gd name="T30" fmla="*/ 292 w 308"/>
                <a:gd name="T31" fmla="*/ 164 h 296"/>
                <a:gd name="T32" fmla="*/ 292 w 308"/>
                <a:gd name="T33" fmla="*/ 164 h 296"/>
                <a:gd name="T34" fmla="*/ 296 w 308"/>
                <a:gd name="T35" fmla="*/ 133 h 296"/>
                <a:gd name="T36" fmla="*/ 214 w 308"/>
                <a:gd name="T37" fmla="*/ 124 h 296"/>
                <a:gd name="T38" fmla="*/ 213 w 308"/>
                <a:gd name="T39" fmla="*/ 124 h 296"/>
                <a:gd name="T40" fmla="*/ 212 w 308"/>
                <a:gd name="T41" fmla="*/ 124 h 296"/>
                <a:gd name="T42" fmla="*/ 217 w 308"/>
                <a:gd name="T43" fmla="*/ 124 h 296"/>
                <a:gd name="T44" fmla="*/ 206 w 308"/>
                <a:gd name="T45" fmla="*/ 124 h 296"/>
                <a:gd name="T46" fmla="*/ 165 w 308"/>
                <a:gd name="T47" fmla="*/ 123 h 296"/>
                <a:gd name="T48" fmla="*/ 165 w 308"/>
                <a:gd name="T49" fmla="*/ 123 h 296"/>
                <a:gd name="T50" fmla="*/ 160 w 308"/>
                <a:gd name="T51" fmla="*/ 121 h 296"/>
                <a:gd name="T52" fmla="*/ 165 w 308"/>
                <a:gd name="T53" fmla="*/ 120 h 296"/>
                <a:gd name="T54" fmla="*/ 165 w 308"/>
                <a:gd name="T55" fmla="*/ 120 h 296"/>
                <a:gd name="T56" fmla="*/ 179 w 308"/>
                <a:gd name="T57" fmla="*/ 119 h 296"/>
                <a:gd name="T58" fmla="*/ 192 w 308"/>
                <a:gd name="T59" fmla="*/ 58 h 296"/>
                <a:gd name="T60" fmla="*/ 178 w 308"/>
                <a:gd name="T61" fmla="*/ 0 h 296"/>
                <a:gd name="T62" fmla="*/ 101 w 308"/>
                <a:gd name="T63" fmla="*/ 126 h 296"/>
                <a:gd name="T64" fmla="*/ 58 w 308"/>
                <a:gd name="T65" fmla="*/ 146 h 296"/>
                <a:gd name="T66" fmla="*/ 53 w 308"/>
                <a:gd name="T67" fmla="*/ 275 h 296"/>
                <a:gd name="T68" fmla="*/ 99 w 308"/>
                <a:gd name="T69" fmla="*/ 275 h 296"/>
                <a:gd name="T70" fmla="*/ 232 w 308"/>
                <a:gd name="T71" fmla="*/ 286 h 296"/>
                <a:gd name="T72" fmla="*/ 255 w 308"/>
                <a:gd name="T73" fmla="*/ 256 h 296"/>
                <a:gd name="T74" fmla="*/ 227 w 308"/>
                <a:gd name="T75" fmla="*/ 255 h 296"/>
                <a:gd name="T76" fmla="*/ 225 w 308"/>
                <a:gd name="T77" fmla="*/ 255 h 296"/>
                <a:gd name="T78" fmla="*/ 221 w 308"/>
                <a:gd name="T79" fmla="*/ 252 h 296"/>
                <a:gd name="T80" fmla="*/ 225 w 308"/>
                <a:gd name="T81" fmla="*/ 249 h 296"/>
                <a:gd name="T82" fmla="*/ 227 w 308"/>
                <a:gd name="T83" fmla="*/ 249 h 296"/>
                <a:gd name="T84" fmla="*/ 262 w 308"/>
                <a:gd name="T85" fmla="*/ 247 h 296"/>
                <a:gd name="T86" fmla="*/ 269 w 308"/>
                <a:gd name="T87" fmla="*/ 220 h 296"/>
                <a:gd name="T88" fmla="*/ 230 w 308"/>
                <a:gd name="T89" fmla="*/ 218 h 296"/>
                <a:gd name="T90" fmla="*/ 228 w 308"/>
                <a:gd name="T91" fmla="*/ 21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73499" y="4562878"/>
            <a:ext cx="423264" cy="472549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22" name="Rectangle 74@|1FFC:0|FBC:0|LFC:0|LBC:16777215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75@|5FFC:0|FBC:0|LFC:0|LBC:1677721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76@|5FFC:0|FBC:0|LFC:0|LBC:16777215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12573" y="4562878"/>
            <a:ext cx="402970" cy="472548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26" name="Freeform 77@|5FFC:0|FBC:0|LFC:0|LBC:16777215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78@|1FFC:0|FBC:0|LFC:0|LBC:16777215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80550" y="3583744"/>
            <a:ext cx="743741" cy="357462"/>
            <a:chOff x="6113463" y="5605463"/>
            <a:chExt cx="204787" cy="98426"/>
          </a:xfrm>
          <a:solidFill>
            <a:srgbClr val="C1C7D0"/>
          </a:solidFill>
        </p:grpSpPr>
        <p:sp>
          <p:nvSpPr>
            <p:cNvPr id="29" name="Freeform 391@|5FFC:0|FBC:0|LFC:0|LBC:16777215"/>
            <p:cNvSpPr/>
            <p:nvPr/>
          </p:nvSpPr>
          <p:spPr bwMode="auto">
            <a:xfrm>
              <a:off x="6259513" y="5632451"/>
              <a:ext cx="58737" cy="71438"/>
            </a:xfrm>
            <a:custGeom>
              <a:avLst/>
              <a:gdLst>
                <a:gd name="T0" fmla="*/ 81 w 81"/>
                <a:gd name="T1" fmla="*/ 89 h 101"/>
                <a:gd name="T2" fmla="*/ 67 w 81"/>
                <a:gd name="T3" fmla="*/ 76 h 101"/>
                <a:gd name="T4" fmla="*/ 34 w 81"/>
                <a:gd name="T5" fmla="*/ 62 h 101"/>
                <a:gd name="T6" fmla="*/ 44 w 81"/>
                <a:gd name="T7" fmla="*/ 43 h 101"/>
                <a:gd name="T8" fmla="*/ 46 w 81"/>
                <a:gd name="T9" fmla="*/ 29 h 101"/>
                <a:gd name="T10" fmla="*/ 45 w 81"/>
                <a:gd name="T11" fmla="*/ 15 h 101"/>
                <a:gd name="T12" fmla="*/ 23 w 81"/>
                <a:gd name="T13" fmla="*/ 0 h 101"/>
                <a:gd name="T14" fmla="*/ 1 w 81"/>
                <a:gd name="T15" fmla="*/ 15 h 101"/>
                <a:gd name="T16" fmla="*/ 1 w 81"/>
                <a:gd name="T17" fmla="*/ 29 h 101"/>
                <a:gd name="T18" fmla="*/ 3 w 81"/>
                <a:gd name="T19" fmla="*/ 43 h 101"/>
                <a:gd name="T20" fmla="*/ 11 w 81"/>
                <a:gd name="T21" fmla="*/ 59 h 101"/>
                <a:gd name="T22" fmla="*/ 29 w 81"/>
                <a:gd name="T23" fmla="*/ 84 h 101"/>
                <a:gd name="T24" fmla="*/ 29 w 81"/>
                <a:gd name="T25" fmla="*/ 85 h 101"/>
                <a:gd name="T26" fmla="*/ 29 w 81"/>
                <a:gd name="T27" fmla="*/ 85 h 101"/>
                <a:gd name="T28" fmla="*/ 29 w 81"/>
                <a:gd name="T29" fmla="*/ 101 h 101"/>
                <a:gd name="T30" fmla="*/ 29 w 81"/>
                <a:gd name="T31" fmla="*/ 101 h 101"/>
                <a:gd name="T32" fmla="*/ 81 w 81"/>
                <a:gd name="T33" fmla="*/ 101 h 101"/>
                <a:gd name="T34" fmla="*/ 81 w 81"/>
                <a:gd name="T35" fmla="*/ 8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101">
                  <a:moveTo>
                    <a:pt x="81" y="89"/>
                  </a:moveTo>
                  <a:cubicBezTo>
                    <a:pt x="81" y="89"/>
                    <a:pt x="81" y="82"/>
                    <a:pt x="67" y="76"/>
                  </a:cubicBezTo>
                  <a:cubicBezTo>
                    <a:pt x="60" y="73"/>
                    <a:pt x="50" y="65"/>
                    <a:pt x="34" y="62"/>
                  </a:cubicBezTo>
                  <a:cubicBezTo>
                    <a:pt x="38" y="58"/>
                    <a:pt x="41" y="51"/>
                    <a:pt x="44" y="43"/>
                  </a:cubicBezTo>
                  <a:cubicBezTo>
                    <a:pt x="46" y="39"/>
                    <a:pt x="46" y="35"/>
                    <a:pt x="46" y="29"/>
                  </a:cubicBezTo>
                  <a:cubicBezTo>
                    <a:pt x="46" y="25"/>
                    <a:pt x="46" y="19"/>
                    <a:pt x="45" y="15"/>
                  </a:cubicBezTo>
                  <a:cubicBezTo>
                    <a:pt x="42" y="3"/>
                    <a:pt x="33" y="0"/>
                    <a:pt x="23" y="0"/>
                  </a:cubicBezTo>
                  <a:cubicBezTo>
                    <a:pt x="13" y="0"/>
                    <a:pt x="5" y="3"/>
                    <a:pt x="1" y="15"/>
                  </a:cubicBezTo>
                  <a:cubicBezTo>
                    <a:pt x="0" y="19"/>
                    <a:pt x="1" y="25"/>
                    <a:pt x="1" y="29"/>
                  </a:cubicBezTo>
                  <a:cubicBezTo>
                    <a:pt x="1" y="35"/>
                    <a:pt x="1" y="39"/>
                    <a:pt x="3" y="43"/>
                  </a:cubicBezTo>
                  <a:cubicBezTo>
                    <a:pt x="5" y="50"/>
                    <a:pt x="8" y="55"/>
                    <a:pt x="11" y="59"/>
                  </a:cubicBezTo>
                  <a:cubicBezTo>
                    <a:pt x="28" y="70"/>
                    <a:pt x="29" y="81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81" y="101"/>
                    <a:pt x="81" y="101"/>
                    <a:pt x="81" y="101"/>
                  </a:cubicBezTo>
                  <a:lnTo>
                    <a:pt x="81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92@|5FFC:0|FBC:0|LFC:0|LBC:16777215"/>
            <p:cNvSpPr/>
            <p:nvPr/>
          </p:nvSpPr>
          <p:spPr bwMode="auto">
            <a:xfrm>
              <a:off x="6113463" y="5632451"/>
              <a:ext cx="57150" cy="71438"/>
            </a:xfrm>
            <a:custGeom>
              <a:avLst/>
              <a:gdLst>
                <a:gd name="T0" fmla="*/ 53 w 81"/>
                <a:gd name="T1" fmla="*/ 85 h 101"/>
                <a:gd name="T2" fmla="*/ 53 w 81"/>
                <a:gd name="T3" fmla="*/ 84 h 101"/>
                <a:gd name="T4" fmla="*/ 71 w 81"/>
                <a:gd name="T5" fmla="*/ 60 h 101"/>
                <a:gd name="T6" fmla="*/ 79 w 81"/>
                <a:gd name="T7" fmla="*/ 43 h 101"/>
                <a:gd name="T8" fmla="*/ 80 w 81"/>
                <a:gd name="T9" fmla="*/ 29 h 101"/>
                <a:gd name="T10" fmla="*/ 80 w 81"/>
                <a:gd name="T11" fmla="*/ 15 h 101"/>
                <a:gd name="T12" fmla="*/ 58 w 81"/>
                <a:gd name="T13" fmla="*/ 0 h 101"/>
                <a:gd name="T14" fmla="*/ 36 w 81"/>
                <a:gd name="T15" fmla="*/ 15 h 101"/>
                <a:gd name="T16" fmla="*/ 36 w 81"/>
                <a:gd name="T17" fmla="*/ 29 h 101"/>
                <a:gd name="T18" fmla="*/ 37 w 81"/>
                <a:gd name="T19" fmla="*/ 43 h 101"/>
                <a:gd name="T20" fmla="*/ 47 w 81"/>
                <a:gd name="T21" fmla="*/ 62 h 101"/>
                <a:gd name="T22" fmla="*/ 15 w 81"/>
                <a:gd name="T23" fmla="*/ 76 h 101"/>
                <a:gd name="T24" fmla="*/ 0 w 81"/>
                <a:gd name="T25" fmla="*/ 89 h 101"/>
                <a:gd name="T26" fmla="*/ 0 w 81"/>
                <a:gd name="T27" fmla="*/ 101 h 101"/>
                <a:gd name="T28" fmla="*/ 53 w 81"/>
                <a:gd name="T29" fmla="*/ 101 h 101"/>
                <a:gd name="T30" fmla="*/ 53 w 81"/>
                <a:gd name="T31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" h="101">
                  <a:moveTo>
                    <a:pt x="53" y="85"/>
                  </a:moveTo>
                  <a:cubicBezTo>
                    <a:pt x="53" y="84"/>
                    <a:pt x="53" y="84"/>
                    <a:pt x="53" y="84"/>
                  </a:cubicBezTo>
                  <a:cubicBezTo>
                    <a:pt x="53" y="81"/>
                    <a:pt x="54" y="70"/>
                    <a:pt x="71" y="60"/>
                  </a:cubicBezTo>
                  <a:cubicBezTo>
                    <a:pt x="74" y="55"/>
                    <a:pt x="76" y="50"/>
                    <a:pt x="79" y="43"/>
                  </a:cubicBezTo>
                  <a:cubicBezTo>
                    <a:pt x="81" y="39"/>
                    <a:pt x="80" y="35"/>
                    <a:pt x="80" y="29"/>
                  </a:cubicBezTo>
                  <a:cubicBezTo>
                    <a:pt x="80" y="25"/>
                    <a:pt x="81" y="19"/>
                    <a:pt x="80" y="15"/>
                  </a:cubicBezTo>
                  <a:cubicBezTo>
                    <a:pt x="77" y="3"/>
                    <a:pt x="68" y="0"/>
                    <a:pt x="58" y="0"/>
                  </a:cubicBezTo>
                  <a:cubicBezTo>
                    <a:pt x="48" y="0"/>
                    <a:pt x="40" y="3"/>
                    <a:pt x="36" y="15"/>
                  </a:cubicBezTo>
                  <a:cubicBezTo>
                    <a:pt x="35" y="19"/>
                    <a:pt x="36" y="25"/>
                    <a:pt x="36" y="29"/>
                  </a:cubicBezTo>
                  <a:cubicBezTo>
                    <a:pt x="36" y="35"/>
                    <a:pt x="36" y="39"/>
                    <a:pt x="37" y="43"/>
                  </a:cubicBezTo>
                  <a:cubicBezTo>
                    <a:pt x="41" y="51"/>
                    <a:pt x="43" y="58"/>
                    <a:pt x="47" y="62"/>
                  </a:cubicBezTo>
                  <a:cubicBezTo>
                    <a:pt x="32" y="65"/>
                    <a:pt x="22" y="73"/>
                    <a:pt x="15" y="76"/>
                  </a:cubicBezTo>
                  <a:cubicBezTo>
                    <a:pt x="1" y="82"/>
                    <a:pt x="0" y="89"/>
                    <a:pt x="0" y="89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85"/>
                    <a:pt x="53" y="85"/>
                    <a:pt x="53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93@|5FFC:0|FBC:0|LFC:0|LBC:16777215"/>
            <p:cNvSpPr/>
            <p:nvPr/>
          </p:nvSpPr>
          <p:spPr bwMode="auto">
            <a:xfrm>
              <a:off x="6159500" y="5605463"/>
              <a:ext cx="112712" cy="98425"/>
            </a:xfrm>
            <a:custGeom>
              <a:avLst/>
              <a:gdLst>
                <a:gd name="T0" fmla="*/ 139 w 159"/>
                <a:gd name="T1" fmla="*/ 104 h 139"/>
                <a:gd name="T2" fmla="*/ 94 w 159"/>
                <a:gd name="T3" fmla="*/ 85 h 139"/>
                <a:gd name="T4" fmla="*/ 108 w 159"/>
                <a:gd name="T5" fmla="*/ 60 h 139"/>
                <a:gd name="T6" fmla="*/ 110 w 159"/>
                <a:gd name="T7" fmla="*/ 41 h 139"/>
                <a:gd name="T8" fmla="*/ 109 w 159"/>
                <a:gd name="T9" fmla="*/ 21 h 139"/>
                <a:gd name="T10" fmla="*/ 79 w 159"/>
                <a:gd name="T11" fmla="*/ 0 h 139"/>
                <a:gd name="T12" fmla="*/ 49 w 159"/>
                <a:gd name="T13" fmla="*/ 21 h 139"/>
                <a:gd name="T14" fmla="*/ 49 w 159"/>
                <a:gd name="T15" fmla="*/ 41 h 139"/>
                <a:gd name="T16" fmla="*/ 51 w 159"/>
                <a:gd name="T17" fmla="*/ 60 h 139"/>
                <a:gd name="T18" fmla="*/ 64 w 159"/>
                <a:gd name="T19" fmla="*/ 85 h 139"/>
                <a:gd name="T20" fmla="*/ 20 w 159"/>
                <a:gd name="T21" fmla="*/ 104 h 139"/>
                <a:gd name="T22" fmla="*/ 0 w 159"/>
                <a:gd name="T23" fmla="*/ 123 h 139"/>
                <a:gd name="T24" fmla="*/ 0 w 159"/>
                <a:gd name="T25" fmla="*/ 139 h 139"/>
                <a:gd name="T26" fmla="*/ 159 w 159"/>
                <a:gd name="T27" fmla="*/ 139 h 139"/>
                <a:gd name="T28" fmla="*/ 159 w 159"/>
                <a:gd name="T29" fmla="*/ 123 h 139"/>
                <a:gd name="T30" fmla="*/ 139 w 159"/>
                <a:gd name="T31" fmla="*/ 10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39">
                  <a:moveTo>
                    <a:pt x="139" y="104"/>
                  </a:moveTo>
                  <a:cubicBezTo>
                    <a:pt x="129" y="100"/>
                    <a:pt x="115" y="89"/>
                    <a:pt x="94" y="85"/>
                  </a:cubicBezTo>
                  <a:cubicBezTo>
                    <a:pt x="99" y="79"/>
                    <a:pt x="103" y="70"/>
                    <a:pt x="108" y="60"/>
                  </a:cubicBezTo>
                  <a:cubicBezTo>
                    <a:pt x="110" y="53"/>
                    <a:pt x="110" y="48"/>
                    <a:pt x="110" y="41"/>
                  </a:cubicBezTo>
                  <a:cubicBezTo>
                    <a:pt x="110" y="35"/>
                    <a:pt x="111" y="26"/>
                    <a:pt x="109" y="21"/>
                  </a:cubicBezTo>
                  <a:cubicBezTo>
                    <a:pt x="105" y="5"/>
                    <a:pt x="93" y="0"/>
                    <a:pt x="79" y="0"/>
                  </a:cubicBezTo>
                  <a:cubicBezTo>
                    <a:pt x="65" y="0"/>
                    <a:pt x="54" y="5"/>
                    <a:pt x="49" y="21"/>
                  </a:cubicBezTo>
                  <a:cubicBezTo>
                    <a:pt x="48" y="26"/>
                    <a:pt x="49" y="35"/>
                    <a:pt x="49" y="41"/>
                  </a:cubicBezTo>
                  <a:cubicBezTo>
                    <a:pt x="49" y="48"/>
                    <a:pt x="48" y="53"/>
                    <a:pt x="51" y="60"/>
                  </a:cubicBezTo>
                  <a:cubicBezTo>
                    <a:pt x="55" y="70"/>
                    <a:pt x="59" y="79"/>
                    <a:pt x="64" y="85"/>
                  </a:cubicBezTo>
                  <a:cubicBezTo>
                    <a:pt x="43" y="89"/>
                    <a:pt x="29" y="100"/>
                    <a:pt x="20" y="104"/>
                  </a:cubicBezTo>
                  <a:cubicBezTo>
                    <a:pt x="0" y="113"/>
                    <a:pt x="0" y="123"/>
                    <a:pt x="0" y="12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9" y="123"/>
                    <a:pt x="159" y="113"/>
                    <a:pt x="139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018854" y="3738421"/>
            <a:ext cx="2864581" cy="0"/>
          </a:xfrm>
          <a:prstGeom prst="line">
            <a:avLst/>
          </a:prstGeom>
          <a:ln>
            <a:solidFill>
              <a:srgbClr val="3245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044444" y="2291082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44444" y="4375526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044914" y="19675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044914" y="40977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8328379" y="3738421"/>
            <a:ext cx="2864581" cy="0"/>
          </a:xfrm>
          <a:prstGeom prst="line">
            <a:avLst/>
          </a:prstGeom>
          <a:ln>
            <a:solidFill>
              <a:srgbClr val="3245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8353969" y="2291082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353969" y="4375526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354439" y="19675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354439" y="40977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7"/>
          <p:cNvCxnSpPr/>
          <p:nvPr/>
        </p:nvCxnSpPr>
        <p:spPr>
          <a:xfrm>
            <a:off x="2814415" y="3334105"/>
            <a:ext cx="0" cy="636066"/>
          </a:xfrm>
          <a:prstGeom prst="line">
            <a:avLst/>
          </a:prstGeom>
          <a:ln>
            <a:solidFill>
              <a:srgbClr val="3245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8"/>
          <p:cNvSpPr/>
          <p:nvPr/>
        </p:nvSpPr>
        <p:spPr>
          <a:xfrm>
            <a:off x="2788716" y="3305693"/>
            <a:ext cx="67582" cy="67582"/>
          </a:xfrm>
          <a:prstGeom prst="ellipse">
            <a:avLst/>
          </a:prstGeom>
          <a:solidFill>
            <a:srgbClr val="32455B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23"/>
          <p:cNvCxnSpPr/>
          <p:nvPr/>
        </p:nvCxnSpPr>
        <p:spPr>
          <a:xfrm>
            <a:off x="4808180" y="3344087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3245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24"/>
          <p:cNvSpPr/>
          <p:nvPr/>
        </p:nvSpPr>
        <p:spPr>
          <a:xfrm>
            <a:off x="4787089" y="3315675"/>
            <a:ext cx="67582" cy="67582"/>
          </a:xfrm>
          <a:prstGeom prst="ellipse">
            <a:avLst/>
          </a:prstGeom>
          <a:solidFill>
            <a:srgbClr val="32455B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29"/>
          <p:cNvCxnSpPr/>
          <p:nvPr/>
        </p:nvCxnSpPr>
        <p:spPr>
          <a:xfrm>
            <a:off x="6780116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3245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30"/>
          <p:cNvSpPr/>
          <p:nvPr/>
        </p:nvSpPr>
        <p:spPr>
          <a:xfrm>
            <a:off x="6746325" y="3301469"/>
            <a:ext cx="67582" cy="67582"/>
          </a:xfrm>
          <a:prstGeom prst="ellipse">
            <a:avLst/>
          </a:prstGeom>
          <a:solidFill>
            <a:srgbClr val="32455B"/>
          </a:solidFill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32"/>
          <p:cNvCxnSpPr/>
          <p:nvPr/>
        </p:nvCxnSpPr>
        <p:spPr>
          <a:xfrm>
            <a:off x="8795767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3245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33"/>
          <p:cNvSpPr/>
          <p:nvPr/>
        </p:nvSpPr>
        <p:spPr>
          <a:xfrm>
            <a:off x="8761976" y="3301469"/>
            <a:ext cx="67582" cy="67582"/>
          </a:xfrm>
          <a:prstGeom prst="ellipse">
            <a:avLst/>
          </a:prstGeom>
          <a:solidFill>
            <a:srgbClr val="32455B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ardrop 5"/>
          <p:cNvSpPr/>
          <p:nvPr/>
        </p:nvSpPr>
        <p:spPr>
          <a:xfrm rot="2700000">
            <a:off x="2141166" y="3687900"/>
            <a:ext cx="1376979" cy="1376979"/>
          </a:xfrm>
          <a:prstGeom prst="teardrop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ardrop 8"/>
          <p:cNvSpPr/>
          <p:nvPr/>
        </p:nvSpPr>
        <p:spPr>
          <a:xfrm rot="2700000">
            <a:off x="4134950" y="3687897"/>
            <a:ext cx="1376979" cy="1376979"/>
          </a:xfrm>
          <a:prstGeom prst="teardrop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ardrop 11"/>
          <p:cNvSpPr/>
          <p:nvPr/>
        </p:nvSpPr>
        <p:spPr>
          <a:xfrm rot="2700000">
            <a:off x="6128735" y="3687897"/>
            <a:ext cx="1376979" cy="1376979"/>
          </a:xfrm>
          <a:prstGeom prst="teardrop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ardrop 14"/>
          <p:cNvSpPr/>
          <p:nvPr/>
        </p:nvSpPr>
        <p:spPr>
          <a:xfrm rot="2700000">
            <a:off x="8122519" y="3687896"/>
            <a:ext cx="1376979" cy="1376979"/>
          </a:xfrm>
          <a:prstGeom prst="teardrop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2479519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TextBox 20"/>
          <p:cNvSpPr txBox="1"/>
          <p:nvPr/>
        </p:nvSpPr>
        <p:spPr>
          <a:xfrm>
            <a:off x="452234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TextBox 20"/>
          <p:cNvSpPr txBox="1"/>
          <p:nvPr/>
        </p:nvSpPr>
        <p:spPr>
          <a:xfrm>
            <a:off x="648214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8506737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62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15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53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06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437576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5965245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524470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052139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ounded Rectangle 49"/>
          <p:cNvSpPr/>
          <p:nvPr/>
        </p:nvSpPr>
        <p:spPr>
          <a:xfrm flipH="1">
            <a:off x="3440329" y="2360705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50"/>
          <p:cNvSpPr/>
          <p:nvPr/>
        </p:nvSpPr>
        <p:spPr>
          <a:xfrm flipH="1">
            <a:off x="5106841" y="3839882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ed Rectangle 51"/>
          <p:cNvSpPr/>
          <p:nvPr/>
        </p:nvSpPr>
        <p:spPr>
          <a:xfrm flipH="1">
            <a:off x="6821266" y="1885907"/>
            <a:ext cx="1832200" cy="923033"/>
          </a:xfrm>
          <a:prstGeom prst="roundRect">
            <a:avLst>
              <a:gd name="adj" fmla="val 10034"/>
            </a:avLst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ounded Rectangle 52"/>
          <p:cNvSpPr/>
          <p:nvPr/>
        </p:nvSpPr>
        <p:spPr>
          <a:xfrm flipH="1">
            <a:off x="8449857" y="4225033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ounded Rectangle 53"/>
          <p:cNvSpPr/>
          <p:nvPr/>
        </p:nvSpPr>
        <p:spPr>
          <a:xfrm flipH="1">
            <a:off x="1765583" y="4062343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3245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traight Connector 54"/>
          <p:cNvCxnSpPr/>
          <p:nvPr/>
        </p:nvCxnSpPr>
        <p:spPr>
          <a:xfrm flipV="1">
            <a:off x="4356429" y="3462074"/>
            <a:ext cx="0" cy="3485574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18" name="Oval 5"/>
          <p:cNvSpPr/>
          <p:nvPr/>
        </p:nvSpPr>
        <p:spPr>
          <a:xfrm>
            <a:off x="4213918" y="3319563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9" name="Straight Connector 62"/>
          <p:cNvCxnSpPr/>
          <p:nvPr/>
        </p:nvCxnSpPr>
        <p:spPr>
          <a:xfrm flipV="1">
            <a:off x="7742892" y="3177052"/>
            <a:ext cx="0" cy="3680948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20" name="Oval 63"/>
          <p:cNvSpPr/>
          <p:nvPr/>
        </p:nvSpPr>
        <p:spPr>
          <a:xfrm>
            <a:off x="7600381" y="3034541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64"/>
          <p:cNvCxnSpPr/>
          <p:nvPr/>
        </p:nvCxnSpPr>
        <p:spPr>
          <a:xfrm flipV="1">
            <a:off x="6020466" y="4995335"/>
            <a:ext cx="0" cy="1952313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22" name="Oval 65"/>
          <p:cNvSpPr/>
          <p:nvPr/>
        </p:nvSpPr>
        <p:spPr>
          <a:xfrm>
            <a:off x="5877955" y="4852824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66"/>
          <p:cNvCxnSpPr/>
          <p:nvPr/>
        </p:nvCxnSpPr>
        <p:spPr>
          <a:xfrm flipV="1">
            <a:off x="9363139" y="5353352"/>
            <a:ext cx="0" cy="1594296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24" name="Oval 67"/>
          <p:cNvSpPr/>
          <p:nvPr/>
        </p:nvSpPr>
        <p:spPr>
          <a:xfrm>
            <a:off x="9220628" y="5210841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" name="Straight Connector 96"/>
          <p:cNvCxnSpPr/>
          <p:nvPr/>
        </p:nvCxnSpPr>
        <p:spPr>
          <a:xfrm flipV="1">
            <a:off x="2677792" y="5225440"/>
            <a:ext cx="0" cy="1632560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26" name="Oval 107"/>
          <p:cNvSpPr/>
          <p:nvPr/>
        </p:nvSpPr>
        <p:spPr>
          <a:xfrm>
            <a:off x="2535281" y="5082929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32455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035451" y="2085696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635824" y="433318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320208" y="3948034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629114" y="2480543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950477" y="4183333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13528" y="5506255"/>
            <a:ext cx="5564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第三章：此处添加标题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4"/>
          <p:cNvGrpSpPr/>
          <p:nvPr/>
        </p:nvGrpSpPr>
        <p:grpSpPr bwMode="auto">
          <a:xfrm>
            <a:off x="3419385" y="5439966"/>
            <a:ext cx="5353231" cy="838200"/>
            <a:chOff x="4457700" y="3441700"/>
            <a:chExt cx="3162300" cy="83820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582049" y="608888"/>
            <a:ext cx="6333742" cy="4534612"/>
            <a:chOff x="3953620" y="1671668"/>
            <a:chExt cx="5157894" cy="369276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583" y="1671668"/>
              <a:ext cx="3406131" cy="369276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916" y="2561449"/>
              <a:ext cx="2669598" cy="80285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380" y="4405546"/>
              <a:ext cx="1672268" cy="50292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620" y="2370776"/>
              <a:ext cx="1672268" cy="50292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49"/>
          <p:cNvCxnSpPr/>
          <p:nvPr/>
        </p:nvCxnSpPr>
        <p:spPr>
          <a:xfrm flipV="1">
            <a:off x="9196398" y="3115517"/>
            <a:ext cx="0" cy="876844"/>
          </a:xfrm>
          <a:prstGeom prst="line">
            <a:avLst/>
          </a:prstGeom>
          <a:ln w="12700">
            <a:solidFill>
              <a:srgbClr val="32455B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46"/>
          <p:cNvCxnSpPr/>
          <p:nvPr/>
        </p:nvCxnSpPr>
        <p:spPr>
          <a:xfrm flipV="1">
            <a:off x="7929695" y="3867830"/>
            <a:ext cx="0" cy="876844"/>
          </a:xfrm>
          <a:prstGeom prst="line">
            <a:avLst/>
          </a:prstGeom>
          <a:ln w="12700">
            <a:solidFill>
              <a:srgbClr val="32455B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3"/>
          <p:cNvCxnSpPr/>
          <p:nvPr/>
        </p:nvCxnSpPr>
        <p:spPr>
          <a:xfrm flipV="1">
            <a:off x="6537962" y="3903517"/>
            <a:ext cx="0" cy="1169636"/>
          </a:xfrm>
          <a:prstGeom prst="line">
            <a:avLst/>
          </a:prstGeom>
          <a:ln w="12700">
            <a:solidFill>
              <a:srgbClr val="32455B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2"/>
          <p:cNvCxnSpPr/>
          <p:nvPr/>
        </p:nvCxnSpPr>
        <p:spPr>
          <a:xfrm>
            <a:off x="5258680" y="2351296"/>
            <a:ext cx="0" cy="1839678"/>
          </a:xfrm>
          <a:prstGeom prst="line">
            <a:avLst/>
          </a:prstGeom>
          <a:ln w="12700">
            <a:solidFill>
              <a:srgbClr val="32455B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1"/>
          <p:cNvCxnSpPr/>
          <p:nvPr/>
        </p:nvCxnSpPr>
        <p:spPr>
          <a:xfrm>
            <a:off x="2616538" y="3840124"/>
            <a:ext cx="0" cy="1233029"/>
          </a:xfrm>
          <a:prstGeom prst="line">
            <a:avLst/>
          </a:prstGeom>
          <a:ln w="12700">
            <a:solidFill>
              <a:srgbClr val="32455B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39"/>
          <p:cNvCxnSpPr/>
          <p:nvPr/>
        </p:nvCxnSpPr>
        <p:spPr>
          <a:xfrm>
            <a:off x="3860257" y="3052672"/>
            <a:ext cx="0" cy="1233029"/>
          </a:xfrm>
          <a:prstGeom prst="line">
            <a:avLst/>
          </a:prstGeom>
          <a:ln w="12700">
            <a:solidFill>
              <a:srgbClr val="32455B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32"/>
          <p:cNvSpPr/>
          <p:nvPr/>
        </p:nvSpPr>
        <p:spPr>
          <a:xfrm rot="3455767">
            <a:off x="8155053" y="2473769"/>
            <a:ext cx="796973" cy="1527693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33"/>
          <p:cNvSpPr/>
          <p:nvPr/>
        </p:nvSpPr>
        <p:spPr>
          <a:xfrm>
            <a:off x="8792091" y="2432438"/>
            <a:ext cx="796973" cy="796973"/>
          </a:xfrm>
          <a:prstGeom prst="ellipse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29"/>
          <p:cNvSpPr/>
          <p:nvPr/>
        </p:nvSpPr>
        <p:spPr>
          <a:xfrm>
            <a:off x="6537962" y="3229410"/>
            <a:ext cx="1391733" cy="796973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131"/>
          <p:cNvSpPr/>
          <p:nvPr/>
        </p:nvSpPr>
        <p:spPr>
          <a:xfrm>
            <a:off x="7531209" y="3229410"/>
            <a:ext cx="796973" cy="796973"/>
          </a:xfrm>
          <a:prstGeom prst="ellipse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18"/>
          <p:cNvSpPr/>
          <p:nvPr/>
        </p:nvSpPr>
        <p:spPr>
          <a:xfrm>
            <a:off x="3885346" y="4026383"/>
            <a:ext cx="1391733" cy="796973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17"/>
          <p:cNvSpPr/>
          <p:nvPr/>
        </p:nvSpPr>
        <p:spPr>
          <a:xfrm rot="3455767">
            <a:off x="2849821" y="4067714"/>
            <a:ext cx="796973" cy="1527693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16"/>
          <p:cNvSpPr/>
          <p:nvPr/>
        </p:nvSpPr>
        <p:spPr>
          <a:xfrm>
            <a:off x="2225977" y="4823355"/>
            <a:ext cx="796973" cy="796973"/>
          </a:xfrm>
          <a:prstGeom prst="ellipse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A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122"/>
          <p:cNvSpPr/>
          <p:nvPr/>
        </p:nvSpPr>
        <p:spPr>
          <a:xfrm>
            <a:off x="3486860" y="4026383"/>
            <a:ext cx="796973" cy="796973"/>
          </a:xfrm>
          <a:prstGeom prst="ellipse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A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126"/>
          <p:cNvSpPr/>
          <p:nvPr/>
        </p:nvSpPr>
        <p:spPr>
          <a:xfrm rot="3455767">
            <a:off x="5502437" y="3270742"/>
            <a:ext cx="796973" cy="1527693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128"/>
          <p:cNvSpPr/>
          <p:nvPr/>
        </p:nvSpPr>
        <p:spPr>
          <a:xfrm>
            <a:off x="6139476" y="3229410"/>
            <a:ext cx="796973" cy="796973"/>
          </a:xfrm>
          <a:prstGeom prst="ellipse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A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123"/>
          <p:cNvSpPr/>
          <p:nvPr/>
        </p:nvSpPr>
        <p:spPr>
          <a:xfrm>
            <a:off x="4878593" y="4026383"/>
            <a:ext cx="796973" cy="796973"/>
          </a:xfrm>
          <a:prstGeom prst="ellipse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A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153777" y="314802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822146" y="3433929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458147" y="236873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126516" y="2654637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821168" y="170270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489537" y="198860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139476" y="526091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807845" y="554681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531209" y="492198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7199578" y="5207889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792091" y="411413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460460" y="4400037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未知"/>
          <p:cNvSpPr/>
          <p:nvPr/>
        </p:nvSpPr>
        <p:spPr bwMode="auto">
          <a:xfrm>
            <a:off x="3518365" y="3030046"/>
            <a:ext cx="1787525" cy="673100"/>
          </a:xfrm>
          <a:custGeom>
            <a:avLst/>
            <a:gdLst>
              <a:gd name="T0" fmla="*/ 0 w 1400"/>
              <a:gd name="T1" fmla="*/ 108 h 527"/>
              <a:gd name="T2" fmla="*/ 837 w 1400"/>
              <a:gd name="T3" fmla="*/ 527 h 527"/>
              <a:gd name="T4" fmla="*/ 1400 w 1400"/>
              <a:gd name="T5" fmla="*/ 332 h 527"/>
              <a:gd name="T6" fmla="*/ 281 w 1400"/>
              <a:gd name="T7" fmla="*/ 0 h 527"/>
              <a:gd name="T8" fmla="*/ 0 w 1400"/>
              <a:gd name="T9" fmla="*/ 108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0" h="527">
                <a:moveTo>
                  <a:pt x="0" y="108"/>
                </a:moveTo>
                <a:lnTo>
                  <a:pt x="837" y="527"/>
                </a:lnTo>
                <a:lnTo>
                  <a:pt x="1400" y="332"/>
                </a:lnTo>
                <a:lnTo>
                  <a:pt x="281" y="0"/>
                </a:lnTo>
                <a:lnTo>
                  <a:pt x="0" y="108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未知"/>
          <p:cNvSpPr/>
          <p:nvPr/>
        </p:nvSpPr>
        <p:spPr bwMode="auto">
          <a:xfrm>
            <a:off x="4522259" y="3212204"/>
            <a:ext cx="2092325" cy="876300"/>
          </a:xfrm>
          <a:custGeom>
            <a:avLst/>
            <a:gdLst>
              <a:gd name="T0" fmla="*/ 1002 w 1698"/>
              <a:gd name="T1" fmla="*/ 710 h 710"/>
              <a:gd name="T2" fmla="*/ 1698 w 1698"/>
              <a:gd name="T3" fmla="*/ 366 h 710"/>
              <a:gd name="T4" fmla="*/ 591 w 1698"/>
              <a:gd name="T5" fmla="*/ 0 h 710"/>
              <a:gd name="T6" fmla="*/ 0 w 1698"/>
              <a:gd name="T7" fmla="*/ 202 h 710"/>
              <a:gd name="T8" fmla="*/ 1002 w 1698"/>
              <a:gd name="T9" fmla="*/ 71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未知"/>
          <p:cNvSpPr/>
          <p:nvPr/>
        </p:nvSpPr>
        <p:spPr bwMode="auto">
          <a:xfrm>
            <a:off x="5893265" y="3976196"/>
            <a:ext cx="4191000" cy="1771650"/>
          </a:xfrm>
          <a:custGeom>
            <a:avLst/>
            <a:gdLst>
              <a:gd name="T0" fmla="*/ 0 w 3283"/>
              <a:gd name="T1" fmla="*/ 332 h 1388"/>
              <a:gd name="T2" fmla="*/ 1065 w 3283"/>
              <a:gd name="T3" fmla="*/ 869 h 1388"/>
              <a:gd name="T4" fmla="*/ 177 w 3283"/>
              <a:gd name="T5" fmla="*/ 1388 h 1388"/>
              <a:gd name="T6" fmla="*/ 3283 w 3283"/>
              <a:gd name="T7" fmla="*/ 1388 h 1388"/>
              <a:gd name="T8" fmla="*/ 2529 w 3283"/>
              <a:gd name="T9" fmla="*/ 96 h 1388"/>
              <a:gd name="T10" fmla="*/ 1981 w 3283"/>
              <a:gd name="T11" fmla="*/ 414 h 1388"/>
              <a:gd name="T12" fmla="*/ 685 w 3283"/>
              <a:gd name="T13" fmla="*/ 0 h 1388"/>
              <a:gd name="T14" fmla="*/ 0 w 3283"/>
              <a:gd name="T15" fmla="*/ 332 h 1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3" h="1388">
                <a:moveTo>
                  <a:pt x="0" y="332"/>
                </a:moveTo>
                <a:lnTo>
                  <a:pt x="1065" y="869"/>
                </a:lnTo>
                <a:lnTo>
                  <a:pt x="177" y="1388"/>
                </a:lnTo>
                <a:lnTo>
                  <a:pt x="3283" y="1388"/>
                </a:lnTo>
                <a:lnTo>
                  <a:pt x="2529" y="96"/>
                </a:lnTo>
                <a:lnTo>
                  <a:pt x="1981" y="414"/>
                </a:lnTo>
                <a:lnTo>
                  <a:pt x="685" y="0"/>
                </a:lnTo>
                <a:lnTo>
                  <a:pt x="0" y="332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  <a:effectLst/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 flipH="1" flipV="1">
            <a:off x="2921277" y="2644688"/>
            <a:ext cx="827763" cy="452033"/>
          </a:xfrm>
          <a:prstGeom prst="straightConnector1">
            <a:avLst/>
          </a:prstGeom>
          <a:ln>
            <a:solidFill>
              <a:srgbClr val="3245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3749040" y="3703146"/>
            <a:ext cx="1666240" cy="1044114"/>
          </a:xfrm>
          <a:prstGeom prst="straightConnector1">
            <a:avLst/>
          </a:prstGeom>
          <a:ln>
            <a:solidFill>
              <a:srgbClr val="3245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/>
          <p:nvPr/>
        </p:nvCxnSpPr>
        <p:spPr>
          <a:xfrm flipV="1">
            <a:off x="7632530" y="3366596"/>
            <a:ext cx="1133928" cy="858608"/>
          </a:xfrm>
          <a:prstGeom prst="straightConnector1">
            <a:avLst/>
          </a:prstGeom>
          <a:ln>
            <a:solidFill>
              <a:srgbClr val="32455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3"/>
          <p:cNvSpPr txBox="1"/>
          <p:nvPr/>
        </p:nvSpPr>
        <p:spPr>
          <a:xfrm>
            <a:off x="2294557" y="474726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298639" y="5053484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915518" y="28505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919600" y="3156724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1561843" y="189174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1565925" y="2197967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5"/>
          <p:cNvSpPr/>
          <p:nvPr/>
        </p:nvSpPr>
        <p:spPr>
          <a:xfrm rot="16200000">
            <a:off x="9027532" y="291286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504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52"/>
          <p:cNvSpPr/>
          <p:nvPr/>
        </p:nvSpPr>
        <p:spPr>
          <a:xfrm rot="16200000">
            <a:off x="6556658" y="2900585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504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51"/>
          <p:cNvSpPr/>
          <p:nvPr/>
        </p:nvSpPr>
        <p:spPr>
          <a:xfrm rot="16200000">
            <a:off x="4080245" y="2900586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504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0"/>
          <p:cNvSpPr/>
          <p:nvPr/>
        </p:nvSpPr>
        <p:spPr>
          <a:xfrm rot="16200000">
            <a:off x="1620563" y="2897316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504D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6" name="Straight Connector 29"/>
          <p:cNvCxnSpPr/>
          <p:nvPr/>
        </p:nvCxnSpPr>
        <p:spPr>
          <a:xfrm flipH="1">
            <a:off x="1370493" y="3461125"/>
            <a:ext cx="9321544" cy="0"/>
          </a:xfrm>
          <a:prstGeom prst="line">
            <a:avLst/>
          </a:prstGeom>
          <a:ln w="19050">
            <a:solidFill>
              <a:srgbClr val="32455B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44"/>
          <p:cNvSpPr/>
          <p:nvPr/>
        </p:nvSpPr>
        <p:spPr>
          <a:xfrm rot="16200000">
            <a:off x="1612941" y="281459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53"/>
          <p:cNvSpPr/>
          <p:nvPr/>
        </p:nvSpPr>
        <p:spPr>
          <a:xfrm rot="16200000">
            <a:off x="4080245" y="2814599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68"/>
          <p:cNvSpPr/>
          <p:nvPr/>
        </p:nvSpPr>
        <p:spPr>
          <a:xfrm rot="16200000">
            <a:off x="6556658" y="281459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71"/>
          <p:cNvSpPr/>
          <p:nvPr/>
        </p:nvSpPr>
        <p:spPr>
          <a:xfrm rot="16200000">
            <a:off x="9033074" y="281459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rc 30"/>
          <p:cNvSpPr/>
          <p:nvPr/>
        </p:nvSpPr>
        <p:spPr>
          <a:xfrm rot="19051047">
            <a:off x="2769813" y="2262304"/>
            <a:ext cx="2110279" cy="2110279"/>
          </a:xfrm>
          <a:prstGeom prst="arc">
            <a:avLst/>
          </a:prstGeom>
          <a:ln w="28575">
            <a:solidFill>
              <a:srgbClr val="32455B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rc 31"/>
          <p:cNvSpPr/>
          <p:nvPr/>
        </p:nvSpPr>
        <p:spPr>
          <a:xfrm rot="19051047">
            <a:off x="5153668" y="2262305"/>
            <a:ext cx="2110279" cy="2110279"/>
          </a:xfrm>
          <a:prstGeom prst="arc">
            <a:avLst/>
          </a:prstGeom>
          <a:ln w="28575">
            <a:solidFill>
              <a:srgbClr val="32455B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rc 32"/>
          <p:cNvSpPr/>
          <p:nvPr/>
        </p:nvSpPr>
        <p:spPr>
          <a:xfrm rot="19051047">
            <a:off x="7537524" y="2262305"/>
            <a:ext cx="2110279" cy="2110279"/>
          </a:xfrm>
          <a:prstGeom prst="arc">
            <a:avLst/>
          </a:prstGeom>
          <a:ln w="28575">
            <a:solidFill>
              <a:srgbClr val="32455B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3"/>
          <p:cNvSpPr txBox="1"/>
          <p:nvPr/>
        </p:nvSpPr>
        <p:spPr>
          <a:xfrm>
            <a:off x="2122032" y="2899607"/>
            <a:ext cx="471283" cy="5078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33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altLang="zh-CN" sz="33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3"/>
          <p:cNvSpPr txBox="1"/>
          <p:nvPr/>
        </p:nvSpPr>
        <p:spPr>
          <a:xfrm>
            <a:off x="4600727" y="2899607"/>
            <a:ext cx="471283" cy="5078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33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altLang="zh-CN" sz="33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3"/>
          <p:cNvSpPr txBox="1"/>
          <p:nvPr/>
        </p:nvSpPr>
        <p:spPr>
          <a:xfrm>
            <a:off x="7079422" y="2899607"/>
            <a:ext cx="471283" cy="5078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33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altLang="zh-CN" sz="33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"/>
          <p:cNvSpPr txBox="1"/>
          <p:nvPr/>
        </p:nvSpPr>
        <p:spPr>
          <a:xfrm>
            <a:off x="9558118" y="2899607"/>
            <a:ext cx="471283" cy="5078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33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altLang="zh-CN" sz="33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52809" y="5173976"/>
            <a:ext cx="9530283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062567" y="348303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595365" y="189136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041807" y="189136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398295" y="189136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478541" y="348303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952204" y="348303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401514" y="348303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9" grpId="0"/>
      <p:bldP spid="24" grpId="0"/>
      <p:bldP spid="25" grpId="0"/>
      <p:bldP spid="33" grpId="0"/>
      <p:bldP spid="18" grpId="0" animBg="1"/>
      <p:bldP spid="34" grpId="0"/>
      <p:bldP spid="26" grpId="0"/>
      <p:bldP spid="19" grpId="0" animBg="1"/>
      <p:bldP spid="20" grpId="0" animBg="1"/>
      <p:bldP spid="35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982566" y="1933060"/>
            <a:ext cx="0" cy="3649920"/>
          </a:xfrm>
          <a:prstGeom prst="line">
            <a:avLst/>
          </a:prstGeom>
          <a:ln>
            <a:solidFill>
              <a:srgbClr val="1770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669172" y="2272501"/>
            <a:ext cx="4724413" cy="2994920"/>
            <a:chOff x="6798645" y="2142305"/>
            <a:chExt cx="4724413" cy="2994920"/>
          </a:xfrm>
          <a:solidFill>
            <a:srgbClr val="32455B"/>
          </a:solidFill>
        </p:grpSpPr>
        <p:sp>
          <p:nvSpPr>
            <p:cNvPr id="14" name="矩形 13"/>
            <p:cNvSpPr/>
            <p:nvPr/>
          </p:nvSpPr>
          <p:spPr>
            <a:xfrm>
              <a:off x="7040071" y="2142305"/>
              <a:ext cx="4482987" cy="29949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Isosceles Triangle 7"/>
            <p:cNvSpPr/>
            <p:nvPr/>
          </p:nvSpPr>
          <p:spPr bwMode="auto">
            <a:xfrm rot="16200000">
              <a:off x="6763235" y="3581699"/>
              <a:ext cx="312243" cy="24142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057" y="2341028"/>
            <a:ext cx="4304423" cy="2853737"/>
          </a:xfrm>
          <a:prstGeom prst="rect">
            <a:avLst/>
          </a:prstGeom>
        </p:spPr>
      </p:pic>
      <p:sp>
        <p:nvSpPr>
          <p:cNvPr id="17" name="Oval 37"/>
          <p:cNvSpPr/>
          <p:nvPr/>
        </p:nvSpPr>
        <p:spPr>
          <a:xfrm>
            <a:off x="1851122" y="2247502"/>
            <a:ext cx="245744" cy="245744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38"/>
          <p:cNvSpPr/>
          <p:nvPr/>
        </p:nvSpPr>
        <p:spPr>
          <a:xfrm>
            <a:off x="1851122" y="3163805"/>
            <a:ext cx="245744" cy="245746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39"/>
          <p:cNvSpPr/>
          <p:nvPr/>
        </p:nvSpPr>
        <p:spPr>
          <a:xfrm>
            <a:off x="1851122" y="4110590"/>
            <a:ext cx="245744" cy="247651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40"/>
          <p:cNvSpPr/>
          <p:nvPr/>
        </p:nvSpPr>
        <p:spPr>
          <a:xfrm>
            <a:off x="1851122" y="5074520"/>
            <a:ext cx="245744" cy="247651"/>
          </a:xfrm>
          <a:prstGeom prst="ellipse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"/>
          <p:cNvSpPr txBox="1"/>
          <p:nvPr/>
        </p:nvSpPr>
        <p:spPr>
          <a:xfrm>
            <a:off x="990061" y="2204066"/>
            <a:ext cx="72327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US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54"/>
          <p:cNvSpPr txBox="1"/>
          <p:nvPr/>
        </p:nvSpPr>
        <p:spPr>
          <a:xfrm>
            <a:off x="990061" y="3127990"/>
            <a:ext cx="72327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US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55"/>
          <p:cNvSpPr txBox="1"/>
          <p:nvPr/>
        </p:nvSpPr>
        <p:spPr>
          <a:xfrm>
            <a:off x="990061" y="4080490"/>
            <a:ext cx="72327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US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56"/>
          <p:cNvSpPr txBox="1"/>
          <p:nvPr/>
        </p:nvSpPr>
        <p:spPr>
          <a:xfrm>
            <a:off x="990061" y="5057756"/>
            <a:ext cx="72327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US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289871" y="205238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293952" y="233828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289871" y="300487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293952" y="32907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289871" y="395737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293952" y="424328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289871" y="490987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293952" y="519578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ounded Rectangle 18"/>
          <p:cNvSpPr/>
          <p:nvPr/>
        </p:nvSpPr>
        <p:spPr>
          <a:xfrm>
            <a:off x="2494785" y="2457887"/>
            <a:ext cx="1150423" cy="439666"/>
          </a:xfrm>
          <a:prstGeom prst="roundRect">
            <a:avLst/>
          </a:prstGeom>
          <a:solidFill>
            <a:srgbClr val="32455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69885" y="250730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4" name="Rounded Rectangle 18"/>
          <p:cNvSpPr/>
          <p:nvPr/>
        </p:nvSpPr>
        <p:spPr>
          <a:xfrm>
            <a:off x="2494785" y="3184822"/>
            <a:ext cx="1150423" cy="439666"/>
          </a:xfrm>
          <a:prstGeom prst="roundRect">
            <a:avLst/>
          </a:prstGeom>
          <a:solidFill>
            <a:srgbClr val="32455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15" name="Rounded Rectangle 18"/>
          <p:cNvSpPr/>
          <p:nvPr/>
        </p:nvSpPr>
        <p:spPr>
          <a:xfrm>
            <a:off x="2494785" y="3911757"/>
            <a:ext cx="1150423" cy="439666"/>
          </a:xfrm>
          <a:prstGeom prst="roundRect">
            <a:avLst/>
          </a:prstGeom>
          <a:solidFill>
            <a:srgbClr val="32455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16" name="Rounded Rectangle 18"/>
          <p:cNvSpPr/>
          <p:nvPr/>
        </p:nvSpPr>
        <p:spPr>
          <a:xfrm>
            <a:off x="2494785" y="4642296"/>
            <a:ext cx="1150423" cy="439666"/>
          </a:xfrm>
          <a:prstGeom prst="roundRect">
            <a:avLst/>
          </a:prstGeom>
          <a:solidFill>
            <a:srgbClr val="32455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69885" y="323537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669885" y="396231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69885" y="469358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20308" y="2418047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20308" y="3146122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20308" y="3859101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20308" y="4587176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13528" y="5506255"/>
            <a:ext cx="5564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第四章：此处添加标题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4"/>
          <p:cNvGrpSpPr/>
          <p:nvPr/>
        </p:nvGrpSpPr>
        <p:grpSpPr bwMode="auto">
          <a:xfrm>
            <a:off x="3419385" y="5439966"/>
            <a:ext cx="5353231" cy="838200"/>
            <a:chOff x="4457700" y="3441700"/>
            <a:chExt cx="3162300" cy="83820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457700" y="34417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457700" y="4279900"/>
              <a:ext cx="3162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582049" y="608888"/>
            <a:ext cx="6333742" cy="4534612"/>
            <a:chOff x="3953620" y="1671668"/>
            <a:chExt cx="5157894" cy="369276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0583" y="1671668"/>
              <a:ext cx="3406131" cy="369276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916" y="2561449"/>
              <a:ext cx="2669598" cy="80285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380" y="4405546"/>
              <a:ext cx="1672268" cy="50292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620" y="2370776"/>
              <a:ext cx="1672268" cy="50292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nip Single Corner Rectangle 53"/>
          <p:cNvSpPr/>
          <p:nvPr/>
        </p:nvSpPr>
        <p:spPr>
          <a:xfrm>
            <a:off x="1595936" y="2216836"/>
            <a:ext cx="1839344" cy="1716721"/>
          </a:xfrm>
          <a:prstGeom prst="snip1Rect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nip Single Corner Rectangle 59"/>
          <p:cNvSpPr/>
          <p:nvPr/>
        </p:nvSpPr>
        <p:spPr>
          <a:xfrm>
            <a:off x="3936919" y="2216836"/>
            <a:ext cx="1839344" cy="1716721"/>
          </a:xfrm>
          <a:prstGeom prst="snip1Rect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nip Single Corner Rectangle 62"/>
          <p:cNvSpPr/>
          <p:nvPr/>
        </p:nvSpPr>
        <p:spPr>
          <a:xfrm>
            <a:off x="6244460" y="2216836"/>
            <a:ext cx="1839344" cy="1716721"/>
          </a:xfrm>
          <a:prstGeom prst="snip1Rect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nip Single Corner Rectangle 65"/>
          <p:cNvSpPr/>
          <p:nvPr/>
        </p:nvSpPr>
        <p:spPr>
          <a:xfrm>
            <a:off x="8618885" y="2216836"/>
            <a:ext cx="1839344" cy="1716721"/>
          </a:xfrm>
          <a:prstGeom prst="snip1Rect">
            <a:avLst/>
          </a:prstGeom>
          <a:solidFill>
            <a:srgbClr val="3245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276464" y="2779271"/>
            <a:ext cx="591843" cy="660757"/>
            <a:chOff x="8431052" y="5110164"/>
            <a:chExt cx="591843" cy="660757"/>
          </a:xfrm>
          <a:solidFill>
            <a:schemeClr val="bg1"/>
          </a:solidFill>
        </p:grpSpPr>
        <p:sp>
          <p:nvSpPr>
            <p:cNvPr id="17" name="Rectangle 74@|1FFC:0|FBC:0|LFC:0|LBC:16777215"/>
            <p:cNvSpPr>
              <a:spLocks noChangeArrowheads="1"/>
            </p:cNvSpPr>
            <p:nvPr/>
          </p:nvSpPr>
          <p:spPr bwMode="auto">
            <a:xfrm>
              <a:off x="8694543" y="5547965"/>
              <a:ext cx="60807" cy="2229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5@|5FFC:0|FBC:0|LFC:0|LBC:16777215"/>
            <p:cNvSpPr/>
            <p:nvPr/>
          </p:nvSpPr>
          <p:spPr bwMode="auto">
            <a:xfrm>
              <a:off x="8431052" y="5110164"/>
              <a:ext cx="531038" cy="186471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76@|5FFC:0|FBC:0|LFC:0|LBC:16777215"/>
            <p:cNvSpPr/>
            <p:nvPr/>
          </p:nvSpPr>
          <p:spPr bwMode="auto">
            <a:xfrm>
              <a:off x="8491857" y="5333117"/>
              <a:ext cx="531038" cy="182419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208"/>
          <p:cNvSpPr>
            <a:spLocks noEditPoints="1"/>
          </p:cNvSpPr>
          <p:nvPr/>
        </p:nvSpPr>
        <p:spPr bwMode="auto">
          <a:xfrm>
            <a:off x="2211024" y="2744817"/>
            <a:ext cx="575628" cy="660757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367"/>
          <p:cNvSpPr>
            <a:spLocks noEditPoints="1"/>
          </p:cNvSpPr>
          <p:nvPr/>
        </p:nvSpPr>
        <p:spPr bwMode="auto">
          <a:xfrm>
            <a:off x="4546480" y="2744816"/>
            <a:ext cx="620220" cy="66075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814957" y="2744816"/>
            <a:ext cx="664809" cy="660757"/>
            <a:chOff x="7069004" y="5110164"/>
            <a:chExt cx="664809" cy="660757"/>
          </a:xfrm>
          <a:solidFill>
            <a:schemeClr val="bg1"/>
          </a:solidFill>
        </p:grpSpPr>
        <p:sp>
          <p:nvSpPr>
            <p:cNvPr id="23" name="Freeform 368@|5FFC:0|FBC:0|LFC:0|LBC:16777215"/>
            <p:cNvSpPr/>
            <p:nvPr/>
          </p:nvSpPr>
          <p:spPr bwMode="auto">
            <a:xfrm>
              <a:off x="7170345" y="5531750"/>
              <a:ext cx="210793" cy="239171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369@|5FFC:0|FBC:0|LFC:0|LBC:16777215"/>
            <p:cNvSpPr/>
            <p:nvPr/>
          </p:nvSpPr>
          <p:spPr bwMode="auto">
            <a:xfrm>
              <a:off x="7275742" y="5110164"/>
              <a:ext cx="458071" cy="502661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370@|5FFC:0|FBC:0|LFC:0|LBC:16777215"/>
            <p:cNvSpPr/>
            <p:nvPr/>
          </p:nvSpPr>
          <p:spPr bwMode="auto">
            <a:xfrm>
              <a:off x="7069004" y="5247990"/>
              <a:ext cx="133774" cy="227008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Rounded Rectangle 71"/>
          <p:cNvSpPr/>
          <p:nvPr/>
        </p:nvSpPr>
        <p:spPr>
          <a:xfrm>
            <a:off x="1595434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72"/>
          <p:cNvSpPr/>
          <p:nvPr/>
        </p:nvSpPr>
        <p:spPr>
          <a:xfrm>
            <a:off x="1595435" y="4426536"/>
            <a:ext cx="957265" cy="75228"/>
          </a:xfrm>
          <a:prstGeom prst="round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622386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945561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255587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660224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66022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71"/>
          <p:cNvSpPr/>
          <p:nvPr/>
        </p:nvSpPr>
        <p:spPr>
          <a:xfrm>
            <a:off x="3945561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72"/>
          <p:cNvSpPr/>
          <p:nvPr/>
        </p:nvSpPr>
        <p:spPr>
          <a:xfrm>
            <a:off x="3945562" y="4426536"/>
            <a:ext cx="957265" cy="75228"/>
          </a:xfrm>
          <a:prstGeom prst="round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71"/>
          <p:cNvSpPr/>
          <p:nvPr/>
        </p:nvSpPr>
        <p:spPr>
          <a:xfrm>
            <a:off x="6207168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ounded Rectangle 72"/>
          <p:cNvSpPr/>
          <p:nvPr/>
        </p:nvSpPr>
        <p:spPr>
          <a:xfrm>
            <a:off x="6207169" y="4426536"/>
            <a:ext cx="957265" cy="75228"/>
          </a:xfrm>
          <a:prstGeom prst="round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ounded Rectangle 71"/>
          <p:cNvSpPr/>
          <p:nvPr/>
        </p:nvSpPr>
        <p:spPr>
          <a:xfrm>
            <a:off x="8680839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Rounded Rectangle 72"/>
          <p:cNvSpPr/>
          <p:nvPr/>
        </p:nvSpPr>
        <p:spPr>
          <a:xfrm>
            <a:off x="8680840" y="4426536"/>
            <a:ext cx="957265" cy="75228"/>
          </a:xfrm>
          <a:prstGeom prst="round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6207168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3957587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159543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9"/>
          <p:cNvCxnSpPr/>
          <p:nvPr/>
        </p:nvCxnSpPr>
        <p:spPr>
          <a:xfrm>
            <a:off x="3474839" y="2820591"/>
            <a:ext cx="1216819" cy="709811"/>
          </a:xfrm>
          <a:prstGeom prst="line">
            <a:avLst/>
          </a:prstGeom>
          <a:noFill/>
          <a:ln w="9525" cap="flat" cmpd="sng" algn="ctr">
            <a:solidFill>
              <a:srgbClr val="32455B"/>
            </a:solidFill>
            <a:prstDash val="solid"/>
          </a:ln>
          <a:effectLst/>
        </p:spPr>
      </p:cxnSp>
      <p:cxnSp>
        <p:nvCxnSpPr>
          <p:cNvPr id="13" name="Straight Connector 11"/>
          <p:cNvCxnSpPr/>
          <p:nvPr/>
        </p:nvCxnSpPr>
        <p:spPr>
          <a:xfrm rot="10800000" flipV="1">
            <a:off x="3474839" y="4341614"/>
            <a:ext cx="1216819" cy="811213"/>
          </a:xfrm>
          <a:prstGeom prst="line">
            <a:avLst/>
          </a:prstGeom>
          <a:noFill/>
          <a:ln w="9525" cap="flat" cmpd="sng" algn="ctr">
            <a:solidFill>
              <a:srgbClr val="32455B"/>
            </a:solidFill>
            <a:prstDash val="solid"/>
          </a:ln>
          <a:effectLst/>
        </p:spPr>
      </p:cxnSp>
      <p:sp>
        <p:nvSpPr>
          <p:cNvPr id="14" name="Rounded Rectangle 2"/>
          <p:cNvSpPr/>
          <p:nvPr/>
        </p:nvSpPr>
        <p:spPr>
          <a:xfrm>
            <a:off x="2460824" y="1806575"/>
            <a:ext cx="1070824" cy="1070824"/>
          </a:xfrm>
          <a:prstGeom prst="roundRect">
            <a:avLst/>
          </a:prstGeom>
          <a:solidFill>
            <a:srgbClr val="32455B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2"/>
          <p:cNvSpPr>
            <a:spLocks noEditPoints="1"/>
          </p:cNvSpPr>
          <p:nvPr/>
        </p:nvSpPr>
        <p:spPr bwMode="auto">
          <a:xfrm>
            <a:off x="2795864" y="2116403"/>
            <a:ext cx="400744" cy="451168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ounded Rectangle 7"/>
          <p:cNvSpPr/>
          <p:nvPr/>
        </p:nvSpPr>
        <p:spPr>
          <a:xfrm>
            <a:off x="4590257" y="3429000"/>
            <a:ext cx="1070824" cy="1070824"/>
          </a:xfrm>
          <a:prstGeom prst="roundRect">
            <a:avLst/>
          </a:prstGeom>
          <a:solidFill>
            <a:srgbClr val="32455B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23"/>
          <p:cNvGrpSpPr/>
          <p:nvPr/>
        </p:nvGrpSpPr>
        <p:grpSpPr>
          <a:xfrm>
            <a:off x="4834130" y="3734726"/>
            <a:ext cx="583078" cy="459373"/>
            <a:chOff x="1058564" y="1781841"/>
            <a:chExt cx="649993" cy="512092"/>
          </a:xfrm>
          <a:solidFill>
            <a:sysClr val="window" lastClr="FFFFFF"/>
          </a:solidFill>
        </p:grpSpPr>
        <p:sp>
          <p:nvSpPr>
            <p:cNvPr id="18" name="Freeform 31"/>
            <p:cNvSpPr/>
            <p:nvPr/>
          </p:nvSpPr>
          <p:spPr bwMode="auto">
            <a:xfrm>
              <a:off x="1058564" y="1823776"/>
              <a:ext cx="457253" cy="470157"/>
            </a:xfrm>
            <a:custGeom>
              <a:avLst/>
              <a:gdLst>
                <a:gd name="T0" fmla="*/ 191 w 240"/>
                <a:gd name="T1" fmla="*/ 0 h 247"/>
                <a:gd name="T2" fmla="*/ 49 w 240"/>
                <a:gd name="T3" fmla="*/ 0 h 247"/>
                <a:gd name="T4" fmla="*/ 0 w 240"/>
                <a:gd name="T5" fmla="*/ 49 h 247"/>
                <a:gd name="T6" fmla="*/ 0 w 240"/>
                <a:gd name="T7" fmla="*/ 129 h 247"/>
                <a:gd name="T8" fmla="*/ 49 w 240"/>
                <a:gd name="T9" fmla="*/ 178 h 247"/>
                <a:gd name="T10" fmla="*/ 57 w 240"/>
                <a:gd name="T11" fmla="*/ 178 h 247"/>
                <a:gd name="T12" fmla="*/ 32 w 240"/>
                <a:gd name="T13" fmla="*/ 245 h 247"/>
                <a:gd name="T14" fmla="*/ 121 w 240"/>
                <a:gd name="T15" fmla="*/ 178 h 247"/>
                <a:gd name="T16" fmla="*/ 191 w 240"/>
                <a:gd name="T17" fmla="*/ 178 h 247"/>
                <a:gd name="T18" fmla="*/ 240 w 240"/>
                <a:gd name="T19" fmla="*/ 129 h 247"/>
                <a:gd name="T20" fmla="*/ 240 w 240"/>
                <a:gd name="T21" fmla="*/ 49 h 247"/>
                <a:gd name="T22" fmla="*/ 191 w 240"/>
                <a:gd name="T2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47">
                  <a:moveTo>
                    <a:pt x="191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56"/>
                    <a:pt x="22" y="178"/>
                    <a:pt x="49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49" y="198"/>
                    <a:pt x="31" y="247"/>
                    <a:pt x="32" y="245"/>
                  </a:cubicBezTo>
                  <a:cubicBezTo>
                    <a:pt x="32" y="244"/>
                    <a:pt x="97" y="196"/>
                    <a:pt x="12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218" y="178"/>
                    <a:pt x="240" y="156"/>
                    <a:pt x="240" y="129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0" y="22"/>
                    <a:pt x="21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32"/>
            <p:cNvSpPr/>
            <p:nvPr/>
          </p:nvSpPr>
          <p:spPr bwMode="auto">
            <a:xfrm>
              <a:off x="1378722" y="1781841"/>
              <a:ext cx="329835" cy="384674"/>
            </a:xfrm>
            <a:custGeom>
              <a:avLst/>
              <a:gdLst>
                <a:gd name="T0" fmla="*/ 133 w 173"/>
                <a:gd name="T1" fmla="*/ 0 h 202"/>
                <a:gd name="T2" fmla="*/ 18 w 173"/>
                <a:gd name="T3" fmla="*/ 0 h 202"/>
                <a:gd name="T4" fmla="*/ 0 w 173"/>
                <a:gd name="T5" fmla="*/ 5 h 202"/>
                <a:gd name="T6" fmla="*/ 33 w 173"/>
                <a:gd name="T7" fmla="*/ 5 h 202"/>
                <a:gd name="T8" fmla="*/ 89 w 173"/>
                <a:gd name="T9" fmla="*/ 61 h 202"/>
                <a:gd name="T10" fmla="*/ 89 w 173"/>
                <a:gd name="T11" fmla="*/ 151 h 202"/>
                <a:gd name="T12" fmla="*/ 89 w 173"/>
                <a:gd name="T13" fmla="*/ 156 h 202"/>
                <a:gd name="T14" fmla="*/ 148 w 173"/>
                <a:gd name="T15" fmla="*/ 201 h 202"/>
                <a:gd name="T16" fmla="*/ 127 w 173"/>
                <a:gd name="T17" fmla="*/ 145 h 202"/>
                <a:gd name="T18" fmla="*/ 133 w 173"/>
                <a:gd name="T19" fmla="*/ 145 h 202"/>
                <a:gd name="T20" fmla="*/ 173 w 173"/>
                <a:gd name="T21" fmla="*/ 105 h 202"/>
                <a:gd name="T22" fmla="*/ 173 w 173"/>
                <a:gd name="T23" fmla="*/ 41 h 202"/>
                <a:gd name="T24" fmla="*/ 133 w 173"/>
                <a:gd name="T2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202">
                  <a:moveTo>
                    <a:pt x="13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5" y="2"/>
                    <a:pt x="0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64" y="5"/>
                    <a:pt x="89" y="30"/>
                    <a:pt x="89" y="6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3"/>
                    <a:pt x="89" y="154"/>
                    <a:pt x="89" y="156"/>
                  </a:cubicBezTo>
                  <a:cubicBezTo>
                    <a:pt x="113" y="174"/>
                    <a:pt x="148" y="200"/>
                    <a:pt x="148" y="201"/>
                  </a:cubicBezTo>
                  <a:cubicBezTo>
                    <a:pt x="148" y="202"/>
                    <a:pt x="133" y="162"/>
                    <a:pt x="127" y="145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155" y="145"/>
                    <a:pt x="173" y="127"/>
                    <a:pt x="173" y="105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3" y="18"/>
                    <a:pt x="155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Rounded Rectangle 6"/>
          <p:cNvSpPr/>
          <p:nvPr/>
        </p:nvSpPr>
        <p:spPr>
          <a:xfrm>
            <a:off x="2460824" y="5051426"/>
            <a:ext cx="1070824" cy="1070825"/>
          </a:xfrm>
          <a:prstGeom prst="roundRect">
            <a:avLst/>
          </a:prstGeom>
          <a:solidFill>
            <a:srgbClr val="32455B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2723992" y="5360786"/>
            <a:ext cx="544489" cy="452105"/>
            <a:chOff x="3965790" y="1735873"/>
            <a:chExt cx="537091" cy="445963"/>
          </a:xfrm>
          <a:solidFill>
            <a:sysClr val="window" lastClr="FFFFFF"/>
          </a:solidFill>
        </p:grpSpPr>
        <p:sp>
          <p:nvSpPr>
            <p:cNvPr id="22" name="Freeform 69"/>
            <p:cNvSpPr/>
            <p:nvPr/>
          </p:nvSpPr>
          <p:spPr bwMode="auto">
            <a:xfrm>
              <a:off x="3965790" y="1905226"/>
              <a:ext cx="366125" cy="276610"/>
            </a:xfrm>
            <a:custGeom>
              <a:avLst/>
              <a:gdLst>
                <a:gd name="T0" fmla="*/ 76 w 454"/>
                <a:gd name="T1" fmla="*/ 0 h 343"/>
                <a:gd name="T2" fmla="*/ 0 w 454"/>
                <a:gd name="T3" fmla="*/ 343 h 343"/>
                <a:gd name="T4" fmla="*/ 454 w 454"/>
                <a:gd name="T5" fmla="*/ 343 h 343"/>
                <a:gd name="T6" fmla="*/ 373 w 454"/>
                <a:gd name="T7" fmla="*/ 0 h 343"/>
                <a:gd name="T8" fmla="*/ 76 w 454"/>
                <a:gd name="T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343">
                  <a:moveTo>
                    <a:pt x="76" y="0"/>
                  </a:moveTo>
                  <a:lnTo>
                    <a:pt x="0" y="343"/>
                  </a:lnTo>
                  <a:lnTo>
                    <a:pt x="454" y="343"/>
                  </a:lnTo>
                  <a:lnTo>
                    <a:pt x="3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70"/>
            <p:cNvSpPr/>
            <p:nvPr/>
          </p:nvSpPr>
          <p:spPr bwMode="auto">
            <a:xfrm>
              <a:off x="4223045" y="1869743"/>
              <a:ext cx="279836" cy="247578"/>
            </a:xfrm>
            <a:custGeom>
              <a:avLst/>
              <a:gdLst>
                <a:gd name="T0" fmla="*/ 137 w 347"/>
                <a:gd name="T1" fmla="*/ 307 h 307"/>
                <a:gd name="T2" fmla="*/ 347 w 347"/>
                <a:gd name="T3" fmla="*/ 307 h 307"/>
                <a:gd name="T4" fmla="*/ 274 w 347"/>
                <a:gd name="T5" fmla="*/ 0 h 307"/>
                <a:gd name="T6" fmla="*/ 5 w 347"/>
                <a:gd name="T7" fmla="*/ 0 h 307"/>
                <a:gd name="T8" fmla="*/ 0 w 347"/>
                <a:gd name="T9" fmla="*/ 26 h 307"/>
                <a:gd name="T10" fmla="*/ 71 w 347"/>
                <a:gd name="T11" fmla="*/ 26 h 307"/>
                <a:gd name="T12" fmla="*/ 137 w 347"/>
                <a:gd name="T1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307">
                  <a:moveTo>
                    <a:pt x="137" y="307"/>
                  </a:moveTo>
                  <a:lnTo>
                    <a:pt x="347" y="307"/>
                  </a:lnTo>
                  <a:lnTo>
                    <a:pt x="274" y="0"/>
                  </a:lnTo>
                  <a:lnTo>
                    <a:pt x="5" y="0"/>
                  </a:lnTo>
                  <a:lnTo>
                    <a:pt x="0" y="26"/>
                  </a:lnTo>
                  <a:lnTo>
                    <a:pt x="71" y="26"/>
                  </a:lnTo>
                  <a:lnTo>
                    <a:pt x="137" y="3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71"/>
            <p:cNvSpPr/>
            <p:nvPr/>
          </p:nvSpPr>
          <p:spPr bwMode="auto">
            <a:xfrm>
              <a:off x="4055305" y="1777808"/>
              <a:ext cx="173385" cy="142740"/>
            </a:xfrm>
            <a:custGeom>
              <a:avLst/>
              <a:gdLst>
                <a:gd name="T0" fmla="*/ 91 w 91"/>
                <a:gd name="T1" fmla="*/ 75 h 75"/>
                <a:gd name="T2" fmla="*/ 81 w 91"/>
                <a:gd name="T3" fmla="*/ 75 h 75"/>
                <a:gd name="T4" fmla="*/ 81 w 91"/>
                <a:gd name="T5" fmla="*/ 33 h 75"/>
                <a:gd name="T6" fmla="*/ 46 w 91"/>
                <a:gd name="T7" fmla="*/ 7 h 75"/>
                <a:gd name="T8" fmla="*/ 11 w 91"/>
                <a:gd name="T9" fmla="*/ 33 h 75"/>
                <a:gd name="T10" fmla="*/ 11 w 91"/>
                <a:gd name="T11" fmla="*/ 75 h 75"/>
                <a:gd name="T12" fmla="*/ 0 w 91"/>
                <a:gd name="T13" fmla="*/ 75 h 75"/>
                <a:gd name="T14" fmla="*/ 0 w 91"/>
                <a:gd name="T15" fmla="*/ 33 h 75"/>
                <a:gd name="T16" fmla="*/ 46 w 91"/>
                <a:gd name="T17" fmla="*/ 0 h 75"/>
                <a:gd name="T18" fmla="*/ 91 w 91"/>
                <a:gd name="T19" fmla="*/ 33 h 75"/>
                <a:gd name="T20" fmla="*/ 91 w 91"/>
                <a:gd name="T2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5">
                  <a:moveTo>
                    <a:pt x="91" y="75"/>
                  </a:moveTo>
                  <a:cubicBezTo>
                    <a:pt x="81" y="75"/>
                    <a:pt x="81" y="75"/>
                    <a:pt x="81" y="75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19"/>
                    <a:pt x="65" y="7"/>
                    <a:pt x="46" y="7"/>
                  </a:cubicBezTo>
                  <a:cubicBezTo>
                    <a:pt x="26" y="7"/>
                    <a:pt x="11" y="19"/>
                    <a:pt x="11" y="33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21" y="0"/>
                    <a:pt x="46" y="0"/>
                  </a:cubicBezTo>
                  <a:cubicBezTo>
                    <a:pt x="71" y="0"/>
                    <a:pt x="91" y="15"/>
                    <a:pt x="91" y="33"/>
                  </a:cubicBezTo>
                  <a:lnTo>
                    <a:pt x="91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72"/>
            <p:cNvSpPr/>
            <p:nvPr/>
          </p:nvSpPr>
          <p:spPr bwMode="auto">
            <a:xfrm>
              <a:off x="4236754" y="1735873"/>
              <a:ext cx="172579" cy="142740"/>
            </a:xfrm>
            <a:custGeom>
              <a:avLst/>
              <a:gdLst>
                <a:gd name="T0" fmla="*/ 91 w 91"/>
                <a:gd name="T1" fmla="*/ 75 h 75"/>
                <a:gd name="T2" fmla="*/ 81 w 91"/>
                <a:gd name="T3" fmla="*/ 75 h 75"/>
                <a:gd name="T4" fmla="*/ 81 w 91"/>
                <a:gd name="T5" fmla="*/ 33 h 75"/>
                <a:gd name="T6" fmla="*/ 46 w 91"/>
                <a:gd name="T7" fmla="*/ 8 h 75"/>
                <a:gd name="T8" fmla="*/ 11 w 91"/>
                <a:gd name="T9" fmla="*/ 33 h 75"/>
                <a:gd name="T10" fmla="*/ 11 w 91"/>
                <a:gd name="T11" fmla="*/ 75 h 75"/>
                <a:gd name="T12" fmla="*/ 0 w 91"/>
                <a:gd name="T13" fmla="*/ 75 h 75"/>
                <a:gd name="T14" fmla="*/ 0 w 91"/>
                <a:gd name="T15" fmla="*/ 33 h 75"/>
                <a:gd name="T16" fmla="*/ 46 w 91"/>
                <a:gd name="T17" fmla="*/ 0 h 75"/>
                <a:gd name="T18" fmla="*/ 91 w 91"/>
                <a:gd name="T19" fmla="*/ 33 h 75"/>
                <a:gd name="T20" fmla="*/ 91 w 91"/>
                <a:gd name="T2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5">
                  <a:moveTo>
                    <a:pt x="91" y="75"/>
                  </a:moveTo>
                  <a:cubicBezTo>
                    <a:pt x="81" y="75"/>
                    <a:pt x="81" y="75"/>
                    <a:pt x="81" y="75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19"/>
                    <a:pt x="65" y="8"/>
                    <a:pt x="46" y="8"/>
                  </a:cubicBezTo>
                  <a:cubicBezTo>
                    <a:pt x="27" y="8"/>
                    <a:pt x="11" y="19"/>
                    <a:pt x="11" y="33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21" y="0"/>
                    <a:pt x="46" y="0"/>
                  </a:cubicBezTo>
                  <a:cubicBezTo>
                    <a:pt x="71" y="0"/>
                    <a:pt x="91" y="15"/>
                    <a:pt x="91" y="33"/>
                  </a:cubicBezTo>
                  <a:lnTo>
                    <a:pt x="91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13"/>
          <p:cNvSpPr txBox="1"/>
          <p:nvPr/>
        </p:nvSpPr>
        <p:spPr>
          <a:xfrm>
            <a:off x="3183912" y="3607649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460824" y="3929337"/>
            <a:ext cx="20005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726795" y="1985223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726795" y="2306911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726795" y="524396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726795" y="5565652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201967" y="2680801"/>
            <a:ext cx="37200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201967" y="229943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01967" y="4768233"/>
            <a:ext cx="37200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201967" y="438686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Hexagon 2576"/>
          <p:cNvSpPr/>
          <p:nvPr/>
        </p:nvSpPr>
        <p:spPr>
          <a:xfrm rot="5400000">
            <a:off x="4894096" y="3814116"/>
            <a:ext cx="2483236" cy="2140720"/>
          </a:xfrm>
          <a:prstGeom prst="hexagon">
            <a:avLst/>
          </a:prstGeom>
          <a:solidFill>
            <a:srgbClr val="32455B"/>
          </a:solidFill>
          <a:ln w="190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733151" y="4374353"/>
            <a:ext cx="805126" cy="805126"/>
            <a:chOff x="5733151" y="4526699"/>
            <a:chExt cx="805126" cy="805126"/>
          </a:xfrm>
        </p:grpSpPr>
        <p:sp>
          <p:nvSpPr>
            <p:cNvPr id="14" name="Teardrop 2579@|1FFC:16777215|FBC:16777215|LFC:16777215|LBC:16777215"/>
            <p:cNvSpPr/>
            <p:nvPr/>
          </p:nvSpPr>
          <p:spPr>
            <a:xfrm>
              <a:off x="5733151" y="5012963"/>
              <a:ext cx="318862" cy="318862"/>
            </a:xfrm>
            <a:prstGeom prst="teardrop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ardrop 2580@|1FFC:16777215|FBC:16777215|LFC:16777215|LBC:16777215"/>
            <p:cNvSpPr/>
            <p:nvPr/>
          </p:nvSpPr>
          <p:spPr>
            <a:xfrm rot="10800000">
              <a:off x="6052013" y="4526699"/>
              <a:ext cx="486264" cy="486264"/>
            </a:xfrm>
            <a:prstGeom prst="teardrop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Teardrop 2581@|1FFC:16777215|FBC:16777215|LFC:16777215|LBC:16777215"/>
            <p:cNvSpPr/>
            <p:nvPr/>
          </p:nvSpPr>
          <p:spPr>
            <a:xfrm rot="5400000">
              <a:off x="5817087" y="4779004"/>
              <a:ext cx="167940" cy="167940"/>
            </a:xfrm>
            <a:prstGeom prst="teardrop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D890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Hexagon 2560"/>
          <p:cNvSpPr/>
          <p:nvPr/>
        </p:nvSpPr>
        <p:spPr>
          <a:xfrm rot="5400000">
            <a:off x="2599247" y="3858902"/>
            <a:ext cx="2483236" cy="2140720"/>
          </a:xfrm>
          <a:prstGeom prst="hexagon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3245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rapezoid 1189"/>
          <p:cNvSpPr/>
          <p:nvPr/>
        </p:nvSpPr>
        <p:spPr>
          <a:xfrm rot="5400000">
            <a:off x="3815610" y="4734466"/>
            <a:ext cx="1800360" cy="390869"/>
          </a:xfrm>
          <a:prstGeom prst="trapezoid">
            <a:avLst>
              <a:gd name="adj" fmla="val 50241"/>
            </a:avLst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192"/>
          <p:cNvSpPr/>
          <p:nvPr/>
        </p:nvSpPr>
        <p:spPr>
          <a:xfrm>
            <a:off x="4224007" y="4660914"/>
            <a:ext cx="594892" cy="594892"/>
          </a:xfrm>
          <a:prstGeom prst="ellipse">
            <a:avLst/>
          </a:prstGeom>
          <a:solidFill>
            <a:srgbClr val="3245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Hexagon 2561"/>
          <p:cNvSpPr/>
          <p:nvPr/>
        </p:nvSpPr>
        <p:spPr>
          <a:xfrm rot="5400000">
            <a:off x="7177392" y="3858902"/>
            <a:ext cx="2483236" cy="2140720"/>
          </a:xfrm>
          <a:prstGeom prst="hexagon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3245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rapezoid 2565"/>
          <p:cNvSpPr/>
          <p:nvPr/>
        </p:nvSpPr>
        <p:spPr>
          <a:xfrm rot="16200000" flipH="1">
            <a:off x="6649982" y="4735097"/>
            <a:ext cx="1799093" cy="390871"/>
          </a:xfrm>
          <a:prstGeom prst="trapezoid">
            <a:avLst>
              <a:gd name="adj" fmla="val 50241"/>
            </a:avLst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Oval 2573"/>
          <p:cNvSpPr/>
          <p:nvPr/>
        </p:nvSpPr>
        <p:spPr>
          <a:xfrm>
            <a:off x="7508085" y="4660914"/>
            <a:ext cx="594892" cy="594892"/>
          </a:xfrm>
          <a:prstGeom prst="ellipse">
            <a:avLst/>
          </a:prstGeom>
          <a:solidFill>
            <a:srgbClr val="3245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Hexagon 2564"/>
          <p:cNvSpPr/>
          <p:nvPr/>
        </p:nvSpPr>
        <p:spPr>
          <a:xfrm rot="5400000">
            <a:off x="6048249" y="1757002"/>
            <a:ext cx="2483236" cy="2140720"/>
          </a:xfrm>
          <a:prstGeom prst="hexagon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3245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rapezoid 2571"/>
          <p:cNvSpPr/>
          <p:nvPr/>
        </p:nvSpPr>
        <p:spPr>
          <a:xfrm rot="12392928" flipH="1">
            <a:off x="6047461" y="3451013"/>
            <a:ext cx="1683476" cy="390871"/>
          </a:xfrm>
          <a:custGeom>
            <a:avLst/>
            <a:gdLst>
              <a:gd name="connsiteX0" fmla="*/ 0 w 1588698"/>
              <a:gd name="connsiteY0" fmla="*/ 390871 h 390871"/>
              <a:gd name="connsiteX1" fmla="*/ 194247 w 1588698"/>
              <a:gd name="connsiteY1" fmla="*/ 0 h 390871"/>
              <a:gd name="connsiteX2" fmla="*/ 1394451 w 1588698"/>
              <a:gd name="connsiteY2" fmla="*/ 0 h 390871"/>
              <a:gd name="connsiteX3" fmla="*/ 1588698 w 1588698"/>
              <a:gd name="connsiteY3" fmla="*/ 390871 h 390871"/>
              <a:gd name="connsiteX4" fmla="*/ 0 w 1588698"/>
              <a:gd name="connsiteY4" fmla="*/ 390871 h 390871"/>
              <a:gd name="connsiteX0-1" fmla="*/ 0 w 1683476"/>
              <a:gd name="connsiteY0-2" fmla="*/ 390871 h 390871"/>
              <a:gd name="connsiteX1-3" fmla="*/ 194247 w 1683476"/>
              <a:gd name="connsiteY1-4" fmla="*/ 0 h 390871"/>
              <a:gd name="connsiteX2-5" fmla="*/ 1394451 w 1683476"/>
              <a:gd name="connsiteY2-6" fmla="*/ 0 h 390871"/>
              <a:gd name="connsiteX3-7" fmla="*/ 1683476 w 1683476"/>
              <a:gd name="connsiteY3-8" fmla="*/ 387649 h 390871"/>
              <a:gd name="connsiteX4-9" fmla="*/ 0 w 1683476"/>
              <a:gd name="connsiteY4-10" fmla="*/ 390871 h 3908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83476" h="390871">
                <a:moveTo>
                  <a:pt x="0" y="390871"/>
                </a:moveTo>
                <a:lnTo>
                  <a:pt x="194247" y="0"/>
                </a:lnTo>
                <a:lnTo>
                  <a:pt x="1394451" y="0"/>
                </a:lnTo>
                <a:lnTo>
                  <a:pt x="1683476" y="387649"/>
                </a:lnTo>
                <a:lnTo>
                  <a:pt x="0" y="390871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Oval 2575"/>
          <p:cNvSpPr/>
          <p:nvPr/>
        </p:nvSpPr>
        <p:spPr>
          <a:xfrm>
            <a:off x="6666911" y="3101252"/>
            <a:ext cx="594892" cy="594892"/>
          </a:xfrm>
          <a:prstGeom prst="ellipse">
            <a:avLst/>
          </a:prstGeom>
          <a:solidFill>
            <a:srgbClr val="3245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Hexagon 2563"/>
          <p:cNvSpPr/>
          <p:nvPr/>
        </p:nvSpPr>
        <p:spPr>
          <a:xfrm rot="5400000">
            <a:off x="3736889" y="1757002"/>
            <a:ext cx="2483236" cy="2140720"/>
          </a:xfrm>
          <a:prstGeom prst="hexagon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3245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rapezoid 2571"/>
          <p:cNvSpPr/>
          <p:nvPr/>
        </p:nvSpPr>
        <p:spPr>
          <a:xfrm rot="9207072">
            <a:off x="4539955" y="3451326"/>
            <a:ext cx="1683476" cy="390871"/>
          </a:xfrm>
          <a:custGeom>
            <a:avLst/>
            <a:gdLst>
              <a:gd name="connsiteX0" fmla="*/ 0 w 1588698"/>
              <a:gd name="connsiteY0" fmla="*/ 390871 h 390871"/>
              <a:gd name="connsiteX1" fmla="*/ 194247 w 1588698"/>
              <a:gd name="connsiteY1" fmla="*/ 0 h 390871"/>
              <a:gd name="connsiteX2" fmla="*/ 1394451 w 1588698"/>
              <a:gd name="connsiteY2" fmla="*/ 0 h 390871"/>
              <a:gd name="connsiteX3" fmla="*/ 1588698 w 1588698"/>
              <a:gd name="connsiteY3" fmla="*/ 390871 h 390871"/>
              <a:gd name="connsiteX4" fmla="*/ 0 w 1588698"/>
              <a:gd name="connsiteY4" fmla="*/ 390871 h 390871"/>
              <a:gd name="connsiteX0-1" fmla="*/ 0 w 1683476"/>
              <a:gd name="connsiteY0-2" fmla="*/ 390871 h 390871"/>
              <a:gd name="connsiteX1-3" fmla="*/ 194247 w 1683476"/>
              <a:gd name="connsiteY1-4" fmla="*/ 0 h 390871"/>
              <a:gd name="connsiteX2-5" fmla="*/ 1394451 w 1683476"/>
              <a:gd name="connsiteY2-6" fmla="*/ 0 h 390871"/>
              <a:gd name="connsiteX3-7" fmla="*/ 1683476 w 1683476"/>
              <a:gd name="connsiteY3-8" fmla="*/ 387649 h 390871"/>
              <a:gd name="connsiteX4-9" fmla="*/ 0 w 1683476"/>
              <a:gd name="connsiteY4-10" fmla="*/ 390871 h 3908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83476" h="390871">
                <a:moveTo>
                  <a:pt x="0" y="390871"/>
                </a:moveTo>
                <a:lnTo>
                  <a:pt x="194247" y="0"/>
                </a:lnTo>
                <a:lnTo>
                  <a:pt x="1394451" y="0"/>
                </a:lnTo>
                <a:lnTo>
                  <a:pt x="1683476" y="387649"/>
                </a:lnTo>
                <a:lnTo>
                  <a:pt x="0" y="390871"/>
                </a:lnTo>
                <a:close/>
              </a:path>
            </a:pathLst>
          </a:cu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Oval 2574"/>
          <p:cNvSpPr/>
          <p:nvPr/>
        </p:nvSpPr>
        <p:spPr>
          <a:xfrm>
            <a:off x="4986247" y="3101252"/>
            <a:ext cx="594892" cy="594892"/>
          </a:xfrm>
          <a:prstGeom prst="ellipse">
            <a:avLst/>
          </a:prstGeom>
          <a:solidFill>
            <a:srgbClr val="3245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279087" y="4120034"/>
            <a:ext cx="341817" cy="259034"/>
            <a:chOff x="2424113" y="1482557"/>
            <a:chExt cx="203200" cy="153988"/>
          </a:xfrm>
          <a:solidFill>
            <a:srgbClr val="32455B"/>
          </a:solidFill>
        </p:grpSpPr>
        <p:sp>
          <p:nvSpPr>
            <p:cNvPr id="30" name="Freeform 452@|5FFC:0|FBC:0|LFC:0|LBC:16777215"/>
            <p:cNvSpPr>
              <a:spLocks noEditPoints="1"/>
            </p:cNvSpPr>
            <p:nvPr/>
          </p:nvSpPr>
          <p:spPr bwMode="auto">
            <a:xfrm>
              <a:off x="2424113" y="1482557"/>
              <a:ext cx="203200" cy="153988"/>
            </a:xfrm>
            <a:custGeom>
              <a:avLst/>
              <a:gdLst>
                <a:gd name="T0" fmla="*/ 0 w 128"/>
                <a:gd name="T1" fmla="*/ 0 h 97"/>
                <a:gd name="T2" fmla="*/ 0 w 128"/>
                <a:gd name="T3" fmla="*/ 97 h 97"/>
                <a:gd name="T4" fmla="*/ 128 w 128"/>
                <a:gd name="T5" fmla="*/ 97 h 97"/>
                <a:gd name="T6" fmla="*/ 128 w 128"/>
                <a:gd name="T7" fmla="*/ 0 h 97"/>
                <a:gd name="T8" fmla="*/ 0 w 128"/>
                <a:gd name="T9" fmla="*/ 0 h 97"/>
                <a:gd name="T10" fmla="*/ 117 w 128"/>
                <a:gd name="T11" fmla="*/ 86 h 97"/>
                <a:gd name="T12" fmla="*/ 10 w 128"/>
                <a:gd name="T13" fmla="*/ 86 h 97"/>
                <a:gd name="T14" fmla="*/ 10 w 128"/>
                <a:gd name="T15" fmla="*/ 11 h 97"/>
                <a:gd name="T16" fmla="*/ 117 w 128"/>
                <a:gd name="T17" fmla="*/ 11 h 97"/>
                <a:gd name="T18" fmla="*/ 117 w 128"/>
                <a:gd name="T19" fmla="*/ 8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97">
                  <a:moveTo>
                    <a:pt x="0" y="0"/>
                  </a:moveTo>
                  <a:lnTo>
                    <a:pt x="0" y="97"/>
                  </a:lnTo>
                  <a:lnTo>
                    <a:pt x="128" y="97"/>
                  </a:lnTo>
                  <a:lnTo>
                    <a:pt x="128" y="0"/>
                  </a:lnTo>
                  <a:lnTo>
                    <a:pt x="0" y="0"/>
                  </a:lnTo>
                  <a:close/>
                  <a:moveTo>
                    <a:pt x="117" y="86"/>
                  </a:moveTo>
                  <a:lnTo>
                    <a:pt x="10" y="86"/>
                  </a:lnTo>
                  <a:lnTo>
                    <a:pt x="10" y="11"/>
                  </a:lnTo>
                  <a:lnTo>
                    <a:pt x="117" y="11"/>
                  </a:lnTo>
                  <a:lnTo>
                    <a:pt x="117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453@|5FFC:0|FBC:0|LFC:0|LBC:16777215"/>
            <p:cNvSpPr/>
            <p:nvPr/>
          </p:nvSpPr>
          <p:spPr bwMode="auto">
            <a:xfrm>
              <a:off x="2452688" y="1509544"/>
              <a:ext cx="144462" cy="100013"/>
            </a:xfrm>
            <a:custGeom>
              <a:avLst/>
              <a:gdLst>
                <a:gd name="T0" fmla="*/ 6 w 204"/>
                <a:gd name="T1" fmla="*/ 110 h 140"/>
                <a:gd name="T2" fmla="*/ 23 w 204"/>
                <a:gd name="T3" fmla="*/ 108 h 140"/>
                <a:gd name="T4" fmla="*/ 23 w 204"/>
                <a:gd name="T5" fmla="*/ 108 h 140"/>
                <a:gd name="T6" fmla="*/ 35 w 204"/>
                <a:gd name="T7" fmla="*/ 93 h 140"/>
                <a:gd name="T8" fmla="*/ 54 w 204"/>
                <a:gd name="T9" fmla="*/ 120 h 140"/>
                <a:gd name="T10" fmla="*/ 66 w 204"/>
                <a:gd name="T11" fmla="*/ 124 h 140"/>
                <a:gd name="T12" fmla="*/ 75 w 204"/>
                <a:gd name="T13" fmla="*/ 117 h 140"/>
                <a:gd name="T14" fmla="*/ 94 w 204"/>
                <a:gd name="T15" fmla="*/ 70 h 140"/>
                <a:gd name="T16" fmla="*/ 121 w 204"/>
                <a:gd name="T17" fmla="*/ 133 h 140"/>
                <a:gd name="T18" fmla="*/ 132 w 204"/>
                <a:gd name="T19" fmla="*/ 140 h 140"/>
                <a:gd name="T20" fmla="*/ 132 w 204"/>
                <a:gd name="T21" fmla="*/ 140 h 140"/>
                <a:gd name="T22" fmla="*/ 143 w 204"/>
                <a:gd name="T23" fmla="*/ 132 h 140"/>
                <a:gd name="T24" fmla="*/ 169 w 204"/>
                <a:gd name="T25" fmla="*/ 46 h 140"/>
                <a:gd name="T26" fmla="*/ 180 w 204"/>
                <a:gd name="T27" fmla="*/ 69 h 140"/>
                <a:gd name="T28" fmla="*/ 196 w 204"/>
                <a:gd name="T29" fmla="*/ 74 h 140"/>
                <a:gd name="T30" fmla="*/ 201 w 204"/>
                <a:gd name="T31" fmla="*/ 58 h 140"/>
                <a:gd name="T32" fmla="*/ 177 w 204"/>
                <a:gd name="T33" fmla="*/ 7 h 140"/>
                <a:gd name="T34" fmla="*/ 165 w 204"/>
                <a:gd name="T35" fmla="*/ 1 h 140"/>
                <a:gd name="T36" fmla="*/ 154 w 204"/>
                <a:gd name="T37" fmla="*/ 9 h 140"/>
                <a:gd name="T38" fmla="*/ 130 w 204"/>
                <a:gd name="T39" fmla="*/ 93 h 140"/>
                <a:gd name="T40" fmla="*/ 104 w 204"/>
                <a:gd name="T41" fmla="*/ 33 h 140"/>
                <a:gd name="T42" fmla="*/ 93 w 204"/>
                <a:gd name="T43" fmla="*/ 26 h 140"/>
                <a:gd name="T44" fmla="*/ 82 w 204"/>
                <a:gd name="T45" fmla="*/ 33 h 140"/>
                <a:gd name="T46" fmla="*/ 61 w 204"/>
                <a:gd name="T47" fmla="*/ 88 h 140"/>
                <a:gd name="T48" fmla="*/ 45 w 204"/>
                <a:gd name="T49" fmla="*/ 66 h 140"/>
                <a:gd name="T50" fmla="*/ 36 w 204"/>
                <a:gd name="T51" fmla="*/ 62 h 140"/>
                <a:gd name="T52" fmla="*/ 26 w 204"/>
                <a:gd name="T53" fmla="*/ 66 h 140"/>
                <a:gd name="T54" fmla="*/ 4 w 204"/>
                <a:gd name="T55" fmla="*/ 93 h 140"/>
                <a:gd name="T56" fmla="*/ 6 w 204"/>
                <a:gd name="T57" fmla="*/ 11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4" h="140">
                  <a:moveTo>
                    <a:pt x="6" y="110"/>
                  </a:moveTo>
                  <a:cubicBezTo>
                    <a:pt x="11" y="114"/>
                    <a:pt x="18" y="113"/>
                    <a:pt x="23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7" y="123"/>
                    <a:pt x="61" y="125"/>
                    <a:pt x="66" y="124"/>
                  </a:cubicBezTo>
                  <a:cubicBezTo>
                    <a:pt x="70" y="124"/>
                    <a:pt x="74" y="121"/>
                    <a:pt x="75" y="117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121" y="133"/>
                    <a:pt x="121" y="133"/>
                    <a:pt x="121" y="133"/>
                  </a:cubicBezTo>
                  <a:cubicBezTo>
                    <a:pt x="122" y="137"/>
                    <a:pt x="127" y="140"/>
                    <a:pt x="132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7" y="140"/>
                    <a:pt x="142" y="136"/>
                    <a:pt x="143" y="132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3" y="75"/>
                    <a:pt x="190" y="77"/>
                    <a:pt x="196" y="74"/>
                  </a:cubicBezTo>
                  <a:cubicBezTo>
                    <a:pt x="202" y="71"/>
                    <a:pt x="204" y="64"/>
                    <a:pt x="201" y="58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5" y="3"/>
                    <a:pt x="170" y="0"/>
                    <a:pt x="165" y="1"/>
                  </a:cubicBezTo>
                  <a:cubicBezTo>
                    <a:pt x="160" y="1"/>
                    <a:pt x="156" y="4"/>
                    <a:pt x="154" y="9"/>
                  </a:cubicBezTo>
                  <a:cubicBezTo>
                    <a:pt x="130" y="93"/>
                    <a:pt x="130" y="93"/>
                    <a:pt x="130" y="93"/>
                  </a:cubicBezTo>
                  <a:cubicBezTo>
                    <a:pt x="104" y="33"/>
                    <a:pt x="104" y="33"/>
                    <a:pt x="104" y="33"/>
                  </a:cubicBezTo>
                  <a:cubicBezTo>
                    <a:pt x="102" y="29"/>
                    <a:pt x="98" y="26"/>
                    <a:pt x="93" y="26"/>
                  </a:cubicBezTo>
                  <a:cubicBezTo>
                    <a:pt x="88" y="26"/>
                    <a:pt x="84" y="29"/>
                    <a:pt x="82" y="33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3" y="63"/>
                    <a:pt x="39" y="62"/>
                    <a:pt x="36" y="62"/>
                  </a:cubicBezTo>
                  <a:cubicBezTo>
                    <a:pt x="32" y="61"/>
                    <a:pt x="28" y="63"/>
                    <a:pt x="26" y="66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98"/>
                    <a:pt x="1" y="106"/>
                    <a:pt x="6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42135" y="4123442"/>
            <a:ext cx="341817" cy="256363"/>
            <a:chOff x="2016125" y="1482557"/>
            <a:chExt cx="203200" cy="152400"/>
          </a:xfrm>
          <a:solidFill>
            <a:srgbClr val="32455B"/>
          </a:solidFill>
        </p:grpSpPr>
        <p:sp>
          <p:nvSpPr>
            <p:cNvPr id="33" name="Rectangle 494@|1FFC:0|FBC:0|LFC:0|LBC:16777215"/>
            <p:cNvSpPr>
              <a:spLocks noChangeArrowheads="1"/>
            </p:cNvSpPr>
            <p:nvPr/>
          </p:nvSpPr>
          <p:spPr bwMode="auto">
            <a:xfrm>
              <a:off x="2051050" y="1569869"/>
              <a:ext cx="17462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ectangle 495@|1FFC:0|FBC:0|LFC:0|LBC:16777215"/>
            <p:cNvSpPr>
              <a:spLocks noChangeArrowheads="1"/>
            </p:cNvSpPr>
            <p:nvPr/>
          </p:nvSpPr>
          <p:spPr bwMode="auto">
            <a:xfrm>
              <a:off x="2079625" y="1528594"/>
              <a:ext cx="17462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496@|1FFC:0|FBC:0|LFC:0|LBC:16777215"/>
            <p:cNvSpPr>
              <a:spLocks noChangeArrowheads="1"/>
            </p:cNvSpPr>
            <p:nvPr/>
          </p:nvSpPr>
          <p:spPr bwMode="auto">
            <a:xfrm>
              <a:off x="2108200" y="1547644"/>
              <a:ext cx="17462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497@|1FFC:0|FBC:0|LFC:0|LBC:16777215"/>
            <p:cNvSpPr>
              <a:spLocks noChangeArrowheads="1"/>
            </p:cNvSpPr>
            <p:nvPr/>
          </p:nvSpPr>
          <p:spPr bwMode="auto">
            <a:xfrm>
              <a:off x="2136775" y="1587332"/>
              <a:ext cx="17462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498@|1FFC:0|FBC:0|LFC:0|LBC:16777215"/>
            <p:cNvSpPr>
              <a:spLocks noChangeArrowheads="1"/>
            </p:cNvSpPr>
            <p:nvPr/>
          </p:nvSpPr>
          <p:spPr bwMode="auto">
            <a:xfrm>
              <a:off x="2165350" y="1515894"/>
              <a:ext cx="17462" cy="88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499@|5FFC:0|FBC:0|LFC:0|LBC:16777215"/>
            <p:cNvSpPr>
              <a:spLocks noEditPoints="1"/>
            </p:cNvSpPr>
            <p:nvPr/>
          </p:nvSpPr>
          <p:spPr bwMode="auto">
            <a:xfrm>
              <a:off x="2016125" y="1482557"/>
              <a:ext cx="203200" cy="152400"/>
            </a:xfrm>
            <a:custGeom>
              <a:avLst/>
              <a:gdLst>
                <a:gd name="T0" fmla="*/ 0 w 128"/>
                <a:gd name="T1" fmla="*/ 0 h 96"/>
                <a:gd name="T2" fmla="*/ 0 w 128"/>
                <a:gd name="T3" fmla="*/ 96 h 96"/>
                <a:gd name="T4" fmla="*/ 128 w 128"/>
                <a:gd name="T5" fmla="*/ 96 h 96"/>
                <a:gd name="T6" fmla="*/ 128 w 128"/>
                <a:gd name="T7" fmla="*/ 0 h 96"/>
                <a:gd name="T8" fmla="*/ 0 w 128"/>
                <a:gd name="T9" fmla="*/ 0 h 96"/>
                <a:gd name="T10" fmla="*/ 117 w 128"/>
                <a:gd name="T11" fmla="*/ 86 h 96"/>
                <a:gd name="T12" fmla="*/ 10 w 128"/>
                <a:gd name="T13" fmla="*/ 86 h 96"/>
                <a:gd name="T14" fmla="*/ 10 w 128"/>
                <a:gd name="T15" fmla="*/ 11 h 96"/>
                <a:gd name="T16" fmla="*/ 117 w 128"/>
                <a:gd name="T17" fmla="*/ 11 h 96"/>
                <a:gd name="T18" fmla="*/ 117 w 128"/>
                <a:gd name="T19" fmla="*/ 8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96">
                  <a:moveTo>
                    <a:pt x="0" y="0"/>
                  </a:moveTo>
                  <a:lnTo>
                    <a:pt x="0" y="96"/>
                  </a:lnTo>
                  <a:lnTo>
                    <a:pt x="128" y="96"/>
                  </a:lnTo>
                  <a:lnTo>
                    <a:pt x="128" y="0"/>
                  </a:lnTo>
                  <a:lnTo>
                    <a:pt x="0" y="0"/>
                  </a:lnTo>
                  <a:close/>
                  <a:moveTo>
                    <a:pt x="117" y="86"/>
                  </a:moveTo>
                  <a:lnTo>
                    <a:pt x="10" y="86"/>
                  </a:lnTo>
                  <a:lnTo>
                    <a:pt x="10" y="11"/>
                  </a:lnTo>
                  <a:lnTo>
                    <a:pt x="117" y="11"/>
                  </a:lnTo>
                  <a:lnTo>
                    <a:pt x="117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806263" y="1853823"/>
            <a:ext cx="344487" cy="293749"/>
            <a:chOff x="2828925" y="1474619"/>
            <a:chExt cx="204787" cy="174625"/>
          </a:xfrm>
          <a:solidFill>
            <a:srgbClr val="32455B"/>
          </a:solidFill>
        </p:grpSpPr>
        <p:sp>
          <p:nvSpPr>
            <p:cNvPr id="40" name="Freeform 601@|5FFC:0|FBC:0|LFC:0|LBC:16777215"/>
            <p:cNvSpPr>
              <a:spLocks noEditPoints="1"/>
            </p:cNvSpPr>
            <p:nvPr/>
          </p:nvSpPr>
          <p:spPr bwMode="auto">
            <a:xfrm>
              <a:off x="2908300" y="1533357"/>
              <a:ext cx="90487" cy="79375"/>
            </a:xfrm>
            <a:custGeom>
              <a:avLst/>
              <a:gdLst>
                <a:gd name="T0" fmla="*/ 57 w 57"/>
                <a:gd name="T1" fmla="*/ 0 h 50"/>
                <a:gd name="T2" fmla="*/ 0 w 57"/>
                <a:gd name="T3" fmla="*/ 0 h 50"/>
                <a:gd name="T4" fmla="*/ 0 w 57"/>
                <a:gd name="T5" fmla="*/ 50 h 50"/>
                <a:gd name="T6" fmla="*/ 57 w 57"/>
                <a:gd name="T7" fmla="*/ 50 h 50"/>
                <a:gd name="T8" fmla="*/ 57 w 57"/>
                <a:gd name="T9" fmla="*/ 0 h 50"/>
                <a:gd name="T10" fmla="*/ 50 w 57"/>
                <a:gd name="T11" fmla="*/ 42 h 50"/>
                <a:gd name="T12" fmla="*/ 8 w 57"/>
                <a:gd name="T13" fmla="*/ 42 h 50"/>
                <a:gd name="T14" fmla="*/ 8 w 57"/>
                <a:gd name="T15" fmla="*/ 7 h 50"/>
                <a:gd name="T16" fmla="*/ 50 w 57"/>
                <a:gd name="T17" fmla="*/ 7 h 50"/>
                <a:gd name="T18" fmla="*/ 50 w 57"/>
                <a:gd name="T19" fmla="*/ 4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0">
                  <a:moveTo>
                    <a:pt x="57" y="0"/>
                  </a:moveTo>
                  <a:lnTo>
                    <a:pt x="0" y="0"/>
                  </a:lnTo>
                  <a:lnTo>
                    <a:pt x="0" y="50"/>
                  </a:lnTo>
                  <a:lnTo>
                    <a:pt x="57" y="50"/>
                  </a:lnTo>
                  <a:lnTo>
                    <a:pt x="57" y="0"/>
                  </a:lnTo>
                  <a:close/>
                  <a:moveTo>
                    <a:pt x="50" y="42"/>
                  </a:moveTo>
                  <a:lnTo>
                    <a:pt x="8" y="42"/>
                  </a:lnTo>
                  <a:lnTo>
                    <a:pt x="8" y="7"/>
                  </a:lnTo>
                  <a:lnTo>
                    <a:pt x="50" y="7"/>
                  </a:lnTo>
                  <a:lnTo>
                    <a:pt x="5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602@|1FFC:0|FBC:0|LFC:0|LBC:16777215"/>
            <p:cNvSpPr>
              <a:spLocks noChangeArrowheads="1"/>
            </p:cNvSpPr>
            <p:nvPr/>
          </p:nvSpPr>
          <p:spPr bwMode="auto">
            <a:xfrm>
              <a:off x="2863850" y="1533357"/>
              <a:ext cx="28575" cy="79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603@|5FFC:0|FBC:0|LFC:0|LBC:16777215"/>
            <p:cNvSpPr>
              <a:spLocks noEditPoints="1"/>
            </p:cNvSpPr>
            <p:nvPr/>
          </p:nvSpPr>
          <p:spPr bwMode="auto">
            <a:xfrm>
              <a:off x="2828925" y="1474619"/>
              <a:ext cx="204787" cy="174625"/>
            </a:xfrm>
            <a:custGeom>
              <a:avLst/>
              <a:gdLst>
                <a:gd name="T0" fmla="*/ 0 w 129"/>
                <a:gd name="T1" fmla="*/ 0 h 110"/>
                <a:gd name="T2" fmla="*/ 0 w 129"/>
                <a:gd name="T3" fmla="*/ 110 h 110"/>
                <a:gd name="T4" fmla="*/ 129 w 129"/>
                <a:gd name="T5" fmla="*/ 110 h 110"/>
                <a:gd name="T6" fmla="*/ 129 w 129"/>
                <a:gd name="T7" fmla="*/ 0 h 110"/>
                <a:gd name="T8" fmla="*/ 0 w 129"/>
                <a:gd name="T9" fmla="*/ 0 h 110"/>
                <a:gd name="T10" fmla="*/ 91 w 129"/>
                <a:gd name="T11" fmla="*/ 7 h 110"/>
                <a:gd name="T12" fmla="*/ 118 w 129"/>
                <a:gd name="T13" fmla="*/ 7 h 110"/>
                <a:gd name="T14" fmla="*/ 118 w 129"/>
                <a:gd name="T15" fmla="*/ 17 h 110"/>
                <a:gd name="T16" fmla="*/ 91 w 129"/>
                <a:gd name="T17" fmla="*/ 17 h 110"/>
                <a:gd name="T18" fmla="*/ 91 w 129"/>
                <a:gd name="T19" fmla="*/ 7 h 110"/>
                <a:gd name="T20" fmla="*/ 11 w 129"/>
                <a:gd name="T21" fmla="*/ 7 h 110"/>
                <a:gd name="T22" fmla="*/ 82 w 129"/>
                <a:gd name="T23" fmla="*/ 7 h 110"/>
                <a:gd name="T24" fmla="*/ 82 w 129"/>
                <a:gd name="T25" fmla="*/ 17 h 110"/>
                <a:gd name="T26" fmla="*/ 11 w 129"/>
                <a:gd name="T27" fmla="*/ 17 h 110"/>
                <a:gd name="T28" fmla="*/ 11 w 129"/>
                <a:gd name="T29" fmla="*/ 7 h 110"/>
                <a:gd name="T30" fmla="*/ 118 w 129"/>
                <a:gd name="T31" fmla="*/ 99 h 110"/>
                <a:gd name="T32" fmla="*/ 11 w 129"/>
                <a:gd name="T33" fmla="*/ 99 h 110"/>
                <a:gd name="T34" fmla="*/ 11 w 129"/>
                <a:gd name="T35" fmla="*/ 25 h 110"/>
                <a:gd name="T36" fmla="*/ 118 w 129"/>
                <a:gd name="T37" fmla="*/ 25 h 110"/>
                <a:gd name="T38" fmla="*/ 118 w 129"/>
                <a:gd name="T39" fmla="*/ 9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10">
                  <a:moveTo>
                    <a:pt x="0" y="0"/>
                  </a:moveTo>
                  <a:lnTo>
                    <a:pt x="0" y="110"/>
                  </a:lnTo>
                  <a:lnTo>
                    <a:pt x="129" y="110"/>
                  </a:lnTo>
                  <a:lnTo>
                    <a:pt x="129" y="0"/>
                  </a:lnTo>
                  <a:lnTo>
                    <a:pt x="0" y="0"/>
                  </a:lnTo>
                  <a:close/>
                  <a:moveTo>
                    <a:pt x="91" y="7"/>
                  </a:moveTo>
                  <a:lnTo>
                    <a:pt x="118" y="7"/>
                  </a:lnTo>
                  <a:lnTo>
                    <a:pt x="118" y="17"/>
                  </a:lnTo>
                  <a:lnTo>
                    <a:pt x="91" y="17"/>
                  </a:lnTo>
                  <a:lnTo>
                    <a:pt x="91" y="7"/>
                  </a:lnTo>
                  <a:close/>
                  <a:moveTo>
                    <a:pt x="11" y="7"/>
                  </a:moveTo>
                  <a:lnTo>
                    <a:pt x="82" y="7"/>
                  </a:lnTo>
                  <a:lnTo>
                    <a:pt x="82" y="17"/>
                  </a:lnTo>
                  <a:lnTo>
                    <a:pt x="11" y="17"/>
                  </a:lnTo>
                  <a:lnTo>
                    <a:pt x="11" y="7"/>
                  </a:lnTo>
                  <a:close/>
                  <a:moveTo>
                    <a:pt x="118" y="99"/>
                  </a:moveTo>
                  <a:lnTo>
                    <a:pt x="11" y="99"/>
                  </a:lnTo>
                  <a:lnTo>
                    <a:pt x="11" y="25"/>
                  </a:lnTo>
                  <a:lnTo>
                    <a:pt x="118" y="25"/>
                  </a:lnTo>
                  <a:lnTo>
                    <a:pt x="118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117623" y="1768368"/>
            <a:ext cx="344487" cy="341817"/>
            <a:chOff x="3236913" y="1457156"/>
            <a:chExt cx="204787" cy="203200"/>
          </a:xfrm>
          <a:solidFill>
            <a:srgbClr val="32455B"/>
          </a:solidFill>
        </p:grpSpPr>
        <p:sp>
          <p:nvSpPr>
            <p:cNvPr id="44" name="Rectangle 685@|1FFC:0|FBC:0|LFC:0|LBC:16777215"/>
            <p:cNvSpPr>
              <a:spLocks noChangeArrowheads="1"/>
            </p:cNvSpPr>
            <p:nvPr/>
          </p:nvSpPr>
          <p:spPr bwMode="auto">
            <a:xfrm>
              <a:off x="3271838" y="1490494"/>
              <a:ext cx="134937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686@|1FFC:0|FBC:0|LFC:0|LBC:16777215"/>
            <p:cNvSpPr>
              <a:spLocks noChangeArrowheads="1"/>
            </p:cNvSpPr>
            <p:nvPr/>
          </p:nvSpPr>
          <p:spPr bwMode="auto">
            <a:xfrm>
              <a:off x="3271838" y="1544469"/>
              <a:ext cx="34925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687@|1FFC:0|FBC:0|LFC:0|LBC:16777215"/>
            <p:cNvSpPr>
              <a:spLocks noChangeArrowheads="1"/>
            </p:cNvSpPr>
            <p:nvPr/>
          </p:nvSpPr>
          <p:spPr bwMode="auto">
            <a:xfrm>
              <a:off x="3327400" y="1544469"/>
              <a:ext cx="79375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688@|5FFC:0|FBC:0|LFC:0|LBC:16777215"/>
            <p:cNvSpPr>
              <a:spLocks noEditPoints="1"/>
            </p:cNvSpPr>
            <p:nvPr/>
          </p:nvSpPr>
          <p:spPr bwMode="auto">
            <a:xfrm>
              <a:off x="3236913" y="1457156"/>
              <a:ext cx="204787" cy="203200"/>
            </a:xfrm>
            <a:custGeom>
              <a:avLst/>
              <a:gdLst>
                <a:gd name="T0" fmla="*/ 0 w 129"/>
                <a:gd name="T1" fmla="*/ 0 h 128"/>
                <a:gd name="T2" fmla="*/ 0 w 129"/>
                <a:gd name="T3" fmla="*/ 128 h 128"/>
                <a:gd name="T4" fmla="*/ 129 w 129"/>
                <a:gd name="T5" fmla="*/ 128 h 128"/>
                <a:gd name="T6" fmla="*/ 129 w 129"/>
                <a:gd name="T7" fmla="*/ 0 h 128"/>
                <a:gd name="T8" fmla="*/ 0 w 129"/>
                <a:gd name="T9" fmla="*/ 0 h 128"/>
                <a:gd name="T10" fmla="*/ 122 w 129"/>
                <a:gd name="T11" fmla="*/ 121 h 128"/>
                <a:gd name="T12" fmla="*/ 7 w 129"/>
                <a:gd name="T13" fmla="*/ 121 h 128"/>
                <a:gd name="T14" fmla="*/ 7 w 129"/>
                <a:gd name="T15" fmla="*/ 7 h 128"/>
                <a:gd name="T16" fmla="*/ 122 w 129"/>
                <a:gd name="T17" fmla="*/ 7 h 128"/>
                <a:gd name="T18" fmla="*/ 122 w 129"/>
                <a:gd name="T19" fmla="*/ 12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0" y="0"/>
                  </a:moveTo>
                  <a:lnTo>
                    <a:pt x="0" y="128"/>
                  </a:lnTo>
                  <a:lnTo>
                    <a:pt x="129" y="128"/>
                  </a:lnTo>
                  <a:lnTo>
                    <a:pt x="129" y="0"/>
                  </a:lnTo>
                  <a:lnTo>
                    <a:pt x="0" y="0"/>
                  </a:lnTo>
                  <a:close/>
                  <a:moveTo>
                    <a:pt x="122" y="121"/>
                  </a:moveTo>
                  <a:lnTo>
                    <a:pt x="7" y="121"/>
                  </a:lnTo>
                  <a:lnTo>
                    <a:pt x="7" y="7"/>
                  </a:lnTo>
                  <a:lnTo>
                    <a:pt x="122" y="7"/>
                  </a:lnTo>
                  <a:lnTo>
                    <a:pt x="122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TextBox 13"/>
          <p:cNvSpPr txBox="1"/>
          <p:nvPr/>
        </p:nvSpPr>
        <p:spPr>
          <a:xfrm>
            <a:off x="4281653" y="226976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4285734" y="2545064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6579819" y="226976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6583900" y="2545064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8068626" y="467772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8072707" y="4953024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2809377" y="467772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2813458" y="4953024"/>
            <a:ext cx="15592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任意多边形 2"/>
          <p:cNvSpPr/>
          <p:nvPr/>
        </p:nvSpPr>
        <p:spPr>
          <a:xfrm>
            <a:off x="2119227" y="2124476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05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05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任意多边形 3"/>
          <p:cNvSpPr/>
          <p:nvPr/>
        </p:nvSpPr>
        <p:spPr>
          <a:xfrm>
            <a:off x="2758673" y="2880491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6826" tIns="7620" rIns="331585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任意多边形 4"/>
          <p:cNvSpPr/>
          <p:nvPr/>
        </p:nvSpPr>
        <p:spPr>
          <a:xfrm>
            <a:off x="2255624" y="3636506"/>
            <a:ext cx="2490920" cy="663171"/>
          </a:xfrm>
          <a:custGeom>
            <a:avLst/>
            <a:gdLst>
              <a:gd name="connsiteX0" fmla="*/ 0 w 2490920"/>
              <a:gd name="connsiteY0" fmla="*/ 0 h 663171"/>
              <a:gd name="connsiteX1" fmla="*/ 2159335 w 2490920"/>
              <a:gd name="connsiteY1" fmla="*/ 0 h 663171"/>
              <a:gd name="connsiteX2" fmla="*/ 2490920 w 2490920"/>
              <a:gd name="connsiteY2" fmla="*/ 331586 h 663171"/>
              <a:gd name="connsiteX3" fmla="*/ 2159335 w 2490920"/>
              <a:gd name="connsiteY3" fmla="*/ 663171 h 663171"/>
              <a:gd name="connsiteX4" fmla="*/ 0 w 2490920"/>
              <a:gd name="connsiteY4" fmla="*/ 663171 h 663171"/>
              <a:gd name="connsiteX5" fmla="*/ 331586 w 2490920"/>
              <a:gd name="connsiteY5" fmla="*/ 331586 h 663171"/>
              <a:gd name="connsiteX6" fmla="*/ 0 w 2490920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90920" h="663171">
                <a:moveTo>
                  <a:pt x="0" y="0"/>
                </a:moveTo>
                <a:lnTo>
                  <a:pt x="2159335" y="0"/>
                </a:lnTo>
                <a:lnTo>
                  <a:pt x="2490920" y="331586"/>
                </a:lnTo>
                <a:lnTo>
                  <a:pt x="2159335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任意多边形 5"/>
          <p:cNvSpPr/>
          <p:nvPr/>
        </p:nvSpPr>
        <p:spPr>
          <a:xfrm>
            <a:off x="2758673" y="4392521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任意多边形 6"/>
          <p:cNvSpPr/>
          <p:nvPr/>
        </p:nvSpPr>
        <p:spPr>
          <a:xfrm>
            <a:off x="2130932" y="5148536"/>
            <a:ext cx="1657927" cy="663171"/>
          </a:xfrm>
          <a:custGeom>
            <a:avLst/>
            <a:gdLst>
              <a:gd name="connsiteX0" fmla="*/ 0 w 1657927"/>
              <a:gd name="connsiteY0" fmla="*/ 0 h 663171"/>
              <a:gd name="connsiteX1" fmla="*/ 1326342 w 1657927"/>
              <a:gd name="connsiteY1" fmla="*/ 0 h 663171"/>
              <a:gd name="connsiteX2" fmla="*/ 1657927 w 1657927"/>
              <a:gd name="connsiteY2" fmla="*/ 331586 h 663171"/>
              <a:gd name="connsiteX3" fmla="*/ 1326342 w 1657927"/>
              <a:gd name="connsiteY3" fmla="*/ 663171 h 663171"/>
              <a:gd name="connsiteX4" fmla="*/ 0 w 1657927"/>
              <a:gd name="connsiteY4" fmla="*/ 663171 h 663171"/>
              <a:gd name="connsiteX5" fmla="*/ 331586 w 1657927"/>
              <a:gd name="connsiteY5" fmla="*/ 331586 h 663171"/>
              <a:gd name="connsiteX6" fmla="*/ 0 w 1657927"/>
              <a:gd name="connsiteY6" fmla="*/ 0 h 66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7927" h="663171">
                <a:moveTo>
                  <a:pt x="0" y="0"/>
                </a:moveTo>
                <a:lnTo>
                  <a:pt x="1326342" y="0"/>
                </a:lnTo>
                <a:lnTo>
                  <a:pt x="1657927" y="331586"/>
                </a:lnTo>
                <a:lnTo>
                  <a:pt x="1326342" y="663171"/>
                </a:lnTo>
                <a:lnTo>
                  <a:pt x="0" y="663171"/>
                </a:lnTo>
                <a:lnTo>
                  <a:pt x="331586" y="331586"/>
                </a:lnTo>
                <a:lnTo>
                  <a:pt x="0" y="0"/>
                </a:lnTo>
                <a:close/>
              </a:path>
            </a:pathLst>
          </a:custGeom>
          <a:solidFill>
            <a:srgbClr val="32455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45556" tIns="6985" rIns="331585" bIns="698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1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2830888" y="2334581"/>
            <a:ext cx="240978" cy="256699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11"/>
          <p:cNvSpPr>
            <a:spLocks noEditPoints="1"/>
          </p:cNvSpPr>
          <p:nvPr/>
        </p:nvSpPr>
        <p:spPr bwMode="auto">
          <a:xfrm>
            <a:off x="3455282" y="3079795"/>
            <a:ext cx="310577" cy="31090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21"/>
          <p:cNvSpPr>
            <a:spLocks noEditPoints="1"/>
          </p:cNvSpPr>
          <p:nvPr/>
        </p:nvSpPr>
        <p:spPr bwMode="auto">
          <a:xfrm>
            <a:off x="3441214" y="4616433"/>
            <a:ext cx="264573" cy="265408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26"/>
          <p:cNvSpPr/>
          <p:nvPr/>
        </p:nvSpPr>
        <p:spPr bwMode="auto">
          <a:xfrm>
            <a:off x="2868137" y="5410293"/>
            <a:ext cx="217797" cy="22587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16"/>
          <p:cNvSpPr>
            <a:spLocks noChangeAspect="1" noEditPoints="1"/>
          </p:cNvSpPr>
          <p:nvPr/>
        </p:nvSpPr>
        <p:spPr bwMode="auto">
          <a:xfrm>
            <a:off x="3394146" y="3866195"/>
            <a:ext cx="247631" cy="248213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Straight Connector 11"/>
          <p:cNvCxnSpPr/>
          <p:nvPr/>
        </p:nvCxnSpPr>
        <p:spPr>
          <a:xfrm>
            <a:off x="4577666" y="3223593"/>
            <a:ext cx="1167064" cy="0"/>
          </a:xfrm>
          <a:prstGeom prst="line">
            <a:avLst/>
          </a:prstGeom>
          <a:noFill/>
          <a:ln w="19050" cap="flat" cmpd="sng" algn="ctr">
            <a:solidFill>
              <a:srgbClr val="32455B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51" name="Straight Connector 15"/>
          <p:cNvCxnSpPr/>
          <p:nvPr/>
        </p:nvCxnSpPr>
        <p:spPr>
          <a:xfrm>
            <a:off x="4934778" y="3985396"/>
            <a:ext cx="809952" cy="0"/>
          </a:xfrm>
          <a:prstGeom prst="line">
            <a:avLst/>
          </a:prstGeom>
          <a:noFill/>
          <a:ln w="19050" cap="flat" cmpd="sng" algn="ctr">
            <a:solidFill>
              <a:srgbClr val="32455B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52" name="Straight Connector 19"/>
          <p:cNvCxnSpPr/>
          <p:nvPr/>
        </p:nvCxnSpPr>
        <p:spPr>
          <a:xfrm>
            <a:off x="4577666" y="4725263"/>
            <a:ext cx="1167064" cy="0"/>
          </a:xfrm>
          <a:prstGeom prst="line">
            <a:avLst/>
          </a:prstGeom>
          <a:noFill/>
          <a:ln w="19050" cap="flat" cmpd="sng" algn="ctr">
            <a:solidFill>
              <a:srgbClr val="32455B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53" name="Straight Connector 23"/>
          <p:cNvCxnSpPr/>
          <p:nvPr/>
        </p:nvCxnSpPr>
        <p:spPr>
          <a:xfrm>
            <a:off x="3972755" y="2455593"/>
            <a:ext cx="1771975" cy="0"/>
          </a:xfrm>
          <a:prstGeom prst="line">
            <a:avLst/>
          </a:prstGeom>
          <a:noFill/>
          <a:ln w="19050" cap="flat" cmpd="sng" algn="ctr">
            <a:solidFill>
              <a:srgbClr val="32455B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cxnSp>
        <p:nvCxnSpPr>
          <p:cNvPr id="54" name="Straight Connector 42"/>
          <p:cNvCxnSpPr/>
          <p:nvPr/>
        </p:nvCxnSpPr>
        <p:spPr>
          <a:xfrm>
            <a:off x="3967782" y="5487885"/>
            <a:ext cx="1771975" cy="0"/>
          </a:xfrm>
          <a:prstGeom prst="line">
            <a:avLst/>
          </a:prstGeom>
          <a:noFill/>
          <a:ln w="19050" cap="flat" cmpd="sng" algn="ctr">
            <a:solidFill>
              <a:srgbClr val="32455B"/>
            </a:solidFill>
            <a:prstDash val="sysDot"/>
            <a:miter lim="800000"/>
            <a:headEnd type="none"/>
            <a:tailEnd type="oval" w="lg" len="lg"/>
          </a:ln>
          <a:effectLst/>
        </p:spPr>
      </p:cxnSp>
      <p:sp>
        <p:nvSpPr>
          <p:cNvPr id="55" name="TextBox 13"/>
          <p:cNvSpPr txBox="1"/>
          <p:nvPr/>
        </p:nvSpPr>
        <p:spPr>
          <a:xfrm>
            <a:off x="5940331" y="2206092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5940331" y="2452313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5940331" y="300272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5940331" y="3248946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5940331" y="3799358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5940331" y="4045579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5940331" y="453443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5940331" y="4780656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5940331" y="5269512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5940331" y="5515733"/>
            <a:ext cx="394026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178052" y="295422"/>
            <a:ext cx="1671743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78118" y="295422"/>
            <a:ext cx="2319970" cy="486826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0016" y="322979"/>
            <a:ext cx="225567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4702" y="322979"/>
            <a:ext cx="179509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4706034" y="2438077"/>
            <a:ext cx="2787212" cy="2720608"/>
          </a:xfrm>
          <a:custGeom>
            <a:avLst/>
            <a:gdLst/>
            <a:ahLst/>
            <a:cxnLst>
              <a:cxn ang="0">
                <a:pos x="277" y="130"/>
              </a:cxn>
              <a:cxn ang="0">
                <a:pos x="278" y="103"/>
              </a:cxn>
              <a:cxn ang="0">
                <a:pos x="261" y="81"/>
              </a:cxn>
              <a:cxn ang="0">
                <a:pos x="256" y="57"/>
              </a:cxn>
              <a:cxn ang="0">
                <a:pos x="239" y="44"/>
              </a:cxn>
              <a:cxn ang="0">
                <a:pos x="231" y="29"/>
              </a:cxn>
              <a:cxn ang="0">
                <a:pos x="209" y="18"/>
              </a:cxn>
              <a:cxn ang="0">
                <a:pos x="171" y="0"/>
              </a:cxn>
              <a:cxn ang="0">
                <a:pos x="152" y="4"/>
              </a:cxn>
              <a:cxn ang="0">
                <a:pos x="139" y="14"/>
              </a:cxn>
              <a:cxn ang="0">
                <a:pos x="133" y="9"/>
              </a:cxn>
              <a:cxn ang="0">
                <a:pos x="112" y="2"/>
              </a:cxn>
              <a:cxn ang="0">
                <a:pos x="79" y="18"/>
              </a:cxn>
              <a:cxn ang="0">
                <a:pos x="56" y="29"/>
              </a:cxn>
              <a:cxn ang="0">
                <a:pos x="47" y="44"/>
              </a:cxn>
              <a:cxn ang="0">
                <a:pos x="30" y="57"/>
              </a:cxn>
              <a:cxn ang="0">
                <a:pos x="25" y="81"/>
              </a:cxn>
              <a:cxn ang="0">
                <a:pos x="8" y="103"/>
              </a:cxn>
              <a:cxn ang="0">
                <a:pos x="9" y="130"/>
              </a:cxn>
              <a:cxn ang="0">
                <a:pos x="1" y="167"/>
              </a:cxn>
              <a:cxn ang="0">
                <a:pos x="22" y="207"/>
              </a:cxn>
              <a:cxn ang="0">
                <a:pos x="29" y="233"/>
              </a:cxn>
              <a:cxn ang="0">
                <a:pos x="50" y="246"/>
              </a:cxn>
              <a:cxn ang="0">
                <a:pos x="58" y="262"/>
              </a:cxn>
              <a:cxn ang="0">
                <a:pos x="84" y="273"/>
              </a:cxn>
              <a:cxn ang="0">
                <a:pos x="90" y="272"/>
              </a:cxn>
              <a:cxn ang="0">
                <a:pos x="114" y="280"/>
              </a:cxn>
              <a:cxn ang="0">
                <a:pos x="146" y="260"/>
              </a:cxn>
              <a:cxn ang="0">
                <a:pos x="159" y="274"/>
              </a:cxn>
              <a:cxn ang="0">
                <a:pos x="175" y="279"/>
              </a:cxn>
              <a:cxn ang="0">
                <a:pos x="196" y="272"/>
              </a:cxn>
              <a:cxn ang="0">
                <a:pos x="203" y="273"/>
              </a:cxn>
              <a:cxn ang="0">
                <a:pos x="225" y="265"/>
              </a:cxn>
              <a:cxn ang="0">
                <a:pos x="237" y="246"/>
              </a:cxn>
              <a:cxn ang="0">
                <a:pos x="257" y="233"/>
              </a:cxn>
              <a:cxn ang="0">
                <a:pos x="265" y="207"/>
              </a:cxn>
              <a:cxn ang="0">
                <a:pos x="286" y="167"/>
              </a:cxn>
              <a:cxn ang="0">
                <a:pos x="277" y="130"/>
              </a:cxn>
            </a:cxnLst>
            <a:rect l="0" t="0" r="r" b="b"/>
            <a:pathLst>
              <a:path w="287" h="280">
                <a:moveTo>
                  <a:pt x="277" y="130"/>
                </a:moveTo>
                <a:cubicBezTo>
                  <a:pt x="281" y="122"/>
                  <a:pt x="281" y="112"/>
                  <a:pt x="278" y="103"/>
                </a:cubicBezTo>
                <a:cubicBezTo>
                  <a:pt x="275" y="93"/>
                  <a:pt x="269" y="85"/>
                  <a:pt x="261" y="81"/>
                </a:cubicBezTo>
                <a:cubicBezTo>
                  <a:pt x="262" y="73"/>
                  <a:pt x="261" y="64"/>
                  <a:pt x="256" y="57"/>
                </a:cubicBezTo>
                <a:cubicBezTo>
                  <a:pt x="252" y="51"/>
                  <a:pt x="246" y="46"/>
                  <a:pt x="239" y="44"/>
                </a:cubicBezTo>
                <a:cubicBezTo>
                  <a:pt x="238" y="38"/>
                  <a:pt x="235" y="33"/>
                  <a:pt x="231" y="29"/>
                </a:cubicBezTo>
                <a:cubicBezTo>
                  <a:pt x="225" y="22"/>
                  <a:pt x="217" y="19"/>
                  <a:pt x="209" y="18"/>
                </a:cubicBezTo>
                <a:cubicBezTo>
                  <a:pt x="201" y="7"/>
                  <a:pt x="187" y="0"/>
                  <a:pt x="171" y="0"/>
                </a:cubicBezTo>
                <a:cubicBezTo>
                  <a:pt x="164" y="0"/>
                  <a:pt x="158" y="1"/>
                  <a:pt x="152" y="4"/>
                </a:cubicBezTo>
                <a:cubicBezTo>
                  <a:pt x="146" y="7"/>
                  <a:pt x="142" y="10"/>
                  <a:pt x="139" y="14"/>
                </a:cubicBezTo>
                <a:cubicBezTo>
                  <a:pt x="137" y="12"/>
                  <a:pt x="135" y="11"/>
                  <a:pt x="133" y="9"/>
                </a:cubicBezTo>
                <a:cubicBezTo>
                  <a:pt x="127" y="4"/>
                  <a:pt x="120" y="2"/>
                  <a:pt x="112" y="2"/>
                </a:cubicBezTo>
                <a:cubicBezTo>
                  <a:pt x="100" y="2"/>
                  <a:pt x="89" y="8"/>
                  <a:pt x="79" y="18"/>
                </a:cubicBezTo>
                <a:cubicBezTo>
                  <a:pt x="71" y="18"/>
                  <a:pt x="62" y="22"/>
                  <a:pt x="56" y="29"/>
                </a:cubicBezTo>
                <a:cubicBezTo>
                  <a:pt x="52" y="33"/>
                  <a:pt x="49" y="38"/>
                  <a:pt x="47" y="44"/>
                </a:cubicBezTo>
                <a:cubicBezTo>
                  <a:pt x="40" y="46"/>
                  <a:pt x="34" y="51"/>
                  <a:pt x="30" y="57"/>
                </a:cubicBezTo>
                <a:cubicBezTo>
                  <a:pt x="26" y="64"/>
                  <a:pt x="24" y="73"/>
                  <a:pt x="25" y="81"/>
                </a:cubicBezTo>
                <a:cubicBezTo>
                  <a:pt x="17" y="85"/>
                  <a:pt x="11" y="93"/>
                  <a:pt x="8" y="103"/>
                </a:cubicBezTo>
                <a:cubicBezTo>
                  <a:pt x="5" y="112"/>
                  <a:pt x="6" y="122"/>
                  <a:pt x="9" y="130"/>
                </a:cubicBezTo>
                <a:cubicBezTo>
                  <a:pt x="0" y="143"/>
                  <a:pt x="0" y="161"/>
                  <a:pt x="1" y="167"/>
                </a:cubicBezTo>
                <a:cubicBezTo>
                  <a:pt x="2" y="185"/>
                  <a:pt x="10" y="199"/>
                  <a:pt x="22" y="207"/>
                </a:cubicBezTo>
                <a:cubicBezTo>
                  <a:pt x="21" y="216"/>
                  <a:pt x="24" y="225"/>
                  <a:pt x="29" y="233"/>
                </a:cubicBezTo>
                <a:cubicBezTo>
                  <a:pt x="35" y="240"/>
                  <a:pt x="42" y="245"/>
                  <a:pt x="50" y="246"/>
                </a:cubicBezTo>
                <a:cubicBezTo>
                  <a:pt x="51" y="252"/>
                  <a:pt x="54" y="258"/>
                  <a:pt x="58" y="262"/>
                </a:cubicBezTo>
                <a:cubicBezTo>
                  <a:pt x="65" y="269"/>
                  <a:pt x="74" y="273"/>
                  <a:pt x="84" y="273"/>
                </a:cubicBezTo>
                <a:cubicBezTo>
                  <a:pt x="86" y="273"/>
                  <a:pt x="88" y="273"/>
                  <a:pt x="90" y="272"/>
                </a:cubicBezTo>
                <a:cubicBezTo>
                  <a:pt x="98" y="278"/>
                  <a:pt x="106" y="280"/>
                  <a:pt x="114" y="280"/>
                </a:cubicBezTo>
                <a:cubicBezTo>
                  <a:pt x="127" y="280"/>
                  <a:pt x="139" y="273"/>
                  <a:pt x="146" y="260"/>
                </a:cubicBezTo>
                <a:cubicBezTo>
                  <a:pt x="149" y="266"/>
                  <a:pt x="153" y="271"/>
                  <a:pt x="159" y="274"/>
                </a:cubicBezTo>
                <a:cubicBezTo>
                  <a:pt x="164" y="277"/>
                  <a:pt x="169" y="279"/>
                  <a:pt x="175" y="279"/>
                </a:cubicBezTo>
                <a:cubicBezTo>
                  <a:pt x="183" y="279"/>
                  <a:pt x="190" y="277"/>
                  <a:pt x="196" y="272"/>
                </a:cubicBezTo>
                <a:cubicBezTo>
                  <a:pt x="198" y="273"/>
                  <a:pt x="201" y="273"/>
                  <a:pt x="203" y="273"/>
                </a:cubicBezTo>
                <a:cubicBezTo>
                  <a:pt x="211" y="273"/>
                  <a:pt x="219" y="270"/>
                  <a:pt x="225" y="265"/>
                </a:cubicBezTo>
                <a:cubicBezTo>
                  <a:pt x="231" y="260"/>
                  <a:pt x="235" y="254"/>
                  <a:pt x="237" y="246"/>
                </a:cubicBezTo>
                <a:cubicBezTo>
                  <a:pt x="245" y="245"/>
                  <a:pt x="252" y="240"/>
                  <a:pt x="257" y="233"/>
                </a:cubicBezTo>
                <a:cubicBezTo>
                  <a:pt x="263" y="225"/>
                  <a:pt x="265" y="216"/>
                  <a:pt x="265" y="207"/>
                </a:cubicBezTo>
                <a:cubicBezTo>
                  <a:pt x="276" y="199"/>
                  <a:pt x="284" y="185"/>
                  <a:pt x="286" y="167"/>
                </a:cubicBezTo>
                <a:cubicBezTo>
                  <a:pt x="287" y="156"/>
                  <a:pt x="285" y="141"/>
                  <a:pt x="277" y="130"/>
                </a:cubicBezTo>
                <a:close/>
              </a:path>
            </a:pathLst>
          </a:custGeom>
          <a:solidFill>
            <a:srgbClr val="DADDE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4792908" y="2487306"/>
            <a:ext cx="2613464" cy="2759701"/>
          </a:xfrm>
          <a:custGeom>
            <a:avLst/>
            <a:gdLst/>
            <a:ahLst/>
            <a:cxnLst>
              <a:cxn ang="0">
                <a:pos x="124" y="67"/>
              </a:cxn>
              <a:cxn ang="0">
                <a:pos x="124" y="212"/>
              </a:cxn>
              <a:cxn ang="0">
                <a:pos x="23" y="197"/>
              </a:cxn>
              <a:cxn ang="0">
                <a:pos x="27" y="81"/>
              </a:cxn>
              <a:cxn ang="0">
                <a:pos x="150" y="13"/>
              </a:cxn>
              <a:cxn ang="0">
                <a:pos x="151" y="135"/>
              </a:cxn>
              <a:cxn ang="0">
                <a:pos x="187" y="88"/>
              </a:cxn>
              <a:cxn ang="0">
                <a:pos x="160" y="72"/>
              </a:cxn>
              <a:cxn ang="0">
                <a:pos x="178" y="75"/>
              </a:cxn>
              <a:cxn ang="0">
                <a:pos x="150" y="13"/>
              </a:cxn>
              <a:cxn ang="0">
                <a:pos x="158" y="255"/>
              </a:cxn>
              <a:cxn ang="0">
                <a:pos x="211" y="225"/>
              </a:cxn>
              <a:cxn ang="0">
                <a:pos x="252" y="131"/>
              </a:cxn>
              <a:cxn ang="0">
                <a:pos x="220" y="166"/>
              </a:cxn>
              <a:cxn ang="0">
                <a:pos x="214" y="192"/>
              </a:cxn>
              <a:cxn ang="0">
                <a:pos x="211" y="147"/>
              </a:cxn>
              <a:cxn ang="0">
                <a:pos x="171" y="133"/>
              </a:cxn>
              <a:cxn ang="0">
                <a:pos x="188" y="236"/>
              </a:cxn>
              <a:cxn ang="0">
                <a:pos x="160" y="214"/>
              </a:cxn>
              <a:cxn ang="0">
                <a:pos x="154" y="141"/>
              </a:cxn>
              <a:cxn ang="0">
                <a:pos x="237" y="128"/>
              </a:cxn>
              <a:cxn ang="0">
                <a:pos x="211" y="63"/>
              </a:cxn>
              <a:cxn ang="0">
                <a:pos x="195" y="23"/>
              </a:cxn>
              <a:cxn ang="0">
                <a:pos x="144" y="91"/>
              </a:cxn>
              <a:cxn ang="0">
                <a:pos x="143" y="234"/>
              </a:cxn>
              <a:cxn ang="0">
                <a:pos x="210" y="253"/>
              </a:cxn>
              <a:cxn ang="0">
                <a:pos x="267" y="161"/>
              </a:cxn>
              <a:cxn ang="0">
                <a:pos x="222" y="46"/>
              </a:cxn>
              <a:cxn ang="0">
                <a:pos x="90" y="120"/>
              </a:cxn>
              <a:cxn ang="0">
                <a:pos x="96" y="119"/>
              </a:cxn>
              <a:cxn ang="0">
                <a:pos x="92" y="126"/>
              </a:cxn>
              <a:cxn ang="0">
                <a:pos x="52" y="139"/>
              </a:cxn>
              <a:cxn ang="0">
                <a:pos x="118" y="163"/>
              </a:cxn>
              <a:cxn ang="0">
                <a:pos x="115" y="17"/>
              </a:cxn>
              <a:cxn ang="0">
                <a:pos x="97" y="56"/>
              </a:cxn>
              <a:cxn ang="0">
                <a:pos x="111" y="40"/>
              </a:cxn>
              <a:cxn ang="0">
                <a:pos x="79" y="76"/>
              </a:cxn>
              <a:cxn ang="0">
                <a:pos x="98" y="171"/>
              </a:cxn>
              <a:cxn ang="0">
                <a:pos x="97" y="195"/>
              </a:cxn>
              <a:cxn ang="0">
                <a:pos x="94" y="237"/>
              </a:cxn>
              <a:cxn ang="0">
                <a:pos x="77" y="162"/>
              </a:cxn>
              <a:cxn ang="0">
                <a:pos x="8" y="161"/>
              </a:cxn>
              <a:cxn ang="0">
                <a:pos x="85" y="249"/>
              </a:cxn>
              <a:cxn ang="0">
                <a:pos x="98" y="171"/>
              </a:cxn>
              <a:cxn ang="0">
                <a:pos x="62" y="99"/>
              </a:cxn>
              <a:cxn ang="0">
                <a:pos x="38" y="86"/>
              </a:cxn>
            </a:cxnLst>
            <a:rect l="0" t="0" r="r" b="b"/>
            <a:pathLst>
              <a:path w="269" h="284">
                <a:moveTo>
                  <a:pt x="74" y="23"/>
                </a:moveTo>
                <a:cubicBezTo>
                  <a:pt x="85" y="9"/>
                  <a:pt x="103" y="0"/>
                  <a:pt x="119" y="12"/>
                </a:cubicBezTo>
                <a:cubicBezTo>
                  <a:pt x="136" y="25"/>
                  <a:pt x="135" y="50"/>
                  <a:pt x="124" y="67"/>
                </a:cubicBezTo>
                <a:cubicBezTo>
                  <a:pt x="135" y="81"/>
                  <a:pt x="134" y="105"/>
                  <a:pt x="121" y="117"/>
                </a:cubicBezTo>
                <a:cubicBezTo>
                  <a:pt x="132" y="130"/>
                  <a:pt x="133" y="153"/>
                  <a:pt x="123" y="167"/>
                </a:cubicBezTo>
                <a:cubicBezTo>
                  <a:pt x="135" y="179"/>
                  <a:pt x="135" y="200"/>
                  <a:pt x="124" y="212"/>
                </a:cubicBezTo>
                <a:cubicBezTo>
                  <a:pt x="149" y="245"/>
                  <a:pt x="113" y="284"/>
                  <a:pt x="84" y="257"/>
                </a:cubicBezTo>
                <a:cubicBezTo>
                  <a:pt x="67" y="263"/>
                  <a:pt x="49" y="251"/>
                  <a:pt x="49" y="233"/>
                </a:cubicBezTo>
                <a:cubicBezTo>
                  <a:pt x="31" y="233"/>
                  <a:pt x="18" y="215"/>
                  <a:pt x="23" y="197"/>
                </a:cubicBezTo>
                <a:cubicBezTo>
                  <a:pt x="9" y="191"/>
                  <a:pt x="2" y="176"/>
                  <a:pt x="1" y="161"/>
                </a:cubicBezTo>
                <a:cubicBezTo>
                  <a:pt x="0" y="149"/>
                  <a:pt x="3" y="134"/>
                  <a:pt x="12" y="126"/>
                </a:cubicBezTo>
                <a:cubicBezTo>
                  <a:pt x="0" y="111"/>
                  <a:pt x="9" y="86"/>
                  <a:pt x="27" y="81"/>
                </a:cubicBezTo>
                <a:cubicBezTo>
                  <a:pt x="21" y="66"/>
                  <a:pt x="30" y="47"/>
                  <a:pt x="47" y="46"/>
                </a:cubicBezTo>
                <a:cubicBezTo>
                  <a:pt x="46" y="33"/>
                  <a:pt x="61" y="20"/>
                  <a:pt x="74" y="23"/>
                </a:cubicBezTo>
                <a:close/>
                <a:moveTo>
                  <a:pt x="150" y="13"/>
                </a:moveTo>
                <a:cubicBezTo>
                  <a:pt x="132" y="21"/>
                  <a:pt x="147" y="40"/>
                  <a:pt x="155" y="49"/>
                </a:cubicBezTo>
                <a:cubicBezTo>
                  <a:pt x="135" y="59"/>
                  <a:pt x="137" y="80"/>
                  <a:pt x="156" y="91"/>
                </a:cubicBezTo>
                <a:cubicBezTo>
                  <a:pt x="140" y="101"/>
                  <a:pt x="133" y="124"/>
                  <a:pt x="151" y="135"/>
                </a:cubicBezTo>
                <a:cubicBezTo>
                  <a:pt x="155" y="133"/>
                  <a:pt x="160" y="132"/>
                  <a:pt x="164" y="132"/>
                </a:cubicBezTo>
                <a:cubicBezTo>
                  <a:pt x="164" y="120"/>
                  <a:pt x="171" y="111"/>
                  <a:pt x="183" y="108"/>
                </a:cubicBezTo>
                <a:cubicBezTo>
                  <a:pt x="181" y="101"/>
                  <a:pt x="183" y="94"/>
                  <a:pt x="187" y="88"/>
                </a:cubicBezTo>
                <a:cubicBezTo>
                  <a:pt x="182" y="87"/>
                  <a:pt x="177" y="84"/>
                  <a:pt x="173" y="78"/>
                </a:cubicBezTo>
                <a:cubicBezTo>
                  <a:pt x="168" y="81"/>
                  <a:pt x="162" y="81"/>
                  <a:pt x="157" y="78"/>
                </a:cubicBezTo>
                <a:cubicBezTo>
                  <a:pt x="160" y="72"/>
                  <a:pt x="160" y="72"/>
                  <a:pt x="160" y="72"/>
                </a:cubicBezTo>
                <a:cubicBezTo>
                  <a:pt x="167" y="77"/>
                  <a:pt x="180" y="69"/>
                  <a:pt x="179" y="60"/>
                </a:cubicBezTo>
                <a:cubicBezTo>
                  <a:pt x="185" y="59"/>
                  <a:pt x="185" y="59"/>
                  <a:pt x="185" y="59"/>
                </a:cubicBezTo>
                <a:cubicBezTo>
                  <a:pt x="186" y="65"/>
                  <a:pt x="183" y="71"/>
                  <a:pt x="178" y="75"/>
                </a:cubicBezTo>
                <a:cubicBezTo>
                  <a:pt x="188" y="88"/>
                  <a:pt x="211" y="82"/>
                  <a:pt x="204" y="59"/>
                </a:cubicBezTo>
                <a:cubicBezTo>
                  <a:pt x="229" y="47"/>
                  <a:pt x="206" y="22"/>
                  <a:pt x="191" y="32"/>
                </a:cubicBezTo>
                <a:cubicBezTo>
                  <a:pt x="189" y="15"/>
                  <a:pt x="166" y="6"/>
                  <a:pt x="150" y="13"/>
                </a:cubicBezTo>
                <a:close/>
                <a:moveTo>
                  <a:pt x="155" y="192"/>
                </a:moveTo>
                <a:cubicBezTo>
                  <a:pt x="136" y="197"/>
                  <a:pt x="135" y="223"/>
                  <a:pt x="151" y="231"/>
                </a:cubicBezTo>
                <a:cubicBezTo>
                  <a:pt x="148" y="241"/>
                  <a:pt x="149" y="250"/>
                  <a:pt x="158" y="255"/>
                </a:cubicBezTo>
                <a:cubicBezTo>
                  <a:pt x="168" y="261"/>
                  <a:pt x="176" y="256"/>
                  <a:pt x="183" y="249"/>
                </a:cubicBezTo>
                <a:cubicBezTo>
                  <a:pt x="191" y="253"/>
                  <a:pt x="199" y="253"/>
                  <a:pt x="206" y="248"/>
                </a:cubicBezTo>
                <a:cubicBezTo>
                  <a:pt x="214" y="241"/>
                  <a:pt x="213" y="234"/>
                  <a:pt x="211" y="225"/>
                </a:cubicBezTo>
                <a:cubicBezTo>
                  <a:pt x="230" y="232"/>
                  <a:pt x="246" y="212"/>
                  <a:pt x="237" y="194"/>
                </a:cubicBezTo>
                <a:cubicBezTo>
                  <a:pt x="253" y="188"/>
                  <a:pt x="259" y="177"/>
                  <a:pt x="261" y="161"/>
                </a:cubicBezTo>
                <a:cubicBezTo>
                  <a:pt x="262" y="151"/>
                  <a:pt x="260" y="137"/>
                  <a:pt x="252" y="131"/>
                </a:cubicBezTo>
                <a:cubicBezTo>
                  <a:pt x="248" y="133"/>
                  <a:pt x="245" y="134"/>
                  <a:pt x="241" y="135"/>
                </a:cubicBezTo>
                <a:cubicBezTo>
                  <a:pt x="236" y="144"/>
                  <a:pt x="228" y="150"/>
                  <a:pt x="218" y="149"/>
                </a:cubicBezTo>
                <a:cubicBezTo>
                  <a:pt x="216" y="154"/>
                  <a:pt x="217" y="161"/>
                  <a:pt x="220" y="166"/>
                </a:cubicBezTo>
                <a:cubicBezTo>
                  <a:pt x="226" y="163"/>
                  <a:pt x="234" y="165"/>
                  <a:pt x="241" y="169"/>
                </a:cubicBezTo>
                <a:cubicBezTo>
                  <a:pt x="237" y="174"/>
                  <a:pt x="237" y="174"/>
                  <a:pt x="237" y="174"/>
                </a:cubicBezTo>
                <a:cubicBezTo>
                  <a:pt x="224" y="166"/>
                  <a:pt x="212" y="176"/>
                  <a:pt x="214" y="192"/>
                </a:cubicBezTo>
                <a:cubicBezTo>
                  <a:pt x="208" y="192"/>
                  <a:pt x="208" y="192"/>
                  <a:pt x="208" y="192"/>
                </a:cubicBezTo>
                <a:cubicBezTo>
                  <a:pt x="207" y="184"/>
                  <a:pt x="208" y="176"/>
                  <a:pt x="214" y="170"/>
                </a:cubicBezTo>
                <a:cubicBezTo>
                  <a:pt x="210" y="163"/>
                  <a:pt x="210" y="154"/>
                  <a:pt x="211" y="147"/>
                </a:cubicBezTo>
                <a:cubicBezTo>
                  <a:pt x="202" y="143"/>
                  <a:pt x="197" y="134"/>
                  <a:pt x="198" y="124"/>
                </a:cubicBezTo>
                <a:cubicBezTo>
                  <a:pt x="192" y="123"/>
                  <a:pt x="188" y="119"/>
                  <a:pt x="185" y="114"/>
                </a:cubicBezTo>
                <a:cubicBezTo>
                  <a:pt x="175" y="116"/>
                  <a:pt x="170" y="124"/>
                  <a:pt x="171" y="133"/>
                </a:cubicBezTo>
                <a:cubicBezTo>
                  <a:pt x="189" y="140"/>
                  <a:pt x="193" y="161"/>
                  <a:pt x="182" y="176"/>
                </a:cubicBezTo>
                <a:cubicBezTo>
                  <a:pt x="195" y="186"/>
                  <a:pt x="195" y="206"/>
                  <a:pt x="184" y="218"/>
                </a:cubicBezTo>
                <a:cubicBezTo>
                  <a:pt x="189" y="223"/>
                  <a:pt x="190" y="230"/>
                  <a:pt x="188" y="236"/>
                </a:cubicBezTo>
                <a:cubicBezTo>
                  <a:pt x="182" y="234"/>
                  <a:pt x="182" y="234"/>
                  <a:pt x="182" y="234"/>
                </a:cubicBezTo>
                <a:cubicBezTo>
                  <a:pt x="185" y="221"/>
                  <a:pt x="173" y="216"/>
                  <a:pt x="163" y="220"/>
                </a:cubicBezTo>
                <a:cubicBezTo>
                  <a:pt x="160" y="214"/>
                  <a:pt x="160" y="214"/>
                  <a:pt x="160" y="214"/>
                </a:cubicBezTo>
                <a:cubicBezTo>
                  <a:pt x="166" y="212"/>
                  <a:pt x="173" y="211"/>
                  <a:pt x="179" y="214"/>
                </a:cubicBezTo>
                <a:cubicBezTo>
                  <a:pt x="191" y="203"/>
                  <a:pt x="185" y="182"/>
                  <a:pt x="171" y="179"/>
                </a:cubicBezTo>
                <a:cubicBezTo>
                  <a:pt x="195" y="157"/>
                  <a:pt x="173" y="131"/>
                  <a:pt x="154" y="141"/>
                </a:cubicBezTo>
                <a:cubicBezTo>
                  <a:pt x="135" y="152"/>
                  <a:pt x="139" y="182"/>
                  <a:pt x="155" y="192"/>
                </a:cubicBezTo>
                <a:close/>
                <a:moveTo>
                  <a:pt x="231" y="86"/>
                </a:moveTo>
                <a:cubicBezTo>
                  <a:pt x="262" y="88"/>
                  <a:pt x="262" y="128"/>
                  <a:pt x="237" y="128"/>
                </a:cubicBezTo>
                <a:cubicBezTo>
                  <a:pt x="227" y="152"/>
                  <a:pt x="202" y="144"/>
                  <a:pt x="204" y="119"/>
                </a:cubicBezTo>
                <a:cubicBezTo>
                  <a:pt x="187" y="115"/>
                  <a:pt x="183" y="100"/>
                  <a:pt x="196" y="88"/>
                </a:cubicBezTo>
                <a:cubicBezTo>
                  <a:pt x="207" y="85"/>
                  <a:pt x="214" y="74"/>
                  <a:pt x="211" y="63"/>
                </a:cubicBezTo>
                <a:cubicBezTo>
                  <a:pt x="215" y="60"/>
                  <a:pt x="218" y="57"/>
                  <a:pt x="220" y="53"/>
                </a:cubicBezTo>
                <a:cubicBezTo>
                  <a:pt x="238" y="53"/>
                  <a:pt x="241" y="76"/>
                  <a:pt x="231" y="86"/>
                </a:cubicBezTo>
                <a:close/>
                <a:moveTo>
                  <a:pt x="195" y="23"/>
                </a:moveTo>
                <a:cubicBezTo>
                  <a:pt x="188" y="6"/>
                  <a:pt x="163" y="0"/>
                  <a:pt x="147" y="7"/>
                </a:cubicBezTo>
                <a:cubicBezTo>
                  <a:pt x="128" y="16"/>
                  <a:pt x="134" y="34"/>
                  <a:pt x="145" y="47"/>
                </a:cubicBezTo>
                <a:cubicBezTo>
                  <a:pt x="132" y="57"/>
                  <a:pt x="132" y="80"/>
                  <a:pt x="144" y="91"/>
                </a:cubicBezTo>
                <a:cubicBezTo>
                  <a:pt x="131" y="103"/>
                  <a:pt x="131" y="128"/>
                  <a:pt x="145" y="139"/>
                </a:cubicBezTo>
                <a:cubicBezTo>
                  <a:pt x="131" y="152"/>
                  <a:pt x="131" y="177"/>
                  <a:pt x="143" y="190"/>
                </a:cubicBezTo>
                <a:cubicBezTo>
                  <a:pt x="131" y="200"/>
                  <a:pt x="131" y="225"/>
                  <a:pt x="143" y="234"/>
                </a:cubicBezTo>
                <a:cubicBezTo>
                  <a:pt x="141" y="245"/>
                  <a:pt x="145" y="255"/>
                  <a:pt x="154" y="261"/>
                </a:cubicBezTo>
                <a:cubicBezTo>
                  <a:pt x="165" y="267"/>
                  <a:pt x="176" y="265"/>
                  <a:pt x="185" y="257"/>
                </a:cubicBezTo>
                <a:cubicBezTo>
                  <a:pt x="193" y="260"/>
                  <a:pt x="203" y="259"/>
                  <a:pt x="210" y="253"/>
                </a:cubicBezTo>
                <a:cubicBezTo>
                  <a:pt x="216" y="248"/>
                  <a:pt x="219" y="241"/>
                  <a:pt x="219" y="233"/>
                </a:cubicBezTo>
                <a:cubicBezTo>
                  <a:pt x="237" y="233"/>
                  <a:pt x="250" y="215"/>
                  <a:pt x="245" y="197"/>
                </a:cubicBezTo>
                <a:cubicBezTo>
                  <a:pt x="259" y="191"/>
                  <a:pt x="266" y="176"/>
                  <a:pt x="267" y="161"/>
                </a:cubicBezTo>
                <a:cubicBezTo>
                  <a:pt x="268" y="149"/>
                  <a:pt x="266" y="134"/>
                  <a:pt x="256" y="126"/>
                </a:cubicBezTo>
                <a:cubicBezTo>
                  <a:pt x="269" y="111"/>
                  <a:pt x="260" y="86"/>
                  <a:pt x="241" y="81"/>
                </a:cubicBezTo>
                <a:cubicBezTo>
                  <a:pt x="247" y="66"/>
                  <a:pt x="238" y="47"/>
                  <a:pt x="222" y="46"/>
                </a:cubicBezTo>
                <a:cubicBezTo>
                  <a:pt x="222" y="33"/>
                  <a:pt x="208" y="20"/>
                  <a:pt x="195" y="23"/>
                </a:cubicBezTo>
                <a:close/>
                <a:moveTo>
                  <a:pt x="70" y="116"/>
                </a:moveTo>
                <a:cubicBezTo>
                  <a:pt x="75" y="124"/>
                  <a:pt x="83" y="125"/>
                  <a:pt x="90" y="120"/>
                </a:cubicBezTo>
                <a:cubicBezTo>
                  <a:pt x="89" y="111"/>
                  <a:pt x="93" y="103"/>
                  <a:pt x="100" y="98"/>
                </a:cubicBezTo>
                <a:cubicBezTo>
                  <a:pt x="104" y="103"/>
                  <a:pt x="104" y="103"/>
                  <a:pt x="104" y="103"/>
                </a:cubicBezTo>
                <a:cubicBezTo>
                  <a:pt x="99" y="107"/>
                  <a:pt x="96" y="112"/>
                  <a:pt x="96" y="119"/>
                </a:cubicBezTo>
                <a:cubicBezTo>
                  <a:pt x="97" y="124"/>
                  <a:pt x="100" y="130"/>
                  <a:pt x="105" y="132"/>
                </a:cubicBezTo>
                <a:cubicBezTo>
                  <a:pt x="103" y="138"/>
                  <a:pt x="103" y="138"/>
                  <a:pt x="103" y="138"/>
                </a:cubicBezTo>
                <a:cubicBezTo>
                  <a:pt x="98" y="136"/>
                  <a:pt x="94" y="132"/>
                  <a:pt x="92" y="126"/>
                </a:cubicBezTo>
                <a:cubicBezTo>
                  <a:pt x="83" y="132"/>
                  <a:pt x="72" y="130"/>
                  <a:pt x="66" y="122"/>
                </a:cubicBezTo>
                <a:cubicBezTo>
                  <a:pt x="61" y="126"/>
                  <a:pt x="55" y="128"/>
                  <a:pt x="49" y="128"/>
                </a:cubicBezTo>
                <a:cubicBezTo>
                  <a:pt x="51" y="132"/>
                  <a:pt x="52" y="135"/>
                  <a:pt x="52" y="139"/>
                </a:cubicBezTo>
                <a:cubicBezTo>
                  <a:pt x="67" y="136"/>
                  <a:pt x="79" y="143"/>
                  <a:pt x="83" y="159"/>
                </a:cubicBezTo>
                <a:cubicBezTo>
                  <a:pt x="88" y="158"/>
                  <a:pt x="94" y="159"/>
                  <a:pt x="98" y="163"/>
                </a:cubicBezTo>
                <a:cubicBezTo>
                  <a:pt x="104" y="160"/>
                  <a:pt x="112" y="160"/>
                  <a:pt x="118" y="163"/>
                </a:cubicBezTo>
                <a:cubicBezTo>
                  <a:pt x="128" y="148"/>
                  <a:pt x="124" y="129"/>
                  <a:pt x="111" y="117"/>
                </a:cubicBezTo>
                <a:cubicBezTo>
                  <a:pt x="127" y="104"/>
                  <a:pt x="130" y="84"/>
                  <a:pt x="116" y="68"/>
                </a:cubicBezTo>
                <a:cubicBezTo>
                  <a:pt x="127" y="55"/>
                  <a:pt x="132" y="29"/>
                  <a:pt x="115" y="17"/>
                </a:cubicBezTo>
                <a:cubicBezTo>
                  <a:pt x="100" y="6"/>
                  <a:pt x="85" y="19"/>
                  <a:pt x="77" y="31"/>
                </a:cubicBezTo>
                <a:cubicBezTo>
                  <a:pt x="62" y="25"/>
                  <a:pt x="48" y="41"/>
                  <a:pt x="57" y="56"/>
                </a:cubicBezTo>
                <a:cubicBezTo>
                  <a:pt x="67" y="73"/>
                  <a:pt x="95" y="76"/>
                  <a:pt x="97" y="56"/>
                </a:cubicBezTo>
                <a:cubicBezTo>
                  <a:pt x="90" y="55"/>
                  <a:pt x="85" y="52"/>
                  <a:pt x="80" y="47"/>
                </a:cubicBezTo>
                <a:cubicBezTo>
                  <a:pt x="86" y="43"/>
                  <a:pt x="86" y="43"/>
                  <a:pt x="86" y="43"/>
                </a:cubicBezTo>
                <a:cubicBezTo>
                  <a:pt x="93" y="52"/>
                  <a:pt x="107" y="52"/>
                  <a:pt x="111" y="40"/>
                </a:cubicBezTo>
                <a:cubicBezTo>
                  <a:pt x="117" y="42"/>
                  <a:pt x="117" y="42"/>
                  <a:pt x="117" y="42"/>
                </a:cubicBezTo>
                <a:cubicBezTo>
                  <a:pt x="115" y="48"/>
                  <a:pt x="110" y="53"/>
                  <a:pt x="103" y="55"/>
                </a:cubicBezTo>
                <a:cubicBezTo>
                  <a:pt x="103" y="69"/>
                  <a:pt x="92" y="77"/>
                  <a:pt x="79" y="76"/>
                </a:cubicBezTo>
                <a:cubicBezTo>
                  <a:pt x="84" y="86"/>
                  <a:pt x="82" y="98"/>
                  <a:pt x="72" y="103"/>
                </a:cubicBezTo>
                <a:cubicBezTo>
                  <a:pt x="73" y="107"/>
                  <a:pt x="72" y="112"/>
                  <a:pt x="70" y="116"/>
                </a:cubicBezTo>
                <a:close/>
                <a:moveTo>
                  <a:pt x="98" y="171"/>
                </a:moveTo>
                <a:cubicBezTo>
                  <a:pt x="86" y="160"/>
                  <a:pt x="73" y="165"/>
                  <a:pt x="77" y="181"/>
                </a:cubicBezTo>
                <a:cubicBezTo>
                  <a:pt x="59" y="189"/>
                  <a:pt x="61" y="209"/>
                  <a:pt x="79" y="211"/>
                </a:cubicBezTo>
                <a:cubicBezTo>
                  <a:pt x="81" y="202"/>
                  <a:pt x="88" y="197"/>
                  <a:pt x="97" y="195"/>
                </a:cubicBezTo>
                <a:cubicBezTo>
                  <a:pt x="98" y="201"/>
                  <a:pt x="98" y="201"/>
                  <a:pt x="98" y="201"/>
                </a:cubicBezTo>
                <a:cubicBezTo>
                  <a:pt x="81" y="205"/>
                  <a:pt x="82" y="225"/>
                  <a:pt x="96" y="231"/>
                </a:cubicBezTo>
                <a:cubicBezTo>
                  <a:pt x="94" y="237"/>
                  <a:pt x="94" y="237"/>
                  <a:pt x="94" y="237"/>
                </a:cubicBezTo>
                <a:cubicBezTo>
                  <a:pt x="86" y="234"/>
                  <a:pt x="80" y="227"/>
                  <a:pt x="79" y="218"/>
                </a:cubicBezTo>
                <a:cubicBezTo>
                  <a:pt x="56" y="215"/>
                  <a:pt x="51" y="189"/>
                  <a:pt x="69" y="177"/>
                </a:cubicBezTo>
                <a:cubicBezTo>
                  <a:pt x="69" y="171"/>
                  <a:pt x="72" y="165"/>
                  <a:pt x="77" y="162"/>
                </a:cubicBezTo>
                <a:cubicBezTo>
                  <a:pt x="73" y="142"/>
                  <a:pt x="55" y="143"/>
                  <a:pt x="43" y="149"/>
                </a:cubicBezTo>
                <a:cubicBezTo>
                  <a:pt x="48" y="139"/>
                  <a:pt x="47" y="126"/>
                  <a:pt x="31" y="125"/>
                </a:cubicBezTo>
                <a:cubicBezTo>
                  <a:pt x="13" y="125"/>
                  <a:pt x="6" y="145"/>
                  <a:pt x="8" y="161"/>
                </a:cubicBezTo>
                <a:cubicBezTo>
                  <a:pt x="9" y="177"/>
                  <a:pt x="16" y="188"/>
                  <a:pt x="31" y="194"/>
                </a:cubicBezTo>
                <a:cubicBezTo>
                  <a:pt x="25" y="214"/>
                  <a:pt x="37" y="230"/>
                  <a:pt x="57" y="225"/>
                </a:cubicBezTo>
                <a:cubicBezTo>
                  <a:pt x="54" y="245"/>
                  <a:pt x="67" y="256"/>
                  <a:pt x="85" y="249"/>
                </a:cubicBezTo>
                <a:cubicBezTo>
                  <a:pt x="111" y="276"/>
                  <a:pt x="141" y="242"/>
                  <a:pt x="116" y="212"/>
                </a:cubicBezTo>
                <a:cubicBezTo>
                  <a:pt x="127" y="202"/>
                  <a:pt x="130" y="184"/>
                  <a:pt x="119" y="172"/>
                </a:cubicBezTo>
                <a:cubicBezTo>
                  <a:pt x="113" y="166"/>
                  <a:pt x="104" y="166"/>
                  <a:pt x="98" y="171"/>
                </a:cubicBezTo>
                <a:close/>
                <a:moveTo>
                  <a:pt x="18" y="122"/>
                </a:moveTo>
                <a:cubicBezTo>
                  <a:pt x="26" y="118"/>
                  <a:pt x="32" y="118"/>
                  <a:pt x="41" y="121"/>
                </a:cubicBezTo>
                <a:cubicBezTo>
                  <a:pt x="54" y="125"/>
                  <a:pt x="75" y="113"/>
                  <a:pt x="62" y="99"/>
                </a:cubicBezTo>
                <a:cubicBezTo>
                  <a:pt x="75" y="100"/>
                  <a:pt x="80" y="83"/>
                  <a:pt x="70" y="75"/>
                </a:cubicBezTo>
                <a:cubicBezTo>
                  <a:pt x="60" y="72"/>
                  <a:pt x="52" y="63"/>
                  <a:pt x="48" y="53"/>
                </a:cubicBezTo>
                <a:cubicBezTo>
                  <a:pt x="30" y="53"/>
                  <a:pt x="28" y="76"/>
                  <a:pt x="38" y="86"/>
                </a:cubicBezTo>
                <a:cubicBezTo>
                  <a:pt x="19" y="85"/>
                  <a:pt x="6" y="108"/>
                  <a:pt x="18" y="122"/>
                </a:cubicBezTo>
                <a:close/>
              </a:path>
            </a:pathLst>
          </a:custGeom>
          <a:solidFill>
            <a:srgbClr val="32455B"/>
          </a:solidFill>
          <a:ln w="27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63"/>
          <p:cNvSpPr>
            <a:spLocks noChangeAspect="1"/>
          </p:cNvSpPr>
          <p:nvPr/>
        </p:nvSpPr>
        <p:spPr>
          <a:xfrm>
            <a:off x="8113372" y="1988077"/>
            <a:ext cx="900000" cy="900000"/>
          </a:xfrm>
          <a:prstGeom prst="ellipse">
            <a:avLst/>
          </a:prstGeom>
          <a:solidFill>
            <a:srgbClr val="32455B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66"/>
          <p:cNvSpPr>
            <a:spLocks noChangeAspect="1"/>
          </p:cNvSpPr>
          <p:nvPr/>
        </p:nvSpPr>
        <p:spPr>
          <a:xfrm>
            <a:off x="3185909" y="1988077"/>
            <a:ext cx="900000" cy="900000"/>
          </a:xfrm>
          <a:prstGeom prst="ellipse">
            <a:avLst/>
          </a:prstGeom>
          <a:solidFill>
            <a:srgbClr val="32455B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69"/>
          <p:cNvSpPr>
            <a:spLocks noChangeAspect="1"/>
          </p:cNvSpPr>
          <p:nvPr/>
        </p:nvSpPr>
        <p:spPr>
          <a:xfrm>
            <a:off x="8113372" y="3246729"/>
            <a:ext cx="900000" cy="900000"/>
          </a:xfrm>
          <a:prstGeom prst="ellipse">
            <a:avLst/>
          </a:prstGeom>
          <a:solidFill>
            <a:srgbClr val="32455B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72"/>
          <p:cNvSpPr>
            <a:spLocks noChangeAspect="1"/>
          </p:cNvSpPr>
          <p:nvPr/>
        </p:nvSpPr>
        <p:spPr>
          <a:xfrm>
            <a:off x="3185909" y="3246729"/>
            <a:ext cx="900000" cy="900000"/>
          </a:xfrm>
          <a:prstGeom prst="ellipse">
            <a:avLst/>
          </a:prstGeom>
          <a:solidFill>
            <a:srgbClr val="32455B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75"/>
          <p:cNvSpPr>
            <a:spLocks noChangeAspect="1"/>
          </p:cNvSpPr>
          <p:nvPr/>
        </p:nvSpPr>
        <p:spPr>
          <a:xfrm>
            <a:off x="8113372" y="4504947"/>
            <a:ext cx="900000" cy="900000"/>
          </a:xfrm>
          <a:prstGeom prst="ellipse">
            <a:avLst/>
          </a:prstGeom>
          <a:solidFill>
            <a:srgbClr val="32455B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78"/>
          <p:cNvSpPr>
            <a:spLocks noChangeAspect="1"/>
          </p:cNvSpPr>
          <p:nvPr/>
        </p:nvSpPr>
        <p:spPr>
          <a:xfrm>
            <a:off x="3185909" y="4504947"/>
            <a:ext cx="900000" cy="900000"/>
          </a:xfrm>
          <a:prstGeom prst="ellipse">
            <a:avLst/>
          </a:prstGeom>
          <a:solidFill>
            <a:srgbClr val="32455B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4"/>
          <p:cNvSpPr>
            <a:spLocks noEditPoints="1"/>
          </p:cNvSpPr>
          <p:nvPr/>
        </p:nvSpPr>
        <p:spPr bwMode="auto">
          <a:xfrm>
            <a:off x="3383843" y="2247226"/>
            <a:ext cx="460440" cy="397165"/>
          </a:xfrm>
          <a:custGeom>
            <a:avLst/>
            <a:gdLst>
              <a:gd name="T0" fmla="*/ 1096 w 1232"/>
              <a:gd name="T1" fmla="*/ 134 h 1062"/>
              <a:gd name="T2" fmla="*/ 616 w 1232"/>
              <a:gd name="T3" fmla="*/ 123 h 1062"/>
              <a:gd name="T4" fmla="*/ 136 w 1232"/>
              <a:gd name="T5" fmla="*/ 134 h 1062"/>
              <a:gd name="T6" fmla="*/ 136 w 1232"/>
              <a:gd name="T7" fmla="*/ 622 h 1062"/>
              <a:gd name="T8" fmla="*/ 538 w 1232"/>
              <a:gd name="T9" fmla="*/ 1020 h 1062"/>
              <a:gd name="T10" fmla="*/ 694 w 1232"/>
              <a:gd name="T11" fmla="*/ 1020 h 1062"/>
              <a:gd name="T12" fmla="*/ 1096 w 1232"/>
              <a:gd name="T13" fmla="*/ 622 h 1062"/>
              <a:gd name="T14" fmla="*/ 1096 w 1232"/>
              <a:gd name="T15" fmla="*/ 134 h 1062"/>
              <a:gd name="T16" fmla="*/ 1044 w 1232"/>
              <a:gd name="T17" fmla="*/ 570 h 1062"/>
              <a:gd name="T18" fmla="*/ 642 w 1232"/>
              <a:gd name="T19" fmla="*/ 968 h 1062"/>
              <a:gd name="T20" fmla="*/ 590 w 1232"/>
              <a:gd name="T21" fmla="*/ 968 h 1062"/>
              <a:gd name="T22" fmla="*/ 188 w 1232"/>
              <a:gd name="T23" fmla="*/ 570 h 1062"/>
              <a:gd name="T24" fmla="*/ 188 w 1232"/>
              <a:gd name="T25" fmla="*/ 185 h 1062"/>
              <a:gd name="T26" fmla="*/ 567 w 1232"/>
              <a:gd name="T27" fmla="*/ 177 h 1062"/>
              <a:gd name="T28" fmla="*/ 616 w 1232"/>
              <a:gd name="T29" fmla="*/ 221 h 1062"/>
              <a:gd name="T30" fmla="*/ 665 w 1232"/>
              <a:gd name="T31" fmla="*/ 177 h 1062"/>
              <a:gd name="T32" fmla="*/ 1044 w 1232"/>
              <a:gd name="T33" fmla="*/ 185 h 1062"/>
              <a:gd name="T34" fmla="*/ 1044 w 1232"/>
              <a:gd name="T35" fmla="*/ 570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32" h="1062">
                <a:moveTo>
                  <a:pt x="1096" y="134"/>
                </a:moveTo>
                <a:cubicBezTo>
                  <a:pt x="964" y="3"/>
                  <a:pt x="753" y="0"/>
                  <a:pt x="616" y="123"/>
                </a:cubicBezTo>
                <a:cubicBezTo>
                  <a:pt x="479" y="0"/>
                  <a:pt x="268" y="3"/>
                  <a:pt x="136" y="134"/>
                </a:cubicBezTo>
                <a:cubicBezTo>
                  <a:pt x="0" y="268"/>
                  <a:pt x="0" y="487"/>
                  <a:pt x="136" y="622"/>
                </a:cubicBezTo>
                <a:cubicBezTo>
                  <a:pt x="175" y="660"/>
                  <a:pt x="538" y="1020"/>
                  <a:pt x="538" y="1020"/>
                </a:cubicBezTo>
                <a:cubicBezTo>
                  <a:pt x="581" y="1062"/>
                  <a:pt x="651" y="1062"/>
                  <a:pt x="694" y="1020"/>
                </a:cubicBezTo>
                <a:cubicBezTo>
                  <a:pt x="694" y="1020"/>
                  <a:pt x="1092" y="626"/>
                  <a:pt x="1096" y="622"/>
                </a:cubicBezTo>
                <a:cubicBezTo>
                  <a:pt x="1232" y="487"/>
                  <a:pt x="1232" y="268"/>
                  <a:pt x="1096" y="134"/>
                </a:cubicBezTo>
                <a:close/>
                <a:moveTo>
                  <a:pt x="1044" y="570"/>
                </a:moveTo>
                <a:cubicBezTo>
                  <a:pt x="642" y="968"/>
                  <a:pt x="642" y="968"/>
                  <a:pt x="642" y="968"/>
                </a:cubicBezTo>
                <a:cubicBezTo>
                  <a:pt x="628" y="982"/>
                  <a:pt x="604" y="982"/>
                  <a:pt x="590" y="968"/>
                </a:cubicBezTo>
                <a:cubicBezTo>
                  <a:pt x="188" y="570"/>
                  <a:pt x="188" y="570"/>
                  <a:pt x="188" y="570"/>
                </a:cubicBezTo>
                <a:cubicBezTo>
                  <a:pt x="81" y="464"/>
                  <a:pt x="81" y="291"/>
                  <a:pt x="188" y="185"/>
                </a:cubicBezTo>
                <a:cubicBezTo>
                  <a:pt x="291" y="82"/>
                  <a:pt x="458" y="79"/>
                  <a:pt x="567" y="177"/>
                </a:cubicBezTo>
                <a:cubicBezTo>
                  <a:pt x="616" y="221"/>
                  <a:pt x="616" y="221"/>
                  <a:pt x="616" y="221"/>
                </a:cubicBezTo>
                <a:cubicBezTo>
                  <a:pt x="665" y="177"/>
                  <a:pt x="665" y="177"/>
                  <a:pt x="665" y="177"/>
                </a:cubicBezTo>
                <a:cubicBezTo>
                  <a:pt x="774" y="79"/>
                  <a:pt x="941" y="82"/>
                  <a:pt x="1044" y="185"/>
                </a:cubicBezTo>
                <a:cubicBezTo>
                  <a:pt x="1151" y="291"/>
                  <a:pt x="1151" y="464"/>
                  <a:pt x="1044" y="57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35"/>
          <p:cNvSpPr/>
          <p:nvPr/>
        </p:nvSpPr>
        <p:spPr bwMode="auto">
          <a:xfrm>
            <a:off x="3464475" y="2327701"/>
            <a:ext cx="64695" cy="64695"/>
          </a:xfrm>
          <a:custGeom>
            <a:avLst/>
            <a:gdLst>
              <a:gd name="T0" fmla="*/ 154 w 173"/>
              <a:gd name="T1" fmla="*/ 0 h 173"/>
              <a:gd name="T2" fmla="*/ 154 w 173"/>
              <a:gd name="T3" fmla="*/ 0 h 173"/>
              <a:gd name="T4" fmla="*/ 0 w 173"/>
              <a:gd name="T5" fmla="*/ 154 h 173"/>
              <a:gd name="T6" fmla="*/ 0 w 173"/>
              <a:gd name="T7" fmla="*/ 154 h 173"/>
              <a:gd name="T8" fmla="*/ 18 w 173"/>
              <a:gd name="T9" fmla="*/ 173 h 173"/>
              <a:gd name="T10" fmla="*/ 36 w 173"/>
              <a:gd name="T11" fmla="*/ 154 h 173"/>
              <a:gd name="T12" fmla="*/ 36 w 173"/>
              <a:gd name="T13" fmla="*/ 154 h 173"/>
              <a:gd name="T14" fmla="*/ 154 w 173"/>
              <a:gd name="T15" fmla="*/ 36 h 173"/>
              <a:gd name="T16" fmla="*/ 154 w 173"/>
              <a:gd name="T17" fmla="*/ 36 h 173"/>
              <a:gd name="T18" fmla="*/ 173 w 173"/>
              <a:gd name="T19" fmla="*/ 18 h 173"/>
              <a:gd name="T20" fmla="*/ 154 w 173"/>
              <a:gd name="T21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3" h="173">
                <a:moveTo>
                  <a:pt x="154" y="0"/>
                </a:moveTo>
                <a:cubicBezTo>
                  <a:pt x="154" y="0"/>
                  <a:pt x="154" y="0"/>
                  <a:pt x="154" y="0"/>
                </a:cubicBezTo>
                <a:cubicBezTo>
                  <a:pt x="69" y="0"/>
                  <a:pt x="0" y="69"/>
                  <a:pt x="0" y="154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5"/>
                  <a:pt x="8" y="173"/>
                  <a:pt x="18" y="173"/>
                </a:cubicBezTo>
                <a:cubicBezTo>
                  <a:pt x="28" y="173"/>
                  <a:pt x="36" y="165"/>
                  <a:pt x="36" y="154"/>
                </a:cubicBezTo>
                <a:cubicBezTo>
                  <a:pt x="36" y="154"/>
                  <a:pt x="36" y="154"/>
                  <a:pt x="36" y="154"/>
                </a:cubicBezTo>
                <a:cubicBezTo>
                  <a:pt x="36" y="89"/>
                  <a:pt x="89" y="36"/>
                  <a:pt x="154" y="36"/>
                </a:cubicBezTo>
                <a:cubicBezTo>
                  <a:pt x="154" y="36"/>
                  <a:pt x="154" y="36"/>
                  <a:pt x="154" y="36"/>
                </a:cubicBezTo>
                <a:cubicBezTo>
                  <a:pt x="165" y="36"/>
                  <a:pt x="173" y="28"/>
                  <a:pt x="173" y="18"/>
                </a:cubicBezTo>
                <a:cubicBezTo>
                  <a:pt x="173" y="8"/>
                  <a:pt x="165" y="0"/>
                  <a:pt x="154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87"/>
          <p:cNvSpPr>
            <a:spLocks noEditPoints="1"/>
          </p:cNvSpPr>
          <p:nvPr/>
        </p:nvSpPr>
        <p:spPr bwMode="auto">
          <a:xfrm>
            <a:off x="3430831" y="3553598"/>
            <a:ext cx="413397" cy="310281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3411979" y="4747401"/>
            <a:ext cx="411679" cy="407695"/>
          </a:xfrm>
          <a:custGeom>
            <a:avLst/>
            <a:gdLst>
              <a:gd name="T0" fmla="*/ 744 w 1047"/>
              <a:gd name="T1" fmla="*/ 26 h 1037"/>
              <a:gd name="T2" fmla="*/ 681 w 1047"/>
              <a:gd name="T3" fmla="*/ 0 h 1037"/>
              <a:gd name="T4" fmla="*/ 618 w 1047"/>
              <a:gd name="T5" fmla="*/ 26 h 1037"/>
              <a:gd name="T6" fmla="*/ 568 w 1047"/>
              <a:gd name="T7" fmla="*/ 77 h 1037"/>
              <a:gd name="T8" fmla="*/ 541 w 1047"/>
              <a:gd name="T9" fmla="*/ 140 h 1037"/>
              <a:gd name="T10" fmla="*/ 555 w 1047"/>
              <a:gd name="T11" fmla="*/ 187 h 1037"/>
              <a:gd name="T12" fmla="*/ 69 w 1047"/>
              <a:gd name="T13" fmla="*/ 382 h 1037"/>
              <a:gd name="T14" fmla="*/ 7 w 1047"/>
              <a:gd name="T15" fmla="*/ 460 h 1037"/>
              <a:gd name="T16" fmla="*/ 37 w 1047"/>
              <a:gd name="T17" fmla="*/ 556 h 1037"/>
              <a:gd name="T18" fmla="*/ 491 w 1047"/>
              <a:gd name="T19" fmla="*/ 1006 h 1037"/>
              <a:gd name="T20" fmla="*/ 565 w 1047"/>
              <a:gd name="T21" fmla="*/ 1037 h 1037"/>
              <a:gd name="T22" fmla="*/ 567 w 1047"/>
              <a:gd name="T23" fmla="*/ 1037 h 1037"/>
              <a:gd name="T24" fmla="*/ 589 w 1047"/>
              <a:gd name="T25" fmla="*/ 1035 h 1037"/>
              <a:gd name="T26" fmla="*/ 667 w 1047"/>
              <a:gd name="T27" fmla="*/ 969 h 1037"/>
              <a:gd name="T28" fmla="*/ 858 w 1047"/>
              <a:gd name="T29" fmla="*/ 491 h 1037"/>
              <a:gd name="T30" fmla="*/ 907 w 1047"/>
              <a:gd name="T31" fmla="*/ 506 h 1037"/>
              <a:gd name="T32" fmla="*/ 970 w 1047"/>
              <a:gd name="T33" fmla="*/ 480 h 1037"/>
              <a:gd name="T34" fmla="*/ 1020 w 1047"/>
              <a:gd name="T35" fmla="*/ 429 h 1037"/>
              <a:gd name="T36" fmla="*/ 1047 w 1047"/>
              <a:gd name="T37" fmla="*/ 366 h 1037"/>
              <a:gd name="T38" fmla="*/ 1021 w 1047"/>
              <a:gd name="T39" fmla="*/ 303 h 1037"/>
              <a:gd name="T40" fmla="*/ 744 w 1047"/>
              <a:gd name="T41" fmla="*/ 26 h 1037"/>
              <a:gd name="T42" fmla="*/ 601 w 1047"/>
              <a:gd name="T43" fmla="*/ 943 h 1037"/>
              <a:gd name="T44" fmla="*/ 575 w 1047"/>
              <a:gd name="T45" fmla="*/ 965 h 1037"/>
              <a:gd name="T46" fmla="*/ 566 w 1047"/>
              <a:gd name="T47" fmla="*/ 966 h 1037"/>
              <a:gd name="T48" fmla="*/ 542 w 1047"/>
              <a:gd name="T49" fmla="*/ 955 h 1037"/>
              <a:gd name="T50" fmla="*/ 87 w 1047"/>
              <a:gd name="T51" fmla="*/ 505 h 1037"/>
              <a:gd name="T52" fmla="*/ 77 w 1047"/>
              <a:gd name="T53" fmla="*/ 473 h 1037"/>
              <a:gd name="T54" fmla="*/ 98 w 1047"/>
              <a:gd name="T55" fmla="*/ 447 h 1037"/>
              <a:gd name="T56" fmla="*/ 320 w 1047"/>
              <a:gd name="T57" fmla="*/ 358 h 1037"/>
              <a:gd name="T58" fmla="*/ 770 w 1047"/>
              <a:gd name="T59" fmla="*/ 520 h 1037"/>
              <a:gd name="T60" fmla="*/ 601 w 1047"/>
              <a:gd name="T61" fmla="*/ 943 h 1037"/>
              <a:gd name="T62" fmla="*/ 970 w 1047"/>
              <a:gd name="T63" fmla="*/ 378 h 1037"/>
              <a:gd name="T64" fmla="*/ 919 w 1047"/>
              <a:gd name="T65" fmla="*/ 429 h 1037"/>
              <a:gd name="T66" fmla="*/ 894 w 1047"/>
              <a:gd name="T67" fmla="*/ 429 h 1037"/>
              <a:gd name="T68" fmla="*/ 831 w 1047"/>
              <a:gd name="T69" fmla="*/ 366 h 1037"/>
              <a:gd name="T70" fmla="*/ 780 w 1047"/>
              <a:gd name="T71" fmla="*/ 494 h 1037"/>
              <a:gd name="T72" fmla="*/ 784 w 1047"/>
              <a:gd name="T73" fmla="*/ 483 h 1037"/>
              <a:gd name="T74" fmla="*/ 468 w 1047"/>
              <a:gd name="T75" fmla="*/ 350 h 1037"/>
              <a:gd name="T76" fmla="*/ 376 w 1047"/>
              <a:gd name="T77" fmla="*/ 336 h 1037"/>
              <a:gd name="T78" fmla="*/ 679 w 1047"/>
              <a:gd name="T79" fmla="*/ 214 h 1037"/>
              <a:gd name="T80" fmla="*/ 618 w 1047"/>
              <a:gd name="T81" fmla="*/ 153 h 1037"/>
              <a:gd name="T82" fmla="*/ 618 w 1047"/>
              <a:gd name="T83" fmla="*/ 128 h 1037"/>
              <a:gd name="T84" fmla="*/ 669 w 1047"/>
              <a:gd name="T85" fmla="*/ 77 h 1037"/>
              <a:gd name="T86" fmla="*/ 694 w 1047"/>
              <a:gd name="T87" fmla="*/ 77 h 1037"/>
              <a:gd name="T88" fmla="*/ 970 w 1047"/>
              <a:gd name="T89" fmla="*/ 353 h 1037"/>
              <a:gd name="T90" fmla="*/ 970 w 1047"/>
              <a:gd name="T91" fmla="*/ 378 h 10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47" h="1037">
                <a:moveTo>
                  <a:pt x="744" y="26"/>
                </a:moveTo>
                <a:cubicBezTo>
                  <a:pt x="727" y="10"/>
                  <a:pt x="705" y="0"/>
                  <a:pt x="681" y="0"/>
                </a:cubicBezTo>
                <a:cubicBezTo>
                  <a:pt x="657" y="0"/>
                  <a:pt x="635" y="10"/>
                  <a:pt x="618" y="26"/>
                </a:cubicBezTo>
                <a:cubicBezTo>
                  <a:pt x="568" y="77"/>
                  <a:pt x="568" y="77"/>
                  <a:pt x="568" y="77"/>
                </a:cubicBezTo>
                <a:cubicBezTo>
                  <a:pt x="551" y="94"/>
                  <a:pt x="541" y="116"/>
                  <a:pt x="541" y="140"/>
                </a:cubicBezTo>
                <a:cubicBezTo>
                  <a:pt x="541" y="157"/>
                  <a:pt x="546" y="173"/>
                  <a:pt x="555" y="187"/>
                </a:cubicBezTo>
                <a:cubicBezTo>
                  <a:pt x="69" y="382"/>
                  <a:pt x="69" y="382"/>
                  <a:pt x="69" y="382"/>
                </a:cubicBezTo>
                <a:cubicBezTo>
                  <a:pt x="37" y="396"/>
                  <a:pt x="13" y="425"/>
                  <a:pt x="7" y="460"/>
                </a:cubicBezTo>
                <a:cubicBezTo>
                  <a:pt x="0" y="495"/>
                  <a:pt x="11" y="531"/>
                  <a:pt x="37" y="556"/>
                </a:cubicBezTo>
                <a:cubicBezTo>
                  <a:pt x="491" y="1006"/>
                  <a:pt x="491" y="1006"/>
                  <a:pt x="491" y="1006"/>
                </a:cubicBezTo>
                <a:cubicBezTo>
                  <a:pt x="511" y="1025"/>
                  <a:pt x="537" y="1036"/>
                  <a:pt x="565" y="1037"/>
                </a:cubicBezTo>
                <a:cubicBezTo>
                  <a:pt x="565" y="1037"/>
                  <a:pt x="567" y="1037"/>
                  <a:pt x="567" y="1037"/>
                </a:cubicBezTo>
                <a:cubicBezTo>
                  <a:pt x="575" y="1037"/>
                  <a:pt x="582" y="1036"/>
                  <a:pt x="589" y="1035"/>
                </a:cubicBezTo>
                <a:cubicBezTo>
                  <a:pt x="625" y="1027"/>
                  <a:pt x="654" y="1003"/>
                  <a:pt x="667" y="969"/>
                </a:cubicBezTo>
                <a:cubicBezTo>
                  <a:pt x="858" y="491"/>
                  <a:pt x="858" y="491"/>
                  <a:pt x="858" y="491"/>
                </a:cubicBezTo>
                <a:cubicBezTo>
                  <a:pt x="872" y="501"/>
                  <a:pt x="889" y="506"/>
                  <a:pt x="907" y="506"/>
                </a:cubicBezTo>
                <a:cubicBezTo>
                  <a:pt x="931" y="506"/>
                  <a:pt x="953" y="496"/>
                  <a:pt x="970" y="480"/>
                </a:cubicBezTo>
                <a:cubicBezTo>
                  <a:pt x="1020" y="429"/>
                  <a:pt x="1020" y="429"/>
                  <a:pt x="1020" y="429"/>
                </a:cubicBezTo>
                <a:cubicBezTo>
                  <a:pt x="1037" y="412"/>
                  <a:pt x="1047" y="390"/>
                  <a:pt x="1047" y="366"/>
                </a:cubicBezTo>
                <a:cubicBezTo>
                  <a:pt x="1047" y="342"/>
                  <a:pt x="1037" y="319"/>
                  <a:pt x="1021" y="303"/>
                </a:cubicBezTo>
                <a:lnTo>
                  <a:pt x="744" y="26"/>
                </a:lnTo>
                <a:close/>
                <a:moveTo>
                  <a:pt x="601" y="943"/>
                </a:moveTo>
                <a:cubicBezTo>
                  <a:pt x="596" y="954"/>
                  <a:pt x="586" y="962"/>
                  <a:pt x="575" y="965"/>
                </a:cubicBezTo>
                <a:cubicBezTo>
                  <a:pt x="572" y="965"/>
                  <a:pt x="569" y="966"/>
                  <a:pt x="566" y="966"/>
                </a:cubicBezTo>
                <a:cubicBezTo>
                  <a:pt x="557" y="965"/>
                  <a:pt x="549" y="962"/>
                  <a:pt x="542" y="955"/>
                </a:cubicBezTo>
                <a:cubicBezTo>
                  <a:pt x="87" y="505"/>
                  <a:pt x="87" y="505"/>
                  <a:pt x="87" y="505"/>
                </a:cubicBezTo>
                <a:cubicBezTo>
                  <a:pt x="79" y="497"/>
                  <a:pt x="75" y="485"/>
                  <a:pt x="77" y="473"/>
                </a:cubicBezTo>
                <a:cubicBezTo>
                  <a:pt x="79" y="462"/>
                  <a:pt x="87" y="452"/>
                  <a:pt x="98" y="447"/>
                </a:cubicBezTo>
                <a:cubicBezTo>
                  <a:pt x="320" y="358"/>
                  <a:pt x="320" y="358"/>
                  <a:pt x="320" y="358"/>
                </a:cubicBezTo>
                <a:cubicBezTo>
                  <a:pt x="470" y="408"/>
                  <a:pt x="620" y="360"/>
                  <a:pt x="770" y="520"/>
                </a:cubicBezTo>
                <a:lnTo>
                  <a:pt x="601" y="943"/>
                </a:lnTo>
                <a:close/>
                <a:moveTo>
                  <a:pt x="970" y="378"/>
                </a:moveTo>
                <a:cubicBezTo>
                  <a:pt x="919" y="429"/>
                  <a:pt x="919" y="429"/>
                  <a:pt x="919" y="429"/>
                </a:cubicBezTo>
                <a:cubicBezTo>
                  <a:pt x="912" y="436"/>
                  <a:pt x="901" y="436"/>
                  <a:pt x="894" y="429"/>
                </a:cubicBezTo>
                <a:cubicBezTo>
                  <a:pt x="831" y="366"/>
                  <a:pt x="831" y="366"/>
                  <a:pt x="831" y="366"/>
                </a:cubicBezTo>
                <a:cubicBezTo>
                  <a:pt x="780" y="494"/>
                  <a:pt x="780" y="494"/>
                  <a:pt x="780" y="494"/>
                </a:cubicBezTo>
                <a:cubicBezTo>
                  <a:pt x="784" y="483"/>
                  <a:pt x="784" y="483"/>
                  <a:pt x="784" y="483"/>
                </a:cubicBezTo>
                <a:cubicBezTo>
                  <a:pt x="676" y="376"/>
                  <a:pt x="567" y="362"/>
                  <a:pt x="468" y="350"/>
                </a:cubicBezTo>
                <a:cubicBezTo>
                  <a:pt x="437" y="346"/>
                  <a:pt x="406" y="342"/>
                  <a:pt x="376" y="336"/>
                </a:cubicBezTo>
                <a:cubicBezTo>
                  <a:pt x="679" y="214"/>
                  <a:pt x="679" y="214"/>
                  <a:pt x="679" y="214"/>
                </a:cubicBezTo>
                <a:cubicBezTo>
                  <a:pt x="618" y="153"/>
                  <a:pt x="618" y="153"/>
                  <a:pt x="618" y="153"/>
                </a:cubicBezTo>
                <a:cubicBezTo>
                  <a:pt x="611" y="146"/>
                  <a:pt x="611" y="135"/>
                  <a:pt x="618" y="128"/>
                </a:cubicBezTo>
                <a:cubicBezTo>
                  <a:pt x="669" y="77"/>
                  <a:pt x="669" y="77"/>
                  <a:pt x="669" y="77"/>
                </a:cubicBezTo>
                <a:cubicBezTo>
                  <a:pt x="676" y="70"/>
                  <a:pt x="687" y="70"/>
                  <a:pt x="694" y="77"/>
                </a:cubicBezTo>
                <a:cubicBezTo>
                  <a:pt x="970" y="353"/>
                  <a:pt x="970" y="353"/>
                  <a:pt x="970" y="353"/>
                </a:cubicBezTo>
                <a:cubicBezTo>
                  <a:pt x="977" y="360"/>
                  <a:pt x="977" y="372"/>
                  <a:pt x="970" y="37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3610847" y="4930167"/>
            <a:ext cx="70052" cy="70384"/>
          </a:xfrm>
          <a:custGeom>
            <a:avLst/>
            <a:gdLst>
              <a:gd name="T0" fmla="*/ 89 w 178"/>
              <a:gd name="T1" fmla="*/ 179 h 179"/>
              <a:gd name="T2" fmla="*/ 178 w 178"/>
              <a:gd name="T3" fmla="*/ 89 h 179"/>
              <a:gd name="T4" fmla="*/ 89 w 178"/>
              <a:gd name="T5" fmla="*/ 0 h 179"/>
              <a:gd name="T6" fmla="*/ 0 w 178"/>
              <a:gd name="T7" fmla="*/ 89 h 179"/>
              <a:gd name="T8" fmla="*/ 89 w 178"/>
              <a:gd name="T9" fmla="*/ 179 h 179"/>
              <a:gd name="T10" fmla="*/ 89 w 178"/>
              <a:gd name="T11" fmla="*/ 36 h 179"/>
              <a:gd name="T12" fmla="*/ 143 w 178"/>
              <a:gd name="T13" fmla="*/ 89 h 179"/>
              <a:gd name="T14" fmla="*/ 89 w 178"/>
              <a:gd name="T15" fmla="*/ 143 h 179"/>
              <a:gd name="T16" fmla="*/ 35 w 178"/>
              <a:gd name="T17" fmla="*/ 89 h 179"/>
              <a:gd name="T18" fmla="*/ 89 w 178"/>
              <a:gd name="T19" fmla="*/ 3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8" h="179">
                <a:moveTo>
                  <a:pt x="89" y="179"/>
                </a:moveTo>
                <a:cubicBezTo>
                  <a:pt x="138" y="179"/>
                  <a:pt x="178" y="139"/>
                  <a:pt x="178" y="89"/>
                </a:cubicBezTo>
                <a:cubicBezTo>
                  <a:pt x="178" y="40"/>
                  <a:pt x="138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39"/>
                  <a:pt x="40" y="179"/>
                  <a:pt x="89" y="179"/>
                </a:cubicBezTo>
                <a:close/>
                <a:moveTo>
                  <a:pt x="89" y="36"/>
                </a:moveTo>
                <a:cubicBezTo>
                  <a:pt x="119" y="36"/>
                  <a:pt x="143" y="60"/>
                  <a:pt x="143" y="89"/>
                </a:cubicBezTo>
                <a:cubicBezTo>
                  <a:pt x="143" y="119"/>
                  <a:pt x="119" y="143"/>
                  <a:pt x="89" y="143"/>
                </a:cubicBezTo>
                <a:cubicBezTo>
                  <a:pt x="59" y="143"/>
                  <a:pt x="35" y="119"/>
                  <a:pt x="35" y="89"/>
                </a:cubicBezTo>
                <a:cubicBezTo>
                  <a:pt x="35" y="60"/>
                  <a:pt x="59" y="36"/>
                  <a:pt x="89" y="3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3793446" y="4705237"/>
            <a:ext cx="70384" cy="70384"/>
          </a:xfrm>
          <a:custGeom>
            <a:avLst/>
            <a:gdLst>
              <a:gd name="T0" fmla="*/ 90 w 179"/>
              <a:gd name="T1" fmla="*/ 0 h 179"/>
              <a:gd name="T2" fmla="*/ 0 w 179"/>
              <a:gd name="T3" fmla="*/ 89 h 179"/>
              <a:gd name="T4" fmla="*/ 90 w 179"/>
              <a:gd name="T5" fmla="*/ 179 h 179"/>
              <a:gd name="T6" fmla="*/ 179 w 179"/>
              <a:gd name="T7" fmla="*/ 89 h 179"/>
              <a:gd name="T8" fmla="*/ 90 w 179"/>
              <a:gd name="T9" fmla="*/ 0 h 179"/>
              <a:gd name="T10" fmla="*/ 90 w 179"/>
              <a:gd name="T11" fmla="*/ 143 h 179"/>
              <a:gd name="T12" fmla="*/ 36 w 179"/>
              <a:gd name="T13" fmla="*/ 89 h 179"/>
              <a:gd name="T14" fmla="*/ 90 w 179"/>
              <a:gd name="T15" fmla="*/ 36 h 179"/>
              <a:gd name="T16" fmla="*/ 143 w 179"/>
              <a:gd name="T17" fmla="*/ 89 h 179"/>
              <a:gd name="T18" fmla="*/ 90 w 179"/>
              <a:gd name="T19" fmla="*/ 143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9" h="179">
                <a:moveTo>
                  <a:pt x="90" y="0"/>
                </a:moveTo>
                <a:cubicBezTo>
                  <a:pt x="40" y="0"/>
                  <a:pt x="0" y="40"/>
                  <a:pt x="0" y="89"/>
                </a:cubicBezTo>
                <a:cubicBezTo>
                  <a:pt x="0" y="139"/>
                  <a:pt x="40" y="179"/>
                  <a:pt x="90" y="179"/>
                </a:cubicBezTo>
                <a:cubicBezTo>
                  <a:pt x="139" y="179"/>
                  <a:pt x="179" y="139"/>
                  <a:pt x="179" y="89"/>
                </a:cubicBezTo>
                <a:cubicBezTo>
                  <a:pt x="179" y="40"/>
                  <a:pt x="139" y="0"/>
                  <a:pt x="90" y="0"/>
                </a:cubicBezTo>
                <a:close/>
                <a:moveTo>
                  <a:pt x="90" y="143"/>
                </a:moveTo>
                <a:cubicBezTo>
                  <a:pt x="60" y="143"/>
                  <a:pt x="36" y="119"/>
                  <a:pt x="36" y="89"/>
                </a:cubicBezTo>
                <a:cubicBezTo>
                  <a:pt x="36" y="60"/>
                  <a:pt x="60" y="36"/>
                  <a:pt x="90" y="36"/>
                </a:cubicBezTo>
                <a:cubicBezTo>
                  <a:pt x="119" y="36"/>
                  <a:pt x="143" y="60"/>
                  <a:pt x="143" y="89"/>
                </a:cubicBezTo>
                <a:cubicBezTo>
                  <a:pt x="143" y="119"/>
                  <a:pt x="119" y="143"/>
                  <a:pt x="90" y="14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8"/>
          <p:cNvSpPr>
            <a:spLocks noEditPoints="1"/>
          </p:cNvSpPr>
          <p:nvPr/>
        </p:nvSpPr>
        <p:spPr bwMode="auto">
          <a:xfrm>
            <a:off x="3526353" y="4916056"/>
            <a:ext cx="56274" cy="56108"/>
          </a:xfrm>
          <a:custGeom>
            <a:avLst/>
            <a:gdLst>
              <a:gd name="T0" fmla="*/ 0 w 143"/>
              <a:gd name="T1" fmla="*/ 72 h 143"/>
              <a:gd name="T2" fmla="*/ 72 w 143"/>
              <a:gd name="T3" fmla="*/ 143 h 143"/>
              <a:gd name="T4" fmla="*/ 143 w 143"/>
              <a:gd name="T5" fmla="*/ 72 h 143"/>
              <a:gd name="T6" fmla="*/ 72 w 143"/>
              <a:gd name="T7" fmla="*/ 0 h 143"/>
              <a:gd name="T8" fmla="*/ 0 w 143"/>
              <a:gd name="T9" fmla="*/ 72 h 143"/>
              <a:gd name="T10" fmla="*/ 72 w 143"/>
              <a:gd name="T11" fmla="*/ 36 h 143"/>
              <a:gd name="T12" fmla="*/ 107 w 143"/>
              <a:gd name="T13" fmla="*/ 72 h 143"/>
              <a:gd name="T14" fmla="*/ 72 w 143"/>
              <a:gd name="T15" fmla="*/ 108 h 143"/>
              <a:gd name="T16" fmla="*/ 36 w 143"/>
              <a:gd name="T17" fmla="*/ 72 h 143"/>
              <a:gd name="T18" fmla="*/ 72 w 143"/>
              <a:gd name="T19" fmla="*/ 36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3" h="143">
                <a:moveTo>
                  <a:pt x="0" y="72"/>
                </a:moveTo>
                <a:cubicBezTo>
                  <a:pt x="0" y="111"/>
                  <a:pt x="32" y="143"/>
                  <a:pt x="72" y="143"/>
                </a:cubicBezTo>
                <a:cubicBezTo>
                  <a:pt x="111" y="143"/>
                  <a:pt x="143" y="111"/>
                  <a:pt x="143" y="72"/>
                </a:cubicBezTo>
                <a:cubicBezTo>
                  <a:pt x="143" y="32"/>
                  <a:pt x="111" y="0"/>
                  <a:pt x="72" y="0"/>
                </a:cubicBezTo>
                <a:cubicBezTo>
                  <a:pt x="32" y="0"/>
                  <a:pt x="0" y="32"/>
                  <a:pt x="0" y="72"/>
                </a:cubicBezTo>
                <a:close/>
                <a:moveTo>
                  <a:pt x="72" y="36"/>
                </a:moveTo>
                <a:cubicBezTo>
                  <a:pt x="91" y="36"/>
                  <a:pt x="107" y="52"/>
                  <a:pt x="107" y="72"/>
                </a:cubicBezTo>
                <a:cubicBezTo>
                  <a:pt x="107" y="92"/>
                  <a:pt x="91" y="108"/>
                  <a:pt x="72" y="108"/>
                </a:cubicBezTo>
                <a:cubicBezTo>
                  <a:pt x="52" y="108"/>
                  <a:pt x="36" y="92"/>
                  <a:pt x="36" y="72"/>
                </a:cubicBezTo>
                <a:cubicBezTo>
                  <a:pt x="36" y="52"/>
                  <a:pt x="52" y="36"/>
                  <a:pt x="72" y="3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Oval 9"/>
          <p:cNvSpPr>
            <a:spLocks noChangeArrowheads="1"/>
          </p:cNvSpPr>
          <p:nvPr/>
        </p:nvSpPr>
        <p:spPr bwMode="auto">
          <a:xfrm>
            <a:off x="3582627" y="5014660"/>
            <a:ext cx="28220" cy="27888"/>
          </a:xfrm>
          <a:prstGeom prst="ellipse">
            <a:avLst/>
          </a:pr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Oval 10"/>
          <p:cNvSpPr>
            <a:spLocks noChangeArrowheads="1"/>
          </p:cNvSpPr>
          <p:nvPr/>
        </p:nvSpPr>
        <p:spPr bwMode="auto">
          <a:xfrm>
            <a:off x="3807556" y="4803509"/>
            <a:ext cx="28220" cy="28386"/>
          </a:xfrm>
          <a:prstGeom prst="ellipse">
            <a:avLst/>
          </a:pr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39"/>
          <p:cNvSpPr>
            <a:spLocks noEditPoints="1"/>
          </p:cNvSpPr>
          <p:nvPr/>
        </p:nvSpPr>
        <p:spPr bwMode="auto">
          <a:xfrm>
            <a:off x="8392034" y="2200237"/>
            <a:ext cx="344442" cy="500499"/>
          </a:xfrm>
          <a:custGeom>
            <a:avLst/>
            <a:gdLst>
              <a:gd name="T0" fmla="*/ 560 w 1120"/>
              <a:gd name="T1" fmla="*/ 0 h 1629"/>
              <a:gd name="T2" fmla="*/ 0 w 1120"/>
              <a:gd name="T3" fmla="*/ 560 h 1629"/>
              <a:gd name="T4" fmla="*/ 256 w 1120"/>
              <a:gd name="T5" fmla="*/ 1174 h 1629"/>
              <a:gd name="T6" fmla="*/ 560 w 1120"/>
              <a:gd name="T7" fmla="*/ 1629 h 1629"/>
              <a:gd name="T8" fmla="*/ 864 w 1120"/>
              <a:gd name="T9" fmla="*/ 1175 h 1629"/>
              <a:gd name="T10" fmla="*/ 1120 w 1120"/>
              <a:gd name="T11" fmla="*/ 560 h 1629"/>
              <a:gd name="T12" fmla="*/ 560 w 1120"/>
              <a:gd name="T13" fmla="*/ 0 h 1629"/>
              <a:gd name="T14" fmla="*/ 692 w 1120"/>
              <a:gd name="T15" fmla="*/ 1383 h 1629"/>
              <a:gd name="T16" fmla="*/ 440 w 1120"/>
              <a:gd name="T17" fmla="*/ 1415 h 1629"/>
              <a:gd name="T18" fmla="*/ 409 w 1120"/>
              <a:gd name="T19" fmla="*/ 1319 h 1629"/>
              <a:gd name="T20" fmla="*/ 409 w 1120"/>
              <a:gd name="T21" fmla="*/ 1317 h 1629"/>
              <a:gd name="T22" fmla="*/ 724 w 1120"/>
              <a:gd name="T23" fmla="*/ 1278 h 1629"/>
              <a:gd name="T24" fmla="*/ 710 w 1120"/>
              <a:gd name="T25" fmla="*/ 1323 h 1629"/>
              <a:gd name="T26" fmla="*/ 692 w 1120"/>
              <a:gd name="T27" fmla="*/ 1383 h 1629"/>
              <a:gd name="T28" fmla="*/ 394 w 1120"/>
              <a:gd name="T29" fmla="*/ 1268 h 1629"/>
              <a:gd name="T30" fmla="*/ 363 w 1120"/>
              <a:gd name="T31" fmla="*/ 1171 h 1629"/>
              <a:gd name="T32" fmla="*/ 758 w 1120"/>
              <a:gd name="T33" fmla="*/ 1171 h 1629"/>
              <a:gd name="T34" fmla="*/ 740 w 1120"/>
              <a:gd name="T35" fmla="*/ 1225 h 1629"/>
              <a:gd name="T36" fmla="*/ 394 w 1120"/>
              <a:gd name="T37" fmla="*/ 1268 h 1629"/>
              <a:gd name="T38" fmla="*/ 560 w 1120"/>
              <a:gd name="T39" fmla="*/ 1527 h 1629"/>
              <a:gd name="T40" fmla="*/ 458 w 1120"/>
              <a:gd name="T41" fmla="*/ 1464 h 1629"/>
              <a:gd name="T42" fmla="*/ 674 w 1120"/>
              <a:gd name="T43" fmla="*/ 1437 h 1629"/>
              <a:gd name="T44" fmla="*/ 560 w 1120"/>
              <a:gd name="T45" fmla="*/ 1527 h 1629"/>
              <a:gd name="T46" fmla="*/ 798 w 1120"/>
              <a:gd name="T47" fmla="*/ 1069 h 1629"/>
              <a:gd name="T48" fmla="*/ 323 w 1120"/>
              <a:gd name="T49" fmla="*/ 1069 h 1629"/>
              <a:gd name="T50" fmla="*/ 237 w 1120"/>
              <a:gd name="T51" fmla="*/ 905 h 1629"/>
              <a:gd name="T52" fmla="*/ 102 w 1120"/>
              <a:gd name="T53" fmla="*/ 560 h 1629"/>
              <a:gd name="T54" fmla="*/ 560 w 1120"/>
              <a:gd name="T55" fmla="*/ 102 h 1629"/>
              <a:gd name="T56" fmla="*/ 1018 w 1120"/>
              <a:gd name="T57" fmla="*/ 560 h 1629"/>
              <a:gd name="T58" fmla="*/ 883 w 1120"/>
              <a:gd name="T59" fmla="*/ 906 h 1629"/>
              <a:gd name="T60" fmla="*/ 798 w 1120"/>
              <a:gd name="T61" fmla="*/ 1069 h 1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20" h="1629">
                <a:moveTo>
                  <a:pt x="560" y="0"/>
                </a:moveTo>
                <a:cubicBezTo>
                  <a:pt x="251" y="0"/>
                  <a:pt x="0" y="251"/>
                  <a:pt x="0" y="560"/>
                </a:cubicBezTo>
                <a:cubicBezTo>
                  <a:pt x="0" y="765"/>
                  <a:pt x="188" y="983"/>
                  <a:pt x="256" y="1174"/>
                </a:cubicBezTo>
                <a:cubicBezTo>
                  <a:pt x="358" y="1459"/>
                  <a:pt x="347" y="1629"/>
                  <a:pt x="560" y="1629"/>
                </a:cubicBezTo>
                <a:cubicBezTo>
                  <a:pt x="776" y="1629"/>
                  <a:pt x="762" y="1459"/>
                  <a:pt x="864" y="1175"/>
                </a:cubicBezTo>
                <a:cubicBezTo>
                  <a:pt x="932" y="983"/>
                  <a:pt x="1120" y="764"/>
                  <a:pt x="1120" y="560"/>
                </a:cubicBezTo>
                <a:cubicBezTo>
                  <a:pt x="1120" y="251"/>
                  <a:pt x="869" y="0"/>
                  <a:pt x="560" y="0"/>
                </a:cubicBezTo>
                <a:close/>
                <a:moveTo>
                  <a:pt x="692" y="1383"/>
                </a:moveTo>
                <a:cubicBezTo>
                  <a:pt x="440" y="1415"/>
                  <a:pt x="440" y="1415"/>
                  <a:pt x="440" y="1415"/>
                </a:cubicBezTo>
                <a:cubicBezTo>
                  <a:pt x="431" y="1389"/>
                  <a:pt x="421" y="1358"/>
                  <a:pt x="409" y="1319"/>
                </a:cubicBezTo>
                <a:cubicBezTo>
                  <a:pt x="409" y="1318"/>
                  <a:pt x="409" y="1318"/>
                  <a:pt x="409" y="1317"/>
                </a:cubicBezTo>
                <a:cubicBezTo>
                  <a:pt x="724" y="1278"/>
                  <a:pt x="724" y="1278"/>
                  <a:pt x="724" y="1278"/>
                </a:cubicBezTo>
                <a:cubicBezTo>
                  <a:pt x="719" y="1293"/>
                  <a:pt x="714" y="1309"/>
                  <a:pt x="710" y="1323"/>
                </a:cubicBezTo>
                <a:cubicBezTo>
                  <a:pt x="704" y="1346"/>
                  <a:pt x="698" y="1365"/>
                  <a:pt x="692" y="1383"/>
                </a:cubicBezTo>
                <a:close/>
                <a:moveTo>
                  <a:pt x="394" y="1268"/>
                </a:moveTo>
                <a:cubicBezTo>
                  <a:pt x="385" y="1237"/>
                  <a:pt x="374" y="1205"/>
                  <a:pt x="363" y="1171"/>
                </a:cubicBezTo>
                <a:cubicBezTo>
                  <a:pt x="758" y="1171"/>
                  <a:pt x="758" y="1171"/>
                  <a:pt x="758" y="1171"/>
                </a:cubicBezTo>
                <a:cubicBezTo>
                  <a:pt x="752" y="1189"/>
                  <a:pt x="745" y="1208"/>
                  <a:pt x="740" y="1225"/>
                </a:cubicBezTo>
                <a:lnTo>
                  <a:pt x="394" y="1268"/>
                </a:lnTo>
                <a:close/>
                <a:moveTo>
                  <a:pt x="560" y="1527"/>
                </a:moveTo>
                <a:cubicBezTo>
                  <a:pt x="508" y="1527"/>
                  <a:pt x="485" y="1521"/>
                  <a:pt x="458" y="1464"/>
                </a:cubicBezTo>
                <a:cubicBezTo>
                  <a:pt x="674" y="1437"/>
                  <a:pt x="674" y="1437"/>
                  <a:pt x="674" y="1437"/>
                </a:cubicBezTo>
                <a:cubicBezTo>
                  <a:pt x="643" y="1521"/>
                  <a:pt x="620" y="1527"/>
                  <a:pt x="560" y="1527"/>
                </a:cubicBezTo>
                <a:close/>
                <a:moveTo>
                  <a:pt x="798" y="1069"/>
                </a:moveTo>
                <a:cubicBezTo>
                  <a:pt x="323" y="1069"/>
                  <a:pt x="323" y="1069"/>
                  <a:pt x="323" y="1069"/>
                </a:cubicBezTo>
                <a:cubicBezTo>
                  <a:pt x="297" y="1014"/>
                  <a:pt x="267" y="959"/>
                  <a:pt x="237" y="905"/>
                </a:cubicBezTo>
                <a:cubicBezTo>
                  <a:pt x="170" y="786"/>
                  <a:pt x="102" y="664"/>
                  <a:pt x="102" y="560"/>
                </a:cubicBezTo>
                <a:cubicBezTo>
                  <a:pt x="102" y="307"/>
                  <a:pt x="307" y="102"/>
                  <a:pt x="560" y="102"/>
                </a:cubicBezTo>
                <a:cubicBezTo>
                  <a:pt x="813" y="102"/>
                  <a:pt x="1018" y="307"/>
                  <a:pt x="1018" y="560"/>
                </a:cubicBezTo>
                <a:cubicBezTo>
                  <a:pt x="1018" y="663"/>
                  <a:pt x="949" y="786"/>
                  <a:pt x="883" y="906"/>
                </a:cubicBezTo>
                <a:cubicBezTo>
                  <a:pt x="853" y="960"/>
                  <a:pt x="823" y="1014"/>
                  <a:pt x="798" y="106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40"/>
          <p:cNvSpPr/>
          <p:nvPr/>
        </p:nvSpPr>
        <p:spPr bwMode="auto">
          <a:xfrm>
            <a:off x="8470452" y="2278525"/>
            <a:ext cx="101398" cy="101398"/>
          </a:xfrm>
          <a:custGeom>
            <a:avLst/>
            <a:gdLst>
              <a:gd name="T0" fmla="*/ 305 w 330"/>
              <a:gd name="T1" fmla="*/ 0 h 330"/>
              <a:gd name="T2" fmla="*/ 0 w 330"/>
              <a:gd name="T3" fmla="*/ 305 h 330"/>
              <a:gd name="T4" fmla="*/ 25 w 330"/>
              <a:gd name="T5" fmla="*/ 330 h 330"/>
              <a:gd name="T6" fmla="*/ 50 w 330"/>
              <a:gd name="T7" fmla="*/ 305 h 330"/>
              <a:gd name="T8" fmla="*/ 305 w 330"/>
              <a:gd name="T9" fmla="*/ 50 h 330"/>
              <a:gd name="T10" fmla="*/ 330 w 330"/>
              <a:gd name="T11" fmla="*/ 25 h 330"/>
              <a:gd name="T12" fmla="*/ 305 w 330"/>
              <a:gd name="T13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0" h="330">
                <a:moveTo>
                  <a:pt x="305" y="0"/>
                </a:moveTo>
                <a:cubicBezTo>
                  <a:pt x="137" y="0"/>
                  <a:pt x="0" y="137"/>
                  <a:pt x="0" y="305"/>
                </a:cubicBezTo>
                <a:cubicBezTo>
                  <a:pt x="0" y="319"/>
                  <a:pt x="11" y="330"/>
                  <a:pt x="25" y="330"/>
                </a:cubicBezTo>
                <a:cubicBezTo>
                  <a:pt x="39" y="330"/>
                  <a:pt x="50" y="319"/>
                  <a:pt x="50" y="305"/>
                </a:cubicBezTo>
                <a:cubicBezTo>
                  <a:pt x="50" y="165"/>
                  <a:pt x="165" y="50"/>
                  <a:pt x="305" y="50"/>
                </a:cubicBezTo>
                <a:cubicBezTo>
                  <a:pt x="319" y="50"/>
                  <a:pt x="330" y="39"/>
                  <a:pt x="330" y="25"/>
                </a:cubicBezTo>
                <a:cubicBezTo>
                  <a:pt x="330" y="11"/>
                  <a:pt x="319" y="0"/>
                  <a:pt x="305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48"/>
          <p:cNvSpPr>
            <a:spLocks noEditPoints="1"/>
          </p:cNvSpPr>
          <p:nvPr/>
        </p:nvSpPr>
        <p:spPr bwMode="auto">
          <a:xfrm>
            <a:off x="8390792" y="3494944"/>
            <a:ext cx="375061" cy="374912"/>
          </a:xfrm>
          <a:custGeom>
            <a:avLst/>
            <a:gdLst>
              <a:gd name="T0" fmla="*/ 690 w 1068"/>
              <a:gd name="T1" fmla="*/ 335 h 1068"/>
              <a:gd name="T2" fmla="*/ 534 w 1068"/>
              <a:gd name="T3" fmla="*/ 0 h 1068"/>
              <a:gd name="T4" fmla="*/ 301 w 1068"/>
              <a:gd name="T5" fmla="*/ 342 h 1068"/>
              <a:gd name="T6" fmla="*/ 267 w 1068"/>
              <a:gd name="T7" fmla="*/ 360 h 1068"/>
              <a:gd name="T8" fmla="*/ 100 w 1068"/>
              <a:gd name="T9" fmla="*/ 334 h 1068"/>
              <a:gd name="T10" fmla="*/ 0 w 1068"/>
              <a:gd name="T11" fmla="*/ 968 h 1068"/>
              <a:gd name="T12" fmla="*/ 201 w 1068"/>
              <a:gd name="T13" fmla="*/ 1068 h 1068"/>
              <a:gd name="T14" fmla="*/ 291 w 1068"/>
              <a:gd name="T15" fmla="*/ 1011 h 1068"/>
              <a:gd name="T16" fmla="*/ 301 w 1068"/>
              <a:gd name="T17" fmla="*/ 1013 h 1068"/>
              <a:gd name="T18" fmla="*/ 635 w 1068"/>
              <a:gd name="T19" fmla="*/ 1068 h 1068"/>
              <a:gd name="T20" fmla="*/ 937 w 1068"/>
              <a:gd name="T21" fmla="*/ 1004 h 1068"/>
              <a:gd name="T22" fmla="*/ 952 w 1068"/>
              <a:gd name="T23" fmla="*/ 909 h 1068"/>
              <a:gd name="T24" fmla="*/ 1007 w 1068"/>
              <a:gd name="T25" fmla="*/ 732 h 1068"/>
              <a:gd name="T26" fmla="*/ 1039 w 1068"/>
              <a:gd name="T27" fmla="*/ 560 h 1068"/>
              <a:gd name="T28" fmla="*/ 1068 w 1068"/>
              <a:gd name="T29" fmla="*/ 481 h 1068"/>
              <a:gd name="T30" fmla="*/ 974 w 1068"/>
              <a:gd name="T31" fmla="*/ 349 h 1068"/>
              <a:gd name="T32" fmla="*/ 201 w 1068"/>
              <a:gd name="T33" fmla="*/ 1001 h 1068"/>
              <a:gd name="T34" fmla="*/ 67 w 1068"/>
              <a:gd name="T35" fmla="*/ 968 h 1068"/>
              <a:gd name="T36" fmla="*/ 100 w 1068"/>
              <a:gd name="T37" fmla="*/ 401 h 1068"/>
              <a:gd name="T38" fmla="*/ 234 w 1068"/>
              <a:gd name="T39" fmla="*/ 434 h 1068"/>
              <a:gd name="T40" fmla="*/ 1001 w 1068"/>
              <a:gd name="T41" fmla="*/ 485 h 1068"/>
              <a:gd name="T42" fmla="*/ 868 w 1068"/>
              <a:gd name="T43" fmla="*/ 534 h 1068"/>
              <a:gd name="T44" fmla="*/ 868 w 1068"/>
              <a:gd name="T45" fmla="*/ 567 h 1068"/>
              <a:gd name="T46" fmla="*/ 986 w 1068"/>
              <a:gd name="T47" fmla="*/ 629 h 1068"/>
              <a:gd name="T48" fmla="*/ 835 w 1068"/>
              <a:gd name="T49" fmla="*/ 701 h 1068"/>
              <a:gd name="T50" fmla="*/ 835 w 1068"/>
              <a:gd name="T51" fmla="*/ 734 h 1068"/>
              <a:gd name="T52" fmla="*/ 944 w 1068"/>
              <a:gd name="T53" fmla="*/ 803 h 1068"/>
              <a:gd name="T54" fmla="*/ 801 w 1068"/>
              <a:gd name="T55" fmla="*/ 868 h 1068"/>
              <a:gd name="T56" fmla="*/ 801 w 1068"/>
              <a:gd name="T57" fmla="*/ 901 h 1068"/>
              <a:gd name="T58" fmla="*/ 888 w 1068"/>
              <a:gd name="T59" fmla="*/ 948 h 1068"/>
              <a:gd name="T60" fmla="*/ 818 w 1068"/>
              <a:gd name="T61" fmla="*/ 1001 h 1068"/>
              <a:gd name="T62" fmla="*/ 450 w 1068"/>
              <a:gd name="T63" fmla="*/ 980 h 1068"/>
              <a:gd name="T64" fmla="*/ 268 w 1068"/>
              <a:gd name="T65" fmla="*/ 914 h 1068"/>
              <a:gd name="T66" fmla="*/ 294 w 1068"/>
              <a:gd name="T67" fmla="*/ 418 h 1068"/>
              <a:gd name="T68" fmla="*/ 501 w 1068"/>
              <a:gd name="T69" fmla="*/ 100 h 1068"/>
              <a:gd name="T70" fmla="*/ 632 w 1068"/>
              <a:gd name="T71" fmla="*/ 225 h 1068"/>
              <a:gd name="T72" fmla="*/ 962 w 1068"/>
              <a:gd name="T73" fmla="*/ 413 h 1068"/>
              <a:gd name="T74" fmla="*/ 1001 w 1068"/>
              <a:gd name="T75" fmla="*/ 485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68" h="1068">
                <a:moveTo>
                  <a:pt x="974" y="349"/>
                </a:moveTo>
                <a:cubicBezTo>
                  <a:pt x="932" y="339"/>
                  <a:pt x="834" y="339"/>
                  <a:pt x="690" y="335"/>
                </a:cubicBezTo>
                <a:cubicBezTo>
                  <a:pt x="697" y="304"/>
                  <a:pt x="699" y="275"/>
                  <a:pt x="699" y="225"/>
                </a:cubicBezTo>
                <a:cubicBezTo>
                  <a:pt x="699" y="105"/>
                  <a:pt x="611" y="0"/>
                  <a:pt x="534" y="0"/>
                </a:cubicBezTo>
                <a:cubicBezTo>
                  <a:pt x="480" y="0"/>
                  <a:pt x="435" y="45"/>
                  <a:pt x="434" y="99"/>
                </a:cubicBezTo>
                <a:cubicBezTo>
                  <a:pt x="433" y="167"/>
                  <a:pt x="413" y="283"/>
                  <a:pt x="301" y="342"/>
                </a:cubicBezTo>
                <a:cubicBezTo>
                  <a:pt x="292" y="346"/>
                  <a:pt x="269" y="357"/>
                  <a:pt x="265" y="35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50" y="345"/>
                  <a:pt x="225" y="334"/>
                  <a:pt x="201" y="334"/>
                </a:cubicBezTo>
                <a:cubicBezTo>
                  <a:pt x="100" y="334"/>
                  <a:pt x="100" y="334"/>
                  <a:pt x="100" y="334"/>
                </a:cubicBezTo>
                <a:cubicBezTo>
                  <a:pt x="45" y="334"/>
                  <a:pt x="0" y="379"/>
                  <a:pt x="0" y="434"/>
                </a:cubicBezTo>
                <a:cubicBezTo>
                  <a:pt x="0" y="968"/>
                  <a:pt x="0" y="968"/>
                  <a:pt x="0" y="968"/>
                </a:cubicBezTo>
                <a:cubicBezTo>
                  <a:pt x="0" y="1023"/>
                  <a:pt x="45" y="1068"/>
                  <a:pt x="100" y="1068"/>
                </a:cubicBezTo>
                <a:cubicBezTo>
                  <a:pt x="201" y="1068"/>
                  <a:pt x="201" y="1068"/>
                  <a:pt x="201" y="1068"/>
                </a:cubicBezTo>
                <a:cubicBezTo>
                  <a:pt x="240" y="1068"/>
                  <a:pt x="273" y="1044"/>
                  <a:pt x="290" y="1010"/>
                </a:cubicBezTo>
                <a:cubicBezTo>
                  <a:pt x="290" y="1011"/>
                  <a:pt x="291" y="1011"/>
                  <a:pt x="291" y="1011"/>
                </a:cubicBezTo>
                <a:cubicBezTo>
                  <a:pt x="293" y="1011"/>
                  <a:pt x="296" y="1012"/>
                  <a:pt x="299" y="1013"/>
                </a:cubicBezTo>
                <a:cubicBezTo>
                  <a:pt x="300" y="1013"/>
                  <a:pt x="300" y="1013"/>
                  <a:pt x="301" y="1013"/>
                </a:cubicBezTo>
                <a:cubicBezTo>
                  <a:pt x="320" y="1018"/>
                  <a:pt x="357" y="1027"/>
                  <a:pt x="436" y="1045"/>
                </a:cubicBezTo>
                <a:cubicBezTo>
                  <a:pt x="453" y="1049"/>
                  <a:pt x="542" y="1068"/>
                  <a:pt x="635" y="1068"/>
                </a:cubicBezTo>
                <a:cubicBezTo>
                  <a:pt x="818" y="1068"/>
                  <a:pt x="818" y="1068"/>
                  <a:pt x="818" y="1068"/>
                </a:cubicBezTo>
                <a:cubicBezTo>
                  <a:pt x="873" y="1068"/>
                  <a:pt x="913" y="1047"/>
                  <a:pt x="937" y="1004"/>
                </a:cubicBezTo>
                <a:cubicBezTo>
                  <a:pt x="938" y="1003"/>
                  <a:pt x="945" y="988"/>
                  <a:pt x="952" y="968"/>
                </a:cubicBezTo>
                <a:cubicBezTo>
                  <a:pt x="956" y="952"/>
                  <a:pt x="958" y="931"/>
                  <a:pt x="952" y="909"/>
                </a:cubicBezTo>
                <a:cubicBezTo>
                  <a:pt x="988" y="884"/>
                  <a:pt x="1000" y="847"/>
                  <a:pt x="1007" y="823"/>
                </a:cubicBezTo>
                <a:cubicBezTo>
                  <a:pt x="1020" y="783"/>
                  <a:pt x="1016" y="753"/>
                  <a:pt x="1007" y="732"/>
                </a:cubicBezTo>
                <a:cubicBezTo>
                  <a:pt x="1027" y="713"/>
                  <a:pt x="1045" y="684"/>
                  <a:pt x="1052" y="640"/>
                </a:cubicBezTo>
                <a:cubicBezTo>
                  <a:pt x="1056" y="612"/>
                  <a:pt x="1052" y="584"/>
                  <a:pt x="1039" y="560"/>
                </a:cubicBezTo>
                <a:cubicBezTo>
                  <a:pt x="1058" y="539"/>
                  <a:pt x="1066" y="513"/>
                  <a:pt x="1067" y="488"/>
                </a:cubicBezTo>
                <a:cubicBezTo>
                  <a:pt x="1068" y="481"/>
                  <a:pt x="1068" y="481"/>
                  <a:pt x="1068" y="481"/>
                </a:cubicBezTo>
                <a:cubicBezTo>
                  <a:pt x="1068" y="476"/>
                  <a:pt x="1068" y="474"/>
                  <a:pt x="1068" y="464"/>
                </a:cubicBezTo>
                <a:cubicBezTo>
                  <a:pt x="1068" y="422"/>
                  <a:pt x="1039" y="368"/>
                  <a:pt x="974" y="349"/>
                </a:cubicBezTo>
                <a:close/>
                <a:moveTo>
                  <a:pt x="234" y="968"/>
                </a:moveTo>
                <a:cubicBezTo>
                  <a:pt x="234" y="986"/>
                  <a:pt x="219" y="1001"/>
                  <a:pt x="201" y="1001"/>
                </a:cubicBezTo>
                <a:cubicBezTo>
                  <a:pt x="100" y="1001"/>
                  <a:pt x="100" y="1001"/>
                  <a:pt x="100" y="1001"/>
                </a:cubicBezTo>
                <a:cubicBezTo>
                  <a:pt x="82" y="1001"/>
                  <a:pt x="67" y="986"/>
                  <a:pt x="67" y="968"/>
                </a:cubicBezTo>
                <a:cubicBezTo>
                  <a:pt x="67" y="434"/>
                  <a:pt x="67" y="434"/>
                  <a:pt x="67" y="434"/>
                </a:cubicBezTo>
                <a:cubicBezTo>
                  <a:pt x="67" y="415"/>
                  <a:pt x="82" y="401"/>
                  <a:pt x="100" y="401"/>
                </a:cubicBezTo>
                <a:cubicBezTo>
                  <a:pt x="201" y="401"/>
                  <a:pt x="201" y="401"/>
                  <a:pt x="201" y="401"/>
                </a:cubicBezTo>
                <a:cubicBezTo>
                  <a:pt x="219" y="401"/>
                  <a:pt x="234" y="415"/>
                  <a:pt x="234" y="434"/>
                </a:cubicBezTo>
                <a:lnTo>
                  <a:pt x="234" y="968"/>
                </a:lnTo>
                <a:close/>
                <a:moveTo>
                  <a:pt x="1001" y="485"/>
                </a:moveTo>
                <a:cubicBezTo>
                  <a:pt x="1000" y="502"/>
                  <a:pt x="993" y="534"/>
                  <a:pt x="935" y="534"/>
                </a:cubicBezTo>
                <a:cubicBezTo>
                  <a:pt x="885" y="534"/>
                  <a:pt x="868" y="534"/>
                  <a:pt x="868" y="534"/>
                </a:cubicBezTo>
                <a:cubicBezTo>
                  <a:pt x="859" y="534"/>
                  <a:pt x="851" y="541"/>
                  <a:pt x="851" y="551"/>
                </a:cubicBezTo>
                <a:cubicBezTo>
                  <a:pt x="851" y="560"/>
                  <a:pt x="859" y="567"/>
                  <a:pt x="868" y="567"/>
                </a:cubicBezTo>
                <a:cubicBezTo>
                  <a:pt x="868" y="567"/>
                  <a:pt x="883" y="567"/>
                  <a:pt x="933" y="567"/>
                </a:cubicBezTo>
                <a:cubicBezTo>
                  <a:pt x="983" y="567"/>
                  <a:pt x="989" y="609"/>
                  <a:pt x="986" y="629"/>
                </a:cubicBezTo>
                <a:cubicBezTo>
                  <a:pt x="982" y="654"/>
                  <a:pt x="970" y="701"/>
                  <a:pt x="914" y="701"/>
                </a:cubicBezTo>
                <a:cubicBezTo>
                  <a:pt x="858" y="701"/>
                  <a:pt x="835" y="701"/>
                  <a:pt x="835" y="701"/>
                </a:cubicBezTo>
                <a:cubicBezTo>
                  <a:pt x="825" y="701"/>
                  <a:pt x="818" y="708"/>
                  <a:pt x="818" y="718"/>
                </a:cubicBezTo>
                <a:cubicBezTo>
                  <a:pt x="818" y="727"/>
                  <a:pt x="825" y="734"/>
                  <a:pt x="835" y="734"/>
                </a:cubicBezTo>
                <a:cubicBezTo>
                  <a:pt x="835" y="734"/>
                  <a:pt x="874" y="734"/>
                  <a:pt x="900" y="734"/>
                </a:cubicBezTo>
                <a:cubicBezTo>
                  <a:pt x="957" y="734"/>
                  <a:pt x="952" y="777"/>
                  <a:pt x="944" y="803"/>
                </a:cubicBezTo>
                <a:cubicBezTo>
                  <a:pt x="933" y="837"/>
                  <a:pt x="926" y="868"/>
                  <a:pt x="856" y="868"/>
                </a:cubicBezTo>
                <a:cubicBezTo>
                  <a:pt x="831" y="868"/>
                  <a:pt x="801" y="868"/>
                  <a:pt x="801" y="868"/>
                </a:cubicBezTo>
                <a:cubicBezTo>
                  <a:pt x="792" y="868"/>
                  <a:pt x="784" y="875"/>
                  <a:pt x="784" y="884"/>
                </a:cubicBezTo>
                <a:cubicBezTo>
                  <a:pt x="784" y="894"/>
                  <a:pt x="792" y="901"/>
                  <a:pt x="801" y="901"/>
                </a:cubicBezTo>
                <a:cubicBezTo>
                  <a:pt x="801" y="901"/>
                  <a:pt x="824" y="901"/>
                  <a:pt x="853" y="901"/>
                </a:cubicBezTo>
                <a:cubicBezTo>
                  <a:pt x="890" y="901"/>
                  <a:pt x="892" y="936"/>
                  <a:pt x="888" y="948"/>
                </a:cubicBezTo>
                <a:cubicBezTo>
                  <a:pt x="884" y="962"/>
                  <a:pt x="879" y="972"/>
                  <a:pt x="878" y="972"/>
                </a:cubicBezTo>
                <a:cubicBezTo>
                  <a:pt x="868" y="990"/>
                  <a:pt x="852" y="1001"/>
                  <a:pt x="818" y="1001"/>
                </a:cubicBezTo>
                <a:cubicBezTo>
                  <a:pt x="635" y="1001"/>
                  <a:pt x="635" y="1001"/>
                  <a:pt x="635" y="1001"/>
                </a:cubicBezTo>
                <a:cubicBezTo>
                  <a:pt x="544" y="1001"/>
                  <a:pt x="453" y="980"/>
                  <a:pt x="450" y="980"/>
                </a:cubicBezTo>
                <a:cubicBezTo>
                  <a:pt x="312" y="948"/>
                  <a:pt x="304" y="946"/>
                  <a:pt x="296" y="943"/>
                </a:cubicBezTo>
                <a:cubicBezTo>
                  <a:pt x="296" y="943"/>
                  <a:pt x="268" y="938"/>
                  <a:pt x="268" y="914"/>
                </a:cubicBezTo>
                <a:cubicBezTo>
                  <a:pt x="267" y="453"/>
                  <a:pt x="267" y="453"/>
                  <a:pt x="267" y="453"/>
                </a:cubicBezTo>
                <a:cubicBezTo>
                  <a:pt x="267" y="437"/>
                  <a:pt x="277" y="423"/>
                  <a:pt x="294" y="418"/>
                </a:cubicBezTo>
                <a:cubicBezTo>
                  <a:pt x="296" y="417"/>
                  <a:pt x="299" y="416"/>
                  <a:pt x="301" y="415"/>
                </a:cubicBezTo>
                <a:cubicBezTo>
                  <a:pt x="453" y="352"/>
                  <a:pt x="500" y="214"/>
                  <a:pt x="501" y="100"/>
                </a:cubicBezTo>
                <a:cubicBezTo>
                  <a:pt x="501" y="84"/>
                  <a:pt x="513" y="67"/>
                  <a:pt x="534" y="67"/>
                </a:cubicBezTo>
                <a:cubicBezTo>
                  <a:pt x="570" y="67"/>
                  <a:pt x="632" y="138"/>
                  <a:pt x="632" y="225"/>
                </a:cubicBezTo>
                <a:cubicBezTo>
                  <a:pt x="632" y="304"/>
                  <a:pt x="629" y="318"/>
                  <a:pt x="601" y="401"/>
                </a:cubicBezTo>
                <a:cubicBezTo>
                  <a:pt x="935" y="401"/>
                  <a:pt x="932" y="405"/>
                  <a:pt x="962" y="413"/>
                </a:cubicBezTo>
                <a:cubicBezTo>
                  <a:pt x="998" y="423"/>
                  <a:pt x="1002" y="454"/>
                  <a:pt x="1002" y="464"/>
                </a:cubicBezTo>
                <a:cubicBezTo>
                  <a:pt x="1002" y="476"/>
                  <a:pt x="1001" y="474"/>
                  <a:pt x="1001" y="48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49"/>
          <p:cNvSpPr>
            <a:spLocks noEditPoints="1"/>
          </p:cNvSpPr>
          <p:nvPr/>
        </p:nvSpPr>
        <p:spPr bwMode="auto">
          <a:xfrm>
            <a:off x="8425926" y="3799588"/>
            <a:ext cx="35431" cy="35134"/>
          </a:xfrm>
          <a:custGeom>
            <a:avLst/>
            <a:gdLst>
              <a:gd name="T0" fmla="*/ 50 w 101"/>
              <a:gd name="T1" fmla="*/ 0 h 100"/>
              <a:gd name="T2" fmla="*/ 0 w 101"/>
              <a:gd name="T3" fmla="*/ 50 h 100"/>
              <a:gd name="T4" fmla="*/ 50 w 101"/>
              <a:gd name="T5" fmla="*/ 100 h 100"/>
              <a:gd name="T6" fmla="*/ 101 w 101"/>
              <a:gd name="T7" fmla="*/ 50 h 100"/>
              <a:gd name="T8" fmla="*/ 50 w 101"/>
              <a:gd name="T9" fmla="*/ 0 h 100"/>
              <a:gd name="T10" fmla="*/ 50 w 101"/>
              <a:gd name="T11" fmla="*/ 67 h 100"/>
              <a:gd name="T12" fmla="*/ 34 w 101"/>
              <a:gd name="T13" fmla="*/ 50 h 100"/>
              <a:gd name="T14" fmla="*/ 50 w 101"/>
              <a:gd name="T15" fmla="*/ 33 h 100"/>
              <a:gd name="T16" fmla="*/ 67 w 101"/>
              <a:gd name="T17" fmla="*/ 50 h 100"/>
              <a:gd name="T18" fmla="*/ 50 w 101"/>
              <a:gd name="T19" fmla="*/ 6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78" y="100"/>
                  <a:pt x="101" y="77"/>
                  <a:pt x="101" y="50"/>
                </a:cubicBezTo>
                <a:cubicBezTo>
                  <a:pt x="101" y="22"/>
                  <a:pt x="78" y="0"/>
                  <a:pt x="50" y="0"/>
                </a:cubicBezTo>
                <a:close/>
                <a:moveTo>
                  <a:pt x="50" y="67"/>
                </a:moveTo>
                <a:cubicBezTo>
                  <a:pt x="41" y="67"/>
                  <a:pt x="34" y="59"/>
                  <a:pt x="34" y="50"/>
                </a:cubicBezTo>
                <a:cubicBezTo>
                  <a:pt x="34" y="41"/>
                  <a:pt x="41" y="33"/>
                  <a:pt x="50" y="33"/>
                </a:cubicBezTo>
                <a:cubicBezTo>
                  <a:pt x="60" y="33"/>
                  <a:pt x="67" y="41"/>
                  <a:pt x="67" y="50"/>
                </a:cubicBezTo>
                <a:cubicBezTo>
                  <a:pt x="67" y="59"/>
                  <a:pt x="60" y="67"/>
                  <a:pt x="50" y="67"/>
                </a:cubicBezTo>
                <a:close/>
              </a:path>
            </a:pathLst>
          </a:custGeom>
          <a:solidFill>
            <a:sysClr val="window" lastClr="FFFFFF"/>
          </a:solidFill>
          <a:ln>
            <a:solidFill>
              <a:srgbClr val="96969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14"/>
          <p:cNvSpPr>
            <a:spLocks noEditPoints="1"/>
          </p:cNvSpPr>
          <p:nvPr/>
        </p:nvSpPr>
        <p:spPr bwMode="auto">
          <a:xfrm>
            <a:off x="8346383" y="4737248"/>
            <a:ext cx="426462" cy="426201"/>
          </a:xfrm>
          <a:custGeom>
            <a:avLst/>
            <a:gdLst>
              <a:gd name="T0" fmla="*/ 434 w 688"/>
              <a:gd name="T1" fmla="*/ 77 h 688"/>
              <a:gd name="T2" fmla="*/ 284 w 688"/>
              <a:gd name="T3" fmla="*/ 194 h 688"/>
              <a:gd name="T4" fmla="*/ 175 w 688"/>
              <a:gd name="T5" fmla="*/ 194 h 688"/>
              <a:gd name="T6" fmla="*/ 0 w 688"/>
              <a:gd name="T7" fmla="*/ 301 h 688"/>
              <a:gd name="T8" fmla="*/ 129 w 688"/>
              <a:gd name="T9" fmla="*/ 452 h 688"/>
              <a:gd name="T10" fmla="*/ 172 w 688"/>
              <a:gd name="T11" fmla="*/ 688 h 688"/>
              <a:gd name="T12" fmla="*/ 301 w 688"/>
              <a:gd name="T13" fmla="*/ 645 h 688"/>
              <a:gd name="T14" fmla="*/ 279 w 688"/>
              <a:gd name="T15" fmla="*/ 581 h 688"/>
              <a:gd name="T16" fmla="*/ 280 w 688"/>
              <a:gd name="T17" fmla="*/ 429 h 688"/>
              <a:gd name="T18" fmla="*/ 283 w 688"/>
              <a:gd name="T19" fmla="*/ 418 h 688"/>
              <a:gd name="T20" fmla="*/ 290 w 688"/>
              <a:gd name="T21" fmla="*/ 412 h 688"/>
              <a:gd name="T22" fmla="*/ 296 w 688"/>
              <a:gd name="T23" fmla="*/ 410 h 688"/>
              <a:gd name="T24" fmla="*/ 434 w 688"/>
              <a:gd name="T25" fmla="*/ 525 h 688"/>
              <a:gd name="T26" fmla="*/ 688 w 688"/>
              <a:gd name="T27" fmla="*/ 301 h 688"/>
              <a:gd name="T28" fmla="*/ 430 w 688"/>
              <a:gd name="T29" fmla="*/ 301 h 688"/>
              <a:gd name="T30" fmla="*/ 495 w 688"/>
              <a:gd name="T31" fmla="*/ 237 h 688"/>
              <a:gd name="T32" fmla="*/ 495 w 688"/>
              <a:gd name="T33" fmla="*/ 366 h 688"/>
              <a:gd name="T34" fmla="*/ 430 w 688"/>
              <a:gd name="T35" fmla="*/ 301 h 688"/>
              <a:gd name="T36" fmla="*/ 86 w 688"/>
              <a:gd name="T37" fmla="*/ 237 h 688"/>
              <a:gd name="T38" fmla="*/ 215 w 688"/>
              <a:gd name="T39" fmla="*/ 301 h 688"/>
              <a:gd name="T40" fmla="*/ 86 w 688"/>
              <a:gd name="T41" fmla="*/ 366 h 688"/>
              <a:gd name="T42" fmla="*/ 258 w 688"/>
              <a:gd name="T43" fmla="*/ 645 h 688"/>
              <a:gd name="T44" fmla="*/ 172 w 688"/>
              <a:gd name="T45" fmla="*/ 452 h 688"/>
              <a:gd name="T46" fmla="*/ 175 w 688"/>
              <a:gd name="T47" fmla="*/ 409 h 688"/>
              <a:gd name="T48" fmla="*/ 240 w 688"/>
              <a:gd name="T49" fmla="*/ 409 h 688"/>
              <a:gd name="T50" fmla="*/ 236 w 688"/>
              <a:gd name="T51" fmla="*/ 581 h 688"/>
              <a:gd name="T52" fmla="*/ 258 w 688"/>
              <a:gd name="T53" fmla="*/ 627 h 688"/>
              <a:gd name="T54" fmla="*/ 284 w 688"/>
              <a:gd name="T55" fmla="*/ 366 h 688"/>
              <a:gd name="T56" fmla="*/ 280 w 688"/>
              <a:gd name="T57" fmla="*/ 366 h 688"/>
              <a:gd name="T58" fmla="*/ 280 w 688"/>
              <a:gd name="T59" fmla="*/ 237 h 688"/>
              <a:gd name="T60" fmla="*/ 396 w 688"/>
              <a:gd name="T61" fmla="*/ 193 h 688"/>
              <a:gd name="T62" fmla="*/ 396 w 688"/>
              <a:gd name="T63" fmla="*/ 409 h 688"/>
              <a:gd name="T64" fmla="*/ 538 w 688"/>
              <a:gd name="T65" fmla="*/ 559 h 688"/>
              <a:gd name="T66" fmla="*/ 495 w 688"/>
              <a:gd name="T67" fmla="*/ 409 h 688"/>
              <a:gd name="T68" fmla="*/ 495 w 688"/>
              <a:gd name="T69" fmla="*/ 194 h 688"/>
              <a:gd name="T70" fmla="*/ 538 w 688"/>
              <a:gd name="T71" fmla="*/ 43 h 688"/>
              <a:gd name="T72" fmla="*/ 538 w 688"/>
              <a:gd name="T73" fmla="*/ 559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88" h="688">
                <a:moveTo>
                  <a:pt x="538" y="0"/>
                </a:moveTo>
                <a:cubicBezTo>
                  <a:pt x="493" y="0"/>
                  <a:pt x="459" y="30"/>
                  <a:pt x="434" y="77"/>
                </a:cubicBezTo>
                <a:cubicBezTo>
                  <a:pt x="433" y="77"/>
                  <a:pt x="433" y="77"/>
                  <a:pt x="433" y="77"/>
                </a:cubicBezTo>
                <a:cubicBezTo>
                  <a:pt x="397" y="148"/>
                  <a:pt x="343" y="194"/>
                  <a:pt x="284" y="194"/>
                </a:cubicBezTo>
                <a:cubicBezTo>
                  <a:pt x="270" y="194"/>
                  <a:pt x="270" y="194"/>
                  <a:pt x="270" y="194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86" y="194"/>
                  <a:pt x="86" y="194"/>
                  <a:pt x="86" y="194"/>
                </a:cubicBezTo>
                <a:cubicBezTo>
                  <a:pt x="38" y="194"/>
                  <a:pt x="0" y="241"/>
                  <a:pt x="0" y="301"/>
                </a:cubicBezTo>
                <a:cubicBezTo>
                  <a:pt x="0" y="361"/>
                  <a:pt x="38" y="409"/>
                  <a:pt x="86" y="409"/>
                </a:cubicBezTo>
                <a:cubicBezTo>
                  <a:pt x="110" y="409"/>
                  <a:pt x="129" y="428"/>
                  <a:pt x="129" y="452"/>
                </a:cubicBezTo>
                <a:cubicBezTo>
                  <a:pt x="129" y="645"/>
                  <a:pt x="129" y="645"/>
                  <a:pt x="129" y="645"/>
                </a:cubicBezTo>
                <a:cubicBezTo>
                  <a:pt x="129" y="669"/>
                  <a:pt x="148" y="688"/>
                  <a:pt x="172" y="688"/>
                </a:cubicBezTo>
                <a:cubicBezTo>
                  <a:pt x="258" y="688"/>
                  <a:pt x="258" y="688"/>
                  <a:pt x="258" y="688"/>
                </a:cubicBezTo>
                <a:cubicBezTo>
                  <a:pt x="282" y="688"/>
                  <a:pt x="301" y="669"/>
                  <a:pt x="301" y="645"/>
                </a:cubicBezTo>
                <a:cubicBezTo>
                  <a:pt x="301" y="624"/>
                  <a:pt x="301" y="624"/>
                  <a:pt x="301" y="624"/>
                </a:cubicBezTo>
                <a:cubicBezTo>
                  <a:pt x="301" y="602"/>
                  <a:pt x="279" y="592"/>
                  <a:pt x="279" y="581"/>
                </a:cubicBezTo>
                <a:cubicBezTo>
                  <a:pt x="279" y="430"/>
                  <a:pt x="279" y="430"/>
                  <a:pt x="279" y="430"/>
                </a:cubicBezTo>
                <a:cubicBezTo>
                  <a:pt x="279" y="429"/>
                  <a:pt x="280" y="429"/>
                  <a:pt x="280" y="429"/>
                </a:cubicBezTo>
                <a:cubicBezTo>
                  <a:pt x="280" y="426"/>
                  <a:pt x="281" y="423"/>
                  <a:pt x="282" y="420"/>
                </a:cubicBezTo>
                <a:cubicBezTo>
                  <a:pt x="283" y="419"/>
                  <a:pt x="283" y="419"/>
                  <a:pt x="283" y="418"/>
                </a:cubicBezTo>
                <a:cubicBezTo>
                  <a:pt x="285" y="416"/>
                  <a:pt x="287" y="414"/>
                  <a:pt x="290" y="412"/>
                </a:cubicBezTo>
                <a:cubicBezTo>
                  <a:pt x="290" y="412"/>
                  <a:pt x="290" y="412"/>
                  <a:pt x="290" y="412"/>
                </a:cubicBezTo>
                <a:cubicBezTo>
                  <a:pt x="290" y="412"/>
                  <a:pt x="290" y="412"/>
                  <a:pt x="291" y="412"/>
                </a:cubicBezTo>
                <a:cubicBezTo>
                  <a:pt x="292" y="411"/>
                  <a:pt x="294" y="410"/>
                  <a:pt x="296" y="410"/>
                </a:cubicBezTo>
                <a:cubicBezTo>
                  <a:pt x="350" y="416"/>
                  <a:pt x="400" y="459"/>
                  <a:pt x="433" y="525"/>
                </a:cubicBezTo>
                <a:cubicBezTo>
                  <a:pt x="434" y="525"/>
                  <a:pt x="434" y="525"/>
                  <a:pt x="434" y="525"/>
                </a:cubicBezTo>
                <a:cubicBezTo>
                  <a:pt x="459" y="572"/>
                  <a:pt x="493" y="602"/>
                  <a:pt x="538" y="602"/>
                </a:cubicBezTo>
                <a:cubicBezTo>
                  <a:pt x="636" y="602"/>
                  <a:pt x="688" y="451"/>
                  <a:pt x="688" y="301"/>
                </a:cubicBezTo>
                <a:cubicBezTo>
                  <a:pt x="688" y="151"/>
                  <a:pt x="636" y="0"/>
                  <a:pt x="538" y="0"/>
                </a:cubicBezTo>
                <a:close/>
                <a:moveTo>
                  <a:pt x="430" y="301"/>
                </a:moveTo>
                <a:cubicBezTo>
                  <a:pt x="430" y="279"/>
                  <a:pt x="431" y="257"/>
                  <a:pt x="434" y="237"/>
                </a:cubicBezTo>
                <a:cubicBezTo>
                  <a:pt x="495" y="237"/>
                  <a:pt x="495" y="237"/>
                  <a:pt x="495" y="237"/>
                </a:cubicBezTo>
                <a:cubicBezTo>
                  <a:pt x="518" y="237"/>
                  <a:pt x="538" y="265"/>
                  <a:pt x="538" y="301"/>
                </a:cubicBezTo>
                <a:cubicBezTo>
                  <a:pt x="538" y="337"/>
                  <a:pt x="518" y="366"/>
                  <a:pt x="495" y="366"/>
                </a:cubicBezTo>
                <a:cubicBezTo>
                  <a:pt x="434" y="366"/>
                  <a:pt x="434" y="366"/>
                  <a:pt x="434" y="366"/>
                </a:cubicBezTo>
                <a:cubicBezTo>
                  <a:pt x="431" y="345"/>
                  <a:pt x="430" y="323"/>
                  <a:pt x="430" y="301"/>
                </a:cubicBezTo>
                <a:close/>
                <a:moveTo>
                  <a:pt x="43" y="301"/>
                </a:moveTo>
                <a:cubicBezTo>
                  <a:pt x="43" y="265"/>
                  <a:pt x="62" y="237"/>
                  <a:pt x="86" y="237"/>
                </a:cubicBezTo>
                <a:cubicBezTo>
                  <a:pt x="237" y="237"/>
                  <a:pt x="237" y="237"/>
                  <a:pt x="237" y="237"/>
                </a:cubicBezTo>
                <a:cubicBezTo>
                  <a:pt x="223" y="252"/>
                  <a:pt x="215" y="275"/>
                  <a:pt x="215" y="301"/>
                </a:cubicBezTo>
                <a:cubicBezTo>
                  <a:pt x="215" y="327"/>
                  <a:pt x="223" y="350"/>
                  <a:pt x="237" y="366"/>
                </a:cubicBezTo>
                <a:cubicBezTo>
                  <a:pt x="86" y="366"/>
                  <a:pt x="86" y="366"/>
                  <a:pt x="86" y="366"/>
                </a:cubicBezTo>
                <a:cubicBezTo>
                  <a:pt x="62" y="366"/>
                  <a:pt x="43" y="337"/>
                  <a:pt x="43" y="301"/>
                </a:cubicBezTo>
                <a:close/>
                <a:moveTo>
                  <a:pt x="258" y="645"/>
                </a:moveTo>
                <a:cubicBezTo>
                  <a:pt x="172" y="645"/>
                  <a:pt x="172" y="645"/>
                  <a:pt x="172" y="645"/>
                </a:cubicBezTo>
                <a:cubicBezTo>
                  <a:pt x="172" y="452"/>
                  <a:pt x="172" y="452"/>
                  <a:pt x="172" y="452"/>
                </a:cubicBezTo>
                <a:cubicBezTo>
                  <a:pt x="172" y="436"/>
                  <a:pt x="168" y="421"/>
                  <a:pt x="160" y="409"/>
                </a:cubicBezTo>
                <a:cubicBezTo>
                  <a:pt x="175" y="409"/>
                  <a:pt x="175" y="409"/>
                  <a:pt x="175" y="409"/>
                </a:cubicBezTo>
                <a:cubicBezTo>
                  <a:pt x="175" y="409"/>
                  <a:pt x="175" y="409"/>
                  <a:pt x="175" y="409"/>
                </a:cubicBezTo>
                <a:cubicBezTo>
                  <a:pt x="240" y="409"/>
                  <a:pt x="240" y="409"/>
                  <a:pt x="240" y="409"/>
                </a:cubicBezTo>
                <a:cubicBezTo>
                  <a:pt x="238" y="415"/>
                  <a:pt x="236" y="423"/>
                  <a:pt x="236" y="430"/>
                </a:cubicBezTo>
                <a:cubicBezTo>
                  <a:pt x="236" y="581"/>
                  <a:pt x="236" y="581"/>
                  <a:pt x="236" y="581"/>
                </a:cubicBezTo>
                <a:cubicBezTo>
                  <a:pt x="236" y="601"/>
                  <a:pt x="248" y="615"/>
                  <a:pt x="255" y="623"/>
                </a:cubicBezTo>
                <a:cubicBezTo>
                  <a:pt x="256" y="624"/>
                  <a:pt x="257" y="626"/>
                  <a:pt x="258" y="627"/>
                </a:cubicBezTo>
                <a:lnTo>
                  <a:pt x="258" y="645"/>
                </a:lnTo>
                <a:close/>
                <a:moveTo>
                  <a:pt x="284" y="366"/>
                </a:moveTo>
                <a:cubicBezTo>
                  <a:pt x="280" y="366"/>
                  <a:pt x="280" y="366"/>
                  <a:pt x="280" y="366"/>
                </a:cubicBezTo>
                <a:cubicBezTo>
                  <a:pt x="280" y="366"/>
                  <a:pt x="280" y="366"/>
                  <a:pt x="280" y="366"/>
                </a:cubicBezTo>
                <a:cubicBezTo>
                  <a:pt x="256" y="366"/>
                  <a:pt x="237" y="337"/>
                  <a:pt x="237" y="301"/>
                </a:cubicBezTo>
                <a:cubicBezTo>
                  <a:pt x="237" y="265"/>
                  <a:pt x="256" y="237"/>
                  <a:pt x="280" y="237"/>
                </a:cubicBezTo>
                <a:cubicBezTo>
                  <a:pt x="284" y="237"/>
                  <a:pt x="284" y="237"/>
                  <a:pt x="284" y="237"/>
                </a:cubicBezTo>
                <a:cubicBezTo>
                  <a:pt x="325" y="237"/>
                  <a:pt x="363" y="221"/>
                  <a:pt x="396" y="193"/>
                </a:cubicBezTo>
                <a:cubicBezTo>
                  <a:pt x="390" y="228"/>
                  <a:pt x="387" y="264"/>
                  <a:pt x="387" y="301"/>
                </a:cubicBezTo>
                <a:cubicBezTo>
                  <a:pt x="387" y="338"/>
                  <a:pt x="390" y="375"/>
                  <a:pt x="396" y="409"/>
                </a:cubicBezTo>
                <a:cubicBezTo>
                  <a:pt x="363" y="382"/>
                  <a:pt x="325" y="366"/>
                  <a:pt x="284" y="366"/>
                </a:cubicBezTo>
                <a:close/>
                <a:moveTo>
                  <a:pt x="538" y="559"/>
                </a:moveTo>
                <a:cubicBezTo>
                  <a:pt x="494" y="559"/>
                  <a:pt x="457" y="497"/>
                  <a:pt x="440" y="409"/>
                </a:cubicBezTo>
                <a:cubicBezTo>
                  <a:pt x="495" y="409"/>
                  <a:pt x="495" y="409"/>
                  <a:pt x="495" y="409"/>
                </a:cubicBezTo>
                <a:cubicBezTo>
                  <a:pt x="543" y="409"/>
                  <a:pt x="581" y="361"/>
                  <a:pt x="581" y="301"/>
                </a:cubicBezTo>
                <a:cubicBezTo>
                  <a:pt x="581" y="241"/>
                  <a:pt x="543" y="194"/>
                  <a:pt x="495" y="194"/>
                </a:cubicBezTo>
                <a:cubicBezTo>
                  <a:pt x="440" y="194"/>
                  <a:pt x="440" y="194"/>
                  <a:pt x="440" y="194"/>
                </a:cubicBezTo>
                <a:cubicBezTo>
                  <a:pt x="457" y="105"/>
                  <a:pt x="494" y="43"/>
                  <a:pt x="538" y="43"/>
                </a:cubicBezTo>
                <a:cubicBezTo>
                  <a:pt x="597" y="43"/>
                  <a:pt x="645" y="159"/>
                  <a:pt x="645" y="301"/>
                </a:cubicBezTo>
                <a:cubicBezTo>
                  <a:pt x="645" y="443"/>
                  <a:pt x="597" y="559"/>
                  <a:pt x="538" y="55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id-ID" kern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4" name="Straight Connector 132"/>
          <p:cNvCxnSpPr/>
          <p:nvPr/>
        </p:nvCxnSpPr>
        <p:spPr>
          <a:xfrm>
            <a:off x="4082869" y="2414050"/>
            <a:ext cx="152966" cy="0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133"/>
          <p:cNvCxnSpPr/>
          <p:nvPr/>
        </p:nvCxnSpPr>
        <p:spPr>
          <a:xfrm>
            <a:off x="4235835" y="2409504"/>
            <a:ext cx="0" cy="2534524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136"/>
          <p:cNvCxnSpPr/>
          <p:nvPr/>
        </p:nvCxnSpPr>
        <p:spPr>
          <a:xfrm>
            <a:off x="4082869" y="4944028"/>
            <a:ext cx="152966" cy="0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137"/>
          <p:cNvCxnSpPr/>
          <p:nvPr/>
        </p:nvCxnSpPr>
        <p:spPr>
          <a:xfrm>
            <a:off x="4073344" y="3691994"/>
            <a:ext cx="651740" cy="0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none" w="med" len="med"/>
            <a:tailEnd type="oval" w="sm" len="sm"/>
          </a:ln>
          <a:effectLst/>
        </p:spPr>
      </p:cxnSp>
      <p:cxnSp>
        <p:nvCxnSpPr>
          <p:cNvPr id="38" name="Straight Connector 141"/>
          <p:cNvCxnSpPr/>
          <p:nvPr/>
        </p:nvCxnSpPr>
        <p:spPr>
          <a:xfrm>
            <a:off x="7959544" y="2414050"/>
            <a:ext cx="152966" cy="0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142"/>
          <p:cNvCxnSpPr/>
          <p:nvPr/>
        </p:nvCxnSpPr>
        <p:spPr>
          <a:xfrm>
            <a:off x="7960110" y="2409504"/>
            <a:ext cx="0" cy="2534524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143"/>
          <p:cNvCxnSpPr/>
          <p:nvPr/>
        </p:nvCxnSpPr>
        <p:spPr>
          <a:xfrm>
            <a:off x="7959544" y="4944028"/>
            <a:ext cx="152966" cy="0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144"/>
          <p:cNvCxnSpPr/>
          <p:nvPr/>
        </p:nvCxnSpPr>
        <p:spPr>
          <a:xfrm>
            <a:off x="7454719" y="3691994"/>
            <a:ext cx="651740" cy="0"/>
          </a:xfrm>
          <a:prstGeom prst="line">
            <a:avLst/>
          </a:prstGeom>
          <a:noFill/>
          <a:ln w="12700" cap="flat" cmpd="sng" algn="ctr">
            <a:solidFill>
              <a:srgbClr val="32455B"/>
            </a:solidFill>
            <a:prstDash val="sysDash"/>
            <a:miter lim="800000"/>
            <a:headEnd type="oval" w="sm" len="sm"/>
            <a:tailEnd type="none" w="sm" len="sm"/>
          </a:ln>
          <a:effectLst/>
        </p:spPr>
      </p:cxnSp>
      <p:sp>
        <p:nvSpPr>
          <p:cNvPr id="42" name="TextBox 13@|17FFC:16777215|FBC:16777215|LFC:16777215|LBC:16777215"/>
          <p:cNvSpPr txBox="1"/>
          <p:nvPr/>
        </p:nvSpPr>
        <p:spPr>
          <a:xfrm>
            <a:off x="1008227" y="210820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@|17FFC:16777215|FBC:16777215|LFC:16777215|LBC:16777215"/>
          <p:cNvSpPr txBox="1"/>
          <p:nvPr/>
        </p:nvSpPr>
        <p:spPr>
          <a:xfrm>
            <a:off x="1008227" y="340556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@|17FFC:16777215|FBC:16777215|LFC:16777215|LBC:16777215"/>
          <p:cNvSpPr txBox="1"/>
          <p:nvPr/>
        </p:nvSpPr>
        <p:spPr>
          <a:xfrm>
            <a:off x="1008227" y="468349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9357556" y="212065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9357556" y="2406563"/>
            <a:ext cx="2567744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9357556" y="341802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9357556" y="3703928"/>
            <a:ext cx="2567744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9357556" y="469595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9357556" y="4981855"/>
            <a:ext cx="2567744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-1" y="-1"/>
            <a:ext cx="12192001" cy="1237958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22731" y="234257"/>
            <a:ext cx="53465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b="1" kern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赠送可编辑实用图标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37"/>
          <p:cNvSpPr>
            <a:spLocks noChangeArrowheads="1"/>
          </p:cNvSpPr>
          <p:nvPr/>
        </p:nvSpPr>
        <p:spPr bwMode="auto">
          <a:xfrm>
            <a:off x="9480110" y="6019611"/>
            <a:ext cx="371492" cy="371493"/>
          </a:xfrm>
          <a:custGeom>
            <a:avLst/>
            <a:gdLst>
              <a:gd name="T0" fmla="*/ 38763987 w 602"/>
              <a:gd name="T1" fmla="*/ 78442719 h 602"/>
              <a:gd name="T2" fmla="*/ 38763987 w 602"/>
              <a:gd name="T3" fmla="*/ 78442719 h 602"/>
              <a:gd name="T4" fmla="*/ 0 w 602"/>
              <a:gd name="T5" fmla="*/ 38764526 h 602"/>
              <a:gd name="T6" fmla="*/ 38763987 w 602"/>
              <a:gd name="T7" fmla="*/ 0 h 602"/>
              <a:gd name="T8" fmla="*/ 78441997 w 602"/>
              <a:gd name="T9" fmla="*/ 38764526 h 602"/>
              <a:gd name="T10" fmla="*/ 38763987 w 602"/>
              <a:gd name="T11" fmla="*/ 78442719 h 602"/>
              <a:gd name="T12" fmla="*/ 38763987 w 602"/>
              <a:gd name="T13" fmla="*/ 7439751 h 602"/>
              <a:gd name="T14" fmla="*/ 38763987 w 602"/>
              <a:gd name="T15" fmla="*/ 7439751 h 602"/>
              <a:gd name="T16" fmla="*/ 7439717 w 602"/>
              <a:gd name="T17" fmla="*/ 38764526 h 602"/>
              <a:gd name="T18" fmla="*/ 38763987 w 602"/>
              <a:gd name="T19" fmla="*/ 71002968 h 602"/>
              <a:gd name="T20" fmla="*/ 71002280 w 602"/>
              <a:gd name="T21" fmla="*/ 38764526 h 602"/>
              <a:gd name="T22" fmla="*/ 38763987 w 602"/>
              <a:gd name="T23" fmla="*/ 7439751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297" y="0"/>
                </a:cubicBezTo>
                <a:cubicBezTo>
                  <a:pt x="466" y="0"/>
                  <a:pt x="601" y="135"/>
                  <a:pt x="601" y="297"/>
                </a:cubicBezTo>
                <a:cubicBezTo>
                  <a:pt x="601" y="467"/>
                  <a:pt x="466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3" y="57"/>
                  <a:pt x="57" y="163"/>
                  <a:pt x="57" y="297"/>
                </a:cubicBez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163"/>
                  <a:pt x="431" y="57"/>
                  <a:pt x="297" y="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38"/>
          <p:cNvSpPr>
            <a:spLocks noChangeArrowheads="1"/>
          </p:cNvSpPr>
          <p:nvPr/>
        </p:nvSpPr>
        <p:spPr bwMode="auto">
          <a:xfrm>
            <a:off x="8826607" y="6019611"/>
            <a:ext cx="374204" cy="371493"/>
          </a:xfrm>
          <a:custGeom>
            <a:avLst/>
            <a:gdLst>
              <a:gd name="T0" fmla="*/ 74925449 w 609"/>
              <a:gd name="T1" fmla="*/ 78442719 h 602"/>
              <a:gd name="T2" fmla="*/ 74925449 w 609"/>
              <a:gd name="T3" fmla="*/ 78442719 h 602"/>
              <a:gd name="T4" fmla="*/ 3623191 w 609"/>
              <a:gd name="T5" fmla="*/ 78442719 h 602"/>
              <a:gd name="T6" fmla="*/ 0 w 609"/>
              <a:gd name="T7" fmla="*/ 74788054 h 602"/>
              <a:gd name="T8" fmla="*/ 0 w 609"/>
              <a:gd name="T9" fmla="*/ 3785086 h 602"/>
              <a:gd name="T10" fmla="*/ 3623191 w 609"/>
              <a:gd name="T11" fmla="*/ 0 h 602"/>
              <a:gd name="T12" fmla="*/ 74925449 w 609"/>
              <a:gd name="T13" fmla="*/ 0 h 602"/>
              <a:gd name="T14" fmla="*/ 78678142 w 609"/>
              <a:gd name="T15" fmla="*/ 3785086 h 602"/>
              <a:gd name="T16" fmla="*/ 78678142 w 609"/>
              <a:gd name="T17" fmla="*/ 74788054 h 602"/>
              <a:gd name="T18" fmla="*/ 74925449 w 609"/>
              <a:gd name="T19" fmla="*/ 78442719 h 602"/>
              <a:gd name="T20" fmla="*/ 71302258 w 609"/>
              <a:gd name="T21" fmla="*/ 7439751 h 602"/>
              <a:gd name="T22" fmla="*/ 71302258 w 609"/>
              <a:gd name="T23" fmla="*/ 7439751 h 602"/>
              <a:gd name="T24" fmla="*/ 7246742 w 609"/>
              <a:gd name="T25" fmla="*/ 7439751 h 602"/>
              <a:gd name="T26" fmla="*/ 7246742 w 609"/>
              <a:gd name="T27" fmla="*/ 71002968 h 602"/>
              <a:gd name="T28" fmla="*/ 71302258 w 609"/>
              <a:gd name="T29" fmla="*/ 71002968 h 602"/>
              <a:gd name="T30" fmla="*/ 71302258 w 609"/>
              <a:gd name="T31" fmla="*/ 7439751 h 60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09" h="602">
                <a:moveTo>
                  <a:pt x="579" y="601"/>
                </a:moveTo>
                <a:lnTo>
                  <a:pt x="579" y="601"/>
                </a:lnTo>
                <a:cubicBezTo>
                  <a:pt x="28" y="601"/>
                  <a:pt x="28" y="601"/>
                  <a:pt x="28" y="601"/>
                </a:cubicBezTo>
                <a:cubicBezTo>
                  <a:pt x="14" y="601"/>
                  <a:pt x="0" y="587"/>
                  <a:pt x="0" y="57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7"/>
                  <a:pt x="14" y="0"/>
                  <a:pt x="28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94" y="0"/>
                  <a:pt x="608" y="7"/>
                  <a:pt x="608" y="29"/>
                </a:cubicBezTo>
                <a:cubicBezTo>
                  <a:pt x="608" y="573"/>
                  <a:pt x="608" y="573"/>
                  <a:pt x="608" y="573"/>
                </a:cubicBezTo>
                <a:cubicBezTo>
                  <a:pt x="608" y="587"/>
                  <a:pt x="594" y="601"/>
                  <a:pt x="579" y="601"/>
                </a:cubicBezTo>
                <a:close/>
                <a:moveTo>
                  <a:pt x="551" y="57"/>
                </a:moveTo>
                <a:lnTo>
                  <a:pt x="551" y="57"/>
                </a:lnTo>
                <a:cubicBezTo>
                  <a:pt x="56" y="57"/>
                  <a:pt x="56" y="57"/>
                  <a:pt x="56" y="57"/>
                </a:cubicBezTo>
                <a:cubicBezTo>
                  <a:pt x="56" y="544"/>
                  <a:pt x="56" y="544"/>
                  <a:pt x="56" y="544"/>
                </a:cubicBezTo>
                <a:cubicBezTo>
                  <a:pt x="551" y="544"/>
                  <a:pt x="551" y="544"/>
                  <a:pt x="551" y="544"/>
                </a:cubicBezTo>
                <a:lnTo>
                  <a:pt x="551" y="5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reeform 39"/>
          <p:cNvSpPr>
            <a:spLocks noChangeArrowheads="1"/>
          </p:cNvSpPr>
          <p:nvPr/>
        </p:nvSpPr>
        <p:spPr bwMode="auto">
          <a:xfrm>
            <a:off x="8183952" y="6027747"/>
            <a:ext cx="360646" cy="349799"/>
          </a:xfrm>
          <a:custGeom>
            <a:avLst/>
            <a:gdLst>
              <a:gd name="T0" fmla="*/ 71946369 w 588"/>
              <a:gd name="T1" fmla="*/ 61832672 h 567"/>
              <a:gd name="T2" fmla="*/ 71946369 w 588"/>
              <a:gd name="T3" fmla="*/ 61832672 h 567"/>
              <a:gd name="T4" fmla="*/ 53766324 w 588"/>
              <a:gd name="T5" fmla="*/ 61832672 h 567"/>
              <a:gd name="T6" fmla="*/ 49253450 w 588"/>
              <a:gd name="T7" fmla="*/ 61832672 h 567"/>
              <a:gd name="T8" fmla="*/ 49253450 w 588"/>
              <a:gd name="T9" fmla="*/ 68224410 h 567"/>
              <a:gd name="T10" fmla="*/ 53766324 w 588"/>
              <a:gd name="T11" fmla="*/ 72920786 h 567"/>
              <a:gd name="T12" fmla="*/ 53766324 w 588"/>
              <a:gd name="T13" fmla="*/ 73833840 h 567"/>
              <a:gd name="T14" fmla="*/ 21790200 w 588"/>
              <a:gd name="T15" fmla="*/ 73833840 h 567"/>
              <a:gd name="T16" fmla="*/ 21790200 w 588"/>
              <a:gd name="T17" fmla="*/ 72920786 h 567"/>
              <a:gd name="T18" fmla="*/ 27334342 w 588"/>
              <a:gd name="T19" fmla="*/ 68224410 h 567"/>
              <a:gd name="T20" fmla="*/ 27334342 w 588"/>
              <a:gd name="T21" fmla="*/ 61832672 h 567"/>
              <a:gd name="T22" fmla="*/ 21790200 w 588"/>
              <a:gd name="T23" fmla="*/ 61832672 h 567"/>
              <a:gd name="T24" fmla="*/ 3610155 w 588"/>
              <a:gd name="T25" fmla="*/ 61832672 h 567"/>
              <a:gd name="T26" fmla="*/ 0 w 588"/>
              <a:gd name="T27" fmla="*/ 58180095 h 567"/>
              <a:gd name="T28" fmla="*/ 0 w 588"/>
              <a:gd name="T29" fmla="*/ 9262007 h 567"/>
              <a:gd name="T30" fmla="*/ 3610155 w 588"/>
              <a:gd name="T31" fmla="*/ 5609430 h 567"/>
              <a:gd name="T32" fmla="*/ 26431982 w 588"/>
              <a:gd name="T33" fmla="*/ 5609430 h 567"/>
              <a:gd name="T34" fmla="*/ 21790200 w 588"/>
              <a:gd name="T35" fmla="*/ 10175061 h 567"/>
              <a:gd name="T36" fmla="*/ 5415233 w 588"/>
              <a:gd name="T37" fmla="*/ 10175061 h 567"/>
              <a:gd name="T38" fmla="*/ 5415233 w 588"/>
              <a:gd name="T39" fmla="*/ 51657611 h 567"/>
              <a:gd name="T40" fmla="*/ 71043651 w 588"/>
              <a:gd name="T41" fmla="*/ 51657611 h 567"/>
              <a:gd name="T42" fmla="*/ 71043651 w 588"/>
              <a:gd name="T43" fmla="*/ 10175061 h 567"/>
              <a:gd name="T44" fmla="*/ 54668684 w 588"/>
              <a:gd name="T45" fmla="*/ 10175061 h 567"/>
              <a:gd name="T46" fmla="*/ 49253450 w 588"/>
              <a:gd name="T47" fmla="*/ 5609430 h 567"/>
              <a:gd name="T48" fmla="*/ 71946369 w 588"/>
              <a:gd name="T49" fmla="*/ 5609430 h 567"/>
              <a:gd name="T50" fmla="*/ 75685433 w 588"/>
              <a:gd name="T51" fmla="*/ 9262007 h 567"/>
              <a:gd name="T52" fmla="*/ 75685433 w 588"/>
              <a:gd name="T53" fmla="*/ 58180095 h 567"/>
              <a:gd name="T54" fmla="*/ 71946369 w 588"/>
              <a:gd name="T55" fmla="*/ 61832672 h 567"/>
              <a:gd name="T56" fmla="*/ 46417105 w 588"/>
              <a:gd name="T57" fmla="*/ 16697545 h 567"/>
              <a:gd name="T58" fmla="*/ 46417105 w 588"/>
              <a:gd name="T59" fmla="*/ 16697545 h 567"/>
              <a:gd name="T60" fmla="*/ 43709309 w 588"/>
              <a:gd name="T61" fmla="*/ 14740691 h 567"/>
              <a:gd name="T62" fmla="*/ 41904231 w 588"/>
              <a:gd name="T63" fmla="*/ 12914222 h 567"/>
              <a:gd name="T64" fmla="*/ 41904231 w 588"/>
              <a:gd name="T65" fmla="*/ 29481382 h 567"/>
              <a:gd name="T66" fmla="*/ 38294076 w 588"/>
              <a:gd name="T67" fmla="*/ 33264343 h 567"/>
              <a:gd name="T68" fmla="*/ 34683920 w 588"/>
              <a:gd name="T69" fmla="*/ 29481382 h 567"/>
              <a:gd name="T70" fmla="*/ 34683920 w 588"/>
              <a:gd name="T71" fmla="*/ 12914222 h 567"/>
              <a:gd name="T72" fmla="*/ 31847216 w 588"/>
              <a:gd name="T73" fmla="*/ 14740691 h 567"/>
              <a:gd name="T74" fmla="*/ 29139420 w 588"/>
              <a:gd name="T75" fmla="*/ 16697545 h 567"/>
              <a:gd name="T76" fmla="*/ 25529264 w 588"/>
              <a:gd name="T77" fmla="*/ 12914222 h 567"/>
              <a:gd name="T78" fmla="*/ 27334342 w 588"/>
              <a:gd name="T79" fmla="*/ 10175061 h 567"/>
              <a:gd name="T80" fmla="*/ 35586280 w 588"/>
              <a:gd name="T81" fmla="*/ 1956854 h 567"/>
              <a:gd name="T82" fmla="*/ 38294076 w 588"/>
              <a:gd name="T83" fmla="*/ 0 h 567"/>
              <a:gd name="T84" fmla="*/ 40099153 w 588"/>
              <a:gd name="T85" fmla="*/ 1956854 h 567"/>
              <a:gd name="T86" fmla="*/ 49253450 w 588"/>
              <a:gd name="T87" fmla="*/ 10175061 h 567"/>
              <a:gd name="T88" fmla="*/ 50156169 w 588"/>
              <a:gd name="T89" fmla="*/ 12914222 h 567"/>
              <a:gd name="T90" fmla="*/ 46417105 w 588"/>
              <a:gd name="T91" fmla="*/ 16697545 h 56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88" h="567">
                <a:moveTo>
                  <a:pt x="558" y="474"/>
                </a:moveTo>
                <a:lnTo>
                  <a:pt x="558" y="474"/>
                </a:lnTo>
                <a:cubicBezTo>
                  <a:pt x="417" y="474"/>
                  <a:pt x="417" y="474"/>
                  <a:pt x="417" y="474"/>
                </a:cubicBezTo>
                <a:cubicBezTo>
                  <a:pt x="382" y="474"/>
                  <a:pt x="382" y="474"/>
                  <a:pt x="382" y="474"/>
                </a:cubicBezTo>
                <a:cubicBezTo>
                  <a:pt x="382" y="523"/>
                  <a:pt x="382" y="523"/>
                  <a:pt x="382" y="523"/>
                </a:cubicBezTo>
                <a:cubicBezTo>
                  <a:pt x="417" y="559"/>
                  <a:pt x="417" y="559"/>
                  <a:pt x="417" y="559"/>
                </a:cubicBezTo>
                <a:cubicBezTo>
                  <a:pt x="417" y="566"/>
                  <a:pt x="417" y="566"/>
                  <a:pt x="417" y="566"/>
                </a:cubicBezTo>
                <a:cubicBezTo>
                  <a:pt x="169" y="566"/>
                  <a:pt x="169" y="566"/>
                  <a:pt x="169" y="566"/>
                </a:cubicBezTo>
                <a:cubicBezTo>
                  <a:pt x="169" y="559"/>
                  <a:pt x="169" y="559"/>
                  <a:pt x="169" y="559"/>
                </a:cubicBezTo>
                <a:cubicBezTo>
                  <a:pt x="212" y="523"/>
                  <a:pt x="212" y="523"/>
                  <a:pt x="212" y="523"/>
                </a:cubicBezTo>
                <a:cubicBezTo>
                  <a:pt x="212" y="474"/>
                  <a:pt x="212" y="474"/>
                  <a:pt x="212" y="474"/>
                </a:cubicBezTo>
                <a:cubicBezTo>
                  <a:pt x="169" y="474"/>
                  <a:pt x="169" y="474"/>
                  <a:pt x="169" y="474"/>
                </a:cubicBezTo>
                <a:cubicBezTo>
                  <a:pt x="28" y="474"/>
                  <a:pt x="28" y="474"/>
                  <a:pt x="28" y="474"/>
                </a:cubicBezTo>
                <a:cubicBezTo>
                  <a:pt x="14" y="474"/>
                  <a:pt x="0" y="460"/>
                  <a:pt x="0" y="446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50"/>
                  <a:pt x="14" y="43"/>
                  <a:pt x="28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169" y="78"/>
                  <a:pt x="169" y="78"/>
                  <a:pt x="169" y="78"/>
                </a:cubicBezTo>
                <a:cubicBezTo>
                  <a:pt x="42" y="78"/>
                  <a:pt x="42" y="78"/>
                  <a:pt x="42" y="78"/>
                </a:cubicBezTo>
                <a:cubicBezTo>
                  <a:pt x="42" y="396"/>
                  <a:pt x="42" y="396"/>
                  <a:pt x="42" y="396"/>
                </a:cubicBezTo>
                <a:cubicBezTo>
                  <a:pt x="551" y="396"/>
                  <a:pt x="551" y="396"/>
                  <a:pt x="551" y="396"/>
                </a:cubicBezTo>
                <a:cubicBezTo>
                  <a:pt x="551" y="78"/>
                  <a:pt x="551" y="78"/>
                  <a:pt x="551" y="78"/>
                </a:cubicBezTo>
                <a:cubicBezTo>
                  <a:pt x="424" y="78"/>
                  <a:pt x="424" y="78"/>
                  <a:pt x="424" y="78"/>
                </a:cubicBezTo>
                <a:cubicBezTo>
                  <a:pt x="382" y="43"/>
                  <a:pt x="382" y="43"/>
                  <a:pt x="382" y="43"/>
                </a:cubicBezTo>
                <a:cubicBezTo>
                  <a:pt x="558" y="43"/>
                  <a:pt x="558" y="43"/>
                  <a:pt x="558" y="43"/>
                </a:cubicBezTo>
                <a:cubicBezTo>
                  <a:pt x="572" y="43"/>
                  <a:pt x="587" y="50"/>
                  <a:pt x="587" y="71"/>
                </a:cubicBezTo>
                <a:cubicBezTo>
                  <a:pt x="587" y="446"/>
                  <a:pt x="587" y="446"/>
                  <a:pt x="587" y="446"/>
                </a:cubicBezTo>
                <a:cubicBezTo>
                  <a:pt x="587" y="460"/>
                  <a:pt x="572" y="474"/>
                  <a:pt x="558" y="474"/>
                </a:cubicBezTo>
                <a:close/>
                <a:moveTo>
                  <a:pt x="360" y="128"/>
                </a:moveTo>
                <a:lnTo>
                  <a:pt x="360" y="128"/>
                </a:lnTo>
                <a:cubicBezTo>
                  <a:pt x="353" y="128"/>
                  <a:pt x="346" y="121"/>
                  <a:pt x="339" y="113"/>
                </a:cubicBezTo>
                <a:cubicBezTo>
                  <a:pt x="325" y="99"/>
                  <a:pt x="325" y="99"/>
                  <a:pt x="325" y="99"/>
                </a:cubicBezTo>
                <a:cubicBezTo>
                  <a:pt x="325" y="226"/>
                  <a:pt x="325" y="226"/>
                  <a:pt x="325" y="226"/>
                </a:cubicBezTo>
                <a:cubicBezTo>
                  <a:pt x="325" y="248"/>
                  <a:pt x="311" y="255"/>
                  <a:pt x="297" y="255"/>
                </a:cubicBezTo>
                <a:cubicBezTo>
                  <a:pt x="276" y="255"/>
                  <a:pt x="269" y="248"/>
                  <a:pt x="269" y="226"/>
                </a:cubicBezTo>
                <a:cubicBezTo>
                  <a:pt x="269" y="99"/>
                  <a:pt x="269" y="99"/>
                  <a:pt x="269" y="99"/>
                </a:cubicBezTo>
                <a:cubicBezTo>
                  <a:pt x="247" y="113"/>
                  <a:pt x="247" y="113"/>
                  <a:pt x="247" y="113"/>
                </a:cubicBezTo>
                <a:cubicBezTo>
                  <a:pt x="240" y="121"/>
                  <a:pt x="233" y="128"/>
                  <a:pt x="226" y="128"/>
                </a:cubicBezTo>
                <a:cubicBezTo>
                  <a:pt x="212" y="128"/>
                  <a:pt x="198" y="113"/>
                  <a:pt x="198" y="99"/>
                </a:cubicBezTo>
                <a:cubicBezTo>
                  <a:pt x="198" y="92"/>
                  <a:pt x="205" y="85"/>
                  <a:pt x="212" y="78"/>
                </a:cubicBezTo>
                <a:cubicBezTo>
                  <a:pt x="276" y="15"/>
                  <a:pt x="276" y="15"/>
                  <a:pt x="276" y="15"/>
                </a:cubicBezTo>
                <a:cubicBezTo>
                  <a:pt x="283" y="8"/>
                  <a:pt x="290" y="0"/>
                  <a:pt x="297" y="0"/>
                </a:cubicBezTo>
                <a:cubicBezTo>
                  <a:pt x="304" y="0"/>
                  <a:pt x="311" y="8"/>
                  <a:pt x="311" y="15"/>
                </a:cubicBezTo>
                <a:cubicBezTo>
                  <a:pt x="382" y="78"/>
                  <a:pt x="382" y="78"/>
                  <a:pt x="382" y="78"/>
                </a:cubicBezTo>
                <a:cubicBezTo>
                  <a:pt x="389" y="85"/>
                  <a:pt x="389" y="92"/>
                  <a:pt x="389" y="99"/>
                </a:cubicBezTo>
                <a:cubicBezTo>
                  <a:pt x="389" y="113"/>
                  <a:pt x="375" y="128"/>
                  <a:pt x="360" y="1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40"/>
          <p:cNvSpPr>
            <a:spLocks noChangeArrowheads="1"/>
          </p:cNvSpPr>
          <p:nvPr/>
        </p:nvSpPr>
        <p:spPr bwMode="auto">
          <a:xfrm>
            <a:off x="7535874" y="6027747"/>
            <a:ext cx="360647" cy="349799"/>
          </a:xfrm>
          <a:custGeom>
            <a:avLst/>
            <a:gdLst>
              <a:gd name="T0" fmla="*/ 72192291 w 587"/>
              <a:gd name="T1" fmla="*/ 61832672 h 567"/>
              <a:gd name="T2" fmla="*/ 72192291 w 587"/>
              <a:gd name="T3" fmla="*/ 61832672 h 567"/>
              <a:gd name="T4" fmla="*/ 53950255 w 587"/>
              <a:gd name="T5" fmla="*/ 61832672 h 567"/>
              <a:gd name="T6" fmla="*/ 48386931 w 587"/>
              <a:gd name="T7" fmla="*/ 61832672 h 567"/>
              <a:gd name="T8" fmla="*/ 48386931 w 587"/>
              <a:gd name="T9" fmla="*/ 68224410 h 567"/>
              <a:gd name="T10" fmla="*/ 53950255 w 587"/>
              <a:gd name="T11" fmla="*/ 72920786 h 567"/>
              <a:gd name="T12" fmla="*/ 53950255 w 587"/>
              <a:gd name="T13" fmla="*/ 73833840 h 567"/>
              <a:gd name="T14" fmla="*/ 21864833 w 587"/>
              <a:gd name="T15" fmla="*/ 73833840 h 567"/>
              <a:gd name="T16" fmla="*/ 21864833 w 587"/>
              <a:gd name="T17" fmla="*/ 72920786 h 567"/>
              <a:gd name="T18" fmla="*/ 26522098 w 587"/>
              <a:gd name="T19" fmla="*/ 68224410 h 567"/>
              <a:gd name="T20" fmla="*/ 26522098 w 587"/>
              <a:gd name="T21" fmla="*/ 61832672 h 567"/>
              <a:gd name="T22" fmla="*/ 21864833 w 587"/>
              <a:gd name="T23" fmla="*/ 61832672 h 567"/>
              <a:gd name="T24" fmla="*/ 3622437 w 587"/>
              <a:gd name="T25" fmla="*/ 61832672 h 567"/>
              <a:gd name="T26" fmla="*/ 0 w 587"/>
              <a:gd name="T27" fmla="*/ 58180095 h 567"/>
              <a:gd name="T28" fmla="*/ 0 w 587"/>
              <a:gd name="T29" fmla="*/ 9262007 h 567"/>
              <a:gd name="T30" fmla="*/ 3622437 w 587"/>
              <a:gd name="T31" fmla="*/ 5609430 h 567"/>
              <a:gd name="T32" fmla="*/ 30144895 w 587"/>
              <a:gd name="T33" fmla="*/ 5609430 h 567"/>
              <a:gd name="T34" fmla="*/ 30144895 w 587"/>
              <a:gd name="T35" fmla="*/ 10175061 h 567"/>
              <a:gd name="T36" fmla="*/ 4528137 w 587"/>
              <a:gd name="T37" fmla="*/ 10175061 h 567"/>
              <a:gd name="T38" fmla="*/ 4528137 w 587"/>
              <a:gd name="T39" fmla="*/ 51657611 h 567"/>
              <a:gd name="T40" fmla="*/ 70380892 w 587"/>
              <a:gd name="T41" fmla="*/ 51657611 h 567"/>
              <a:gd name="T42" fmla="*/ 70380892 w 587"/>
              <a:gd name="T43" fmla="*/ 10175061 h 567"/>
              <a:gd name="T44" fmla="*/ 44764493 w 587"/>
              <a:gd name="T45" fmla="*/ 10175061 h 567"/>
              <a:gd name="T46" fmla="*/ 44764493 w 587"/>
              <a:gd name="T47" fmla="*/ 5609430 h 567"/>
              <a:gd name="T48" fmla="*/ 72192291 w 587"/>
              <a:gd name="T49" fmla="*/ 5609430 h 567"/>
              <a:gd name="T50" fmla="*/ 75814728 w 587"/>
              <a:gd name="T51" fmla="*/ 9262007 h 567"/>
              <a:gd name="T52" fmla="*/ 75814728 w 587"/>
              <a:gd name="T53" fmla="*/ 58180095 h 567"/>
              <a:gd name="T54" fmla="*/ 72192291 w 587"/>
              <a:gd name="T55" fmla="*/ 61832672 h 567"/>
              <a:gd name="T56" fmla="*/ 50327458 w 587"/>
              <a:gd name="T57" fmla="*/ 21263175 h 567"/>
              <a:gd name="T58" fmla="*/ 50327458 w 587"/>
              <a:gd name="T59" fmla="*/ 21263175 h 567"/>
              <a:gd name="T60" fmla="*/ 48386931 w 587"/>
              <a:gd name="T61" fmla="*/ 24002337 h 567"/>
              <a:gd name="T62" fmla="*/ 40236356 w 587"/>
              <a:gd name="T63" fmla="*/ 32351290 h 567"/>
              <a:gd name="T64" fmla="*/ 37519259 w 587"/>
              <a:gd name="T65" fmla="*/ 33264343 h 567"/>
              <a:gd name="T66" fmla="*/ 35707860 w 587"/>
              <a:gd name="T67" fmla="*/ 32351290 h 567"/>
              <a:gd name="T68" fmla="*/ 26522098 w 587"/>
              <a:gd name="T69" fmla="*/ 24002337 h 567"/>
              <a:gd name="T70" fmla="*/ 25616758 w 587"/>
              <a:gd name="T71" fmla="*/ 21263175 h 567"/>
              <a:gd name="T72" fmla="*/ 29239196 w 587"/>
              <a:gd name="T73" fmla="*/ 17610598 h 567"/>
              <a:gd name="T74" fmla="*/ 31955934 w 587"/>
              <a:gd name="T75" fmla="*/ 18523652 h 567"/>
              <a:gd name="T76" fmla="*/ 33767333 w 587"/>
              <a:gd name="T77" fmla="*/ 21263175 h 567"/>
              <a:gd name="T78" fmla="*/ 33767333 w 587"/>
              <a:gd name="T79" fmla="*/ 3782961 h 567"/>
              <a:gd name="T80" fmla="*/ 37519259 w 587"/>
              <a:gd name="T81" fmla="*/ 0 h 567"/>
              <a:gd name="T82" fmla="*/ 41141696 w 587"/>
              <a:gd name="T83" fmla="*/ 3782961 h 567"/>
              <a:gd name="T84" fmla="*/ 41141696 w 587"/>
              <a:gd name="T85" fmla="*/ 21263175 h 567"/>
              <a:gd name="T86" fmla="*/ 43858794 w 587"/>
              <a:gd name="T87" fmla="*/ 18523652 h 567"/>
              <a:gd name="T88" fmla="*/ 46575532 w 587"/>
              <a:gd name="T89" fmla="*/ 17610598 h 567"/>
              <a:gd name="T90" fmla="*/ 50327458 w 587"/>
              <a:gd name="T91" fmla="*/ 21263175 h 56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87" h="567">
                <a:moveTo>
                  <a:pt x="558" y="474"/>
                </a:moveTo>
                <a:lnTo>
                  <a:pt x="558" y="474"/>
                </a:lnTo>
                <a:cubicBezTo>
                  <a:pt x="417" y="474"/>
                  <a:pt x="417" y="474"/>
                  <a:pt x="417" y="474"/>
                </a:cubicBezTo>
                <a:cubicBezTo>
                  <a:pt x="374" y="474"/>
                  <a:pt x="374" y="474"/>
                  <a:pt x="374" y="474"/>
                </a:cubicBezTo>
                <a:cubicBezTo>
                  <a:pt x="374" y="523"/>
                  <a:pt x="374" y="523"/>
                  <a:pt x="374" y="523"/>
                </a:cubicBezTo>
                <a:cubicBezTo>
                  <a:pt x="417" y="559"/>
                  <a:pt x="417" y="559"/>
                  <a:pt x="417" y="559"/>
                </a:cubicBezTo>
                <a:cubicBezTo>
                  <a:pt x="417" y="566"/>
                  <a:pt x="417" y="566"/>
                  <a:pt x="417" y="566"/>
                </a:cubicBezTo>
                <a:cubicBezTo>
                  <a:pt x="169" y="566"/>
                  <a:pt x="169" y="566"/>
                  <a:pt x="169" y="566"/>
                </a:cubicBezTo>
                <a:cubicBezTo>
                  <a:pt x="169" y="559"/>
                  <a:pt x="169" y="559"/>
                  <a:pt x="169" y="559"/>
                </a:cubicBezTo>
                <a:cubicBezTo>
                  <a:pt x="205" y="523"/>
                  <a:pt x="205" y="523"/>
                  <a:pt x="205" y="523"/>
                </a:cubicBezTo>
                <a:cubicBezTo>
                  <a:pt x="205" y="474"/>
                  <a:pt x="205" y="474"/>
                  <a:pt x="205" y="474"/>
                </a:cubicBezTo>
                <a:cubicBezTo>
                  <a:pt x="169" y="474"/>
                  <a:pt x="169" y="474"/>
                  <a:pt x="169" y="474"/>
                </a:cubicBezTo>
                <a:cubicBezTo>
                  <a:pt x="28" y="474"/>
                  <a:pt x="28" y="474"/>
                  <a:pt x="28" y="474"/>
                </a:cubicBezTo>
                <a:cubicBezTo>
                  <a:pt x="14" y="474"/>
                  <a:pt x="0" y="460"/>
                  <a:pt x="0" y="446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50"/>
                  <a:pt x="14" y="43"/>
                  <a:pt x="28" y="43"/>
                </a:cubicBezTo>
                <a:cubicBezTo>
                  <a:pt x="233" y="43"/>
                  <a:pt x="233" y="43"/>
                  <a:pt x="233" y="43"/>
                </a:cubicBezTo>
                <a:cubicBezTo>
                  <a:pt x="233" y="78"/>
                  <a:pt x="233" y="78"/>
                  <a:pt x="233" y="78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396"/>
                  <a:pt x="35" y="396"/>
                  <a:pt x="35" y="396"/>
                </a:cubicBezTo>
                <a:cubicBezTo>
                  <a:pt x="544" y="396"/>
                  <a:pt x="544" y="396"/>
                  <a:pt x="544" y="396"/>
                </a:cubicBezTo>
                <a:cubicBezTo>
                  <a:pt x="544" y="78"/>
                  <a:pt x="544" y="78"/>
                  <a:pt x="544" y="78"/>
                </a:cubicBezTo>
                <a:cubicBezTo>
                  <a:pt x="346" y="78"/>
                  <a:pt x="346" y="78"/>
                  <a:pt x="346" y="78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558" y="43"/>
                  <a:pt x="558" y="43"/>
                  <a:pt x="558" y="43"/>
                </a:cubicBezTo>
                <a:cubicBezTo>
                  <a:pt x="572" y="43"/>
                  <a:pt x="586" y="50"/>
                  <a:pt x="586" y="71"/>
                </a:cubicBezTo>
                <a:cubicBezTo>
                  <a:pt x="586" y="446"/>
                  <a:pt x="586" y="446"/>
                  <a:pt x="586" y="446"/>
                </a:cubicBezTo>
                <a:cubicBezTo>
                  <a:pt x="586" y="460"/>
                  <a:pt x="572" y="474"/>
                  <a:pt x="558" y="474"/>
                </a:cubicBezTo>
                <a:close/>
                <a:moveTo>
                  <a:pt x="389" y="163"/>
                </a:moveTo>
                <a:lnTo>
                  <a:pt x="389" y="163"/>
                </a:lnTo>
                <a:cubicBezTo>
                  <a:pt x="389" y="170"/>
                  <a:pt x="382" y="177"/>
                  <a:pt x="374" y="184"/>
                </a:cubicBezTo>
                <a:cubicBezTo>
                  <a:pt x="311" y="248"/>
                  <a:pt x="311" y="248"/>
                  <a:pt x="311" y="248"/>
                </a:cubicBezTo>
                <a:cubicBezTo>
                  <a:pt x="304" y="255"/>
                  <a:pt x="297" y="255"/>
                  <a:pt x="290" y="255"/>
                </a:cubicBezTo>
                <a:cubicBezTo>
                  <a:pt x="283" y="255"/>
                  <a:pt x="276" y="255"/>
                  <a:pt x="276" y="248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198" y="177"/>
                  <a:pt x="198" y="170"/>
                  <a:pt x="198" y="163"/>
                </a:cubicBezTo>
                <a:cubicBezTo>
                  <a:pt x="198" y="149"/>
                  <a:pt x="212" y="135"/>
                  <a:pt x="226" y="135"/>
                </a:cubicBezTo>
                <a:cubicBezTo>
                  <a:pt x="233" y="135"/>
                  <a:pt x="240" y="135"/>
                  <a:pt x="247" y="142"/>
                </a:cubicBezTo>
                <a:cubicBezTo>
                  <a:pt x="261" y="163"/>
                  <a:pt x="261" y="163"/>
                  <a:pt x="261" y="163"/>
                </a:cubicBezTo>
                <a:cubicBezTo>
                  <a:pt x="261" y="29"/>
                  <a:pt x="261" y="29"/>
                  <a:pt x="261" y="29"/>
                </a:cubicBezTo>
                <a:cubicBezTo>
                  <a:pt x="261" y="15"/>
                  <a:pt x="276" y="0"/>
                  <a:pt x="290" y="0"/>
                </a:cubicBezTo>
                <a:cubicBezTo>
                  <a:pt x="311" y="0"/>
                  <a:pt x="318" y="15"/>
                  <a:pt x="318" y="29"/>
                </a:cubicBezTo>
                <a:cubicBezTo>
                  <a:pt x="318" y="163"/>
                  <a:pt x="318" y="163"/>
                  <a:pt x="318" y="163"/>
                </a:cubicBezTo>
                <a:cubicBezTo>
                  <a:pt x="339" y="142"/>
                  <a:pt x="339" y="142"/>
                  <a:pt x="339" y="142"/>
                </a:cubicBezTo>
                <a:cubicBezTo>
                  <a:pt x="346" y="135"/>
                  <a:pt x="353" y="135"/>
                  <a:pt x="360" y="135"/>
                </a:cubicBezTo>
                <a:cubicBezTo>
                  <a:pt x="374" y="135"/>
                  <a:pt x="389" y="149"/>
                  <a:pt x="389" y="16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41"/>
          <p:cNvSpPr>
            <a:spLocks noChangeArrowheads="1"/>
          </p:cNvSpPr>
          <p:nvPr/>
        </p:nvSpPr>
        <p:spPr bwMode="auto">
          <a:xfrm>
            <a:off x="6890506" y="6052150"/>
            <a:ext cx="357934" cy="322684"/>
          </a:xfrm>
          <a:custGeom>
            <a:avLst/>
            <a:gdLst>
              <a:gd name="T0" fmla="*/ 71923702 w 580"/>
              <a:gd name="T1" fmla="*/ 56019554 h 524"/>
              <a:gd name="T2" fmla="*/ 71923702 w 580"/>
              <a:gd name="T3" fmla="*/ 56019554 h 524"/>
              <a:gd name="T4" fmla="*/ 53518347 w 580"/>
              <a:gd name="T5" fmla="*/ 56019554 h 524"/>
              <a:gd name="T6" fmla="*/ 48819369 w 580"/>
              <a:gd name="T7" fmla="*/ 56019554 h 524"/>
              <a:gd name="T8" fmla="*/ 48819369 w 580"/>
              <a:gd name="T9" fmla="*/ 62388158 h 524"/>
              <a:gd name="T10" fmla="*/ 53518347 w 580"/>
              <a:gd name="T11" fmla="*/ 67067360 h 524"/>
              <a:gd name="T12" fmla="*/ 53518347 w 580"/>
              <a:gd name="T13" fmla="*/ 67976954 h 524"/>
              <a:gd name="T14" fmla="*/ 22060196 w 580"/>
              <a:gd name="T15" fmla="*/ 67976954 h 524"/>
              <a:gd name="T16" fmla="*/ 22060196 w 580"/>
              <a:gd name="T17" fmla="*/ 67067360 h 524"/>
              <a:gd name="T18" fmla="*/ 26759174 w 580"/>
              <a:gd name="T19" fmla="*/ 62388158 h 524"/>
              <a:gd name="T20" fmla="*/ 26759174 w 580"/>
              <a:gd name="T21" fmla="*/ 56019554 h 524"/>
              <a:gd name="T22" fmla="*/ 22060196 w 580"/>
              <a:gd name="T23" fmla="*/ 56019554 h 524"/>
              <a:gd name="T24" fmla="*/ 3654841 w 580"/>
              <a:gd name="T25" fmla="*/ 56019554 h 524"/>
              <a:gd name="T26" fmla="*/ 0 w 580"/>
              <a:gd name="T27" fmla="*/ 52380095 h 524"/>
              <a:gd name="T28" fmla="*/ 0 w 580"/>
              <a:gd name="T29" fmla="*/ 3639459 h 524"/>
              <a:gd name="T30" fmla="*/ 3654841 w 580"/>
              <a:gd name="T31" fmla="*/ 0 h 524"/>
              <a:gd name="T32" fmla="*/ 71923702 w 580"/>
              <a:gd name="T33" fmla="*/ 0 h 524"/>
              <a:gd name="T34" fmla="*/ 75578543 w 580"/>
              <a:gd name="T35" fmla="*/ 3639459 h 524"/>
              <a:gd name="T36" fmla="*/ 75578543 w 580"/>
              <a:gd name="T37" fmla="*/ 52380095 h 524"/>
              <a:gd name="T38" fmla="*/ 71923702 w 580"/>
              <a:gd name="T39" fmla="*/ 56019554 h 524"/>
              <a:gd name="T40" fmla="*/ 71009630 w 580"/>
              <a:gd name="T41" fmla="*/ 4549054 h 524"/>
              <a:gd name="T42" fmla="*/ 71009630 w 580"/>
              <a:gd name="T43" fmla="*/ 4549054 h 524"/>
              <a:gd name="T44" fmla="*/ 4568551 w 580"/>
              <a:gd name="T45" fmla="*/ 4549054 h 524"/>
              <a:gd name="T46" fmla="*/ 4568551 w 580"/>
              <a:gd name="T47" fmla="*/ 45881344 h 524"/>
              <a:gd name="T48" fmla="*/ 71009630 w 580"/>
              <a:gd name="T49" fmla="*/ 45881344 h 524"/>
              <a:gd name="T50" fmla="*/ 71009630 w 580"/>
              <a:gd name="T51" fmla="*/ 4549054 h 524"/>
              <a:gd name="T52" fmla="*/ 30414015 w 580"/>
              <a:gd name="T53" fmla="*/ 14687265 h 524"/>
              <a:gd name="T54" fmla="*/ 30414015 w 580"/>
              <a:gd name="T55" fmla="*/ 14687265 h 524"/>
              <a:gd name="T56" fmla="*/ 33155146 w 580"/>
              <a:gd name="T57" fmla="*/ 15597220 h 524"/>
              <a:gd name="T58" fmla="*/ 33155146 w 580"/>
              <a:gd name="T59" fmla="*/ 15597220 h 524"/>
              <a:gd name="T60" fmla="*/ 37854485 w 580"/>
              <a:gd name="T61" fmla="*/ 20146274 h 524"/>
              <a:gd name="T62" fmla="*/ 42423036 w 580"/>
              <a:gd name="T63" fmla="*/ 15597220 h 524"/>
              <a:gd name="T64" fmla="*/ 42423036 w 580"/>
              <a:gd name="T65" fmla="*/ 15597220 h 524"/>
              <a:gd name="T66" fmla="*/ 45164167 w 580"/>
              <a:gd name="T67" fmla="*/ 14687265 h 524"/>
              <a:gd name="T68" fmla="*/ 48819369 w 580"/>
              <a:gd name="T69" fmla="*/ 18326364 h 524"/>
              <a:gd name="T70" fmla="*/ 47905659 w 580"/>
              <a:gd name="T71" fmla="*/ 20146274 h 524"/>
              <a:gd name="T72" fmla="*/ 47905659 w 580"/>
              <a:gd name="T73" fmla="*/ 20146274 h 524"/>
              <a:gd name="T74" fmla="*/ 43336746 w 580"/>
              <a:gd name="T75" fmla="*/ 25735070 h 524"/>
              <a:gd name="T76" fmla="*/ 47905659 w 580"/>
              <a:gd name="T77" fmla="*/ 30284124 h 524"/>
              <a:gd name="T78" fmla="*/ 47905659 w 580"/>
              <a:gd name="T79" fmla="*/ 30284124 h 524"/>
              <a:gd name="T80" fmla="*/ 48819369 w 580"/>
              <a:gd name="T81" fmla="*/ 33013628 h 524"/>
              <a:gd name="T82" fmla="*/ 45164167 w 580"/>
              <a:gd name="T83" fmla="*/ 36782875 h 524"/>
              <a:gd name="T84" fmla="*/ 42423036 w 580"/>
              <a:gd name="T85" fmla="*/ 34833538 h 524"/>
              <a:gd name="T86" fmla="*/ 42423036 w 580"/>
              <a:gd name="T87" fmla="*/ 34833538 h 524"/>
              <a:gd name="T88" fmla="*/ 37854485 w 580"/>
              <a:gd name="T89" fmla="*/ 30284124 h 524"/>
              <a:gd name="T90" fmla="*/ 33155146 w 580"/>
              <a:gd name="T91" fmla="*/ 34833538 h 524"/>
              <a:gd name="T92" fmla="*/ 33155146 w 580"/>
              <a:gd name="T93" fmla="*/ 34833538 h 524"/>
              <a:gd name="T94" fmla="*/ 30414015 w 580"/>
              <a:gd name="T95" fmla="*/ 36782875 h 524"/>
              <a:gd name="T96" fmla="*/ 26759174 w 580"/>
              <a:gd name="T97" fmla="*/ 33013628 h 524"/>
              <a:gd name="T98" fmla="*/ 27672884 w 580"/>
              <a:gd name="T99" fmla="*/ 30284124 h 524"/>
              <a:gd name="T100" fmla="*/ 27672884 w 580"/>
              <a:gd name="T101" fmla="*/ 30284124 h 524"/>
              <a:gd name="T102" fmla="*/ 32241435 w 580"/>
              <a:gd name="T103" fmla="*/ 25735070 h 524"/>
              <a:gd name="T104" fmla="*/ 27672884 w 580"/>
              <a:gd name="T105" fmla="*/ 20146274 h 524"/>
              <a:gd name="T106" fmla="*/ 27672884 w 580"/>
              <a:gd name="T107" fmla="*/ 20146274 h 524"/>
              <a:gd name="T108" fmla="*/ 26759174 w 580"/>
              <a:gd name="T109" fmla="*/ 18326364 h 524"/>
              <a:gd name="T110" fmla="*/ 30414015 w 580"/>
              <a:gd name="T111" fmla="*/ 14687265 h 52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80" h="524">
                <a:moveTo>
                  <a:pt x="551" y="431"/>
                </a:moveTo>
                <a:lnTo>
                  <a:pt x="551" y="431"/>
                </a:lnTo>
                <a:cubicBezTo>
                  <a:pt x="410" y="431"/>
                  <a:pt x="410" y="431"/>
                  <a:pt x="410" y="431"/>
                </a:cubicBezTo>
                <a:cubicBezTo>
                  <a:pt x="374" y="431"/>
                  <a:pt x="374" y="431"/>
                  <a:pt x="374" y="431"/>
                </a:cubicBezTo>
                <a:cubicBezTo>
                  <a:pt x="374" y="480"/>
                  <a:pt x="374" y="480"/>
                  <a:pt x="374" y="480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23"/>
                  <a:pt x="410" y="523"/>
                  <a:pt x="410" y="523"/>
                </a:cubicBezTo>
                <a:cubicBezTo>
                  <a:pt x="169" y="523"/>
                  <a:pt x="169" y="523"/>
                  <a:pt x="169" y="523"/>
                </a:cubicBezTo>
                <a:cubicBezTo>
                  <a:pt x="169" y="516"/>
                  <a:pt x="169" y="516"/>
                  <a:pt x="169" y="516"/>
                </a:cubicBezTo>
                <a:cubicBezTo>
                  <a:pt x="205" y="480"/>
                  <a:pt x="205" y="480"/>
                  <a:pt x="205" y="480"/>
                </a:cubicBezTo>
                <a:cubicBezTo>
                  <a:pt x="205" y="431"/>
                  <a:pt x="205" y="431"/>
                  <a:pt x="205" y="431"/>
                </a:cubicBezTo>
                <a:cubicBezTo>
                  <a:pt x="169" y="431"/>
                  <a:pt x="169" y="431"/>
                  <a:pt x="169" y="431"/>
                </a:cubicBezTo>
                <a:cubicBezTo>
                  <a:pt x="28" y="431"/>
                  <a:pt x="28" y="431"/>
                  <a:pt x="28" y="431"/>
                </a:cubicBezTo>
                <a:cubicBezTo>
                  <a:pt x="7" y="431"/>
                  <a:pt x="0" y="417"/>
                  <a:pt x="0" y="40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551" y="0"/>
                  <a:pt x="551" y="0"/>
                  <a:pt x="551" y="0"/>
                </a:cubicBezTo>
                <a:cubicBezTo>
                  <a:pt x="572" y="0"/>
                  <a:pt x="579" y="7"/>
                  <a:pt x="579" y="28"/>
                </a:cubicBezTo>
                <a:cubicBezTo>
                  <a:pt x="579" y="403"/>
                  <a:pt x="579" y="403"/>
                  <a:pt x="579" y="403"/>
                </a:cubicBezTo>
                <a:cubicBezTo>
                  <a:pt x="579" y="417"/>
                  <a:pt x="572" y="431"/>
                  <a:pt x="551" y="431"/>
                </a:cubicBezTo>
                <a:close/>
                <a:moveTo>
                  <a:pt x="544" y="35"/>
                </a:moveTo>
                <a:lnTo>
                  <a:pt x="544" y="35"/>
                </a:lnTo>
                <a:cubicBezTo>
                  <a:pt x="35" y="35"/>
                  <a:pt x="35" y="35"/>
                  <a:pt x="35" y="35"/>
                </a:cubicBezTo>
                <a:cubicBezTo>
                  <a:pt x="35" y="353"/>
                  <a:pt x="35" y="353"/>
                  <a:pt x="35" y="353"/>
                </a:cubicBezTo>
                <a:cubicBezTo>
                  <a:pt x="544" y="353"/>
                  <a:pt x="544" y="353"/>
                  <a:pt x="544" y="353"/>
                </a:cubicBezTo>
                <a:lnTo>
                  <a:pt x="544" y="35"/>
                </a:lnTo>
                <a:close/>
                <a:moveTo>
                  <a:pt x="233" y="113"/>
                </a:moveTo>
                <a:lnTo>
                  <a:pt x="233" y="113"/>
                </a:lnTo>
                <a:cubicBezTo>
                  <a:pt x="240" y="113"/>
                  <a:pt x="247" y="113"/>
                  <a:pt x="254" y="120"/>
                </a:cubicBezTo>
                <a:cubicBezTo>
                  <a:pt x="290" y="155"/>
                  <a:pt x="290" y="155"/>
                  <a:pt x="290" y="155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32" y="113"/>
                  <a:pt x="339" y="113"/>
                  <a:pt x="346" y="113"/>
                </a:cubicBezTo>
                <a:cubicBezTo>
                  <a:pt x="360" y="113"/>
                  <a:pt x="374" y="120"/>
                  <a:pt x="374" y="141"/>
                </a:cubicBezTo>
                <a:cubicBezTo>
                  <a:pt x="374" y="148"/>
                  <a:pt x="374" y="155"/>
                  <a:pt x="367" y="155"/>
                </a:cubicBezTo>
                <a:cubicBezTo>
                  <a:pt x="332" y="198"/>
                  <a:pt x="332" y="198"/>
                  <a:pt x="332" y="198"/>
                </a:cubicBezTo>
                <a:cubicBezTo>
                  <a:pt x="367" y="233"/>
                  <a:pt x="367" y="233"/>
                  <a:pt x="367" y="233"/>
                </a:cubicBezTo>
                <a:cubicBezTo>
                  <a:pt x="374" y="240"/>
                  <a:pt x="374" y="247"/>
                  <a:pt x="374" y="254"/>
                </a:cubicBezTo>
                <a:cubicBezTo>
                  <a:pt x="374" y="268"/>
                  <a:pt x="360" y="283"/>
                  <a:pt x="346" y="283"/>
                </a:cubicBezTo>
                <a:cubicBezTo>
                  <a:pt x="339" y="283"/>
                  <a:pt x="332" y="276"/>
                  <a:pt x="325" y="268"/>
                </a:cubicBezTo>
                <a:cubicBezTo>
                  <a:pt x="290" y="233"/>
                  <a:pt x="290" y="233"/>
                  <a:pt x="290" y="233"/>
                </a:cubicBezTo>
                <a:cubicBezTo>
                  <a:pt x="254" y="268"/>
                  <a:pt x="254" y="268"/>
                  <a:pt x="254" y="268"/>
                </a:cubicBezTo>
                <a:cubicBezTo>
                  <a:pt x="247" y="276"/>
                  <a:pt x="240" y="283"/>
                  <a:pt x="233" y="283"/>
                </a:cubicBezTo>
                <a:cubicBezTo>
                  <a:pt x="219" y="283"/>
                  <a:pt x="205" y="268"/>
                  <a:pt x="205" y="254"/>
                </a:cubicBezTo>
                <a:cubicBezTo>
                  <a:pt x="205" y="247"/>
                  <a:pt x="205" y="240"/>
                  <a:pt x="212" y="233"/>
                </a:cubicBezTo>
                <a:cubicBezTo>
                  <a:pt x="247" y="198"/>
                  <a:pt x="247" y="198"/>
                  <a:pt x="247" y="198"/>
                </a:cubicBezTo>
                <a:cubicBezTo>
                  <a:pt x="212" y="155"/>
                  <a:pt x="212" y="155"/>
                  <a:pt x="212" y="155"/>
                </a:cubicBezTo>
                <a:cubicBezTo>
                  <a:pt x="205" y="155"/>
                  <a:pt x="205" y="148"/>
                  <a:pt x="205" y="141"/>
                </a:cubicBezTo>
                <a:cubicBezTo>
                  <a:pt x="205" y="120"/>
                  <a:pt x="219" y="113"/>
                  <a:pt x="233" y="1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42"/>
          <p:cNvSpPr>
            <a:spLocks noChangeArrowheads="1"/>
          </p:cNvSpPr>
          <p:nvPr/>
        </p:nvSpPr>
        <p:spPr bwMode="auto">
          <a:xfrm>
            <a:off x="6237005" y="6052150"/>
            <a:ext cx="360646" cy="322684"/>
          </a:xfrm>
          <a:custGeom>
            <a:avLst/>
            <a:gdLst>
              <a:gd name="T0" fmla="*/ 72191589 w 587"/>
              <a:gd name="T1" fmla="*/ 56019554 h 524"/>
              <a:gd name="T2" fmla="*/ 72191589 w 587"/>
              <a:gd name="T3" fmla="*/ 56019554 h 524"/>
              <a:gd name="T4" fmla="*/ 53949640 w 587"/>
              <a:gd name="T5" fmla="*/ 56019554 h 524"/>
              <a:gd name="T6" fmla="*/ 49292037 w 587"/>
              <a:gd name="T7" fmla="*/ 56019554 h 524"/>
              <a:gd name="T8" fmla="*/ 49292037 w 587"/>
              <a:gd name="T9" fmla="*/ 62388158 h 524"/>
              <a:gd name="T10" fmla="*/ 53949640 w 587"/>
              <a:gd name="T11" fmla="*/ 67067360 h 524"/>
              <a:gd name="T12" fmla="*/ 53949640 w 587"/>
              <a:gd name="T13" fmla="*/ 67976954 h 524"/>
              <a:gd name="T14" fmla="*/ 21864369 w 587"/>
              <a:gd name="T15" fmla="*/ 67976954 h 524"/>
              <a:gd name="T16" fmla="*/ 21864369 w 587"/>
              <a:gd name="T17" fmla="*/ 67067360 h 524"/>
              <a:gd name="T18" fmla="*/ 27427667 w 587"/>
              <a:gd name="T19" fmla="*/ 62388158 h 524"/>
              <a:gd name="T20" fmla="*/ 27427667 w 587"/>
              <a:gd name="T21" fmla="*/ 56019554 h 524"/>
              <a:gd name="T22" fmla="*/ 21864369 w 587"/>
              <a:gd name="T23" fmla="*/ 56019554 h 524"/>
              <a:gd name="T24" fmla="*/ 3622420 w 587"/>
              <a:gd name="T25" fmla="*/ 56019554 h 524"/>
              <a:gd name="T26" fmla="*/ 0 w 587"/>
              <a:gd name="T27" fmla="*/ 52380095 h 524"/>
              <a:gd name="T28" fmla="*/ 0 w 587"/>
              <a:gd name="T29" fmla="*/ 3639459 h 524"/>
              <a:gd name="T30" fmla="*/ 3622420 w 587"/>
              <a:gd name="T31" fmla="*/ 0 h 524"/>
              <a:gd name="T32" fmla="*/ 72191589 w 587"/>
              <a:gd name="T33" fmla="*/ 0 h 524"/>
              <a:gd name="T34" fmla="*/ 75814009 w 587"/>
              <a:gd name="T35" fmla="*/ 3639459 h 524"/>
              <a:gd name="T36" fmla="*/ 75814009 w 587"/>
              <a:gd name="T37" fmla="*/ 52380095 h 524"/>
              <a:gd name="T38" fmla="*/ 72191589 w 587"/>
              <a:gd name="T39" fmla="*/ 56019554 h 524"/>
              <a:gd name="T40" fmla="*/ 71285894 w 587"/>
              <a:gd name="T41" fmla="*/ 4549054 h 524"/>
              <a:gd name="T42" fmla="*/ 71285894 w 587"/>
              <a:gd name="T43" fmla="*/ 4549054 h 524"/>
              <a:gd name="T44" fmla="*/ 5433810 w 587"/>
              <a:gd name="T45" fmla="*/ 4549054 h 524"/>
              <a:gd name="T46" fmla="*/ 5433810 w 587"/>
              <a:gd name="T47" fmla="*/ 45881344 h 524"/>
              <a:gd name="T48" fmla="*/ 71285894 w 587"/>
              <a:gd name="T49" fmla="*/ 45881344 h 524"/>
              <a:gd name="T50" fmla="*/ 71285894 w 587"/>
              <a:gd name="T51" fmla="*/ 4549054 h 524"/>
              <a:gd name="T52" fmla="*/ 31050088 w 587"/>
              <a:gd name="T53" fmla="*/ 21965823 h 524"/>
              <a:gd name="T54" fmla="*/ 31050088 w 587"/>
              <a:gd name="T55" fmla="*/ 21965823 h 524"/>
              <a:gd name="T56" fmla="*/ 32861478 w 587"/>
              <a:gd name="T57" fmla="*/ 22875778 h 524"/>
              <a:gd name="T58" fmla="*/ 32861478 w 587"/>
              <a:gd name="T59" fmla="*/ 22875778 h 524"/>
              <a:gd name="T60" fmla="*/ 35578203 w 587"/>
              <a:gd name="T61" fmla="*/ 24825476 h 524"/>
              <a:gd name="T62" fmla="*/ 42952532 w 587"/>
              <a:gd name="T63" fmla="*/ 18326364 h 524"/>
              <a:gd name="T64" fmla="*/ 42952532 w 587"/>
              <a:gd name="T65" fmla="*/ 18326364 h 524"/>
              <a:gd name="T66" fmla="*/ 45669617 w 587"/>
              <a:gd name="T67" fmla="*/ 16506814 h 524"/>
              <a:gd name="T68" fmla="*/ 49292037 w 587"/>
              <a:gd name="T69" fmla="*/ 20146274 h 524"/>
              <a:gd name="T70" fmla="*/ 47481007 w 587"/>
              <a:gd name="T71" fmla="*/ 22875778 h 524"/>
              <a:gd name="T72" fmla="*/ 47481007 w 587"/>
              <a:gd name="T73" fmla="*/ 22875778 h 524"/>
              <a:gd name="T74" fmla="*/ 38424416 w 587"/>
              <a:gd name="T75" fmla="*/ 33013628 h 524"/>
              <a:gd name="T76" fmla="*/ 38424416 w 587"/>
              <a:gd name="T77" fmla="*/ 33013628 h 524"/>
              <a:gd name="T78" fmla="*/ 35578203 w 587"/>
              <a:gd name="T79" fmla="*/ 33923583 h 524"/>
              <a:gd name="T80" fmla="*/ 32861478 w 587"/>
              <a:gd name="T81" fmla="*/ 33013628 h 524"/>
              <a:gd name="T82" fmla="*/ 32861478 w 587"/>
              <a:gd name="T83" fmla="*/ 33013628 h 524"/>
              <a:gd name="T84" fmla="*/ 28333362 w 587"/>
              <a:gd name="T85" fmla="*/ 27554619 h 524"/>
              <a:gd name="T86" fmla="*/ 28333362 w 587"/>
              <a:gd name="T87" fmla="*/ 27554619 h 524"/>
              <a:gd name="T88" fmla="*/ 27427667 w 587"/>
              <a:gd name="T89" fmla="*/ 25735070 h 524"/>
              <a:gd name="T90" fmla="*/ 31050088 w 587"/>
              <a:gd name="T91" fmla="*/ 21965823 h 52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87" h="524">
                <a:moveTo>
                  <a:pt x="558" y="431"/>
                </a:moveTo>
                <a:lnTo>
                  <a:pt x="558" y="431"/>
                </a:lnTo>
                <a:cubicBezTo>
                  <a:pt x="417" y="431"/>
                  <a:pt x="417" y="431"/>
                  <a:pt x="417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1" y="480"/>
                  <a:pt x="381" y="480"/>
                  <a:pt x="381" y="480"/>
                </a:cubicBezTo>
                <a:cubicBezTo>
                  <a:pt x="417" y="516"/>
                  <a:pt x="417" y="516"/>
                  <a:pt x="417" y="516"/>
                </a:cubicBezTo>
                <a:cubicBezTo>
                  <a:pt x="417" y="523"/>
                  <a:pt x="417" y="523"/>
                  <a:pt x="417" y="523"/>
                </a:cubicBezTo>
                <a:cubicBezTo>
                  <a:pt x="169" y="523"/>
                  <a:pt x="169" y="523"/>
                  <a:pt x="169" y="523"/>
                </a:cubicBezTo>
                <a:cubicBezTo>
                  <a:pt x="169" y="516"/>
                  <a:pt x="169" y="516"/>
                  <a:pt x="169" y="516"/>
                </a:cubicBezTo>
                <a:cubicBezTo>
                  <a:pt x="212" y="480"/>
                  <a:pt x="212" y="480"/>
                  <a:pt x="212" y="480"/>
                </a:cubicBezTo>
                <a:cubicBezTo>
                  <a:pt x="212" y="431"/>
                  <a:pt x="212" y="431"/>
                  <a:pt x="212" y="431"/>
                </a:cubicBezTo>
                <a:cubicBezTo>
                  <a:pt x="169" y="431"/>
                  <a:pt x="169" y="431"/>
                  <a:pt x="169" y="431"/>
                </a:cubicBezTo>
                <a:cubicBezTo>
                  <a:pt x="28" y="431"/>
                  <a:pt x="28" y="431"/>
                  <a:pt x="28" y="431"/>
                </a:cubicBezTo>
                <a:cubicBezTo>
                  <a:pt x="14" y="431"/>
                  <a:pt x="0" y="417"/>
                  <a:pt x="0" y="40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572" y="0"/>
                  <a:pt x="586" y="7"/>
                  <a:pt x="586" y="28"/>
                </a:cubicBezTo>
                <a:cubicBezTo>
                  <a:pt x="586" y="403"/>
                  <a:pt x="586" y="403"/>
                  <a:pt x="586" y="403"/>
                </a:cubicBezTo>
                <a:cubicBezTo>
                  <a:pt x="586" y="417"/>
                  <a:pt x="572" y="431"/>
                  <a:pt x="558" y="431"/>
                </a:cubicBezTo>
                <a:close/>
                <a:moveTo>
                  <a:pt x="551" y="35"/>
                </a:moveTo>
                <a:lnTo>
                  <a:pt x="551" y="35"/>
                </a:lnTo>
                <a:cubicBezTo>
                  <a:pt x="42" y="35"/>
                  <a:pt x="42" y="35"/>
                  <a:pt x="42" y="35"/>
                </a:cubicBezTo>
                <a:cubicBezTo>
                  <a:pt x="42" y="353"/>
                  <a:pt x="42" y="353"/>
                  <a:pt x="42" y="353"/>
                </a:cubicBezTo>
                <a:cubicBezTo>
                  <a:pt x="551" y="353"/>
                  <a:pt x="551" y="353"/>
                  <a:pt x="551" y="353"/>
                </a:cubicBezTo>
                <a:lnTo>
                  <a:pt x="551" y="35"/>
                </a:lnTo>
                <a:close/>
                <a:moveTo>
                  <a:pt x="240" y="169"/>
                </a:moveTo>
                <a:lnTo>
                  <a:pt x="240" y="169"/>
                </a:lnTo>
                <a:cubicBezTo>
                  <a:pt x="247" y="169"/>
                  <a:pt x="254" y="169"/>
                  <a:pt x="254" y="176"/>
                </a:cubicBezTo>
                <a:cubicBezTo>
                  <a:pt x="275" y="191"/>
                  <a:pt x="275" y="191"/>
                  <a:pt x="275" y="191"/>
                </a:cubicBezTo>
                <a:cubicBezTo>
                  <a:pt x="332" y="141"/>
                  <a:pt x="332" y="141"/>
                  <a:pt x="332" y="141"/>
                </a:cubicBezTo>
                <a:cubicBezTo>
                  <a:pt x="339" y="134"/>
                  <a:pt x="346" y="127"/>
                  <a:pt x="353" y="127"/>
                </a:cubicBezTo>
                <a:cubicBezTo>
                  <a:pt x="367" y="127"/>
                  <a:pt x="381" y="141"/>
                  <a:pt x="381" y="155"/>
                </a:cubicBezTo>
                <a:cubicBezTo>
                  <a:pt x="381" y="162"/>
                  <a:pt x="374" y="169"/>
                  <a:pt x="367" y="176"/>
                </a:cubicBezTo>
                <a:cubicBezTo>
                  <a:pt x="297" y="254"/>
                  <a:pt x="297" y="254"/>
                  <a:pt x="297" y="254"/>
                </a:cubicBezTo>
                <a:cubicBezTo>
                  <a:pt x="290" y="261"/>
                  <a:pt x="282" y="261"/>
                  <a:pt x="275" y="261"/>
                </a:cubicBezTo>
                <a:cubicBezTo>
                  <a:pt x="268" y="261"/>
                  <a:pt x="261" y="261"/>
                  <a:pt x="254" y="254"/>
                </a:cubicBezTo>
                <a:cubicBezTo>
                  <a:pt x="219" y="212"/>
                  <a:pt x="219" y="212"/>
                  <a:pt x="219" y="212"/>
                </a:cubicBezTo>
                <a:cubicBezTo>
                  <a:pt x="212" y="212"/>
                  <a:pt x="212" y="205"/>
                  <a:pt x="212" y="198"/>
                </a:cubicBezTo>
                <a:cubicBezTo>
                  <a:pt x="212" y="176"/>
                  <a:pt x="219" y="169"/>
                  <a:pt x="240" y="16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43"/>
          <p:cNvSpPr>
            <a:spLocks noChangeArrowheads="1"/>
          </p:cNvSpPr>
          <p:nvPr/>
        </p:nvSpPr>
        <p:spPr bwMode="auto">
          <a:xfrm>
            <a:off x="5591639" y="6052150"/>
            <a:ext cx="360646" cy="322684"/>
          </a:xfrm>
          <a:custGeom>
            <a:avLst/>
            <a:gdLst>
              <a:gd name="T0" fmla="*/ 72191589 w 587"/>
              <a:gd name="T1" fmla="*/ 56019554 h 524"/>
              <a:gd name="T2" fmla="*/ 72191589 w 587"/>
              <a:gd name="T3" fmla="*/ 56019554 h 524"/>
              <a:gd name="T4" fmla="*/ 53949640 w 587"/>
              <a:gd name="T5" fmla="*/ 56019554 h 524"/>
              <a:gd name="T6" fmla="*/ 48386342 w 587"/>
              <a:gd name="T7" fmla="*/ 56019554 h 524"/>
              <a:gd name="T8" fmla="*/ 48386342 w 587"/>
              <a:gd name="T9" fmla="*/ 62388158 h 524"/>
              <a:gd name="T10" fmla="*/ 53949640 w 587"/>
              <a:gd name="T11" fmla="*/ 67067360 h 524"/>
              <a:gd name="T12" fmla="*/ 53949640 w 587"/>
              <a:gd name="T13" fmla="*/ 67976954 h 524"/>
              <a:gd name="T14" fmla="*/ 21864369 w 587"/>
              <a:gd name="T15" fmla="*/ 67976954 h 524"/>
              <a:gd name="T16" fmla="*/ 21864369 w 587"/>
              <a:gd name="T17" fmla="*/ 67067360 h 524"/>
              <a:gd name="T18" fmla="*/ 26392485 w 587"/>
              <a:gd name="T19" fmla="*/ 62388158 h 524"/>
              <a:gd name="T20" fmla="*/ 26392485 w 587"/>
              <a:gd name="T21" fmla="*/ 56019554 h 524"/>
              <a:gd name="T22" fmla="*/ 21864369 w 587"/>
              <a:gd name="T23" fmla="*/ 56019554 h 524"/>
              <a:gd name="T24" fmla="*/ 3622420 w 587"/>
              <a:gd name="T25" fmla="*/ 56019554 h 524"/>
              <a:gd name="T26" fmla="*/ 0 w 587"/>
              <a:gd name="T27" fmla="*/ 52380095 h 524"/>
              <a:gd name="T28" fmla="*/ 0 w 587"/>
              <a:gd name="T29" fmla="*/ 3639459 h 524"/>
              <a:gd name="T30" fmla="*/ 3622420 w 587"/>
              <a:gd name="T31" fmla="*/ 0 h 524"/>
              <a:gd name="T32" fmla="*/ 72191589 w 587"/>
              <a:gd name="T33" fmla="*/ 0 h 524"/>
              <a:gd name="T34" fmla="*/ 75814009 w 587"/>
              <a:gd name="T35" fmla="*/ 3639459 h 524"/>
              <a:gd name="T36" fmla="*/ 75814009 w 587"/>
              <a:gd name="T37" fmla="*/ 52380095 h 524"/>
              <a:gd name="T38" fmla="*/ 72191589 w 587"/>
              <a:gd name="T39" fmla="*/ 56019554 h 524"/>
              <a:gd name="T40" fmla="*/ 70380199 w 587"/>
              <a:gd name="T41" fmla="*/ 4549054 h 524"/>
              <a:gd name="T42" fmla="*/ 70380199 w 587"/>
              <a:gd name="T43" fmla="*/ 4549054 h 524"/>
              <a:gd name="T44" fmla="*/ 4528115 w 587"/>
              <a:gd name="T45" fmla="*/ 4549054 h 524"/>
              <a:gd name="T46" fmla="*/ 4528115 w 587"/>
              <a:gd name="T47" fmla="*/ 45881344 h 524"/>
              <a:gd name="T48" fmla="*/ 70380199 w 587"/>
              <a:gd name="T49" fmla="*/ 45881344 h 524"/>
              <a:gd name="T50" fmla="*/ 70380199 w 587"/>
              <a:gd name="T51" fmla="*/ 4549054 h 524"/>
              <a:gd name="T52" fmla="*/ 30144393 w 587"/>
              <a:gd name="T53" fmla="*/ 21965823 h 524"/>
              <a:gd name="T54" fmla="*/ 30144393 w 587"/>
              <a:gd name="T55" fmla="*/ 21965823 h 524"/>
              <a:gd name="T56" fmla="*/ 44763922 w 587"/>
              <a:gd name="T57" fmla="*/ 21965823 h 524"/>
              <a:gd name="T58" fmla="*/ 48386342 w 587"/>
              <a:gd name="T59" fmla="*/ 25735070 h 524"/>
              <a:gd name="T60" fmla="*/ 44763922 w 587"/>
              <a:gd name="T61" fmla="*/ 29374529 h 524"/>
              <a:gd name="T62" fmla="*/ 30144393 w 587"/>
              <a:gd name="T63" fmla="*/ 29374529 h 524"/>
              <a:gd name="T64" fmla="*/ 26392485 w 587"/>
              <a:gd name="T65" fmla="*/ 25735070 h 524"/>
              <a:gd name="T66" fmla="*/ 30144393 w 587"/>
              <a:gd name="T67" fmla="*/ 21965823 h 52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87" h="524">
                <a:moveTo>
                  <a:pt x="558" y="431"/>
                </a:moveTo>
                <a:lnTo>
                  <a:pt x="558" y="431"/>
                </a:lnTo>
                <a:cubicBezTo>
                  <a:pt x="417" y="431"/>
                  <a:pt x="417" y="431"/>
                  <a:pt x="417" y="431"/>
                </a:cubicBezTo>
                <a:cubicBezTo>
                  <a:pt x="374" y="431"/>
                  <a:pt x="374" y="431"/>
                  <a:pt x="374" y="431"/>
                </a:cubicBezTo>
                <a:cubicBezTo>
                  <a:pt x="374" y="480"/>
                  <a:pt x="374" y="480"/>
                  <a:pt x="374" y="480"/>
                </a:cubicBezTo>
                <a:cubicBezTo>
                  <a:pt x="417" y="516"/>
                  <a:pt x="417" y="516"/>
                  <a:pt x="417" y="516"/>
                </a:cubicBezTo>
                <a:cubicBezTo>
                  <a:pt x="417" y="523"/>
                  <a:pt x="417" y="523"/>
                  <a:pt x="417" y="523"/>
                </a:cubicBezTo>
                <a:cubicBezTo>
                  <a:pt x="169" y="523"/>
                  <a:pt x="169" y="523"/>
                  <a:pt x="169" y="523"/>
                </a:cubicBezTo>
                <a:cubicBezTo>
                  <a:pt x="169" y="516"/>
                  <a:pt x="169" y="516"/>
                  <a:pt x="169" y="516"/>
                </a:cubicBezTo>
                <a:cubicBezTo>
                  <a:pt x="204" y="480"/>
                  <a:pt x="204" y="480"/>
                  <a:pt x="204" y="480"/>
                </a:cubicBezTo>
                <a:cubicBezTo>
                  <a:pt x="204" y="431"/>
                  <a:pt x="204" y="431"/>
                  <a:pt x="204" y="431"/>
                </a:cubicBezTo>
                <a:cubicBezTo>
                  <a:pt x="169" y="431"/>
                  <a:pt x="169" y="431"/>
                  <a:pt x="169" y="431"/>
                </a:cubicBezTo>
                <a:cubicBezTo>
                  <a:pt x="28" y="431"/>
                  <a:pt x="28" y="431"/>
                  <a:pt x="28" y="431"/>
                </a:cubicBezTo>
                <a:cubicBezTo>
                  <a:pt x="14" y="431"/>
                  <a:pt x="0" y="417"/>
                  <a:pt x="0" y="40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558" y="0"/>
                  <a:pt x="558" y="0"/>
                  <a:pt x="558" y="0"/>
                </a:cubicBezTo>
                <a:cubicBezTo>
                  <a:pt x="572" y="0"/>
                  <a:pt x="586" y="7"/>
                  <a:pt x="586" y="28"/>
                </a:cubicBezTo>
                <a:cubicBezTo>
                  <a:pt x="586" y="403"/>
                  <a:pt x="586" y="403"/>
                  <a:pt x="586" y="403"/>
                </a:cubicBezTo>
                <a:cubicBezTo>
                  <a:pt x="586" y="417"/>
                  <a:pt x="572" y="431"/>
                  <a:pt x="558" y="431"/>
                </a:cubicBezTo>
                <a:close/>
                <a:moveTo>
                  <a:pt x="544" y="35"/>
                </a:moveTo>
                <a:lnTo>
                  <a:pt x="544" y="35"/>
                </a:lnTo>
                <a:cubicBezTo>
                  <a:pt x="35" y="35"/>
                  <a:pt x="35" y="35"/>
                  <a:pt x="35" y="35"/>
                </a:cubicBezTo>
                <a:cubicBezTo>
                  <a:pt x="35" y="353"/>
                  <a:pt x="35" y="353"/>
                  <a:pt x="35" y="353"/>
                </a:cubicBezTo>
                <a:cubicBezTo>
                  <a:pt x="544" y="353"/>
                  <a:pt x="544" y="353"/>
                  <a:pt x="544" y="353"/>
                </a:cubicBezTo>
                <a:lnTo>
                  <a:pt x="544" y="35"/>
                </a:lnTo>
                <a:close/>
                <a:moveTo>
                  <a:pt x="233" y="169"/>
                </a:moveTo>
                <a:lnTo>
                  <a:pt x="233" y="169"/>
                </a:lnTo>
                <a:cubicBezTo>
                  <a:pt x="346" y="169"/>
                  <a:pt x="346" y="169"/>
                  <a:pt x="346" y="169"/>
                </a:cubicBezTo>
                <a:cubicBezTo>
                  <a:pt x="367" y="169"/>
                  <a:pt x="374" y="176"/>
                  <a:pt x="374" y="198"/>
                </a:cubicBezTo>
                <a:cubicBezTo>
                  <a:pt x="374" y="212"/>
                  <a:pt x="367" y="226"/>
                  <a:pt x="346" y="226"/>
                </a:cubicBezTo>
                <a:cubicBezTo>
                  <a:pt x="233" y="226"/>
                  <a:pt x="233" y="226"/>
                  <a:pt x="233" y="226"/>
                </a:cubicBezTo>
                <a:cubicBezTo>
                  <a:pt x="219" y="226"/>
                  <a:pt x="204" y="212"/>
                  <a:pt x="204" y="198"/>
                </a:cubicBezTo>
                <a:cubicBezTo>
                  <a:pt x="204" y="176"/>
                  <a:pt x="219" y="169"/>
                  <a:pt x="233" y="16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44"/>
          <p:cNvSpPr>
            <a:spLocks noChangeArrowheads="1"/>
          </p:cNvSpPr>
          <p:nvPr/>
        </p:nvSpPr>
        <p:spPr bwMode="auto">
          <a:xfrm>
            <a:off x="4943559" y="6052150"/>
            <a:ext cx="357934" cy="322684"/>
          </a:xfrm>
          <a:custGeom>
            <a:avLst/>
            <a:gdLst>
              <a:gd name="T0" fmla="*/ 71923702 w 580"/>
              <a:gd name="T1" fmla="*/ 56019554 h 524"/>
              <a:gd name="T2" fmla="*/ 71923702 w 580"/>
              <a:gd name="T3" fmla="*/ 56019554 h 524"/>
              <a:gd name="T4" fmla="*/ 53387921 w 580"/>
              <a:gd name="T5" fmla="*/ 56019554 h 524"/>
              <a:gd name="T6" fmla="*/ 48819369 w 580"/>
              <a:gd name="T7" fmla="*/ 56019554 h 524"/>
              <a:gd name="T8" fmla="*/ 48819369 w 580"/>
              <a:gd name="T9" fmla="*/ 62388158 h 524"/>
              <a:gd name="T10" fmla="*/ 53387921 w 580"/>
              <a:gd name="T11" fmla="*/ 67067360 h 524"/>
              <a:gd name="T12" fmla="*/ 53387921 w 580"/>
              <a:gd name="T13" fmla="*/ 67976954 h 524"/>
              <a:gd name="T14" fmla="*/ 22060196 w 580"/>
              <a:gd name="T15" fmla="*/ 67976954 h 524"/>
              <a:gd name="T16" fmla="*/ 22060196 w 580"/>
              <a:gd name="T17" fmla="*/ 67067360 h 524"/>
              <a:gd name="T18" fmla="*/ 26628747 w 580"/>
              <a:gd name="T19" fmla="*/ 62388158 h 524"/>
              <a:gd name="T20" fmla="*/ 26628747 w 580"/>
              <a:gd name="T21" fmla="*/ 56019554 h 524"/>
              <a:gd name="T22" fmla="*/ 22060196 w 580"/>
              <a:gd name="T23" fmla="*/ 56019554 h 524"/>
              <a:gd name="T24" fmla="*/ 3654841 w 580"/>
              <a:gd name="T25" fmla="*/ 56019554 h 524"/>
              <a:gd name="T26" fmla="*/ 0 w 580"/>
              <a:gd name="T27" fmla="*/ 52380095 h 524"/>
              <a:gd name="T28" fmla="*/ 0 w 580"/>
              <a:gd name="T29" fmla="*/ 3639459 h 524"/>
              <a:gd name="T30" fmla="*/ 3654841 w 580"/>
              <a:gd name="T31" fmla="*/ 0 h 524"/>
              <a:gd name="T32" fmla="*/ 71923702 w 580"/>
              <a:gd name="T33" fmla="*/ 0 h 524"/>
              <a:gd name="T34" fmla="*/ 75578543 w 580"/>
              <a:gd name="T35" fmla="*/ 3639459 h 524"/>
              <a:gd name="T36" fmla="*/ 75578543 w 580"/>
              <a:gd name="T37" fmla="*/ 52380095 h 524"/>
              <a:gd name="T38" fmla="*/ 71923702 w 580"/>
              <a:gd name="T39" fmla="*/ 56019554 h 524"/>
              <a:gd name="T40" fmla="*/ 71009630 w 580"/>
              <a:gd name="T41" fmla="*/ 4549054 h 524"/>
              <a:gd name="T42" fmla="*/ 71009630 w 580"/>
              <a:gd name="T43" fmla="*/ 4549054 h 524"/>
              <a:gd name="T44" fmla="*/ 4568551 w 580"/>
              <a:gd name="T45" fmla="*/ 4549054 h 524"/>
              <a:gd name="T46" fmla="*/ 4568551 w 580"/>
              <a:gd name="T47" fmla="*/ 45881344 h 524"/>
              <a:gd name="T48" fmla="*/ 71009630 w 580"/>
              <a:gd name="T49" fmla="*/ 45881344 h 524"/>
              <a:gd name="T50" fmla="*/ 71009630 w 580"/>
              <a:gd name="T51" fmla="*/ 4549054 h 524"/>
              <a:gd name="T52" fmla="*/ 30414015 w 580"/>
              <a:gd name="T53" fmla="*/ 21965823 h 524"/>
              <a:gd name="T54" fmla="*/ 30414015 w 580"/>
              <a:gd name="T55" fmla="*/ 21965823 h 524"/>
              <a:gd name="T56" fmla="*/ 34069217 w 580"/>
              <a:gd name="T57" fmla="*/ 21965823 h 524"/>
              <a:gd name="T58" fmla="*/ 34069217 w 580"/>
              <a:gd name="T59" fmla="*/ 18326364 h 524"/>
              <a:gd name="T60" fmla="*/ 37724058 w 580"/>
              <a:gd name="T61" fmla="*/ 14687265 h 524"/>
              <a:gd name="T62" fmla="*/ 41509326 w 580"/>
              <a:gd name="T63" fmla="*/ 18326364 h 524"/>
              <a:gd name="T64" fmla="*/ 41509326 w 580"/>
              <a:gd name="T65" fmla="*/ 21965823 h 524"/>
              <a:gd name="T66" fmla="*/ 45164167 w 580"/>
              <a:gd name="T67" fmla="*/ 21965823 h 524"/>
              <a:gd name="T68" fmla="*/ 48819369 w 580"/>
              <a:gd name="T69" fmla="*/ 25735070 h 524"/>
              <a:gd name="T70" fmla="*/ 45164167 w 580"/>
              <a:gd name="T71" fmla="*/ 29374529 h 524"/>
              <a:gd name="T72" fmla="*/ 41509326 w 580"/>
              <a:gd name="T73" fmla="*/ 29374529 h 524"/>
              <a:gd name="T74" fmla="*/ 41509326 w 580"/>
              <a:gd name="T75" fmla="*/ 33013628 h 524"/>
              <a:gd name="T76" fmla="*/ 37724058 w 580"/>
              <a:gd name="T77" fmla="*/ 36782875 h 524"/>
              <a:gd name="T78" fmla="*/ 34069217 w 580"/>
              <a:gd name="T79" fmla="*/ 33013628 h 524"/>
              <a:gd name="T80" fmla="*/ 34069217 w 580"/>
              <a:gd name="T81" fmla="*/ 29374529 h 524"/>
              <a:gd name="T82" fmla="*/ 30414015 w 580"/>
              <a:gd name="T83" fmla="*/ 29374529 h 524"/>
              <a:gd name="T84" fmla="*/ 26628747 w 580"/>
              <a:gd name="T85" fmla="*/ 25735070 h 524"/>
              <a:gd name="T86" fmla="*/ 30414015 w 580"/>
              <a:gd name="T87" fmla="*/ 21965823 h 52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580" h="524">
                <a:moveTo>
                  <a:pt x="551" y="431"/>
                </a:moveTo>
                <a:lnTo>
                  <a:pt x="551" y="431"/>
                </a:lnTo>
                <a:cubicBezTo>
                  <a:pt x="409" y="431"/>
                  <a:pt x="409" y="431"/>
                  <a:pt x="409" y="431"/>
                </a:cubicBezTo>
                <a:cubicBezTo>
                  <a:pt x="374" y="431"/>
                  <a:pt x="374" y="431"/>
                  <a:pt x="374" y="431"/>
                </a:cubicBezTo>
                <a:cubicBezTo>
                  <a:pt x="374" y="480"/>
                  <a:pt x="374" y="480"/>
                  <a:pt x="374" y="480"/>
                </a:cubicBezTo>
                <a:cubicBezTo>
                  <a:pt x="409" y="516"/>
                  <a:pt x="409" y="516"/>
                  <a:pt x="409" y="516"/>
                </a:cubicBezTo>
                <a:cubicBezTo>
                  <a:pt x="409" y="523"/>
                  <a:pt x="409" y="523"/>
                  <a:pt x="409" y="523"/>
                </a:cubicBezTo>
                <a:cubicBezTo>
                  <a:pt x="169" y="523"/>
                  <a:pt x="169" y="523"/>
                  <a:pt x="169" y="523"/>
                </a:cubicBezTo>
                <a:cubicBezTo>
                  <a:pt x="169" y="516"/>
                  <a:pt x="169" y="516"/>
                  <a:pt x="169" y="516"/>
                </a:cubicBezTo>
                <a:cubicBezTo>
                  <a:pt x="204" y="480"/>
                  <a:pt x="204" y="480"/>
                  <a:pt x="204" y="480"/>
                </a:cubicBezTo>
                <a:cubicBezTo>
                  <a:pt x="204" y="431"/>
                  <a:pt x="204" y="431"/>
                  <a:pt x="204" y="431"/>
                </a:cubicBezTo>
                <a:cubicBezTo>
                  <a:pt x="169" y="431"/>
                  <a:pt x="169" y="431"/>
                  <a:pt x="169" y="431"/>
                </a:cubicBezTo>
                <a:cubicBezTo>
                  <a:pt x="28" y="431"/>
                  <a:pt x="28" y="431"/>
                  <a:pt x="28" y="431"/>
                </a:cubicBezTo>
                <a:cubicBezTo>
                  <a:pt x="7" y="431"/>
                  <a:pt x="0" y="417"/>
                  <a:pt x="0" y="40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551" y="0"/>
                  <a:pt x="551" y="0"/>
                  <a:pt x="551" y="0"/>
                </a:cubicBezTo>
                <a:cubicBezTo>
                  <a:pt x="572" y="0"/>
                  <a:pt x="579" y="7"/>
                  <a:pt x="579" y="28"/>
                </a:cubicBezTo>
                <a:cubicBezTo>
                  <a:pt x="579" y="403"/>
                  <a:pt x="579" y="403"/>
                  <a:pt x="579" y="403"/>
                </a:cubicBezTo>
                <a:cubicBezTo>
                  <a:pt x="579" y="417"/>
                  <a:pt x="572" y="431"/>
                  <a:pt x="551" y="431"/>
                </a:cubicBezTo>
                <a:close/>
                <a:moveTo>
                  <a:pt x="544" y="35"/>
                </a:moveTo>
                <a:lnTo>
                  <a:pt x="544" y="35"/>
                </a:lnTo>
                <a:cubicBezTo>
                  <a:pt x="35" y="35"/>
                  <a:pt x="35" y="35"/>
                  <a:pt x="35" y="35"/>
                </a:cubicBezTo>
                <a:cubicBezTo>
                  <a:pt x="35" y="353"/>
                  <a:pt x="35" y="353"/>
                  <a:pt x="35" y="353"/>
                </a:cubicBezTo>
                <a:cubicBezTo>
                  <a:pt x="544" y="353"/>
                  <a:pt x="544" y="353"/>
                  <a:pt x="544" y="353"/>
                </a:cubicBezTo>
                <a:lnTo>
                  <a:pt x="544" y="35"/>
                </a:lnTo>
                <a:close/>
                <a:moveTo>
                  <a:pt x="233" y="169"/>
                </a:moveTo>
                <a:lnTo>
                  <a:pt x="233" y="169"/>
                </a:lnTo>
                <a:cubicBezTo>
                  <a:pt x="261" y="169"/>
                  <a:pt x="261" y="169"/>
                  <a:pt x="261" y="169"/>
                </a:cubicBezTo>
                <a:cubicBezTo>
                  <a:pt x="261" y="141"/>
                  <a:pt x="261" y="141"/>
                  <a:pt x="261" y="141"/>
                </a:cubicBezTo>
                <a:cubicBezTo>
                  <a:pt x="261" y="120"/>
                  <a:pt x="275" y="113"/>
                  <a:pt x="289" y="113"/>
                </a:cubicBezTo>
                <a:cubicBezTo>
                  <a:pt x="303" y="113"/>
                  <a:pt x="318" y="120"/>
                  <a:pt x="318" y="141"/>
                </a:cubicBezTo>
                <a:cubicBezTo>
                  <a:pt x="318" y="169"/>
                  <a:pt x="318" y="169"/>
                  <a:pt x="318" y="169"/>
                </a:cubicBezTo>
                <a:cubicBezTo>
                  <a:pt x="346" y="169"/>
                  <a:pt x="346" y="169"/>
                  <a:pt x="346" y="169"/>
                </a:cubicBezTo>
                <a:cubicBezTo>
                  <a:pt x="360" y="169"/>
                  <a:pt x="374" y="176"/>
                  <a:pt x="374" y="198"/>
                </a:cubicBezTo>
                <a:cubicBezTo>
                  <a:pt x="374" y="212"/>
                  <a:pt x="360" y="226"/>
                  <a:pt x="346" y="226"/>
                </a:cubicBezTo>
                <a:cubicBezTo>
                  <a:pt x="318" y="226"/>
                  <a:pt x="318" y="226"/>
                  <a:pt x="318" y="226"/>
                </a:cubicBezTo>
                <a:cubicBezTo>
                  <a:pt x="318" y="254"/>
                  <a:pt x="318" y="254"/>
                  <a:pt x="318" y="254"/>
                </a:cubicBezTo>
                <a:cubicBezTo>
                  <a:pt x="318" y="268"/>
                  <a:pt x="303" y="283"/>
                  <a:pt x="289" y="283"/>
                </a:cubicBezTo>
                <a:cubicBezTo>
                  <a:pt x="275" y="283"/>
                  <a:pt x="261" y="268"/>
                  <a:pt x="261" y="254"/>
                </a:cubicBezTo>
                <a:cubicBezTo>
                  <a:pt x="261" y="226"/>
                  <a:pt x="261" y="226"/>
                  <a:pt x="261" y="226"/>
                </a:cubicBezTo>
                <a:cubicBezTo>
                  <a:pt x="233" y="226"/>
                  <a:pt x="233" y="226"/>
                  <a:pt x="233" y="226"/>
                </a:cubicBezTo>
                <a:cubicBezTo>
                  <a:pt x="219" y="226"/>
                  <a:pt x="204" y="212"/>
                  <a:pt x="204" y="198"/>
                </a:cubicBezTo>
                <a:cubicBezTo>
                  <a:pt x="204" y="176"/>
                  <a:pt x="219" y="169"/>
                  <a:pt x="233" y="16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45"/>
          <p:cNvSpPr>
            <a:spLocks noChangeArrowheads="1"/>
          </p:cNvSpPr>
          <p:nvPr/>
        </p:nvSpPr>
        <p:spPr bwMode="auto">
          <a:xfrm>
            <a:off x="4290059" y="6052150"/>
            <a:ext cx="360646" cy="322684"/>
          </a:xfrm>
          <a:custGeom>
            <a:avLst/>
            <a:gdLst>
              <a:gd name="T0" fmla="*/ 72075278 w 588"/>
              <a:gd name="T1" fmla="*/ 56019554 h 524"/>
              <a:gd name="T2" fmla="*/ 72075278 w 588"/>
              <a:gd name="T3" fmla="*/ 56019554 h 524"/>
              <a:gd name="T4" fmla="*/ 53766324 w 588"/>
              <a:gd name="T5" fmla="*/ 56019554 h 524"/>
              <a:gd name="T6" fmla="*/ 49253450 w 588"/>
              <a:gd name="T7" fmla="*/ 56019554 h 524"/>
              <a:gd name="T8" fmla="*/ 49253450 w 588"/>
              <a:gd name="T9" fmla="*/ 62388158 h 524"/>
              <a:gd name="T10" fmla="*/ 53766324 w 588"/>
              <a:gd name="T11" fmla="*/ 67067360 h 524"/>
              <a:gd name="T12" fmla="*/ 53766324 w 588"/>
              <a:gd name="T13" fmla="*/ 67976954 h 524"/>
              <a:gd name="T14" fmla="*/ 21919109 w 588"/>
              <a:gd name="T15" fmla="*/ 67976954 h 524"/>
              <a:gd name="T16" fmla="*/ 21919109 w 588"/>
              <a:gd name="T17" fmla="*/ 67067360 h 524"/>
              <a:gd name="T18" fmla="*/ 27334342 w 588"/>
              <a:gd name="T19" fmla="*/ 62388158 h 524"/>
              <a:gd name="T20" fmla="*/ 27334342 w 588"/>
              <a:gd name="T21" fmla="*/ 56019554 h 524"/>
              <a:gd name="T22" fmla="*/ 21919109 w 588"/>
              <a:gd name="T23" fmla="*/ 56019554 h 524"/>
              <a:gd name="T24" fmla="*/ 3739064 w 588"/>
              <a:gd name="T25" fmla="*/ 56019554 h 524"/>
              <a:gd name="T26" fmla="*/ 0 w 588"/>
              <a:gd name="T27" fmla="*/ 52380095 h 524"/>
              <a:gd name="T28" fmla="*/ 0 w 588"/>
              <a:gd name="T29" fmla="*/ 3639459 h 524"/>
              <a:gd name="T30" fmla="*/ 3739064 w 588"/>
              <a:gd name="T31" fmla="*/ 0 h 524"/>
              <a:gd name="T32" fmla="*/ 72075278 w 588"/>
              <a:gd name="T33" fmla="*/ 0 h 524"/>
              <a:gd name="T34" fmla="*/ 75685433 w 588"/>
              <a:gd name="T35" fmla="*/ 3639459 h 524"/>
              <a:gd name="T36" fmla="*/ 75685433 w 588"/>
              <a:gd name="T37" fmla="*/ 52380095 h 524"/>
              <a:gd name="T38" fmla="*/ 72075278 w 588"/>
              <a:gd name="T39" fmla="*/ 56019554 h 524"/>
              <a:gd name="T40" fmla="*/ 71172559 w 588"/>
              <a:gd name="T41" fmla="*/ 4549054 h 524"/>
              <a:gd name="T42" fmla="*/ 71172559 w 588"/>
              <a:gd name="T43" fmla="*/ 4549054 h 524"/>
              <a:gd name="T44" fmla="*/ 5544142 w 588"/>
              <a:gd name="T45" fmla="*/ 4549054 h 524"/>
              <a:gd name="T46" fmla="*/ 5544142 w 588"/>
              <a:gd name="T47" fmla="*/ 45881344 h 524"/>
              <a:gd name="T48" fmla="*/ 71172559 w 588"/>
              <a:gd name="T49" fmla="*/ 45881344 h 524"/>
              <a:gd name="T50" fmla="*/ 71172559 w 588"/>
              <a:gd name="T51" fmla="*/ 4549054 h 52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588" h="524">
                <a:moveTo>
                  <a:pt x="559" y="431"/>
                </a:moveTo>
                <a:lnTo>
                  <a:pt x="559" y="431"/>
                </a:lnTo>
                <a:cubicBezTo>
                  <a:pt x="417" y="431"/>
                  <a:pt x="417" y="431"/>
                  <a:pt x="417" y="431"/>
                </a:cubicBezTo>
                <a:cubicBezTo>
                  <a:pt x="382" y="431"/>
                  <a:pt x="382" y="431"/>
                  <a:pt x="382" y="431"/>
                </a:cubicBezTo>
                <a:cubicBezTo>
                  <a:pt x="382" y="480"/>
                  <a:pt x="382" y="480"/>
                  <a:pt x="382" y="480"/>
                </a:cubicBezTo>
                <a:cubicBezTo>
                  <a:pt x="417" y="516"/>
                  <a:pt x="417" y="516"/>
                  <a:pt x="417" y="516"/>
                </a:cubicBezTo>
                <a:cubicBezTo>
                  <a:pt x="417" y="523"/>
                  <a:pt x="417" y="523"/>
                  <a:pt x="417" y="523"/>
                </a:cubicBezTo>
                <a:cubicBezTo>
                  <a:pt x="170" y="523"/>
                  <a:pt x="170" y="523"/>
                  <a:pt x="170" y="523"/>
                </a:cubicBezTo>
                <a:cubicBezTo>
                  <a:pt x="170" y="516"/>
                  <a:pt x="170" y="516"/>
                  <a:pt x="170" y="516"/>
                </a:cubicBezTo>
                <a:cubicBezTo>
                  <a:pt x="212" y="480"/>
                  <a:pt x="212" y="480"/>
                  <a:pt x="212" y="480"/>
                </a:cubicBezTo>
                <a:cubicBezTo>
                  <a:pt x="212" y="431"/>
                  <a:pt x="212" y="431"/>
                  <a:pt x="212" y="431"/>
                </a:cubicBezTo>
                <a:cubicBezTo>
                  <a:pt x="170" y="431"/>
                  <a:pt x="170" y="431"/>
                  <a:pt x="170" y="431"/>
                </a:cubicBezTo>
                <a:cubicBezTo>
                  <a:pt x="29" y="431"/>
                  <a:pt x="29" y="431"/>
                  <a:pt x="29" y="431"/>
                </a:cubicBezTo>
                <a:cubicBezTo>
                  <a:pt x="15" y="431"/>
                  <a:pt x="0" y="417"/>
                  <a:pt x="0" y="40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5" y="0"/>
                  <a:pt x="29" y="0"/>
                </a:cubicBezTo>
                <a:cubicBezTo>
                  <a:pt x="559" y="0"/>
                  <a:pt x="559" y="0"/>
                  <a:pt x="559" y="0"/>
                </a:cubicBezTo>
                <a:cubicBezTo>
                  <a:pt x="573" y="0"/>
                  <a:pt x="587" y="7"/>
                  <a:pt x="587" y="28"/>
                </a:cubicBezTo>
                <a:cubicBezTo>
                  <a:pt x="587" y="403"/>
                  <a:pt x="587" y="403"/>
                  <a:pt x="587" y="403"/>
                </a:cubicBezTo>
                <a:cubicBezTo>
                  <a:pt x="587" y="417"/>
                  <a:pt x="573" y="431"/>
                  <a:pt x="559" y="431"/>
                </a:cubicBezTo>
                <a:close/>
                <a:moveTo>
                  <a:pt x="552" y="35"/>
                </a:moveTo>
                <a:lnTo>
                  <a:pt x="552" y="35"/>
                </a:lnTo>
                <a:cubicBezTo>
                  <a:pt x="43" y="35"/>
                  <a:pt x="43" y="35"/>
                  <a:pt x="43" y="35"/>
                </a:cubicBezTo>
                <a:cubicBezTo>
                  <a:pt x="43" y="353"/>
                  <a:pt x="43" y="353"/>
                  <a:pt x="43" y="353"/>
                </a:cubicBezTo>
                <a:cubicBezTo>
                  <a:pt x="552" y="353"/>
                  <a:pt x="552" y="353"/>
                  <a:pt x="552" y="353"/>
                </a:cubicBezTo>
                <a:lnTo>
                  <a:pt x="552" y="3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46"/>
          <p:cNvSpPr>
            <a:spLocks noChangeArrowheads="1"/>
          </p:cNvSpPr>
          <p:nvPr/>
        </p:nvSpPr>
        <p:spPr bwMode="auto">
          <a:xfrm>
            <a:off x="3639269" y="6087403"/>
            <a:ext cx="371492" cy="230487"/>
          </a:xfrm>
          <a:custGeom>
            <a:avLst/>
            <a:gdLst>
              <a:gd name="T0" fmla="*/ 74787349 w 602"/>
              <a:gd name="T1" fmla="*/ 48296680 h 376"/>
              <a:gd name="T2" fmla="*/ 74787349 w 602"/>
              <a:gd name="T3" fmla="*/ 48296680 h 376"/>
              <a:gd name="T4" fmla="*/ 71002280 w 602"/>
              <a:gd name="T5" fmla="*/ 48296680 h 376"/>
              <a:gd name="T6" fmla="*/ 7439717 w 602"/>
              <a:gd name="T7" fmla="*/ 48296680 h 376"/>
              <a:gd name="T8" fmla="*/ 3785069 w 602"/>
              <a:gd name="T9" fmla="*/ 48296680 h 376"/>
              <a:gd name="T10" fmla="*/ 0 w 602"/>
              <a:gd name="T11" fmla="*/ 44690704 h 376"/>
              <a:gd name="T12" fmla="*/ 0 w 602"/>
              <a:gd name="T13" fmla="*/ 38251051 h 376"/>
              <a:gd name="T14" fmla="*/ 7439717 w 602"/>
              <a:gd name="T15" fmla="*/ 38251051 h 376"/>
              <a:gd name="T16" fmla="*/ 7439717 w 602"/>
              <a:gd name="T17" fmla="*/ 3734812 h 376"/>
              <a:gd name="T18" fmla="*/ 11094005 w 602"/>
              <a:gd name="T19" fmla="*/ 0 h 376"/>
              <a:gd name="T20" fmla="*/ 67347631 w 602"/>
              <a:gd name="T21" fmla="*/ 0 h 376"/>
              <a:gd name="T22" fmla="*/ 71002280 w 602"/>
              <a:gd name="T23" fmla="*/ 3734812 h 376"/>
              <a:gd name="T24" fmla="*/ 71002280 w 602"/>
              <a:gd name="T25" fmla="*/ 38251051 h 376"/>
              <a:gd name="T26" fmla="*/ 78441997 w 602"/>
              <a:gd name="T27" fmla="*/ 38251051 h 376"/>
              <a:gd name="T28" fmla="*/ 78441997 w 602"/>
              <a:gd name="T29" fmla="*/ 44690704 h 376"/>
              <a:gd name="T30" fmla="*/ 74787349 w 602"/>
              <a:gd name="T31" fmla="*/ 48296680 h 376"/>
              <a:gd name="T32" fmla="*/ 30410969 w 602"/>
              <a:gd name="T33" fmla="*/ 44690704 h 376"/>
              <a:gd name="T34" fmla="*/ 30410969 w 602"/>
              <a:gd name="T35" fmla="*/ 44690704 h 376"/>
              <a:gd name="T36" fmla="*/ 48031029 w 602"/>
              <a:gd name="T37" fmla="*/ 44690704 h 376"/>
              <a:gd name="T38" fmla="*/ 48031029 w 602"/>
              <a:gd name="T39" fmla="*/ 41857027 h 376"/>
              <a:gd name="T40" fmla="*/ 30410969 w 602"/>
              <a:gd name="T41" fmla="*/ 41857027 h 376"/>
              <a:gd name="T42" fmla="*/ 30410969 w 602"/>
              <a:gd name="T43" fmla="*/ 44690704 h 376"/>
              <a:gd name="T44" fmla="*/ 66434330 w 602"/>
              <a:gd name="T45" fmla="*/ 4636665 h 376"/>
              <a:gd name="T46" fmla="*/ 66434330 w 602"/>
              <a:gd name="T47" fmla="*/ 4636665 h 376"/>
              <a:gd name="T48" fmla="*/ 12007667 w 602"/>
              <a:gd name="T49" fmla="*/ 4636665 h 376"/>
              <a:gd name="T50" fmla="*/ 12007667 w 602"/>
              <a:gd name="T51" fmla="*/ 36448063 h 376"/>
              <a:gd name="T52" fmla="*/ 66434330 w 602"/>
              <a:gd name="T53" fmla="*/ 36448063 h 376"/>
              <a:gd name="T54" fmla="*/ 66434330 w 602"/>
              <a:gd name="T55" fmla="*/ 4636665 h 3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2" h="376">
                <a:moveTo>
                  <a:pt x="573" y="375"/>
                </a:moveTo>
                <a:lnTo>
                  <a:pt x="573" y="375"/>
                </a:lnTo>
                <a:cubicBezTo>
                  <a:pt x="544" y="375"/>
                  <a:pt x="544" y="375"/>
                  <a:pt x="544" y="375"/>
                </a:cubicBezTo>
                <a:cubicBezTo>
                  <a:pt x="57" y="375"/>
                  <a:pt x="57" y="375"/>
                  <a:pt x="57" y="375"/>
                </a:cubicBezTo>
                <a:cubicBezTo>
                  <a:pt x="29" y="375"/>
                  <a:pt x="29" y="375"/>
                  <a:pt x="29" y="375"/>
                </a:cubicBezTo>
                <a:cubicBezTo>
                  <a:pt x="7" y="375"/>
                  <a:pt x="0" y="361"/>
                  <a:pt x="0" y="347"/>
                </a:cubicBezTo>
                <a:cubicBezTo>
                  <a:pt x="0" y="297"/>
                  <a:pt x="0" y="297"/>
                  <a:pt x="0" y="297"/>
                </a:cubicBezTo>
                <a:cubicBezTo>
                  <a:pt x="57" y="297"/>
                  <a:pt x="57" y="297"/>
                  <a:pt x="57" y="297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7"/>
                  <a:pt x="64" y="0"/>
                  <a:pt x="85" y="0"/>
                </a:cubicBezTo>
                <a:cubicBezTo>
                  <a:pt x="516" y="0"/>
                  <a:pt x="516" y="0"/>
                  <a:pt x="516" y="0"/>
                </a:cubicBezTo>
                <a:cubicBezTo>
                  <a:pt x="530" y="0"/>
                  <a:pt x="544" y="7"/>
                  <a:pt x="544" y="29"/>
                </a:cubicBezTo>
                <a:cubicBezTo>
                  <a:pt x="544" y="297"/>
                  <a:pt x="544" y="297"/>
                  <a:pt x="544" y="297"/>
                </a:cubicBezTo>
                <a:cubicBezTo>
                  <a:pt x="601" y="297"/>
                  <a:pt x="601" y="297"/>
                  <a:pt x="601" y="297"/>
                </a:cubicBezTo>
                <a:cubicBezTo>
                  <a:pt x="601" y="347"/>
                  <a:pt x="601" y="347"/>
                  <a:pt x="601" y="347"/>
                </a:cubicBezTo>
                <a:cubicBezTo>
                  <a:pt x="601" y="361"/>
                  <a:pt x="587" y="375"/>
                  <a:pt x="573" y="375"/>
                </a:cubicBezTo>
                <a:close/>
                <a:moveTo>
                  <a:pt x="233" y="347"/>
                </a:moveTo>
                <a:lnTo>
                  <a:pt x="233" y="347"/>
                </a:lnTo>
                <a:cubicBezTo>
                  <a:pt x="368" y="347"/>
                  <a:pt x="368" y="347"/>
                  <a:pt x="368" y="347"/>
                </a:cubicBezTo>
                <a:cubicBezTo>
                  <a:pt x="368" y="325"/>
                  <a:pt x="368" y="325"/>
                  <a:pt x="368" y="325"/>
                </a:cubicBezTo>
                <a:cubicBezTo>
                  <a:pt x="233" y="325"/>
                  <a:pt x="233" y="325"/>
                  <a:pt x="233" y="325"/>
                </a:cubicBezTo>
                <a:lnTo>
                  <a:pt x="233" y="347"/>
                </a:lnTo>
                <a:close/>
                <a:moveTo>
                  <a:pt x="509" y="36"/>
                </a:moveTo>
                <a:lnTo>
                  <a:pt x="509" y="36"/>
                </a:lnTo>
                <a:cubicBezTo>
                  <a:pt x="92" y="36"/>
                  <a:pt x="92" y="36"/>
                  <a:pt x="92" y="36"/>
                </a:cubicBezTo>
                <a:cubicBezTo>
                  <a:pt x="92" y="283"/>
                  <a:pt x="92" y="283"/>
                  <a:pt x="92" y="283"/>
                </a:cubicBezTo>
                <a:cubicBezTo>
                  <a:pt x="509" y="283"/>
                  <a:pt x="509" y="283"/>
                  <a:pt x="509" y="283"/>
                </a:cubicBezTo>
                <a:lnTo>
                  <a:pt x="509" y="3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47"/>
          <p:cNvSpPr>
            <a:spLocks noChangeArrowheads="1"/>
          </p:cNvSpPr>
          <p:nvPr/>
        </p:nvSpPr>
        <p:spPr bwMode="auto">
          <a:xfrm>
            <a:off x="3031865" y="6035880"/>
            <a:ext cx="287433" cy="336242"/>
          </a:xfrm>
          <a:custGeom>
            <a:avLst/>
            <a:gdLst>
              <a:gd name="T0" fmla="*/ 56869383 w 467"/>
              <a:gd name="T1" fmla="*/ 70970385 h 545"/>
              <a:gd name="T2" fmla="*/ 56869383 w 467"/>
              <a:gd name="T3" fmla="*/ 70970385 h 545"/>
              <a:gd name="T4" fmla="*/ 3635389 w 467"/>
              <a:gd name="T5" fmla="*/ 70970385 h 545"/>
              <a:gd name="T6" fmla="*/ 0 w 467"/>
              <a:gd name="T7" fmla="*/ 67186892 h 545"/>
              <a:gd name="T8" fmla="*/ 0 w 467"/>
              <a:gd name="T9" fmla="*/ 3652741 h 545"/>
              <a:gd name="T10" fmla="*/ 3635389 w 467"/>
              <a:gd name="T11" fmla="*/ 0 h 545"/>
              <a:gd name="T12" fmla="*/ 56869383 w 467"/>
              <a:gd name="T13" fmla="*/ 0 h 545"/>
              <a:gd name="T14" fmla="*/ 60505132 w 467"/>
              <a:gd name="T15" fmla="*/ 3652741 h 545"/>
              <a:gd name="T16" fmla="*/ 60505132 w 467"/>
              <a:gd name="T17" fmla="*/ 67186892 h 545"/>
              <a:gd name="T18" fmla="*/ 56869383 w 467"/>
              <a:gd name="T19" fmla="*/ 70970385 h 545"/>
              <a:gd name="T20" fmla="*/ 30252386 w 467"/>
              <a:gd name="T21" fmla="*/ 68100348 h 545"/>
              <a:gd name="T22" fmla="*/ 30252386 w 467"/>
              <a:gd name="T23" fmla="*/ 68100348 h 545"/>
              <a:gd name="T24" fmla="*/ 32979017 w 467"/>
              <a:gd name="T25" fmla="*/ 66273797 h 545"/>
              <a:gd name="T26" fmla="*/ 30252386 w 467"/>
              <a:gd name="T27" fmla="*/ 63534150 h 545"/>
              <a:gd name="T28" fmla="*/ 27525754 w 467"/>
              <a:gd name="T29" fmla="*/ 66273797 h 545"/>
              <a:gd name="T30" fmla="*/ 30252386 w 467"/>
              <a:gd name="T31" fmla="*/ 68100348 h 545"/>
              <a:gd name="T32" fmla="*/ 53233994 w 467"/>
              <a:gd name="T33" fmla="*/ 7305844 h 545"/>
              <a:gd name="T34" fmla="*/ 53233994 w 467"/>
              <a:gd name="T35" fmla="*/ 7305844 h 545"/>
              <a:gd name="T36" fmla="*/ 7271138 w 467"/>
              <a:gd name="T37" fmla="*/ 7305844 h 545"/>
              <a:gd name="T38" fmla="*/ 7271138 w 467"/>
              <a:gd name="T39" fmla="*/ 60794504 h 545"/>
              <a:gd name="T40" fmla="*/ 53233994 w 467"/>
              <a:gd name="T41" fmla="*/ 60794504 h 545"/>
              <a:gd name="T42" fmla="*/ 53233994 w 467"/>
              <a:gd name="T43" fmla="*/ 7305844 h 54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67" h="545">
                <a:moveTo>
                  <a:pt x="438" y="544"/>
                </a:moveTo>
                <a:lnTo>
                  <a:pt x="438" y="544"/>
                </a:lnTo>
                <a:cubicBezTo>
                  <a:pt x="28" y="544"/>
                  <a:pt x="28" y="544"/>
                  <a:pt x="28" y="544"/>
                </a:cubicBezTo>
                <a:cubicBezTo>
                  <a:pt x="7" y="544"/>
                  <a:pt x="0" y="530"/>
                  <a:pt x="0" y="515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59" y="0"/>
                  <a:pt x="466" y="7"/>
                  <a:pt x="466" y="28"/>
                </a:cubicBezTo>
                <a:cubicBezTo>
                  <a:pt x="466" y="515"/>
                  <a:pt x="466" y="515"/>
                  <a:pt x="466" y="515"/>
                </a:cubicBezTo>
                <a:cubicBezTo>
                  <a:pt x="466" y="530"/>
                  <a:pt x="459" y="544"/>
                  <a:pt x="438" y="544"/>
                </a:cubicBezTo>
                <a:close/>
                <a:moveTo>
                  <a:pt x="233" y="522"/>
                </a:moveTo>
                <a:lnTo>
                  <a:pt x="233" y="522"/>
                </a:lnTo>
                <a:cubicBezTo>
                  <a:pt x="240" y="522"/>
                  <a:pt x="254" y="515"/>
                  <a:pt x="254" y="508"/>
                </a:cubicBezTo>
                <a:cubicBezTo>
                  <a:pt x="254" y="494"/>
                  <a:pt x="240" y="487"/>
                  <a:pt x="233" y="487"/>
                </a:cubicBezTo>
                <a:cubicBezTo>
                  <a:pt x="226" y="487"/>
                  <a:pt x="212" y="494"/>
                  <a:pt x="212" y="508"/>
                </a:cubicBezTo>
                <a:cubicBezTo>
                  <a:pt x="212" y="515"/>
                  <a:pt x="226" y="522"/>
                  <a:pt x="233" y="522"/>
                </a:cubicBezTo>
                <a:close/>
                <a:moveTo>
                  <a:pt x="410" y="56"/>
                </a:moveTo>
                <a:lnTo>
                  <a:pt x="410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466"/>
                  <a:pt x="56" y="466"/>
                  <a:pt x="56" y="466"/>
                </a:cubicBezTo>
                <a:cubicBezTo>
                  <a:pt x="410" y="466"/>
                  <a:pt x="410" y="466"/>
                  <a:pt x="410" y="466"/>
                </a:cubicBezTo>
                <a:lnTo>
                  <a:pt x="410" y="5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48"/>
          <p:cNvSpPr>
            <a:spLocks noChangeArrowheads="1"/>
          </p:cNvSpPr>
          <p:nvPr/>
        </p:nvSpPr>
        <p:spPr bwMode="auto">
          <a:xfrm>
            <a:off x="2427171" y="6035880"/>
            <a:ext cx="195237" cy="336242"/>
          </a:xfrm>
          <a:custGeom>
            <a:avLst/>
            <a:gdLst>
              <a:gd name="T0" fmla="*/ 37231344 w 319"/>
              <a:gd name="T1" fmla="*/ 70970385 h 545"/>
              <a:gd name="T2" fmla="*/ 37231344 w 319"/>
              <a:gd name="T3" fmla="*/ 70970385 h 545"/>
              <a:gd name="T4" fmla="*/ 3723170 w 319"/>
              <a:gd name="T5" fmla="*/ 70970385 h 545"/>
              <a:gd name="T6" fmla="*/ 0 w 319"/>
              <a:gd name="T7" fmla="*/ 67186892 h 545"/>
              <a:gd name="T8" fmla="*/ 0 w 319"/>
              <a:gd name="T9" fmla="*/ 3652741 h 545"/>
              <a:gd name="T10" fmla="*/ 3723170 w 319"/>
              <a:gd name="T11" fmla="*/ 0 h 545"/>
              <a:gd name="T12" fmla="*/ 37231344 w 319"/>
              <a:gd name="T13" fmla="*/ 0 h 545"/>
              <a:gd name="T14" fmla="*/ 40826240 w 319"/>
              <a:gd name="T15" fmla="*/ 3652741 h 545"/>
              <a:gd name="T16" fmla="*/ 40826240 w 319"/>
              <a:gd name="T17" fmla="*/ 67186892 h 545"/>
              <a:gd name="T18" fmla="*/ 37231344 w 319"/>
              <a:gd name="T19" fmla="*/ 70970385 h 545"/>
              <a:gd name="T20" fmla="*/ 20926574 w 319"/>
              <a:gd name="T21" fmla="*/ 67186892 h 545"/>
              <a:gd name="T22" fmla="*/ 20926574 w 319"/>
              <a:gd name="T23" fmla="*/ 67186892 h 545"/>
              <a:gd name="T24" fmla="*/ 22723843 w 319"/>
              <a:gd name="T25" fmla="*/ 64447245 h 545"/>
              <a:gd name="T26" fmla="*/ 20926574 w 319"/>
              <a:gd name="T27" fmla="*/ 62620694 h 545"/>
              <a:gd name="T28" fmla="*/ 18230671 w 319"/>
              <a:gd name="T29" fmla="*/ 64447245 h 545"/>
              <a:gd name="T30" fmla="*/ 20926574 w 319"/>
              <a:gd name="T31" fmla="*/ 67186892 h 545"/>
              <a:gd name="T32" fmla="*/ 37231344 w 319"/>
              <a:gd name="T33" fmla="*/ 7305844 h 545"/>
              <a:gd name="T34" fmla="*/ 37231344 w 319"/>
              <a:gd name="T35" fmla="*/ 7305844 h 545"/>
              <a:gd name="T36" fmla="*/ 36332709 w 319"/>
              <a:gd name="T37" fmla="*/ 7305844 h 545"/>
              <a:gd name="T38" fmla="*/ 4621805 w 319"/>
              <a:gd name="T39" fmla="*/ 7305844 h 545"/>
              <a:gd name="T40" fmla="*/ 3723170 w 319"/>
              <a:gd name="T41" fmla="*/ 7305844 h 545"/>
              <a:gd name="T42" fmla="*/ 3723170 w 319"/>
              <a:gd name="T43" fmla="*/ 58967953 h 545"/>
              <a:gd name="T44" fmla="*/ 4621805 w 319"/>
              <a:gd name="T45" fmla="*/ 58967953 h 545"/>
              <a:gd name="T46" fmla="*/ 36332709 w 319"/>
              <a:gd name="T47" fmla="*/ 58967953 h 545"/>
              <a:gd name="T48" fmla="*/ 37231344 w 319"/>
              <a:gd name="T49" fmla="*/ 58967953 h 545"/>
              <a:gd name="T50" fmla="*/ 37231344 w 319"/>
              <a:gd name="T51" fmla="*/ 7305844 h 545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19" h="545">
                <a:moveTo>
                  <a:pt x="290" y="544"/>
                </a:moveTo>
                <a:lnTo>
                  <a:pt x="290" y="544"/>
                </a:lnTo>
                <a:cubicBezTo>
                  <a:pt x="29" y="544"/>
                  <a:pt x="29" y="544"/>
                  <a:pt x="29" y="544"/>
                </a:cubicBezTo>
                <a:cubicBezTo>
                  <a:pt x="15" y="544"/>
                  <a:pt x="0" y="530"/>
                  <a:pt x="0" y="515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5" y="0"/>
                  <a:pt x="29" y="0"/>
                </a:cubicBezTo>
                <a:cubicBezTo>
                  <a:pt x="290" y="0"/>
                  <a:pt x="290" y="0"/>
                  <a:pt x="290" y="0"/>
                </a:cubicBezTo>
                <a:cubicBezTo>
                  <a:pt x="311" y="0"/>
                  <a:pt x="318" y="7"/>
                  <a:pt x="318" y="28"/>
                </a:cubicBezTo>
                <a:cubicBezTo>
                  <a:pt x="318" y="515"/>
                  <a:pt x="318" y="515"/>
                  <a:pt x="318" y="515"/>
                </a:cubicBezTo>
                <a:cubicBezTo>
                  <a:pt x="318" y="530"/>
                  <a:pt x="311" y="544"/>
                  <a:pt x="290" y="544"/>
                </a:cubicBezTo>
                <a:close/>
                <a:moveTo>
                  <a:pt x="163" y="515"/>
                </a:moveTo>
                <a:lnTo>
                  <a:pt x="163" y="515"/>
                </a:lnTo>
                <a:cubicBezTo>
                  <a:pt x="170" y="515"/>
                  <a:pt x="177" y="508"/>
                  <a:pt x="177" y="494"/>
                </a:cubicBezTo>
                <a:cubicBezTo>
                  <a:pt x="177" y="487"/>
                  <a:pt x="170" y="480"/>
                  <a:pt x="163" y="480"/>
                </a:cubicBezTo>
                <a:cubicBezTo>
                  <a:pt x="149" y="480"/>
                  <a:pt x="142" y="487"/>
                  <a:pt x="142" y="494"/>
                </a:cubicBezTo>
                <a:cubicBezTo>
                  <a:pt x="142" y="508"/>
                  <a:pt x="149" y="515"/>
                  <a:pt x="163" y="515"/>
                </a:cubicBezTo>
                <a:close/>
                <a:moveTo>
                  <a:pt x="290" y="56"/>
                </a:moveTo>
                <a:lnTo>
                  <a:pt x="290" y="56"/>
                </a:lnTo>
                <a:cubicBezTo>
                  <a:pt x="283" y="56"/>
                  <a:pt x="283" y="56"/>
                  <a:pt x="283" y="56"/>
                </a:cubicBezTo>
                <a:cubicBezTo>
                  <a:pt x="36" y="56"/>
                  <a:pt x="36" y="56"/>
                  <a:pt x="36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52"/>
                  <a:pt x="29" y="452"/>
                  <a:pt x="29" y="452"/>
                </a:cubicBezTo>
                <a:cubicBezTo>
                  <a:pt x="36" y="452"/>
                  <a:pt x="36" y="452"/>
                  <a:pt x="36" y="452"/>
                </a:cubicBezTo>
                <a:cubicBezTo>
                  <a:pt x="283" y="452"/>
                  <a:pt x="283" y="452"/>
                  <a:pt x="283" y="452"/>
                </a:cubicBezTo>
                <a:cubicBezTo>
                  <a:pt x="290" y="452"/>
                  <a:pt x="290" y="452"/>
                  <a:pt x="290" y="452"/>
                </a:cubicBezTo>
                <a:lnTo>
                  <a:pt x="290" y="5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49"/>
          <p:cNvSpPr>
            <a:spLocks noChangeArrowheads="1"/>
          </p:cNvSpPr>
          <p:nvPr/>
        </p:nvSpPr>
        <p:spPr bwMode="auto">
          <a:xfrm>
            <a:off x="9531630" y="5401360"/>
            <a:ext cx="279298" cy="303703"/>
          </a:xfrm>
          <a:custGeom>
            <a:avLst/>
            <a:gdLst>
              <a:gd name="T0" fmla="*/ 58890669 w 453"/>
              <a:gd name="T1" fmla="*/ 31867782 h 496"/>
              <a:gd name="T2" fmla="*/ 58890669 w 453"/>
              <a:gd name="T3" fmla="*/ 31867782 h 496"/>
              <a:gd name="T4" fmla="*/ 57066759 w 453"/>
              <a:gd name="T5" fmla="*/ 34566327 h 496"/>
              <a:gd name="T6" fmla="*/ 57066759 w 453"/>
              <a:gd name="T7" fmla="*/ 34566327 h 496"/>
              <a:gd name="T8" fmla="*/ 45080137 w 453"/>
              <a:gd name="T9" fmla="*/ 45488840 h 496"/>
              <a:gd name="T10" fmla="*/ 45080137 w 453"/>
              <a:gd name="T11" fmla="*/ 45488840 h 496"/>
              <a:gd name="T12" fmla="*/ 42344092 w 453"/>
              <a:gd name="T13" fmla="*/ 46388235 h 496"/>
              <a:gd name="T14" fmla="*/ 38695911 w 453"/>
              <a:gd name="T15" fmla="*/ 42790294 h 496"/>
              <a:gd name="T16" fmla="*/ 40519821 w 453"/>
              <a:gd name="T17" fmla="*/ 39963059 h 496"/>
              <a:gd name="T18" fmla="*/ 40519821 w 453"/>
              <a:gd name="T19" fmla="*/ 39963059 h 496"/>
              <a:gd name="T20" fmla="*/ 45080137 w 453"/>
              <a:gd name="T21" fmla="*/ 35465723 h 496"/>
              <a:gd name="T22" fmla="*/ 23061108 w 453"/>
              <a:gd name="T23" fmla="*/ 35465723 h 496"/>
              <a:gd name="T24" fmla="*/ 23061108 w 453"/>
              <a:gd name="T25" fmla="*/ 35465723 h 496"/>
              <a:gd name="T26" fmla="*/ 19282622 w 453"/>
              <a:gd name="T27" fmla="*/ 31867782 h 496"/>
              <a:gd name="T28" fmla="*/ 23061108 w 453"/>
              <a:gd name="T29" fmla="*/ 28269842 h 496"/>
              <a:gd name="T30" fmla="*/ 23061108 w 453"/>
              <a:gd name="T31" fmla="*/ 28269842 h 496"/>
              <a:gd name="T32" fmla="*/ 45080137 w 453"/>
              <a:gd name="T33" fmla="*/ 28269842 h 496"/>
              <a:gd name="T34" fmla="*/ 40519821 w 453"/>
              <a:gd name="T35" fmla="*/ 23643815 h 496"/>
              <a:gd name="T36" fmla="*/ 40519821 w 453"/>
              <a:gd name="T37" fmla="*/ 23643815 h 496"/>
              <a:gd name="T38" fmla="*/ 38695911 w 453"/>
              <a:gd name="T39" fmla="*/ 20945270 h 496"/>
              <a:gd name="T40" fmla="*/ 42344092 w 453"/>
              <a:gd name="T41" fmla="*/ 17347329 h 496"/>
              <a:gd name="T42" fmla="*/ 45080137 w 453"/>
              <a:gd name="T43" fmla="*/ 18246725 h 496"/>
              <a:gd name="T44" fmla="*/ 45080137 w 453"/>
              <a:gd name="T45" fmla="*/ 18246725 h 496"/>
              <a:gd name="T46" fmla="*/ 57066759 w 453"/>
              <a:gd name="T47" fmla="*/ 29169237 h 496"/>
              <a:gd name="T48" fmla="*/ 57066759 w 453"/>
              <a:gd name="T49" fmla="*/ 29169237 h 496"/>
              <a:gd name="T50" fmla="*/ 58890669 w 453"/>
              <a:gd name="T51" fmla="*/ 31867782 h 496"/>
              <a:gd name="T52" fmla="*/ 22148973 w 453"/>
              <a:gd name="T53" fmla="*/ 7324571 h 496"/>
              <a:gd name="T54" fmla="*/ 22148973 w 453"/>
              <a:gd name="T55" fmla="*/ 7324571 h 496"/>
              <a:gd name="T56" fmla="*/ 7296362 w 453"/>
              <a:gd name="T57" fmla="*/ 7324571 h 496"/>
              <a:gd name="T58" fmla="*/ 7296362 w 453"/>
              <a:gd name="T59" fmla="*/ 56410993 h 496"/>
              <a:gd name="T60" fmla="*/ 22148973 w 453"/>
              <a:gd name="T61" fmla="*/ 56410993 h 496"/>
              <a:gd name="T62" fmla="*/ 25797154 w 453"/>
              <a:gd name="T63" fmla="*/ 60008934 h 496"/>
              <a:gd name="T64" fmla="*/ 22148973 w 453"/>
              <a:gd name="T65" fmla="*/ 63607233 h 496"/>
              <a:gd name="T66" fmla="*/ 3648181 w 453"/>
              <a:gd name="T67" fmla="*/ 63607233 h 496"/>
              <a:gd name="T68" fmla="*/ 0 w 453"/>
              <a:gd name="T69" fmla="*/ 60008934 h 496"/>
              <a:gd name="T70" fmla="*/ 0 w 453"/>
              <a:gd name="T71" fmla="*/ 3726631 h 496"/>
              <a:gd name="T72" fmla="*/ 3648181 w 453"/>
              <a:gd name="T73" fmla="*/ 0 h 496"/>
              <a:gd name="T74" fmla="*/ 22148973 w 453"/>
              <a:gd name="T75" fmla="*/ 0 h 496"/>
              <a:gd name="T76" fmla="*/ 25797154 w 453"/>
              <a:gd name="T77" fmla="*/ 3726631 h 496"/>
              <a:gd name="T78" fmla="*/ 22148973 w 453"/>
              <a:gd name="T79" fmla="*/ 7324571 h 4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53" h="496">
                <a:moveTo>
                  <a:pt x="452" y="248"/>
                </a:moveTo>
                <a:lnTo>
                  <a:pt x="452" y="248"/>
                </a:lnTo>
                <a:cubicBezTo>
                  <a:pt x="452" y="255"/>
                  <a:pt x="445" y="262"/>
                  <a:pt x="438" y="269"/>
                </a:cubicBezTo>
                <a:cubicBezTo>
                  <a:pt x="346" y="354"/>
                  <a:pt x="346" y="354"/>
                  <a:pt x="346" y="354"/>
                </a:cubicBezTo>
                <a:cubicBezTo>
                  <a:pt x="339" y="361"/>
                  <a:pt x="332" y="361"/>
                  <a:pt x="325" y="361"/>
                </a:cubicBezTo>
                <a:cubicBezTo>
                  <a:pt x="311" y="361"/>
                  <a:pt x="297" y="347"/>
                  <a:pt x="297" y="333"/>
                </a:cubicBezTo>
                <a:cubicBezTo>
                  <a:pt x="297" y="326"/>
                  <a:pt x="304" y="319"/>
                  <a:pt x="311" y="311"/>
                </a:cubicBezTo>
                <a:cubicBezTo>
                  <a:pt x="346" y="276"/>
                  <a:pt x="346" y="276"/>
                  <a:pt x="346" y="276"/>
                </a:cubicBezTo>
                <a:cubicBezTo>
                  <a:pt x="177" y="276"/>
                  <a:pt x="177" y="276"/>
                  <a:pt x="177" y="276"/>
                </a:cubicBezTo>
                <a:cubicBezTo>
                  <a:pt x="163" y="276"/>
                  <a:pt x="148" y="262"/>
                  <a:pt x="148" y="248"/>
                </a:cubicBezTo>
                <a:cubicBezTo>
                  <a:pt x="148" y="234"/>
                  <a:pt x="163" y="220"/>
                  <a:pt x="177" y="220"/>
                </a:cubicBezTo>
                <a:cubicBezTo>
                  <a:pt x="346" y="220"/>
                  <a:pt x="346" y="220"/>
                  <a:pt x="346" y="220"/>
                </a:cubicBezTo>
                <a:cubicBezTo>
                  <a:pt x="311" y="184"/>
                  <a:pt x="311" y="184"/>
                  <a:pt x="311" y="184"/>
                </a:cubicBezTo>
                <a:cubicBezTo>
                  <a:pt x="304" y="177"/>
                  <a:pt x="297" y="170"/>
                  <a:pt x="297" y="163"/>
                </a:cubicBezTo>
                <a:cubicBezTo>
                  <a:pt x="297" y="149"/>
                  <a:pt x="311" y="135"/>
                  <a:pt x="325" y="135"/>
                </a:cubicBezTo>
                <a:cubicBezTo>
                  <a:pt x="332" y="135"/>
                  <a:pt x="339" y="135"/>
                  <a:pt x="346" y="142"/>
                </a:cubicBezTo>
                <a:cubicBezTo>
                  <a:pt x="438" y="227"/>
                  <a:pt x="438" y="227"/>
                  <a:pt x="438" y="227"/>
                </a:cubicBezTo>
                <a:cubicBezTo>
                  <a:pt x="445" y="234"/>
                  <a:pt x="452" y="241"/>
                  <a:pt x="452" y="248"/>
                </a:cubicBezTo>
                <a:close/>
                <a:moveTo>
                  <a:pt x="170" y="57"/>
                </a:moveTo>
                <a:lnTo>
                  <a:pt x="170" y="57"/>
                </a:lnTo>
                <a:cubicBezTo>
                  <a:pt x="56" y="57"/>
                  <a:pt x="56" y="57"/>
                  <a:pt x="56" y="57"/>
                </a:cubicBezTo>
                <a:cubicBezTo>
                  <a:pt x="56" y="439"/>
                  <a:pt x="56" y="439"/>
                  <a:pt x="56" y="439"/>
                </a:cubicBezTo>
                <a:cubicBezTo>
                  <a:pt x="170" y="439"/>
                  <a:pt x="170" y="439"/>
                  <a:pt x="170" y="439"/>
                </a:cubicBezTo>
                <a:cubicBezTo>
                  <a:pt x="184" y="439"/>
                  <a:pt x="198" y="446"/>
                  <a:pt x="198" y="467"/>
                </a:cubicBezTo>
                <a:cubicBezTo>
                  <a:pt x="198" y="481"/>
                  <a:pt x="184" y="495"/>
                  <a:pt x="170" y="495"/>
                </a:cubicBezTo>
                <a:cubicBezTo>
                  <a:pt x="28" y="495"/>
                  <a:pt x="28" y="495"/>
                  <a:pt x="28" y="495"/>
                </a:cubicBezTo>
                <a:cubicBezTo>
                  <a:pt x="7" y="495"/>
                  <a:pt x="0" y="481"/>
                  <a:pt x="0" y="467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5"/>
                  <a:pt x="7" y="0"/>
                  <a:pt x="28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84" y="0"/>
                  <a:pt x="198" y="15"/>
                  <a:pt x="198" y="29"/>
                </a:cubicBezTo>
                <a:cubicBezTo>
                  <a:pt x="198" y="50"/>
                  <a:pt x="184" y="57"/>
                  <a:pt x="170" y="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50"/>
          <p:cNvSpPr>
            <a:spLocks noChangeArrowheads="1"/>
          </p:cNvSpPr>
          <p:nvPr/>
        </p:nvSpPr>
        <p:spPr bwMode="auto">
          <a:xfrm>
            <a:off x="8872705" y="5401360"/>
            <a:ext cx="279297" cy="303703"/>
          </a:xfrm>
          <a:custGeom>
            <a:avLst/>
            <a:gdLst>
              <a:gd name="T0" fmla="*/ 58889948 w 453"/>
              <a:gd name="T1" fmla="*/ 31867782 h 496"/>
              <a:gd name="T2" fmla="*/ 58889948 w 453"/>
              <a:gd name="T3" fmla="*/ 31867782 h 496"/>
              <a:gd name="T4" fmla="*/ 58889948 w 453"/>
              <a:gd name="T5" fmla="*/ 60008934 h 496"/>
              <a:gd name="T6" fmla="*/ 55241789 w 453"/>
              <a:gd name="T7" fmla="*/ 63607233 h 496"/>
              <a:gd name="T8" fmla="*/ 36741110 w 453"/>
              <a:gd name="T9" fmla="*/ 63607233 h 496"/>
              <a:gd name="T10" fmla="*/ 33092952 w 453"/>
              <a:gd name="T11" fmla="*/ 60008934 h 496"/>
              <a:gd name="T12" fmla="*/ 36741110 w 453"/>
              <a:gd name="T13" fmla="*/ 56410993 h 496"/>
              <a:gd name="T14" fmla="*/ 51463687 w 453"/>
              <a:gd name="T15" fmla="*/ 56410993 h 496"/>
              <a:gd name="T16" fmla="*/ 51463687 w 453"/>
              <a:gd name="T17" fmla="*/ 7324571 h 496"/>
              <a:gd name="T18" fmla="*/ 36741110 w 453"/>
              <a:gd name="T19" fmla="*/ 7324571 h 496"/>
              <a:gd name="T20" fmla="*/ 33092952 w 453"/>
              <a:gd name="T21" fmla="*/ 3726631 h 496"/>
              <a:gd name="T22" fmla="*/ 36741110 w 453"/>
              <a:gd name="T23" fmla="*/ 0 h 496"/>
              <a:gd name="T24" fmla="*/ 55241789 w 453"/>
              <a:gd name="T25" fmla="*/ 0 h 496"/>
              <a:gd name="T26" fmla="*/ 58889948 w 453"/>
              <a:gd name="T27" fmla="*/ 3726631 h 496"/>
              <a:gd name="T28" fmla="*/ 58889948 w 453"/>
              <a:gd name="T29" fmla="*/ 31867782 h 496"/>
              <a:gd name="T30" fmla="*/ 37653240 w 453"/>
              <a:gd name="T31" fmla="*/ 29169237 h 496"/>
              <a:gd name="T32" fmla="*/ 37653240 w 453"/>
              <a:gd name="T33" fmla="*/ 29169237 h 496"/>
              <a:gd name="T34" fmla="*/ 38565009 w 453"/>
              <a:gd name="T35" fmla="*/ 31867782 h 496"/>
              <a:gd name="T36" fmla="*/ 37653240 w 453"/>
              <a:gd name="T37" fmla="*/ 34566327 h 496"/>
              <a:gd name="T38" fmla="*/ 37653240 w 453"/>
              <a:gd name="T39" fmla="*/ 34566327 h 496"/>
              <a:gd name="T40" fmla="*/ 25796996 w 453"/>
              <a:gd name="T41" fmla="*/ 45488840 h 496"/>
              <a:gd name="T42" fmla="*/ 25796996 w 453"/>
              <a:gd name="T43" fmla="*/ 45488840 h 496"/>
              <a:gd name="T44" fmla="*/ 22930663 w 453"/>
              <a:gd name="T45" fmla="*/ 46388235 h 496"/>
              <a:gd name="T46" fmla="*/ 19282505 w 453"/>
              <a:gd name="T47" fmla="*/ 42790294 h 496"/>
              <a:gd name="T48" fmla="*/ 20194634 w 453"/>
              <a:gd name="T49" fmla="*/ 39963059 h 496"/>
              <a:gd name="T50" fmla="*/ 20194634 w 453"/>
              <a:gd name="T51" fmla="*/ 39963059 h 496"/>
              <a:gd name="T52" fmla="*/ 25796996 w 453"/>
              <a:gd name="T53" fmla="*/ 35465723 h 496"/>
              <a:gd name="T54" fmla="*/ 3648158 w 453"/>
              <a:gd name="T55" fmla="*/ 35465723 h 496"/>
              <a:gd name="T56" fmla="*/ 3648158 w 453"/>
              <a:gd name="T57" fmla="*/ 35465723 h 496"/>
              <a:gd name="T58" fmla="*/ 0 w 453"/>
              <a:gd name="T59" fmla="*/ 31867782 h 496"/>
              <a:gd name="T60" fmla="*/ 3648158 w 453"/>
              <a:gd name="T61" fmla="*/ 28269842 h 496"/>
              <a:gd name="T62" fmla="*/ 3648158 w 453"/>
              <a:gd name="T63" fmla="*/ 28269842 h 496"/>
              <a:gd name="T64" fmla="*/ 25796996 w 453"/>
              <a:gd name="T65" fmla="*/ 28269842 h 496"/>
              <a:gd name="T66" fmla="*/ 20194634 w 453"/>
              <a:gd name="T67" fmla="*/ 23643815 h 496"/>
              <a:gd name="T68" fmla="*/ 20194634 w 453"/>
              <a:gd name="T69" fmla="*/ 23643815 h 496"/>
              <a:gd name="T70" fmla="*/ 19282505 w 453"/>
              <a:gd name="T71" fmla="*/ 20945270 h 496"/>
              <a:gd name="T72" fmla="*/ 22930663 w 453"/>
              <a:gd name="T73" fmla="*/ 17347329 h 496"/>
              <a:gd name="T74" fmla="*/ 25796996 w 453"/>
              <a:gd name="T75" fmla="*/ 18246725 h 496"/>
              <a:gd name="T76" fmla="*/ 25796996 w 453"/>
              <a:gd name="T77" fmla="*/ 18246725 h 496"/>
              <a:gd name="T78" fmla="*/ 37653240 w 453"/>
              <a:gd name="T79" fmla="*/ 29169237 h 49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53" h="496">
                <a:moveTo>
                  <a:pt x="452" y="248"/>
                </a:moveTo>
                <a:lnTo>
                  <a:pt x="452" y="248"/>
                </a:lnTo>
                <a:cubicBezTo>
                  <a:pt x="452" y="467"/>
                  <a:pt x="452" y="467"/>
                  <a:pt x="452" y="467"/>
                </a:cubicBezTo>
                <a:cubicBezTo>
                  <a:pt x="452" y="481"/>
                  <a:pt x="438" y="495"/>
                  <a:pt x="424" y="495"/>
                </a:cubicBezTo>
                <a:cubicBezTo>
                  <a:pt x="282" y="495"/>
                  <a:pt x="282" y="495"/>
                  <a:pt x="282" y="495"/>
                </a:cubicBezTo>
                <a:cubicBezTo>
                  <a:pt x="261" y="495"/>
                  <a:pt x="254" y="481"/>
                  <a:pt x="254" y="467"/>
                </a:cubicBezTo>
                <a:cubicBezTo>
                  <a:pt x="254" y="446"/>
                  <a:pt x="261" y="439"/>
                  <a:pt x="282" y="439"/>
                </a:cubicBezTo>
                <a:cubicBezTo>
                  <a:pt x="395" y="439"/>
                  <a:pt x="395" y="439"/>
                  <a:pt x="395" y="439"/>
                </a:cubicBezTo>
                <a:cubicBezTo>
                  <a:pt x="395" y="57"/>
                  <a:pt x="395" y="57"/>
                  <a:pt x="395" y="57"/>
                </a:cubicBezTo>
                <a:cubicBezTo>
                  <a:pt x="282" y="57"/>
                  <a:pt x="282" y="57"/>
                  <a:pt x="282" y="57"/>
                </a:cubicBezTo>
                <a:cubicBezTo>
                  <a:pt x="261" y="57"/>
                  <a:pt x="254" y="43"/>
                  <a:pt x="254" y="29"/>
                </a:cubicBezTo>
                <a:cubicBezTo>
                  <a:pt x="254" y="15"/>
                  <a:pt x="261" y="0"/>
                  <a:pt x="282" y="0"/>
                </a:cubicBezTo>
                <a:cubicBezTo>
                  <a:pt x="424" y="0"/>
                  <a:pt x="424" y="0"/>
                  <a:pt x="424" y="0"/>
                </a:cubicBezTo>
                <a:cubicBezTo>
                  <a:pt x="438" y="0"/>
                  <a:pt x="452" y="15"/>
                  <a:pt x="452" y="29"/>
                </a:cubicBezTo>
                <a:cubicBezTo>
                  <a:pt x="452" y="248"/>
                  <a:pt x="452" y="248"/>
                  <a:pt x="452" y="248"/>
                </a:cubicBezTo>
                <a:close/>
                <a:moveTo>
                  <a:pt x="289" y="227"/>
                </a:moveTo>
                <a:lnTo>
                  <a:pt x="289" y="227"/>
                </a:lnTo>
                <a:cubicBezTo>
                  <a:pt x="296" y="234"/>
                  <a:pt x="296" y="241"/>
                  <a:pt x="296" y="248"/>
                </a:cubicBezTo>
                <a:cubicBezTo>
                  <a:pt x="296" y="255"/>
                  <a:pt x="296" y="262"/>
                  <a:pt x="289" y="269"/>
                </a:cubicBezTo>
                <a:cubicBezTo>
                  <a:pt x="198" y="354"/>
                  <a:pt x="198" y="354"/>
                  <a:pt x="198" y="354"/>
                </a:cubicBezTo>
                <a:cubicBezTo>
                  <a:pt x="191" y="361"/>
                  <a:pt x="183" y="361"/>
                  <a:pt x="176" y="361"/>
                </a:cubicBezTo>
                <a:cubicBezTo>
                  <a:pt x="162" y="361"/>
                  <a:pt x="148" y="347"/>
                  <a:pt x="148" y="333"/>
                </a:cubicBezTo>
                <a:cubicBezTo>
                  <a:pt x="148" y="326"/>
                  <a:pt x="155" y="319"/>
                  <a:pt x="155" y="311"/>
                </a:cubicBezTo>
                <a:cubicBezTo>
                  <a:pt x="198" y="276"/>
                  <a:pt x="198" y="276"/>
                  <a:pt x="198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7" y="276"/>
                  <a:pt x="0" y="262"/>
                  <a:pt x="0" y="248"/>
                </a:cubicBezTo>
                <a:cubicBezTo>
                  <a:pt x="0" y="234"/>
                  <a:pt x="7" y="220"/>
                  <a:pt x="28" y="220"/>
                </a:cubicBezTo>
                <a:cubicBezTo>
                  <a:pt x="198" y="220"/>
                  <a:pt x="198" y="220"/>
                  <a:pt x="198" y="220"/>
                </a:cubicBezTo>
                <a:cubicBezTo>
                  <a:pt x="155" y="184"/>
                  <a:pt x="155" y="184"/>
                  <a:pt x="155" y="184"/>
                </a:cubicBezTo>
                <a:cubicBezTo>
                  <a:pt x="155" y="177"/>
                  <a:pt x="148" y="170"/>
                  <a:pt x="148" y="163"/>
                </a:cubicBezTo>
                <a:cubicBezTo>
                  <a:pt x="148" y="149"/>
                  <a:pt x="162" y="135"/>
                  <a:pt x="176" y="135"/>
                </a:cubicBezTo>
                <a:cubicBezTo>
                  <a:pt x="183" y="135"/>
                  <a:pt x="191" y="135"/>
                  <a:pt x="198" y="142"/>
                </a:cubicBezTo>
                <a:cubicBezTo>
                  <a:pt x="289" y="227"/>
                  <a:pt x="289" y="227"/>
                  <a:pt x="289" y="2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51"/>
          <p:cNvSpPr>
            <a:spLocks noChangeArrowheads="1"/>
          </p:cNvSpPr>
          <p:nvPr/>
        </p:nvSpPr>
        <p:spPr bwMode="auto">
          <a:xfrm>
            <a:off x="8213780" y="5414918"/>
            <a:ext cx="300991" cy="279297"/>
          </a:xfrm>
          <a:custGeom>
            <a:avLst/>
            <a:gdLst>
              <a:gd name="T0" fmla="*/ 59733324 w 489"/>
              <a:gd name="T1" fmla="*/ 58889948 h 453"/>
              <a:gd name="T2" fmla="*/ 59733324 w 489"/>
              <a:gd name="T3" fmla="*/ 58889948 h 453"/>
              <a:gd name="T4" fmla="*/ 3765697 w 489"/>
              <a:gd name="T5" fmla="*/ 58889948 h 453"/>
              <a:gd name="T6" fmla="*/ 0 w 489"/>
              <a:gd name="T7" fmla="*/ 55241789 h 453"/>
              <a:gd name="T8" fmla="*/ 0 w 489"/>
              <a:gd name="T9" fmla="*/ 36741110 h 453"/>
              <a:gd name="T10" fmla="*/ 3765697 w 489"/>
              <a:gd name="T11" fmla="*/ 33092952 h 453"/>
              <a:gd name="T12" fmla="*/ 7401667 w 489"/>
              <a:gd name="T13" fmla="*/ 36741110 h 453"/>
              <a:gd name="T14" fmla="*/ 7401667 w 489"/>
              <a:gd name="T15" fmla="*/ 51593992 h 453"/>
              <a:gd name="T16" fmla="*/ 55967267 w 489"/>
              <a:gd name="T17" fmla="*/ 51593992 h 453"/>
              <a:gd name="T18" fmla="*/ 55967267 w 489"/>
              <a:gd name="T19" fmla="*/ 36741110 h 453"/>
              <a:gd name="T20" fmla="*/ 59733324 w 489"/>
              <a:gd name="T21" fmla="*/ 33092952 h 453"/>
              <a:gd name="T22" fmla="*/ 63369294 w 489"/>
              <a:gd name="T23" fmla="*/ 36741110 h 453"/>
              <a:gd name="T24" fmla="*/ 63369294 w 489"/>
              <a:gd name="T25" fmla="*/ 55241789 h 453"/>
              <a:gd name="T26" fmla="*/ 59733324 w 489"/>
              <a:gd name="T27" fmla="*/ 58889948 h 453"/>
              <a:gd name="T28" fmla="*/ 43241733 w 489"/>
              <a:gd name="T29" fmla="*/ 19282505 h 453"/>
              <a:gd name="T30" fmla="*/ 43241733 w 489"/>
              <a:gd name="T31" fmla="*/ 19282505 h 453"/>
              <a:gd name="T32" fmla="*/ 40384848 w 489"/>
              <a:gd name="T33" fmla="*/ 18370375 h 453"/>
              <a:gd name="T34" fmla="*/ 40384848 w 489"/>
              <a:gd name="T35" fmla="*/ 18370375 h 453"/>
              <a:gd name="T36" fmla="*/ 35840067 w 489"/>
              <a:gd name="T37" fmla="*/ 12898317 h 453"/>
              <a:gd name="T38" fmla="*/ 35840067 w 489"/>
              <a:gd name="T39" fmla="*/ 35828980 h 453"/>
              <a:gd name="T40" fmla="*/ 35840067 w 489"/>
              <a:gd name="T41" fmla="*/ 35828980 h 453"/>
              <a:gd name="T42" fmla="*/ 32204097 w 489"/>
              <a:gd name="T43" fmla="*/ 39607443 h 453"/>
              <a:gd name="T44" fmla="*/ 28568127 w 489"/>
              <a:gd name="T45" fmla="*/ 35828980 h 453"/>
              <a:gd name="T46" fmla="*/ 28568127 w 489"/>
              <a:gd name="T47" fmla="*/ 35828980 h 453"/>
              <a:gd name="T48" fmla="*/ 28568127 w 489"/>
              <a:gd name="T49" fmla="*/ 12898317 h 453"/>
              <a:gd name="T50" fmla="*/ 23893258 w 489"/>
              <a:gd name="T51" fmla="*/ 18370375 h 453"/>
              <a:gd name="T52" fmla="*/ 23893258 w 489"/>
              <a:gd name="T53" fmla="*/ 18370375 h 453"/>
              <a:gd name="T54" fmla="*/ 21166461 w 489"/>
              <a:gd name="T55" fmla="*/ 19282505 h 453"/>
              <a:gd name="T56" fmla="*/ 17530491 w 489"/>
              <a:gd name="T57" fmla="*/ 15634346 h 453"/>
              <a:gd name="T58" fmla="*/ 18439303 w 489"/>
              <a:gd name="T59" fmla="*/ 13810447 h 453"/>
              <a:gd name="T60" fmla="*/ 18439303 w 489"/>
              <a:gd name="T61" fmla="*/ 13810447 h 453"/>
              <a:gd name="T62" fmla="*/ 29476939 w 489"/>
              <a:gd name="T63" fmla="*/ 912130 h 453"/>
              <a:gd name="T64" fmla="*/ 29476939 w 489"/>
              <a:gd name="T65" fmla="*/ 912130 h 453"/>
              <a:gd name="T66" fmla="*/ 32204097 w 489"/>
              <a:gd name="T67" fmla="*/ 0 h 453"/>
              <a:gd name="T68" fmla="*/ 34930894 w 489"/>
              <a:gd name="T69" fmla="*/ 912130 h 453"/>
              <a:gd name="T70" fmla="*/ 34930894 w 489"/>
              <a:gd name="T71" fmla="*/ 912130 h 453"/>
              <a:gd name="T72" fmla="*/ 45968530 w 489"/>
              <a:gd name="T73" fmla="*/ 13810447 h 453"/>
              <a:gd name="T74" fmla="*/ 45968530 w 489"/>
              <a:gd name="T75" fmla="*/ 13810447 h 453"/>
              <a:gd name="T76" fmla="*/ 46877703 w 489"/>
              <a:gd name="T77" fmla="*/ 15634346 h 453"/>
              <a:gd name="T78" fmla="*/ 43241733 w 489"/>
              <a:gd name="T79" fmla="*/ 19282505 h 45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489" h="453">
                <a:moveTo>
                  <a:pt x="460" y="452"/>
                </a:moveTo>
                <a:lnTo>
                  <a:pt x="460" y="452"/>
                </a:lnTo>
                <a:cubicBezTo>
                  <a:pt x="29" y="452"/>
                  <a:pt x="29" y="452"/>
                  <a:pt x="29" y="452"/>
                </a:cubicBezTo>
                <a:cubicBezTo>
                  <a:pt x="15" y="452"/>
                  <a:pt x="0" y="438"/>
                  <a:pt x="0" y="424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68"/>
                  <a:pt x="15" y="254"/>
                  <a:pt x="29" y="254"/>
                </a:cubicBezTo>
                <a:cubicBezTo>
                  <a:pt x="43" y="254"/>
                  <a:pt x="57" y="268"/>
                  <a:pt x="57" y="282"/>
                </a:cubicBezTo>
                <a:cubicBezTo>
                  <a:pt x="57" y="396"/>
                  <a:pt x="57" y="396"/>
                  <a:pt x="57" y="396"/>
                </a:cubicBezTo>
                <a:cubicBezTo>
                  <a:pt x="431" y="396"/>
                  <a:pt x="431" y="396"/>
                  <a:pt x="431" y="396"/>
                </a:cubicBezTo>
                <a:cubicBezTo>
                  <a:pt x="431" y="282"/>
                  <a:pt x="431" y="282"/>
                  <a:pt x="431" y="282"/>
                </a:cubicBezTo>
                <a:cubicBezTo>
                  <a:pt x="431" y="268"/>
                  <a:pt x="446" y="254"/>
                  <a:pt x="460" y="254"/>
                </a:cubicBezTo>
                <a:cubicBezTo>
                  <a:pt x="481" y="254"/>
                  <a:pt x="488" y="268"/>
                  <a:pt x="488" y="282"/>
                </a:cubicBezTo>
                <a:cubicBezTo>
                  <a:pt x="488" y="424"/>
                  <a:pt x="488" y="424"/>
                  <a:pt x="488" y="424"/>
                </a:cubicBezTo>
                <a:cubicBezTo>
                  <a:pt x="488" y="438"/>
                  <a:pt x="481" y="452"/>
                  <a:pt x="460" y="452"/>
                </a:cubicBezTo>
                <a:close/>
                <a:moveTo>
                  <a:pt x="333" y="148"/>
                </a:moveTo>
                <a:lnTo>
                  <a:pt x="333" y="148"/>
                </a:lnTo>
                <a:cubicBezTo>
                  <a:pt x="318" y="148"/>
                  <a:pt x="311" y="148"/>
                  <a:pt x="311" y="141"/>
                </a:cubicBezTo>
                <a:cubicBezTo>
                  <a:pt x="276" y="99"/>
                  <a:pt x="276" y="99"/>
                  <a:pt x="276" y="99"/>
                </a:cubicBezTo>
                <a:cubicBezTo>
                  <a:pt x="276" y="275"/>
                  <a:pt x="276" y="275"/>
                  <a:pt x="276" y="275"/>
                </a:cubicBezTo>
                <a:cubicBezTo>
                  <a:pt x="276" y="289"/>
                  <a:pt x="262" y="304"/>
                  <a:pt x="248" y="304"/>
                </a:cubicBezTo>
                <a:cubicBezTo>
                  <a:pt x="227" y="304"/>
                  <a:pt x="220" y="289"/>
                  <a:pt x="220" y="275"/>
                </a:cubicBezTo>
                <a:cubicBezTo>
                  <a:pt x="220" y="99"/>
                  <a:pt x="220" y="99"/>
                  <a:pt x="220" y="99"/>
                </a:cubicBezTo>
                <a:cubicBezTo>
                  <a:pt x="184" y="141"/>
                  <a:pt x="184" y="141"/>
                  <a:pt x="184" y="141"/>
                </a:cubicBezTo>
                <a:cubicBezTo>
                  <a:pt x="177" y="148"/>
                  <a:pt x="170" y="148"/>
                  <a:pt x="163" y="148"/>
                </a:cubicBezTo>
                <a:cubicBezTo>
                  <a:pt x="142" y="148"/>
                  <a:pt x="135" y="141"/>
                  <a:pt x="135" y="120"/>
                </a:cubicBezTo>
                <a:cubicBezTo>
                  <a:pt x="135" y="113"/>
                  <a:pt x="135" y="106"/>
                  <a:pt x="142" y="106"/>
                </a:cubicBezTo>
                <a:cubicBezTo>
                  <a:pt x="227" y="7"/>
                  <a:pt x="227" y="7"/>
                  <a:pt x="227" y="7"/>
                </a:cubicBezTo>
                <a:cubicBezTo>
                  <a:pt x="227" y="7"/>
                  <a:pt x="234" y="0"/>
                  <a:pt x="248" y="0"/>
                </a:cubicBezTo>
                <a:cubicBezTo>
                  <a:pt x="255" y="0"/>
                  <a:pt x="262" y="7"/>
                  <a:pt x="269" y="7"/>
                </a:cubicBezTo>
                <a:cubicBezTo>
                  <a:pt x="354" y="106"/>
                  <a:pt x="354" y="106"/>
                  <a:pt x="354" y="106"/>
                </a:cubicBezTo>
                <a:cubicBezTo>
                  <a:pt x="354" y="106"/>
                  <a:pt x="361" y="113"/>
                  <a:pt x="361" y="120"/>
                </a:cubicBezTo>
                <a:cubicBezTo>
                  <a:pt x="361" y="141"/>
                  <a:pt x="347" y="148"/>
                  <a:pt x="333" y="1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52"/>
          <p:cNvSpPr>
            <a:spLocks noChangeArrowheads="1"/>
          </p:cNvSpPr>
          <p:nvPr/>
        </p:nvSpPr>
        <p:spPr bwMode="auto">
          <a:xfrm>
            <a:off x="7568413" y="5414918"/>
            <a:ext cx="300991" cy="279297"/>
          </a:xfrm>
          <a:custGeom>
            <a:avLst/>
            <a:gdLst>
              <a:gd name="T0" fmla="*/ 59733324 w 489"/>
              <a:gd name="T1" fmla="*/ 58889948 h 453"/>
              <a:gd name="T2" fmla="*/ 59733324 w 489"/>
              <a:gd name="T3" fmla="*/ 58889948 h 453"/>
              <a:gd name="T4" fmla="*/ 31294924 w 489"/>
              <a:gd name="T5" fmla="*/ 58889948 h 453"/>
              <a:gd name="T6" fmla="*/ 31294924 w 489"/>
              <a:gd name="T7" fmla="*/ 58889948 h 453"/>
              <a:gd name="T8" fmla="*/ 31294924 w 489"/>
              <a:gd name="T9" fmla="*/ 58889948 h 453"/>
              <a:gd name="T10" fmla="*/ 3765697 w 489"/>
              <a:gd name="T11" fmla="*/ 58889948 h 453"/>
              <a:gd name="T12" fmla="*/ 0 w 489"/>
              <a:gd name="T13" fmla="*/ 55241789 h 453"/>
              <a:gd name="T14" fmla="*/ 0 w 489"/>
              <a:gd name="T15" fmla="*/ 36741110 h 453"/>
              <a:gd name="T16" fmla="*/ 3765697 w 489"/>
              <a:gd name="T17" fmla="*/ 33092952 h 453"/>
              <a:gd name="T18" fmla="*/ 7401667 w 489"/>
              <a:gd name="T19" fmla="*/ 36741110 h 453"/>
              <a:gd name="T20" fmla="*/ 7401667 w 489"/>
              <a:gd name="T21" fmla="*/ 51593992 h 453"/>
              <a:gd name="T22" fmla="*/ 55967267 w 489"/>
              <a:gd name="T23" fmla="*/ 51593992 h 453"/>
              <a:gd name="T24" fmla="*/ 55967267 w 489"/>
              <a:gd name="T25" fmla="*/ 36741110 h 453"/>
              <a:gd name="T26" fmla="*/ 59733324 w 489"/>
              <a:gd name="T27" fmla="*/ 33092952 h 453"/>
              <a:gd name="T28" fmla="*/ 63369294 w 489"/>
              <a:gd name="T29" fmla="*/ 36741110 h 453"/>
              <a:gd name="T30" fmla="*/ 63369294 w 489"/>
              <a:gd name="T31" fmla="*/ 55241789 h 453"/>
              <a:gd name="T32" fmla="*/ 59733324 w 489"/>
              <a:gd name="T33" fmla="*/ 58889948 h 453"/>
              <a:gd name="T34" fmla="*/ 45059718 w 489"/>
              <a:gd name="T35" fmla="*/ 25796996 h 453"/>
              <a:gd name="T36" fmla="*/ 45059718 w 489"/>
              <a:gd name="T37" fmla="*/ 25796996 h 453"/>
              <a:gd name="T38" fmla="*/ 34022082 w 489"/>
              <a:gd name="T39" fmla="*/ 37653240 h 453"/>
              <a:gd name="T40" fmla="*/ 34022082 w 489"/>
              <a:gd name="T41" fmla="*/ 37653240 h 453"/>
              <a:gd name="T42" fmla="*/ 31294924 w 489"/>
              <a:gd name="T43" fmla="*/ 39607443 h 453"/>
              <a:gd name="T44" fmla="*/ 28568127 w 489"/>
              <a:gd name="T45" fmla="*/ 37653240 h 453"/>
              <a:gd name="T46" fmla="*/ 28568127 w 489"/>
              <a:gd name="T47" fmla="*/ 37653240 h 453"/>
              <a:gd name="T48" fmla="*/ 17530491 w 489"/>
              <a:gd name="T49" fmla="*/ 25796996 h 453"/>
              <a:gd name="T50" fmla="*/ 17530491 w 489"/>
              <a:gd name="T51" fmla="*/ 25796996 h 453"/>
              <a:gd name="T52" fmla="*/ 16491591 w 489"/>
              <a:gd name="T53" fmla="*/ 22930663 h 453"/>
              <a:gd name="T54" fmla="*/ 20257288 w 489"/>
              <a:gd name="T55" fmla="*/ 19282505 h 453"/>
              <a:gd name="T56" fmla="*/ 22984445 w 489"/>
              <a:gd name="T57" fmla="*/ 21106403 h 453"/>
              <a:gd name="T58" fmla="*/ 22984445 w 489"/>
              <a:gd name="T59" fmla="*/ 21106403 h 453"/>
              <a:gd name="T60" fmla="*/ 27529227 w 489"/>
              <a:gd name="T61" fmla="*/ 25796996 h 453"/>
              <a:gd name="T62" fmla="*/ 27529227 w 489"/>
              <a:gd name="T63" fmla="*/ 3648158 h 453"/>
              <a:gd name="T64" fmla="*/ 27529227 w 489"/>
              <a:gd name="T65" fmla="*/ 3648158 h 453"/>
              <a:gd name="T66" fmla="*/ 31294924 w 489"/>
              <a:gd name="T67" fmla="*/ 0 h 453"/>
              <a:gd name="T68" fmla="*/ 34930894 w 489"/>
              <a:gd name="T69" fmla="*/ 3648158 h 453"/>
              <a:gd name="T70" fmla="*/ 34930894 w 489"/>
              <a:gd name="T71" fmla="*/ 3648158 h 453"/>
              <a:gd name="T72" fmla="*/ 34930894 w 489"/>
              <a:gd name="T73" fmla="*/ 25796996 h 453"/>
              <a:gd name="T74" fmla="*/ 39476036 w 489"/>
              <a:gd name="T75" fmla="*/ 21106403 h 453"/>
              <a:gd name="T76" fmla="*/ 39476036 w 489"/>
              <a:gd name="T77" fmla="*/ 21106403 h 453"/>
              <a:gd name="T78" fmla="*/ 42202833 w 489"/>
              <a:gd name="T79" fmla="*/ 19282505 h 453"/>
              <a:gd name="T80" fmla="*/ 45968530 w 489"/>
              <a:gd name="T81" fmla="*/ 22930663 h 453"/>
              <a:gd name="T82" fmla="*/ 45059718 w 489"/>
              <a:gd name="T83" fmla="*/ 25796996 h 453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89" h="453">
                <a:moveTo>
                  <a:pt x="460" y="452"/>
                </a:moveTo>
                <a:lnTo>
                  <a:pt x="460" y="452"/>
                </a:lnTo>
                <a:cubicBezTo>
                  <a:pt x="241" y="452"/>
                  <a:pt x="241" y="452"/>
                  <a:pt x="241" y="452"/>
                </a:cubicBezTo>
                <a:cubicBezTo>
                  <a:pt x="29" y="452"/>
                  <a:pt x="29" y="452"/>
                  <a:pt x="29" y="452"/>
                </a:cubicBezTo>
                <a:cubicBezTo>
                  <a:pt x="7" y="452"/>
                  <a:pt x="0" y="438"/>
                  <a:pt x="0" y="424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68"/>
                  <a:pt x="7" y="254"/>
                  <a:pt x="29" y="254"/>
                </a:cubicBezTo>
                <a:cubicBezTo>
                  <a:pt x="43" y="254"/>
                  <a:pt x="57" y="268"/>
                  <a:pt x="57" y="282"/>
                </a:cubicBezTo>
                <a:cubicBezTo>
                  <a:pt x="57" y="396"/>
                  <a:pt x="57" y="396"/>
                  <a:pt x="57" y="396"/>
                </a:cubicBezTo>
                <a:cubicBezTo>
                  <a:pt x="431" y="396"/>
                  <a:pt x="431" y="396"/>
                  <a:pt x="431" y="396"/>
                </a:cubicBezTo>
                <a:cubicBezTo>
                  <a:pt x="431" y="282"/>
                  <a:pt x="431" y="282"/>
                  <a:pt x="431" y="282"/>
                </a:cubicBezTo>
                <a:cubicBezTo>
                  <a:pt x="431" y="268"/>
                  <a:pt x="446" y="254"/>
                  <a:pt x="460" y="254"/>
                </a:cubicBezTo>
                <a:cubicBezTo>
                  <a:pt x="474" y="254"/>
                  <a:pt x="488" y="268"/>
                  <a:pt x="488" y="282"/>
                </a:cubicBezTo>
                <a:cubicBezTo>
                  <a:pt x="488" y="424"/>
                  <a:pt x="488" y="424"/>
                  <a:pt x="488" y="424"/>
                </a:cubicBezTo>
                <a:cubicBezTo>
                  <a:pt x="488" y="438"/>
                  <a:pt x="474" y="452"/>
                  <a:pt x="460" y="452"/>
                </a:cubicBezTo>
                <a:close/>
                <a:moveTo>
                  <a:pt x="347" y="198"/>
                </a:moveTo>
                <a:lnTo>
                  <a:pt x="347" y="198"/>
                </a:lnTo>
                <a:cubicBezTo>
                  <a:pt x="262" y="289"/>
                  <a:pt x="262" y="289"/>
                  <a:pt x="262" y="289"/>
                </a:cubicBezTo>
                <a:cubicBezTo>
                  <a:pt x="262" y="297"/>
                  <a:pt x="255" y="304"/>
                  <a:pt x="241" y="304"/>
                </a:cubicBezTo>
                <a:cubicBezTo>
                  <a:pt x="234" y="304"/>
                  <a:pt x="227" y="297"/>
                  <a:pt x="220" y="289"/>
                </a:cubicBezTo>
                <a:cubicBezTo>
                  <a:pt x="135" y="198"/>
                  <a:pt x="135" y="198"/>
                  <a:pt x="135" y="198"/>
                </a:cubicBezTo>
                <a:cubicBezTo>
                  <a:pt x="135" y="191"/>
                  <a:pt x="127" y="184"/>
                  <a:pt x="127" y="176"/>
                </a:cubicBezTo>
                <a:cubicBezTo>
                  <a:pt x="127" y="162"/>
                  <a:pt x="142" y="148"/>
                  <a:pt x="156" y="148"/>
                </a:cubicBezTo>
                <a:cubicBezTo>
                  <a:pt x="170" y="148"/>
                  <a:pt x="177" y="155"/>
                  <a:pt x="177" y="162"/>
                </a:cubicBezTo>
                <a:cubicBezTo>
                  <a:pt x="212" y="198"/>
                  <a:pt x="212" y="198"/>
                  <a:pt x="212" y="198"/>
                </a:cubicBezTo>
                <a:cubicBezTo>
                  <a:pt x="212" y="28"/>
                  <a:pt x="212" y="28"/>
                  <a:pt x="212" y="28"/>
                </a:cubicBezTo>
                <a:cubicBezTo>
                  <a:pt x="212" y="14"/>
                  <a:pt x="227" y="0"/>
                  <a:pt x="241" y="0"/>
                </a:cubicBezTo>
                <a:cubicBezTo>
                  <a:pt x="262" y="0"/>
                  <a:pt x="269" y="14"/>
                  <a:pt x="269" y="28"/>
                </a:cubicBezTo>
                <a:cubicBezTo>
                  <a:pt x="269" y="198"/>
                  <a:pt x="269" y="198"/>
                  <a:pt x="269" y="198"/>
                </a:cubicBezTo>
                <a:cubicBezTo>
                  <a:pt x="304" y="162"/>
                  <a:pt x="304" y="162"/>
                  <a:pt x="304" y="162"/>
                </a:cubicBezTo>
                <a:cubicBezTo>
                  <a:pt x="311" y="155"/>
                  <a:pt x="318" y="148"/>
                  <a:pt x="325" y="148"/>
                </a:cubicBezTo>
                <a:cubicBezTo>
                  <a:pt x="347" y="148"/>
                  <a:pt x="354" y="162"/>
                  <a:pt x="354" y="176"/>
                </a:cubicBezTo>
                <a:cubicBezTo>
                  <a:pt x="354" y="184"/>
                  <a:pt x="354" y="191"/>
                  <a:pt x="347" y="19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53"/>
          <p:cNvSpPr>
            <a:spLocks noChangeArrowheads="1"/>
          </p:cNvSpPr>
          <p:nvPr/>
        </p:nvSpPr>
        <p:spPr bwMode="auto">
          <a:xfrm>
            <a:off x="6882372" y="5366109"/>
            <a:ext cx="374204" cy="374205"/>
          </a:xfrm>
          <a:custGeom>
            <a:avLst/>
            <a:gdLst>
              <a:gd name="T0" fmla="*/ 75172271 w 608"/>
              <a:gd name="T1" fmla="*/ 78678142 h 609"/>
              <a:gd name="T2" fmla="*/ 0 w 608"/>
              <a:gd name="T3" fmla="*/ 75054951 h 609"/>
              <a:gd name="T4" fmla="*/ 3635276 w 608"/>
              <a:gd name="T5" fmla="*/ 10093638 h 609"/>
              <a:gd name="T6" fmla="*/ 10905827 w 608"/>
              <a:gd name="T7" fmla="*/ 13716829 h 609"/>
              <a:gd name="T8" fmla="*/ 28432908 w 608"/>
              <a:gd name="T9" fmla="*/ 13716829 h 609"/>
              <a:gd name="T10" fmla="*/ 50374278 w 608"/>
              <a:gd name="T11" fmla="*/ 10093638 h 609"/>
              <a:gd name="T12" fmla="*/ 58683635 w 608"/>
              <a:gd name="T13" fmla="*/ 21998871 h 609"/>
              <a:gd name="T14" fmla="*/ 67901720 w 608"/>
              <a:gd name="T15" fmla="*/ 10093638 h 609"/>
              <a:gd name="T16" fmla="*/ 78807547 w 608"/>
              <a:gd name="T17" fmla="*/ 13716829 h 609"/>
              <a:gd name="T18" fmla="*/ 75172271 w 608"/>
              <a:gd name="T19" fmla="*/ 78678142 h 609"/>
              <a:gd name="T20" fmla="*/ 71536996 w 608"/>
              <a:gd name="T21" fmla="*/ 29245613 h 609"/>
              <a:gd name="T22" fmla="*/ 7270552 w 608"/>
              <a:gd name="T23" fmla="*/ 71302258 h 609"/>
              <a:gd name="T24" fmla="*/ 71536996 w 608"/>
              <a:gd name="T25" fmla="*/ 29245613 h 609"/>
              <a:gd name="T26" fmla="*/ 24667917 w 608"/>
              <a:gd name="T27" fmla="*/ 54867675 h 609"/>
              <a:gd name="T28" fmla="*/ 29341637 w 608"/>
              <a:gd name="T29" fmla="*/ 51244484 h 609"/>
              <a:gd name="T30" fmla="*/ 32068184 w 608"/>
              <a:gd name="T31" fmla="*/ 48526731 h 609"/>
              <a:gd name="T32" fmla="*/ 33886002 w 608"/>
              <a:gd name="T33" fmla="*/ 45679835 h 609"/>
              <a:gd name="T34" fmla="*/ 31159455 w 608"/>
              <a:gd name="T35" fmla="*/ 42056644 h 609"/>
              <a:gd name="T36" fmla="*/ 28432908 w 608"/>
              <a:gd name="T37" fmla="*/ 43868240 h 609"/>
              <a:gd name="T38" fmla="*/ 27524179 w 608"/>
              <a:gd name="T39" fmla="*/ 46585633 h 609"/>
              <a:gd name="T40" fmla="*/ 23759188 w 608"/>
              <a:gd name="T41" fmla="*/ 43868240 h 609"/>
              <a:gd name="T42" fmla="*/ 27524179 w 608"/>
              <a:gd name="T43" fmla="*/ 38433453 h 609"/>
              <a:gd name="T44" fmla="*/ 33886002 w 608"/>
              <a:gd name="T45" fmla="*/ 38433453 h 609"/>
              <a:gd name="T46" fmla="*/ 37650993 w 608"/>
              <a:gd name="T47" fmla="*/ 42056644 h 609"/>
              <a:gd name="T48" fmla="*/ 38559722 w 608"/>
              <a:gd name="T49" fmla="*/ 47491791 h 609"/>
              <a:gd name="T50" fmla="*/ 34794731 w 608"/>
              <a:gd name="T51" fmla="*/ 52150282 h 609"/>
              <a:gd name="T52" fmla="*/ 30250726 w 608"/>
              <a:gd name="T53" fmla="*/ 54867675 h 609"/>
              <a:gd name="T54" fmla="*/ 38559722 w 608"/>
              <a:gd name="T55" fmla="*/ 56679271 h 609"/>
              <a:gd name="T56" fmla="*/ 21941370 w 608"/>
              <a:gd name="T57" fmla="*/ 60431965 h 609"/>
              <a:gd name="T58" fmla="*/ 24667917 w 608"/>
              <a:gd name="T59" fmla="*/ 54867675 h 609"/>
              <a:gd name="T60" fmla="*/ 45830274 w 608"/>
              <a:gd name="T61" fmla="*/ 56679271 h 609"/>
              <a:gd name="T62" fmla="*/ 49465550 w 608"/>
              <a:gd name="T63" fmla="*/ 56679271 h 609"/>
              <a:gd name="T64" fmla="*/ 51283368 w 608"/>
              <a:gd name="T65" fmla="*/ 54867675 h 609"/>
              <a:gd name="T66" fmla="*/ 51283368 w 608"/>
              <a:gd name="T67" fmla="*/ 51244484 h 609"/>
              <a:gd name="T68" fmla="*/ 49465550 w 608"/>
              <a:gd name="T69" fmla="*/ 49432889 h 609"/>
              <a:gd name="T70" fmla="*/ 45830274 w 608"/>
              <a:gd name="T71" fmla="*/ 49432889 h 609"/>
              <a:gd name="T72" fmla="*/ 40377540 w 608"/>
              <a:gd name="T73" fmla="*/ 51244484 h 609"/>
              <a:gd name="T74" fmla="*/ 55048359 w 608"/>
              <a:gd name="T75" fmla="*/ 38433453 h 609"/>
              <a:gd name="T76" fmla="*/ 45830274 w 608"/>
              <a:gd name="T77" fmla="*/ 42056644 h 609"/>
              <a:gd name="T78" fmla="*/ 44921545 w 608"/>
              <a:gd name="T79" fmla="*/ 47491791 h 609"/>
              <a:gd name="T80" fmla="*/ 49465550 w 608"/>
              <a:gd name="T81" fmla="*/ 45679835 h 609"/>
              <a:gd name="T82" fmla="*/ 55048359 w 608"/>
              <a:gd name="T83" fmla="*/ 47491791 h 609"/>
              <a:gd name="T84" fmla="*/ 56865817 w 608"/>
              <a:gd name="T85" fmla="*/ 53056080 h 609"/>
              <a:gd name="T86" fmla="*/ 54139630 w 608"/>
              <a:gd name="T87" fmla="*/ 58491226 h 609"/>
              <a:gd name="T88" fmla="*/ 48556821 w 608"/>
              <a:gd name="T89" fmla="*/ 61338122 h 609"/>
              <a:gd name="T90" fmla="*/ 42194998 w 608"/>
              <a:gd name="T91" fmla="*/ 59526167 h 609"/>
              <a:gd name="T92" fmla="*/ 40377540 w 608"/>
              <a:gd name="T93" fmla="*/ 53961878 h 609"/>
              <a:gd name="T94" fmla="*/ 45830274 w 608"/>
              <a:gd name="T95" fmla="*/ 56679271 h 609"/>
              <a:gd name="T96" fmla="*/ 58683635 w 608"/>
              <a:gd name="T97" fmla="*/ 17340380 h 609"/>
              <a:gd name="T98" fmla="*/ 55048359 w 608"/>
              <a:gd name="T99" fmla="*/ 3623191 h 609"/>
              <a:gd name="T100" fmla="*/ 62318910 w 608"/>
              <a:gd name="T101" fmla="*/ 3623191 h 609"/>
              <a:gd name="T102" fmla="*/ 58683635 w 608"/>
              <a:gd name="T103" fmla="*/ 17340380 h 609"/>
              <a:gd name="T104" fmla="*/ 20123912 w 608"/>
              <a:gd name="T105" fmla="*/ 17340380 h 609"/>
              <a:gd name="T106" fmla="*/ 16488637 w 608"/>
              <a:gd name="T107" fmla="*/ 3623191 h 609"/>
              <a:gd name="T108" fmla="*/ 23759188 w 608"/>
              <a:gd name="T109" fmla="*/ 3623191 h 609"/>
              <a:gd name="T110" fmla="*/ 20123912 w 608"/>
              <a:gd name="T111" fmla="*/ 17340380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8" h="609">
                <a:moveTo>
                  <a:pt x="579" y="608"/>
                </a:moveTo>
                <a:lnTo>
                  <a:pt x="579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14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20" y="170"/>
                  <a:pt x="155" y="170"/>
                </a:cubicBezTo>
                <a:cubicBezTo>
                  <a:pt x="190" y="170"/>
                  <a:pt x="219" y="141"/>
                  <a:pt x="219" y="106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388" y="78"/>
                  <a:pt x="388" y="78"/>
                  <a:pt x="388" y="78"/>
                </a:cubicBezTo>
                <a:cubicBezTo>
                  <a:pt x="388" y="106"/>
                  <a:pt x="388" y="106"/>
                  <a:pt x="388" y="106"/>
                </a:cubicBezTo>
                <a:cubicBezTo>
                  <a:pt x="388" y="141"/>
                  <a:pt x="417" y="170"/>
                  <a:pt x="452" y="170"/>
                </a:cubicBezTo>
                <a:cubicBezTo>
                  <a:pt x="487" y="170"/>
                  <a:pt x="523" y="141"/>
                  <a:pt x="523" y="106"/>
                </a:cubicBezTo>
                <a:cubicBezTo>
                  <a:pt x="523" y="78"/>
                  <a:pt x="523" y="78"/>
                  <a:pt x="523" y="78"/>
                </a:cubicBezTo>
                <a:cubicBezTo>
                  <a:pt x="579" y="78"/>
                  <a:pt x="579" y="78"/>
                  <a:pt x="579" y="78"/>
                </a:cubicBezTo>
                <a:cubicBezTo>
                  <a:pt x="593" y="78"/>
                  <a:pt x="607" y="92"/>
                  <a:pt x="607" y="106"/>
                </a:cubicBezTo>
                <a:cubicBezTo>
                  <a:pt x="607" y="580"/>
                  <a:pt x="607" y="580"/>
                  <a:pt x="607" y="580"/>
                </a:cubicBezTo>
                <a:cubicBezTo>
                  <a:pt x="607" y="594"/>
                  <a:pt x="593" y="608"/>
                  <a:pt x="579" y="608"/>
                </a:cubicBezTo>
                <a:close/>
                <a:moveTo>
                  <a:pt x="551" y="226"/>
                </a:moveTo>
                <a:lnTo>
                  <a:pt x="551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51" y="551"/>
                  <a:pt x="551" y="551"/>
                  <a:pt x="551" y="551"/>
                </a:cubicBezTo>
                <a:lnTo>
                  <a:pt x="551" y="226"/>
                </a:lnTo>
                <a:close/>
                <a:moveTo>
                  <a:pt x="190" y="424"/>
                </a:moveTo>
                <a:lnTo>
                  <a:pt x="190" y="424"/>
                </a:lnTo>
                <a:cubicBezTo>
                  <a:pt x="190" y="417"/>
                  <a:pt x="197" y="410"/>
                  <a:pt x="205" y="410"/>
                </a:cubicBezTo>
                <a:cubicBezTo>
                  <a:pt x="212" y="403"/>
                  <a:pt x="219" y="396"/>
                  <a:pt x="226" y="396"/>
                </a:cubicBezTo>
                <a:cubicBezTo>
                  <a:pt x="233" y="389"/>
                  <a:pt x="233" y="389"/>
                  <a:pt x="240" y="382"/>
                </a:cubicBezTo>
                <a:cubicBezTo>
                  <a:pt x="240" y="382"/>
                  <a:pt x="247" y="382"/>
                  <a:pt x="247" y="375"/>
                </a:cubicBezTo>
                <a:cubicBezTo>
                  <a:pt x="254" y="375"/>
                  <a:pt x="254" y="367"/>
                  <a:pt x="261" y="367"/>
                </a:cubicBezTo>
                <a:cubicBezTo>
                  <a:pt x="261" y="360"/>
                  <a:pt x="261" y="353"/>
                  <a:pt x="261" y="353"/>
                </a:cubicBezTo>
                <a:cubicBezTo>
                  <a:pt x="261" y="339"/>
                  <a:pt x="261" y="339"/>
                  <a:pt x="254" y="332"/>
                </a:cubicBezTo>
                <a:cubicBezTo>
                  <a:pt x="254" y="325"/>
                  <a:pt x="247" y="325"/>
                  <a:pt x="240" y="325"/>
                </a:cubicBezTo>
                <a:cubicBezTo>
                  <a:pt x="233" y="325"/>
                  <a:pt x="226" y="325"/>
                  <a:pt x="226" y="325"/>
                </a:cubicBezTo>
                <a:cubicBezTo>
                  <a:pt x="219" y="332"/>
                  <a:pt x="219" y="332"/>
                  <a:pt x="219" y="339"/>
                </a:cubicBezTo>
                <a:cubicBezTo>
                  <a:pt x="212" y="339"/>
                  <a:pt x="212" y="346"/>
                  <a:pt x="212" y="353"/>
                </a:cubicBezTo>
                <a:lnTo>
                  <a:pt x="212" y="360"/>
                </a:lnTo>
                <a:cubicBezTo>
                  <a:pt x="176" y="360"/>
                  <a:pt x="176" y="360"/>
                  <a:pt x="176" y="360"/>
                </a:cubicBezTo>
                <a:cubicBezTo>
                  <a:pt x="176" y="353"/>
                  <a:pt x="176" y="346"/>
                  <a:pt x="183" y="339"/>
                </a:cubicBezTo>
                <a:cubicBezTo>
                  <a:pt x="183" y="325"/>
                  <a:pt x="183" y="318"/>
                  <a:pt x="190" y="311"/>
                </a:cubicBezTo>
                <a:cubicBezTo>
                  <a:pt x="197" y="311"/>
                  <a:pt x="205" y="304"/>
                  <a:pt x="212" y="297"/>
                </a:cubicBezTo>
                <a:cubicBezTo>
                  <a:pt x="219" y="297"/>
                  <a:pt x="226" y="297"/>
                  <a:pt x="240" y="297"/>
                </a:cubicBezTo>
                <a:cubicBezTo>
                  <a:pt x="247" y="297"/>
                  <a:pt x="254" y="297"/>
                  <a:pt x="261" y="297"/>
                </a:cubicBezTo>
                <a:cubicBezTo>
                  <a:pt x="268" y="304"/>
                  <a:pt x="275" y="304"/>
                  <a:pt x="282" y="311"/>
                </a:cubicBezTo>
                <a:cubicBezTo>
                  <a:pt x="282" y="311"/>
                  <a:pt x="290" y="318"/>
                  <a:pt x="290" y="325"/>
                </a:cubicBezTo>
                <a:cubicBezTo>
                  <a:pt x="297" y="332"/>
                  <a:pt x="297" y="339"/>
                  <a:pt x="297" y="346"/>
                </a:cubicBezTo>
                <a:cubicBezTo>
                  <a:pt x="297" y="353"/>
                  <a:pt x="297" y="367"/>
                  <a:pt x="297" y="367"/>
                </a:cubicBezTo>
                <a:cubicBezTo>
                  <a:pt x="290" y="375"/>
                  <a:pt x="290" y="382"/>
                  <a:pt x="282" y="389"/>
                </a:cubicBezTo>
                <a:cubicBezTo>
                  <a:pt x="275" y="389"/>
                  <a:pt x="275" y="396"/>
                  <a:pt x="268" y="403"/>
                </a:cubicBezTo>
                <a:cubicBezTo>
                  <a:pt x="261" y="403"/>
                  <a:pt x="254" y="410"/>
                  <a:pt x="247" y="410"/>
                </a:cubicBezTo>
                <a:cubicBezTo>
                  <a:pt x="240" y="417"/>
                  <a:pt x="240" y="417"/>
                  <a:pt x="233" y="424"/>
                </a:cubicBezTo>
                <a:cubicBezTo>
                  <a:pt x="226" y="431"/>
                  <a:pt x="219" y="431"/>
                  <a:pt x="219" y="438"/>
                </a:cubicBezTo>
                <a:cubicBezTo>
                  <a:pt x="297" y="438"/>
                  <a:pt x="297" y="438"/>
                  <a:pt x="297" y="438"/>
                </a:cubicBezTo>
                <a:cubicBezTo>
                  <a:pt x="297" y="467"/>
                  <a:pt x="297" y="467"/>
                  <a:pt x="297" y="467"/>
                </a:cubicBezTo>
                <a:cubicBezTo>
                  <a:pt x="169" y="467"/>
                  <a:pt x="169" y="467"/>
                  <a:pt x="169" y="467"/>
                </a:cubicBezTo>
                <a:cubicBezTo>
                  <a:pt x="169" y="460"/>
                  <a:pt x="176" y="452"/>
                  <a:pt x="176" y="445"/>
                </a:cubicBezTo>
                <a:cubicBezTo>
                  <a:pt x="176" y="438"/>
                  <a:pt x="183" y="431"/>
                  <a:pt x="190" y="424"/>
                </a:cubicBezTo>
                <a:close/>
                <a:moveTo>
                  <a:pt x="353" y="438"/>
                </a:moveTo>
                <a:lnTo>
                  <a:pt x="353" y="438"/>
                </a:lnTo>
                <a:cubicBezTo>
                  <a:pt x="360" y="445"/>
                  <a:pt x="360" y="445"/>
                  <a:pt x="374" y="445"/>
                </a:cubicBezTo>
                <a:cubicBezTo>
                  <a:pt x="374" y="445"/>
                  <a:pt x="381" y="445"/>
                  <a:pt x="381" y="438"/>
                </a:cubicBezTo>
                <a:cubicBezTo>
                  <a:pt x="388" y="438"/>
                  <a:pt x="388" y="438"/>
                  <a:pt x="395" y="431"/>
                </a:cubicBezTo>
                <a:lnTo>
                  <a:pt x="395" y="424"/>
                </a:lnTo>
                <a:cubicBezTo>
                  <a:pt x="403" y="417"/>
                  <a:pt x="403" y="417"/>
                  <a:pt x="403" y="410"/>
                </a:cubicBezTo>
                <a:cubicBezTo>
                  <a:pt x="403" y="410"/>
                  <a:pt x="403" y="403"/>
                  <a:pt x="395" y="396"/>
                </a:cubicBezTo>
                <a:lnTo>
                  <a:pt x="395" y="389"/>
                </a:lnTo>
                <a:cubicBezTo>
                  <a:pt x="388" y="389"/>
                  <a:pt x="388" y="382"/>
                  <a:pt x="381" y="382"/>
                </a:cubicBezTo>
                <a:lnTo>
                  <a:pt x="374" y="382"/>
                </a:lnTo>
                <a:cubicBezTo>
                  <a:pt x="367" y="382"/>
                  <a:pt x="360" y="382"/>
                  <a:pt x="353" y="382"/>
                </a:cubicBezTo>
                <a:cubicBezTo>
                  <a:pt x="353" y="382"/>
                  <a:pt x="346" y="389"/>
                  <a:pt x="346" y="396"/>
                </a:cubicBezTo>
                <a:cubicBezTo>
                  <a:pt x="311" y="396"/>
                  <a:pt x="311" y="396"/>
                  <a:pt x="311" y="396"/>
                </a:cubicBezTo>
                <a:cubicBezTo>
                  <a:pt x="332" y="297"/>
                  <a:pt x="332" y="297"/>
                  <a:pt x="332" y="297"/>
                </a:cubicBezTo>
                <a:cubicBezTo>
                  <a:pt x="424" y="297"/>
                  <a:pt x="424" y="297"/>
                  <a:pt x="424" y="297"/>
                </a:cubicBezTo>
                <a:cubicBezTo>
                  <a:pt x="424" y="325"/>
                  <a:pt x="424" y="325"/>
                  <a:pt x="424" y="325"/>
                </a:cubicBezTo>
                <a:cubicBezTo>
                  <a:pt x="353" y="325"/>
                  <a:pt x="353" y="325"/>
                  <a:pt x="353" y="325"/>
                </a:cubicBezTo>
                <a:cubicBezTo>
                  <a:pt x="346" y="367"/>
                  <a:pt x="346" y="367"/>
                  <a:pt x="346" y="367"/>
                </a:cubicBezTo>
                <a:cubicBezTo>
                  <a:pt x="353" y="360"/>
                  <a:pt x="360" y="360"/>
                  <a:pt x="367" y="353"/>
                </a:cubicBezTo>
                <a:cubicBezTo>
                  <a:pt x="367" y="353"/>
                  <a:pt x="374" y="353"/>
                  <a:pt x="381" y="353"/>
                </a:cubicBezTo>
                <a:cubicBezTo>
                  <a:pt x="388" y="353"/>
                  <a:pt x="395" y="353"/>
                  <a:pt x="403" y="360"/>
                </a:cubicBezTo>
                <a:cubicBezTo>
                  <a:pt x="410" y="360"/>
                  <a:pt x="417" y="367"/>
                  <a:pt x="424" y="367"/>
                </a:cubicBezTo>
                <a:cubicBezTo>
                  <a:pt x="424" y="375"/>
                  <a:pt x="431" y="382"/>
                  <a:pt x="431" y="389"/>
                </a:cubicBezTo>
                <a:cubicBezTo>
                  <a:pt x="438" y="396"/>
                  <a:pt x="438" y="403"/>
                  <a:pt x="438" y="410"/>
                </a:cubicBezTo>
                <a:cubicBezTo>
                  <a:pt x="438" y="417"/>
                  <a:pt x="431" y="431"/>
                  <a:pt x="431" y="438"/>
                </a:cubicBezTo>
                <a:cubicBezTo>
                  <a:pt x="424" y="445"/>
                  <a:pt x="424" y="452"/>
                  <a:pt x="417" y="452"/>
                </a:cubicBezTo>
                <a:cubicBezTo>
                  <a:pt x="410" y="460"/>
                  <a:pt x="403" y="467"/>
                  <a:pt x="395" y="467"/>
                </a:cubicBezTo>
                <a:cubicBezTo>
                  <a:pt x="388" y="474"/>
                  <a:pt x="381" y="474"/>
                  <a:pt x="374" y="474"/>
                </a:cubicBezTo>
                <a:cubicBezTo>
                  <a:pt x="360" y="474"/>
                  <a:pt x="353" y="474"/>
                  <a:pt x="346" y="467"/>
                </a:cubicBezTo>
                <a:cubicBezTo>
                  <a:pt x="339" y="467"/>
                  <a:pt x="332" y="467"/>
                  <a:pt x="325" y="460"/>
                </a:cubicBezTo>
                <a:cubicBezTo>
                  <a:pt x="325" y="452"/>
                  <a:pt x="318" y="452"/>
                  <a:pt x="311" y="445"/>
                </a:cubicBezTo>
                <a:cubicBezTo>
                  <a:pt x="311" y="438"/>
                  <a:pt x="311" y="424"/>
                  <a:pt x="311" y="417"/>
                </a:cubicBezTo>
                <a:cubicBezTo>
                  <a:pt x="346" y="417"/>
                  <a:pt x="346" y="417"/>
                  <a:pt x="346" y="417"/>
                </a:cubicBezTo>
                <a:cubicBezTo>
                  <a:pt x="346" y="424"/>
                  <a:pt x="346" y="431"/>
                  <a:pt x="353" y="438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8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8" y="0"/>
                  <a:pt x="452" y="0"/>
                </a:cubicBezTo>
                <a:cubicBezTo>
                  <a:pt x="473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73" y="134"/>
                  <a:pt x="452" y="134"/>
                </a:cubicBezTo>
                <a:close/>
                <a:moveTo>
                  <a:pt x="155" y="134"/>
                </a:moveTo>
                <a:lnTo>
                  <a:pt x="155" y="134"/>
                </a:lnTo>
                <a:cubicBezTo>
                  <a:pt x="134" y="134"/>
                  <a:pt x="127" y="120"/>
                  <a:pt x="127" y="106"/>
                </a:cubicBezTo>
                <a:cubicBezTo>
                  <a:pt x="127" y="28"/>
                  <a:pt x="127" y="28"/>
                  <a:pt x="127" y="28"/>
                </a:cubicBezTo>
                <a:cubicBezTo>
                  <a:pt x="127" y="14"/>
                  <a:pt x="134" y="0"/>
                  <a:pt x="155" y="0"/>
                </a:cubicBezTo>
                <a:cubicBezTo>
                  <a:pt x="169" y="0"/>
                  <a:pt x="183" y="14"/>
                  <a:pt x="183" y="28"/>
                </a:cubicBezTo>
                <a:cubicBezTo>
                  <a:pt x="183" y="106"/>
                  <a:pt x="183" y="106"/>
                  <a:pt x="183" y="106"/>
                </a:cubicBezTo>
                <a:cubicBezTo>
                  <a:pt x="183" y="120"/>
                  <a:pt x="169" y="134"/>
                  <a:pt x="155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54"/>
          <p:cNvSpPr>
            <a:spLocks noChangeArrowheads="1"/>
          </p:cNvSpPr>
          <p:nvPr/>
        </p:nvSpPr>
        <p:spPr bwMode="auto">
          <a:xfrm>
            <a:off x="6234292" y="5366109"/>
            <a:ext cx="368781" cy="374205"/>
          </a:xfrm>
          <a:custGeom>
            <a:avLst/>
            <a:gdLst>
              <a:gd name="T0" fmla="*/ 73816246 w 601"/>
              <a:gd name="T1" fmla="*/ 78678142 h 609"/>
              <a:gd name="T2" fmla="*/ 0 w 601"/>
              <a:gd name="T3" fmla="*/ 75054951 h 609"/>
              <a:gd name="T4" fmla="*/ 3613541 w 601"/>
              <a:gd name="T5" fmla="*/ 10093638 h 609"/>
              <a:gd name="T6" fmla="*/ 10840264 w 601"/>
              <a:gd name="T7" fmla="*/ 13716829 h 609"/>
              <a:gd name="T8" fmla="*/ 28261705 w 601"/>
              <a:gd name="T9" fmla="*/ 13716829 h 609"/>
              <a:gd name="T10" fmla="*/ 50071198 w 601"/>
              <a:gd name="T11" fmla="*/ 10093638 h 609"/>
              <a:gd name="T12" fmla="*/ 58330360 w 601"/>
              <a:gd name="T13" fmla="*/ 21998871 h 609"/>
              <a:gd name="T14" fmla="*/ 66460558 w 601"/>
              <a:gd name="T15" fmla="*/ 10093638 h 609"/>
              <a:gd name="T16" fmla="*/ 77429787 w 601"/>
              <a:gd name="T17" fmla="*/ 13716829 h 609"/>
              <a:gd name="T18" fmla="*/ 73816246 w 601"/>
              <a:gd name="T19" fmla="*/ 78678142 h 609"/>
              <a:gd name="T20" fmla="*/ 70203064 w 601"/>
              <a:gd name="T21" fmla="*/ 29245613 h 609"/>
              <a:gd name="T22" fmla="*/ 7226723 w 601"/>
              <a:gd name="T23" fmla="*/ 71302258 h 609"/>
              <a:gd name="T24" fmla="*/ 70203064 w 601"/>
              <a:gd name="T25" fmla="*/ 29245613 h 609"/>
              <a:gd name="T26" fmla="*/ 30068655 w 601"/>
              <a:gd name="T27" fmla="*/ 46585633 h 609"/>
              <a:gd name="T28" fmla="*/ 35488787 w 601"/>
              <a:gd name="T29" fmla="*/ 42056644 h 609"/>
              <a:gd name="T30" fmla="*/ 42844475 w 601"/>
              <a:gd name="T31" fmla="*/ 42056644 h 609"/>
              <a:gd name="T32" fmla="*/ 47361132 w 601"/>
              <a:gd name="T33" fmla="*/ 46585633 h 609"/>
              <a:gd name="T34" fmla="*/ 47361132 w 601"/>
              <a:gd name="T35" fmla="*/ 53961878 h 609"/>
              <a:gd name="T36" fmla="*/ 42844475 w 601"/>
              <a:gd name="T37" fmla="*/ 58491226 h 609"/>
              <a:gd name="T38" fmla="*/ 35488787 w 601"/>
              <a:gd name="T39" fmla="*/ 58491226 h 609"/>
              <a:gd name="T40" fmla="*/ 30068655 w 601"/>
              <a:gd name="T41" fmla="*/ 53961878 h 609"/>
              <a:gd name="T42" fmla="*/ 30068655 w 601"/>
              <a:gd name="T43" fmla="*/ 46585633 h 609"/>
              <a:gd name="T44" fmla="*/ 30971771 w 601"/>
              <a:gd name="T45" fmla="*/ 38433453 h 609"/>
              <a:gd name="T46" fmla="*/ 30068655 w 601"/>
              <a:gd name="T47" fmla="*/ 38433453 h 609"/>
              <a:gd name="T48" fmla="*/ 58330360 w 601"/>
              <a:gd name="T49" fmla="*/ 17340380 h 609"/>
              <a:gd name="T50" fmla="*/ 54716819 w 601"/>
              <a:gd name="T51" fmla="*/ 13716829 h 609"/>
              <a:gd name="T52" fmla="*/ 58330360 w 601"/>
              <a:gd name="T53" fmla="*/ 0 h 609"/>
              <a:gd name="T54" fmla="*/ 61943901 w 601"/>
              <a:gd name="T55" fmla="*/ 13716829 h 609"/>
              <a:gd name="T56" fmla="*/ 19099426 w 601"/>
              <a:gd name="T57" fmla="*/ 17340380 h 609"/>
              <a:gd name="T58" fmla="*/ 15485886 w 601"/>
              <a:gd name="T59" fmla="*/ 13716829 h 609"/>
              <a:gd name="T60" fmla="*/ 19099426 w 601"/>
              <a:gd name="T61" fmla="*/ 0 h 609"/>
              <a:gd name="T62" fmla="*/ 22712608 w 601"/>
              <a:gd name="T63" fmla="*/ 13716829 h 60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01" h="609">
                <a:moveTo>
                  <a:pt x="572" y="608"/>
                </a:moveTo>
                <a:lnTo>
                  <a:pt x="572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14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13" y="170"/>
                  <a:pt x="148" y="170"/>
                </a:cubicBezTo>
                <a:cubicBezTo>
                  <a:pt x="183" y="170"/>
                  <a:pt x="219" y="141"/>
                  <a:pt x="219" y="106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388" y="78"/>
                  <a:pt x="388" y="78"/>
                  <a:pt x="388" y="78"/>
                </a:cubicBezTo>
                <a:cubicBezTo>
                  <a:pt x="388" y="106"/>
                  <a:pt x="388" y="106"/>
                  <a:pt x="388" y="106"/>
                </a:cubicBezTo>
                <a:cubicBezTo>
                  <a:pt x="388" y="141"/>
                  <a:pt x="417" y="170"/>
                  <a:pt x="452" y="170"/>
                </a:cubicBezTo>
                <a:cubicBezTo>
                  <a:pt x="487" y="170"/>
                  <a:pt x="515" y="141"/>
                  <a:pt x="515" y="106"/>
                </a:cubicBezTo>
                <a:cubicBezTo>
                  <a:pt x="515" y="78"/>
                  <a:pt x="515" y="78"/>
                  <a:pt x="515" y="78"/>
                </a:cubicBezTo>
                <a:cubicBezTo>
                  <a:pt x="572" y="78"/>
                  <a:pt x="572" y="78"/>
                  <a:pt x="572" y="78"/>
                </a:cubicBezTo>
                <a:cubicBezTo>
                  <a:pt x="593" y="78"/>
                  <a:pt x="600" y="92"/>
                  <a:pt x="600" y="106"/>
                </a:cubicBezTo>
                <a:cubicBezTo>
                  <a:pt x="600" y="580"/>
                  <a:pt x="600" y="580"/>
                  <a:pt x="600" y="580"/>
                </a:cubicBezTo>
                <a:cubicBezTo>
                  <a:pt x="600" y="594"/>
                  <a:pt x="593" y="608"/>
                  <a:pt x="572" y="608"/>
                </a:cubicBezTo>
                <a:close/>
                <a:moveTo>
                  <a:pt x="544" y="226"/>
                </a:moveTo>
                <a:lnTo>
                  <a:pt x="544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44" y="551"/>
                  <a:pt x="544" y="551"/>
                  <a:pt x="544" y="551"/>
                </a:cubicBezTo>
                <a:lnTo>
                  <a:pt x="544" y="226"/>
                </a:lnTo>
                <a:close/>
                <a:moveTo>
                  <a:pt x="233" y="360"/>
                </a:moveTo>
                <a:lnTo>
                  <a:pt x="233" y="360"/>
                </a:lnTo>
                <a:cubicBezTo>
                  <a:pt x="275" y="360"/>
                  <a:pt x="275" y="360"/>
                  <a:pt x="275" y="360"/>
                </a:cubicBezTo>
                <a:cubicBezTo>
                  <a:pt x="275" y="325"/>
                  <a:pt x="275" y="325"/>
                  <a:pt x="275" y="325"/>
                </a:cubicBezTo>
                <a:cubicBezTo>
                  <a:pt x="275" y="304"/>
                  <a:pt x="282" y="297"/>
                  <a:pt x="304" y="297"/>
                </a:cubicBezTo>
                <a:cubicBezTo>
                  <a:pt x="318" y="297"/>
                  <a:pt x="332" y="304"/>
                  <a:pt x="332" y="325"/>
                </a:cubicBezTo>
                <a:cubicBezTo>
                  <a:pt x="332" y="360"/>
                  <a:pt x="332" y="360"/>
                  <a:pt x="332" y="360"/>
                </a:cubicBezTo>
                <a:cubicBezTo>
                  <a:pt x="367" y="360"/>
                  <a:pt x="367" y="360"/>
                  <a:pt x="367" y="360"/>
                </a:cubicBezTo>
                <a:cubicBezTo>
                  <a:pt x="381" y="360"/>
                  <a:pt x="395" y="375"/>
                  <a:pt x="395" y="389"/>
                </a:cubicBezTo>
                <a:cubicBezTo>
                  <a:pt x="395" y="403"/>
                  <a:pt x="381" y="417"/>
                  <a:pt x="367" y="417"/>
                </a:cubicBezTo>
                <a:cubicBezTo>
                  <a:pt x="332" y="417"/>
                  <a:pt x="332" y="417"/>
                  <a:pt x="332" y="417"/>
                </a:cubicBezTo>
                <a:cubicBezTo>
                  <a:pt x="332" y="452"/>
                  <a:pt x="332" y="452"/>
                  <a:pt x="332" y="452"/>
                </a:cubicBezTo>
                <a:cubicBezTo>
                  <a:pt x="332" y="474"/>
                  <a:pt x="318" y="481"/>
                  <a:pt x="304" y="481"/>
                </a:cubicBezTo>
                <a:cubicBezTo>
                  <a:pt x="282" y="481"/>
                  <a:pt x="275" y="474"/>
                  <a:pt x="275" y="452"/>
                </a:cubicBezTo>
                <a:cubicBezTo>
                  <a:pt x="275" y="417"/>
                  <a:pt x="275" y="417"/>
                  <a:pt x="275" y="417"/>
                </a:cubicBezTo>
                <a:cubicBezTo>
                  <a:pt x="233" y="417"/>
                  <a:pt x="233" y="417"/>
                  <a:pt x="233" y="417"/>
                </a:cubicBezTo>
                <a:cubicBezTo>
                  <a:pt x="219" y="417"/>
                  <a:pt x="204" y="403"/>
                  <a:pt x="204" y="389"/>
                </a:cubicBezTo>
                <a:cubicBezTo>
                  <a:pt x="204" y="375"/>
                  <a:pt x="219" y="360"/>
                  <a:pt x="233" y="360"/>
                </a:cubicBezTo>
                <a:close/>
                <a:moveTo>
                  <a:pt x="240" y="297"/>
                </a:moveTo>
                <a:lnTo>
                  <a:pt x="240" y="297"/>
                </a:lnTo>
                <a:cubicBezTo>
                  <a:pt x="233" y="297"/>
                  <a:pt x="233" y="297"/>
                  <a:pt x="233" y="297"/>
                </a:cubicBezTo>
                <a:cubicBezTo>
                  <a:pt x="233" y="297"/>
                  <a:pt x="233" y="297"/>
                  <a:pt x="240" y="297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8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8" y="0"/>
                  <a:pt x="452" y="0"/>
                </a:cubicBezTo>
                <a:cubicBezTo>
                  <a:pt x="466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66" y="134"/>
                  <a:pt x="452" y="134"/>
                </a:cubicBezTo>
                <a:close/>
                <a:moveTo>
                  <a:pt x="148" y="134"/>
                </a:moveTo>
                <a:lnTo>
                  <a:pt x="148" y="134"/>
                </a:lnTo>
                <a:cubicBezTo>
                  <a:pt x="134" y="134"/>
                  <a:pt x="120" y="120"/>
                  <a:pt x="120" y="106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14"/>
                  <a:pt x="134" y="0"/>
                  <a:pt x="148" y="0"/>
                </a:cubicBezTo>
                <a:cubicBezTo>
                  <a:pt x="169" y="0"/>
                  <a:pt x="176" y="14"/>
                  <a:pt x="176" y="28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176" y="120"/>
                  <a:pt x="169" y="134"/>
                  <a:pt x="148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55"/>
          <p:cNvSpPr>
            <a:spLocks noChangeArrowheads="1"/>
          </p:cNvSpPr>
          <p:nvPr/>
        </p:nvSpPr>
        <p:spPr bwMode="auto">
          <a:xfrm>
            <a:off x="5586215" y="5366109"/>
            <a:ext cx="368781" cy="374205"/>
          </a:xfrm>
          <a:custGeom>
            <a:avLst/>
            <a:gdLst>
              <a:gd name="T0" fmla="*/ 73816246 w 601"/>
              <a:gd name="T1" fmla="*/ 78678142 h 609"/>
              <a:gd name="T2" fmla="*/ 73816246 w 601"/>
              <a:gd name="T3" fmla="*/ 78678142 h 609"/>
              <a:gd name="T4" fmla="*/ 3613541 w 601"/>
              <a:gd name="T5" fmla="*/ 78678142 h 609"/>
              <a:gd name="T6" fmla="*/ 0 w 601"/>
              <a:gd name="T7" fmla="*/ 75054951 h 609"/>
              <a:gd name="T8" fmla="*/ 0 w 601"/>
              <a:gd name="T9" fmla="*/ 13716829 h 609"/>
              <a:gd name="T10" fmla="*/ 3613541 w 601"/>
              <a:gd name="T11" fmla="*/ 10093638 h 609"/>
              <a:gd name="T12" fmla="*/ 10840264 w 601"/>
              <a:gd name="T13" fmla="*/ 10093638 h 609"/>
              <a:gd name="T14" fmla="*/ 10840264 w 601"/>
              <a:gd name="T15" fmla="*/ 13716829 h 609"/>
              <a:gd name="T16" fmla="*/ 19099426 w 601"/>
              <a:gd name="T17" fmla="*/ 21998871 h 609"/>
              <a:gd name="T18" fmla="*/ 27229624 w 601"/>
              <a:gd name="T19" fmla="*/ 13716829 h 609"/>
              <a:gd name="T20" fmla="*/ 27229624 w 601"/>
              <a:gd name="T21" fmla="*/ 10093638 h 609"/>
              <a:gd name="T22" fmla="*/ 49167722 w 601"/>
              <a:gd name="T23" fmla="*/ 10093638 h 609"/>
              <a:gd name="T24" fmla="*/ 49167722 w 601"/>
              <a:gd name="T25" fmla="*/ 13716829 h 609"/>
              <a:gd name="T26" fmla="*/ 58330360 w 601"/>
              <a:gd name="T27" fmla="*/ 21998871 h 609"/>
              <a:gd name="T28" fmla="*/ 66460558 w 601"/>
              <a:gd name="T29" fmla="*/ 13716829 h 609"/>
              <a:gd name="T30" fmla="*/ 66460558 w 601"/>
              <a:gd name="T31" fmla="*/ 10093638 h 609"/>
              <a:gd name="T32" fmla="*/ 73816246 w 601"/>
              <a:gd name="T33" fmla="*/ 10093638 h 609"/>
              <a:gd name="T34" fmla="*/ 77429787 w 601"/>
              <a:gd name="T35" fmla="*/ 13716829 h 609"/>
              <a:gd name="T36" fmla="*/ 77429787 w 601"/>
              <a:gd name="T37" fmla="*/ 75054951 h 609"/>
              <a:gd name="T38" fmla="*/ 73816246 w 601"/>
              <a:gd name="T39" fmla="*/ 78678142 h 609"/>
              <a:gd name="T40" fmla="*/ 70203064 w 601"/>
              <a:gd name="T41" fmla="*/ 29245613 h 609"/>
              <a:gd name="T42" fmla="*/ 70203064 w 601"/>
              <a:gd name="T43" fmla="*/ 29245613 h 609"/>
              <a:gd name="T44" fmla="*/ 7226723 w 601"/>
              <a:gd name="T45" fmla="*/ 29245613 h 609"/>
              <a:gd name="T46" fmla="*/ 7226723 w 601"/>
              <a:gd name="T47" fmla="*/ 71302258 h 609"/>
              <a:gd name="T48" fmla="*/ 70203064 w 601"/>
              <a:gd name="T49" fmla="*/ 71302258 h 609"/>
              <a:gd name="T50" fmla="*/ 70203064 w 601"/>
              <a:gd name="T51" fmla="*/ 29245613 h 609"/>
              <a:gd name="T52" fmla="*/ 26326149 w 601"/>
              <a:gd name="T53" fmla="*/ 46585633 h 609"/>
              <a:gd name="T54" fmla="*/ 26326149 w 601"/>
              <a:gd name="T55" fmla="*/ 46585633 h 609"/>
              <a:gd name="T56" fmla="*/ 29165180 w 601"/>
              <a:gd name="T57" fmla="*/ 47491791 h 609"/>
              <a:gd name="T58" fmla="*/ 34585312 w 601"/>
              <a:gd name="T59" fmla="*/ 53961878 h 609"/>
              <a:gd name="T60" fmla="*/ 49167722 w 601"/>
              <a:gd name="T61" fmla="*/ 39339251 h 609"/>
              <a:gd name="T62" fmla="*/ 51877788 w 601"/>
              <a:gd name="T63" fmla="*/ 38433453 h 609"/>
              <a:gd name="T64" fmla="*/ 55620295 w 601"/>
              <a:gd name="T65" fmla="*/ 42056644 h 609"/>
              <a:gd name="T66" fmla="*/ 54716819 w 601"/>
              <a:gd name="T67" fmla="*/ 43868240 h 609"/>
              <a:gd name="T68" fmla="*/ 37295378 w 601"/>
              <a:gd name="T69" fmla="*/ 61338122 h 609"/>
              <a:gd name="T70" fmla="*/ 34585312 w 601"/>
              <a:gd name="T71" fmla="*/ 62243920 h 609"/>
              <a:gd name="T72" fmla="*/ 32778721 w 601"/>
              <a:gd name="T73" fmla="*/ 61338122 h 609"/>
              <a:gd name="T74" fmla="*/ 23616083 w 601"/>
              <a:gd name="T75" fmla="*/ 53056080 h 609"/>
              <a:gd name="T76" fmla="*/ 22712608 w 601"/>
              <a:gd name="T77" fmla="*/ 50338687 h 609"/>
              <a:gd name="T78" fmla="*/ 26326149 w 601"/>
              <a:gd name="T79" fmla="*/ 46585633 h 609"/>
              <a:gd name="T80" fmla="*/ 58330360 w 601"/>
              <a:gd name="T81" fmla="*/ 17340380 h 609"/>
              <a:gd name="T82" fmla="*/ 58330360 w 601"/>
              <a:gd name="T83" fmla="*/ 17340380 h 609"/>
              <a:gd name="T84" fmla="*/ 54716819 w 601"/>
              <a:gd name="T85" fmla="*/ 13716829 h 609"/>
              <a:gd name="T86" fmla="*/ 54716819 w 601"/>
              <a:gd name="T87" fmla="*/ 3623191 h 609"/>
              <a:gd name="T88" fmla="*/ 58330360 w 601"/>
              <a:gd name="T89" fmla="*/ 0 h 609"/>
              <a:gd name="T90" fmla="*/ 61943901 w 601"/>
              <a:gd name="T91" fmla="*/ 3623191 h 609"/>
              <a:gd name="T92" fmla="*/ 61943901 w 601"/>
              <a:gd name="T93" fmla="*/ 13716829 h 609"/>
              <a:gd name="T94" fmla="*/ 58330360 w 601"/>
              <a:gd name="T95" fmla="*/ 17340380 h 609"/>
              <a:gd name="T96" fmla="*/ 19099426 w 601"/>
              <a:gd name="T97" fmla="*/ 17340380 h 609"/>
              <a:gd name="T98" fmla="*/ 19099426 w 601"/>
              <a:gd name="T99" fmla="*/ 17340380 h 609"/>
              <a:gd name="T100" fmla="*/ 15485886 w 601"/>
              <a:gd name="T101" fmla="*/ 13716829 h 609"/>
              <a:gd name="T102" fmla="*/ 15485886 w 601"/>
              <a:gd name="T103" fmla="*/ 3623191 h 609"/>
              <a:gd name="T104" fmla="*/ 19099426 w 601"/>
              <a:gd name="T105" fmla="*/ 0 h 609"/>
              <a:gd name="T106" fmla="*/ 22712608 w 601"/>
              <a:gd name="T107" fmla="*/ 3623191 h 609"/>
              <a:gd name="T108" fmla="*/ 22712608 w 601"/>
              <a:gd name="T109" fmla="*/ 13716829 h 609"/>
              <a:gd name="T110" fmla="*/ 19099426 w 601"/>
              <a:gd name="T111" fmla="*/ 17340380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1" h="609">
                <a:moveTo>
                  <a:pt x="572" y="608"/>
                </a:moveTo>
                <a:lnTo>
                  <a:pt x="572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7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7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13" y="170"/>
                  <a:pt x="148" y="170"/>
                </a:cubicBezTo>
                <a:cubicBezTo>
                  <a:pt x="183" y="170"/>
                  <a:pt x="211" y="141"/>
                  <a:pt x="211" y="106"/>
                </a:cubicBezTo>
                <a:cubicBezTo>
                  <a:pt x="211" y="78"/>
                  <a:pt x="211" y="78"/>
                  <a:pt x="211" y="78"/>
                </a:cubicBezTo>
                <a:cubicBezTo>
                  <a:pt x="381" y="78"/>
                  <a:pt x="381" y="78"/>
                  <a:pt x="381" y="78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41"/>
                  <a:pt x="417" y="170"/>
                  <a:pt x="452" y="170"/>
                </a:cubicBezTo>
                <a:cubicBezTo>
                  <a:pt x="487" y="170"/>
                  <a:pt x="515" y="141"/>
                  <a:pt x="515" y="106"/>
                </a:cubicBezTo>
                <a:cubicBezTo>
                  <a:pt x="515" y="78"/>
                  <a:pt x="515" y="78"/>
                  <a:pt x="515" y="78"/>
                </a:cubicBezTo>
                <a:cubicBezTo>
                  <a:pt x="572" y="78"/>
                  <a:pt x="572" y="78"/>
                  <a:pt x="572" y="78"/>
                </a:cubicBezTo>
                <a:cubicBezTo>
                  <a:pt x="586" y="78"/>
                  <a:pt x="600" y="92"/>
                  <a:pt x="600" y="106"/>
                </a:cubicBezTo>
                <a:cubicBezTo>
                  <a:pt x="600" y="580"/>
                  <a:pt x="600" y="580"/>
                  <a:pt x="600" y="580"/>
                </a:cubicBezTo>
                <a:cubicBezTo>
                  <a:pt x="600" y="594"/>
                  <a:pt x="586" y="608"/>
                  <a:pt x="572" y="608"/>
                </a:cubicBezTo>
                <a:close/>
                <a:moveTo>
                  <a:pt x="544" y="226"/>
                </a:moveTo>
                <a:lnTo>
                  <a:pt x="544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44" y="551"/>
                  <a:pt x="544" y="551"/>
                  <a:pt x="544" y="551"/>
                </a:cubicBezTo>
                <a:lnTo>
                  <a:pt x="544" y="226"/>
                </a:lnTo>
                <a:close/>
                <a:moveTo>
                  <a:pt x="204" y="360"/>
                </a:moveTo>
                <a:lnTo>
                  <a:pt x="204" y="360"/>
                </a:lnTo>
                <a:cubicBezTo>
                  <a:pt x="211" y="360"/>
                  <a:pt x="219" y="360"/>
                  <a:pt x="226" y="367"/>
                </a:cubicBezTo>
                <a:cubicBezTo>
                  <a:pt x="268" y="417"/>
                  <a:pt x="268" y="417"/>
                  <a:pt x="268" y="417"/>
                </a:cubicBezTo>
                <a:cubicBezTo>
                  <a:pt x="381" y="304"/>
                  <a:pt x="381" y="304"/>
                  <a:pt x="381" y="304"/>
                </a:cubicBezTo>
                <a:cubicBezTo>
                  <a:pt x="388" y="297"/>
                  <a:pt x="395" y="297"/>
                  <a:pt x="402" y="297"/>
                </a:cubicBezTo>
                <a:cubicBezTo>
                  <a:pt x="417" y="297"/>
                  <a:pt x="431" y="304"/>
                  <a:pt x="431" y="325"/>
                </a:cubicBezTo>
                <a:cubicBezTo>
                  <a:pt x="431" y="332"/>
                  <a:pt x="431" y="339"/>
                  <a:pt x="424" y="339"/>
                </a:cubicBezTo>
                <a:cubicBezTo>
                  <a:pt x="289" y="474"/>
                  <a:pt x="289" y="474"/>
                  <a:pt x="289" y="474"/>
                </a:cubicBezTo>
                <a:cubicBezTo>
                  <a:pt x="282" y="481"/>
                  <a:pt x="275" y="481"/>
                  <a:pt x="268" y="481"/>
                </a:cubicBezTo>
                <a:cubicBezTo>
                  <a:pt x="261" y="481"/>
                  <a:pt x="254" y="481"/>
                  <a:pt x="254" y="474"/>
                </a:cubicBezTo>
                <a:cubicBezTo>
                  <a:pt x="183" y="410"/>
                  <a:pt x="183" y="410"/>
                  <a:pt x="183" y="410"/>
                </a:cubicBezTo>
                <a:cubicBezTo>
                  <a:pt x="176" y="403"/>
                  <a:pt x="176" y="396"/>
                  <a:pt x="176" y="389"/>
                </a:cubicBezTo>
                <a:cubicBezTo>
                  <a:pt x="176" y="375"/>
                  <a:pt x="190" y="360"/>
                  <a:pt x="204" y="360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1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1" y="0"/>
                  <a:pt x="452" y="0"/>
                </a:cubicBezTo>
                <a:cubicBezTo>
                  <a:pt x="466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66" y="134"/>
                  <a:pt x="452" y="134"/>
                </a:cubicBezTo>
                <a:close/>
                <a:moveTo>
                  <a:pt x="148" y="134"/>
                </a:moveTo>
                <a:lnTo>
                  <a:pt x="148" y="134"/>
                </a:lnTo>
                <a:cubicBezTo>
                  <a:pt x="134" y="134"/>
                  <a:pt x="120" y="120"/>
                  <a:pt x="120" y="106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14"/>
                  <a:pt x="134" y="0"/>
                  <a:pt x="148" y="0"/>
                </a:cubicBezTo>
                <a:cubicBezTo>
                  <a:pt x="162" y="0"/>
                  <a:pt x="176" y="14"/>
                  <a:pt x="176" y="28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176" y="120"/>
                  <a:pt x="162" y="134"/>
                  <a:pt x="148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Freeform 56"/>
          <p:cNvSpPr>
            <a:spLocks noChangeArrowheads="1"/>
          </p:cNvSpPr>
          <p:nvPr/>
        </p:nvSpPr>
        <p:spPr bwMode="auto">
          <a:xfrm>
            <a:off x="4951695" y="5366109"/>
            <a:ext cx="357934" cy="374205"/>
          </a:xfrm>
          <a:custGeom>
            <a:avLst/>
            <a:gdLst>
              <a:gd name="T0" fmla="*/ 71923702 w 580"/>
              <a:gd name="T1" fmla="*/ 71302258 h 609"/>
              <a:gd name="T2" fmla="*/ 53518347 w 580"/>
              <a:gd name="T3" fmla="*/ 67678707 h 609"/>
              <a:gd name="T4" fmla="*/ 71923702 w 580"/>
              <a:gd name="T5" fmla="*/ 64055516 h 609"/>
              <a:gd name="T6" fmla="*/ 71923702 w 580"/>
              <a:gd name="T7" fmla="*/ 71302258 h 609"/>
              <a:gd name="T8" fmla="*/ 57173188 w 580"/>
              <a:gd name="T9" fmla="*/ 60431965 h 609"/>
              <a:gd name="T10" fmla="*/ 57173188 w 580"/>
              <a:gd name="T11" fmla="*/ 75054951 h 609"/>
              <a:gd name="T12" fmla="*/ 58086899 w 580"/>
              <a:gd name="T13" fmla="*/ 75054951 h 609"/>
              <a:gd name="T14" fmla="*/ 68268500 w 580"/>
              <a:gd name="T15" fmla="*/ 78678142 h 609"/>
              <a:gd name="T16" fmla="*/ 0 w 580"/>
              <a:gd name="T17" fmla="*/ 75054951 h 609"/>
              <a:gd name="T18" fmla="*/ 3654841 w 580"/>
              <a:gd name="T19" fmla="*/ 7246742 h 609"/>
              <a:gd name="T20" fmla="*/ 10051174 w 580"/>
              <a:gd name="T21" fmla="*/ 10999436 h 609"/>
              <a:gd name="T22" fmla="*/ 24801326 w 580"/>
              <a:gd name="T23" fmla="*/ 10999436 h 609"/>
              <a:gd name="T24" fmla="*/ 28586594 w 580"/>
              <a:gd name="T25" fmla="*/ 7246742 h 609"/>
              <a:gd name="T26" fmla="*/ 35896638 w 580"/>
              <a:gd name="T27" fmla="*/ 18246178 h 609"/>
              <a:gd name="T28" fmla="*/ 43336746 w 580"/>
              <a:gd name="T29" fmla="*/ 7246742 h 609"/>
              <a:gd name="T30" fmla="*/ 46991949 w 580"/>
              <a:gd name="T31" fmla="*/ 10999436 h 609"/>
              <a:gd name="T32" fmla="*/ 61742101 w 580"/>
              <a:gd name="T33" fmla="*/ 10999436 h 609"/>
              <a:gd name="T34" fmla="*/ 68268500 w 580"/>
              <a:gd name="T35" fmla="*/ 7246742 h 609"/>
              <a:gd name="T36" fmla="*/ 71923702 w 580"/>
              <a:gd name="T37" fmla="*/ 60431965 h 609"/>
              <a:gd name="T38" fmla="*/ 57173188 w 580"/>
              <a:gd name="T39" fmla="*/ 60431965 h 609"/>
              <a:gd name="T40" fmla="*/ 12922732 w 580"/>
              <a:gd name="T41" fmla="*/ 65867111 h 609"/>
              <a:gd name="T42" fmla="*/ 39681905 w 580"/>
              <a:gd name="T43" fmla="*/ 63149718 h 609"/>
              <a:gd name="T44" fmla="*/ 12922732 w 580"/>
              <a:gd name="T45" fmla="*/ 60431965 h 609"/>
              <a:gd name="T46" fmla="*/ 12922732 w 580"/>
              <a:gd name="T47" fmla="*/ 65867111 h 609"/>
              <a:gd name="T48" fmla="*/ 58086899 w 580"/>
              <a:gd name="T49" fmla="*/ 28339815 h 609"/>
              <a:gd name="T50" fmla="*/ 10051174 w 580"/>
              <a:gd name="T51" fmla="*/ 31963007 h 609"/>
              <a:gd name="T52" fmla="*/ 58086899 w 580"/>
              <a:gd name="T53" fmla="*/ 35715700 h 609"/>
              <a:gd name="T54" fmla="*/ 58086899 w 580"/>
              <a:gd name="T55" fmla="*/ 28339815 h 609"/>
              <a:gd name="T56" fmla="*/ 58086899 w 580"/>
              <a:gd name="T57" fmla="*/ 43868240 h 609"/>
              <a:gd name="T58" fmla="*/ 29500304 w 580"/>
              <a:gd name="T59" fmla="*/ 43868240 h 609"/>
              <a:gd name="T60" fmla="*/ 13836442 w 580"/>
              <a:gd name="T61" fmla="*/ 43868240 h 609"/>
              <a:gd name="T62" fmla="*/ 13836442 w 580"/>
              <a:gd name="T63" fmla="*/ 51244484 h 609"/>
              <a:gd name="T64" fmla="*/ 29500304 w 580"/>
              <a:gd name="T65" fmla="*/ 51244484 h 609"/>
              <a:gd name="T66" fmla="*/ 58086899 w 580"/>
              <a:gd name="T67" fmla="*/ 51244484 h 609"/>
              <a:gd name="T68" fmla="*/ 58086899 w 580"/>
              <a:gd name="T69" fmla="*/ 43868240 h 609"/>
              <a:gd name="T70" fmla="*/ 54432058 w 580"/>
              <a:gd name="T71" fmla="*/ 14622627 h 609"/>
              <a:gd name="T72" fmla="*/ 50646790 w 580"/>
              <a:gd name="T73" fmla="*/ 3623191 h 609"/>
              <a:gd name="T74" fmla="*/ 58086899 w 580"/>
              <a:gd name="T75" fmla="*/ 3623191 h 609"/>
              <a:gd name="T76" fmla="*/ 54432058 w 580"/>
              <a:gd name="T77" fmla="*/ 14622627 h 609"/>
              <a:gd name="T78" fmla="*/ 35896638 w 580"/>
              <a:gd name="T79" fmla="*/ 14622627 h 609"/>
              <a:gd name="T80" fmla="*/ 32241435 w 580"/>
              <a:gd name="T81" fmla="*/ 3623191 h 609"/>
              <a:gd name="T82" fmla="*/ 39681905 w 580"/>
              <a:gd name="T83" fmla="*/ 3623191 h 609"/>
              <a:gd name="T84" fmla="*/ 35896638 w 580"/>
              <a:gd name="T85" fmla="*/ 14622627 h 609"/>
              <a:gd name="T86" fmla="*/ 17491283 w 580"/>
              <a:gd name="T87" fmla="*/ 14622627 h 609"/>
              <a:gd name="T88" fmla="*/ 13836442 w 580"/>
              <a:gd name="T89" fmla="*/ 3623191 h 609"/>
              <a:gd name="T90" fmla="*/ 21146124 w 580"/>
              <a:gd name="T91" fmla="*/ 3623191 h 609"/>
              <a:gd name="T92" fmla="*/ 17491283 w 580"/>
              <a:gd name="T93" fmla="*/ 14622627 h 60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80" h="609">
                <a:moveTo>
                  <a:pt x="551" y="551"/>
                </a:moveTo>
                <a:lnTo>
                  <a:pt x="551" y="551"/>
                </a:lnTo>
                <a:cubicBezTo>
                  <a:pt x="438" y="551"/>
                  <a:pt x="438" y="551"/>
                  <a:pt x="438" y="551"/>
                </a:cubicBezTo>
                <a:cubicBezTo>
                  <a:pt x="417" y="551"/>
                  <a:pt x="410" y="537"/>
                  <a:pt x="410" y="523"/>
                </a:cubicBezTo>
                <a:cubicBezTo>
                  <a:pt x="410" y="502"/>
                  <a:pt x="417" y="495"/>
                  <a:pt x="438" y="495"/>
                </a:cubicBezTo>
                <a:cubicBezTo>
                  <a:pt x="551" y="495"/>
                  <a:pt x="551" y="495"/>
                  <a:pt x="551" y="495"/>
                </a:cubicBezTo>
                <a:cubicBezTo>
                  <a:pt x="565" y="495"/>
                  <a:pt x="579" y="502"/>
                  <a:pt x="579" y="523"/>
                </a:cubicBezTo>
                <a:cubicBezTo>
                  <a:pt x="579" y="537"/>
                  <a:pt x="565" y="551"/>
                  <a:pt x="551" y="551"/>
                </a:cubicBezTo>
                <a:close/>
                <a:moveTo>
                  <a:pt x="438" y="467"/>
                </a:moveTo>
                <a:lnTo>
                  <a:pt x="438" y="467"/>
                </a:lnTo>
                <a:cubicBezTo>
                  <a:pt x="403" y="467"/>
                  <a:pt x="381" y="488"/>
                  <a:pt x="381" y="523"/>
                </a:cubicBezTo>
                <a:cubicBezTo>
                  <a:pt x="381" y="551"/>
                  <a:pt x="403" y="580"/>
                  <a:pt x="438" y="580"/>
                </a:cubicBezTo>
                <a:cubicBezTo>
                  <a:pt x="445" y="580"/>
                  <a:pt x="445" y="580"/>
                  <a:pt x="445" y="580"/>
                </a:cubicBezTo>
                <a:cubicBezTo>
                  <a:pt x="551" y="580"/>
                  <a:pt x="551" y="580"/>
                  <a:pt x="551" y="580"/>
                </a:cubicBezTo>
                <a:cubicBezTo>
                  <a:pt x="551" y="594"/>
                  <a:pt x="537" y="608"/>
                  <a:pt x="523" y="608"/>
                </a:cubicBez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4" y="56"/>
                  <a:pt x="28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120"/>
                  <a:pt x="106" y="141"/>
                  <a:pt x="134" y="141"/>
                </a:cubicBezTo>
                <a:cubicBezTo>
                  <a:pt x="162" y="141"/>
                  <a:pt x="190" y="120"/>
                  <a:pt x="190" y="85"/>
                </a:cubicBezTo>
                <a:cubicBezTo>
                  <a:pt x="190" y="56"/>
                  <a:pt x="190" y="56"/>
                  <a:pt x="190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7" y="141"/>
                  <a:pt x="275" y="141"/>
                </a:cubicBezTo>
                <a:cubicBezTo>
                  <a:pt x="304" y="141"/>
                  <a:pt x="332" y="120"/>
                  <a:pt x="332" y="85"/>
                </a:cubicBezTo>
                <a:cubicBezTo>
                  <a:pt x="332" y="56"/>
                  <a:pt x="332" y="56"/>
                  <a:pt x="332" y="56"/>
                </a:cubicBezTo>
                <a:cubicBezTo>
                  <a:pt x="360" y="56"/>
                  <a:pt x="360" y="56"/>
                  <a:pt x="360" y="56"/>
                </a:cubicBezTo>
                <a:cubicBezTo>
                  <a:pt x="360" y="85"/>
                  <a:pt x="360" y="85"/>
                  <a:pt x="360" y="85"/>
                </a:cubicBezTo>
                <a:cubicBezTo>
                  <a:pt x="360" y="120"/>
                  <a:pt x="388" y="141"/>
                  <a:pt x="417" y="141"/>
                </a:cubicBezTo>
                <a:cubicBezTo>
                  <a:pt x="445" y="141"/>
                  <a:pt x="473" y="120"/>
                  <a:pt x="473" y="85"/>
                </a:cubicBezTo>
                <a:cubicBezTo>
                  <a:pt x="473" y="56"/>
                  <a:pt x="473" y="56"/>
                  <a:pt x="473" y="56"/>
                </a:cubicBezTo>
                <a:cubicBezTo>
                  <a:pt x="523" y="56"/>
                  <a:pt x="523" y="56"/>
                  <a:pt x="523" y="56"/>
                </a:cubicBezTo>
                <a:cubicBezTo>
                  <a:pt x="537" y="56"/>
                  <a:pt x="551" y="71"/>
                  <a:pt x="551" y="85"/>
                </a:cubicBezTo>
                <a:cubicBezTo>
                  <a:pt x="551" y="467"/>
                  <a:pt x="551" y="467"/>
                  <a:pt x="551" y="467"/>
                </a:cubicBezTo>
                <a:cubicBezTo>
                  <a:pt x="523" y="467"/>
                  <a:pt x="523" y="467"/>
                  <a:pt x="523" y="467"/>
                </a:cubicBezTo>
                <a:lnTo>
                  <a:pt x="438" y="467"/>
                </a:lnTo>
                <a:close/>
                <a:moveTo>
                  <a:pt x="99" y="509"/>
                </a:moveTo>
                <a:lnTo>
                  <a:pt x="99" y="509"/>
                </a:lnTo>
                <a:cubicBezTo>
                  <a:pt x="282" y="509"/>
                  <a:pt x="282" y="509"/>
                  <a:pt x="282" y="509"/>
                </a:cubicBezTo>
                <a:cubicBezTo>
                  <a:pt x="297" y="509"/>
                  <a:pt x="304" y="502"/>
                  <a:pt x="304" y="488"/>
                </a:cubicBezTo>
                <a:cubicBezTo>
                  <a:pt x="304" y="474"/>
                  <a:pt x="297" y="467"/>
                  <a:pt x="282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4" y="467"/>
                  <a:pt x="77" y="474"/>
                  <a:pt x="77" y="488"/>
                </a:cubicBezTo>
                <a:cubicBezTo>
                  <a:pt x="77" y="502"/>
                  <a:pt x="84" y="509"/>
                  <a:pt x="99" y="509"/>
                </a:cubicBezTo>
                <a:close/>
                <a:moveTo>
                  <a:pt x="445" y="219"/>
                </a:moveTo>
                <a:lnTo>
                  <a:pt x="445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92" y="219"/>
                  <a:pt x="77" y="233"/>
                  <a:pt x="77" y="247"/>
                </a:cubicBezTo>
                <a:cubicBezTo>
                  <a:pt x="77" y="262"/>
                  <a:pt x="92" y="276"/>
                  <a:pt x="106" y="276"/>
                </a:cubicBezTo>
                <a:cubicBezTo>
                  <a:pt x="445" y="276"/>
                  <a:pt x="445" y="276"/>
                  <a:pt x="445" y="276"/>
                </a:cubicBezTo>
                <a:cubicBezTo>
                  <a:pt x="459" y="276"/>
                  <a:pt x="473" y="262"/>
                  <a:pt x="473" y="247"/>
                </a:cubicBezTo>
                <a:cubicBezTo>
                  <a:pt x="473" y="233"/>
                  <a:pt x="459" y="219"/>
                  <a:pt x="445" y="219"/>
                </a:cubicBezTo>
                <a:close/>
                <a:moveTo>
                  <a:pt x="445" y="339"/>
                </a:moveTo>
                <a:lnTo>
                  <a:pt x="445" y="339"/>
                </a:lnTo>
                <a:cubicBezTo>
                  <a:pt x="275" y="339"/>
                  <a:pt x="275" y="339"/>
                  <a:pt x="275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219" y="339"/>
                  <a:pt x="219" y="339"/>
                  <a:pt x="219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92" y="339"/>
                  <a:pt x="77" y="353"/>
                  <a:pt x="77" y="367"/>
                </a:cubicBezTo>
                <a:cubicBezTo>
                  <a:pt x="77" y="389"/>
                  <a:pt x="92" y="396"/>
                  <a:pt x="106" y="396"/>
                </a:cubicBezTo>
                <a:cubicBezTo>
                  <a:pt x="219" y="396"/>
                  <a:pt x="219" y="396"/>
                  <a:pt x="219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75" y="396"/>
                  <a:pt x="275" y="396"/>
                  <a:pt x="275" y="396"/>
                </a:cubicBezTo>
                <a:cubicBezTo>
                  <a:pt x="445" y="396"/>
                  <a:pt x="445" y="396"/>
                  <a:pt x="445" y="396"/>
                </a:cubicBezTo>
                <a:cubicBezTo>
                  <a:pt x="459" y="396"/>
                  <a:pt x="473" y="389"/>
                  <a:pt x="473" y="367"/>
                </a:cubicBezTo>
                <a:cubicBezTo>
                  <a:pt x="473" y="353"/>
                  <a:pt x="459" y="339"/>
                  <a:pt x="445" y="33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403" y="113"/>
                  <a:pt x="388" y="106"/>
                  <a:pt x="388" y="85"/>
                </a:cubicBezTo>
                <a:cubicBezTo>
                  <a:pt x="388" y="28"/>
                  <a:pt x="388" y="28"/>
                  <a:pt x="388" y="28"/>
                </a:cubicBezTo>
                <a:cubicBezTo>
                  <a:pt x="388" y="14"/>
                  <a:pt x="403" y="0"/>
                  <a:pt x="417" y="0"/>
                </a:cubicBezTo>
                <a:cubicBezTo>
                  <a:pt x="431" y="0"/>
                  <a:pt x="445" y="14"/>
                  <a:pt x="445" y="28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106"/>
                  <a:pt x="431" y="113"/>
                  <a:pt x="417" y="113"/>
                </a:cubicBezTo>
                <a:close/>
                <a:moveTo>
                  <a:pt x="275" y="113"/>
                </a:moveTo>
                <a:lnTo>
                  <a:pt x="275" y="113"/>
                </a:lnTo>
                <a:cubicBezTo>
                  <a:pt x="261" y="113"/>
                  <a:pt x="247" y="106"/>
                  <a:pt x="247" y="85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14"/>
                  <a:pt x="261" y="0"/>
                  <a:pt x="275" y="0"/>
                </a:cubicBezTo>
                <a:cubicBezTo>
                  <a:pt x="289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89" y="113"/>
                  <a:pt x="275" y="113"/>
                </a:cubicBezTo>
                <a:close/>
                <a:moveTo>
                  <a:pt x="134" y="113"/>
                </a:moveTo>
                <a:lnTo>
                  <a:pt x="134" y="113"/>
                </a:lnTo>
                <a:cubicBezTo>
                  <a:pt x="120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20" y="0"/>
                  <a:pt x="134" y="0"/>
                </a:cubicBezTo>
                <a:cubicBezTo>
                  <a:pt x="148" y="0"/>
                  <a:pt x="162" y="14"/>
                  <a:pt x="162" y="28"/>
                </a:cubicBezTo>
                <a:cubicBezTo>
                  <a:pt x="162" y="85"/>
                  <a:pt x="162" y="85"/>
                  <a:pt x="162" y="85"/>
                </a:cubicBezTo>
                <a:cubicBezTo>
                  <a:pt x="162" y="106"/>
                  <a:pt x="148" y="113"/>
                  <a:pt x="134" y="1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Freeform 57"/>
          <p:cNvSpPr>
            <a:spLocks noChangeArrowheads="1"/>
          </p:cNvSpPr>
          <p:nvPr/>
        </p:nvSpPr>
        <p:spPr bwMode="auto">
          <a:xfrm>
            <a:off x="4303616" y="5366109"/>
            <a:ext cx="352511" cy="374205"/>
          </a:xfrm>
          <a:custGeom>
            <a:avLst/>
            <a:gdLst>
              <a:gd name="T0" fmla="*/ 70567284 w 573"/>
              <a:gd name="T1" fmla="*/ 71302258 h 609"/>
              <a:gd name="T2" fmla="*/ 66805352 w 573"/>
              <a:gd name="T3" fmla="*/ 75054951 h 609"/>
              <a:gd name="T4" fmla="*/ 59541168 w 573"/>
              <a:gd name="T5" fmla="*/ 75054951 h 609"/>
              <a:gd name="T6" fmla="*/ 55908896 w 573"/>
              <a:gd name="T7" fmla="*/ 71302258 h 609"/>
              <a:gd name="T8" fmla="*/ 55908896 w 573"/>
              <a:gd name="T9" fmla="*/ 64055516 h 609"/>
              <a:gd name="T10" fmla="*/ 59541168 w 573"/>
              <a:gd name="T11" fmla="*/ 60431965 h 609"/>
              <a:gd name="T12" fmla="*/ 66805352 w 573"/>
              <a:gd name="T13" fmla="*/ 60431965 h 609"/>
              <a:gd name="T14" fmla="*/ 70567284 w 573"/>
              <a:gd name="T15" fmla="*/ 64055516 h 609"/>
              <a:gd name="T16" fmla="*/ 70567284 w 573"/>
              <a:gd name="T17" fmla="*/ 71302258 h 609"/>
              <a:gd name="T18" fmla="*/ 63173440 w 573"/>
              <a:gd name="T19" fmla="*/ 53056080 h 609"/>
              <a:gd name="T20" fmla="*/ 48515053 w 573"/>
              <a:gd name="T21" fmla="*/ 67678707 h 609"/>
              <a:gd name="T22" fmla="*/ 55908896 w 573"/>
              <a:gd name="T23" fmla="*/ 78678142 h 609"/>
              <a:gd name="T24" fmla="*/ 0 w 573"/>
              <a:gd name="T25" fmla="*/ 75054951 h 609"/>
              <a:gd name="T26" fmla="*/ 3632272 w 573"/>
              <a:gd name="T27" fmla="*/ 7246742 h 609"/>
              <a:gd name="T28" fmla="*/ 9988478 w 573"/>
              <a:gd name="T29" fmla="*/ 10999436 h 609"/>
              <a:gd name="T30" fmla="*/ 24646866 w 573"/>
              <a:gd name="T31" fmla="*/ 10999436 h 609"/>
              <a:gd name="T32" fmla="*/ 28408437 w 573"/>
              <a:gd name="T33" fmla="*/ 7246742 h 609"/>
              <a:gd name="T34" fmla="*/ 35672981 w 573"/>
              <a:gd name="T35" fmla="*/ 18246178 h 609"/>
              <a:gd name="T36" fmla="*/ 43066825 w 573"/>
              <a:gd name="T37" fmla="*/ 7246742 h 609"/>
              <a:gd name="T38" fmla="*/ 46699097 w 573"/>
              <a:gd name="T39" fmla="*/ 10999436 h 609"/>
              <a:gd name="T40" fmla="*/ 61357124 w 573"/>
              <a:gd name="T41" fmla="*/ 10999436 h 609"/>
              <a:gd name="T42" fmla="*/ 66805352 w 573"/>
              <a:gd name="T43" fmla="*/ 7246742 h 609"/>
              <a:gd name="T44" fmla="*/ 70567284 w 573"/>
              <a:gd name="T45" fmla="*/ 60431965 h 609"/>
              <a:gd name="T46" fmla="*/ 9988478 w 573"/>
              <a:gd name="T47" fmla="*/ 63149718 h 609"/>
              <a:gd name="T48" fmla="*/ 9988478 w 573"/>
              <a:gd name="T49" fmla="*/ 63149718 h 609"/>
              <a:gd name="T50" fmla="*/ 35672981 w 573"/>
              <a:gd name="T51" fmla="*/ 65867111 h 609"/>
              <a:gd name="T52" fmla="*/ 39434553 w 573"/>
              <a:gd name="T53" fmla="*/ 63149718 h 609"/>
              <a:gd name="T54" fmla="*/ 39434553 w 573"/>
              <a:gd name="T55" fmla="*/ 63149718 h 609"/>
              <a:gd name="T56" fmla="*/ 35672981 w 573"/>
              <a:gd name="T57" fmla="*/ 60431965 h 609"/>
              <a:gd name="T58" fmla="*/ 9988478 w 573"/>
              <a:gd name="T59" fmla="*/ 63149718 h 609"/>
              <a:gd name="T60" fmla="*/ 13750410 w 573"/>
              <a:gd name="T61" fmla="*/ 51244484 h 609"/>
              <a:gd name="T62" fmla="*/ 35672981 w 573"/>
              <a:gd name="T63" fmla="*/ 51244484 h 609"/>
              <a:gd name="T64" fmla="*/ 41250869 w 573"/>
              <a:gd name="T65" fmla="*/ 51244484 h 609"/>
              <a:gd name="T66" fmla="*/ 48515053 w 573"/>
              <a:gd name="T67" fmla="*/ 47491791 h 609"/>
              <a:gd name="T68" fmla="*/ 36580959 w 573"/>
              <a:gd name="T69" fmla="*/ 43868240 h 609"/>
              <a:gd name="T70" fmla="*/ 29316415 w 573"/>
              <a:gd name="T71" fmla="*/ 43868240 h 609"/>
              <a:gd name="T72" fmla="*/ 9988478 w 573"/>
              <a:gd name="T73" fmla="*/ 47491791 h 609"/>
              <a:gd name="T74" fmla="*/ 57725212 w 573"/>
              <a:gd name="T75" fmla="*/ 28339815 h 609"/>
              <a:gd name="T76" fmla="*/ 13750410 w 573"/>
              <a:gd name="T77" fmla="*/ 28339815 h 609"/>
              <a:gd name="T78" fmla="*/ 13750410 w 573"/>
              <a:gd name="T79" fmla="*/ 35715700 h 609"/>
              <a:gd name="T80" fmla="*/ 61357124 w 573"/>
              <a:gd name="T81" fmla="*/ 31963007 h 609"/>
              <a:gd name="T82" fmla="*/ 54092940 w 573"/>
              <a:gd name="T83" fmla="*/ 14622627 h 609"/>
              <a:gd name="T84" fmla="*/ 50331009 w 573"/>
              <a:gd name="T85" fmla="*/ 10999436 h 609"/>
              <a:gd name="T86" fmla="*/ 54092940 w 573"/>
              <a:gd name="T87" fmla="*/ 0 h 609"/>
              <a:gd name="T88" fmla="*/ 57725212 w 573"/>
              <a:gd name="T89" fmla="*/ 10999436 h 609"/>
              <a:gd name="T90" fmla="*/ 35672981 w 573"/>
              <a:gd name="T91" fmla="*/ 14622627 h 609"/>
              <a:gd name="T92" fmla="*/ 32040709 w 573"/>
              <a:gd name="T93" fmla="*/ 10999436 h 609"/>
              <a:gd name="T94" fmla="*/ 35672981 w 573"/>
              <a:gd name="T95" fmla="*/ 0 h 609"/>
              <a:gd name="T96" fmla="*/ 39434553 w 573"/>
              <a:gd name="T97" fmla="*/ 10999436 h 609"/>
              <a:gd name="T98" fmla="*/ 17382322 w 573"/>
              <a:gd name="T99" fmla="*/ 14622627 h 609"/>
              <a:gd name="T100" fmla="*/ 13750410 w 573"/>
              <a:gd name="T101" fmla="*/ 10999436 h 609"/>
              <a:gd name="T102" fmla="*/ 17382322 w 573"/>
              <a:gd name="T103" fmla="*/ 0 h 609"/>
              <a:gd name="T104" fmla="*/ 21014594 w 573"/>
              <a:gd name="T105" fmla="*/ 10999436 h 60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73" h="609">
                <a:moveTo>
                  <a:pt x="544" y="551"/>
                </a:moveTo>
                <a:lnTo>
                  <a:pt x="544" y="551"/>
                </a:lnTo>
                <a:cubicBezTo>
                  <a:pt x="515" y="551"/>
                  <a:pt x="515" y="551"/>
                  <a:pt x="515" y="551"/>
                </a:cubicBezTo>
                <a:cubicBezTo>
                  <a:pt x="515" y="580"/>
                  <a:pt x="515" y="580"/>
                  <a:pt x="515" y="580"/>
                </a:cubicBezTo>
                <a:cubicBezTo>
                  <a:pt x="515" y="594"/>
                  <a:pt x="508" y="608"/>
                  <a:pt x="487" y="608"/>
                </a:cubicBezTo>
                <a:cubicBezTo>
                  <a:pt x="473" y="608"/>
                  <a:pt x="459" y="594"/>
                  <a:pt x="459" y="580"/>
                </a:cubicBezTo>
                <a:cubicBezTo>
                  <a:pt x="459" y="551"/>
                  <a:pt x="459" y="551"/>
                  <a:pt x="459" y="551"/>
                </a:cubicBezTo>
                <a:cubicBezTo>
                  <a:pt x="431" y="551"/>
                  <a:pt x="431" y="551"/>
                  <a:pt x="431" y="551"/>
                </a:cubicBezTo>
                <a:cubicBezTo>
                  <a:pt x="417" y="551"/>
                  <a:pt x="402" y="537"/>
                  <a:pt x="402" y="523"/>
                </a:cubicBezTo>
                <a:cubicBezTo>
                  <a:pt x="402" y="502"/>
                  <a:pt x="417" y="495"/>
                  <a:pt x="431" y="495"/>
                </a:cubicBezTo>
                <a:cubicBezTo>
                  <a:pt x="459" y="495"/>
                  <a:pt x="459" y="495"/>
                  <a:pt x="459" y="495"/>
                </a:cubicBezTo>
                <a:cubicBezTo>
                  <a:pt x="459" y="467"/>
                  <a:pt x="459" y="467"/>
                  <a:pt x="459" y="467"/>
                </a:cubicBezTo>
                <a:cubicBezTo>
                  <a:pt x="459" y="445"/>
                  <a:pt x="473" y="438"/>
                  <a:pt x="487" y="438"/>
                </a:cubicBezTo>
                <a:cubicBezTo>
                  <a:pt x="508" y="438"/>
                  <a:pt x="515" y="445"/>
                  <a:pt x="515" y="467"/>
                </a:cubicBezTo>
                <a:cubicBezTo>
                  <a:pt x="515" y="495"/>
                  <a:pt x="515" y="495"/>
                  <a:pt x="515" y="495"/>
                </a:cubicBezTo>
                <a:cubicBezTo>
                  <a:pt x="544" y="495"/>
                  <a:pt x="544" y="495"/>
                  <a:pt x="544" y="495"/>
                </a:cubicBezTo>
                <a:cubicBezTo>
                  <a:pt x="565" y="495"/>
                  <a:pt x="572" y="502"/>
                  <a:pt x="572" y="523"/>
                </a:cubicBezTo>
                <a:cubicBezTo>
                  <a:pt x="572" y="537"/>
                  <a:pt x="565" y="551"/>
                  <a:pt x="544" y="551"/>
                </a:cubicBezTo>
                <a:close/>
                <a:moveTo>
                  <a:pt x="487" y="410"/>
                </a:moveTo>
                <a:lnTo>
                  <a:pt x="487" y="410"/>
                </a:lnTo>
                <a:cubicBezTo>
                  <a:pt x="459" y="410"/>
                  <a:pt x="431" y="431"/>
                  <a:pt x="431" y="467"/>
                </a:cubicBezTo>
                <a:cubicBezTo>
                  <a:pt x="402" y="467"/>
                  <a:pt x="374" y="488"/>
                  <a:pt x="374" y="523"/>
                </a:cubicBezTo>
                <a:cubicBezTo>
                  <a:pt x="374" y="551"/>
                  <a:pt x="402" y="580"/>
                  <a:pt x="431" y="580"/>
                </a:cubicBezTo>
                <a:cubicBezTo>
                  <a:pt x="431" y="608"/>
                  <a:pt x="431" y="608"/>
                  <a:pt x="431" y="608"/>
                </a:cubicBez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4" y="56"/>
                  <a:pt x="28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7" y="85"/>
                  <a:pt x="77" y="85"/>
                  <a:pt x="77" y="85"/>
                </a:cubicBezTo>
                <a:cubicBezTo>
                  <a:pt x="77" y="120"/>
                  <a:pt x="99" y="141"/>
                  <a:pt x="134" y="141"/>
                </a:cubicBezTo>
                <a:cubicBezTo>
                  <a:pt x="162" y="141"/>
                  <a:pt x="190" y="120"/>
                  <a:pt x="190" y="85"/>
                </a:cubicBezTo>
                <a:cubicBezTo>
                  <a:pt x="190" y="56"/>
                  <a:pt x="190" y="56"/>
                  <a:pt x="190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0" y="141"/>
                  <a:pt x="275" y="141"/>
                </a:cubicBezTo>
                <a:cubicBezTo>
                  <a:pt x="304" y="141"/>
                  <a:pt x="332" y="120"/>
                  <a:pt x="332" y="85"/>
                </a:cubicBezTo>
                <a:cubicBezTo>
                  <a:pt x="332" y="56"/>
                  <a:pt x="332" y="56"/>
                  <a:pt x="332" y="56"/>
                </a:cubicBezTo>
                <a:cubicBezTo>
                  <a:pt x="360" y="56"/>
                  <a:pt x="360" y="56"/>
                  <a:pt x="360" y="56"/>
                </a:cubicBezTo>
                <a:cubicBezTo>
                  <a:pt x="360" y="85"/>
                  <a:pt x="360" y="85"/>
                  <a:pt x="360" y="85"/>
                </a:cubicBezTo>
                <a:cubicBezTo>
                  <a:pt x="360" y="120"/>
                  <a:pt x="381" y="141"/>
                  <a:pt x="417" y="141"/>
                </a:cubicBezTo>
                <a:cubicBezTo>
                  <a:pt x="445" y="141"/>
                  <a:pt x="473" y="120"/>
                  <a:pt x="473" y="85"/>
                </a:cubicBezTo>
                <a:cubicBezTo>
                  <a:pt x="473" y="56"/>
                  <a:pt x="473" y="56"/>
                  <a:pt x="473" y="56"/>
                </a:cubicBezTo>
                <a:cubicBezTo>
                  <a:pt x="515" y="56"/>
                  <a:pt x="515" y="56"/>
                  <a:pt x="515" y="56"/>
                </a:cubicBezTo>
                <a:cubicBezTo>
                  <a:pt x="537" y="56"/>
                  <a:pt x="544" y="71"/>
                  <a:pt x="544" y="85"/>
                </a:cubicBezTo>
                <a:cubicBezTo>
                  <a:pt x="544" y="467"/>
                  <a:pt x="544" y="467"/>
                  <a:pt x="544" y="467"/>
                </a:cubicBezTo>
                <a:cubicBezTo>
                  <a:pt x="544" y="431"/>
                  <a:pt x="523" y="410"/>
                  <a:pt x="487" y="410"/>
                </a:cubicBezTo>
                <a:close/>
                <a:moveTo>
                  <a:pt x="77" y="488"/>
                </a:moveTo>
                <a:lnTo>
                  <a:pt x="77" y="488"/>
                </a:lnTo>
                <a:cubicBezTo>
                  <a:pt x="77" y="502"/>
                  <a:pt x="84" y="509"/>
                  <a:pt x="99" y="509"/>
                </a:cubicBezTo>
                <a:cubicBezTo>
                  <a:pt x="275" y="509"/>
                  <a:pt x="275" y="509"/>
                  <a:pt x="275" y="509"/>
                </a:cubicBezTo>
                <a:cubicBezTo>
                  <a:pt x="289" y="509"/>
                  <a:pt x="304" y="502"/>
                  <a:pt x="304" y="488"/>
                </a:cubicBezTo>
                <a:cubicBezTo>
                  <a:pt x="304" y="474"/>
                  <a:pt x="289" y="467"/>
                  <a:pt x="275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4" y="467"/>
                  <a:pt x="77" y="474"/>
                  <a:pt x="77" y="488"/>
                </a:cubicBezTo>
                <a:close/>
                <a:moveTo>
                  <a:pt x="106" y="396"/>
                </a:moveTo>
                <a:lnTo>
                  <a:pt x="106" y="396"/>
                </a:lnTo>
                <a:cubicBezTo>
                  <a:pt x="226" y="396"/>
                  <a:pt x="226" y="396"/>
                  <a:pt x="226" y="396"/>
                </a:cubicBezTo>
                <a:cubicBezTo>
                  <a:pt x="275" y="396"/>
                  <a:pt x="275" y="396"/>
                  <a:pt x="275" y="396"/>
                </a:cubicBezTo>
                <a:cubicBezTo>
                  <a:pt x="282" y="396"/>
                  <a:pt x="282" y="396"/>
                  <a:pt x="282" y="396"/>
                </a:cubicBezTo>
                <a:cubicBezTo>
                  <a:pt x="318" y="396"/>
                  <a:pt x="318" y="396"/>
                  <a:pt x="318" y="396"/>
                </a:cubicBezTo>
                <a:cubicBezTo>
                  <a:pt x="346" y="396"/>
                  <a:pt x="346" y="396"/>
                  <a:pt x="346" y="396"/>
                </a:cubicBezTo>
                <a:cubicBezTo>
                  <a:pt x="367" y="396"/>
                  <a:pt x="374" y="389"/>
                  <a:pt x="374" y="367"/>
                </a:cubicBezTo>
                <a:cubicBezTo>
                  <a:pt x="374" y="353"/>
                  <a:pt x="367" y="339"/>
                  <a:pt x="346" y="339"/>
                </a:cubicBezTo>
                <a:cubicBezTo>
                  <a:pt x="282" y="339"/>
                  <a:pt x="282" y="339"/>
                  <a:pt x="282" y="339"/>
                </a:cubicBezTo>
                <a:cubicBezTo>
                  <a:pt x="275" y="339"/>
                  <a:pt x="275" y="339"/>
                  <a:pt x="275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84" y="339"/>
                  <a:pt x="77" y="353"/>
                  <a:pt x="77" y="367"/>
                </a:cubicBezTo>
                <a:cubicBezTo>
                  <a:pt x="77" y="389"/>
                  <a:pt x="84" y="396"/>
                  <a:pt x="106" y="396"/>
                </a:cubicBezTo>
                <a:close/>
                <a:moveTo>
                  <a:pt x="445" y="219"/>
                </a:moveTo>
                <a:lnTo>
                  <a:pt x="445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84" y="219"/>
                  <a:pt x="77" y="233"/>
                  <a:pt x="77" y="247"/>
                </a:cubicBezTo>
                <a:cubicBezTo>
                  <a:pt x="77" y="262"/>
                  <a:pt x="84" y="276"/>
                  <a:pt x="106" y="276"/>
                </a:cubicBezTo>
                <a:cubicBezTo>
                  <a:pt x="445" y="276"/>
                  <a:pt x="445" y="276"/>
                  <a:pt x="445" y="276"/>
                </a:cubicBezTo>
                <a:cubicBezTo>
                  <a:pt x="459" y="276"/>
                  <a:pt x="473" y="262"/>
                  <a:pt x="473" y="247"/>
                </a:cubicBezTo>
                <a:cubicBezTo>
                  <a:pt x="473" y="233"/>
                  <a:pt x="459" y="219"/>
                  <a:pt x="445" y="21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395" y="113"/>
                  <a:pt x="388" y="106"/>
                  <a:pt x="388" y="85"/>
                </a:cubicBezTo>
                <a:cubicBezTo>
                  <a:pt x="388" y="28"/>
                  <a:pt x="388" y="28"/>
                  <a:pt x="388" y="28"/>
                </a:cubicBezTo>
                <a:cubicBezTo>
                  <a:pt x="388" y="14"/>
                  <a:pt x="395" y="0"/>
                  <a:pt x="417" y="0"/>
                </a:cubicBezTo>
                <a:cubicBezTo>
                  <a:pt x="431" y="0"/>
                  <a:pt x="445" y="14"/>
                  <a:pt x="445" y="28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106"/>
                  <a:pt x="431" y="113"/>
                  <a:pt x="417" y="113"/>
                </a:cubicBezTo>
                <a:close/>
                <a:moveTo>
                  <a:pt x="275" y="113"/>
                </a:moveTo>
                <a:lnTo>
                  <a:pt x="275" y="113"/>
                </a:lnTo>
                <a:cubicBezTo>
                  <a:pt x="254" y="113"/>
                  <a:pt x="247" y="106"/>
                  <a:pt x="247" y="85"/>
                </a:cubicBezTo>
                <a:cubicBezTo>
                  <a:pt x="247" y="28"/>
                  <a:pt x="247" y="28"/>
                  <a:pt x="247" y="28"/>
                </a:cubicBezTo>
                <a:cubicBezTo>
                  <a:pt x="247" y="14"/>
                  <a:pt x="254" y="0"/>
                  <a:pt x="275" y="0"/>
                </a:cubicBezTo>
                <a:cubicBezTo>
                  <a:pt x="289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89" y="113"/>
                  <a:pt x="275" y="113"/>
                </a:cubicBezTo>
                <a:close/>
                <a:moveTo>
                  <a:pt x="134" y="113"/>
                </a:moveTo>
                <a:lnTo>
                  <a:pt x="134" y="113"/>
                </a:lnTo>
                <a:cubicBezTo>
                  <a:pt x="113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13" y="0"/>
                  <a:pt x="134" y="0"/>
                </a:cubicBezTo>
                <a:cubicBezTo>
                  <a:pt x="148" y="0"/>
                  <a:pt x="162" y="14"/>
                  <a:pt x="162" y="28"/>
                </a:cubicBezTo>
                <a:cubicBezTo>
                  <a:pt x="162" y="85"/>
                  <a:pt x="162" y="85"/>
                  <a:pt x="162" y="85"/>
                </a:cubicBezTo>
                <a:cubicBezTo>
                  <a:pt x="162" y="106"/>
                  <a:pt x="148" y="113"/>
                  <a:pt x="134" y="1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Freeform 58"/>
          <p:cNvSpPr>
            <a:spLocks noChangeArrowheads="1"/>
          </p:cNvSpPr>
          <p:nvPr/>
        </p:nvSpPr>
        <p:spPr bwMode="auto">
          <a:xfrm>
            <a:off x="3658249" y="5363397"/>
            <a:ext cx="352511" cy="371493"/>
          </a:xfrm>
          <a:custGeom>
            <a:avLst/>
            <a:gdLst>
              <a:gd name="T0" fmla="*/ 68751328 w 573"/>
              <a:gd name="T1" fmla="*/ 67348302 h 602"/>
              <a:gd name="T2" fmla="*/ 74199556 w 573"/>
              <a:gd name="T3" fmla="*/ 74657633 h 602"/>
              <a:gd name="T4" fmla="*/ 67713690 w 573"/>
              <a:gd name="T5" fmla="*/ 77529053 h 602"/>
              <a:gd name="T6" fmla="*/ 58633190 w 573"/>
              <a:gd name="T7" fmla="*/ 77529053 h 602"/>
              <a:gd name="T8" fmla="*/ 52147325 w 573"/>
              <a:gd name="T9" fmla="*/ 74657633 h 602"/>
              <a:gd name="T10" fmla="*/ 57725212 w 573"/>
              <a:gd name="T11" fmla="*/ 67348302 h 602"/>
              <a:gd name="T12" fmla="*/ 52147325 w 573"/>
              <a:gd name="T13" fmla="*/ 59908912 h 602"/>
              <a:gd name="T14" fmla="*/ 58633190 w 573"/>
              <a:gd name="T15" fmla="*/ 58081579 h 602"/>
              <a:gd name="T16" fmla="*/ 67713690 w 573"/>
              <a:gd name="T17" fmla="*/ 58081579 h 602"/>
              <a:gd name="T18" fmla="*/ 74199556 w 573"/>
              <a:gd name="T19" fmla="*/ 59908912 h 602"/>
              <a:gd name="T20" fmla="*/ 68751328 w 573"/>
              <a:gd name="T21" fmla="*/ 67348302 h 602"/>
              <a:gd name="T22" fmla="*/ 64989396 w 573"/>
              <a:gd name="T23" fmla="*/ 55340580 h 602"/>
              <a:gd name="T24" fmla="*/ 61357124 w 573"/>
              <a:gd name="T25" fmla="*/ 55340580 h 602"/>
              <a:gd name="T26" fmla="*/ 48515053 w 573"/>
              <a:gd name="T27" fmla="*/ 59908912 h 602"/>
              <a:gd name="T28" fmla="*/ 53055303 w 573"/>
              <a:gd name="T29" fmla="*/ 67348302 h 602"/>
              <a:gd name="T30" fmla="*/ 50331009 w 573"/>
              <a:gd name="T31" fmla="*/ 70089301 h 602"/>
              <a:gd name="T32" fmla="*/ 49423031 w 573"/>
              <a:gd name="T33" fmla="*/ 78442719 h 602"/>
              <a:gd name="T34" fmla="*/ 0 w 573"/>
              <a:gd name="T35" fmla="*/ 74657633 h 602"/>
              <a:gd name="T36" fmla="*/ 3632272 w 573"/>
              <a:gd name="T37" fmla="*/ 7308970 h 602"/>
              <a:gd name="T38" fmla="*/ 9080500 w 573"/>
              <a:gd name="T39" fmla="*/ 11094056 h 602"/>
              <a:gd name="T40" fmla="*/ 23738527 w 573"/>
              <a:gd name="T41" fmla="*/ 11094056 h 602"/>
              <a:gd name="T42" fmla="*/ 27370800 w 573"/>
              <a:gd name="T43" fmla="*/ 7308970 h 602"/>
              <a:gd name="T44" fmla="*/ 34764643 w 573"/>
              <a:gd name="T45" fmla="*/ 18403387 h 602"/>
              <a:gd name="T46" fmla="*/ 42158847 w 573"/>
              <a:gd name="T47" fmla="*/ 7308970 h 602"/>
              <a:gd name="T48" fmla="*/ 45791119 w 573"/>
              <a:gd name="T49" fmla="*/ 11094056 h 602"/>
              <a:gd name="T50" fmla="*/ 60449146 w 573"/>
              <a:gd name="T51" fmla="*/ 11094056 h 602"/>
              <a:gd name="T52" fmla="*/ 66805352 w 573"/>
              <a:gd name="T53" fmla="*/ 7308970 h 602"/>
              <a:gd name="T54" fmla="*/ 70567284 w 573"/>
              <a:gd name="T55" fmla="*/ 52599581 h 602"/>
              <a:gd name="T56" fmla="*/ 45791119 w 573"/>
              <a:gd name="T57" fmla="*/ 47900829 h 602"/>
              <a:gd name="T58" fmla="*/ 42158847 w 573"/>
              <a:gd name="T59" fmla="*/ 44246163 h 602"/>
              <a:gd name="T60" fmla="*/ 29316415 w 573"/>
              <a:gd name="T61" fmla="*/ 44246163 h 602"/>
              <a:gd name="T62" fmla="*/ 9080500 w 573"/>
              <a:gd name="T63" fmla="*/ 47900829 h 602"/>
              <a:gd name="T64" fmla="*/ 29316415 w 573"/>
              <a:gd name="T65" fmla="*/ 51685915 h 602"/>
              <a:gd name="T66" fmla="*/ 42158847 w 573"/>
              <a:gd name="T67" fmla="*/ 51685915 h 602"/>
              <a:gd name="T68" fmla="*/ 9080500 w 573"/>
              <a:gd name="T69" fmla="*/ 63693998 h 602"/>
              <a:gd name="T70" fmla="*/ 12712412 w 573"/>
              <a:gd name="T71" fmla="*/ 66434636 h 602"/>
              <a:gd name="T72" fmla="*/ 38396915 w 573"/>
              <a:gd name="T73" fmla="*/ 63693998 h 602"/>
              <a:gd name="T74" fmla="*/ 12712412 w 573"/>
              <a:gd name="T75" fmla="*/ 59908912 h 602"/>
              <a:gd name="T76" fmla="*/ 56817235 w 573"/>
              <a:gd name="T77" fmla="*/ 28583776 h 602"/>
              <a:gd name="T78" fmla="*/ 12712412 w 573"/>
              <a:gd name="T79" fmla="*/ 28583776 h 602"/>
              <a:gd name="T80" fmla="*/ 12712412 w 573"/>
              <a:gd name="T81" fmla="*/ 36023527 h 602"/>
              <a:gd name="T82" fmla="*/ 60449146 w 573"/>
              <a:gd name="T83" fmla="*/ 32238441 h 602"/>
              <a:gd name="T84" fmla="*/ 53055303 w 573"/>
              <a:gd name="T85" fmla="*/ 14748721 h 602"/>
              <a:gd name="T86" fmla="*/ 49423031 w 573"/>
              <a:gd name="T87" fmla="*/ 11094056 h 602"/>
              <a:gd name="T88" fmla="*/ 53055303 w 573"/>
              <a:gd name="T89" fmla="*/ 0 h 602"/>
              <a:gd name="T90" fmla="*/ 56817235 w 573"/>
              <a:gd name="T91" fmla="*/ 11094056 h 602"/>
              <a:gd name="T92" fmla="*/ 34764643 w 573"/>
              <a:gd name="T93" fmla="*/ 14748721 h 602"/>
              <a:gd name="T94" fmla="*/ 31132731 w 573"/>
              <a:gd name="T95" fmla="*/ 11094056 h 602"/>
              <a:gd name="T96" fmla="*/ 34764643 w 573"/>
              <a:gd name="T97" fmla="*/ 0 h 602"/>
              <a:gd name="T98" fmla="*/ 38396915 w 573"/>
              <a:gd name="T99" fmla="*/ 11094056 h 602"/>
              <a:gd name="T100" fmla="*/ 16474344 w 573"/>
              <a:gd name="T101" fmla="*/ 14748721 h 602"/>
              <a:gd name="T102" fmla="*/ 12712412 w 573"/>
              <a:gd name="T103" fmla="*/ 11094056 h 602"/>
              <a:gd name="T104" fmla="*/ 16474344 w 573"/>
              <a:gd name="T105" fmla="*/ 0 h 602"/>
              <a:gd name="T106" fmla="*/ 20106616 w 573"/>
              <a:gd name="T107" fmla="*/ 11094056 h 60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573" h="602">
                <a:moveTo>
                  <a:pt x="530" y="516"/>
                </a:moveTo>
                <a:lnTo>
                  <a:pt x="530" y="516"/>
                </a:lnTo>
                <a:cubicBezTo>
                  <a:pt x="565" y="558"/>
                  <a:pt x="565" y="558"/>
                  <a:pt x="565" y="558"/>
                </a:cubicBezTo>
                <a:cubicBezTo>
                  <a:pt x="572" y="558"/>
                  <a:pt x="572" y="565"/>
                  <a:pt x="572" y="572"/>
                </a:cubicBezTo>
                <a:cubicBezTo>
                  <a:pt x="572" y="594"/>
                  <a:pt x="558" y="601"/>
                  <a:pt x="544" y="601"/>
                </a:cubicBezTo>
                <a:cubicBezTo>
                  <a:pt x="537" y="601"/>
                  <a:pt x="530" y="601"/>
                  <a:pt x="522" y="594"/>
                </a:cubicBezTo>
                <a:cubicBezTo>
                  <a:pt x="487" y="558"/>
                  <a:pt x="487" y="558"/>
                  <a:pt x="487" y="558"/>
                </a:cubicBezTo>
                <a:cubicBezTo>
                  <a:pt x="452" y="594"/>
                  <a:pt x="452" y="594"/>
                  <a:pt x="452" y="594"/>
                </a:cubicBezTo>
                <a:cubicBezTo>
                  <a:pt x="445" y="601"/>
                  <a:pt x="438" y="601"/>
                  <a:pt x="431" y="601"/>
                </a:cubicBezTo>
                <a:cubicBezTo>
                  <a:pt x="417" y="601"/>
                  <a:pt x="402" y="594"/>
                  <a:pt x="402" y="572"/>
                </a:cubicBezTo>
                <a:cubicBezTo>
                  <a:pt x="402" y="565"/>
                  <a:pt x="402" y="558"/>
                  <a:pt x="409" y="558"/>
                </a:cubicBezTo>
                <a:cubicBezTo>
                  <a:pt x="445" y="516"/>
                  <a:pt x="445" y="516"/>
                  <a:pt x="445" y="516"/>
                </a:cubicBezTo>
                <a:cubicBezTo>
                  <a:pt x="409" y="481"/>
                  <a:pt x="409" y="481"/>
                  <a:pt x="409" y="481"/>
                </a:cubicBezTo>
                <a:cubicBezTo>
                  <a:pt x="402" y="474"/>
                  <a:pt x="402" y="467"/>
                  <a:pt x="402" y="459"/>
                </a:cubicBezTo>
                <a:cubicBezTo>
                  <a:pt x="402" y="445"/>
                  <a:pt x="417" y="431"/>
                  <a:pt x="431" y="431"/>
                </a:cubicBezTo>
                <a:cubicBezTo>
                  <a:pt x="438" y="431"/>
                  <a:pt x="445" y="438"/>
                  <a:pt x="452" y="445"/>
                </a:cubicBezTo>
                <a:cubicBezTo>
                  <a:pt x="487" y="481"/>
                  <a:pt x="487" y="481"/>
                  <a:pt x="487" y="481"/>
                </a:cubicBezTo>
                <a:cubicBezTo>
                  <a:pt x="522" y="445"/>
                  <a:pt x="522" y="445"/>
                  <a:pt x="522" y="445"/>
                </a:cubicBezTo>
                <a:cubicBezTo>
                  <a:pt x="530" y="438"/>
                  <a:pt x="537" y="431"/>
                  <a:pt x="544" y="431"/>
                </a:cubicBezTo>
                <a:cubicBezTo>
                  <a:pt x="558" y="431"/>
                  <a:pt x="572" y="445"/>
                  <a:pt x="572" y="459"/>
                </a:cubicBezTo>
                <a:cubicBezTo>
                  <a:pt x="572" y="467"/>
                  <a:pt x="572" y="474"/>
                  <a:pt x="565" y="481"/>
                </a:cubicBezTo>
                <a:lnTo>
                  <a:pt x="530" y="516"/>
                </a:lnTo>
                <a:close/>
                <a:moveTo>
                  <a:pt x="501" y="424"/>
                </a:moveTo>
                <a:lnTo>
                  <a:pt x="501" y="424"/>
                </a:lnTo>
                <a:cubicBezTo>
                  <a:pt x="487" y="438"/>
                  <a:pt x="487" y="438"/>
                  <a:pt x="487" y="438"/>
                </a:cubicBezTo>
                <a:cubicBezTo>
                  <a:pt x="473" y="424"/>
                  <a:pt x="473" y="424"/>
                  <a:pt x="473" y="424"/>
                </a:cubicBezTo>
                <a:cubicBezTo>
                  <a:pt x="459" y="410"/>
                  <a:pt x="445" y="403"/>
                  <a:pt x="431" y="403"/>
                </a:cubicBezTo>
                <a:cubicBezTo>
                  <a:pt x="402" y="403"/>
                  <a:pt x="374" y="431"/>
                  <a:pt x="374" y="459"/>
                </a:cubicBezTo>
                <a:cubicBezTo>
                  <a:pt x="374" y="481"/>
                  <a:pt x="381" y="495"/>
                  <a:pt x="388" y="502"/>
                </a:cubicBezTo>
                <a:cubicBezTo>
                  <a:pt x="409" y="516"/>
                  <a:pt x="409" y="516"/>
                  <a:pt x="409" y="516"/>
                </a:cubicBezTo>
                <a:cubicBezTo>
                  <a:pt x="388" y="537"/>
                  <a:pt x="388" y="537"/>
                  <a:pt x="388" y="537"/>
                </a:cubicBezTo>
                <a:cubicBezTo>
                  <a:pt x="381" y="544"/>
                  <a:pt x="374" y="558"/>
                  <a:pt x="374" y="572"/>
                </a:cubicBezTo>
                <a:cubicBezTo>
                  <a:pt x="374" y="587"/>
                  <a:pt x="374" y="594"/>
                  <a:pt x="381" y="601"/>
                </a:cubicBezTo>
                <a:cubicBezTo>
                  <a:pt x="28" y="601"/>
                  <a:pt x="28" y="601"/>
                  <a:pt x="28" y="601"/>
                </a:cubicBezTo>
                <a:cubicBezTo>
                  <a:pt x="7" y="601"/>
                  <a:pt x="0" y="594"/>
                  <a:pt x="0" y="572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7" y="56"/>
                  <a:pt x="28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85"/>
                  <a:pt x="70" y="85"/>
                  <a:pt x="70" y="85"/>
                </a:cubicBezTo>
                <a:cubicBezTo>
                  <a:pt x="70" y="113"/>
                  <a:pt x="98" y="141"/>
                  <a:pt x="127" y="141"/>
                </a:cubicBezTo>
                <a:cubicBezTo>
                  <a:pt x="162" y="141"/>
                  <a:pt x="183" y="113"/>
                  <a:pt x="183" y="85"/>
                </a:cubicBezTo>
                <a:cubicBezTo>
                  <a:pt x="183" y="56"/>
                  <a:pt x="183" y="56"/>
                  <a:pt x="183" y="56"/>
                </a:cubicBezTo>
                <a:cubicBezTo>
                  <a:pt x="211" y="56"/>
                  <a:pt x="211" y="56"/>
                  <a:pt x="211" y="56"/>
                </a:cubicBezTo>
                <a:cubicBezTo>
                  <a:pt x="211" y="85"/>
                  <a:pt x="211" y="85"/>
                  <a:pt x="211" y="85"/>
                </a:cubicBezTo>
                <a:cubicBezTo>
                  <a:pt x="211" y="113"/>
                  <a:pt x="240" y="141"/>
                  <a:pt x="268" y="141"/>
                </a:cubicBezTo>
                <a:cubicBezTo>
                  <a:pt x="303" y="141"/>
                  <a:pt x="325" y="113"/>
                  <a:pt x="325" y="85"/>
                </a:cubicBezTo>
                <a:cubicBezTo>
                  <a:pt x="325" y="56"/>
                  <a:pt x="325" y="56"/>
                  <a:pt x="325" y="56"/>
                </a:cubicBezTo>
                <a:cubicBezTo>
                  <a:pt x="353" y="56"/>
                  <a:pt x="353" y="56"/>
                  <a:pt x="353" y="56"/>
                </a:cubicBezTo>
                <a:cubicBezTo>
                  <a:pt x="353" y="85"/>
                  <a:pt x="353" y="85"/>
                  <a:pt x="353" y="85"/>
                </a:cubicBezTo>
                <a:cubicBezTo>
                  <a:pt x="353" y="113"/>
                  <a:pt x="381" y="141"/>
                  <a:pt x="409" y="141"/>
                </a:cubicBezTo>
                <a:cubicBezTo>
                  <a:pt x="445" y="141"/>
                  <a:pt x="466" y="113"/>
                  <a:pt x="466" y="85"/>
                </a:cubicBezTo>
                <a:cubicBezTo>
                  <a:pt x="466" y="56"/>
                  <a:pt x="466" y="56"/>
                  <a:pt x="466" y="56"/>
                </a:cubicBezTo>
                <a:cubicBezTo>
                  <a:pt x="515" y="56"/>
                  <a:pt x="515" y="56"/>
                  <a:pt x="515" y="56"/>
                </a:cubicBezTo>
                <a:cubicBezTo>
                  <a:pt x="530" y="56"/>
                  <a:pt x="544" y="71"/>
                  <a:pt x="544" y="85"/>
                </a:cubicBezTo>
                <a:cubicBezTo>
                  <a:pt x="544" y="403"/>
                  <a:pt x="544" y="403"/>
                  <a:pt x="544" y="403"/>
                </a:cubicBezTo>
                <a:cubicBezTo>
                  <a:pt x="530" y="403"/>
                  <a:pt x="515" y="410"/>
                  <a:pt x="501" y="424"/>
                </a:cubicBezTo>
                <a:close/>
                <a:moveTo>
                  <a:pt x="353" y="367"/>
                </a:moveTo>
                <a:lnTo>
                  <a:pt x="353" y="367"/>
                </a:lnTo>
                <a:cubicBezTo>
                  <a:pt x="353" y="353"/>
                  <a:pt x="346" y="339"/>
                  <a:pt x="325" y="339"/>
                </a:cubicBezTo>
                <a:cubicBezTo>
                  <a:pt x="268" y="339"/>
                  <a:pt x="268" y="339"/>
                  <a:pt x="268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98" y="339"/>
                  <a:pt x="98" y="339"/>
                  <a:pt x="98" y="339"/>
                </a:cubicBezTo>
                <a:cubicBezTo>
                  <a:pt x="84" y="339"/>
                  <a:pt x="70" y="353"/>
                  <a:pt x="70" y="367"/>
                </a:cubicBezTo>
                <a:cubicBezTo>
                  <a:pt x="70" y="382"/>
                  <a:pt x="84" y="396"/>
                  <a:pt x="98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68" y="396"/>
                  <a:pt x="268" y="396"/>
                  <a:pt x="268" y="396"/>
                </a:cubicBezTo>
                <a:cubicBezTo>
                  <a:pt x="325" y="396"/>
                  <a:pt x="325" y="396"/>
                  <a:pt x="325" y="396"/>
                </a:cubicBezTo>
                <a:cubicBezTo>
                  <a:pt x="346" y="396"/>
                  <a:pt x="353" y="382"/>
                  <a:pt x="353" y="367"/>
                </a:cubicBezTo>
                <a:close/>
                <a:moveTo>
                  <a:pt x="70" y="488"/>
                </a:moveTo>
                <a:lnTo>
                  <a:pt x="70" y="488"/>
                </a:lnTo>
                <a:cubicBezTo>
                  <a:pt x="70" y="502"/>
                  <a:pt x="84" y="509"/>
                  <a:pt x="98" y="509"/>
                </a:cubicBezTo>
                <a:cubicBezTo>
                  <a:pt x="275" y="509"/>
                  <a:pt x="275" y="509"/>
                  <a:pt x="275" y="509"/>
                </a:cubicBezTo>
                <a:cubicBezTo>
                  <a:pt x="289" y="509"/>
                  <a:pt x="296" y="502"/>
                  <a:pt x="296" y="488"/>
                </a:cubicBezTo>
                <a:cubicBezTo>
                  <a:pt x="296" y="474"/>
                  <a:pt x="289" y="459"/>
                  <a:pt x="275" y="459"/>
                </a:cubicBezTo>
                <a:cubicBezTo>
                  <a:pt x="98" y="459"/>
                  <a:pt x="98" y="459"/>
                  <a:pt x="98" y="459"/>
                </a:cubicBezTo>
                <a:cubicBezTo>
                  <a:pt x="84" y="459"/>
                  <a:pt x="70" y="474"/>
                  <a:pt x="70" y="488"/>
                </a:cubicBezTo>
                <a:close/>
                <a:moveTo>
                  <a:pt x="438" y="219"/>
                </a:moveTo>
                <a:lnTo>
                  <a:pt x="438" y="219"/>
                </a:lnTo>
                <a:cubicBezTo>
                  <a:pt x="98" y="219"/>
                  <a:pt x="98" y="219"/>
                  <a:pt x="98" y="219"/>
                </a:cubicBezTo>
                <a:cubicBezTo>
                  <a:pt x="84" y="219"/>
                  <a:pt x="70" y="226"/>
                  <a:pt x="70" y="247"/>
                </a:cubicBezTo>
                <a:cubicBezTo>
                  <a:pt x="70" y="261"/>
                  <a:pt x="84" y="276"/>
                  <a:pt x="98" y="276"/>
                </a:cubicBezTo>
                <a:cubicBezTo>
                  <a:pt x="438" y="276"/>
                  <a:pt x="438" y="276"/>
                  <a:pt x="438" y="276"/>
                </a:cubicBezTo>
                <a:cubicBezTo>
                  <a:pt x="459" y="276"/>
                  <a:pt x="466" y="261"/>
                  <a:pt x="466" y="247"/>
                </a:cubicBezTo>
                <a:cubicBezTo>
                  <a:pt x="466" y="226"/>
                  <a:pt x="459" y="219"/>
                  <a:pt x="438" y="219"/>
                </a:cubicBezTo>
                <a:close/>
                <a:moveTo>
                  <a:pt x="409" y="113"/>
                </a:moveTo>
                <a:lnTo>
                  <a:pt x="409" y="113"/>
                </a:lnTo>
                <a:cubicBezTo>
                  <a:pt x="395" y="113"/>
                  <a:pt x="381" y="99"/>
                  <a:pt x="381" y="85"/>
                </a:cubicBezTo>
                <a:cubicBezTo>
                  <a:pt x="381" y="28"/>
                  <a:pt x="381" y="28"/>
                  <a:pt x="381" y="28"/>
                </a:cubicBezTo>
                <a:cubicBezTo>
                  <a:pt x="381" y="14"/>
                  <a:pt x="395" y="0"/>
                  <a:pt x="409" y="0"/>
                </a:cubicBezTo>
                <a:cubicBezTo>
                  <a:pt x="431" y="0"/>
                  <a:pt x="438" y="14"/>
                  <a:pt x="438" y="28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8" y="99"/>
                  <a:pt x="431" y="113"/>
                  <a:pt x="409" y="113"/>
                </a:cubicBezTo>
                <a:close/>
                <a:moveTo>
                  <a:pt x="268" y="113"/>
                </a:moveTo>
                <a:lnTo>
                  <a:pt x="268" y="113"/>
                </a:lnTo>
                <a:cubicBezTo>
                  <a:pt x="254" y="113"/>
                  <a:pt x="240" y="99"/>
                  <a:pt x="240" y="85"/>
                </a:cubicBezTo>
                <a:cubicBezTo>
                  <a:pt x="240" y="28"/>
                  <a:pt x="240" y="28"/>
                  <a:pt x="240" y="28"/>
                </a:cubicBezTo>
                <a:cubicBezTo>
                  <a:pt x="240" y="14"/>
                  <a:pt x="254" y="0"/>
                  <a:pt x="268" y="0"/>
                </a:cubicBezTo>
                <a:cubicBezTo>
                  <a:pt x="289" y="0"/>
                  <a:pt x="296" y="14"/>
                  <a:pt x="296" y="28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96" y="99"/>
                  <a:pt x="289" y="113"/>
                  <a:pt x="268" y="113"/>
                </a:cubicBezTo>
                <a:close/>
                <a:moveTo>
                  <a:pt x="127" y="113"/>
                </a:moveTo>
                <a:lnTo>
                  <a:pt x="127" y="113"/>
                </a:lnTo>
                <a:cubicBezTo>
                  <a:pt x="113" y="113"/>
                  <a:pt x="98" y="99"/>
                  <a:pt x="98" y="85"/>
                </a:cubicBezTo>
                <a:cubicBezTo>
                  <a:pt x="98" y="28"/>
                  <a:pt x="98" y="28"/>
                  <a:pt x="98" y="28"/>
                </a:cubicBezTo>
                <a:cubicBezTo>
                  <a:pt x="98" y="14"/>
                  <a:pt x="113" y="0"/>
                  <a:pt x="127" y="0"/>
                </a:cubicBezTo>
                <a:cubicBezTo>
                  <a:pt x="148" y="0"/>
                  <a:pt x="155" y="14"/>
                  <a:pt x="155" y="28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99"/>
                  <a:pt x="148" y="113"/>
                  <a:pt x="127" y="1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Freeform 59"/>
          <p:cNvSpPr>
            <a:spLocks noChangeArrowheads="1"/>
          </p:cNvSpPr>
          <p:nvPr/>
        </p:nvSpPr>
        <p:spPr bwMode="auto">
          <a:xfrm>
            <a:off x="3004748" y="5366109"/>
            <a:ext cx="357934" cy="374205"/>
          </a:xfrm>
          <a:custGeom>
            <a:avLst/>
            <a:gdLst>
              <a:gd name="T0" fmla="*/ 73627430 w 581"/>
              <a:gd name="T1" fmla="*/ 67678707 h 609"/>
              <a:gd name="T2" fmla="*/ 61659637 w 581"/>
              <a:gd name="T3" fmla="*/ 78678142 h 609"/>
              <a:gd name="T4" fmla="*/ 54244957 w 581"/>
              <a:gd name="T5" fmla="*/ 72208055 h 609"/>
              <a:gd name="T6" fmla="*/ 57106883 w 581"/>
              <a:gd name="T7" fmla="*/ 65867111 h 609"/>
              <a:gd name="T8" fmla="*/ 61659637 w 581"/>
              <a:gd name="T9" fmla="*/ 69490662 h 609"/>
              <a:gd name="T10" fmla="*/ 71806401 w 581"/>
              <a:gd name="T11" fmla="*/ 61338122 h 609"/>
              <a:gd name="T12" fmla="*/ 73627430 w 581"/>
              <a:gd name="T13" fmla="*/ 67678707 h 609"/>
              <a:gd name="T14" fmla="*/ 61659637 w 581"/>
              <a:gd name="T15" fmla="*/ 64055516 h 609"/>
              <a:gd name="T16" fmla="*/ 49691843 w 581"/>
              <a:gd name="T17" fmla="*/ 69490662 h 609"/>
              <a:gd name="T18" fmla="*/ 51513233 w 581"/>
              <a:gd name="T19" fmla="*/ 75054951 h 609"/>
              <a:gd name="T20" fmla="*/ 3772261 w 581"/>
              <a:gd name="T21" fmla="*/ 78678142 h 609"/>
              <a:gd name="T22" fmla="*/ 0 w 581"/>
              <a:gd name="T23" fmla="*/ 10999436 h 609"/>
              <a:gd name="T24" fmla="*/ 10146404 w 581"/>
              <a:gd name="T25" fmla="*/ 7246742 h 609"/>
              <a:gd name="T26" fmla="*/ 17561444 w 581"/>
              <a:gd name="T27" fmla="*/ 18246178 h 609"/>
              <a:gd name="T28" fmla="*/ 24845922 w 581"/>
              <a:gd name="T29" fmla="*/ 7246742 h 609"/>
              <a:gd name="T30" fmla="*/ 28488341 w 581"/>
              <a:gd name="T31" fmla="*/ 10999436 h 609"/>
              <a:gd name="T32" fmla="*/ 43318061 w 581"/>
              <a:gd name="T33" fmla="*/ 10999436 h 609"/>
              <a:gd name="T34" fmla="*/ 46960119 w 581"/>
              <a:gd name="T35" fmla="*/ 7246742 h 609"/>
              <a:gd name="T36" fmla="*/ 54244957 w 581"/>
              <a:gd name="T37" fmla="*/ 18246178 h 609"/>
              <a:gd name="T38" fmla="*/ 61659637 w 581"/>
              <a:gd name="T39" fmla="*/ 7246742 h 609"/>
              <a:gd name="T40" fmla="*/ 71806401 w 581"/>
              <a:gd name="T41" fmla="*/ 10999436 h 609"/>
              <a:gd name="T42" fmla="*/ 66212751 w 581"/>
              <a:gd name="T43" fmla="*/ 59526167 h 609"/>
              <a:gd name="T44" fmla="*/ 10146404 w 581"/>
              <a:gd name="T45" fmla="*/ 63149718 h 609"/>
              <a:gd name="T46" fmla="*/ 12878128 w 581"/>
              <a:gd name="T47" fmla="*/ 65867111 h 609"/>
              <a:gd name="T48" fmla="*/ 39545439 w 581"/>
              <a:gd name="T49" fmla="*/ 63149718 h 609"/>
              <a:gd name="T50" fmla="*/ 39545439 w 581"/>
              <a:gd name="T51" fmla="*/ 63149718 h 609"/>
              <a:gd name="T52" fmla="*/ 39545439 w 581"/>
              <a:gd name="T53" fmla="*/ 63149718 h 609"/>
              <a:gd name="T54" fmla="*/ 12878128 w 581"/>
              <a:gd name="T55" fmla="*/ 60431965 h 609"/>
              <a:gd name="T56" fmla="*/ 58017218 w 581"/>
              <a:gd name="T57" fmla="*/ 28339815 h 609"/>
              <a:gd name="T58" fmla="*/ 13788823 w 581"/>
              <a:gd name="T59" fmla="*/ 28339815 h 609"/>
              <a:gd name="T60" fmla="*/ 13788823 w 581"/>
              <a:gd name="T61" fmla="*/ 35715700 h 609"/>
              <a:gd name="T62" fmla="*/ 61659637 w 581"/>
              <a:gd name="T63" fmla="*/ 31963007 h 609"/>
              <a:gd name="T64" fmla="*/ 58017218 w 581"/>
              <a:gd name="T65" fmla="*/ 43868240 h 609"/>
              <a:gd name="T66" fmla="*/ 35903020 w 581"/>
              <a:gd name="T67" fmla="*/ 43868240 h 609"/>
              <a:gd name="T68" fmla="*/ 13788823 w 581"/>
              <a:gd name="T69" fmla="*/ 43868240 h 609"/>
              <a:gd name="T70" fmla="*/ 13788823 w 581"/>
              <a:gd name="T71" fmla="*/ 51244484 h 609"/>
              <a:gd name="T72" fmla="*/ 35903020 w 581"/>
              <a:gd name="T73" fmla="*/ 51244484 h 609"/>
              <a:gd name="T74" fmla="*/ 61659637 w 581"/>
              <a:gd name="T75" fmla="*/ 47491791 h 609"/>
              <a:gd name="T76" fmla="*/ 54244957 w 581"/>
              <a:gd name="T77" fmla="*/ 14622627 h 609"/>
              <a:gd name="T78" fmla="*/ 50602538 w 581"/>
              <a:gd name="T79" fmla="*/ 10999436 h 609"/>
              <a:gd name="T80" fmla="*/ 54244957 w 581"/>
              <a:gd name="T81" fmla="*/ 0 h 609"/>
              <a:gd name="T82" fmla="*/ 58017218 w 581"/>
              <a:gd name="T83" fmla="*/ 10999436 h 609"/>
              <a:gd name="T84" fmla="*/ 35903020 w 581"/>
              <a:gd name="T85" fmla="*/ 14622627 h 609"/>
              <a:gd name="T86" fmla="*/ 32260601 w 581"/>
              <a:gd name="T87" fmla="*/ 10999436 h 609"/>
              <a:gd name="T88" fmla="*/ 35903020 w 581"/>
              <a:gd name="T89" fmla="*/ 0 h 609"/>
              <a:gd name="T90" fmla="*/ 39545439 w 581"/>
              <a:gd name="T91" fmla="*/ 10999436 h 609"/>
              <a:gd name="T92" fmla="*/ 17561444 w 581"/>
              <a:gd name="T93" fmla="*/ 14622627 h 609"/>
              <a:gd name="T94" fmla="*/ 13788823 w 581"/>
              <a:gd name="T95" fmla="*/ 10999436 h 609"/>
              <a:gd name="T96" fmla="*/ 17561444 w 581"/>
              <a:gd name="T97" fmla="*/ 0 h 609"/>
              <a:gd name="T98" fmla="*/ 21203502 w 581"/>
              <a:gd name="T99" fmla="*/ 10999436 h 6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581" h="609">
                <a:moveTo>
                  <a:pt x="566" y="523"/>
                </a:moveTo>
                <a:lnTo>
                  <a:pt x="566" y="523"/>
                </a:lnTo>
                <a:cubicBezTo>
                  <a:pt x="495" y="594"/>
                  <a:pt x="495" y="594"/>
                  <a:pt x="495" y="594"/>
                </a:cubicBezTo>
                <a:cubicBezTo>
                  <a:pt x="488" y="601"/>
                  <a:pt x="481" y="608"/>
                  <a:pt x="474" y="608"/>
                </a:cubicBezTo>
                <a:cubicBezTo>
                  <a:pt x="467" y="608"/>
                  <a:pt x="460" y="601"/>
                  <a:pt x="453" y="594"/>
                </a:cubicBezTo>
                <a:cubicBezTo>
                  <a:pt x="417" y="558"/>
                  <a:pt x="417" y="558"/>
                  <a:pt x="417" y="558"/>
                </a:cubicBezTo>
                <a:cubicBezTo>
                  <a:pt x="410" y="551"/>
                  <a:pt x="410" y="544"/>
                  <a:pt x="410" y="537"/>
                </a:cubicBezTo>
                <a:cubicBezTo>
                  <a:pt x="410" y="523"/>
                  <a:pt x="417" y="509"/>
                  <a:pt x="439" y="509"/>
                </a:cubicBezTo>
                <a:cubicBezTo>
                  <a:pt x="446" y="509"/>
                  <a:pt x="453" y="516"/>
                  <a:pt x="453" y="523"/>
                </a:cubicBezTo>
                <a:cubicBezTo>
                  <a:pt x="474" y="537"/>
                  <a:pt x="474" y="537"/>
                  <a:pt x="474" y="537"/>
                </a:cubicBezTo>
                <a:cubicBezTo>
                  <a:pt x="530" y="481"/>
                  <a:pt x="530" y="481"/>
                  <a:pt x="530" y="481"/>
                </a:cubicBezTo>
                <a:cubicBezTo>
                  <a:pt x="537" y="474"/>
                  <a:pt x="545" y="474"/>
                  <a:pt x="552" y="474"/>
                </a:cubicBezTo>
                <a:cubicBezTo>
                  <a:pt x="566" y="474"/>
                  <a:pt x="580" y="488"/>
                  <a:pt x="580" y="502"/>
                </a:cubicBezTo>
                <a:cubicBezTo>
                  <a:pt x="580" y="509"/>
                  <a:pt x="573" y="516"/>
                  <a:pt x="566" y="523"/>
                </a:cubicBezTo>
                <a:close/>
                <a:moveTo>
                  <a:pt x="474" y="495"/>
                </a:moveTo>
                <a:lnTo>
                  <a:pt x="474" y="495"/>
                </a:lnTo>
                <a:cubicBezTo>
                  <a:pt x="467" y="488"/>
                  <a:pt x="453" y="481"/>
                  <a:pt x="439" y="481"/>
                </a:cubicBezTo>
                <a:cubicBezTo>
                  <a:pt x="403" y="481"/>
                  <a:pt x="382" y="509"/>
                  <a:pt x="382" y="537"/>
                </a:cubicBezTo>
                <a:cubicBezTo>
                  <a:pt x="382" y="558"/>
                  <a:pt x="389" y="573"/>
                  <a:pt x="396" y="580"/>
                </a:cubicBezTo>
                <a:cubicBezTo>
                  <a:pt x="424" y="608"/>
                  <a:pt x="424" y="608"/>
                  <a:pt x="424" y="608"/>
                </a:cubicBezTo>
                <a:cubicBezTo>
                  <a:pt x="29" y="608"/>
                  <a:pt x="29" y="608"/>
                  <a:pt x="29" y="608"/>
                </a:cubicBezTo>
                <a:cubicBezTo>
                  <a:pt x="15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5" y="56"/>
                  <a:pt x="29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120"/>
                  <a:pt x="106" y="141"/>
                  <a:pt x="135" y="141"/>
                </a:cubicBezTo>
                <a:cubicBezTo>
                  <a:pt x="163" y="141"/>
                  <a:pt x="191" y="120"/>
                  <a:pt x="191" y="85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8" y="141"/>
                  <a:pt x="276" y="141"/>
                </a:cubicBezTo>
                <a:cubicBezTo>
                  <a:pt x="304" y="141"/>
                  <a:pt x="333" y="120"/>
                  <a:pt x="333" y="85"/>
                </a:cubicBezTo>
                <a:cubicBezTo>
                  <a:pt x="333" y="56"/>
                  <a:pt x="333" y="56"/>
                  <a:pt x="333" y="56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1" y="85"/>
                  <a:pt x="361" y="85"/>
                  <a:pt x="361" y="85"/>
                </a:cubicBezTo>
                <a:cubicBezTo>
                  <a:pt x="361" y="120"/>
                  <a:pt x="389" y="141"/>
                  <a:pt x="417" y="141"/>
                </a:cubicBezTo>
                <a:cubicBezTo>
                  <a:pt x="446" y="141"/>
                  <a:pt x="474" y="120"/>
                  <a:pt x="474" y="85"/>
                </a:cubicBezTo>
                <a:cubicBezTo>
                  <a:pt x="474" y="56"/>
                  <a:pt x="474" y="56"/>
                  <a:pt x="474" y="56"/>
                </a:cubicBezTo>
                <a:cubicBezTo>
                  <a:pt x="523" y="56"/>
                  <a:pt x="523" y="56"/>
                  <a:pt x="523" y="56"/>
                </a:cubicBezTo>
                <a:cubicBezTo>
                  <a:pt x="537" y="56"/>
                  <a:pt x="552" y="71"/>
                  <a:pt x="552" y="85"/>
                </a:cubicBezTo>
                <a:cubicBezTo>
                  <a:pt x="552" y="445"/>
                  <a:pt x="552" y="445"/>
                  <a:pt x="552" y="445"/>
                </a:cubicBezTo>
                <a:cubicBezTo>
                  <a:pt x="530" y="445"/>
                  <a:pt x="516" y="452"/>
                  <a:pt x="509" y="460"/>
                </a:cubicBezTo>
                <a:lnTo>
                  <a:pt x="474" y="495"/>
                </a:lnTo>
                <a:close/>
                <a:moveTo>
                  <a:pt x="78" y="488"/>
                </a:moveTo>
                <a:lnTo>
                  <a:pt x="78" y="488"/>
                </a:lnTo>
                <a:cubicBezTo>
                  <a:pt x="78" y="502"/>
                  <a:pt x="85" y="509"/>
                  <a:pt x="99" y="509"/>
                </a:cubicBezTo>
                <a:cubicBezTo>
                  <a:pt x="283" y="509"/>
                  <a:pt x="283" y="509"/>
                  <a:pt x="283" y="509"/>
                </a:cubicBezTo>
                <a:cubicBezTo>
                  <a:pt x="297" y="509"/>
                  <a:pt x="304" y="502"/>
                  <a:pt x="304" y="488"/>
                </a:cubicBezTo>
                <a:cubicBezTo>
                  <a:pt x="304" y="474"/>
                  <a:pt x="297" y="467"/>
                  <a:pt x="283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5" y="467"/>
                  <a:pt x="78" y="474"/>
                  <a:pt x="78" y="488"/>
                </a:cubicBezTo>
                <a:close/>
                <a:moveTo>
                  <a:pt x="446" y="219"/>
                </a:moveTo>
                <a:lnTo>
                  <a:pt x="446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92" y="219"/>
                  <a:pt x="78" y="233"/>
                  <a:pt x="78" y="247"/>
                </a:cubicBezTo>
                <a:cubicBezTo>
                  <a:pt x="78" y="262"/>
                  <a:pt x="92" y="276"/>
                  <a:pt x="106" y="276"/>
                </a:cubicBezTo>
                <a:cubicBezTo>
                  <a:pt x="446" y="276"/>
                  <a:pt x="446" y="276"/>
                  <a:pt x="446" y="276"/>
                </a:cubicBezTo>
                <a:cubicBezTo>
                  <a:pt x="460" y="276"/>
                  <a:pt x="474" y="262"/>
                  <a:pt x="474" y="247"/>
                </a:cubicBezTo>
                <a:cubicBezTo>
                  <a:pt x="474" y="233"/>
                  <a:pt x="460" y="219"/>
                  <a:pt x="446" y="219"/>
                </a:cubicBezTo>
                <a:close/>
                <a:moveTo>
                  <a:pt x="446" y="339"/>
                </a:moveTo>
                <a:lnTo>
                  <a:pt x="446" y="339"/>
                </a:lnTo>
                <a:cubicBezTo>
                  <a:pt x="276" y="339"/>
                  <a:pt x="276" y="339"/>
                  <a:pt x="276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92" y="339"/>
                  <a:pt x="78" y="353"/>
                  <a:pt x="78" y="367"/>
                </a:cubicBezTo>
                <a:cubicBezTo>
                  <a:pt x="78" y="389"/>
                  <a:pt x="92" y="396"/>
                  <a:pt x="106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76" y="396"/>
                  <a:pt x="276" y="396"/>
                  <a:pt x="276" y="396"/>
                </a:cubicBezTo>
                <a:cubicBezTo>
                  <a:pt x="446" y="396"/>
                  <a:pt x="446" y="396"/>
                  <a:pt x="446" y="396"/>
                </a:cubicBezTo>
                <a:cubicBezTo>
                  <a:pt x="460" y="396"/>
                  <a:pt x="474" y="389"/>
                  <a:pt x="474" y="367"/>
                </a:cubicBezTo>
                <a:cubicBezTo>
                  <a:pt x="474" y="353"/>
                  <a:pt x="460" y="339"/>
                  <a:pt x="446" y="33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403" y="113"/>
                  <a:pt x="389" y="106"/>
                  <a:pt x="389" y="85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4"/>
                  <a:pt x="403" y="0"/>
                  <a:pt x="417" y="0"/>
                </a:cubicBezTo>
                <a:cubicBezTo>
                  <a:pt x="431" y="0"/>
                  <a:pt x="446" y="14"/>
                  <a:pt x="446" y="28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106"/>
                  <a:pt x="431" y="113"/>
                  <a:pt x="417" y="113"/>
                </a:cubicBezTo>
                <a:close/>
                <a:moveTo>
                  <a:pt x="276" y="113"/>
                </a:moveTo>
                <a:lnTo>
                  <a:pt x="276" y="113"/>
                </a:lnTo>
                <a:cubicBezTo>
                  <a:pt x="262" y="113"/>
                  <a:pt x="248" y="106"/>
                  <a:pt x="248" y="85"/>
                </a:cubicBezTo>
                <a:cubicBezTo>
                  <a:pt x="248" y="28"/>
                  <a:pt x="248" y="28"/>
                  <a:pt x="248" y="28"/>
                </a:cubicBezTo>
                <a:cubicBezTo>
                  <a:pt x="248" y="14"/>
                  <a:pt x="262" y="0"/>
                  <a:pt x="276" y="0"/>
                </a:cubicBezTo>
                <a:cubicBezTo>
                  <a:pt x="290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90" y="113"/>
                  <a:pt x="276" y="11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21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21" y="0"/>
                  <a:pt x="135" y="0"/>
                </a:cubicBezTo>
                <a:cubicBezTo>
                  <a:pt x="149" y="0"/>
                  <a:pt x="163" y="14"/>
                  <a:pt x="163" y="28"/>
                </a:cubicBezTo>
                <a:cubicBezTo>
                  <a:pt x="163" y="85"/>
                  <a:pt x="163" y="85"/>
                  <a:pt x="163" y="85"/>
                </a:cubicBezTo>
                <a:cubicBezTo>
                  <a:pt x="163" y="106"/>
                  <a:pt x="149" y="113"/>
                  <a:pt x="135" y="1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Freeform 60"/>
          <p:cNvSpPr>
            <a:spLocks noChangeArrowheads="1"/>
          </p:cNvSpPr>
          <p:nvPr/>
        </p:nvSpPr>
        <p:spPr bwMode="auto">
          <a:xfrm>
            <a:off x="2356669" y="5366109"/>
            <a:ext cx="336242" cy="374205"/>
          </a:xfrm>
          <a:custGeom>
            <a:avLst/>
            <a:gdLst>
              <a:gd name="T0" fmla="*/ 67317282 w 545"/>
              <a:gd name="T1" fmla="*/ 78678142 h 609"/>
              <a:gd name="T2" fmla="*/ 0 w 545"/>
              <a:gd name="T3" fmla="*/ 75054951 h 609"/>
              <a:gd name="T4" fmla="*/ 3783493 w 545"/>
              <a:gd name="T5" fmla="*/ 7246742 h 609"/>
              <a:gd name="T6" fmla="*/ 10175881 w 545"/>
              <a:gd name="T7" fmla="*/ 10999436 h 609"/>
              <a:gd name="T8" fmla="*/ 24917959 w 545"/>
              <a:gd name="T9" fmla="*/ 10999436 h 609"/>
              <a:gd name="T10" fmla="*/ 28570701 w 545"/>
              <a:gd name="T11" fmla="*/ 7246742 h 609"/>
              <a:gd name="T12" fmla="*/ 36006935 w 545"/>
              <a:gd name="T13" fmla="*/ 18246178 h 609"/>
              <a:gd name="T14" fmla="*/ 43443170 w 545"/>
              <a:gd name="T15" fmla="*/ 7246742 h 609"/>
              <a:gd name="T16" fmla="*/ 47096272 w 545"/>
              <a:gd name="T17" fmla="*/ 10999436 h 609"/>
              <a:gd name="T18" fmla="*/ 61837989 w 545"/>
              <a:gd name="T19" fmla="*/ 10999436 h 609"/>
              <a:gd name="T20" fmla="*/ 67317282 w 545"/>
              <a:gd name="T21" fmla="*/ 7246742 h 609"/>
              <a:gd name="T22" fmla="*/ 70970385 w 545"/>
              <a:gd name="T23" fmla="*/ 75054951 h 609"/>
              <a:gd name="T24" fmla="*/ 58185248 w 545"/>
              <a:gd name="T25" fmla="*/ 28339815 h 609"/>
              <a:gd name="T26" fmla="*/ 13828622 w 545"/>
              <a:gd name="T27" fmla="*/ 28339815 h 609"/>
              <a:gd name="T28" fmla="*/ 13828622 w 545"/>
              <a:gd name="T29" fmla="*/ 35715700 h 609"/>
              <a:gd name="T30" fmla="*/ 61837989 w 545"/>
              <a:gd name="T31" fmla="*/ 31963007 h 609"/>
              <a:gd name="T32" fmla="*/ 58185248 w 545"/>
              <a:gd name="T33" fmla="*/ 43868240 h 609"/>
              <a:gd name="T34" fmla="*/ 13828622 w 545"/>
              <a:gd name="T35" fmla="*/ 43868240 h 609"/>
              <a:gd name="T36" fmla="*/ 13828622 w 545"/>
              <a:gd name="T37" fmla="*/ 51244484 h 609"/>
              <a:gd name="T38" fmla="*/ 61837989 w 545"/>
              <a:gd name="T39" fmla="*/ 47491791 h 609"/>
              <a:gd name="T40" fmla="*/ 58185248 w 545"/>
              <a:gd name="T41" fmla="*/ 60431965 h 609"/>
              <a:gd name="T42" fmla="*/ 12915527 w 545"/>
              <a:gd name="T43" fmla="*/ 60431965 h 609"/>
              <a:gd name="T44" fmla="*/ 12915527 w 545"/>
              <a:gd name="T45" fmla="*/ 65867111 h 609"/>
              <a:gd name="T46" fmla="*/ 61837989 w 545"/>
              <a:gd name="T47" fmla="*/ 63149718 h 609"/>
              <a:gd name="T48" fmla="*/ 54401755 w 545"/>
              <a:gd name="T49" fmla="*/ 14622627 h 609"/>
              <a:gd name="T50" fmla="*/ 50749014 w 545"/>
              <a:gd name="T51" fmla="*/ 10999436 h 609"/>
              <a:gd name="T52" fmla="*/ 54401755 w 545"/>
              <a:gd name="T53" fmla="*/ 0 h 609"/>
              <a:gd name="T54" fmla="*/ 58185248 w 545"/>
              <a:gd name="T55" fmla="*/ 10999436 h 609"/>
              <a:gd name="T56" fmla="*/ 36006935 w 545"/>
              <a:gd name="T57" fmla="*/ 14622627 h 609"/>
              <a:gd name="T58" fmla="*/ 32354194 w 545"/>
              <a:gd name="T59" fmla="*/ 10999436 h 609"/>
              <a:gd name="T60" fmla="*/ 36006935 w 545"/>
              <a:gd name="T61" fmla="*/ 0 h 609"/>
              <a:gd name="T62" fmla="*/ 39660038 w 545"/>
              <a:gd name="T63" fmla="*/ 10999436 h 609"/>
              <a:gd name="T64" fmla="*/ 17612115 w 545"/>
              <a:gd name="T65" fmla="*/ 14622627 h 609"/>
              <a:gd name="T66" fmla="*/ 13828622 w 545"/>
              <a:gd name="T67" fmla="*/ 10999436 h 609"/>
              <a:gd name="T68" fmla="*/ 17612115 w 545"/>
              <a:gd name="T69" fmla="*/ 0 h 609"/>
              <a:gd name="T70" fmla="*/ 21264857 w 545"/>
              <a:gd name="T71" fmla="*/ 10999436 h 60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45" h="609">
                <a:moveTo>
                  <a:pt x="516" y="608"/>
                </a:moveTo>
                <a:lnTo>
                  <a:pt x="516" y="608"/>
                </a:lnTo>
                <a:cubicBezTo>
                  <a:pt x="29" y="608"/>
                  <a:pt x="29" y="608"/>
                  <a:pt x="29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4" y="56"/>
                  <a:pt x="29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120"/>
                  <a:pt x="99" y="141"/>
                  <a:pt x="135" y="141"/>
                </a:cubicBezTo>
                <a:cubicBezTo>
                  <a:pt x="163" y="141"/>
                  <a:pt x="191" y="120"/>
                  <a:pt x="191" y="85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1" y="141"/>
                  <a:pt x="276" y="141"/>
                </a:cubicBezTo>
                <a:cubicBezTo>
                  <a:pt x="304" y="141"/>
                  <a:pt x="333" y="120"/>
                  <a:pt x="333" y="85"/>
                </a:cubicBezTo>
                <a:cubicBezTo>
                  <a:pt x="333" y="56"/>
                  <a:pt x="333" y="56"/>
                  <a:pt x="333" y="56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1" y="85"/>
                  <a:pt x="361" y="85"/>
                  <a:pt x="361" y="85"/>
                </a:cubicBezTo>
                <a:cubicBezTo>
                  <a:pt x="361" y="120"/>
                  <a:pt x="382" y="141"/>
                  <a:pt x="417" y="141"/>
                </a:cubicBezTo>
                <a:cubicBezTo>
                  <a:pt x="446" y="141"/>
                  <a:pt x="474" y="120"/>
                  <a:pt x="474" y="85"/>
                </a:cubicBezTo>
                <a:cubicBezTo>
                  <a:pt x="474" y="56"/>
                  <a:pt x="474" y="56"/>
                  <a:pt x="474" y="56"/>
                </a:cubicBezTo>
                <a:cubicBezTo>
                  <a:pt x="516" y="56"/>
                  <a:pt x="516" y="56"/>
                  <a:pt x="516" y="56"/>
                </a:cubicBezTo>
                <a:cubicBezTo>
                  <a:pt x="537" y="56"/>
                  <a:pt x="544" y="71"/>
                  <a:pt x="544" y="85"/>
                </a:cubicBezTo>
                <a:cubicBezTo>
                  <a:pt x="544" y="580"/>
                  <a:pt x="544" y="580"/>
                  <a:pt x="544" y="580"/>
                </a:cubicBezTo>
                <a:cubicBezTo>
                  <a:pt x="544" y="594"/>
                  <a:pt x="537" y="608"/>
                  <a:pt x="516" y="608"/>
                </a:cubicBezTo>
                <a:close/>
                <a:moveTo>
                  <a:pt x="446" y="219"/>
                </a:moveTo>
                <a:lnTo>
                  <a:pt x="446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85" y="219"/>
                  <a:pt x="78" y="233"/>
                  <a:pt x="78" y="247"/>
                </a:cubicBezTo>
                <a:cubicBezTo>
                  <a:pt x="78" y="262"/>
                  <a:pt x="85" y="276"/>
                  <a:pt x="106" y="276"/>
                </a:cubicBezTo>
                <a:cubicBezTo>
                  <a:pt x="446" y="276"/>
                  <a:pt x="446" y="276"/>
                  <a:pt x="446" y="276"/>
                </a:cubicBezTo>
                <a:cubicBezTo>
                  <a:pt x="460" y="276"/>
                  <a:pt x="474" y="262"/>
                  <a:pt x="474" y="247"/>
                </a:cubicBezTo>
                <a:cubicBezTo>
                  <a:pt x="474" y="233"/>
                  <a:pt x="460" y="219"/>
                  <a:pt x="446" y="219"/>
                </a:cubicBezTo>
                <a:close/>
                <a:moveTo>
                  <a:pt x="446" y="339"/>
                </a:moveTo>
                <a:lnTo>
                  <a:pt x="446" y="339"/>
                </a:lnTo>
                <a:cubicBezTo>
                  <a:pt x="106" y="339"/>
                  <a:pt x="106" y="339"/>
                  <a:pt x="106" y="339"/>
                </a:cubicBezTo>
                <a:cubicBezTo>
                  <a:pt x="85" y="339"/>
                  <a:pt x="78" y="353"/>
                  <a:pt x="78" y="367"/>
                </a:cubicBezTo>
                <a:cubicBezTo>
                  <a:pt x="78" y="389"/>
                  <a:pt x="85" y="396"/>
                  <a:pt x="106" y="396"/>
                </a:cubicBezTo>
                <a:cubicBezTo>
                  <a:pt x="446" y="396"/>
                  <a:pt x="446" y="396"/>
                  <a:pt x="446" y="396"/>
                </a:cubicBezTo>
                <a:cubicBezTo>
                  <a:pt x="460" y="396"/>
                  <a:pt x="474" y="389"/>
                  <a:pt x="474" y="367"/>
                </a:cubicBezTo>
                <a:cubicBezTo>
                  <a:pt x="474" y="353"/>
                  <a:pt x="460" y="339"/>
                  <a:pt x="446" y="339"/>
                </a:cubicBezTo>
                <a:close/>
                <a:moveTo>
                  <a:pt x="446" y="467"/>
                </a:moveTo>
                <a:lnTo>
                  <a:pt x="446" y="467"/>
                </a:lnTo>
                <a:cubicBezTo>
                  <a:pt x="99" y="467"/>
                  <a:pt x="99" y="467"/>
                  <a:pt x="99" y="467"/>
                </a:cubicBezTo>
                <a:cubicBezTo>
                  <a:pt x="85" y="467"/>
                  <a:pt x="78" y="474"/>
                  <a:pt x="78" y="488"/>
                </a:cubicBezTo>
                <a:cubicBezTo>
                  <a:pt x="78" y="502"/>
                  <a:pt x="85" y="509"/>
                  <a:pt x="99" y="509"/>
                </a:cubicBezTo>
                <a:cubicBezTo>
                  <a:pt x="446" y="509"/>
                  <a:pt x="446" y="509"/>
                  <a:pt x="446" y="509"/>
                </a:cubicBezTo>
                <a:cubicBezTo>
                  <a:pt x="460" y="509"/>
                  <a:pt x="474" y="502"/>
                  <a:pt x="474" y="488"/>
                </a:cubicBezTo>
                <a:cubicBezTo>
                  <a:pt x="474" y="474"/>
                  <a:pt x="460" y="467"/>
                  <a:pt x="446" y="467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396" y="113"/>
                  <a:pt x="389" y="106"/>
                  <a:pt x="389" y="85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4"/>
                  <a:pt x="396" y="0"/>
                  <a:pt x="417" y="0"/>
                </a:cubicBezTo>
                <a:cubicBezTo>
                  <a:pt x="431" y="0"/>
                  <a:pt x="446" y="14"/>
                  <a:pt x="446" y="28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106"/>
                  <a:pt x="431" y="113"/>
                  <a:pt x="417" y="113"/>
                </a:cubicBezTo>
                <a:close/>
                <a:moveTo>
                  <a:pt x="276" y="113"/>
                </a:moveTo>
                <a:lnTo>
                  <a:pt x="276" y="113"/>
                </a:lnTo>
                <a:cubicBezTo>
                  <a:pt x="255" y="113"/>
                  <a:pt x="248" y="106"/>
                  <a:pt x="248" y="85"/>
                </a:cubicBezTo>
                <a:cubicBezTo>
                  <a:pt x="248" y="28"/>
                  <a:pt x="248" y="28"/>
                  <a:pt x="248" y="28"/>
                </a:cubicBezTo>
                <a:cubicBezTo>
                  <a:pt x="248" y="14"/>
                  <a:pt x="255" y="0"/>
                  <a:pt x="276" y="0"/>
                </a:cubicBezTo>
                <a:cubicBezTo>
                  <a:pt x="290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90" y="113"/>
                  <a:pt x="276" y="11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13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13" y="0"/>
                  <a:pt x="135" y="0"/>
                </a:cubicBezTo>
                <a:cubicBezTo>
                  <a:pt x="149" y="0"/>
                  <a:pt x="163" y="14"/>
                  <a:pt x="163" y="28"/>
                </a:cubicBezTo>
                <a:cubicBezTo>
                  <a:pt x="163" y="85"/>
                  <a:pt x="163" y="85"/>
                  <a:pt x="163" y="85"/>
                </a:cubicBezTo>
                <a:cubicBezTo>
                  <a:pt x="163" y="106"/>
                  <a:pt x="149" y="113"/>
                  <a:pt x="135" y="11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Freeform 61"/>
          <p:cNvSpPr>
            <a:spLocks noChangeArrowheads="1"/>
          </p:cNvSpPr>
          <p:nvPr/>
        </p:nvSpPr>
        <p:spPr bwMode="auto">
          <a:xfrm>
            <a:off x="9537053" y="4718029"/>
            <a:ext cx="257605" cy="371493"/>
          </a:xfrm>
          <a:custGeom>
            <a:avLst/>
            <a:gdLst>
              <a:gd name="T0" fmla="*/ 54282578 w 418"/>
              <a:gd name="T1" fmla="*/ 36023527 h 602"/>
              <a:gd name="T2" fmla="*/ 54282578 w 418"/>
              <a:gd name="T3" fmla="*/ 36023527 h 602"/>
              <a:gd name="T4" fmla="*/ 30330731 w 418"/>
              <a:gd name="T5" fmla="*/ 62649550 h 602"/>
              <a:gd name="T6" fmla="*/ 30330731 w 418"/>
              <a:gd name="T7" fmla="*/ 71002968 h 602"/>
              <a:gd name="T8" fmla="*/ 43217666 w 418"/>
              <a:gd name="T9" fmla="*/ 71002968 h 602"/>
              <a:gd name="T10" fmla="*/ 46862795 w 418"/>
              <a:gd name="T11" fmla="*/ 74657633 h 602"/>
              <a:gd name="T12" fmla="*/ 43217666 w 418"/>
              <a:gd name="T13" fmla="*/ 78442719 h 602"/>
              <a:gd name="T14" fmla="*/ 26685603 w 418"/>
              <a:gd name="T15" fmla="*/ 78442719 h 602"/>
              <a:gd name="T16" fmla="*/ 11064912 w 418"/>
              <a:gd name="T17" fmla="*/ 78442719 h 602"/>
              <a:gd name="T18" fmla="*/ 7289896 w 418"/>
              <a:gd name="T19" fmla="*/ 74657633 h 602"/>
              <a:gd name="T20" fmla="*/ 11064912 w 418"/>
              <a:gd name="T21" fmla="*/ 71002968 h 602"/>
              <a:gd name="T22" fmla="*/ 23040835 w 418"/>
              <a:gd name="T23" fmla="*/ 71002968 h 602"/>
              <a:gd name="T24" fmla="*/ 23040835 w 418"/>
              <a:gd name="T25" fmla="*/ 62649550 h 602"/>
              <a:gd name="T26" fmla="*/ 0 w 418"/>
              <a:gd name="T27" fmla="*/ 36023527 h 602"/>
              <a:gd name="T28" fmla="*/ 0 w 418"/>
              <a:gd name="T29" fmla="*/ 36023527 h 602"/>
              <a:gd name="T30" fmla="*/ 0 w 418"/>
              <a:gd name="T31" fmla="*/ 36023527 h 602"/>
              <a:gd name="T32" fmla="*/ 3644768 w 418"/>
              <a:gd name="T33" fmla="*/ 32238441 h 602"/>
              <a:gd name="T34" fmla="*/ 7289896 w 418"/>
              <a:gd name="T35" fmla="*/ 36023527 h 602"/>
              <a:gd name="T36" fmla="*/ 7289896 w 418"/>
              <a:gd name="T37" fmla="*/ 36023527 h 602"/>
              <a:gd name="T38" fmla="*/ 26685603 w 418"/>
              <a:gd name="T39" fmla="*/ 55340580 h 602"/>
              <a:gd name="T40" fmla="*/ 46862795 w 418"/>
              <a:gd name="T41" fmla="*/ 36023527 h 602"/>
              <a:gd name="T42" fmla="*/ 46862795 w 418"/>
              <a:gd name="T43" fmla="*/ 36023527 h 602"/>
              <a:gd name="T44" fmla="*/ 50637810 w 418"/>
              <a:gd name="T45" fmla="*/ 32238441 h 602"/>
              <a:gd name="T46" fmla="*/ 54282578 w 418"/>
              <a:gd name="T47" fmla="*/ 36023527 h 602"/>
              <a:gd name="T48" fmla="*/ 26685603 w 418"/>
              <a:gd name="T49" fmla="*/ 48814495 h 602"/>
              <a:gd name="T50" fmla="*/ 26685603 w 418"/>
              <a:gd name="T51" fmla="*/ 48814495 h 602"/>
              <a:gd name="T52" fmla="*/ 26685603 w 418"/>
              <a:gd name="T53" fmla="*/ 48814495 h 602"/>
              <a:gd name="T54" fmla="*/ 11975923 w 418"/>
              <a:gd name="T55" fmla="*/ 34065774 h 602"/>
              <a:gd name="T56" fmla="*/ 11975923 w 418"/>
              <a:gd name="T57" fmla="*/ 14748721 h 602"/>
              <a:gd name="T58" fmla="*/ 26685603 w 418"/>
              <a:gd name="T59" fmla="*/ 0 h 602"/>
              <a:gd name="T60" fmla="*/ 26685603 w 418"/>
              <a:gd name="T61" fmla="*/ 0 h 602"/>
              <a:gd name="T62" fmla="*/ 41395282 w 418"/>
              <a:gd name="T63" fmla="*/ 14748721 h 602"/>
              <a:gd name="T64" fmla="*/ 41395282 w 418"/>
              <a:gd name="T65" fmla="*/ 34065774 h 602"/>
              <a:gd name="T66" fmla="*/ 26685603 w 418"/>
              <a:gd name="T67" fmla="*/ 48814495 h 6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18" h="602">
                <a:moveTo>
                  <a:pt x="417" y="276"/>
                </a:moveTo>
                <a:lnTo>
                  <a:pt x="417" y="276"/>
                </a:lnTo>
                <a:cubicBezTo>
                  <a:pt x="417" y="382"/>
                  <a:pt x="339" y="466"/>
                  <a:pt x="233" y="480"/>
                </a:cubicBezTo>
                <a:cubicBezTo>
                  <a:pt x="233" y="544"/>
                  <a:pt x="233" y="544"/>
                  <a:pt x="233" y="544"/>
                </a:cubicBezTo>
                <a:cubicBezTo>
                  <a:pt x="332" y="544"/>
                  <a:pt x="332" y="544"/>
                  <a:pt x="332" y="544"/>
                </a:cubicBezTo>
                <a:cubicBezTo>
                  <a:pt x="346" y="544"/>
                  <a:pt x="360" y="558"/>
                  <a:pt x="360" y="572"/>
                </a:cubicBezTo>
                <a:cubicBezTo>
                  <a:pt x="360" y="594"/>
                  <a:pt x="346" y="601"/>
                  <a:pt x="332" y="601"/>
                </a:cubicBezTo>
                <a:cubicBezTo>
                  <a:pt x="205" y="601"/>
                  <a:pt x="205" y="601"/>
                  <a:pt x="205" y="601"/>
                </a:cubicBezTo>
                <a:cubicBezTo>
                  <a:pt x="85" y="601"/>
                  <a:pt x="85" y="601"/>
                  <a:pt x="85" y="601"/>
                </a:cubicBezTo>
                <a:cubicBezTo>
                  <a:pt x="71" y="601"/>
                  <a:pt x="56" y="594"/>
                  <a:pt x="56" y="572"/>
                </a:cubicBezTo>
                <a:cubicBezTo>
                  <a:pt x="56" y="558"/>
                  <a:pt x="71" y="544"/>
                  <a:pt x="85" y="544"/>
                </a:cubicBezTo>
                <a:cubicBezTo>
                  <a:pt x="177" y="544"/>
                  <a:pt x="177" y="544"/>
                  <a:pt x="177" y="544"/>
                </a:cubicBezTo>
                <a:cubicBezTo>
                  <a:pt x="177" y="480"/>
                  <a:pt x="177" y="480"/>
                  <a:pt x="177" y="480"/>
                </a:cubicBezTo>
                <a:cubicBezTo>
                  <a:pt x="78" y="466"/>
                  <a:pt x="0" y="382"/>
                  <a:pt x="0" y="276"/>
                </a:cubicBezTo>
                <a:cubicBezTo>
                  <a:pt x="0" y="254"/>
                  <a:pt x="14" y="247"/>
                  <a:pt x="28" y="247"/>
                </a:cubicBezTo>
                <a:cubicBezTo>
                  <a:pt x="42" y="247"/>
                  <a:pt x="56" y="254"/>
                  <a:pt x="56" y="276"/>
                </a:cubicBezTo>
                <a:cubicBezTo>
                  <a:pt x="56" y="353"/>
                  <a:pt x="127" y="424"/>
                  <a:pt x="205" y="424"/>
                </a:cubicBezTo>
                <a:cubicBezTo>
                  <a:pt x="290" y="424"/>
                  <a:pt x="360" y="353"/>
                  <a:pt x="360" y="276"/>
                </a:cubicBezTo>
                <a:cubicBezTo>
                  <a:pt x="360" y="254"/>
                  <a:pt x="367" y="247"/>
                  <a:pt x="389" y="247"/>
                </a:cubicBezTo>
                <a:cubicBezTo>
                  <a:pt x="403" y="247"/>
                  <a:pt x="417" y="254"/>
                  <a:pt x="417" y="276"/>
                </a:cubicBezTo>
                <a:close/>
                <a:moveTo>
                  <a:pt x="205" y="374"/>
                </a:moveTo>
                <a:lnTo>
                  <a:pt x="205" y="374"/>
                </a:lnTo>
                <a:cubicBezTo>
                  <a:pt x="141" y="374"/>
                  <a:pt x="92" y="325"/>
                  <a:pt x="92" y="261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92" y="49"/>
                  <a:pt x="141" y="0"/>
                  <a:pt x="205" y="0"/>
                </a:cubicBezTo>
                <a:cubicBezTo>
                  <a:pt x="269" y="0"/>
                  <a:pt x="318" y="49"/>
                  <a:pt x="318" y="113"/>
                </a:cubicBezTo>
                <a:cubicBezTo>
                  <a:pt x="318" y="261"/>
                  <a:pt x="318" y="261"/>
                  <a:pt x="318" y="261"/>
                </a:cubicBezTo>
                <a:cubicBezTo>
                  <a:pt x="318" y="325"/>
                  <a:pt x="269" y="374"/>
                  <a:pt x="205" y="37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Freeform 62"/>
          <p:cNvSpPr>
            <a:spLocks noChangeArrowheads="1"/>
          </p:cNvSpPr>
          <p:nvPr/>
        </p:nvSpPr>
        <p:spPr bwMode="auto">
          <a:xfrm>
            <a:off x="8853723" y="4718029"/>
            <a:ext cx="322684" cy="371493"/>
          </a:xfrm>
          <a:custGeom>
            <a:avLst/>
            <a:gdLst>
              <a:gd name="T0" fmla="*/ 67067360 w 524"/>
              <a:gd name="T1" fmla="*/ 20230719 h 602"/>
              <a:gd name="T2" fmla="*/ 2859292 w 524"/>
              <a:gd name="T3" fmla="*/ 61735884 h 602"/>
              <a:gd name="T4" fmla="*/ 2859292 w 524"/>
              <a:gd name="T5" fmla="*/ 61735884 h 602"/>
              <a:gd name="T6" fmla="*/ 1819549 w 524"/>
              <a:gd name="T7" fmla="*/ 62649550 h 602"/>
              <a:gd name="T8" fmla="*/ 909955 w 524"/>
              <a:gd name="T9" fmla="*/ 58995246 h 602"/>
              <a:gd name="T10" fmla="*/ 65247810 w 524"/>
              <a:gd name="T11" fmla="*/ 16576054 h 602"/>
              <a:gd name="T12" fmla="*/ 65247810 w 524"/>
              <a:gd name="T13" fmla="*/ 16576054 h 602"/>
              <a:gd name="T14" fmla="*/ 66157405 w 524"/>
              <a:gd name="T15" fmla="*/ 16576054 h 602"/>
              <a:gd name="T16" fmla="*/ 67067360 w 524"/>
              <a:gd name="T17" fmla="*/ 20230719 h 602"/>
              <a:gd name="T18" fmla="*/ 19366467 w 524"/>
              <a:gd name="T19" fmla="*/ 34065774 h 602"/>
              <a:gd name="T20" fmla="*/ 34053731 w 524"/>
              <a:gd name="T21" fmla="*/ 0 h 602"/>
              <a:gd name="T22" fmla="*/ 48740636 w 524"/>
              <a:gd name="T23" fmla="*/ 23102139 h 602"/>
              <a:gd name="T24" fmla="*/ 19366467 w 524"/>
              <a:gd name="T25" fmla="*/ 34065774 h 602"/>
              <a:gd name="T26" fmla="*/ 7408706 w 524"/>
              <a:gd name="T27" fmla="*/ 36023527 h 602"/>
              <a:gd name="T28" fmla="*/ 7408706 w 524"/>
              <a:gd name="T29" fmla="*/ 36023527 h 602"/>
              <a:gd name="T30" fmla="*/ 14687265 w 524"/>
              <a:gd name="T31" fmla="*/ 36023527 h 602"/>
              <a:gd name="T32" fmla="*/ 16506814 w 524"/>
              <a:gd name="T33" fmla="*/ 44246163 h 602"/>
              <a:gd name="T34" fmla="*/ 7408706 w 524"/>
              <a:gd name="T35" fmla="*/ 36023527 h 602"/>
              <a:gd name="T36" fmla="*/ 30414272 w 524"/>
              <a:gd name="T37" fmla="*/ 48814495 h 602"/>
              <a:gd name="T38" fmla="*/ 34053731 w 524"/>
              <a:gd name="T39" fmla="*/ 48814495 h 602"/>
              <a:gd name="T40" fmla="*/ 18456512 w 524"/>
              <a:gd name="T41" fmla="*/ 71002968 h 602"/>
              <a:gd name="T42" fmla="*/ 30414272 w 524"/>
              <a:gd name="T43" fmla="*/ 71002968 h 602"/>
              <a:gd name="T44" fmla="*/ 17546557 w 524"/>
              <a:gd name="T45" fmla="*/ 57167913 h 602"/>
              <a:gd name="T46" fmla="*/ 34053731 w 524"/>
              <a:gd name="T47" fmla="*/ 55340580 h 602"/>
              <a:gd name="T48" fmla="*/ 34053731 w 524"/>
              <a:gd name="T49" fmla="*/ 55340580 h 602"/>
              <a:gd name="T50" fmla="*/ 36782875 w 524"/>
              <a:gd name="T51" fmla="*/ 55340580 h 602"/>
              <a:gd name="T52" fmla="*/ 53290050 w 524"/>
              <a:gd name="T53" fmla="*/ 36023527 h 602"/>
              <a:gd name="T54" fmla="*/ 60698396 w 524"/>
              <a:gd name="T55" fmla="*/ 36023527 h 602"/>
              <a:gd name="T56" fmla="*/ 60698396 w 524"/>
              <a:gd name="T57" fmla="*/ 36023527 h 602"/>
              <a:gd name="T58" fmla="*/ 37692830 w 524"/>
              <a:gd name="T59" fmla="*/ 71002968 h 602"/>
              <a:gd name="T60" fmla="*/ 53290050 w 524"/>
              <a:gd name="T61" fmla="*/ 74657633 h 602"/>
              <a:gd name="T62" fmla="*/ 37692830 w 524"/>
              <a:gd name="T63" fmla="*/ 78442719 h 602"/>
              <a:gd name="T64" fmla="*/ 18456512 w 524"/>
              <a:gd name="T65" fmla="*/ 78442719 h 602"/>
              <a:gd name="T66" fmla="*/ 18456512 w 524"/>
              <a:gd name="T67" fmla="*/ 71002968 h 6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24" h="602">
                <a:moveTo>
                  <a:pt x="516" y="155"/>
                </a:moveTo>
                <a:lnTo>
                  <a:pt x="516" y="155"/>
                </a:lnTo>
                <a:cubicBezTo>
                  <a:pt x="22" y="473"/>
                  <a:pt x="22" y="473"/>
                  <a:pt x="22" y="473"/>
                </a:cubicBezTo>
                <a:cubicBezTo>
                  <a:pt x="22" y="473"/>
                  <a:pt x="22" y="480"/>
                  <a:pt x="14" y="480"/>
                </a:cubicBezTo>
                <a:cubicBezTo>
                  <a:pt x="7" y="480"/>
                  <a:pt x="0" y="473"/>
                  <a:pt x="0" y="466"/>
                </a:cubicBezTo>
                <a:cubicBezTo>
                  <a:pt x="0" y="459"/>
                  <a:pt x="7" y="452"/>
                  <a:pt x="7" y="452"/>
                </a:cubicBezTo>
                <a:cubicBezTo>
                  <a:pt x="502" y="127"/>
                  <a:pt x="502" y="127"/>
                  <a:pt x="502" y="127"/>
                </a:cubicBezTo>
                <a:cubicBezTo>
                  <a:pt x="502" y="127"/>
                  <a:pt x="502" y="127"/>
                  <a:pt x="509" y="127"/>
                </a:cubicBezTo>
                <a:cubicBezTo>
                  <a:pt x="516" y="127"/>
                  <a:pt x="523" y="134"/>
                  <a:pt x="523" y="141"/>
                </a:cubicBezTo>
                <a:cubicBezTo>
                  <a:pt x="523" y="148"/>
                  <a:pt x="516" y="148"/>
                  <a:pt x="516" y="155"/>
                </a:cubicBezTo>
                <a:close/>
                <a:moveTo>
                  <a:pt x="149" y="261"/>
                </a:moveTo>
                <a:lnTo>
                  <a:pt x="149" y="261"/>
                </a:lnTo>
                <a:cubicBezTo>
                  <a:pt x="149" y="113"/>
                  <a:pt x="149" y="113"/>
                  <a:pt x="149" y="113"/>
                </a:cubicBezTo>
                <a:cubicBezTo>
                  <a:pt x="149" y="49"/>
                  <a:pt x="198" y="0"/>
                  <a:pt x="262" y="0"/>
                </a:cubicBezTo>
                <a:cubicBezTo>
                  <a:pt x="325" y="0"/>
                  <a:pt x="375" y="49"/>
                  <a:pt x="375" y="113"/>
                </a:cubicBezTo>
                <a:cubicBezTo>
                  <a:pt x="375" y="177"/>
                  <a:pt x="375" y="177"/>
                  <a:pt x="375" y="177"/>
                </a:cubicBezTo>
                <a:cubicBezTo>
                  <a:pt x="163" y="318"/>
                  <a:pt x="163" y="318"/>
                  <a:pt x="163" y="318"/>
                </a:cubicBezTo>
                <a:cubicBezTo>
                  <a:pt x="156" y="304"/>
                  <a:pt x="149" y="283"/>
                  <a:pt x="149" y="261"/>
                </a:cubicBezTo>
                <a:close/>
                <a:moveTo>
                  <a:pt x="57" y="276"/>
                </a:moveTo>
                <a:lnTo>
                  <a:pt x="57" y="276"/>
                </a:lnTo>
                <a:cubicBezTo>
                  <a:pt x="57" y="254"/>
                  <a:pt x="64" y="247"/>
                  <a:pt x="85" y="247"/>
                </a:cubicBezTo>
                <a:cubicBezTo>
                  <a:pt x="99" y="247"/>
                  <a:pt x="113" y="254"/>
                  <a:pt x="113" y="276"/>
                </a:cubicBezTo>
                <a:cubicBezTo>
                  <a:pt x="113" y="297"/>
                  <a:pt x="113" y="318"/>
                  <a:pt x="127" y="339"/>
                </a:cubicBezTo>
                <a:cubicBezTo>
                  <a:pt x="78" y="374"/>
                  <a:pt x="78" y="374"/>
                  <a:pt x="78" y="374"/>
                </a:cubicBezTo>
                <a:cubicBezTo>
                  <a:pt x="64" y="339"/>
                  <a:pt x="57" y="311"/>
                  <a:pt x="57" y="276"/>
                </a:cubicBezTo>
                <a:close/>
                <a:moveTo>
                  <a:pt x="234" y="374"/>
                </a:moveTo>
                <a:lnTo>
                  <a:pt x="234" y="374"/>
                </a:lnTo>
                <a:cubicBezTo>
                  <a:pt x="375" y="283"/>
                  <a:pt x="375" y="283"/>
                  <a:pt x="375" y="283"/>
                </a:cubicBezTo>
                <a:cubicBezTo>
                  <a:pt x="368" y="332"/>
                  <a:pt x="318" y="374"/>
                  <a:pt x="262" y="374"/>
                </a:cubicBezTo>
                <a:cubicBezTo>
                  <a:pt x="255" y="374"/>
                  <a:pt x="241" y="374"/>
                  <a:pt x="234" y="374"/>
                </a:cubicBezTo>
                <a:close/>
                <a:moveTo>
                  <a:pt x="142" y="544"/>
                </a:moveTo>
                <a:lnTo>
                  <a:pt x="142" y="544"/>
                </a:lnTo>
                <a:cubicBezTo>
                  <a:pt x="234" y="544"/>
                  <a:pt x="234" y="544"/>
                  <a:pt x="234" y="544"/>
                </a:cubicBezTo>
                <a:cubicBezTo>
                  <a:pt x="234" y="480"/>
                  <a:pt x="234" y="480"/>
                  <a:pt x="234" y="480"/>
                </a:cubicBezTo>
                <a:cubicBezTo>
                  <a:pt x="198" y="473"/>
                  <a:pt x="163" y="459"/>
                  <a:pt x="135" y="438"/>
                </a:cubicBezTo>
                <a:cubicBezTo>
                  <a:pt x="184" y="403"/>
                  <a:pt x="184" y="403"/>
                  <a:pt x="184" y="403"/>
                </a:cubicBezTo>
                <a:cubicBezTo>
                  <a:pt x="205" y="417"/>
                  <a:pt x="234" y="424"/>
                  <a:pt x="262" y="424"/>
                </a:cubicBezTo>
                <a:cubicBezTo>
                  <a:pt x="269" y="424"/>
                  <a:pt x="269" y="424"/>
                  <a:pt x="276" y="424"/>
                </a:cubicBezTo>
                <a:lnTo>
                  <a:pt x="283" y="424"/>
                </a:lnTo>
                <a:cubicBezTo>
                  <a:pt x="354" y="410"/>
                  <a:pt x="410" y="346"/>
                  <a:pt x="410" y="276"/>
                </a:cubicBezTo>
                <a:cubicBezTo>
                  <a:pt x="410" y="254"/>
                  <a:pt x="424" y="247"/>
                  <a:pt x="438" y="247"/>
                </a:cubicBezTo>
                <a:cubicBezTo>
                  <a:pt x="460" y="247"/>
                  <a:pt x="467" y="254"/>
                  <a:pt x="467" y="276"/>
                </a:cubicBezTo>
                <a:cubicBezTo>
                  <a:pt x="467" y="382"/>
                  <a:pt x="389" y="466"/>
                  <a:pt x="290" y="480"/>
                </a:cubicBezTo>
                <a:cubicBezTo>
                  <a:pt x="290" y="544"/>
                  <a:pt x="290" y="544"/>
                  <a:pt x="290" y="544"/>
                </a:cubicBezTo>
                <a:cubicBezTo>
                  <a:pt x="382" y="544"/>
                  <a:pt x="382" y="544"/>
                  <a:pt x="382" y="544"/>
                </a:cubicBezTo>
                <a:cubicBezTo>
                  <a:pt x="403" y="544"/>
                  <a:pt x="410" y="558"/>
                  <a:pt x="410" y="572"/>
                </a:cubicBezTo>
                <a:cubicBezTo>
                  <a:pt x="410" y="594"/>
                  <a:pt x="403" y="601"/>
                  <a:pt x="382" y="601"/>
                </a:cubicBezTo>
                <a:cubicBezTo>
                  <a:pt x="290" y="601"/>
                  <a:pt x="290" y="601"/>
                  <a:pt x="290" y="601"/>
                </a:cubicBezTo>
                <a:cubicBezTo>
                  <a:pt x="142" y="601"/>
                  <a:pt x="142" y="601"/>
                  <a:pt x="142" y="601"/>
                </a:cubicBezTo>
                <a:cubicBezTo>
                  <a:pt x="120" y="601"/>
                  <a:pt x="113" y="594"/>
                  <a:pt x="113" y="572"/>
                </a:cubicBezTo>
                <a:cubicBezTo>
                  <a:pt x="113" y="558"/>
                  <a:pt x="120" y="544"/>
                  <a:pt x="142" y="54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Freeform 63"/>
          <p:cNvSpPr>
            <a:spLocks noChangeArrowheads="1"/>
          </p:cNvSpPr>
          <p:nvPr/>
        </p:nvSpPr>
        <p:spPr bwMode="auto">
          <a:xfrm>
            <a:off x="8232761" y="4747858"/>
            <a:ext cx="265740" cy="317260"/>
          </a:xfrm>
          <a:custGeom>
            <a:avLst/>
            <a:gdLst>
              <a:gd name="T0" fmla="*/ 52135991 w 432"/>
              <a:gd name="T1" fmla="*/ 55628052 h 517"/>
              <a:gd name="T2" fmla="*/ 52135991 w 432"/>
              <a:gd name="T3" fmla="*/ 55628052 h 517"/>
              <a:gd name="T4" fmla="*/ 3631524 w 432"/>
              <a:gd name="T5" fmla="*/ 55628052 h 517"/>
              <a:gd name="T6" fmla="*/ 0 w 432"/>
              <a:gd name="T7" fmla="*/ 52013904 h 517"/>
              <a:gd name="T8" fmla="*/ 3631524 w 432"/>
              <a:gd name="T9" fmla="*/ 48400116 h 517"/>
              <a:gd name="T10" fmla="*/ 7262688 w 432"/>
              <a:gd name="T11" fmla="*/ 44786328 h 517"/>
              <a:gd name="T12" fmla="*/ 7262688 w 432"/>
              <a:gd name="T13" fmla="*/ 20134322 h 517"/>
              <a:gd name="T14" fmla="*/ 24770997 w 432"/>
              <a:gd name="T15" fmla="*/ 3743121 h 517"/>
              <a:gd name="T16" fmla="*/ 28402521 w 432"/>
              <a:gd name="T17" fmla="*/ 0 h 517"/>
              <a:gd name="T18" fmla="*/ 32033685 w 432"/>
              <a:gd name="T19" fmla="*/ 3743121 h 517"/>
              <a:gd name="T20" fmla="*/ 48504828 w 432"/>
              <a:gd name="T21" fmla="*/ 20134322 h 517"/>
              <a:gd name="T22" fmla="*/ 48504828 w 432"/>
              <a:gd name="T23" fmla="*/ 44786328 h 517"/>
              <a:gd name="T24" fmla="*/ 52135991 w 432"/>
              <a:gd name="T25" fmla="*/ 48400116 h 517"/>
              <a:gd name="T26" fmla="*/ 55897161 w 432"/>
              <a:gd name="T27" fmla="*/ 52013904 h 517"/>
              <a:gd name="T28" fmla="*/ 52135991 w 432"/>
              <a:gd name="T29" fmla="*/ 55628052 h 517"/>
              <a:gd name="T30" fmla="*/ 28402521 w 432"/>
              <a:gd name="T31" fmla="*/ 66598750 h 517"/>
              <a:gd name="T32" fmla="*/ 28402521 w 432"/>
              <a:gd name="T33" fmla="*/ 66598750 h 517"/>
              <a:gd name="T34" fmla="*/ 21010188 w 432"/>
              <a:gd name="T35" fmla="*/ 59370814 h 517"/>
              <a:gd name="T36" fmla="*/ 35665209 w 432"/>
              <a:gd name="T37" fmla="*/ 59370814 h 517"/>
              <a:gd name="T38" fmla="*/ 28402521 w 432"/>
              <a:gd name="T39" fmla="*/ 66598750 h 51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32" h="517">
                <a:moveTo>
                  <a:pt x="402" y="431"/>
                </a:moveTo>
                <a:lnTo>
                  <a:pt x="402" y="431"/>
                </a:lnTo>
                <a:cubicBezTo>
                  <a:pt x="28" y="431"/>
                  <a:pt x="28" y="431"/>
                  <a:pt x="28" y="431"/>
                </a:cubicBezTo>
                <a:cubicBezTo>
                  <a:pt x="14" y="431"/>
                  <a:pt x="0" y="417"/>
                  <a:pt x="0" y="403"/>
                </a:cubicBezTo>
                <a:cubicBezTo>
                  <a:pt x="0" y="389"/>
                  <a:pt x="14" y="375"/>
                  <a:pt x="28" y="375"/>
                </a:cubicBezTo>
                <a:cubicBezTo>
                  <a:pt x="42" y="375"/>
                  <a:pt x="56" y="361"/>
                  <a:pt x="56" y="347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6" y="85"/>
                  <a:pt x="113" y="29"/>
                  <a:pt x="191" y="29"/>
                </a:cubicBezTo>
                <a:cubicBezTo>
                  <a:pt x="191" y="7"/>
                  <a:pt x="198" y="0"/>
                  <a:pt x="219" y="0"/>
                </a:cubicBezTo>
                <a:cubicBezTo>
                  <a:pt x="233" y="0"/>
                  <a:pt x="247" y="7"/>
                  <a:pt x="247" y="29"/>
                </a:cubicBezTo>
                <a:cubicBezTo>
                  <a:pt x="318" y="29"/>
                  <a:pt x="374" y="85"/>
                  <a:pt x="374" y="156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61"/>
                  <a:pt x="388" y="375"/>
                  <a:pt x="402" y="375"/>
                </a:cubicBezTo>
                <a:cubicBezTo>
                  <a:pt x="424" y="375"/>
                  <a:pt x="431" y="389"/>
                  <a:pt x="431" y="403"/>
                </a:cubicBezTo>
                <a:cubicBezTo>
                  <a:pt x="431" y="417"/>
                  <a:pt x="424" y="431"/>
                  <a:pt x="402" y="431"/>
                </a:cubicBezTo>
                <a:close/>
                <a:moveTo>
                  <a:pt x="219" y="516"/>
                </a:moveTo>
                <a:lnTo>
                  <a:pt x="219" y="516"/>
                </a:lnTo>
                <a:cubicBezTo>
                  <a:pt x="184" y="516"/>
                  <a:pt x="162" y="488"/>
                  <a:pt x="162" y="460"/>
                </a:cubicBezTo>
                <a:cubicBezTo>
                  <a:pt x="275" y="460"/>
                  <a:pt x="275" y="460"/>
                  <a:pt x="275" y="460"/>
                </a:cubicBezTo>
                <a:cubicBezTo>
                  <a:pt x="275" y="488"/>
                  <a:pt x="247" y="516"/>
                  <a:pt x="219" y="51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Freeform 64"/>
          <p:cNvSpPr>
            <a:spLocks noChangeArrowheads="1"/>
          </p:cNvSpPr>
          <p:nvPr/>
        </p:nvSpPr>
        <p:spPr bwMode="auto">
          <a:xfrm>
            <a:off x="7641627" y="4818361"/>
            <a:ext cx="151851" cy="178968"/>
          </a:xfrm>
          <a:custGeom>
            <a:avLst/>
            <a:gdLst>
              <a:gd name="T0" fmla="*/ 31612340 w 249"/>
              <a:gd name="T1" fmla="*/ 22945725 h 291"/>
              <a:gd name="T2" fmla="*/ 31612340 w 249"/>
              <a:gd name="T3" fmla="*/ 22945725 h 291"/>
              <a:gd name="T4" fmla="*/ 28043130 w 249"/>
              <a:gd name="T5" fmla="*/ 26575765 h 291"/>
              <a:gd name="T6" fmla="*/ 3696669 w 249"/>
              <a:gd name="T7" fmla="*/ 26575765 h 291"/>
              <a:gd name="T8" fmla="*/ 0 w 249"/>
              <a:gd name="T9" fmla="*/ 22945725 h 291"/>
              <a:gd name="T10" fmla="*/ 892213 w 249"/>
              <a:gd name="T11" fmla="*/ 21130705 h 291"/>
              <a:gd name="T12" fmla="*/ 892213 w 249"/>
              <a:gd name="T13" fmla="*/ 21130705 h 291"/>
              <a:gd name="T14" fmla="*/ 12746975 w 249"/>
              <a:gd name="T15" fmla="*/ 1944638 h 291"/>
              <a:gd name="T16" fmla="*/ 12746975 w 249"/>
              <a:gd name="T17" fmla="*/ 1944638 h 291"/>
              <a:gd name="T18" fmla="*/ 12746975 w 249"/>
              <a:gd name="T19" fmla="*/ 1944638 h 291"/>
              <a:gd name="T20" fmla="*/ 12746975 w 249"/>
              <a:gd name="T21" fmla="*/ 1944638 h 291"/>
              <a:gd name="T22" fmla="*/ 15423614 w 249"/>
              <a:gd name="T23" fmla="*/ 0 h 291"/>
              <a:gd name="T24" fmla="*/ 18992824 w 249"/>
              <a:gd name="T25" fmla="*/ 1944638 h 291"/>
              <a:gd name="T26" fmla="*/ 18992824 w 249"/>
              <a:gd name="T27" fmla="*/ 1944638 h 291"/>
              <a:gd name="T28" fmla="*/ 18992824 w 249"/>
              <a:gd name="T29" fmla="*/ 1944638 h 291"/>
              <a:gd name="T30" fmla="*/ 18992824 w 249"/>
              <a:gd name="T31" fmla="*/ 1944638 h 291"/>
              <a:gd name="T32" fmla="*/ 30720127 w 249"/>
              <a:gd name="T33" fmla="*/ 21130705 h 291"/>
              <a:gd name="T34" fmla="*/ 30720127 w 249"/>
              <a:gd name="T35" fmla="*/ 21130705 h 291"/>
              <a:gd name="T36" fmla="*/ 31612340 w 249"/>
              <a:gd name="T37" fmla="*/ 22945725 h 291"/>
              <a:gd name="T38" fmla="*/ 3696669 w 249"/>
              <a:gd name="T39" fmla="*/ 30335063 h 291"/>
              <a:gd name="T40" fmla="*/ 3696669 w 249"/>
              <a:gd name="T41" fmla="*/ 30335063 h 291"/>
              <a:gd name="T42" fmla="*/ 28043130 w 249"/>
              <a:gd name="T43" fmla="*/ 30335063 h 291"/>
              <a:gd name="T44" fmla="*/ 31612340 w 249"/>
              <a:gd name="T45" fmla="*/ 33965103 h 291"/>
              <a:gd name="T46" fmla="*/ 28043130 w 249"/>
              <a:gd name="T47" fmla="*/ 37594782 h 291"/>
              <a:gd name="T48" fmla="*/ 3696669 w 249"/>
              <a:gd name="T49" fmla="*/ 37594782 h 291"/>
              <a:gd name="T50" fmla="*/ 0 w 249"/>
              <a:gd name="T51" fmla="*/ 33965103 h 291"/>
              <a:gd name="T52" fmla="*/ 3696669 w 249"/>
              <a:gd name="T53" fmla="*/ 30335063 h 2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49" h="291">
                <a:moveTo>
                  <a:pt x="248" y="177"/>
                </a:moveTo>
                <a:lnTo>
                  <a:pt x="248" y="177"/>
                </a:lnTo>
                <a:cubicBezTo>
                  <a:pt x="248" y="191"/>
                  <a:pt x="234" y="205"/>
                  <a:pt x="220" y="205"/>
                </a:cubicBezTo>
                <a:cubicBezTo>
                  <a:pt x="29" y="205"/>
                  <a:pt x="29" y="205"/>
                  <a:pt x="29" y="205"/>
                </a:cubicBezTo>
                <a:cubicBezTo>
                  <a:pt x="15" y="205"/>
                  <a:pt x="0" y="191"/>
                  <a:pt x="0" y="177"/>
                </a:cubicBezTo>
                <a:cubicBezTo>
                  <a:pt x="0" y="170"/>
                  <a:pt x="0" y="163"/>
                  <a:pt x="7" y="163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107" y="0"/>
                  <a:pt x="114" y="0"/>
                  <a:pt x="121" y="0"/>
                </a:cubicBezTo>
                <a:cubicBezTo>
                  <a:pt x="135" y="0"/>
                  <a:pt x="142" y="0"/>
                  <a:pt x="149" y="15"/>
                </a:cubicBezTo>
                <a:cubicBezTo>
                  <a:pt x="241" y="163"/>
                  <a:pt x="241" y="163"/>
                  <a:pt x="241" y="163"/>
                </a:cubicBezTo>
                <a:cubicBezTo>
                  <a:pt x="241" y="163"/>
                  <a:pt x="248" y="170"/>
                  <a:pt x="248" y="177"/>
                </a:cubicBezTo>
                <a:close/>
                <a:moveTo>
                  <a:pt x="29" y="234"/>
                </a:moveTo>
                <a:lnTo>
                  <a:pt x="29" y="234"/>
                </a:lnTo>
                <a:cubicBezTo>
                  <a:pt x="220" y="234"/>
                  <a:pt x="220" y="234"/>
                  <a:pt x="220" y="234"/>
                </a:cubicBezTo>
                <a:cubicBezTo>
                  <a:pt x="234" y="234"/>
                  <a:pt x="248" y="248"/>
                  <a:pt x="248" y="262"/>
                </a:cubicBezTo>
                <a:cubicBezTo>
                  <a:pt x="248" y="276"/>
                  <a:pt x="234" y="290"/>
                  <a:pt x="220" y="290"/>
                </a:cubicBezTo>
                <a:cubicBezTo>
                  <a:pt x="29" y="290"/>
                  <a:pt x="29" y="290"/>
                  <a:pt x="29" y="290"/>
                </a:cubicBezTo>
                <a:cubicBezTo>
                  <a:pt x="15" y="290"/>
                  <a:pt x="0" y="276"/>
                  <a:pt x="0" y="262"/>
                </a:cubicBezTo>
                <a:cubicBezTo>
                  <a:pt x="0" y="248"/>
                  <a:pt x="15" y="234"/>
                  <a:pt x="29" y="2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Freeform 65"/>
          <p:cNvSpPr>
            <a:spLocks noChangeArrowheads="1"/>
          </p:cNvSpPr>
          <p:nvPr/>
        </p:nvSpPr>
        <p:spPr bwMode="auto">
          <a:xfrm>
            <a:off x="6998971" y="4826495"/>
            <a:ext cx="141005" cy="151851"/>
          </a:xfrm>
          <a:custGeom>
            <a:avLst/>
            <a:gdLst>
              <a:gd name="T0" fmla="*/ 0 w 228"/>
              <a:gd name="T1" fmla="*/ 3597941 h 248"/>
              <a:gd name="T2" fmla="*/ 0 w 228"/>
              <a:gd name="T3" fmla="*/ 3597941 h 248"/>
              <a:gd name="T4" fmla="*/ 0 w 228"/>
              <a:gd name="T5" fmla="*/ 28141152 h 248"/>
              <a:gd name="T6" fmla="*/ 0 w 228"/>
              <a:gd name="T7" fmla="*/ 28141152 h 248"/>
              <a:gd name="T8" fmla="*/ 3801645 w 228"/>
              <a:gd name="T9" fmla="*/ 31739451 h 248"/>
              <a:gd name="T10" fmla="*/ 5636934 w 228"/>
              <a:gd name="T11" fmla="*/ 30839697 h 248"/>
              <a:gd name="T12" fmla="*/ 5636934 w 228"/>
              <a:gd name="T13" fmla="*/ 30839697 h 248"/>
              <a:gd name="T14" fmla="*/ 22284879 w 228"/>
              <a:gd name="T15" fmla="*/ 20816939 h 248"/>
              <a:gd name="T16" fmla="*/ 22284879 w 228"/>
              <a:gd name="T17" fmla="*/ 28141152 h 248"/>
              <a:gd name="T18" fmla="*/ 25955458 w 228"/>
              <a:gd name="T19" fmla="*/ 31739451 h 248"/>
              <a:gd name="T20" fmla="*/ 29757103 w 228"/>
              <a:gd name="T21" fmla="*/ 28141152 h 248"/>
              <a:gd name="T22" fmla="*/ 29757103 w 228"/>
              <a:gd name="T23" fmla="*/ 3597941 h 248"/>
              <a:gd name="T24" fmla="*/ 25955458 w 228"/>
              <a:gd name="T25" fmla="*/ 0 h 248"/>
              <a:gd name="T26" fmla="*/ 22284879 w 228"/>
              <a:gd name="T27" fmla="*/ 3597941 h 248"/>
              <a:gd name="T28" fmla="*/ 22284879 w 228"/>
              <a:gd name="T29" fmla="*/ 10793822 h 248"/>
              <a:gd name="T30" fmla="*/ 5636934 w 228"/>
              <a:gd name="T31" fmla="*/ 899396 h 248"/>
              <a:gd name="T32" fmla="*/ 5636934 w 228"/>
              <a:gd name="T33" fmla="*/ 899396 h 248"/>
              <a:gd name="T34" fmla="*/ 3801645 w 228"/>
              <a:gd name="T35" fmla="*/ 0 h 248"/>
              <a:gd name="T36" fmla="*/ 0 w 228"/>
              <a:gd name="T37" fmla="*/ 3597941 h 2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28" h="248">
                <a:moveTo>
                  <a:pt x="0" y="28"/>
                </a:moveTo>
                <a:lnTo>
                  <a:pt x="0" y="28"/>
                </a:lnTo>
                <a:cubicBezTo>
                  <a:pt x="0" y="219"/>
                  <a:pt x="0" y="219"/>
                  <a:pt x="0" y="219"/>
                </a:cubicBezTo>
                <a:cubicBezTo>
                  <a:pt x="0" y="233"/>
                  <a:pt x="15" y="247"/>
                  <a:pt x="29" y="247"/>
                </a:cubicBezTo>
                <a:cubicBezTo>
                  <a:pt x="36" y="247"/>
                  <a:pt x="43" y="247"/>
                  <a:pt x="43" y="240"/>
                </a:cubicBezTo>
                <a:cubicBezTo>
                  <a:pt x="170" y="162"/>
                  <a:pt x="170" y="162"/>
                  <a:pt x="170" y="162"/>
                </a:cubicBezTo>
                <a:cubicBezTo>
                  <a:pt x="170" y="219"/>
                  <a:pt x="170" y="219"/>
                  <a:pt x="170" y="219"/>
                </a:cubicBezTo>
                <a:cubicBezTo>
                  <a:pt x="170" y="233"/>
                  <a:pt x="184" y="247"/>
                  <a:pt x="198" y="247"/>
                </a:cubicBezTo>
                <a:cubicBezTo>
                  <a:pt x="213" y="247"/>
                  <a:pt x="227" y="233"/>
                  <a:pt x="227" y="219"/>
                </a:cubicBezTo>
                <a:cubicBezTo>
                  <a:pt x="227" y="28"/>
                  <a:pt x="227" y="28"/>
                  <a:pt x="227" y="28"/>
                </a:cubicBezTo>
                <a:cubicBezTo>
                  <a:pt x="227" y="14"/>
                  <a:pt x="213" y="0"/>
                  <a:pt x="198" y="0"/>
                </a:cubicBezTo>
                <a:cubicBezTo>
                  <a:pt x="184" y="0"/>
                  <a:pt x="170" y="14"/>
                  <a:pt x="170" y="28"/>
                </a:cubicBezTo>
                <a:cubicBezTo>
                  <a:pt x="170" y="84"/>
                  <a:pt x="170" y="84"/>
                  <a:pt x="170" y="84"/>
                </a:cubicBezTo>
                <a:cubicBezTo>
                  <a:pt x="43" y="7"/>
                  <a:pt x="43" y="7"/>
                  <a:pt x="43" y="7"/>
                </a:cubicBezTo>
                <a:cubicBezTo>
                  <a:pt x="43" y="7"/>
                  <a:pt x="36" y="0"/>
                  <a:pt x="29" y="0"/>
                </a:cubicBezTo>
                <a:cubicBezTo>
                  <a:pt x="15" y="0"/>
                  <a:pt x="0" y="14"/>
                  <a:pt x="0" y="28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Freeform 66"/>
          <p:cNvSpPr>
            <a:spLocks noChangeArrowheads="1"/>
          </p:cNvSpPr>
          <p:nvPr/>
        </p:nvSpPr>
        <p:spPr bwMode="auto">
          <a:xfrm>
            <a:off x="6350894" y="4826495"/>
            <a:ext cx="141005" cy="151851"/>
          </a:xfrm>
          <a:custGeom>
            <a:avLst/>
            <a:gdLst>
              <a:gd name="T0" fmla="*/ 29757103 w 228"/>
              <a:gd name="T1" fmla="*/ 3597941 h 248"/>
              <a:gd name="T2" fmla="*/ 29757103 w 228"/>
              <a:gd name="T3" fmla="*/ 3597941 h 248"/>
              <a:gd name="T4" fmla="*/ 29757103 w 228"/>
              <a:gd name="T5" fmla="*/ 28141152 h 248"/>
              <a:gd name="T6" fmla="*/ 29757103 w 228"/>
              <a:gd name="T7" fmla="*/ 28141152 h 248"/>
              <a:gd name="T8" fmla="*/ 25955458 w 228"/>
              <a:gd name="T9" fmla="*/ 31739451 h 248"/>
              <a:gd name="T10" fmla="*/ 24120169 w 228"/>
              <a:gd name="T11" fmla="*/ 30839697 h 248"/>
              <a:gd name="T12" fmla="*/ 24120169 w 228"/>
              <a:gd name="T13" fmla="*/ 30839697 h 248"/>
              <a:gd name="T14" fmla="*/ 7472223 w 228"/>
              <a:gd name="T15" fmla="*/ 20816939 h 248"/>
              <a:gd name="T16" fmla="*/ 7472223 w 228"/>
              <a:gd name="T17" fmla="*/ 28141152 h 248"/>
              <a:gd name="T18" fmla="*/ 3801645 w 228"/>
              <a:gd name="T19" fmla="*/ 31739451 h 248"/>
              <a:gd name="T20" fmla="*/ 0 w 228"/>
              <a:gd name="T21" fmla="*/ 28141152 h 248"/>
              <a:gd name="T22" fmla="*/ 0 w 228"/>
              <a:gd name="T23" fmla="*/ 3597941 h 248"/>
              <a:gd name="T24" fmla="*/ 3801645 w 228"/>
              <a:gd name="T25" fmla="*/ 0 h 248"/>
              <a:gd name="T26" fmla="*/ 7472223 w 228"/>
              <a:gd name="T27" fmla="*/ 3597941 h 248"/>
              <a:gd name="T28" fmla="*/ 7472223 w 228"/>
              <a:gd name="T29" fmla="*/ 10793822 h 248"/>
              <a:gd name="T30" fmla="*/ 24120169 w 228"/>
              <a:gd name="T31" fmla="*/ 899396 h 248"/>
              <a:gd name="T32" fmla="*/ 24120169 w 228"/>
              <a:gd name="T33" fmla="*/ 899396 h 248"/>
              <a:gd name="T34" fmla="*/ 25955458 w 228"/>
              <a:gd name="T35" fmla="*/ 0 h 248"/>
              <a:gd name="T36" fmla="*/ 29757103 w 228"/>
              <a:gd name="T37" fmla="*/ 3597941 h 24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28" h="248">
                <a:moveTo>
                  <a:pt x="227" y="28"/>
                </a:moveTo>
                <a:lnTo>
                  <a:pt x="227" y="28"/>
                </a:lnTo>
                <a:cubicBezTo>
                  <a:pt x="227" y="219"/>
                  <a:pt x="227" y="219"/>
                  <a:pt x="227" y="219"/>
                </a:cubicBezTo>
                <a:cubicBezTo>
                  <a:pt x="227" y="233"/>
                  <a:pt x="212" y="247"/>
                  <a:pt x="198" y="247"/>
                </a:cubicBezTo>
                <a:cubicBezTo>
                  <a:pt x="191" y="247"/>
                  <a:pt x="184" y="247"/>
                  <a:pt x="184" y="240"/>
                </a:cubicBezTo>
                <a:cubicBezTo>
                  <a:pt x="57" y="162"/>
                  <a:pt x="57" y="162"/>
                  <a:pt x="57" y="162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233"/>
                  <a:pt x="43" y="247"/>
                  <a:pt x="29" y="247"/>
                </a:cubicBezTo>
                <a:cubicBezTo>
                  <a:pt x="7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43" y="0"/>
                  <a:pt x="57" y="14"/>
                  <a:pt x="57" y="28"/>
                </a:cubicBezTo>
                <a:cubicBezTo>
                  <a:pt x="57" y="84"/>
                  <a:pt x="57" y="84"/>
                  <a:pt x="57" y="84"/>
                </a:cubicBezTo>
                <a:cubicBezTo>
                  <a:pt x="184" y="7"/>
                  <a:pt x="184" y="7"/>
                  <a:pt x="184" y="7"/>
                </a:cubicBezTo>
                <a:cubicBezTo>
                  <a:pt x="184" y="7"/>
                  <a:pt x="191" y="0"/>
                  <a:pt x="198" y="0"/>
                </a:cubicBezTo>
                <a:cubicBezTo>
                  <a:pt x="212" y="0"/>
                  <a:pt x="227" y="14"/>
                  <a:pt x="227" y="28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Freeform 67"/>
          <p:cNvSpPr>
            <a:spLocks noChangeArrowheads="1"/>
          </p:cNvSpPr>
          <p:nvPr/>
        </p:nvSpPr>
        <p:spPr bwMode="auto">
          <a:xfrm>
            <a:off x="5659428" y="4826495"/>
            <a:ext cx="222354" cy="151851"/>
          </a:xfrm>
          <a:custGeom>
            <a:avLst/>
            <a:gdLst>
              <a:gd name="T0" fmla="*/ 0 w 361"/>
              <a:gd name="T1" fmla="*/ 3597941 h 248"/>
              <a:gd name="T2" fmla="*/ 0 w 361"/>
              <a:gd name="T3" fmla="*/ 3597941 h 248"/>
              <a:gd name="T4" fmla="*/ 0 w 361"/>
              <a:gd name="T5" fmla="*/ 28141152 h 248"/>
              <a:gd name="T6" fmla="*/ 3640933 w 361"/>
              <a:gd name="T7" fmla="*/ 31739451 h 248"/>
              <a:gd name="T8" fmla="*/ 5461220 w 361"/>
              <a:gd name="T9" fmla="*/ 30839697 h 248"/>
              <a:gd name="T10" fmla="*/ 5461220 w 361"/>
              <a:gd name="T11" fmla="*/ 30839697 h 248"/>
              <a:gd name="T12" fmla="*/ 19244264 w 361"/>
              <a:gd name="T13" fmla="*/ 22615730 h 248"/>
              <a:gd name="T14" fmla="*/ 19244264 w 361"/>
              <a:gd name="T15" fmla="*/ 28141152 h 248"/>
              <a:gd name="T16" fmla="*/ 22885198 w 361"/>
              <a:gd name="T17" fmla="*/ 31739451 h 248"/>
              <a:gd name="T18" fmla="*/ 24835659 w 361"/>
              <a:gd name="T19" fmla="*/ 30839697 h 248"/>
              <a:gd name="T20" fmla="*/ 24835659 w 361"/>
              <a:gd name="T21" fmla="*/ 30839697 h 248"/>
              <a:gd name="T22" fmla="*/ 44990067 w 361"/>
              <a:gd name="T23" fmla="*/ 19017789 h 248"/>
              <a:gd name="T24" fmla="*/ 44990067 w 361"/>
              <a:gd name="T25" fmla="*/ 19017789 h 248"/>
              <a:gd name="T26" fmla="*/ 44990067 w 361"/>
              <a:gd name="T27" fmla="*/ 19017789 h 248"/>
              <a:gd name="T28" fmla="*/ 44990067 w 361"/>
              <a:gd name="T29" fmla="*/ 19017789 h 248"/>
              <a:gd name="T30" fmla="*/ 46810353 w 361"/>
              <a:gd name="T31" fmla="*/ 16319244 h 248"/>
              <a:gd name="T32" fmla="*/ 44990067 w 361"/>
              <a:gd name="T33" fmla="*/ 12721303 h 248"/>
              <a:gd name="T34" fmla="*/ 44990067 w 361"/>
              <a:gd name="T35" fmla="*/ 12721303 h 248"/>
              <a:gd name="T36" fmla="*/ 44990067 w 361"/>
              <a:gd name="T37" fmla="*/ 12721303 h 248"/>
              <a:gd name="T38" fmla="*/ 44990067 w 361"/>
              <a:gd name="T39" fmla="*/ 12721303 h 248"/>
              <a:gd name="T40" fmla="*/ 24835659 w 361"/>
              <a:gd name="T41" fmla="*/ 899396 h 248"/>
              <a:gd name="T42" fmla="*/ 24835659 w 361"/>
              <a:gd name="T43" fmla="*/ 899396 h 248"/>
              <a:gd name="T44" fmla="*/ 22885198 w 361"/>
              <a:gd name="T45" fmla="*/ 0 h 248"/>
              <a:gd name="T46" fmla="*/ 19244264 w 361"/>
              <a:gd name="T47" fmla="*/ 3597941 h 248"/>
              <a:gd name="T48" fmla="*/ 19244264 w 361"/>
              <a:gd name="T49" fmla="*/ 3597941 h 248"/>
              <a:gd name="T50" fmla="*/ 19244264 w 361"/>
              <a:gd name="T51" fmla="*/ 8995031 h 248"/>
              <a:gd name="T52" fmla="*/ 5461220 w 361"/>
              <a:gd name="T53" fmla="*/ 899396 h 248"/>
              <a:gd name="T54" fmla="*/ 5461220 w 361"/>
              <a:gd name="T55" fmla="*/ 899396 h 248"/>
              <a:gd name="T56" fmla="*/ 3640933 w 361"/>
              <a:gd name="T57" fmla="*/ 0 h 248"/>
              <a:gd name="T58" fmla="*/ 0 w 361"/>
              <a:gd name="T59" fmla="*/ 3597941 h 24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61" h="248">
                <a:moveTo>
                  <a:pt x="0" y="28"/>
                </a:moveTo>
                <a:lnTo>
                  <a:pt x="0" y="28"/>
                </a:lnTo>
                <a:cubicBezTo>
                  <a:pt x="0" y="219"/>
                  <a:pt x="0" y="219"/>
                  <a:pt x="0" y="219"/>
                </a:cubicBezTo>
                <a:cubicBezTo>
                  <a:pt x="0" y="233"/>
                  <a:pt x="14" y="247"/>
                  <a:pt x="28" y="247"/>
                </a:cubicBezTo>
                <a:cubicBezTo>
                  <a:pt x="35" y="247"/>
                  <a:pt x="42" y="247"/>
                  <a:pt x="42" y="240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48" y="219"/>
                  <a:pt x="148" y="219"/>
                  <a:pt x="148" y="219"/>
                </a:cubicBezTo>
                <a:cubicBezTo>
                  <a:pt x="148" y="233"/>
                  <a:pt x="162" y="247"/>
                  <a:pt x="176" y="247"/>
                </a:cubicBezTo>
                <a:cubicBezTo>
                  <a:pt x="183" y="247"/>
                  <a:pt x="191" y="247"/>
                  <a:pt x="191" y="240"/>
                </a:cubicBezTo>
                <a:cubicBezTo>
                  <a:pt x="346" y="148"/>
                  <a:pt x="346" y="148"/>
                  <a:pt x="346" y="148"/>
                </a:cubicBezTo>
                <a:cubicBezTo>
                  <a:pt x="353" y="141"/>
                  <a:pt x="360" y="134"/>
                  <a:pt x="360" y="127"/>
                </a:cubicBezTo>
                <a:cubicBezTo>
                  <a:pt x="360" y="113"/>
                  <a:pt x="353" y="106"/>
                  <a:pt x="346" y="99"/>
                </a:cubicBezTo>
                <a:cubicBezTo>
                  <a:pt x="191" y="7"/>
                  <a:pt x="191" y="7"/>
                  <a:pt x="191" y="7"/>
                </a:cubicBezTo>
                <a:cubicBezTo>
                  <a:pt x="191" y="7"/>
                  <a:pt x="183" y="0"/>
                  <a:pt x="176" y="0"/>
                </a:cubicBezTo>
                <a:cubicBezTo>
                  <a:pt x="162" y="0"/>
                  <a:pt x="148" y="14"/>
                  <a:pt x="148" y="28"/>
                </a:cubicBezTo>
                <a:cubicBezTo>
                  <a:pt x="148" y="70"/>
                  <a:pt x="148" y="70"/>
                  <a:pt x="148" y="70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35" y="0"/>
                  <a:pt x="28" y="0"/>
                </a:cubicBezTo>
                <a:cubicBezTo>
                  <a:pt x="14" y="0"/>
                  <a:pt x="0" y="14"/>
                  <a:pt x="0" y="28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Freeform 68"/>
          <p:cNvSpPr>
            <a:spLocks noChangeArrowheads="1"/>
          </p:cNvSpPr>
          <p:nvPr/>
        </p:nvSpPr>
        <p:spPr bwMode="auto">
          <a:xfrm>
            <a:off x="5014061" y="4826495"/>
            <a:ext cx="216930" cy="151851"/>
          </a:xfrm>
          <a:custGeom>
            <a:avLst/>
            <a:gdLst>
              <a:gd name="T0" fmla="*/ 45433353 w 354"/>
              <a:gd name="T1" fmla="*/ 3597941 h 248"/>
              <a:gd name="T2" fmla="*/ 45433353 w 354"/>
              <a:gd name="T3" fmla="*/ 3597941 h 248"/>
              <a:gd name="T4" fmla="*/ 45433353 w 354"/>
              <a:gd name="T5" fmla="*/ 28141152 h 248"/>
              <a:gd name="T6" fmla="*/ 41829638 w 354"/>
              <a:gd name="T7" fmla="*/ 31739451 h 248"/>
              <a:gd name="T8" fmla="*/ 40027602 w 354"/>
              <a:gd name="T9" fmla="*/ 30839697 h 248"/>
              <a:gd name="T10" fmla="*/ 40027602 w 354"/>
              <a:gd name="T11" fmla="*/ 30839697 h 248"/>
              <a:gd name="T12" fmla="*/ 26384788 w 354"/>
              <a:gd name="T13" fmla="*/ 22615730 h 248"/>
              <a:gd name="T14" fmla="*/ 26384788 w 354"/>
              <a:gd name="T15" fmla="*/ 28141152 h 248"/>
              <a:gd name="T16" fmla="*/ 22652280 w 354"/>
              <a:gd name="T17" fmla="*/ 31739451 h 248"/>
              <a:gd name="T18" fmla="*/ 20850602 w 354"/>
              <a:gd name="T19" fmla="*/ 30839697 h 248"/>
              <a:gd name="T20" fmla="*/ 20850602 w 354"/>
              <a:gd name="T21" fmla="*/ 30839697 h 248"/>
              <a:gd name="T22" fmla="*/ 1802037 w 354"/>
              <a:gd name="T23" fmla="*/ 19017789 h 248"/>
              <a:gd name="T24" fmla="*/ 1802037 w 354"/>
              <a:gd name="T25" fmla="*/ 19017789 h 248"/>
              <a:gd name="T26" fmla="*/ 1802037 w 354"/>
              <a:gd name="T27" fmla="*/ 19017789 h 248"/>
              <a:gd name="T28" fmla="*/ 1802037 w 354"/>
              <a:gd name="T29" fmla="*/ 19017789 h 248"/>
              <a:gd name="T30" fmla="*/ 0 w 354"/>
              <a:gd name="T31" fmla="*/ 16319244 h 248"/>
              <a:gd name="T32" fmla="*/ 1802037 w 354"/>
              <a:gd name="T33" fmla="*/ 12721303 h 248"/>
              <a:gd name="T34" fmla="*/ 1802037 w 354"/>
              <a:gd name="T35" fmla="*/ 12721303 h 248"/>
              <a:gd name="T36" fmla="*/ 1802037 w 354"/>
              <a:gd name="T37" fmla="*/ 12721303 h 248"/>
              <a:gd name="T38" fmla="*/ 1802037 w 354"/>
              <a:gd name="T39" fmla="*/ 12721303 h 248"/>
              <a:gd name="T40" fmla="*/ 20850602 w 354"/>
              <a:gd name="T41" fmla="*/ 899396 h 248"/>
              <a:gd name="T42" fmla="*/ 20850602 w 354"/>
              <a:gd name="T43" fmla="*/ 899396 h 248"/>
              <a:gd name="T44" fmla="*/ 22652280 w 354"/>
              <a:gd name="T45" fmla="*/ 0 h 248"/>
              <a:gd name="T46" fmla="*/ 26384788 w 354"/>
              <a:gd name="T47" fmla="*/ 3597941 h 248"/>
              <a:gd name="T48" fmla="*/ 26384788 w 354"/>
              <a:gd name="T49" fmla="*/ 3597941 h 248"/>
              <a:gd name="T50" fmla="*/ 26384788 w 354"/>
              <a:gd name="T51" fmla="*/ 8995031 h 248"/>
              <a:gd name="T52" fmla="*/ 40027602 w 354"/>
              <a:gd name="T53" fmla="*/ 899396 h 248"/>
              <a:gd name="T54" fmla="*/ 40027602 w 354"/>
              <a:gd name="T55" fmla="*/ 899396 h 248"/>
              <a:gd name="T56" fmla="*/ 41829638 w 354"/>
              <a:gd name="T57" fmla="*/ 0 h 248"/>
              <a:gd name="T58" fmla="*/ 45433353 w 354"/>
              <a:gd name="T59" fmla="*/ 3597941 h 24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54" h="248">
                <a:moveTo>
                  <a:pt x="353" y="28"/>
                </a:moveTo>
                <a:lnTo>
                  <a:pt x="353" y="28"/>
                </a:lnTo>
                <a:cubicBezTo>
                  <a:pt x="353" y="219"/>
                  <a:pt x="353" y="219"/>
                  <a:pt x="353" y="219"/>
                </a:cubicBezTo>
                <a:cubicBezTo>
                  <a:pt x="353" y="233"/>
                  <a:pt x="346" y="247"/>
                  <a:pt x="325" y="247"/>
                </a:cubicBezTo>
                <a:cubicBezTo>
                  <a:pt x="325" y="247"/>
                  <a:pt x="318" y="247"/>
                  <a:pt x="311" y="240"/>
                </a:cubicBezTo>
                <a:cubicBezTo>
                  <a:pt x="205" y="176"/>
                  <a:pt x="205" y="176"/>
                  <a:pt x="205" y="176"/>
                </a:cubicBezTo>
                <a:cubicBezTo>
                  <a:pt x="205" y="219"/>
                  <a:pt x="205" y="219"/>
                  <a:pt x="205" y="219"/>
                </a:cubicBezTo>
                <a:cubicBezTo>
                  <a:pt x="205" y="233"/>
                  <a:pt x="190" y="247"/>
                  <a:pt x="176" y="247"/>
                </a:cubicBezTo>
                <a:cubicBezTo>
                  <a:pt x="169" y="247"/>
                  <a:pt x="162" y="247"/>
                  <a:pt x="162" y="240"/>
                </a:cubicBezTo>
                <a:cubicBezTo>
                  <a:pt x="14" y="148"/>
                  <a:pt x="14" y="148"/>
                  <a:pt x="14" y="148"/>
                </a:cubicBezTo>
                <a:cubicBezTo>
                  <a:pt x="0" y="141"/>
                  <a:pt x="0" y="134"/>
                  <a:pt x="0" y="127"/>
                </a:cubicBezTo>
                <a:cubicBezTo>
                  <a:pt x="0" y="113"/>
                  <a:pt x="0" y="106"/>
                  <a:pt x="14" y="99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7"/>
                  <a:pt x="169" y="0"/>
                  <a:pt x="176" y="0"/>
                </a:cubicBezTo>
                <a:cubicBezTo>
                  <a:pt x="190" y="0"/>
                  <a:pt x="205" y="14"/>
                  <a:pt x="205" y="28"/>
                </a:cubicBezTo>
                <a:cubicBezTo>
                  <a:pt x="205" y="70"/>
                  <a:pt x="205" y="70"/>
                  <a:pt x="205" y="70"/>
                </a:cubicBezTo>
                <a:cubicBezTo>
                  <a:pt x="311" y="7"/>
                  <a:pt x="311" y="7"/>
                  <a:pt x="311" y="7"/>
                </a:cubicBezTo>
                <a:cubicBezTo>
                  <a:pt x="318" y="7"/>
                  <a:pt x="325" y="0"/>
                  <a:pt x="325" y="0"/>
                </a:cubicBezTo>
                <a:cubicBezTo>
                  <a:pt x="346" y="0"/>
                  <a:pt x="353" y="14"/>
                  <a:pt x="353" y="28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Freeform 69"/>
          <p:cNvSpPr>
            <a:spLocks noChangeArrowheads="1"/>
          </p:cNvSpPr>
          <p:nvPr/>
        </p:nvSpPr>
        <p:spPr bwMode="auto">
          <a:xfrm>
            <a:off x="4420217" y="4826495"/>
            <a:ext cx="105752" cy="151851"/>
          </a:xfrm>
          <a:custGeom>
            <a:avLst/>
            <a:gdLst>
              <a:gd name="T0" fmla="*/ 18614151 w 171"/>
              <a:gd name="T1" fmla="*/ 31739451 h 248"/>
              <a:gd name="T2" fmla="*/ 18614151 w 171"/>
              <a:gd name="T3" fmla="*/ 31739451 h 248"/>
              <a:gd name="T4" fmla="*/ 14943964 w 171"/>
              <a:gd name="T5" fmla="*/ 28141152 h 248"/>
              <a:gd name="T6" fmla="*/ 14943964 w 171"/>
              <a:gd name="T7" fmla="*/ 3597941 h 248"/>
              <a:gd name="T8" fmla="*/ 18614151 w 171"/>
              <a:gd name="T9" fmla="*/ 0 h 248"/>
              <a:gd name="T10" fmla="*/ 22284699 w 171"/>
              <a:gd name="T11" fmla="*/ 3597941 h 248"/>
              <a:gd name="T12" fmla="*/ 22284699 w 171"/>
              <a:gd name="T13" fmla="*/ 28141152 h 248"/>
              <a:gd name="T14" fmla="*/ 18614151 w 171"/>
              <a:gd name="T15" fmla="*/ 31739451 h 248"/>
              <a:gd name="T16" fmla="*/ 3801614 w 171"/>
              <a:gd name="T17" fmla="*/ 31739451 h 248"/>
              <a:gd name="T18" fmla="*/ 3801614 w 171"/>
              <a:gd name="T19" fmla="*/ 31739451 h 248"/>
              <a:gd name="T20" fmla="*/ 0 w 171"/>
              <a:gd name="T21" fmla="*/ 28141152 h 248"/>
              <a:gd name="T22" fmla="*/ 0 w 171"/>
              <a:gd name="T23" fmla="*/ 3597941 h 248"/>
              <a:gd name="T24" fmla="*/ 3801614 w 171"/>
              <a:gd name="T25" fmla="*/ 0 h 248"/>
              <a:gd name="T26" fmla="*/ 7471801 w 171"/>
              <a:gd name="T27" fmla="*/ 3597941 h 248"/>
              <a:gd name="T28" fmla="*/ 7471801 w 171"/>
              <a:gd name="T29" fmla="*/ 28141152 h 248"/>
              <a:gd name="T30" fmla="*/ 3801614 w 171"/>
              <a:gd name="T31" fmla="*/ 31739451 h 24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71" h="248">
                <a:moveTo>
                  <a:pt x="142" y="247"/>
                </a:moveTo>
                <a:lnTo>
                  <a:pt x="142" y="247"/>
                </a:lnTo>
                <a:cubicBezTo>
                  <a:pt x="121" y="247"/>
                  <a:pt x="114" y="233"/>
                  <a:pt x="114" y="219"/>
                </a:cubicBezTo>
                <a:cubicBezTo>
                  <a:pt x="114" y="28"/>
                  <a:pt x="114" y="28"/>
                  <a:pt x="114" y="28"/>
                </a:cubicBezTo>
                <a:cubicBezTo>
                  <a:pt x="114" y="14"/>
                  <a:pt x="121" y="0"/>
                  <a:pt x="142" y="0"/>
                </a:cubicBezTo>
                <a:cubicBezTo>
                  <a:pt x="156" y="0"/>
                  <a:pt x="170" y="14"/>
                  <a:pt x="170" y="28"/>
                </a:cubicBezTo>
                <a:cubicBezTo>
                  <a:pt x="170" y="219"/>
                  <a:pt x="170" y="219"/>
                  <a:pt x="170" y="219"/>
                </a:cubicBezTo>
                <a:cubicBezTo>
                  <a:pt x="170" y="233"/>
                  <a:pt x="156" y="247"/>
                  <a:pt x="142" y="247"/>
                </a:cubicBezTo>
                <a:close/>
                <a:moveTo>
                  <a:pt x="29" y="247"/>
                </a:moveTo>
                <a:lnTo>
                  <a:pt x="29" y="247"/>
                </a:lnTo>
                <a:cubicBezTo>
                  <a:pt x="7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43" y="0"/>
                  <a:pt x="57" y="14"/>
                  <a:pt x="57" y="28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233"/>
                  <a:pt x="43" y="247"/>
                  <a:pt x="29" y="24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Freeform 70"/>
          <p:cNvSpPr>
            <a:spLocks noChangeArrowheads="1"/>
          </p:cNvSpPr>
          <p:nvPr/>
        </p:nvSpPr>
        <p:spPr bwMode="auto">
          <a:xfrm>
            <a:off x="3745021" y="4823784"/>
            <a:ext cx="159987" cy="159985"/>
          </a:xfrm>
          <a:custGeom>
            <a:avLst/>
            <a:gdLst>
              <a:gd name="T0" fmla="*/ 29777684 w 262"/>
              <a:gd name="T1" fmla="*/ 33355469 h 262"/>
              <a:gd name="T2" fmla="*/ 29777684 w 262"/>
              <a:gd name="T3" fmla="*/ 33355469 h 262"/>
              <a:gd name="T4" fmla="*/ 3578499 w 262"/>
              <a:gd name="T5" fmla="*/ 33355469 h 262"/>
              <a:gd name="T6" fmla="*/ 0 w 262"/>
              <a:gd name="T7" fmla="*/ 29777009 h 262"/>
              <a:gd name="T8" fmla="*/ 0 w 262"/>
              <a:gd name="T9" fmla="*/ 3578460 h 262"/>
              <a:gd name="T10" fmla="*/ 3578499 w 262"/>
              <a:gd name="T11" fmla="*/ 0 h 262"/>
              <a:gd name="T12" fmla="*/ 29777684 w 262"/>
              <a:gd name="T13" fmla="*/ 0 h 262"/>
              <a:gd name="T14" fmla="*/ 33356183 w 262"/>
              <a:gd name="T15" fmla="*/ 3578460 h 262"/>
              <a:gd name="T16" fmla="*/ 33356183 w 262"/>
              <a:gd name="T17" fmla="*/ 29777009 h 262"/>
              <a:gd name="T18" fmla="*/ 29777684 w 262"/>
              <a:gd name="T19" fmla="*/ 33355469 h 26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62" h="262">
                <a:moveTo>
                  <a:pt x="233" y="261"/>
                </a:moveTo>
                <a:lnTo>
                  <a:pt x="233" y="261"/>
                </a:lnTo>
                <a:cubicBezTo>
                  <a:pt x="28" y="261"/>
                  <a:pt x="28" y="261"/>
                  <a:pt x="28" y="261"/>
                </a:cubicBezTo>
                <a:cubicBezTo>
                  <a:pt x="7" y="261"/>
                  <a:pt x="0" y="254"/>
                  <a:pt x="0" y="23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233" y="0"/>
                  <a:pt x="233" y="0"/>
                  <a:pt x="233" y="0"/>
                </a:cubicBezTo>
                <a:cubicBezTo>
                  <a:pt x="247" y="0"/>
                  <a:pt x="261" y="14"/>
                  <a:pt x="261" y="28"/>
                </a:cubicBezTo>
                <a:cubicBezTo>
                  <a:pt x="261" y="233"/>
                  <a:pt x="261" y="233"/>
                  <a:pt x="261" y="233"/>
                </a:cubicBezTo>
                <a:cubicBezTo>
                  <a:pt x="261" y="254"/>
                  <a:pt x="247" y="261"/>
                  <a:pt x="233" y="26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Freeform 71"/>
          <p:cNvSpPr>
            <a:spLocks noChangeArrowheads="1"/>
          </p:cNvSpPr>
          <p:nvPr/>
        </p:nvSpPr>
        <p:spPr bwMode="auto">
          <a:xfrm>
            <a:off x="3091520" y="4823784"/>
            <a:ext cx="165408" cy="159985"/>
          </a:xfrm>
          <a:custGeom>
            <a:avLst/>
            <a:gdLst>
              <a:gd name="T0" fmla="*/ 17365502 w 269"/>
              <a:gd name="T1" fmla="*/ 0 h 262"/>
              <a:gd name="T2" fmla="*/ 17365502 w 269"/>
              <a:gd name="T3" fmla="*/ 0 h 262"/>
              <a:gd name="T4" fmla="*/ 34730644 w 269"/>
              <a:gd name="T5" fmla="*/ 17124774 h 262"/>
              <a:gd name="T6" fmla="*/ 17365502 w 269"/>
              <a:gd name="T7" fmla="*/ 33355469 h 262"/>
              <a:gd name="T8" fmla="*/ 0 w 269"/>
              <a:gd name="T9" fmla="*/ 17124774 h 262"/>
              <a:gd name="T10" fmla="*/ 17365502 w 269"/>
              <a:gd name="T11" fmla="*/ 0 h 2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9" h="262">
                <a:moveTo>
                  <a:pt x="134" y="0"/>
                </a:moveTo>
                <a:lnTo>
                  <a:pt x="134" y="0"/>
                </a:lnTo>
                <a:cubicBezTo>
                  <a:pt x="205" y="0"/>
                  <a:pt x="268" y="56"/>
                  <a:pt x="268" y="134"/>
                </a:cubicBezTo>
                <a:cubicBezTo>
                  <a:pt x="268" y="204"/>
                  <a:pt x="205" y="261"/>
                  <a:pt x="134" y="261"/>
                </a:cubicBezTo>
                <a:cubicBezTo>
                  <a:pt x="63" y="261"/>
                  <a:pt x="0" y="204"/>
                  <a:pt x="0" y="134"/>
                </a:cubicBezTo>
                <a:cubicBezTo>
                  <a:pt x="0" y="56"/>
                  <a:pt x="63" y="0"/>
                  <a:pt x="134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Freeform 72"/>
          <p:cNvSpPr>
            <a:spLocks noChangeArrowheads="1"/>
          </p:cNvSpPr>
          <p:nvPr/>
        </p:nvSpPr>
        <p:spPr bwMode="auto">
          <a:xfrm>
            <a:off x="2443441" y="4810225"/>
            <a:ext cx="159987" cy="187104"/>
          </a:xfrm>
          <a:custGeom>
            <a:avLst/>
            <a:gdLst>
              <a:gd name="T0" fmla="*/ 33356183 w 262"/>
              <a:gd name="T1" fmla="*/ 20121233 h 305"/>
              <a:gd name="T2" fmla="*/ 33356183 w 262"/>
              <a:gd name="T3" fmla="*/ 20121233 h 305"/>
              <a:gd name="T4" fmla="*/ 31566933 w 262"/>
              <a:gd name="T5" fmla="*/ 22829874 h 305"/>
              <a:gd name="T6" fmla="*/ 31566933 w 262"/>
              <a:gd name="T7" fmla="*/ 22829874 h 305"/>
              <a:gd name="T8" fmla="*/ 5367748 w 262"/>
              <a:gd name="T9" fmla="*/ 38307773 h 305"/>
              <a:gd name="T10" fmla="*/ 5367748 w 262"/>
              <a:gd name="T11" fmla="*/ 38307773 h 305"/>
              <a:gd name="T12" fmla="*/ 5367748 w 262"/>
              <a:gd name="T13" fmla="*/ 38307773 h 305"/>
              <a:gd name="T14" fmla="*/ 5367748 w 262"/>
              <a:gd name="T15" fmla="*/ 38307773 h 305"/>
              <a:gd name="T16" fmla="*/ 3578499 w 262"/>
              <a:gd name="T17" fmla="*/ 39210653 h 305"/>
              <a:gd name="T18" fmla="*/ 0 w 262"/>
              <a:gd name="T19" fmla="*/ 35599132 h 305"/>
              <a:gd name="T20" fmla="*/ 0 w 262"/>
              <a:gd name="T21" fmla="*/ 35599132 h 305"/>
              <a:gd name="T22" fmla="*/ 0 w 262"/>
              <a:gd name="T23" fmla="*/ 3740453 h 305"/>
              <a:gd name="T24" fmla="*/ 0 w 262"/>
              <a:gd name="T25" fmla="*/ 3740453 h 305"/>
              <a:gd name="T26" fmla="*/ 3578499 w 262"/>
              <a:gd name="T27" fmla="*/ 0 h 305"/>
              <a:gd name="T28" fmla="*/ 5367748 w 262"/>
              <a:gd name="T29" fmla="*/ 902880 h 305"/>
              <a:gd name="T30" fmla="*/ 5367748 w 262"/>
              <a:gd name="T31" fmla="*/ 902880 h 305"/>
              <a:gd name="T32" fmla="*/ 5367748 w 262"/>
              <a:gd name="T33" fmla="*/ 902880 h 305"/>
              <a:gd name="T34" fmla="*/ 5367748 w 262"/>
              <a:gd name="T35" fmla="*/ 902880 h 305"/>
              <a:gd name="T36" fmla="*/ 31566933 w 262"/>
              <a:gd name="T37" fmla="*/ 16509711 h 305"/>
              <a:gd name="T38" fmla="*/ 31566933 w 262"/>
              <a:gd name="T39" fmla="*/ 16509711 h 305"/>
              <a:gd name="T40" fmla="*/ 33356183 w 262"/>
              <a:gd name="T41" fmla="*/ 20121233 h 30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2" h="305">
                <a:moveTo>
                  <a:pt x="261" y="156"/>
                </a:moveTo>
                <a:lnTo>
                  <a:pt x="261" y="156"/>
                </a:lnTo>
                <a:cubicBezTo>
                  <a:pt x="261" y="163"/>
                  <a:pt x="261" y="170"/>
                  <a:pt x="247" y="177"/>
                </a:cubicBezTo>
                <a:cubicBezTo>
                  <a:pt x="42" y="297"/>
                  <a:pt x="42" y="297"/>
                  <a:pt x="42" y="297"/>
                </a:cubicBezTo>
                <a:cubicBezTo>
                  <a:pt x="35" y="304"/>
                  <a:pt x="35" y="304"/>
                  <a:pt x="28" y="304"/>
                </a:cubicBezTo>
                <a:cubicBezTo>
                  <a:pt x="14" y="304"/>
                  <a:pt x="0" y="290"/>
                  <a:pt x="0" y="27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35" y="7"/>
                  <a:pt x="42" y="7"/>
                </a:cubicBezTo>
                <a:cubicBezTo>
                  <a:pt x="247" y="128"/>
                  <a:pt x="247" y="128"/>
                  <a:pt x="247" y="128"/>
                </a:cubicBezTo>
                <a:cubicBezTo>
                  <a:pt x="261" y="135"/>
                  <a:pt x="261" y="142"/>
                  <a:pt x="261" y="156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Freeform 73"/>
          <p:cNvSpPr>
            <a:spLocks noChangeArrowheads="1"/>
          </p:cNvSpPr>
          <p:nvPr/>
        </p:nvSpPr>
        <p:spPr bwMode="auto">
          <a:xfrm>
            <a:off x="9480110" y="4072663"/>
            <a:ext cx="371492" cy="371493"/>
          </a:xfrm>
          <a:custGeom>
            <a:avLst/>
            <a:gdLst>
              <a:gd name="T0" fmla="*/ 74787349 w 602"/>
              <a:gd name="T1" fmla="*/ 78442719 h 602"/>
              <a:gd name="T2" fmla="*/ 74787349 w 602"/>
              <a:gd name="T3" fmla="*/ 78442719 h 602"/>
              <a:gd name="T4" fmla="*/ 3654649 w 602"/>
              <a:gd name="T5" fmla="*/ 78442719 h 602"/>
              <a:gd name="T6" fmla="*/ 0 w 602"/>
              <a:gd name="T7" fmla="*/ 74657633 h 602"/>
              <a:gd name="T8" fmla="*/ 0 w 602"/>
              <a:gd name="T9" fmla="*/ 3654665 h 602"/>
              <a:gd name="T10" fmla="*/ 3654649 w 602"/>
              <a:gd name="T11" fmla="*/ 0 h 602"/>
              <a:gd name="T12" fmla="*/ 74787349 w 602"/>
              <a:gd name="T13" fmla="*/ 0 h 602"/>
              <a:gd name="T14" fmla="*/ 78441997 w 602"/>
              <a:gd name="T15" fmla="*/ 3654665 h 602"/>
              <a:gd name="T16" fmla="*/ 78441997 w 602"/>
              <a:gd name="T17" fmla="*/ 74657633 h 602"/>
              <a:gd name="T18" fmla="*/ 74787349 w 602"/>
              <a:gd name="T19" fmla="*/ 78442719 h 602"/>
              <a:gd name="T20" fmla="*/ 71002280 w 602"/>
              <a:gd name="T21" fmla="*/ 7308970 h 602"/>
              <a:gd name="T22" fmla="*/ 71002280 w 602"/>
              <a:gd name="T23" fmla="*/ 7308970 h 602"/>
              <a:gd name="T24" fmla="*/ 7439717 w 602"/>
              <a:gd name="T25" fmla="*/ 7308970 h 602"/>
              <a:gd name="T26" fmla="*/ 7439717 w 602"/>
              <a:gd name="T27" fmla="*/ 71002968 h 602"/>
              <a:gd name="T28" fmla="*/ 71002280 w 602"/>
              <a:gd name="T29" fmla="*/ 71002968 h 602"/>
              <a:gd name="T30" fmla="*/ 71002280 w 602"/>
              <a:gd name="T31" fmla="*/ 7308970 h 602"/>
              <a:gd name="T32" fmla="*/ 14748653 w 602"/>
              <a:gd name="T33" fmla="*/ 52599581 h 602"/>
              <a:gd name="T34" fmla="*/ 14748653 w 602"/>
              <a:gd name="T35" fmla="*/ 52599581 h 602"/>
              <a:gd name="T36" fmla="*/ 22188371 w 602"/>
              <a:gd name="T37" fmla="*/ 52599581 h 602"/>
              <a:gd name="T38" fmla="*/ 25842658 w 602"/>
              <a:gd name="T39" fmla="*/ 56254247 h 602"/>
              <a:gd name="T40" fmla="*/ 25842658 w 602"/>
              <a:gd name="T41" fmla="*/ 63563216 h 602"/>
              <a:gd name="T42" fmla="*/ 22188371 w 602"/>
              <a:gd name="T43" fmla="*/ 67348302 h 602"/>
              <a:gd name="T44" fmla="*/ 14748653 w 602"/>
              <a:gd name="T45" fmla="*/ 67348302 h 602"/>
              <a:gd name="T46" fmla="*/ 11094005 w 602"/>
              <a:gd name="T47" fmla="*/ 63563216 h 602"/>
              <a:gd name="T48" fmla="*/ 11094005 w 602"/>
              <a:gd name="T49" fmla="*/ 56254247 h 602"/>
              <a:gd name="T50" fmla="*/ 14748653 w 602"/>
              <a:gd name="T51" fmla="*/ 52599581 h 602"/>
              <a:gd name="T52" fmla="*/ 35109700 w 602"/>
              <a:gd name="T53" fmla="*/ 19317053 h 602"/>
              <a:gd name="T54" fmla="*/ 35109700 w 602"/>
              <a:gd name="T55" fmla="*/ 19317053 h 602"/>
              <a:gd name="T56" fmla="*/ 42418636 w 602"/>
              <a:gd name="T57" fmla="*/ 19317053 h 602"/>
              <a:gd name="T58" fmla="*/ 46073284 w 602"/>
              <a:gd name="T59" fmla="*/ 22971718 h 602"/>
              <a:gd name="T60" fmla="*/ 46073284 w 602"/>
              <a:gd name="T61" fmla="*/ 63563216 h 602"/>
              <a:gd name="T62" fmla="*/ 42418636 w 602"/>
              <a:gd name="T63" fmla="*/ 67348302 h 602"/>
              <a:gd name="T64" fmla="*/ 35109700 w 602"/>
              <a:gd name="T65" fmla="*/ 67348302 h 602"/>
              <a:gd name="T66" fmla="*/ 31324631 w 602"/>
              <a:gd name="T67" fmla="*/ 63563216 h 602"/>
              <a:gd name="T68" fmla="*/ 31324631 w 602"/>
              <a:gd name="T69" fmla="*/ 22971718 h 602"/>
              <a:gd name="T70" fmla="*/ 35109700 w 602"/>
              <a:gd name="T71" fmla="*/ 19317053 h 602"/>
              <a:gd name="T72" fmla="*/ 56253627 w 602"/>
              <a:gd name="T73" fmla="*/ 34065774 h 602"/>
              <a:gd name="T74" fmla="*/ 56253627 w 602"/>
              <a:gd name="T75" fmla="*/ 34065774 h 602"/>
              <a:gd name="T76" fmla="*/ 63693344 w 602"/>
              <a:gd name="T77" fmla="*/ 34065774 h 602"/>
              <a:gd name="T78" fmla="*/ 67347631 w 602"/>
              <a:gd name="T79" fmla="*/ 37850860 h 602"/>
              <a:gd name="T80" fmla="*/ 67347631 w 602"/>
              <a:gd name="T81" fmla="*/ 63563216 h 602"/>
              <a:gd name="T82" fmla="*/ 63693344 w 602"/>
              <a:gd name="T83" fmla="*/ 67348302 h 602"/>
              <a:gd name="T84" fmla="*/ 56253627 w 602"/>
              <a:gd name="T85" fmla="*/ 67348302 h 602"/>
              <a:gd name="T86" fmla="*/ 52598978 w 602"/>
              <a:gd name="T87" fmla="*/ 63563216 h 602"/>
              <a:gd name="T88" fmla="*/ 52598978 w 602"/>
              <a:gd name="T89" fmla="*/ 37850860 h 602"/>
              <a:gd name="T90" fmla="*/ 56253627 w 602"/>
              <a:gd name="T91" fmla="*/ 34065774 h 6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02" h="602">
                <a:moveTo>
                  <a:pt x="573" y="601"/>
                </a:moveTo>
                <a:lnTo>
                  <a:pt x="573" y="601"/>
                </a:lnTo>
                <a:cubicBezTo>
                  <a:pt x="28" y="601"/>
                  <a:pt x="28" y="601"/>
                  <a:pt x="28" y="601"/>
                </a:cubicBezTo>
                <a:cubicBezTo>
                  <a:pt x="7" y="601"/>
                  <a:pt x="0" y="586"/>
                  <a:pt x="0" y="57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7" y="0"/>
                  <a:pt x="28" y="0"/>
                </a:cubicBezTo>
                <a:cubicBezTo>
                  <a:pt x="573" y="0"/>
                  <a:pt x="573" y="0"/>
                  <a:pt x="573" y="0"/>
                </a:cubicBezTo>
                <a:cubicBezTo>
                  <a:pt x="587" y="0"/>
                  <a:pt x="601" y="7"/>
                  <a:pt x="601" y="28"/>
                </a:cubicBezTo>
                <a:cubicBezTo>
                  <a:pt x="601" y="572"/>
                  <a:pt x="601" y="572"/>
                  <a:pt x="601" y="572"/>
                </a:cubicBezTo>
                <a:cubicBezTo>
                  <a:pt x="601" y="586"/>
                  <a:pt x="587" y="601"/>
                  <a:pt x="573" y="601"/>
                </a:cubicBezTo>
                <a:close/>
                <a:moveTo>
                  <a:pt x="544" y="56"/>
                </a:moveTo>
                <a:lnTo>
                  <a:pt x="544" y="56"/>
                </a:lnTo>
                <a:cubicBezTo>
                  <a:pt x="57" y="56"/>
                  <a:pt x="57" y="56"/>
                  <a:pt x="57" y="56"/>
                </a:cubicBezTo>
                <a:cubicBezTo>
                  <a:pt x="57" y="544"/>
                  <a:pt x="57" y="544"/>
                  <a:pt x="57" y="544"/>
                </a:cubicBezTo>
                <a:cubicBezTo>
                  <a:pt x="544" y="544"/>
                  <a:pt x="544" y="544"/>
                  <a:pt x="544" y="544"/>
                </a:cubicBezTo>
                <a:lnTo>
                  <a:pt x="544" y="56"/>
                </a:lnTo>
                <a:close/>
                <a:moveTo>
                  <a:pt x="113" y="403"/>
                </a:moveTo>
                <a:lnTo>
                  <a:pt x="113" y="403"/>
                </a:lnTo>
                <a:cubicBezTo>
                  <a:pt x="170" y="403"/>
                  <a:pt x="170" y="403"/>
                  <a:pt x="170" y="403"/>
                </a:cubicBezTo>
                <a:cubicBezTo>
                  <a:pt x="184" y="403"/>
                  <a:pt x="198" y="417"/>
                  <a:pt x="198" y="431"/>
                </a:cubicBezTo>
                <a:cubicBezTo>
                  <a:pt x="198" y="487"/>
                  <a:pt x="198" y="487"/>
                  <a:pt x="198" y="487"/>
                </a:cubicBezTo>
                <a:cubicBezTo>
                  <a:pt x="198" y="502"/>
                  <a:pt x="184" y="516"/>
                  <a:pt x="170" y="516"/>
                </a:cubicBezTo>
                <a:cubicBezTo>
                  <a:pt x="113" y="516"/>
                  <a:pt x="113" y="516"/>
                  <a:pt x="113" y="516"/>
                </a:cubicBezTo>
                <a:cubicBezTo>
                  <a:pt x="92" y="516"/>
                  <a:pt x="85" y="502"/>
                  <a:pt x="85" y="487"/>
                </a:cubicBezTo>
                <a:cubicBezTo>
                  <a:pt x="85" y="431"/>
                  <a:pt x="85" y="431"/>
                  <a:pt x="85" y="431"/>
                </a:cubicBezTo>
                <a:cubicBezTo>
                  <a:pt x="85" y="417"/>
                  <a:pt x="92" y="403"/>
                  <a:pt x="113" y="403"/>
                </a:cubicBezTo>
                <a:close/>
                <a:moveTo>
                  <a:pt x="269" y="148"/>
                </a:moveTo>
                <a:lnTo>
                  <a:pt x="269" y="148"/>
                </a:lnTo>
                <a:cubicBezTo>
                  <a:pt x="325" y="148"/>
                  <a:pt x="325" y="148"/>
                  <a:pt x="325" y="148"/>
                </a:cubicBezTo>
                <a:cubicBezTo>
                  <a:pt x="346" y="148"/>
                  <a:pt x="353" y="162"/>
                  <a:pt x="353" y="176"/>
                </a:cubicBezTo>
                <a:cubicBezTo>
                  <a:pt x="353" y="487"/>
                  <a:pt x="353" y="487"/>
                  <a:pt x="353" y="487"/>
                </a:cubicBezTo>
                <a:cubicBezTo>
                  <a:pt x="353" y="502"/>
                  <a:pt x="346" y="516"/>
                  <a:pt x="325" y="516"/>
                </a:cubicBezTo>
                <a:cubicBezTo>
                  <a:pt x="269" y="516"/>
                  <a:pt x="269" y="516"/>
                  <a:pt x="269" y="516"/>
                </a:cubicBezTo>
                <a:cubicBezTo>
                  <a:pt x="255" y="516"/>
                  <a:pt x="240" y="502"/>
                  <a:pt x="240" y="487"/>
                </a:cubicBezTo>
                <a:cubicBezTo>
                  <a:pt x="240" y="176"/>
                  <a:pt x="240" y="176"/>
                  <a:pt x="240" y="176"/>
                </a:cubicBezTo>
                <a:cubicBezTo>
                  <a:pt x="240" y="162"/>
                  <a:pt x="255" y="148"/>
                  <a:pt x="269" y="148"/>
                </a:cubicBezTo>
                <a:close/>
                <a:moveTo>
                  <a:pt x="431" y="261"/>
                </a:moveTo>
                <a:lnTo>
                  <a:pt x="431" y="261"/>
                </a:lnTo>
                <a:cubicBezTo>
                  <a:pt x="488" y="261"/>
                  <a:pt x="488" y="261"/>
                  <a:pt x="488" y="261"/>
                </a:cubicBezTo>
                <a:cubicBezTo>
                  <a:pt x="502" y="261"/>
                  <a:pt x="516" y="276"/>
                  <a:pt x="516" y="290"/>
                </a:cubicBezTo>
                <a:cubicBezTo>
                  <a:pt x="516" y="487"/>
                  <a:pt x="516" y="487"/>
                  <a:pt x="516" y="487"/>
                </a:cubicBezTo>
                <a:cubicBezTo>
                  <a:pt x="516" y="502"/>
                  <a:pt x="502" y="516"/>
                  <a:pt x="488" y="516"/>
                </a:cubicBezTo>
                <a:cubicBezTo>
                  <a:pt x="431" y="516"/>
                  <a:pt x="431" y="516"/>
                  <a:pt x="431" y="516"/>
                </a:cubicBezTo>
                <a:cubicBezTo>
                  <a:pt x="417" y="516"/>
                  <a:pt x="403" y="502"/>
                  <a:pt x="403" y="487"/>
                </a:cubicBezTo>
                <a:cubicBezTo>
                  <a:pt x="403" y="290"/>
                  <a:pt x="403" y="290"/>
                  <a:pt x="403" y="290"/>
                </a:cubicBezTo>
                <a:cubicBezTo>
                  <a:pt x="403" y="276"/>
                  <a:pt x="417" y="261"/>
                  <a:pt x="431" y="26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Freeform 74"/>
          <p:cNvSpPr>
            <a:spLocks noChangeArrowheads="1"/>
          </p:cNvSpPr>
          <p:nvPr/>
        </p:nvSpPr>
        <p:spPr bwMode="auto">
          <a:xfrm>
            <a:off x="8826607" y="4072663"/>
            <a:ext cx="374204" cy="371493"/>
          </a:xfrm>
          <a:custGeom>
            <a:avLst/>
            <a:gdLst>
              <a:gd name="T0" fmla="*/ 74925449 w 609"/>
              <a:gd name="T1" fmla="*/ 78442719 h 602"/>
              <a:gd name="T2" fmla="*/ 74925449 w 609"/>
              <a:gd name="T3" fmla="*/ 78442719 h 602"/>
              <a:gd name="T4" fmla="*/ 3623191 w 609"/>
              <a:gd name="T5" fmla="*/ 78442719 h 602"/>
              <a:gd name="T6" fmla="*/ 0 w 609"/>
              <a:gd name="T7" fmla="*/ 74657633 h 602"/>
              <a:gd name="T8" fmla="*/ 0 w 609"/>
              <a:gd name="T9" fmla="*/ 3654665 h 602"/>
              <a:gd name="T10" fmla="*/ 3623191 w 609"/>
              <a:gd name="T11" fmla="*/ 0 h 602"/>
              <a:gd name="T12" fmla="*/ 74925449 w 609"/>
              <a:gd name="T13" fmla="*/ 0 h 602"/>
              <a:gd name="T14" fmla="*/ 78678142 w 609"/>
              <a:gd name="T15" fmla="*/ 3654665 h 602"/>
              <a:gd name="T16" fmla="*/ 78678142 w 609"/>
              <a:gd name="T17" fmla="*/ 74657633 h 602"/>
              <a:gd name="T18" fmla="*/ 74925449 w 609"/>
              <a:gd name="T19" fmla="*/ 78442719 h 602"/>
              <a:gd name="T20" fmla="*/ 71302258 w 609"/>
              <a:gd name="T21" fmla="*/ 7308970 h 602"/>
              <a:gd name="T22" fmla="*/ 71302258 w 609"/>
              <a:gd name="T23" fmla="*/ 7308970 h 602"/>
              <a:gd name="T24" fmla="*/ 7246742 w 609"/>
              <a:gd name="T25" fmla="*/ 7308970 h 602"/>
              <a:gd name="T26" fmla="*/ 7246742 w 609"/>
              <a:gd name="T27" fmla="*/ 71002968 h 602"/>
              <a:gd name="T28" fmla="*/ 71302258 w 609"/>
              <a:gd name="T29" fmla="*/ 71002968 h 602"/>
              <a:gd name="T30" fmla="*/ 71302258 w 609"/>
              <a:gd name="T31" fmla="*/ 7308970 h 602"/>
              <a:gd name="T32" fmla="*/ 12811031 w 609"/>
              <a:gd name="T33" fmla="*/ 39678193 h 602"/>
              <a:gd name="T34" fmla="*/ 12811031 w 609"/>
              <a:gd name="T35" fmla="*/ 39678193 h 602"/>
              <a:gd name="T36" fmla="*/ 12811031 w 609"/>
              <a:gd name="T37" fmla="*/ 39678193 h 602"/>
              <a:gd name="T38" fmla="*/ 22904669 w 609"/>
              <a:gd name="T39" fmla="*/ 33152108 h 602"/>
              <a:gd name="T40" fmla="*/ 22904669 w 609"/>
              <a:gd name="T41" fmla="*/ 33152108 h 602"/>
              <a:gd name="T42" fmla="*/ 24716265 w 609"/>
              <a:gd name="T43" fmla="*/ 33152108 h 602"/>
              <a:gd name="T44" fmla="*/ 26527860 w 609"/>
              <a:gd name="T45" fmla="*/ 33152108 h 602"/>
              <a:gd name="T46" fmla="*/ 26527860 w 609"/>
              <a:gd name="T47" fmla="*/ 33152108 h 602"/>
              <a:gd name="T48" fmla="*/ 42962442 w 609"/>
              <a:gd name="T49" fmla="*/ 44246163 h 602"/>
              <a:gd name="T50" fmla="*/ 61208620 w 609"/>
              <a:gd name="T51" fmla="*/ 31324775 h 602"/>
              <a:gd name="T52" fmla="*/ 64055516 w 609"/>
              <a:gd name="T53" fmla="*/ 30411109 h 602"/>
              <a:gd name="T54" fmla="*/ 67678707 w 609"/>
              <a:gd name="T55" fmla="*/ 34065774 h 602"/>
              <a:gd name="T56" fmla="*/ 65867111 w 609"/>
              <a:gd name="T57" fmla="*/ 36937194 h 602"/>
              <a:gd name="T58" fmla="*/ 65867111 w 609"/>
              <a:gd name="T59" fmla="*/ 36937194 h 602"/>
              <a:gd name="T60" fmla="*/ 44774038 w 609"/>
              <a:gd name="T61" fmla="*/ 51685915 h 602"/>
              <a:gd name="T62" fmla="*/ 44774038 w 609"/>
              <a:gd name="T63" fmla="*/ 51685915 h 602"/>
              <a:gd name="T64" fmla="*/ 42962442 w 609"/>
              <a:gd name="T65" fmla="*/ 52599581 h 602"/>
              <a:gd name="T66" fmla="*/ 41150847 w 609"/>
              <a:gd name="T67" fmla="*/ 51685915 h 602"/>
              <a:gd name="T68" fmla="*/ 24716265 w 609"/>
              <a:gd name="T69" fmla="*/ 40591859 h 602"/>
              <a:gd name="T70" fmla="*/ 17340380 w 609"/>
              <a:gd name="T71" fmla="*/ 46073496 h 602"/>
              <a:gd name="T72" fmla="*/ 14622627 w 609"/>
              <a:gd name="T73" fmla="*/ 46073496 h 602"/>
              <a:gd name="T74" fmla="*/ 10999436 w 609"/>
              <a:gd name="T75" fmla="*/ 42419192 h 602"/>
              <a:gd name="T76" fmla="*/ 12811031 w 609"/>
              <a:gd name="T77" fmla="*/ 39678193 h 60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9" h="602">
                <a:moveTo>
                  <a:pt x="579" y="601"/>
                </a:moveTo>
                <a:lnTo>
                  <a:pt x="579" y="601"/>
                </a:lnTo>
                <a:cubicBezTo>
                  <a:pt x="28" y="601"/>
                  <a:pt x="28" y="601"/>
                  <a:pt x="28" y="601"/>
                </a:cubicBezTo>
                <a:cubicBezTo>
                  <a:pt x="14" y="601"/>
                  <a:pt x="0" y="586"/>
                  <a:pt x="0" y="57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94" y="0"/>
                  <a:pt x="608" y="7"/>
                  <a:pt x="608" y="28"/>
                </a:cubicBezTo>
                <a:cubicBezTo>
                  <a:pt x="608" y="572"/>
                  <a:pt x="608" y="572"/>
                  <a:pt x="608" y="572"/>
                </a:cubicBezTo>
                <a:cubicBezTo>
                  <a:pt x="608" y="586"/>
                  <a:pt x="594" y="601"/>
                  <a:pt x="579" y="601"/>
                </a:cubicBezTo>
                <a:close/>
                <a:moveTo>
                  <a:pt x="551" y="56"/>
                </a:moveTo>
                <a:lnTo>
                  <a:pt x="551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544"/>
                  <a:pt x="56" y="544"/>
                  <a:pt x="56" y="544"/>
                </a:cubicBezTo>
                <a:cubicBezTo>
                  <a:pt x="551" y="544"/>
                  <a:pt x="551" y="544"/>
                  <a:pt x="551" y="544"/>
                </a:cubicBezTo>
                <a:lnTo>
                  <a:pt x="551" y="56"/>
                </a:lnTo>
                <a:close/>
                <a:moveTo>
                  <a:pt x="99" y="304"/>
                </a:moveTo>
                <a:lnTo>
                  <a:pt x="99" y="304"/>
                </a:lnTo>
                <a:cubicBezTo>
                  <a:pt x="177" y="254"/>
                  <a:pt x="177" y="254"/>
                  <a:pt x="177" y="254"/>
                </a:cubicBezTo>
                <a:cubicBezTo>
                  <a:pt x="184" y="254"/>
                  <a:pt x="184" y="254"/>
                  <a:pt x="191" y="254"/>
                </a:cubicBezTo>
                <a:cubicBezTo>
                  <a:pt x="198" y="254"/>
                  <a:pt x="205" y="254"/>
                  <a:pt x="205" y="254"/>
                </a:cubicBezTo>
                <a:cubicBezTo>
                  <a:pt x="332" y="339"/>
                  <a:pt x="332" y="339"/>
                  <a:pt x="332" y="339"/>
                </a:cubicBezTo>
                <a:cubicBezTo>
                  <a:pt x="473" y="240"/>
                  <a:pt x="473" y="240"/>
                  <a:pt x="473" y="240"/>
                </a:cubicBezTo>
                <a:cubicBezTo>
                  <a:pt x="480" y="233"/>
                  <a:pt x="488" y="233"/>
                  <a:pt x="495" y="233"/>
                </a:cubicBezTo>
                <a:cubicBezTo>
                  <a:pt x="509" y="233"/>
                  <a:pt x="523" y="247"/>
                  <a:pt x="523" y="261"/>
                </a:cubicBezTo>
                <a:cubicBezTo>
                  <a:pt x="523" y="268"/>
                  <a:pt x="516" y="283"/>
                  <a:pt x="509" y="283"/>
                </a:cubicBezTo>
                <a:cubicBezTo>
                  <a:pt x="346" y="396"/>
                  <a:pt x="346" y="396"/>
                  <a:pt x="346" y="396"/>
                </a:cubicBezTo>
                <a:cubicBezTo>
                  <a:pt x="346" y="403"/>
                  <a:pt x="339" y="403"/>
                  <a:pt x="332" y="403"/>
                </a:cubicBezTo>
                <a:cubicBezTo>
                  <a:pt x="325" y="403"/>
                  <a:pt x="318" y="403"/>
                  <a:pt x="318" y="396"/>
                </a:cubicBezTo>
                <a:cubicBezTo>
                  <a:pt x="191" y="311"/>
                  <a:pt x="191" y="311"/>
                  <a:pt x="191" y="311"/>
                </a:cubicBezTo>
                <a:cubicBezTo>
                  <a:pt x="134" y="353"/>
                  <a:pt x="134" y="353"/>
                  <a:pt x="134" y="353"/>
                </a:cubicBezTo>
                <a:cubicBezTo>
                  <a:pt x="127" y="353"/>
                  <a:pt x="120" y="353"/>
                  <a:pt x="113" y="353"/>
                </a:cubicBezTo>
                <a:cubicBezTo>
                  <a:pt x="99" y="353"/>
                  <a:pt x="85" y="346"/>
                  <a:pt x="85" y="325"/>
                </a:cubicBezTo>
                <a:cubicBezTo>
                  <a:pt x="85" y="318"/>
                  <a:pt x="92" y="311"/>
                  <a:pt x="99" y="30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Freeform 75"/>
          <p:cNvSpPr>
            <a:spLocks noChangeArrowheads="1"/>
          </p:cNvSpPr>
          <p:nvPr/>
        </p:nvSpPr>
        <p:spPr bwMode="auto">
          <a:xfrm>
            <a:off x="8181240" y="4097068"/>
            <a:ext cx="371493" cy="314549"/>
          </a:xfrm>
          <a:custGeom>
            <a:avLst/>
            <a:gdLst>
              <a:gd name="T0" fmla="*/ 74657633 w 602"/>
              <a:gd name="T1" fmla="*/ 66362244 h 510"/>
              <a:gd name="T2" fmla="*/ 74657633 w 602"/>
              <a:gd name="T3" fmla="*/ 66362244 h 510"/>
              <a:gd name="T4" fmla="*/ 3654665 w 602"/>
              <a:gd name="T5" fmla="*/ 66362244 h 510"/>
              <a:gd name="T6" fmla="*/ 0 w 602"/>
              <a:gd name="T7" fmla="*/ 62711741 h 510"/>
              <a:gd name="T8" fmla="*/ 0 w 602"/>
              <a:gd name="T9" fmla="*/ 3650503 h 510"/>
              <a:gd name="T10" fmla="*/ 3654665 w 602"/>
              <a:gd name="T11" fmla="*/ 0 h 510"/>
              <a:gd name="T12" fmla="*/ 7308970 w 602"/>
              <a:gd name="T13" fmla="*/ 3650503 h 510"/>
              <a:gd name="T14" fmla="*/ 7308970 w 602"/>
              <a:gd name="T15" fmla="*/ 50717076 h 510"/>
              <a:gd name="T16" fmla="*/ 7308970 w 602"/>
              <a:gd name="T17" fmla="*/ 50717076 h 510"/>
              <a:gd name="T18" fmla="*/ 7308970 w 602"/>
              <a:gd name="T19" fmla="*/ 58930528 h 510"/>
              <a:gd name="T20" fmla="*/ 74657633 w 602"/>
              <a:gd name="T21" fmla="*/ 58930528 h 510"/>
              <a:gd name="T22" fmla="*/ 78442719 w 602"/>
              <a:gd name="T23" fmla="*/ 62711741 h 510"/>
              <a:gd name="T24" fmla="*/ 74657633 w 602"/>
              <a:gd name="T25" fmla="*/ 66362244 h 510"/>
              <a:gd name="T26" fmla="*/ 66434636 w 602"/>
              <a:gd name="T27" fmla="*/ 55280025 h 510"/>
              <a:gd name="T28" fmla="*/ 66434636 w 602"/>
              <a:gd name="T29" fmla="*/ 55280025 h 510"/>
              <a:gd name="T30" fmla="*/ 58995246 w 602"/>
              <a:gd name="T31" fmla="*/ 55280025 h 510"/>
              <a:gd name="T32" fmla="*/ 55340580 w 602"/>
              <a:gd name="T33" fmla="*/ 51629522 h 510"/>
              <a:gd name="T34" fmla="*/ 55340580 w 602"/>
              <a:gd name="T35" fmla="*/ 25814941 h 510"/>
              <a:gd name="T36" fmla="*/ 58995246 w 602"/>
              <a:gd name="T37" fmla="*/ 22164077 h 510"/>
              <a:gd name="T38" fmla="*/ 66434636 w 602"/>
              <a:gd name="T39" fmla="*/ 22164077 h 510"/>
              <a:gd name="T40" fmla="*/ 70089301 w 602"/>
              <a:gd name="T41" fmla="*/ 25814941 h 510"/>
              <a:gd name="T42" fmla="*/ 70089301 w 602"/>
              <a:gd name="T43" fmla="*/ 51629522 h 510"/>
              <a:gd name="T44" fmla="*/ 66434636 w 602"/>
              <a:gd name="T45" fmla="*/ 55280025 h 510"/>
              <a:gd name="T46" fmla="*/ 45159830 w 602"/>
              <a:gd name="T47" fmla="*/ 55280025 h 510"/>
              <a:gd name="T48" fmla="*/ 45159830 w 602"/>
              <a:gd name="T49" fmla="*/ 55280025 h 510"/>
              <a:gd name="T50" fmla="*/ 37850860 w 602"/>
              <a:gd name="T51" fmla="*/ 55280025 h 510"/>
              <a:gd name="T52" fmla="*/ 34065774 w 602"/>
              <a:gd name="T53" fmla="*/ 51629522 h 510"/>
              <a:gd name="T54" fmla="*/ 34065774 w 602"/>
              <a:gd name="T55" fmla="*/ 11082219 h 510"/>
              <a:gd name="T56" fmla="*/ 37850860 w 602"/>
              <a:gd name="T57" fmla="*/ 7431355 h 510"/>
              <a:gd name="T58" fmla="*/ 45159830 w 602"/>
              <a:gd name="T59" fmla="*/ 7431355 h 510"/>
              <a:gd name="T60" fmla="*/ 48814495 w 602"/>
              <a:gd name="T61" fmla="*/ 11082219 h 510"/>
              <a:gd name="T62" fmla="*/ 48814495 w 602"/>
              <a:gd name="T63" fmla="*/ 51629522 h 510"/>
              <a:gd name="T64" fmla="*/ 45159830 w 602"/>
              <a:gd name="T65" fmla="*/ 55280025 h 510"/>
              <a:gd name="T66" fmla="*/ 24929472 w 602"/>
              <a:gd name="T67" fmla="*/ 55280025 h 510"/>
              <a:gd name="T68" fmla="*/ 24929472 w 602"/>
              <a:gd name="T69" fmla="*/ 55280025 h 510"/>
              <a:gd name="T70" fmla="*/ 17489720 w 602"/>
              <a:gd name="T71" fmla="*/ 55280025 h 510"/>
              <a:gd name="T72" fmla="*/ 13835055 w 602"/>
              <a:gd name="T73" fmla="*/ 51629522 h 510"/>
              <a:gd name="T74" fmla="*/ 13835055 w 602"/>
              <a:gd name="T75" fmla="*/ 44198166 h 510"/>
              <a:gd name="T76" fmla="*/ 17489720 w 602"/>
              <a:gd name="T77" fmla="*/ 40547302 h 510"/>
              <a:gd name="T78" fmla="*/ 24929472 w 602"/>
              <a:gd name="T79" fmla="*/ 40547302 h 510"/>
              <a:gd name="T80" fmla="*/ 28583776 w 602"/>
              <a:gd name="T81" fmla="*/ 44198166 h 510"/>
              <a:gd name="T82" fmla="*/ 28583776 w 602"/>
              <a:gd name="T83" fmla="*/ 51629522 h 510"/>
              <a:gd name="T84" fmla="*/ 24929472 w 602"/>
              <a:gd name="T85" fmla="*/ 55280025 h 51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10">
                <a:moveTo>
                  <a:pt x="572" y="509"/>
                </a:moveTo>
                <a:lnTo>
                  <a:pt x="572" y="509"/>
                </a:lnTo>
                <a:cubicBezTo>
                  <a:pt x="28" y="509"/>
                  <a:pt x="28" y="509"/>
                  <a:pt x="28" y="509"/>
                </a:cubicBezTo>
                <a:cubicBezTo>
                  <a:pt x="14" y="509"/>
                  <a:pt x="0" y="502"/>
                  <a:pt x="0" y="481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42" y="0"/>
                  <a:pt x="56" y="14"/>
                  <a:pt x="56" y="28"/>
                </a:cubicBezTo>
                <a:cubicBezTo>
                  <a:pt x="56" y="389"/>
                  <a:pt x="56" y="389"/>
                  <a:pt x="56" y="389"/>
                </a:cubicBezTo>
                <a:cubicBezTo>
                  <a:pt x="56" y="452"/>
                  <a:pt x="56" y="452"/>
                  <a:pt x="56" y="452"/>
                </a:cubicBezTo>
                <a:cubicBezTo>
                  <a:pt x="572" y="452"/>
                  <a:pt x="572" y="452"/>
                  <a:pt x="572" y="452"/>
                </a:cubicBezTo>
                <a:cubicBezTo>
                  <a:pt x="594" y="452"/>
                  <a:pt x="601" y="467"/>
                  <a:pt x="601" y="481"/>
                </a:cubicBezTo>
                <a:cubicBezTo>
                  <a:pt x="601" y="502"/>
                  <a:pt x="594" y="509"/>
                  <a:pt x="572" y="509"/>
                </a:cubicBezTo>
                <a:close/>
                <a:moveTo>
                  <a:pt x="509" y="424"/>
                </a:moveTo>
                <a:lnTo>
                  <a:pt x="509" y="424"/>
                </a:lnTo>
                <a:cubicBezTo>
                  <a:pt x="452" y="424"/>
                  <a:pt x="452" y="424"/>
                  <a:pt x="452" y="424"/>
                </a:cubicBezTo>
                <a:cubicBezTo>
                  <a:pt x="438" y="424"/>
                  <a:pt x="424" y="417"/>
                  <a:pt x="424" y="396"/>
                </a:cubicBezTo>
                <a:cubicBezTo>
                  <a:pt x="424" y="198"/>
                  <a:pt x="424" y="198"/>
                  <a:pt x="424" y="198"/>
                </a:cubicBezTo>
                <a:cubicBezTo>
                  <a:pt x="424" y="184"/>
                  <a:pt x="438" y="170"/>
                  <a:pt x="452" y="170"/>
                </a:cubicBezTo>
                <a:cubicBezTo>
                  <a:pt x="509" y="170"/>
                  <a:pt x="509" y="170"/>
                  <a:pt x="509" y="170"/>
                </a:cubicBezTo>
                <a:cubicBezTo>
                  <a:pt x="523" y="170"/>
                  <a:pt x="537" y="184"/>
                  <a:pt x="537" y="198"/>
                </a:cubicBezTo>
                <a:cubicBezTo>
                  <a:pt x="537" y="396"/>
                  <a:pt x="537" y="396"/>
                  <a:pt x="537" y="396"/>
                </a:cubicBezTo>
                <a:cubicBezTo>
                  <a:pt x="537" y="417"/>
                  <a:pt x="523" y="424"/>
                  <a:pt x="509" y="424"/>
                </a:cubicBezTo>
                <a:close/>
                <a:moveTo>
                  <a:pt x="346" y="424"/>
                </a:moveTo>
                <a:lnTo>
                  <a:pt x="346" y="424"/>
                </a:lnTo>
                <a:cubicBezTo>
                  <a:pt x="290" y="424"/>
                  <a:pt x="290" y="424"/>
                  <a:pt x="290" y="424"/>
                </a:cubicBezTo>
                <a:cubicBezTo>
                  <a:pt x="276" y="424"/>
                  <a:pt x="261" y="417"/>
                  <a:pt x="261" y="396"/>
                </a:cubicBezTo>
                <a:cubicBezTo>
                  <a:pt x="261" y="85"/>
                  <a:pt x="261" y="85"/>
                  <a:pt x="261" y="85"/>
                </a:cubicBezTo>
                <a:cubicBezTo>
                  <a:pt x="261" y="71"/>
                  <a:pt x="276" y="57"/>
                  <a:pt x="290" y="57"/>
                </a:cubicBezTo>
                <a:cubicBezTo>
                  <a:pt x="346" y="57"/>
                  <a:pt x="346" y="57"/>
                  <a:pt x="346" y="57"/>
                </a:cubicBezTo>
                <a:cubicBezTo>
                  <a:pt x="367" y="57"/>
                  <a:pt x="374" y="71"/>
                  <a:pt x="374" y="85"/>
                </a:cubicBezTo>
                <a:cubicBezTo>
                  <a:pt x="374" y="396"/>
                  <a:pt x="374" y="396"/>
                  <a:pt x="374" y="396"/>
                </a:cubicBezTo>
                <a:cubicBezTo>
                  <a:pt x="374" y="417"/>
                  <a:pt x="367" y="424"/>
                  <a:pt x="346" y="424"/>
                </a:cubicBezTo>
                <a:close/>
                <a:moveTo>
                  <a:pt x="191" y="424"/>
                </a:moveTo>
                <a:lnTo>
                  <a:pt x="191" y="424"/>
                </a:lnTo>
                <a:cubicBezTo>
                  <a:pt x="134" y="424"/>
                  <a:pt x="134" y="424"/>
                  <a:pt x="134" y="424"/>
                </a:cubicBezTo>
                <a:cubicBezTo>
                  <a:pt x="113" y="424"/>
                  <a:pt x="106" y="417"/>
                  <a:pt x="106" y="396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106" y="325"/>
                  <a:pt x="113" y="311"/>
                  <a:pt x="134" y="311"/>
                </a:cubicBezTo>
                <a:cubicBezTo>
                  <a:pt x="191" y="311"/>
                  <a:pt x="191" y="311"/>
                  <a:pt x="191" y="311"/>
                </a:cubicBezTo>
                <a:cubicBezTo>
                  <a:pt x="205" y="311"/>
                  <a:pt x="219" y="325"/>
                  <a:pt x="219" y="339"/>
                </a:cubicBezTo>
                <a:cubicBezTo>
                  <a:pt x="219" y="396"/>
                  <a:pt x="219" y="396"/>
                  <a:pt x="219" y="396"/>
                </a:cubicBezTo>
                <a:cubicBezTo>
                  <a:pt x="219" y="417"/>
                  <a:pt x="205" y="424"/>
                  <a:pt x="191" y="42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Freeform 76"/>
          <p:cNvSpPr>
            <a:spLocks noChangeArrowheads="1"/>
          </p:cNvSpPr>
          <p:nvPr/>
        </p:nvSpPr>
        <p:spPr bwMode="auto">
          <a:xfrm>
            <a:off x="7533162" y="4097068"/>
            <a:ext cx="368781" cy="314549"/>
          </a:xfrm>
          <a:custGeom>
            <a:avLst/>
            <a:gdLst>
              <a:gd name="T0" fmla="*/ 75622837 w 601"/>
              <a:gd name="T1" fmla="*/ 23076884 h 510"/>
              <a:gd name="T2" fmla="*/ 75622837 w 601"/>
              <a:gd name="T3" fmla="*/ 23076884 h 510"/>
              <a:gd name="T4" fmla="*/ 75622837 w 601"/>
              <a:gd name="T5" fmla="*/ 23076884 h 510"/>
              <a:gd name="T6" fmla="*/ 75622837 w 601"/>
              <a:gd name="T7" fmla="*/ 23076884 h 510"/>
              <a:gd name="T8" fmla="*/ 44651066 w 601"/>
              <a:gd name="T9" fmla="*/ 45240961 h 510"/>
              <a:gd name="T10" fmla="*/ 44651066 w 601"/>
              <a:gd name="T11" fmla="*/ 45240961 h 510"/>
              <a:gd name="T12" fmla="*/ 41941000 w 601"/>
              <a:gd name="T13" fmla="*/ 46153767 h 510"/>
              <a:gd name="T14" fmla="*/ 40134409 w 601"/>
              <a:gd name="T15" fmla="*/ 45240961 h 510"/>
              <a:gd name="T16" fmla="*/ 40134409 w 601"/>
              <a:gd name="T17" fmla="*/ 45240961 h 510"/>
              <a:gd name="T18" fmla="*/ 40134409 w 601"/>
              <a:gd name="T19" fmla="*/ 45240961 h 510"/>
              <a:gd name="T20" fmla="*/ 40134409 w 601"/>
              <a:gd name="T21" fmla="*/ 45240961 h 510"/>
              <a:gd name="T22" fmla="*/ 23616083 w 601"/>
              <a:gd name="T23" fmla="*/ 34159103 h 510"/>
              <a:gd name="T24" fmla="*/ 7226723 w 601"/>
              <a:gd name="T25" fmla="*/ 44198166 h 510"/>
              <a:gd name="T26" fmla="*/ 7226723 w 601"/>
              <a:gd name="T27" fmla="*/ 58930528 h 510"/>
              <a:gd name="T28" fmla="*/ 73816246 w 601"/>
              <a:gd name="T29" fmla="*/ 58930528 h 510"/>
              <a:gd name="T30" fmla="*/ 77429787 w 601"/>
              <a:gd name="T31" fmla="*/ 62711741 h 510"/>
              <a:gd name="T32" fmla="*/ 73816246 w 601"/>
              <a:gd name="T33" fmla="*/ 66362244 h 510"/>
              <a:gd name="T34" fmla="*/ 3613541 w 601"/>
              <a:gd name="T35" fmla="*/ 66362244 h 510"/>
              <a:gd name="T36" fmla="*/ 0 w 601"/>
              <a:gd name="T37" fmla="*/ 62711741 h 510"/>
              <a:gd name="T38" fmla="*/ 0 w 601"/>
              <a:gd name="T39" fmla="*/ 3650503 h 510"/>
              <a:gd name="T40" fmla="*/ 3613541 w 601"/>
              <a:gd name="T41" fmla="*/ 0 h 510"/>
              <a:gd name="T42" fmla="*/ 7226723 w 601"/>
              <a:gd name="T43" fmla="*/ 3650503 h 510"/>
              <a:gd name="T44" fmla="*/ 7226723 w 601"/>
              <a:gd name="T45" fmla="*/ 35984354 h 510"/>
              <a:gd name="T46" fmla="*/ 21809492 w 601"/>
              <a:gd name="T47" fmla="*/ 26727387 h 510"/>
              <a:gd name="T48" fmla="*/ 21809492 w 601"/>
              <a:gd name="T49" fmla="*/ 26727387 h 510"/>
              <a:gd name="T50" fmla="*/ 23616083 w 601"/>
              <a:gd name="T51" fmla="*/ 25814941 h 510"/>
              <a:gd name="T52" fmla="*/ 26455114 w 601"/>
              <a:gd name="T53" fmla="*/ 26727387 h 510"/>
              <a:gd name="T54" fmla="*/ 26455114 w 601"/>
              <a:gd name="T55" fmla="*/ 26727387 h 510"/>
              <a:gd name="T56" fmla="*/ 26455114 w 601"/>
              <a:gd name="T57" fmla="*/ 26727387 h 510"/>
              <a:gd name="T58" fmla="*/ 26455114 w 601"/>
              <a:gd name="T59" fmla="*/ 26727387 h 510"/>
              <a:gd name="T60" fmla="*/ 41941000 w 601"/>
              <a:gd name="T61" fmla="*/ 37809606 h 510"/>
              <a:gd name="T62" fmla="*/ 72009655 w 601"/>
              <a:gd name="T63" fmla="*/ 16557974 h 510"/>
              <a:gd name="T64" fmla="*/ 72009655 w 601"/>
              <a:gd name="T65" fmla="*/ 16557974 h 510"/>
              <a:gd name="T66" fmla="*/ 73816246 w 601"/>
              <a:gd name="T67" fmla="*/ 16557974 h 510"/>
              <a:gd name="T68" fmla="*/ 77429787 w 601"/>
              <a:gd name="T69" fmla="*/ 20338826 h 510"/>
              <a:gd name="T70" fmla="*/ 75622837 w 601"/>
              <a:gd name="T71" fmla="*/ 23076884 h 51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510">
                <a:moveTo>
                  <a:pt x="586" y="177"/>
                </a:moveTo>
                <a:lnTo>
                  <a:pt x="586" y="177"/>
                </a:lnTo>
                <a:cubicBezTo>
                  <a:pt x="346" y="347"/>
                  <a:pt x="346" y="347"/>
                  <a:pt x="346" y="347"/>
                </a:cubicBezTo>
                <a:cubicBezTo>
                  <a:pt x="339" y="347"/>
                  <a:pt x="332" y="354"/>
                  <a:pt x="325" y="354"/>
                </a:cubicBezTo>
                <a:cubicBezTo>
                  <a:pt x="325" y="354"/>
                  <a:pt x="318" y="347"/>
                  <a:pt x="311" y="347"/>
                </a:cubicBezTo>
                <a:cubicBezTo>
                  <a:pt x="183" y="262"/>
                  <a:pt x="183" y="262"/>
                  <a:pt x="183" y="262"/>
                </a:cubicBezTo>
                <a:cubicBezTo>
                  <a:pt x="56" y="339"/>
                  <a:pt x="56" y="339"/>
                  <a:pt x="56" y="339"/>
                </a:cubicBezTo>
                <a:cubicBezTo>
                  <a:pt x="56" y="452"/>
                  <a:pt x="56" y="452"/>
                  <a:pt x="56" y="452"/>
                </a:cubicBezTo>
                <a:cubicBezTo>
                  <a:pt x="572" y="452"/>
                  <a:pt x="572" y="452"/>
                  <a:pt x="572" y="452"/>
                </a:cubicBezTo>
                <a:cubicBezTo>
                  <a:pt x="586" y="452"/>
                  <a:pt x="600" y="467"/>
                  <a:pt x="600" y="481"/>
                </a:cubicBezTo>
                <a:cubicBezTo>
                  <a:pt x="600" y="502"/>
                  <a:pt x="586" y="509"/>
                  <a:pt x="572" y="509"/>
                </a:cubicBezTo>
                <a:cubicBezTo>
                  <a:pt x="28" y="509"/>
                  <a:pt x="28" y="509"/>
                  <a:pt x="28" y="509"/>
                </a:cubicBezTo>
                <a:cubicBezTo>
                  <a:pt x="7" y="509"/>
                  <a:pt x="0" y="502"/>
                  <a:pt x="0" y="481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42" y="0"/>
                  <a:pt x="56" y="14"/>
                  <a:pt x="56" y="28"/>
                </a:cubicBezTo>
                <a:cubicBezTo>
                  <a:pt x="56" y="276"/>
                  <a:pt x="56" y="276"/>
                  <a:pt x="56" y="276"/>
                </a:cubicBezTo>
                <a:cubicBezTo>
                  <a:pt x="169" y="205"/>
                  <a:pt x="169" y="205"/>
                  <a:pt x="169" y="205"/>
                </a:cubicBezTo>
                <a:cubicBezTo>
                  <a:pt x="176" y="205"/>
                  <a:pt x="183" y="198"/>
                  <a:pt x="183" y="198"/>
                </a:cubicBezTo>
                <a:cubicBezTo>
                  <a:pt x="191" y="198"/>
                  <a:pt x="198" y="205"/>
                  <a:pt x="205" y="205"/>
                </a:cubicBezTo>
                <a:cubicBezTo>
                  <a:pt x="325" y="290"/>
                  <a:pt x="325" y="290"/>
                  <a:pt x="325" y="290"/>
                </a:cubicBezTo>
                <a:cubicBezTo>
                  <a:pt x="558" y="127"/>
                  <a:pt x="558" y="127"/>
                  <a:pt x="558" y="127"/>
                </a:cubicBezTo>
                <a:cubicBezTo>
                  <a:pt x="558" y="127"/>
                  <a:pt x="565" y="127"/>
                  <a:pt x="572" y="127"/>
                </a:cubicBezTo>
                <a:cubicBezTo>
                  <a:pt x="586" y="127"/>
                  <a:pt x="600" y="134"/>
                  <a:pt x="600" y="156"/>
                </a:cubicBezTo>
                <a:cubicBezTo>
                  <a:pt x="600" y="163"/>
                  <a:pt x="593" y="170"/>
                  <a:pt x="586" y="177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Freeform 77"/>
          <p:cNvSpPr>
            <a:spLocks noChangeArrowheads="1"/>
          </p:cNvSpPr>
          <p:nvPr/>
        </p:nvSpPr>
        <p:spPr bwMode="auto">
          <a:xfrm>
            <a:off x="6882372" y="4072663"/>
            <a:ext cx="374204" cy="371493"/>
          </a:xfrm>
          <a:custGeom>
            <a:avLst/>
            <a:gdLst>
              <a:gd name="T0" fmla="*/ 39468811 w 608"/>
              <a:gd name="T1" fmla="*/ 78442719 h 602"/>
              <a:gd name="T2" fmla="*/ 39468811 w 608"/>
              <a:gd name="T3" fmla="*/ 78442719 h 602"/>
              <a:gd name="T4" fmla="*/ 0 w 608"/>
              <a:gd name="T5" fmla="*/ 38764526 h 602"/>
              <a:gd name="T6" fmla="*/ 39468811 w 608"/>
              <a:gd name="T7" fmla="*/ 0 h 602"/>
              <a:gd name="T8" fmla="*/ 78807547 w 608"/>
              <a:gd name="T9" fmla="*/ 38764526 h 602"/>
              <a:gd name="T10" fmla="*/ 39468811 w 608"/>
              <a:gd name="T11" fmla="*/ 78442719 h 602"/>
              <a:gd name="T12" fmla="*/ 16488637 w 608"/>
              <a:gd name="T13" fmla="*/ 16576054 h 602"/>
              <a:gd name="T14" fmla="*/ 16488637 w 608"/>
              <a:gd name="T15" fmla="*/ 16576054 h 602"/>
              <a:gd name="T16" fmla="*/ 39468811 w 608"/>
              <a:gd name="T17" fmla="*/ 38764526 h 602"/>
              <a:gd name="T18" fmla="*/ 39468811 w 608"/>
              <a:gd name="T19" fmla="*/ 7308970 h 602"/>
              <a:gd name="T20" fmla="*/ 16488637 w 608"/>
              <a:gd name="T21" fmla="*/ 16576054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8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304" y="0"/>
                </a:cubicBezTo>
                <a:cubicBezTo>
                  <a:pt x="473" y="0"/>
                  <a:pt x="607" y="134"/>
                  <a:pt x="607" y="297"/>
                </a:cubicBezTo>
                <a:cubicBezTo>
                  <a:pt x="607" y="466"/>
                  <a:pt x="473" y="601"/>
                  <a:pt x="304" y="601"/>
                </a:cubicBezTo>
                <a:close/>
                <a:moveTo>
                  <a:pt x="127" y="127"/>
                </a:moveTo>
                <a:lnTo>
                  <a:pt x="127" y="127"/>
                </a:ln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233" y="56"/>
                  <a:pt x="176" y="85"/>
                  <a:pt x="127" y="1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Freeform 78"/>
          <p:cNvSpPr>
            <a:spLocks noChangeArrowheads="1"/>
          </p:cNvSpPr>
          <p:nvPr/>
        </p:nvSpPr>
        <p:spPr bwMode="auto">
          <a:xfrm>
            <a:off x="6234292" y="4072663"/>
            <a:ext cx="368781" cy="371493"/>
          </a:xfrm>
          <a:custGeom>
            <a:avLst/>
            <a:gdLst>
              <a:gd name="T0" fmla="*/ 39230934 w 601"/>
              <a:gd name="T1" fmla="*/ 78442719 h 602"/>
              <a:gd name="T2" fmla="*/ 39230934 w 601"/>
              <a:gd name="T3" fmla="*/ 78442719 h 602"/>
              <a:gd name="T4" fmla="*/ 0 w 601"/>
              <a:gd name="T5" fmla="*/ 38764526 h 602"/>
              <a:gd name="T6" fmla="*/ 39230934 w 601"/>
              <a:gd name="T7" fmla="*/ 0 h 602"/>
              <a:gd name="T8" fmla="*/ 77429787 w 601"/>
              <a:gd name="T9" fmla="*/ 38764526 h 602"/>
              <a:gd name="T10" fmla="*/ 39230934 w 601"/>
              <a:gd name="T11" fmla="*/ 78442719 h 602"/>
              <a:gd name="T12" fmla="*/ 7226723 w 601"/>
              <a:gd name="T13" fmla="*/ 38764526 h 602"/>
              <a:gd name="T14" fmla="*/ 7226723 w 601"/>
              <a:gd name="T15" fmla="*/ 38764526 h 602"/>
              <a:gd name="T16" fmla="*/ 39230934 w 601"/>
              <a:gd name="T17" fmla="*/ 38764526 h 602"/>
              <a:gd name="T18" fmla="*/ 39230934 w 601"/>
              <a:gd name="T19" fmla="*/ 7308970 h 602"/>
              <a:gd name="T20" fmla="*/ 7226723 w 601"/>
              <a:gd name="T21" fmla="*/ 38764526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1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304" y="0"/>
                </a:cubicBezTo>
                <a:cubicBezTo>
                  <a:pt x="466" y="0"/>
                  <a:pt x="600" y="134"/>
                  <a:pt x="600" y="297"/>
                </a:cubicBezTo>
                <a:cubicBezTo>
                  <a:pt x="600" y="466"/>
                  <a:pt x="466" y="601"/>
                  <a:pt x="304" y="601"/>
                </a:cubicBezTo>
                <a:close/>
                <a:moveTo>
                  <a:pt x="56" y="297"/>
                </a:moveTo>
                <a:lnTo>
                  <a:pt x="56" y="297"/>
                </a:ln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69" y="56"/>
                  <a:pt x="56" y="162"/>
                  <a:pt x="56" y="29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Freeform 79"/>
          <p:cNvSpPr>
            <a:spLocks noChangeArrowheads="1"/>
          </p:cNvSpPr>
          <p:nvPr/>
        </p:nvSpPr>
        <p:spPr bwMode="auto">
          <a:xfrm>
            <a:off x="5586215" y="4072663"/>
            <a:ext cx="368781" cy="371493"/>
          </a:xfrm>
          <a:custGeom>
            <a:avLst/>
            <a:gdLst>
              <a:gd name="T0" fmla="*/ 38198494 w 601"/>
              <a:gd name="T1" fmla="*/ 78442719 h 602"/>
              <a:gd name="T2" fmla="*/ 38198494 w 601"/>
              <a:gd name="T3" fmla="*/ 78442719 h 602"/>
              <a:gd name="T4" fmla="*/ 0 w 601"/>
              <a:gd name="T5" fmla="*/ 38764526 h 602"/>
              <a:gd name="T6" fmla="*/ 38198494 w 601"/>
              <a:gd name="T7" fmla="*/ 0 h 602"/>
              <a:gd name="T8" fmla="*/ 77429787 w 601"/>
              <a:gd name="T9" fmla="*/ 38764526 h 602"/>
              <a:gd name="T10" fmla="*/ 38198494 w 601"/>
              <a:gd name="T11" fmla="*/ 78442719 h 602"/>
              <a:gd name="T12" fmla="*/ 7226723 w 601"/>
              <a:gd name="T13" fmla="*/ 38764526 h 602"/>
              <a:gd name="T14" fmla="*/ 7226723 w 601"/>
              <a:gd name="T15" fmla="*/ 38764526 h 602"/>
              <a:gd name="T16" fmla="*/ 16389361 w 601"/>
              <a:gd name="T17" fmla="*/ 61735884 h 602"/>
              <a:gd name="T18" fmla="*/ 38198494 w 601"/>
              <a:gd name="T19" fmla="*/ 38764526 h 602"/>
              <a:gd name="T20" fmla="*/ 38198494 w 601"/>
              <a:gd name="T21" fmla="*/ 7308970 h 602"/>
              <a:gd name="T22" fmla="*/ 7226723 w 601"/>
              <a:gd name="T23" fmla="*/ 38764526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1" h="602">
                <a:moveTo>
                  <a:pt x="296" y="601"/>
                </a:moveTo>
                <a:lnTo>
                  <a:pt x="296" y="601"/>
                </a:lnTo>
                <a:cubicBezTo>
                  <a:pt x="134" y="601"/>
                  <a:pt x="0" y="466"/>
                  <a:pt x="0" y="297"/>
                </a:cubicBezTo>
                <a:cubicBezTo>
                  <a:pt x="0" y="134"/>
                  <a:pt x="134" y="0"/>
                  <a:pt x="296" y="0"/>
                </a:cubicBezTo>
                <a:cubicBezTo>
                  <a:pt x="466" y="0"/>
                  <a:pt x="600" y="134"/>
                  <a:pt x="600" y="297"/>
                </a:cubicBezTo>
                <a:cubicBezTo>
                  <a:pt x="600" y="466"/>
                  <a:pt x="466" y="601"/>
                  <a:pt x="296" y="601"/>
                </a:cubicBezTo>
                <a:close/>
                <a:moveTo>
                  <a:pt x="56" y="297"/>
                </a:moveTo>
                <a:lnTo>
                  <a:pt x="56" y="297"/>
                </a:lnTo>
                <a:cubicBezTo>
                  <a:pt x="56" y="367"/>
                  <a:pt x="84" y="431"/>
                  <a:pt x="127" y="473"/>
                </a:cubicBezTo>
                <a:cubicBezTo>
                  <a:pt x="296" y="297"/>
                  <a:pt x="296" y="297"/>
                  <a:pt x="296" y="297"/>
                </a:cubicBezTo>
                <a:cubicBezTo>
                  <a:pt x="296" y="56"/>
                  <a:pt x="296" y="56"/>
                  <a:pt x="296" y="56"/>
                </a:cubicBezTo>
                <a:cubicBezTo>
                  <a:pt x="162" y="56"/>
                  <a:pt x="56" y="162"/>
                  <a:pt x="56" y="29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Freeform 80"/>
          <p:cNvSpPr>
            <a:spLocks noChangeArrowheads="1"/>
          </p:cNvSpPr>
          <p:nvPr/>
        </p:nvSpPr>
        <p:spPr bwMode="auto">
          <a:xfrm>
            <a:off x="4935425" y="4072663"/>
            <a:ext cx="374204" cy="371493"/>
          </a:xfrm>
          <a:custGeom>
            <a:avLst/>
            <a:gdLst>
              <a:gd name="T0" fmla="*/ 39339251 w 609"/>
              <a:gd name="T1" fmla="*/ 78442719 h 602"/>
              <a:gd name="T2" fmla="*/ 39339251 w 609"/>
              <a:gd name="T3" fmla="*/ 78442719 h 602"/>
              <a:gd name="T4" fmla="*/ 0 w 609"/>
              <a:gd name="T5" fmla="*/ 38764526 h 602"/>
              <a:gd name="T6" fmla="*/ 39339251 w 609"/>
              <a:gd name="T7" fmla="*/ 0 h 602"/>
              <a:gd name="T8" fmla="*/ 78678142 w 609"/>
              <a:gd name="T9" fmla="*/ 38764526 h 602"/>
              <a:gd name="T10" fmla="*/ 39339251 w 609"/>
              <a:gd name="T11" fmla="*/ 78442719 h 602"/>
              <a:gd name="T12" fmla="*/ 7376244 w 609"/>
              <a:gd name="T13" fmla="*/ 38764526 h 602"/>
              <a:gd name="T14" fmla="*/ 7376244 w 609"/>
              <a:gd name="T15" fmla="*/ 38764526 h 602"/>
              <a:gd name="T16" fmla="*/ 39339251 w 609"/>
              <a:gd name="T17" fmla="*/ 71002968 h 602"/>
              <a:gd name="T18" fmla="*/ 39339251 w 609"/>
              <a:gd name="T19" fmla="*/ 7308970 h 602"/>
              <a:gd name="T20" fmla="*/ 7376244 w 609"/>
              <a:gd name="T21" fmla="*/ 38764526 h 6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9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304" y="0"/>
                </a:cubicBezTo>
                <a:cubicBezTo>
                  <a:pt x="474" y="0"/>
                  <a:pt x="608" y="134"/>
                  <a:pt x="608" y="297"/>
                </a:cubicBezTo>
                <a:cubicBezTo>
                  <a:pt x="608" y="466"/>
                  <a:pt x="474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70" y="56"/>
                  <a:pt x="57" y="162"/>
                  <a:pt x="57" y="29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Freeform 81"/>
          <p:cNvSpPr>
            <a:spLocks noChangeArrowheads="1"/>
          </p:cNvSpPr>
          <p:nvPr/>
        </p:nvSpPr>
        <p:spPr bwMode="auto">
          <a:xfrm>
            <a:off x="4287346" y="4072663"/>
            <a:ext cx="371493" cy="371493"/>
          </a:xfrm>
          <a:custGeom>
            <a:avLst/>
            <a:gdLst>
              <a:gd name="T0" fmla="*/ 39678193 w 602"/>
              <a:gd name="T1" fmla="*/ 78442719 h 602"/>
              <a:gd name="T2" fmla="*/ 39678193 w 602"/>
              <a:gd name="T3" fmla="*/ 78442719 h 602"/>
              <a:gd name="T4" fmla="*/ 0 w 602"/>
              <a:gd name="T5" fmla="*/ 38764526 h 602"/>
              <a:gd name="T6" fmla="*/ 39678193 w 602"/>
              <a:gd name="T7" fmla="*/ 0 h 602"/>
              <a:gd name="T8" fmla="*/ 78442719 w 602"/>
              <a:gd name="T9" fmla="*/ 38764526 h 602"/>
              <a:gd name="T10" fmla="*/ 39678193 w 602"/>
              <a:gd name="T11" fmla="*/ 78442719 h 602"/>
              <a:gd name="T12" fmla="*/ 7439751 w 602"/>
              <a:gd name="T13" fmla="*/ 38764526 h 602"/>
              <a:gd name="T14" fmla="*/ 7439751 w 602"/>
              <a:gd name="T15" fmla="*/ 38764526 h 602"/>
              <a:gd name="T16" fmla="*/ 39678193 w 602"/>
              <a:gd name="T17" fmla="*/ 71002968 h 602"/>
              <a:gd name="T18" fmla="*/ 61866665 w 602"/>
              <a:gd name="T19" fmla="*/ 61735884 h 602"/>
              <a:gd name="T20" fmla="*/ 39678193 w 602"/>
              <a:gd name="T21" fmla="*/ 38764526 h 602"/>
              <a:gd name="T22" fmla="*/ 39678193 w 602"/>
              <a:gd name="T23" fmla="*/ 7308970 h 602"/>
              <a:gd name="T24" fmla="*/ 7439751 w 602"/>
              <a:gd name="T25" fmla="*/ 38764526 h 60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02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304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68" y="544"/>
                  <a:pt x="431" y="516"/>
                  <a:pt x="474" y="473"/>
                </a:cubicBezTo>
                <a:cubicBezTo>
                  <a:pt x="304" y="297"/>
                  <a:pt x="304" y="297"/>
                  <a:pt x="304" y="297"/>
                </a:cubicBezTo>
                <a:cubicBezTo>
                  <a:pt x="304" y="56"/>
                  <a:pt x="304" y="56"/>
                  <a:pt x="304" y="56"/>
                </a:cubicBezTo>
                <a:cubicBezTo>
                  <a:pt x="170" y="56"/>
                  <a:pt x="57" y="162"/>
                  <a:pt x="57" y="29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Freeform 82"/>
          <p:cNvSpPr>
            <a:spLocks noChangeArrowheads="1"/>
          </p:cNvSpPr>
          <p:nvPr/>
        </p:nvSpPr>
        <p:spPr bwMode="auto">
          <a:xfrm>
            <a:off x="3639269" y="4072663"/>
            <a:ext cx="371492" cy="371493"/>
          </a:xfrm>
          <a:custGeom>
            <a:avLst/>
            <a:gdLst>
              <a:gd name="T0" fmla="*/ 38763987 w 602"/>
              <a:gd name="T1" fmla="*/ 78442719 h 602"/>
              <a:gd name="T2" fmla="*/ 38763987 w 602"/>
              <a:gd name="T3" fmla="*/ 78442719 h 602"/>
              <a:gd name="T4" fmla="*/ 0 w 602"/>
              <a:gd name="T5" fmla="*/ 38764526 h 602"/>
              <a:gd name="T6" fmla="*/ 38763987 w 602"/>
              <a:gd name="T7" fmla="*/ 0 h 602"/>
              <a:gd name="T8" fmla="*/ 78441997 w 602"/>
              <a:gd name="T9" fmla="*/ 38764526 h 602"/>
              <a:gd name="T10" fmla="*/ 38763987 w 602"/>
              <a:gd name="T11" fmla="*/ 78442719 h 602"/>
              <a:gd name="T12" fmla="*/ 7439717 w 602"/>
              <a:gd name="T13" fmla="*/ 38764526 h 602"/>
              <a:gd name="T14" fmla="*/ 7439717 w 602"/>
              <a:gd name="T15" fmla="*/ 38764526 h 602"/>
              <a:gd name="T16" fmla="*/ 38763987 w 602"/>
              <a:gd name="T17" fmla="*/ 71002968 h 602"/>
              <a:gd name="T18" fmla="*/ 71002280 w 602"/>
              <a:gd name="T19" fmla="*/ 38764526 h 602"/>
              <a:gd name="T20" fmla="*/ 71002280 w 602"/>
              <a:gd name="T21" fmla="*/ 38764526 h 602"/>
              <a:gd name="T22" fmla="*/ 38763987 w 602"/>
              <a:gd name="T23" fmla="*/ 38764526 h 602"/>
              <a:gd name="T24" fmla="*/ 38763987 w 602"/>
              <a:gd name="T25" fmla="*/ 7308970 h 602"/>
              <a:gd name="T26" fmla="*/ 7439717 w 602"/>
              <a:gd name="T27" fmla="*/ 38764526 h 6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297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297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297" y="297"/>
                  <a:pt x="297" y="297"/>
                  <a:pt x="297" y="297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163" y="56"/>
                  <a:pt x="57" y="162"/>
                  <a:pt x="57" y="29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Freeform 83"/>
          <p:cNvSpPr>
            <a:spLocks noChangeArrowheads="1"/>
          </p:cNvSpPr>
          <p:nvPr/>
        </p:nvSpPr>
        <p:spPr bwMode="auto">
          <a:xfrm>
            <a:off x="2996612" y="4072663"/>
            <a:ext cx="371493" cy="371493"/>
          </a:xfrm>
          <a:custGeom>
            <a:avLst/>
            <a:gdLst>
              <a:gd name="T0" fmla="*/ 38764526 w 602"/>
              <a:gd name="T1" fmla="*/ 78442719 h 602"/>
              <a:gd name="T2" fmla="*/ 38764526 w 602"/>
              <a:gd name="T3" fmla="*/ 78442719 h 602"/>
              <a:gd name="T4" fmla="*/ 0 w 602"/>
              <a:gd name="T5" fmla="*/ 38764526 h 602"/>
              <a:gd name="T6" fmla="*/ 38764526 w 602"/>
              <a:gd name="T7" fmla="*/ 0 h 602"/>
              <a:gd name="T8" fmla="*/ 78442719 w 602"/>
              <a:gd name="T9" fmla="*/ 38764526 h 602"/>
              <a:gd name="T10" fmla="*/ 38764526 w 602"/>
              <a:gd name="T11" fmla="*/ 78442719 h 602"/>
              <a:gd name="T12" fmla="*/ 61866665 w 602"/>
              <a:gd name="T13" fmla="*/ 16576054 h 602"/>
              <a:gd name="T14" fmla="*/ 61866665 w 602"/>
              <a:gd name="T15" fmla="*/ 16576054 h 602"/>
              <a:gd name="T16" fmla="*/ 38764526 w 602"/>
              <a:gd name="T17" fmla="*/ 38764526 h 602"/>
              <a:gd name="T18" fmla="*/ 38764526 w 602"/>
              <a:gd name="T19" fmla="*/ 7308970 h 602"/>
              <a:gd name="T20" fmla="*/ 7439751 w 602"/>
              <a:gd name="T21" fmla="*/ 38764526 h 602"/>
              <a:gd name="T22" fmla="*/ 38764526 w 602"/>
              <a:gd name="T23" fmla="*/ 71002968 h 602"/>
              <a:gd name="T24" fmla="*/ 71002968 w 602"/>
              <a:gd name="T25" fmla="*/ 38764526 h 602"/>
              <a:gd name="T26" fmla="*/ 61866665 w 602"/>
              <a:gd name="T27" fmla="*/ 16576054 h 6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6"/>
                  <a:pt x="0" y="297"/>
                </a:cubicBezTo>
                <a:cubicBezTo>
                  <a:pt x="0" y="134"/>
                  <a:pt x="135" y="0"/>
                  <a:pt x="297" y="0"/>
                </a:cubicBezTo>
                <a:cubicBezTo>
                  <a:pt x="467" y="0"/>
                  <a:pt x="601" y="134"/>
                  <a:pt x="601" y="297"/>
                </a:cubicBezTo>
                <a:cubicBezTo>
                  <a:pt x="601" y="466"/>
                  <a:pt x="467" y="601"/>
                  <a:pt x="297" y="601"/>
                </a:cubicBezTo>
                <a:close/>
                <a:moveTo>
                  <a:pt x="474" y="127"/>
                </a:moveTo>
                <a:lnTo>
                  <a:pt x="474" y="127"/>
                </a:lnTo>
                <a:cubicBezTo>
                  <a:pt x="297" y="297"/>
                  <a:pt x="297" y="297"/>
                  <a:pt x="297" y="297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163" y="56"/>
                  <a:pt x="57" y="162"/>
                  <a:pt x="57" y="297"/>
                </a:cubicBez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233"/>
                  <a:pt x="516" y="169"/>
                  <a:pt x="474" y="1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Freeform 84"/>
          <p:cNvSpPr>
            <a:spLocks noChangeArrowheads="1"/>
          </p:cNvSpPr>
          <p:nvPr/>
        </p:nvSpPr>
        <p:spPr bwMode="auto">
          <a:xfrm>
            <a:off x="2340399" y="4072663"/>
            <a:ext cx="371493" cy="371493"/>
          </a:xfrm>
          <a:custGeom>
            <a:avLst/>
            <a:gdLst>
              <a:gd name="T0" fmla="*/ 43332858 w 602"/>
              <a:gd name="T1" fmla="*/ 34979440 h 602"/>
              <a:gd name="T2" fmla="*/ 43332858 w 602"/>
              <a:gd name="T3" fmla="*/ 34979440 h 602"/>
              <a:gd name="T4" fmla="*/ 43332858 w 602"/>
              <a:gd name="T5" fmla="*/ 0 h 602"/>
              <a:gd name="T6" fmla="*/ 78442719 w 602"/>
              <a:gd name="T7" fmla="*/ 34979440 h 602"/>
              <a:gd name="T8" fmla="*/ 43332858 w 602"/>
              <a:gd name="T9" fmla="*/ 34979440 h 602"/>
              <a:gd name="T10" fmla="*/ 36023527 w 602"/>
              <a:gd name="T11" fmla="*/ 78442719 h 602"/>
              <a:gd name="T12" fmla="*/ 36023527 w 602"/>
              <a:gd name="T13" fmla="*/ 78442719 h 602"/>
              <a:gd name="T14" fmla="*/ 0 w 602"/>
              <a:gd name="T15" fmla="*/ 42419192 h 602"/>
              <a:gd name="T16" fmla="*/ 36023527 w 602"/>
              <a:gd name="T17" fmla="*/ 7308970 h 602"/>
              <a:gd name="T18" fmla="*/ 36023527 w 602"/>
              <a:gd name="T19" fmla="*/ 42419192 h 602"/>
              <a:gd name="T20" fmla="*/ 71002968 w 602"/>
              <a:gd name="T21" fmla="*/ 42419192 h 602"/>
              <a:gd name="T22" fmla="*/ 36023527 w 602"/>
              <a:gd name="T23" fmla="*/ 78442719 h 6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02" h="602">
                <a:moveTo>
                  <a:pt x="332" y="268"/>
                </a:moveTo>
                <a:lnTo>
                  <a:pt x="332" y="268"/>
                </a:lnTo>
                <a:cubicBezTo>
                  <a:pt x="332" y="0"/>
                  <a:pt x="332" y="0"/>
                  <a:pt x="332" y="0"/>
                </a:cubicBezTo>
                <a:cubicBezTo>
                  <a:pt x="481" y="0"/>
                  <a:pt x="601" y="120"/>
                  <a:pt x="601" y="268"/>
                </a:cubicBezTo>
                <a:lnTo>
                  <a:pt x="332" y="268"/>
                </a:lnTo>
                <a:close/>
                <a:moveTo>
                  <a:pt x="276" y="601"/>
                </a:moveTo>
                <a:lnTo>
                  <a:pt x="276" y="601"/>
                </a:lnTo>
                <a:cubicBezTo>
                  <a:pt x="120" y="601"/>
                  <a:pt x="0" y="480"/>
                  <a:pt x="0" y="325"/>
                </a:cubicBezTo>
                <a:cubicBezTo>
                  <a:pt x="0" y="176"/>
                  <a:pt x="120" y="56"/>
                  <a:pt x="276" y="56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544" y="325"/>
                  <a:pt x="544" y="325"/>
                  <a:pt x="544" y="325"/>
                </a:cubicBezTo>
                <a:cubicBezTo>
                  <a:pt x="544" y="480"/>
                  <a:pt x="424" y="601"/>
                  <a:pt x="276" y="60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Freeform 85"/>
          <p:cNvSpPr>
            <a:spLocks noChangeArrowheads="1"/>
          </p:cNvSpPr>
          <p:nvPr/>
        </p:nvSpPr>
        <p:spPr bwMode="auto">
          <a:xfrm>
            <a:off x="9496380" y="3419162"/>
            <a:ext cx="352511" cy="374205"/>
          </a:xfrm>
          <a:custGeom>
            <a:avLst/>
            <a:gdLst>
              <a:gd name="T0" fmla="*/ 74070289 w 574"/>
              <a:gd name="T1" fmla="*/ 39339251 h 609"/>
              <a:gd name="T2" fmla="*/ 74070289 w 574"/>
              <a:gd name="T3" fmla="*/ 39339251 h 609"/>
              <a:gd name="T4" fmla="*/ 34773109 w 574"/>
              <a:gd name="T5" fmla="*/ 78678142 h 609"/>
              <a:gd name="T6" fmla="*/ 34773109 w 574"/>
              <a:gd name="T7" fmla="*/ 78678142 h 609"/>
              <a:gd name="T8" fmla="*/ 34773109 w 574"/>
              <a:gd name="T9" fmla="*/ 78678142 h 609"/>
              <a:gd name="T10" fmla="*/ 0 w 574"/>
              <a:gd name="T11" fmla="*/ 43091945 h 609"/>
              <a:gd name="T12" fmla="*/ 21975702 w 574"/>
              <a:gd name="T13" fmla="*/ 10093638 h 609"/>
              <a:gd name="T14" fmla="*/ 21975702 w 574"/>
              <a:gd name="T15" fmla="*/ 10093638 h 609"/>
              <a:gd name="T16" fmla="*/ 22880300 w 574"/>
              <a:gd name="T17" fmla="*/ 10093638 h 609"/>
              <a:gd name="T18" fmla="*/ 26499772 w 574"/>
              <a:gd name="T19" fmla="*/ 13846331 h 609"/>
              <a:gd name="T20" fmla="*/ 23785258 w 574"/>
              <a:gd name="T21" fmla="*/ 17469523 h 609"/>
              <a:gd name="T22" fmla="*/ 23785258 w 574"/>
              <a:gd name="T23" fmla="*/ 17469523 h 609"/>
              <a:gd name="T24" fmla="*/ 7368378 w 574"/>
              <a:gd name="T25" fmla="*/ 43091945 h 609"/>
              <a:gd name="T26" fmla="*/ 34773109 w 574"/>
              <a:gd name="T27" fmla="*/ 71431400 h 609"/>
              <a:gd name="T28" fmla="*/ 63082797 w 574"/>
              <a:gd name="T29" fmla="*/ 43091945 h 609"/>
              <a:gd name="T30" fmla="*/ 45760960 w 574"/>
              <a:gd name="T31" fmla="*/ 17469523 h 609"/>
              <a:gd name="T32" fmla="*/ 45760960 w 574"/>
              <a:gd name="T33" fmla="*/ 17469523 h 609"/>
              <a:gd name="T34" fmla="*/ 43951044 w 574"/>
              <a:gd name="T35" fmla="*/ 13846331 h 609"/>
              <a:gd name="T36" fmla="*/ 47570516 w 574"/>
              <a:gd name="T37" fmla="*/ 10093638 h 609"/>
              <a:gd name="T38" fmla="*/ 48475474 w 574"/>
              <a:gd name="T39" fmla="*/ 10093638 h 609"/>
              <a:gd name="T40" fmla="*/ 48475474 w 574"/>
              <a:gd name="T41" fmla="*/ 10093638 h 609"/>
              <a:gd name="T42" fmla="*/ 70450816 w 574"/>
              <a:gd name="T43" fmla="*/ 43091945 h 609"/>
              <a:gd name="T44" fmla="*/ 34773109 w 574"/>
              <a:gd name="T45" fmla="*/ 78678142 h 609"/>
              <a:gd name="T46" fmla="*/ 34773109 w 574"/>
              <a:gd name="T47" fmla="*/ 40245049 h 609"/>
              <a:gd name="T48" fmla="*/ 34773109 w 574"/>
              <a:gd name="T49" fmla="*/ 40245049 h 609"/>
              <a:gd name="T50" fmla="*/ 31153637 w 574"/>
              <a:gd name="T51" fmla="*/ 36621498 h 609"/>
              <a:gd name="T52" fmla="*/ 31153637 w 574"/>
              <a:gd name="T53" fmla="*/ 15657927 h 609"/>
              <a:gd name="T54" fmla="*/ 31153637 w 574"/>
              <a:gd name="T55" fmla="*/ 15657927 h 609"/>
              <a:gd name="T56" fmla="*/ 31153637 w 574"/>
              <a:gd name="T57" fmla="*/ 8282042 h 609"/>
              <a:gd name="T58" fmla="*/ 31153637 w 574"/>
              <a:gd name="T59" fmla="*/ 8282042 h 609"/>
              <a:gd name="T60" fmla="*/ 31153637 w 574"/>
              <a:gd name="T61" fmla="*/ 3752694 h 609"/>
              <a:gd name="T62" fmla="*/ 34773109 w 574"/>
              <a:gd name="T63" fmla="*/ 0 h 609"/>
              <a:gd name="T64" fmla="*/ 38392581 w 574"/>
              <a:gd name="T65" fmla="*/ 3752694 h 609"/>
              <a:gd name="T66" fmla="*/ 38392581 w 574"/>
              <a:gd name="T67" fmla="*/ 14752129 h 609"/>
              <a:gd name="T68" fmla="*/ 38392581 w 574"/>
              <a:gd name="T69" fmla="*/ 21998871 h 609"/>
              <a:gd name="T70" fmla="*/ 38392581 w 574"/>
              <a:gd name="T71" fmla="*/ 36621498 h 609"/>
              <a:gd name="T72" fmla="*/ 34773109 w 574"/>
              <a:gd name="T73" fmla="*/ 40245049 h 60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574" h="609">
                <a:moveTo>
                  <a:pt x="573" y="304"/>
                </a:moveTo>
                <a:lnTo>
                  <a:pt x="573" y="304"/>
                </a:lnTo>
                <a:close/>
                <a:moveTo>
                  <a:pt x="269" y="608"/>
                </a:moveTo>
                <a:lnTo>
                  <a:pt x="269" y="608"/>
                </a:lnTo>
                <a:cubicBezTo>
                  <a:pt x="120" y="608"/>
                  <a:pt x="0" y="481"/>
                  <a:pt x="0" y="333"/>
                </a:cubicBezTo>
                <a:cubicBezTo>
                  <a:pt x="0" y="220"/>
                  <a:pt x="71" y="121"/>
                  <a:pt x="170" y="78"/>
                </a:cubicBezTo>
                <a:lnTo>
                  <a:pt x="177" y="78"/>
                </a:lnTo>
                <a:cubicBezTo>
                  <a:pt x="191" y="78"/>
                  <a:pt x="205" y="93"/>
                  <a:pt x="205" y="107"/>
                </a:cubicBezTo>
                <a:cubicBezTo>
                  <a:pt x="205" y="121"/>
                  <a:pt x="198" y="128"/>
                  <a:pt x="184" y="135"/>
                </a:cubicBezTo>
                <a:cubicBezTo>
                  <a:pt x="106" y="163"/>
                  <a:pt x="57" y="241"/>
                  <a:pt x="57" y="333"/>
                </a:cubicBezTo>
                <a:cubicBezTo>
                  <a:pt x="57" y="453"/>
                  <a:pt x="149" y="552"/>
                  <a:pt x="269" y="552"/>
                </a:cubicBezTo>
                <a:cubicBezTo>
                  <a:pt x="389" y="552"/>
                  <a:pt x="488" y="453"/>
                  <a:pt x="488" y="333"/>
                </a:cubicBezTo>
                <a:cubicBezTo>
                  <a:pt x="488" y="241"/>
                  <a:pt x="431" y="163"/>
                  <a:pt x="354" y="135"/>
                </a:cubicBezTo>
                <a:cubicBezTo>
                  <a:pt x="347" y="128"/>
                  <a:pt x="340" y="121"/>
                  <a:pt x="340" y="107"/>
                </a:cubicBezTo>
                <a:cubicBezTo>
                  <a:pt x="340" y="93"/>
                  <a:pt x="347" y="78"/>
                  <a:pt x="368" y="78"/>
                </a:cubicBezTo>
                <a:lnTo>
                  <a:pt x="375" y="78"/>
                </a:lnTo>
                <a:cubicBezTo>
                  <a:pt x="474" y="121"/>
                  <a:pt x="545" y="220"/>
                  <a:pt x="545" y="333"/>
                </a:cubicBezTo>
                <a:cubicBezTo>
                  <a:pt x="545" y="481"/>
                  <a:pt x="424" y="608"/>
                  <a:pt x="269" y="608"/>
                </a:cubicBezTo>
                <a:close/>
                <a:moveTo>
                  <a:pt x="269" y="311"/>
                </a:moveTo>
                <a:lnTo>
                  <a:pt x="269" y="311"/>
                </a:lnTo>
                <a:cubicBezTo>
                  <a:pt x="255" y="311"/>
                  <a:pt x="241" y="304"/>
                  <a:pt x="241" y="283"/>
                </a:cubicBezTo>
                <a:cubicBezTo>
                  <a:pt x="241" y="121"/>
                  <a:pt x="241" y="121"/>
                  <a:pt x="241" y="121"/>
                </a:cubicBezTo>
                <a:cubicBezTo>
                  <a:pt x="241" y="64"/>
                  <a:pt x="241" y="64"/>
                  <a:pt x="241" y="64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1" y="15"/>
                  <a:pt x="255" y="0"/>
                  <a:pt x="269" y="0"/>
                </a:cubicBezTo>
                <a:cubicBezTo>
                  <a:pt x="290" y="0"/>
                  <a:pt x="297" y="15"/>
                  <a:pt x="297" y="29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97" y="170"/>
                  <a:pt x="297" y="170"/>
                  <a:pt x="297" y="170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7" y="304"/>
                  <a:pt x="290" y="311"/>
                  <a:pt x="269" y="31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Freeform 86"/>
          <p:cNvSpPr>
            <a:spLocks noChangeArrowheads="1"/>
          </p:cNvSpPr>
          <p:nvPr/>
        </p:nvSpPr>
        <p:spPr bwMode="auto">
          <a:xfrm>
            <a:off x="8826607" y="3432719"/>
            <a:ext cx="374204" cy="352512"/>
          </a:xfrm>
          <a:custGeom>
            <a:avLst/>
            <a:gdLst>
              <a:gd name="T0" fmla="*/ 74925449 w 609"/>
              <a:gd name="T1" fmla="*/ 22830550 h 573"/>
              <a:gd name="T2" fmla="*/ 74925449 w 609"/>
              <a:gd name="T3" fmla="*/ 22830550 h 573"/>
              <a:gd name="T4" fmla="*/ 54867675 w 609"/>
              <a:gd name="T5" fmla="*/ 2723934 h 573"/>
              <a:gd name="T6" fmla="*/ 64055516 w 609"/>
              <a:gd name="T7" fmla="*/ 0 h 573"/>
              <a:gd name="T8" fmla="*/ 78678142 w 609"/>
              <a:gd name="T9" fmla="*/ 14658388 h 573"/>
              <a:gd name="T10" fmla="*/ 74925449 w 609"/>
              <a:gd name="T11" fmla="*/ 22830550 h 573"/>
              <a:gd name="T12" fmla="*/ 74925449 w 609"/>
              <a:gd name="T13" fmla="*/ 39434553 h 573"/>
              <a:gd name="T14" fmla="*/ 74925449 w 609"/>
              <a:gd name="T15" fmla="*/ 39434553 h 573"/>
              <a:gd name="T16" fmla="*/ 64961313 w 609"/>
              <a:gd name="T17" fmla="*/ 63173440 h 573"/>
              <a:gd name="T18" fmla="*/ 70396460 w 609"/>
              <a:gd name="T19" fmla="*/ 68751328 h 573"/>
              <a:gd name="T20" fmla="*/ 71302258 w 609"/>
              <a:gd name="T21" fmla="*/ 70567284 h 573"/>
              <a:gd name="T22" fmla="*/ 67678707 w 609"/>
              <a:gd name="T23" fmla="*/ 74199556 h 573"/>
              <a:gd name="T24" fmla="*/ 64961313 w 609"/>
              <a:gd name="T25" fmla="*/ 73291578 h 573"/>
              <a:gd name="T26" fmla="*/ 59397024 w 609"/>
              <a:gd name="T27" fmla="*/ 67843350 h 573"/>
              <a:gd name="T28" fmla="*/ 39339251 w 609"/>
              <a:gd name="T29" fmla="*/ 74199556 h 573"/>
              <a:gd name="T30" fmla="*/ 19151975 w 609"/>
              <a:gd name="T31" fmla="*/ 67843350 h 573"/>
              <a:gd name="T32" fmla="*/ 13716829 w 609"/>
              <a:gd name="T33" fmla="*/ 73291578 h 573"/>
              <a:gd name="T34" fmla="*/ 10999436 w 609"/>
              <a:gd name="T35" fmla="*/ 74199556 h 573"/>
              <a:gd name="T36" fmla="*/ 7246742 w 609"/>
              <a:gd name="T37" fmla="*/ 70567284 h 573"/>
              <a:gd name="T38" fmla="*/ 9187840 w 609"/>
              <a:gd name="T39" fmla="*/ 68751328 h 573"/>
              <a:gd name="T40" fmla="*/ 13716829 w 609"/>
              <a:gd name="T41" fmla="*/ 63173440 h 573"/>
              <a:gd name="T42" fmla="*/ 3623191 w 609"/>
              <a:gd name="T43" fmla="*/ 39434553 h 573"/>
              <a:gd name="T44" fmla="*/ 39339251 w 609"/>
              <a:gd name="T45" fmla="*/ 3632272 h 573"/>
              <a:gd name="T46" fmla="*/ 74925449 w 609"/>
              <a:gd name="T47" fmla="*/ 39434553 h 573"/>
              <a:gd name="T48" fmla="*/ 39339251 w 609"/>
              <a:gd name="T49" fmla="*/ 11026116 h 573"/>
              <a:gd name="T50" fmla="*/ 39339251 w 609"/>
              <a:gd name="T51" fmla="*/ 11026116 h 573"/>
              <a:gd name="T52" fmla="*/ 10999436 w 609"/>
              <a:gd name="T53" fmla="*/ 39434553 h 573"/>
              <a:gd name="T54" fmla="*/ 39339251 w 609"/>
              <a:gd name="T55" fmla="*/ 66935372 h 573"/>
              <a:gd name="T56" fmla="*/ 67678707 w 609"/>
              <a:gd name="T57" fmla="*/ 39434553 h 573"/>
              <a:gd name="T58" fmla="*/ 39339251 w 609"/>
              <a:gd name="T59" fmla="*/ 11026116 h 573"/>
              <a:gd name="T60" fmla="*/ 53961878 w 609"/>
              <a:gd name="T61" fmla="*/ 43066825 h 573"/>
              <a:gd name="T62" fmla="*/ 53961878 w 609"/>
              <a:gd name="T63" fmla="*/ 43066825 h 573"/>
              <a:gd name="T64" fmla="*/ 39339251 w 609"/>
              <a:gd name="T65" fmla="*/ 43066825 h 573"/>
              <a:gd name="T66" fmla="*/ 35715700 w 609"/>
              <a:gd name="T67" fmla="*/ 39434553 h 573"/>
              <a:gd name="T68" fmla="*/ 35715700 w 609"/>
              <a:gd name="T69" fmla="*/ 19198638 h 573"/>
              <a:gd name="T70" fmla="*/ 39339251 w 609"/>
              <a:gd name="T71" fmla="*/ 15566366 h 573"/>
              <a:gd name="T72" fmla="*/ 42962442 w 609"/>
              <a:gd name="T73" fmla="*/ 19198638 h 573"/>
              <a:gd name="T74" fmla="*/ 42962442 w 609"/>
              <a:gd name="T75" fmla="*/ 35672981 h 573"/>
              <a:gd name="T76" fmla="*/ 53961878 w 609"/>
              <a:gd name="T77" fmla="*/ 35672981 h 573"/>
              <a:gd name="T78" fmla="*/ 57585069 w 609"/>
              <a:gd name="T79" fmla="*/ 39434553 h 573"/>
              <a:gd name="T80" fmla="*/ 53961878 w 609"/>
              <a:gd name="T81" fmla="*/ 43066825 h 573"/>
              <a:gd name="T82" fmla="*/ 3623191 w 609"/>
              <a:gd name="T83" fmla="*/ 23738527 h 573"/>
              <a:gd name="T84" fmla="*/ 3623191 w 609"/>
              <a:gd name="T85" fmla="*/ 23738527 h 573"/>
              <a:gd name="T86" fmla="*/ 0 w 609"/>
              <a:gd name="T87" fmla="*/ 14658388 h 573"/>
              <a:gd name="T88" fmla="*/ 14622627 w 609"/>
              <a:gd name="T89" fmla="*/ 0 h 573"/>
              <a:gd name="T90" fmla="*/ 23810467 w 609"/>
              <a:gd name="T91" fmla="*/ 2723934 h 573"/>
              <a:gd name="T92" fmla="*/ 3623191 w 609"/>
              <a:gd name="T93" fmla="*/ 23738527 h 57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09" h="573">
                <a:moveTo>
                  <a:pt x="579" y="176"/>
                </a:moveTo>
                <a:lnTo>
                  <a:pt x="579" y="176"/>
                </a:lnTo>
                <a:cubicBezTo>
                  <a:pt x="551" y="106"/>
                  <a:pt x="495" y="56"/>
                  <a:pt x="424" y="21"/>
                </a:cubicBezTo>
                <a:cubicBezTo>
                  <a:pt x="445" y="7"/>
                  <a:pt x="466" y="0"/>
                  <a:pt x="495" y="0"/>
                </a:cubicBezTo>
                <a:cubicBezTo>
                  <a:pt x="558" y="0"/>
                  <a:pt x="608" y="49"/>
                  <a:pt x="608" y="113"/>
                </a:cubicBezTo>
                <a:cubicBezTo>
                  <a:pt x="608" y="134"/>
                  <a:pt x="594" y="162"/>
                  <a:pt x="579" y="176"/>
                </a:cubicBezTo>
                <a:close/>
                <a:moveTo>
                  <a:pt x="579" y="304"/>
                </a:moveTo>
                <a:lnTo>
                  <a:pt x="579" y="304"/>
                </a:lnTo>
                <a:cubicBezTo>
                  <a:pt x="579" y="374"/>
                  <a:pt x="551" y="438"/>
                  <a:pt x="502" y="487"/>
                </a:cubicBezTo>
                <a:cubicBezTo>
                  <a:pt x="544" y="530"/>
                  <a:pt x="544" y="530"/>
                  <a:pt x="544" y="530"/>
                </a:cubicBezTo>
                <a:cubicBezTo>
                  <a:pt x="544" y="530"/>
                  <a:pt x="551" y="537"/>
                  <a:pt x="551" y="544"/>
                </a:cubicBezTo>
                <a:cubicBezTo>
                  <a:pt x="551" y="565"/>
                  <a:pt x="537" y="572"/>
                  <a:pt x="523" y="572"/>
                </a:cubicBezTo>
                <a:cubicBezTo>
                  <a:pt x="516" y="572"/>
                  <a:pt x="509" y="572"/>
                  <a:pt x="502" y="565"/>
                </a:cubicBezTo>
                <a:cubicBezTo>
                  <a:pt x="459" y="523"/>
                  <a:pt x="459" y="523"/>
                  <a:pt x="459" y="523"/>
                </a:cubicBezTo>
                <a:cubicBezTo>
                  <a:pt x="417" y="558"/>
                  <a:pt x="360" y="572"/>
                  <a:pt x="304" y="572"/>
                </a:cubicBezTo>
                <a:cubicBezTo>
                  <a:pt x="247" y="572"/>
                  <a:pt x="191" y="558"/>
                  <a:pt x="148" y="523"/>
                </a:cubicBezTo>
                <a:cubicBezTo>
                  <a:pt x="106" y="565"/>
                  <a:pt x="106" y="565"/>
                  <a:pt x="106" y="565"/>
                </a:cubicBezTo>
                <a:cubicBezTo>
                  <a:pt x="99" y="572"/>
                  <a:pt x="92" y="572"/>
                  <a:pt x="85" y="572"/>
                </a:cubicBezTo>
                <a:cubicBezTo>
                  <a:pt x="71" y="572"/>
                  <a:pt x="56" y="565"/>
                  <a:pt x="56" y="544"/>
                </a:cubicBezTo>
                <a:cubicBezTo>
                  <a:pt x="56" y="537"/>
                  <a:pt x="64" y="530"/>
                  <a:pt x="71" y="530"/>
                </a:cubicBezTo>
                <a:cubicBezTo>
                  <a:pt x="106" y="487"/>
                  <a:pt x="106" y="487"/>
                  <a:pt x="106" y="487"/>
                </a:cubicBezTo>
                <a:cubicBezTo>
                  <a:pt x="56" y="438"/>
                  <a:pt x="28" y="374"/>
                  <a:pt x="28" y="304"/>
                </a:cubicBezTo>
                <a:cubicBezTo>
                  <a:pt x="28" y="148"/>
                  <a:pt x="155" y="28"/>
                  <a:pt x="304" y="28"/>
                </a:cubicBezTo>
                <a:cubicBezTo>
                  <a:pt x="452" y="28"/>
                  <a:pt x="579" y="148"/>
                  <a:pt x="579" y="304"/>
                </a:cubicBezTo>
                <a:close/>
                <a:moveTo>
                  <a:pt x="304" y="85"/>
                </a:moveTo>
                <a:lnTo>
                  <a:pt x="304" y="85"/>
                </a:lnTo>
                <a:cubicBezTo>
                  <a:pt x="184" y="85"/>
                  <a:pt x="85" y="183"/>
                  <a:pt x="85" y="304"/>
                </a:cubicBezTo>
                <a:cubicBezTo>
                  <a:pt x="85" y="424"/>
                  <a:pt x="184" y="516"/>
                  <a:pt x="304" y="516"/>
                </a:cubicBezTo>
                <a:cubicBezTo>
                  <a:pt x="424" y="516"/>
                  <a:pt x="523" y="424"/>
                  <a:pt x="523" y="304"/>
                </a:cubicBezTo>
                <a:cubicBezTo>
                  <a:pt x="523" y="183"/>
                  <a:pt x="424" y="85"/>
                  <a:pt x="304" y="85"/>
                </a:cubicBezTo>
                <a:close/>
                <a:moveTo>
                  <a:pt x="417" y="332"/>
                </a:moveTo>
                <a:lnTo>
                  <a:pt x="417" y="332"/>
                </a:lnTo>
                <a:cubicBezTo>
                  <a:pt x="304" y="332"/>
                  <a:pt x="304" y="332"/>
                  <a:pt x="304" y="332"/>
                </a:cubicBezTo>
                <a:cubicBezTo>
                  <a:pt x="290" y="332"/>
                  <a:pt x="276" y="318"/>
                  <a:pt x="276" y="304"/>
                </a:cubicBezTo>
                <a:cubicBezTo>
                  <a:pt x="276" y="148"/>
                  <a:pt x="276" y="148"/>
                  <a:pt x="276" y="148"/>
                </a:cubicBezTo>
                <a:cubicBezTo>
                  <a:pt x="276" y="134"/>
                  <a:pt x="290" y="120"/>
                  <a:pt x="304" y="120"/>
                </a:cubicBezTo>
                <a:cubicBezTo>
                  <a:pt x="318" y="120"/>
                  <a:pt x="332" y="134"/>
                  <a:pt x="332" y="148"/>
                </a:cubicBezTo>
                <a:cubicBezTo>
                  <a:pt x="332" y="275"/>
                  <a:pt x="332" y="275"/>
                  <a:pt x="332" y="275"/>
                </a:cubicBezTo>
                <a:cubicBezTo>
                  <a:pt x="417" y="275"/>
                  <a:pt x="417" y="275"/>
                  <a:pt x="417" y="275"/>
                </a:cubicBezTo>
                <a:cubicBezTo>
                  <a:pt x="431" y="275"/>
                  <a:pt x="445" y="282"/>
                  <a:pt x="445" y="304"/>
                </a:cubicBezTo>
                <a:cubicBezTo>
                  <a:pt x="445" y="318"/>
                  <a:pt x="431" y="332"/>
                  <a:pt x="417" y="332"/>
                </a:cubicBezTo>
                <a:close/>
                <a:moveTo>
                  <a:pt x="28" y="183"/>
                </a:moveTo>
                <a:lnTo>
                  <a:pt x="28" y="183"/>
                </a:lnTo>
                <a:cubicBezTo>
                  <a:pt x="14" y="162"/>
                  <a:pt x="0" y="141"/>
                  <a:pt x="0" y="113"/>
                </a:cubicBezTo>
                <a:cubicBezTo>
                  <a:pt x="0" y="49"/>
                  <a:pt x="49" y="0"/>
                  <a:pt x="113" y="0"/>
                </a:cubicBezTo>
                <a:cubicBezTo>
                  <a:pt x="141" y="0"/>
                  <a:pt x="162" y="7"/>
                  <a:pt x="184" y="21"/>
                </a:cubicBezTo>
                <a:cubicBezTo>
                  <a:pt x="113" y="56"/>
                  <a:pt x="56" y="113"/>
                  <a:pt x="28" y="18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Freeform 87"/>
          <p:cNvSpPr>
            <a:spLocks noChangeArrowheads="1"/>
          </p:cNvSpPr>
          <p:nvPr/>
        </p:nvSpPr>
        <p:spPr bwMode="auto">
          <a:xfrm>
            <a:off x="8181240" y="3419162"/>
            <a:ext cx="371493" cy="374205"/>
          </a:xfrm>
          <a:custGeom>
            <a:avLst/>
            <a:gdLst>
              <a:gd name="T0" fmla="*/ 39678193 w 602"/>
              <a:gd name="T1" fmla="*/ 78678142 h 609"/>
              <a:gd name="T2" fmla="*/ 39678193 w 602"/>
              <a:gd name="T3" fmla="*/ 78678142 h 609"/>
              <a:gd name="T4" fmla="*/ 0 w 602"/>
              <a:gd name="T5" fmla="*/ 39339251 h 609"/>
              <a:gd name="T6" fmla="*/ 39678193 w 602"/>
              <a:gd name="T7" fmla="*/ 0 h 609"/>
              <a:gd name="T8" fmla="*/ 78442719 w 602"/>
              <a:gd name="T9" fmla="*/ 39339251 h 609"/>
              <a:gd name="T10" fmla="*/ 39678193 w 602"/>
              <a:gd name="T11" fmla="*/ 78678142 h 609"/>
              <a:gd name="T12" fmla="*/ 39678193 w 602"/>
              <a:gd name="T13" fmla="*/ 7376244 h 609"/>
              <a:gd name="T14" fmla="*/ 39678193 w 602"/>
              <a:gd name="T15" fmla="*/ 7376244 h 609"/>
              <a:gd name="T16" fmla="*/ 7308970 w 602"/>
              <a:gd name="T17" fmla="*/ 39339251 h 609"/>
              <a:gd name="T18" fmla="*/ 39678193 w 602"/>
              <a:gd name="T19" fmla="*/ 71431400 h 609"/>
              <a:gd name="T20" fmla="*/ 71002968 w 602"/>
              <a:gd name="T21" fmla="*/ 39339251 h 609"/>
              <a:gd name="T22" fmla="*/ 39678193 w 602"/>
              <a:gd name="T23" fmla="*/ 7376244 h 609"/>
              <a:gd name="T24" fmla="*/ 55340580 w 602"/>
              <a:gd name="T25" fmla="*/ 43091945 h 609"/>
              <a:gd name="T26" fmla="*/ 55340580 w 602"/>
              <a:gd name="T27" fmla="*/ 43091945 h 609"/>
              <a:gd name="T28" fmla="*/ 47900829 w 602"/>
              <a:gd name="T29" fmla="*/ 43091945 h 609"/>
              <a:gd name="T30" fmla="*/ 43332858 w 602"/>
              <a:gd name="T31" fmla="*/ 43091945 h 609"/>
              <a:gd name="T32" fmla="*/ 39678193 w 602"/>
              <a:gd name="T33" fmla="*/ 43091945 h 609"/>
              <a:gd name="T34" fmla="*/ 39678193 w 602"/>
              <a:gd name="T35" fmla="*/ 43091945 h 609"/>
              <a:gd name="T36" fmla="*/ 36023527 w 602"/>
              <a:gd name="T37" fmla="*/ 39339251 h 609"/>
              <a:gd name="T38" fmla="*/ 36023527 w 602"/>
              <a:gd name="T39" fmla="*/ 17469523 h 609"/>
              <a:gd name="T40" fmla="*/ 39678193 w 602"/>
              <a:gd name="T41" fmla="*/ 13846331 h 609"/>
              <a:gd name="T42" fmla="*/ 43332858 w 602"/>
              <a:gd name="T43" fmla="*/ 17469523 h 609"/>
              <a:gd name="T44" fmla="*/ 43332858 w 602"/>
              <a:gd name="T45" fmla="*/ 35715700 h 609"/>
              <a:gd name="T46" fmla="*/ 47900829 w 602"/>
              <a:gd name="T47" fmla="*/ 35715700 h 609"/>
              <a:gd name="T48" fmla="*/ 55340580 w 602"/>
              <a:gd name="T49" fmla="*/ 35715700 h 609"/>
              <a:gd name="T50" fmla="*/ 58995246 w 602"/>
              <a:gd name="T51" fmla="*/ 39339251 h 609"/>
              <a:gd name="T52" fmla="*/ 55340580 w 602"/>
              <a:gd name="T53" fmla="*/ 43091945 h 60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2" h="609">
                <a:moveTo>
                  <a:pt x="304" y="608"/>
                </a:moveTo>
                <a:lnTo>
                  <a:pt x="304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5"/>
                  <a:pt x="134" y="0"/>
                  <a:pt x="304" y="0"/>
                </a:cubicBezTo>
                <a:cubicBezTo>
                  <a:pt x="466" y="0"/>
                  <a:pt x="601" y="135"/>
                  <a:pt x="601" y="304"/>
                </a:cubicBezTo>
                <a:cubicBezTo>
                  <a:pt x="601" y="474"/>
                  <a:pt x="466" y="608"/>
                  <a:pt x="304" y="608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70"/>
                  <a:pt x="56" y="304"/>
                </a:cubicBezTo>
                <a:cubicBezTo>
                  <a:pt x="56" y="439"/>
                  <a:pt x="169" y="552"/>
                  <a:pt x="304" y="552"/>
                </a:cubicBezTo>
                <a:cubicBezTo>
                  <a:pt x="438" y="552"/>
                  <a:pt x="544" y="439"/>
                  <a:pt x="544" y="304"/>
                </a:cubicBezTo>
                <a:cubicBezTo>
                  <a:pt x="544" y="170"/>
                  <a:pt x="438" y="57"/>
                  <a:pt x="304" y="57"/>
                </a:cubicBezTo>
                <a:close/>
                <a:moveTo>
                  <a:pt x="424" y="333"/>
                </a:moveTo>
                <a:lnTo>
                  <a:pt x="424" y="333"/>
                </a:lnTo>
                <a:cubicBezTo>
                  <a:pt x="367" y="333"/>
                  <a:pt x="367" y="333"/>
                  <a:pt x="367" y="333"/>
                </a:cubicBezTo>
                <a:cubicBezTo>
                  <a:pt x="332" y="333"/>
                  <a:pt x="332" y="333"/>
                  <a:pt x="332" y="333"/>
                </a:cubicBezTo>
                <a:cubicBezTo>
                  <a:pt x="304" y="333"/>
                  <a:pt x="304" y="333"/>
                  <a:pt x="304" y="333"/>
                </a:cubicBezTo>
                <a:cubicBezTo>
                  <a:pt x="283" y="333"/>
                  <a:pt x="276" y="319"/>
                  <a:pt x="276" y="304"/>
                </a:cubicBezTo>
                <a:cubicBezTo>
                  <a:pt x="276" y="135"/>
                  <a:pt x="276" y="135"/>
                  <a:pt x="276" y="135"/>
                </a:cubicBezTo>
                <a:cubicBezTo>
                  <a:pt x="276" y="121"/>
                  <a:pt x="283" y="107"/>
                  <a:pt x="304" y="107"/>
                </a:cubicBezTo>
                <a:cubicBezTo>
                  <a:pt x="318" y="107"/>
                  <a:pt x="332" y="121"/>
                  <a:pt x="332" y="135"/>
                </a:cubicBezTo>
                <a:cubicBezTo>
                  <a:pt x="332" y="276"/>
                  <a:pt x="332" y="276"/>
                  <a:pt x="332" y="276"/>
                </a:cubicBezTo>
                <a:cubicBezTo>
                  <a:pt x="367" y="276"/>
                  <a:pt x="367" y="276"/>
                  <a:pt x="367" y="276"/>
                </a:cubicBezTo>
                <a:cubicBezTo>
                  <a:pt x="424" y="276"/>
                  <a:pt x="424" y="276"/>
                  <a:pt x="424" y="276"/>
                </a:cubicBezTo>
                <a:cubicBezTo>
                  <a:pt x="438" y="276"/>
                  <a:pt x="452" y="290"/>
                  <a:pt x="452" y="304"/>
                </a:cubicBezTo>
                <a:cubicBezTo>
                  <a:pt x="452" y="319"/>
                  <a:pt x="438" y="333"/>
                  <a:pt x="424" y="33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Freeform 88"/>
          <p:cNvSpPr>
            <a:spLocks noChangeArrowheads="1"/>
          </p:cNvSpPr>
          <p:nvPr/>
        </p:nvSpPr>
        <p:spPr bwMode="auto">
          <a:xfrm>
            <a:off x="7533162" y="3419162"/>
            <a:ext cx="368781" cy="374205"/>
          </a:xfrm>
          <a:custGeom>
            <a:avLst/>
            <a:gdLst>
              <a:gd name="T0" fmla="*/ 38327818 w 601"/>
              <a:gd name="T1" fmla="*/ 78678142 h 609"/>
              <a:gd name="T2" fmla="*/ 38327818 w 601"/>
              <a:gd name="T3" fmla="*/ 78678142 h 609"/>
              <a:gd name="T4" fmla="*/ 0 w 601"/>
              <a:gd name="T5" fmla="*/ 39339251 h 609"/>
              <a:gd name="T6" fmla="*/ 38327818 w 601"/>
              <a:gd name="T7" fmla="*/ 0 h 609"/>
              <a:gd name="T8" fmla="*/ 77429787 w 601"/>
              <a:gd name="T9" fmla="*/ 39339251 h 609"/>
              <a:gd name="T10" fmla="*/ 38327818 w 601"/>
              <a:gd name="T11" fmla="*/ 78678142 h 609"/>
              <a:gd name="T12" fmla="*/ 38327818 w 601"/>
              <a:gd name="T13" fmla="*/ 7376244 h 609"/>
              <a:gd name="T14" fmla="*/ 38327818 w 601"/>
              <a:gd name="T15" fmla="*/ 7376244 h 609"/>
              <a:gd name="T16" fmla="*/ 7226723 w 601"/>
              <a:gd name="T17" fmla="*/ 39339251 h 609"/>
              <a:gd name="T18" fmla="*/ 15485886 w 601"/>
              <a:gd name="T19" fmla="*/ 60431965 h 609"/>
              <a:gd name="T20" fmla="*/ 23616083 w 601"/>
              <a:gd name="T21" fmla="*/ 57714571 h 609"/>
              <a:gd name="T22" fmla="*/ 31875246 w 601"/>
              <a:gd name="T23" fmla="*/ 54091380 h 609"/>
              <a:gd name="T24" fmla="*/ 31875246 w 601"/>
              <a:gd name="T25" fmla="*/ 48526731 h 609"/>
              <a:gd name="T26" fmla="*/ 28261705 w 601"/>
              <a:gd name="T27" fmla="*/ 41280349 h 609"/>
              <a:gd name="T28" fmla="*/ 26455114 w 601"/>
              <a:gd name="T29" fmla="*/ 38433453 h 609"/>
              <a:gd name="T30" fmla="*/ 27358589 w 601"/>
              <a:gd name="T31" fmla="*/ 32998307 h 609"/>
              <a:gd name="T32" fmla="*/ 27358589 w 601"/>
              <a:gd name="T33" fmla="*/ 26527860 h 609"/>
              <a:gd name="T34" fmla="*/ 38327818 w 601"/>
              <a:gd name="T35" fmla="*/ 17469523 h 609"/>
              <a:gd name="T36" fmla="*/ 50200163 w 601"/>
              <a:gd name="T37" fmla="*/ 26527860 h 609"/>
              <a:gd name="T38" fmla="*/ 49167722 w 601"/>
              <a:gd name="T39" fmla="*/ 32998307 h 609"/>
              <a:gd name="T40" fmla="*/ 50200163 w 601"/>
              <a:gd name="T41" fmla="*/ 38433453 h 609"/>
              <a:gd name="T42" fmla="*/ 48264607 w 601"/>
              <a:gd name="T43" fmla="*/ 41280349 h 609"/>
              <a:gd name="T44" fmla="*/ 45554541 w 601"/>
              <a:gd name="T45" fmla="*/ 48526731 h 609"/>
              <a:gd name="T46" fmla="*/ 45554541 w 601"/>
              <a:gd name="T47" fmla="*/ 54091380 h 609"/>
              <a:gd name="T48" fmla="*/ 52910229 w 601"/>
              <a:gd name="T49" fmla="*/ 57714571 h 609"/>
              <a:gd name="T50" fmla="*/ 61943901 w 601"/>
              <a:gd name="T51" fmla="*/ 60431965 h 609"/>
              <a:gd name="T52" fmla="*/ 70203064 w 601"/>
              <a:gd name="T53" fmla="*/ 39339251 h 609"/>
              <a:gd name="T54" fmla="*/ 38327818 w 601"/>
              <a:gd name="T55" fmla="*/ 7376244 h 60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1" h="609">
                <a:moveTo>
                  <a:pt x="297" y="608"/>
                </a:moveTo>
                <a:lnTo>
                  <a:pt x="297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5"/>
                  <a:pt x="134" y="0"/>
                  <a:pt x="297" y="0"/>
                </a:cubicBezTo>
                <a:cubicBezTo>
                  <a:pt x="466" y="0"/>
                  <a:pt x="600" y="135"/>
                  <a:pt x="600" y="304"/>
                </a:cubicBezTo>
                <a:cubicBezTo>
                  <a:pt x="600" y="474"/>
                  <a:pt x="466" y="608"/>
                  <a:pt x="297" y="608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2" y="57"/>
                  <a:pt x="56" y="170"/>
                  <a:pt x="56" y="304"/>
                </a:cubicBezTo>
                <a:cubicBezTo>
                  <a:pt x="56" y="368"/>
                  <a:pt x="78" y="425"/>
                  <a:pt x="120" y="467"/>
                </a:cubicBezTo>
                <a:cubicBezTo>
                  <a:pt x="155" y="453"/>
                  <a:pt x="141" y="467"/>
                  <a:pt x="183" y="446"/>
                </a:cubicBezTo>
                <a:cubicBezTo>
                  <a:pt x="233" y="425"/>
                  <a:pt x="247" y="418"/>
                  <a:pt x="247" y="418"/>
                </a:cubicBezTo>
                <a:cubicBezTo>
                  <a:pt x="247" y="375"/>
                  <a:pt x="247" y="375"/>
                  <a:pt x="247" y="375"/>
                </a:cubicBezTo>
                <a:cubicBezTo>
                  <a:pt x="247" y="375"/>
                  <a:pt x="226" y="361"/>
                  <a:pt x="219" y="319"/>
                </a:cubicBezTo>
                <a:cubicBezTo>
                  <a:pt x="212" y="326"/>
                  <a:pt x="205" y="304"/>
                  <a:pt x="205" y="297"/>
                </a:cubicBezTo>
                <a:cubicBezTo>
                  <a:pt x="205" y="283"/>
                  <a:pt x="198" y="255"/>
                  <a:pt x="212" y="255"/>
                </a:cubicBezTo>
                <a:cubicBezTo>
                  <a:pt x="212" y="234"/>
                  <a:pt x="212" y="220"/>
                  <a:pt x="212" y="205"/>
                </a:cubicBezTo>
                <a:cubicBezTo>
                  <a:pt x="212" y="177"/>
                  <a:pt x="247" y="135"/>
                  <a:pt x="297" y="135"/>
                </a:cubicBezTo>
                <a:cubicBezTo>
                  <a:pt x="360" y="135"/>
                  <a:pt x="381" y="177"/>
                  <a:pt x="389" y="205"/>
                </a:cubicBezTo>
                <a:cubicBezTo>
                  <a:pt x="389" y="220"/>
                  <a:pt x="389" y="234"/>
                  <a:pt x="381" y="255"/>
                </a:cubicBezTo>
                <a:cubicBezTo>
                  <a:pt x="396" y="255"/>
                  <a:pt x="389" y="283"/>
                  <a:pt x="389" y="297"/>
                </a:cubicBezTo>
                <a:cubicBezTo>
                  <a:pt x="389" y="304"/>
                  <a:pt x="389" y="326"/>
                  <a:pt x="374" y="319"/>
                </a:cubicBezTo>
                <a:cubicBezTo>
                  <a:pt x="367" y="361"/>
                  <a:pt x="353" y="375"/>
                  <a:pt x="353" y="375"/>
                </a:cubicBezTo>
                <a:cubicBezTo>
                  <a:pt x="353" y="418"/>
                  <a:pt x="353" y="418"/>
                  <a:pt x="353" y="418"/>
                </a:cubicBezTo>
                <a:cubicBezTo>
                  <a:pt x="353" y="418"/>
                  <a:pt x="367" y="425"/>
                  <a:pt x="410" y="446"/>
                </a:cubicBezTo>
                <a:cubicBezTo>
                  <a:pt x="459" y="467"/>
                  <a:pt x="445" y="453"/>
                  <a:pt x="480" y="467"/>
                </a:cubicBezTo>
                <a:cubicBezTo>
                  <a:pt x="523" y="425"/>
                  <a:pt x="544" y="368"/>
                  <a:pt x="544" y="304"/>
                </a:cubicBezTo>
                <a:cubicBezTo>
                  <a:pt x="544" y="170"/>
                  <a:pt x="431" y="57"/>
                  <a:pt x="297" y="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Freeform 89"/>
          <p:cNvSpPr>
            <a:spLocks noChangeArrowheads="1"/>
          </p:cNvSpPr>
          <p:nvPr/>
        </p:nvSpPr>
        <p:spPr bwMode="auto">
          <a:xfrm>
            <a:off x="6882372" y="3524915"/>
            <a:ext cx="374204" cy="260316"/>
          </a:xfrm>
          <a:custGeom>
            <a:avLst/>
            <a:gdLst>
              <a:gd name="T0" fmla="*/ 78807547 w 608"/>
              <a:gd name="T1" fmla="*/ 52720001 h 425"/>
              <a:gd name="T2" fmla="*/ 78807547 w 608"/>
              <a:gd name="T3" fmla="*/ 52720001 h 425"/>
              <a:gd name="T4" fmla="*/ 78807547 w 608"/>
              <a:gd name="T5" fmla="*/ 52720001 h 425"/>
              <a:gd name="T6" fmla="*/ 76081000 w 608"/>
              <a:gd name="T7" fmla="*/ 54520114 h 425"/>
              <a:gd name="T8" fmla="*/ 57774906 w 608"/>
              <a:gd name="T9" fmla="*/ 54520114 h 425"/>
              <a:gd name="T10" fmla="*/ 60501092 w 608"/>
              <a:gd name="T11" fmla="*/ 51819944 h 425"/>
              <a:gd name="T12" fmla="*/ 60501092 w 608"/>
              <a:gd name="T13" fmla="*/ 51819944 h 425"/>
              <a:gd name="T14" fmla="*/ 60501092 w 608"/>
              <a:gd name="T15" fmla="*/ 51819944 h 425"/>
              <a:gd name="T16" fmla="*/ 52321812 w 608"/>
              <a:gd name="T17" fmla="*/ 37289949 h 425"/>
              <a:gd name="T18" fmla="*/ 46739003 w 608"/>
              <a:gd name="T19" fmla="*/ 35489478 h 425"/>
              <a:gd name="T20" fmla="*/ 46739003 w 608"/>
              <a:gd name="T21" fmla="*/ 30989195 h 425"/>
              <a:gd name="T22" fmla="*/ 44012816 w 608"/>
              <a:gd name="T23" fmla="*/ 24559708 h 425"/>
              <a:gd name="T24" fmla="*/ 43103727 w 608"/>
              <a:gd name="T25" fmla="*/ 21859539 h 425"/>
              <a:gd name="T26" fmla="*/ 43103727 w 608"/>
              <a:gd name="T27" fmla="*/ 18130580 h 425"/>
              <a:gd name="T28" fmla="*/ 43103727 w 608"/>
              <a:gd name="T29" fmla="*/ 12729882 h 425"/>
              <a:gd name="T30" fmla="*/ 52321812 w 608"/>
              <a:gd name="T31" fmla="*/ 5529072 h 425"/>
              <a:gd name="T32" fmla="*/ 62318910 w 608"/>
              <a:gd name="T33" fmla="*/ 12729882 h 425"/>
              <a:gd name="T34" fmla="*/ 61410182 w 608"/>
              <a:gd name="T35" fmla="*/ 18130580 h 425"/>
              <a:gd name="T36" fmla="*/ 62318910 w 608"/>
              <a:gd name="T37" fmla="*/ 21859539 h 425"/>
              <a:gd name="T38" fmla="*/ 60501092 w 608"/>
              <a:gd name="T39" fmla="*/ 24559708 h 425"/>
              <a:gd name="T40" fmla="*/ 57774906 w 608"/>
              <a:gd name="T41" fmla="*/ 30989195 h 425"/>
              <a:gd name="T42" fmla="*/ 57774906 w 608"/>
              <a:gd name="T43" fmla="*/ 35489478 h 425"/>
              <a:gd name="T44" fmla="*/ 64136368 w 608"/>
              <a:gd name="T45" fmla="*/ 38190006 h 425"/>
              <a:gd name="T46" fmla="*/ 71536996 w 608"/>
              <a:gd name="T47" fmla="*/ 40890175 h 425"/>
              <a:gd name="T48" fmla="*/ 78807547 w 608"/>
              <a:gd name="T49" fmla="*/ 52720001 h 425"/>
              <a:gd name="T50" fmla="*/ 42194998 w 608"/>
              <a:gd name="T51" fmla="*/ 36389534 h 425"/>
              <a:gd name="T52" fmla="*/ 42194998 w 608"/>
              <a:gd name="T53" fmla="*/ 36389534 h 425"/>
              <a:gd name="T54" fmla="*/ 50374278 w 608"/>
              <a:gd name="T55" fmla="*/ 39090062 h 425"/>
              <a:gd name="T56" fmla="*/ 57774906 w 608"/>
              <a:gd name="T57" fmla="*/ 51819944 h 425"/>
              <a:gd name="T58" fmla="*/ 57774906 w 608"/>
              <a:gd name="T59" fmla="*/ 51819944 h 425"/>
              <a:gd name="T60" fmla="*/ 57774906 w 608"/>
              <a:gd name="T61" fmla="*/ 51819944 h 425"/>
              <a:gd name="T62" fmla="*/ 55048359 w 608"/>
              <a:gd name="T63" fmla="*/ 54520114 h 425"/>
              <a:gd name="T64" fmla="*/ 2726547 w 608"/>
              <a:gd name="T65" fmla="*/ 54520114 h 425"/>
              <a:gd name="T66" fmla="*/ 0 w 608"/>
              <a:gd name="T67" fmla="*/ 51819944 h 425"/>
              <a:gd name="T68" fmla="*/ 0 w 608"/>
              <a:gd name="T69" fmla="*/ 51819944 h 425"/>
              <a:gd name="T70" fmla="*/ 0 w 608"/>
              <a:gd name="T71" fmla="*/ 51819944 h 425"/>
              <a:gd name="T72" fmla="*/ 7270552 w 608"/>
              <a:gd name="T73" fmla="*/ 39090062 h 425"/>
              <a:gd name="T74" fmla="*/ 15579547 w 608"/>
              <a:gd name="T75" fmla="*/ 36389534 h 425"/>
              <a:gd name="T76" fmla="*/ 22850099 w 608"/>
              <a:gd name="T77" fmla="*/ 33689365 h 425"/>
              <a:gd name="T78" fmla="*/ 22850099 w 608"/>
              <a:gd name="T79" fmla="*/ 28160293 h 425"/>
              <a:gd name="T80" fmla="*/ 20123912 w 608"/>
              <a:gd name="T81" fmla="*/ 21859539 h 425"/>
              <a:gd name="T82" fmla="*/ 18306094 w 608"/>
              <a:gd name="T83" fmla="*/ 19159369 h 425"/>
              <a:gd name="T84" fmla="*/ 19214823 w 608"/>
              <a:gd name="T85" fmla="*/ 14529995 h 425"/>
              <a:gd name="T86" fmla="*/ 18306094 w 608"/>
              <a:gd name="T87" fmla="*/ 9129656 h 425"/>
              <a:gd name="T88" fmla="*/ 28432908 w 608"/>
              <a:gd name="T89" fmla="*/ 0 h 425"/>
              <a:gd name="T90" fmla="*/ 39468811 w 608"/>
              <a:gd name="T91" fmla="*/ 9129656 h 425"/>
              <a:gd name="T92" fmla="*/ 38559722 w 608"/>
              <a:gd name="T93" fmla="*/ 14529995 h 425"/>
              <a:gd name="T94" fmla="*/ 39468811 w 608"/>
              <a:gd name="T95" fmla="*/ 19159369 h 425"/>
              <a:gd name="T96" fmla="*/ 37650993 w 608"/>
              <a:gd name="T97" fmla="*/ 21859539 h 425"/>
              <a:gd name="T98" fmla="*/ 34794731 w 608"/>
              <a:gd name="T99" fmla="*/ 28160293 h 425"/>
              <a:gd name="T100" fmla="*/ 34794731 w 608"/>
              <a:gd name="T101" fmla="*/ 33689365 h 425"/>
              <a:gd name="T102" fmla="*/ 42194998 w 608"/>
              <a:gd name="T103" fmla="*/ 36389534 h 42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08" h="425">
                <a:moveTo>
                  <a:pt x="607" y="410"/>
                </a:moveTo>
                <a:lnTo>
                  <a:pt x="607" y="410"/>
                </a:lnTo>
                <a:cubicBezTo>
                  <a:pt x="607" y="417"/>
                  <a:pt x="593" y="424"/>
                  <a:pt x="586" y="424"/>
                </a:cubicBezTo>
                <a:cubicBezTo>
                  <a:pt x="445" y="424"/>
                  <a:pt x="445" y="424"/>
                  <a:pt x="445" y="424"/>
                </a:cubicBezTo>
                <a:cubicBezTo>
                  <a:pt x="459" y="424"/>
                  <a:pt x="466" y="417"/>
                  <a:pt x="466" y="403"/>
                </a:cubicBezTo>
                <a:cubicBezTo>
                  <a:pt x="466" y="403"/>
                  <a:pt x="466" y="318"/>
                  <a:pt x="403" y="290"/>
                </a:cubicBezTo>
                <a:cubicBezTo>
                  <a:pt x="374" y="276"/>
                  <a:pt x="374" y="276"/>
                  <a:pt x="360" y="276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0" y="241"/>
                  <a:pt x="346" y="226"/>
                  <a:pt x="339" y="191"/>
                </a:cubicBezTo>
                <a:cubicBezTo>
                  <a:pt x="332" y="191"/>
                  <a:pt x="332" y="184"/>
                  <a:pt x="332" y="170"/>
                </a:cubicBezTo>
                <a:cubicBezTo>
                  <a:pt x="332" y="163"/>
                  <a:pt x="325" y="141"/>
                  <a:pt x="332" y="141"/>
                </a:cubicBezTo>
                <a:cubicBezTo>
                  <a:pt x="332" y="127"/>
                  <a:pt x="332" y="106"/>
                  <a:pt x="332" y="99"/>
                </a:cubicBezTo>
                <a:cubicBezTo>
                  <a:pt x="332" y="71"/>
                  <a:pt x="360" y="43"/>
                  <a:pt x="403" y="43"/>
                </a:cubicBezTo>
                <a:cubicBezTo>
                  <a:pt x="452" y="43"/>
                  <a:pt x="473" y="71"/>
                  <a:pt x="480" y="99"/>
                </a:cubicBezTo>
                <a:cubicBezTo>
                  <a:pt x="480" y="106"/>
                  <a:pt x="473" y="127"/>
                  <a:pt x="473" y="141"/>
                </a:cubicBezTo>
                <a:cubicBezTo>
                  <a:pt x="487" y="141"/>
                  <a:pt x="480" y="163"/>
                  <a:pt x="480" y="170"/>
                </a:cubicBezTo>
                <a:cubicBezTo>
                  <a:pt x="480" y="184"/>
                  <a:pt x="473" y="191"/>
                  <a:pt x="466" y="191"/>
                </a:cubicBezTo>
                <a:cubicBezTo>
                  <a:pt x="459" y="226"/>
                  <a:pt x="445" y="241"/>
                  <a:pt x="445" y="241"/>
                </a:cubicBezTo>
                <a:cubicBezTo>
                  <a:pt x="445" y="276"/>
                  <a:pt x="445" y="276"/>
                  <a:pt x="445" y="276"/>
                </a:cubicBezTo>
                <a:cubicBezTo>
                  <a:pt x="445" y="276"/>
                  <a:pt x="459" y="276"/>
                  <a:pt x="494" y="297"/>
                </a:cubicBezTo>
                <a:cubicBezTo>
                  <a:pt x="537" y="311"/>
                  <a:pt x="523" y="297"/>
                  <a:pt x="551" y="318"/>
                </a:cubicBezTo>
                <a:cubicBezTo>
                  <a:pt x="607" y="339"/>
                  <a:pt x="607" y="410"/>
                  <a:pt x="607" y="410"/>
                </a:cubicBezTo>
                <a:close/>
                <a:moveTo>
                  <a:pt x="325" y="283"/>
                </a:moveTo>
                <a:lnTo>
                  <a:pt x="325" y="283"/>
                </a:lnTo>
                <a:cubicBezTo>
                  <a:pt x="367" y="297"/>
                  <a:pt x="353" y="290"/>
                  <a:pt x="388" y="304"/>
                </a:cubicBezTo>
                <a:cubicBezTo>
                  <a:pt x="445" y="332"/>
                  <a:pt x="445" y="403"/>
                  <a:pt x="445" y="403"/>
                </a:cubicBezTo>
                <a:cubicBezTo>
                  <a:pt x="445" y="417"/>
                  <a:pt x="431" y="424"/>
                  <a:pt x="424" y="424"/>
                </a:cubicBezTo>
                <a:cubicBezTo>
                  <a:pt x="21" y="424"/>
                  <a:pt x="21" y="424"/>
                  <a:pt x="21" y="424"/>
                </a:cubicBezTo>
                <a:cubicBezTo>
                  <a:pt x="14" y="424"/>
                  <a:pt x="0" y="417"/>
                  <a:pt x="0" y="403"/>
                </a:cubicBezTo>
                <a:cubicBezTo>
                  <a:pt x="0" y="403"/>
                  <a:pt x="0" y="332"/>
                  <a:pt x="56" y="304"/>
                </a:cubicBezTo>
                <a:cubicBezTo>
                  <a:pt x="92" y="290"/>
                  <a:pt x="77" y="304"/>
                  <a:pt x="120" y="283"/>
                </a:cubicBezTo>
                <a:cubicBezTo>
                  <a:pt x="162" y="269"/>
                  <a:pt x="176" y="262"/>
                  <a:pt x="176" y="262"/>
                </a:cubicBezTo>
                <a:cubicBezTo>
                  <a:pt x="176" y="219"/>
                  <a:pt x="176" y="219"/>
                  <a:pt x="176" y="219"/>
                </a:cubicBezTo>
                <a:cubicBezTo>
                  <a:pt x="176" y="219"/>
                  <a:pt x="155" y="205"/>
                  <a:pt x="155" y="170"/>
                </a:cubicBezTo>
                <a:cubicBezTo>
                  <a:pt x="141" y="170"/>
                  <a:pt x="141" y="156"/>
                  <a:pt x="141" y="149"/>
                </a:cubicBezTo>
                <a:cubicBezTo>
                  <a:pt x="141" y="141"/>
                  <a:pt x="134" y="113"/>
                  <a:pt x="148" y="113"/>
                </a:cubicBezTo>
                <a:cubicBezTo>
                  <a:pt x="141" y="92"/>
                  <a:pt x="141" y="78"/>
                  <a:pt x="141" y="71"/>
                </a:cubicBezTo>
                <a:cubicBezTo>
                  <a:pt x="148" y="35"/>
                  <a:pt x="176" y="7"/>
                  <a:pt x="219" y="0"/>
                </a:cubicBezTo>
                <a:cubicBezTo>
                  <a:pt x="275" y="7"/>
                  <a:pt x="297" y="35"/>
                  <a:pt x="304" y="71"/>
                </a:cubicBezTo>
                <a:cubicBezTo>
                  <a:pt x="304" y="78"/>
                  <a:pt x="304" y="92"/>
                  <a:pt x="297" y="113"/>
                </a:cubicBezTo>
                <a:cubicBezTo>
                  <a:pt x="311" y="113"/>
                  <a:pt x="304" y="141"/>
                  <a:pt x="304" y="149"/>
                </a:cubicBezTo>
                <a:cubicBezTo>
                  <a:pt x="304" y="156"/>
                  <a:pt x="304" y="170"/>
                  <a:pt x="290" y="170"/>
                </a:cubicBezTo>
                <a:cubicBezTo>
                  <a:pt x="282" y="205"/>
                  <a:pt x="268" y="219"/>
                  <a:pt x="268" y="219"/>
                </a:cubicBezTo>
                <a:cubicBezTo>
                  <a:pt x="268" y="262"/>
                  <a:pt x="268" y="262"/>
                  <a:pt x="268" y="262"/>
                </a:cubicBezTo>
                <a:cubicBezTo>
                  <a:pt x="268" y="262"/>
                  <a:pt x="282" y="262"/>
                  <a:pt x="325" y="28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Freeform 90"/>
          <p:cNvSpPr>
            <a:spLocks noChangeArrowheads="1"/>
          </p:cNvSpPr>
          <p:nvPr/>
        </p:nvSpPr>
        <p:spPr bwMode="auto">
          <a:xfrm>
            <a:off x="6234292" y="3427296"/>
            <a:ext cx="368781" cy="357935"/>
          </a:xfrm>
          <a:custGeom>
            <a:avLst/>
            <a:gdLst>
              <a:gd name="T0" fmla="*/ 76526312 w 601"/>
              <a:gd name="T1" fmla="*/ 66441079 h 580"/>
              <a:gd name="T2" fmla="*/ 76526312 w 601"/>
              <a:gd name="T3" fmla="*/ 66441079 h 580"/>
              <a:gd name="T4" fmla="*/ 76526312 w 601"/>
              <a:gd name="T5" fmla="*/ 66441079 h 580"/>
              <a:gd name="T6" fmla="*/ 68396114 w 601"/>
              <a:gd name="T7" fmla="*/ 74664833 h 580"/>
              <a:gd name="T8" fmla="*/ 68396114 w 601"/>
              <a:gd name="T9" fmla="*/ 74664833 h 580"/>
              <a:gd name="T10" fmla="*/ 65557083 w 601"/>
              <a:gd name="T11" fmla="*/ 75578543 h 580"/>
              <a:gd name="T12" fmla="*/ 61943901 w 601"/>
              <a:gd name="T13" fmla="*/ 71923702 h 580"/>
              <a:gd name="T14" fmla="*/ 62847017 w 601"/>
              <a:gd name="T15" fmla="*/ 70095920 h 580"/>
              <a:gd name="T16" fmla="*/ 62847017 w 601"/>
              <a:gd name="T17" fmla="*/ 70095920 h 580"/>
              <a:gd name="T18" fmla="*/ 65557083 w 601"/>
              <a:gd name="T19" fmla="*/ 67354789 h 580"/>
              <a:gd name="T20" fmla="*/ 48264607 w 601"/>
              <a:gd name="T21" fmla="*/ 67354789 h 580"/>
              <a:gd name="T22" fmla="*/ 44651066 w 601"/>
              <a:gd name="T23" fmla="*/ 63569522 h 580"/>
              <a:gd name="T24" fmla="*/ 48264607 w 601"/>
              <a:gd name="T25" fmla="*/ 59914681 h 580"/>
              <a:gd name="T26" fmla="*/ 65557083 w 601"/>
              <a:gd name="T27" fmla="*/ 59914681 h 580"/>
              <a:gd name="T28" fmla="*/ 62847017 w 601"/>
              <a:gd name="T29" fmla="*/ 57173188 h 580"/>
              <a:gd name="T30" fmla="*/ 62847017 w 601"/>
              <a:gd name="T31" fmla="*/ 57173188 h 580"/>
              <a:gd name="T32" fmla="*/ 61943901 w 601"/>
              <a:gd name="T33" fmla="*/ 55345768 h 580"/>
              <a:gd name="T34" fmla="*/ 65557083 w 601"/>
              <a:gd name="T35" fmla="*/ 51690927 h 580"/>
              <a:gd name="T36" fmla="*/ 68396114 w 601"/>
              <a:gd name="T37" fmla="*/ 52604637 h 580"/>
              <a:gd name="T38" fmla="*/ 68396114 w 601"/>
              <a:gd name="T39" fmla="*/ 52604637 h 580"/>
              <a:gd name="T40" fmla="*/ 76526312 w 601"/>
              <a:gd name="T41" fmla="*/ 60828391 h 580"/>
              <a:gd name="T42" fmla="*/ 76526312 w 601"/>
              <a:gd name="T43" fmla="*/ 60828391 h 580"/>
              <a:gd name="T44" fmla="*/ 77429787 w 601"/>
              <a:gd name="T45" fmla="*/ 63569522 h 580"/>
              <a:gd name="T46" fmla="*/ 76526312 w 601"/>
              <a:gd name="T47" fmla="*/ 66441079 h 580"/>
              <a:gd name="T48" fmla="*/ 58330360 w 601"/>
              <a:gd name="T49" fmla="*/ 56259478 h 580"/>
              <a:gd name="T50" fmla="*/ 58330360 w 601"/>
              <a:gd name="T51" fmla="*/ 56259478 h 580"/>
              <a:gd name="T52" fmla="*/ 48264607 w 601"/>
              <a:gd name="T53" fmla="*/ 56259478 h 580"/>
              <a:gd name="T54" fmla="*/ 41037884 w 601"/>
              <a:gd name="T55" fmla="*/ 63569522 h 580"/>
              <a:gd name="T56" fmla="*/ 48264607 w 601"/>
              <a:gd name="T57" fmla="*/ 71009630 h 580"/>
              <a:gd name="T58" fmla="*/ 58330360 w 601"/>
              <a:gd name="T59" fmla="*/ 71009630 h 580"/>
              <a:gd name="T60" fmla="*/ 58330360 w 601"/>
              <a:gd name="T61" fmla="*/ 71923702 h 580"/>
              <a:gd name="T62" fmla="*/ 59233835 w 601"/>
              <a:gd name="T63" fmla="*/ 75578543 h 580"/>
              <a:gd name="T64" fmla="*/ 3613541 w 601"/>
              <a:gd name="T65" fmla="*/ 75578543 h 580"/>
              <a:gd name="T66" fmla="*/ 0 w 601"/>
              <a:gd name="T67" fmla="*/ 71923702 h 580"/>
              <a:gd name="T68" fmla="*/ 0 w 601"/>
              <a:gd name="T69" fmla="*/ 71923702 h 580"/>
              <a:gd name="T70" fmla="*/ 0 w 601"/>
              <a:gd name="T71" fmla="*/ 71923702 h 580"/>
              <a:gd name="T72" fmla="*/ 9936789 w 601"/>
              <a:gd name="T73" fmla="*/ 53518347 h 580"/>
              <a:gd name="T74" fmla="*/ 20906017 w 601"/>
              <a:gd name="T75" fmla="*/ 49733080 h 580"/>
              <a:gd name="T76" fmla="*/ 30068655 w 601"/>
              <a:gd name="T77" fmla="*/ 46077877 h 580"/>
              <a:gd name="T78" fmla="*/ 30068655 w 601"/>
              <a:gd name="T79" fmla="*/ 38637768 h 580"/>
              <a:gd name="T80" fmla="*/ 26326149 w 601"/>
              <a:gd name="T81" fmla="*/ 29500304 h 580"/>
              <a:gd name="T82" fmla="*/ 24519558 w 601"/>
              <a:gd name="T83" fmla="*/ 25845463 h 580"/>
              <a:gd name="T84" fmla="*/ 25422674 w 601"/>
              <a:gd name="T85" fmla="*/ 19318704 h 580"/>
              <a:gd name="T86" fmla="*/ 24519558 w 601"/>
              <a:gd name="T87" fmla="*/ 12009021 h 580"/>
              <a:gd name="T88" fmla="*/ 39230934 w 601"/>
              <a:gd name="T89" fmla="*/ 0 h 580"/>
              <a:gd name="T90" fmla="*/ 52910229 w 601"/>
              <a:gd name="T91" fmla="*/ 12009021 h 580"/>
              <a:gd name="T92" fmla="*/ 51877788 w 601"/>
              <a:gd name="T93" fmla="*/ 19318704 h 580"/>
              <a:gd name="T94" fmla="*/ 53813704 w 601"/>
              <a:gd name="T95" fmla="*/ 25845463 h 580"/>
              <a:gd name="T96" fmla="*/ 50974673 w 601"/>
              <a:gd name="T97" fmla="*/ 29500304 h 580"/>
              <a:gd name="T98" fmla="*/ 47361132 w 601"/>
              <a:gd name="T99" fmla="*/ 38637768 h 580"/>
              <a:gd name="T100" fmla="*/ 47361132 w 601"/>
              <a:gd name="T101" fmla="*/ 46077877 h 580"/>
              <a:gd name="T102" fmla="*/ 56523770 w 601"/>
              <a:gd name="T103" fmla="*/ 49733080 h 580"/>
              <a:gd name="T104" fmla="*/ 59233835 w 601"/>
              <a:gd name="T105" fmla="*/ 50646790 h 580"/>
              <a:gd name="T106" fmla="*/ 58330360 w 601"/>
              <a:gd name="T107" fmla="*/ 55345768 h 580"/>
              <a:gd name="T108" fmla="*/ 58330360 w 601"/>
              <a:gd name="T109" fmla="*/ 56259478 h 580"/>
              <a:gd name="T110" fmla="*/ 77429787 w 601"/>
              <a:gd name="T111" fmla="*/ 71923702 h 580"/>
              <a:gd name="T112" fmla="*/ 77429787 w 601"/>
              <a:gd name="T113" fmla="*/ 71923702 h 580"/>
              <a:gd name="T114" fmla="*/ 77429787 w 601"/>
              <a:gd name="T115" fmla="*/ 71923702 h 580"/>
              <a:gd name="T116" fmla="*/ 77429787 w 601"/>
              <a:gd name="T117" fmla="*/ 71923702 h 580"/>
              <a:gd name="T118" fmla="*/ 73816246 w 601"/>
              <a:gd name="T119" fmla="*/ 75578543 h 580"/>
              <a:gd name="T120" fmla="*/ 72009655 w 601"/>
              <a:gd name="T121" fmla="*/ 75578543 h 580"/>
              <a:gd name="T122" fmla="*/ 77429787 w 601"/>
              <a:gd name="T123" fmla="*/ 70095920 h 580"/>
              <a:gd name="T124" fmla="*/ 77429787 w 601"/>
              <a:gd name="T125" fmla="*/ 71923702 h 58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1" h="580">
                <a:moveTo>
                  <a:pt x="593" y="509"/>
                </a:moveTo>
                <a:lnTo>
                  <a:pt x="593" y="509"/>
                </a:lnTo>
                <a:cubicBezTo>
                  <a:pt x="530" y="572"/>
                  <a:pt x="530" y="572"/>
                  <a:pt x="530" y="572"/>
                </a:cubicBezTo>
                <a:cubicBezTo>
                  <a:pt x="523" y="579"/>
                  <a:pt x="515" y="579"/>
                  <a:pt x="508" y="579"/>
                </a:cubicBezTo>
                <a:cubicBezTo>
                  <a:pt x="494" y="579"/>
                  <a:pt x="480" y="572"/>
                  <a:pt x="480" y="551"/>
                </a:cubicBezTo>
                <a:cubicBezTo>
                  <a:pt x="480" y="544"/>
                  <a:pt x="480" y="537"/>
                  <a:pt x="487" y="537"/>
                </a:cubicBezTo>
                <a:cubicBezTo>
                  <a:pt x="508" y="516"/>
                  <a:pt x="508" y="516"/>
                  <a:pt x="508" y="516"/>
                </a:cubicBezTo>
                <a:cubicBezTo>
                  <a:pt x="374" y="516"/>
                  <a:pt x="374" y="516"/>
                  <a:pt x="374" y="516"/>
                </a:cubicBezTo>
                <a:cubicBezTo>
                  <a:pt x="360" y="516"/>
                  <a:pt x="346" y="502"/>
                  <a:pt x="346" y="487"/>
                </a:cubicBezTo>
                <a:cubicBezTo>
                  <a:pt x="346" y="473"/>
                  <a:pt x="360" y="459"/>
                  <a:pt x="374" y="459"/>
                </a:cubicBezTo>
                <a:cubicBezTo>
                  <a:pt x="508" y="459"/>
                  <a:pt x="508" y="459"/>
                  <a:pt x="508" y="459"/>
                </a:cubicBezTo>
                <a:cubicBezTo>
                  <a:pt x="487" y="438"/>
                  <a:pt x="487" y="438"/>
                  <a:pt x="487" y="438"/>
                </a:cubicBezTo>
                <a:cubicBezTo>
                  <a:pt x="480" y="438"/>
                  <a:pt x="480" y="431"/>
                  <a:pt x="480" y="424"/>
                </a:cubicBezTo>
                <a:cubicBezTo>
                  <a:pt x="480" y="403"/>
                  <a:pt x="494" y="396"/>
                  <a:pt x="508" y="396"/>
                </a:cubicBezTo>
                <a:cubicBezTo>
                  <a:pt x="515" y="396"/>
                  <a:pt x="523" y="396"/>
                  <a:pt x="530" y="403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600" y="473"/>
                  <a:pt x="600" y="480"/>
                  <a:pt x="600" y="487"/>
                </a:cubicBezTo>
                <a:cubicBezTo>
                  <a:pt x="600" y="494"/>
                  <a:pt x="600" y="502"/>
                  <a:pt x="593" y="509"/>
                </a:cubicBezTo>
                <a:close/>
                <a:moveTo>
                  <a:pt x="452" y="431"/>
                </a:moveTo>
                <a:lnTo>
                  <a:pt x="452" y="431"/>
                </a:lnTo>
                <a:cubicBezTo>
                  <a:pt x="374" y="431"/>
                  <a:pt x="374" y="431"/>
                  <a:pt x="374" y="431"/>
                </a:cubicBezTo>
                <a:cubicBezTo>
                  <a:pt x="346" y="431"/>
                  <a:pt x="318" y="459"/>
                  <a:pt x="318" y="487"/>
                </a:cubicBezTo>
                <a:cubicBezTo>
                  <a:pt x="318" y="516"/>
                  <a:pt x="346" y="544"/>
                  <a:pt x="374" y="544"/>
                </a:cubicBezTo>
                <a:cubicBezTo>
                  <a:pt x="452" y="544"/>
                  <a:pt x="452" y="544"/>
                  <a:pt x="452" y="544"/>
                </a:cubicBezTo>
                <a:lnTo>
                  <a:pt x="452" y="551"/>
                </a:lnTo>
                <a:cubicBezTo>
                  <a:pt x="452" y="565"/>
                  <a:pt x="452" y="572"/>
                  <a:pt x="459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14" y="579"/>
                  <a:pt x="0" y="572"/>
                  <a:pt x="0" y="551"/>
                </a:cubicBezTo>
                <a:cubicBezTo>
                  <a:pt x="0" y="551"/>
                  <a:pt x="0" y="452"/>
                  <a:pt x="77" y="410"/>
                </a:cubicBezTo>
                <a:cubicBezTo>
                  <a:pt x="120" y="388"/>
                  <a:pt x="106" y="410"/>
                  <a:pt x="162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4" y="226"/>
                </a:cubicBezTo>
                <a:cubicBezTo>
                  <a:pt x="190" y="233"/>
                  <a:pt x="190" y="212"/>
                  <a:pt x="190" y="198"/>
                </a:cubicBezTo>
                <a:cubicBezTo>
                  <a:pt x="190" y="183"/>
                  <a:pt x="183" y="148"/>
                  <a:pt x="197" y="148"/>
                </a:cubicBezTo>
                <a:cubicBezTo>
                  <a:pt x="190" y="127"/>
                  <a:pt x="190" y="99"/>
                  <a:pt x="190" y="92"/>
                </a:cubicBezTo>
                <a:cubicBezTo>
                  <a:pt x="197" y="49"/>
                  <a:pt x="240" y="0"/>
                  <a:pt x="304" y="0"/>
                </a:cubicBezTo>
                <a:cubicBezTo>
                  <a:pt x="374" y="0"/>
                  <a:pt x="410" y="49"/>
                  <a:pt x="410" y="92"/>
                </a:cubicBezTo>
                <a:cubicBezTo>
                  <a:pt x="410" y="99"/>
                  <a:pt x="410" y="127"/>
                  <a:pt x="402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5" y="226"/>
                </a:cubicBezTo>
                <a:cubicBezTo>
                  <a:pt x="388" y="275"/>
                  <a:pt x="367" y="296"/>
                  <a:pt x="367" y="296"/>
                </a:cubicBezTo>
                <a:cubicBezTo>
                  <a:pt x="367" y="353"/>
                  <a:pt x="367" y="353"/>
                  <a:pt x="367" y="353"/>
                </a:cubicBezTo>
                <a:cubicBezTo>
                  <a:pt x="367" y="353"/>
                  <a:pt x="381" y="360"/>
                  <a:pt x="438" y="381"/>
                </a:cubicBezTo>
                <a:cubicBezTo>
                  <a:pt x="445" y="388"/>
                  <a:pt x="452" y="388"/>
                  <a:pt x="459" y="388"/>
                </a:cubicBezTo>
                <a:cubicBezTo>
                  <a:pt x="452" y="403"/>
                  <a:pt x="452" y="410"/>
                  <a:pt x="452" y="424"/>
                </a:cubicBezTo>
                <a:lnTo>
                  <a:pt x="452" y="431"/>
                </a:lnTo>
                <a:close/>
                <a:moveTo>
                  <a:pt x="600" y="551"/>
                </a:moveTo>
                <a:lnTo>
                  <a:pt x="600" y="551"/>
                </a:lnTo>
                <a:cubicBezTo>
                  <a:pt x="600" y="572"/>
                  <a:pt x="593" y="579"/>
                  <a:pt x="572" y="579"/>
                </a:cubicBezTo>
                <a:cubicBezTo>
                  <a:pt x="558" y="579"/>
                  <a:pt x="558" y="579"/>
                  <a:pt x="558" y="579"/>
                </a:cubicBezTo>
                <a:cubicBezTo>
                  <a:pt x="600" y="537"/>
                  <a:pt x="600" y="537"/>
                  <a:pt x="600" y="537"/>
                </a:cubicBezTo>
                <a:cubicBezTo>
                  <a:pt x="600" y="551"/>
                  <a:pt x="600" y="551"/>
                  <a:pt x="600" y="5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Freeform 91"/>
          <p:cNvSpPr>
            <a:spLocks noChangeArrowheads="1"/>
          </p:cNvSpPr>
          <p:nvPr/>
        </p:nvSpPr>
        <p:spPr bwMode="auto">
          <a:xfrm>
            <a:off x="5586215" y="3427296"/>
            <a:ext cx="368781" cy="357935"/>
          </a:xfrm>
          <a:custGeom>
            <a:avLst/>
            <a:gdLst>
              <a:gd name="T0" fmla="*/ 73816246 w 601"/>
              <a:gd name="T1" fmla="*/ 67354789 h 580"/>
              <a:gd name="T2" fmla="*/ 59233835 w 601"/>
              <a:gd name="T3" fmla="*/ 70095920 h 580"/>
              <a:gd name="T4" fmla="*/ 60136951 w 601"/>
              <a:gd name="T5" fmla="*/ 71923702 h 580"/>
              <a:gd name="T6" fmla="*/ 54716819 w 601"/>
              <a:gd name="T7" fmla="*/ 74664833 h 580"/>
              <a:gd name="T8" fmla="*/ 45554541 w 601"/>
              <a:gd name="T9" fmla="*/ 66441079 h 580"/>
              <a:gd name="T10" fmla="*/ 44651066 w 601"/>
              <a:gd name="T11" fmla="*/ 63569522 h 580"/>
              <a:gd name="T12" fmla="*/ 45554541 w 601"/>
              <a:gd name="T13" fmla="*/ 60828391 h 580"/>
              <a:gd name="T14" fmla="*/ 54716819 w 601"/>
              <a:gd name="T15" fmla="*/ 52604637 h 580"/>
              <a:gd name="T16" fmla="*/ 60136951 w 601"/>
              <a:gd name="T17" fmla="*/ 55345768 h 580"/>
              <a:gd name="T18" fmla="*/ 59233835 w 601"/>
              <a:gd name="T19" fmla="*/ 57173188 h 580"/>
              <a:gd name="T20" fmla="*/ 73816246 w 601"/>
              <a:gd name="T21" fmla="*/ 59914681 h 580"/>
              <a:gd name="T22" fmla="*/ 73816246 w 601"/>
              <a:gd name="T23" fmla="*/ 67354789 h 580"/>
              <a:gd name="T24" fmla="*/ 63750492 w 601"/>
              <a:gd name="T25" fmla="*/ 55345768 h 580"/>
              <a:gd name="T26" fmla="*/ 67363674 w 601"/>
              <a:gd name="T27" fmla="*/ 53518347 h 580"/>
              <a:gd name="T28" fmla="*/ 63750492 w 601"/>
              <a:gd name="T29" fmla="*/ 56259478 h 580"/>
              <a:gd name="T30" fmla="*/ 50974673 w 601"/>
              <a:gd name="T31" fmla="*/ 29500304 h 580"/>
              <a:gd name="T32" fmla="*/ 47361132 w 601"/>
              <a:gd name="T33" fmla="*/ 38637768 h 580"/>
              <a:gd name="T34" fmla="*/ 52781263 w 601"/>
              <a:gd name="T35" fmla="*/ 48819369 h 580"/>
              <a:gd name="T36" fmla="*/ 51877788 w 601"/>
              <a:gd name="T37" fmla="*/ 49733080 h 580"/>
              <a:gd name="T38" fmla="*/ 42844475 w 601"/>
              <a:gd name="T39" fmla="*/ 58086899 h 580"/>
              <a:gd name="T40" fmla="*/ 42844475 w 601"/>
              <a:gd name="T41" fmla="*/ 69182210 h 580"/>
              <a:gd name="T42" fmla="*/ 50071198 w 601"/>
              <a:gd name="T43" fmla="*/ 75578543 h 580"/>
              <a:gd name="T44" fmla="*/ 0 w 601"/>
              <a:gd name="T45" fmla="*/ 71923702 h 580"/>
              <a:gd name="T46" fmla="*/ 0 w 601"/>
              <a:gd name="T47" fmla="*/ 71923702 h 580"/>
              <a:gd name="T48" fmla="*/ 20906017 w 601"/>
              <a:gd name="T49" fmla="*/ 49733080 h 580"/>
              <a:gd name="T50" fmla="*/ 30068655 w 601"/>
              <a:gd name="T51" fmla="*/ 38637768 h 580"/>
              <a:gd name="T52" fmla="*/ 23616083 w 601"/>
              <a:gd name="T53" fmla="*/ 25845463 h 580"/>
              <a:gd name="T54" fmla="*/ 24519558 w 601"/>
              <a:gd name="T55" fmla="*/ 12009021 h 580"/>
              <a:gd name="T56" fmla="*/ 52781263 w 601"/>
              <a:gd name="T57" fmla="*/ 12009021 h 580"/>
              <a:gd name="T58" fmla="*/ 52781263 w 601"/>
              <a:gd name="T59" fmla="*/ 25845463 h 580"/>
              <a:gd name="T60" fmla="*/ 63750492 w 601"/>
              <a:gd name="T61" fmla="*/ 71009630 h 580"/>
              <a:gd name="T62" fmla="*/ 73816246 w 601"/>
              <a:gd name="T63" fmla="*/ 71009630 h 580"/>
              <a:gd name="T64" fmla="*/ 77429787 w 601"/>
              <a:gd name="T65" fmla="*/ 71923702 h 580"/>
              <a:gd name="T66" fmla="*/ 77429787 w 601"/>
              <a:gd name="T67" fmla="*/ 71923702 h 580"/>
              <a:gd name="T68" fmla="*/ 62847017 w 601"/>
              <a:gd name="T69" fmla="*/ 75578543 h 580"/>
              <a:gd name="T70" fmla="*/ 63750492 w 601"/>
              <a:gd name="T71" fmla="*/ 71009630 h 58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580">
                <a:moveTo>
                  <a:pt x="572" y="516"/>
                </a:moveTo>
                <a:lnTo>
                  <a:pt x="572" y="516"/>
                </a:lnTo>
                <a:cubicBezTo>
                  <a:pt x="445" y="516"/>
                  <a:pt x="445" y="516"/>
                  <a:pt x="445" y="516"/>
                </a:cubicBezTo>
                <a:cubicBezTo>
                  <a:pt x="459" y="537"/>
                  <a:pt x="459" y="537"/>
                  <a:pt x="459" y="537"/>
                </a:cubicBezTo>
                <a:cubicBezTo>
                  <a:pt x="466" y="537"/>
                  <a:pt x="466" y="544"/>
                  <a:pt x="466" y="551"/>
                </a:cubicBezTo>
                <a:cubicBezTo>
                  <a:pt x="466" y="572"/>
                  <a:pt x="459" y="579"/>
                  <a:pt x="438" y="579"/>
                </a:cubicBezTo>
                <a:cubicBezTo>
                  <a:pt x="431" y="579"/>
                  <a:pt x="424" y="579"/>
                  <a:pt x="424" y="572"/>
                </a:cubicBezTo>
                <a:cubicBezTo>
                  <a:pt x="353" y="509"/>
                  <a:pt x="353" y="509"/>
                  <a:pt x="353" y="509"/>
                </a:cubicBezTo>
                <a:cubicBezTo>
                  <a:pt x="346" y="502"/>
                  <a:pt x="346" y="494"/>
                  <a:pt x="346" y="487"/>
                </a:cubicBezTo>
                <a:cubicBezTo>
                  <a:pt x="346" y="480"/>
                  <a:pt x="346" y="473"/>
                  <a:pt x="353" y="466"/>
                </a:cubicBezTo>
                <a:cubicBezTo>
                  <a:pt x="424" y="403"/>
                  <a:pt x="424" y="403"/>
                  <a:pt x="424" y="403"/>
                </a:cubicBezTo>
                <a:cubicBezTo>
                  <a:pt x="424" y="396"/>
                  <a:pt x="431" y="396"/>
                  <a:pt x="438" y="396"/>
                </a:cubicBezTo>
                <a:cubicBezTo>
                  <a:pt x="459" y="396"/>
                  <a:pt x="466" y="403"/>
                  <a:pt x="466" y="424"/>
                </a:cubicBezTo>
                <a:cubicBezTo>
                  <a:pt x="466" y="431"/>
                  <a:pt x="466" y="438"/>
                  <a:pt x="459" y="438"/>
                </a:cubicBezTo>
                <a:cubicBezTo>
                  <a:pt x="445" y="459"/>
                  <a:pt x="445" y="459"/>
                  <a:pt x="445" y="459"/>
                </a:cubicBezTo>
                <a:cubicBezTo>
                  <a:pt x="572" y="459"/>
                  <a:pt x="572" y="459"/>
                  <a:pt x="572" y="459"/>
                </a:cubicBezTo>
                <a:cubicBezTo>
                  <a:pt x="586" y="459"/>
                  <a:pt x="600" y="473"/>
                  <a:pt x="600" y="487"/>
                </a:cubicBezTo>
                <a:cubicBezTo>
                  <a:pt x="600" y="502"/>
                  <a:pt x="586" y="516"/>
                  <a:pt x="572" y="516"/>
                </a:cubicBezTo>
                <a:close/>
                <a:moveTo>
                  <a:pt x="494" y="424"/>
                </a:moveTo>
                <a:lnTo>
                  <a:pt x="494" y="424"/>
                </a:lnTo>
                <a:cubicBezTo>
                  <a:pt x="494" y="417"/>
                  <a:pt x="494" y="410"/>
                  <a:pt x="494" y="403"/>
                </a:cubicBezTo>
                <a:cubicBezTo>
                  <a:pt x="501" y="403"/>
                  <a:pt x="508" y="403"/>
                  <a:pt x="522" y="410"/>
                </a:cubicBezTo>
                <a:cubicBezTo>
                  <a:pt x="537" y="417"/>
                  <a:pt x="544" y="424"/>
                  <a:pt x="551" y="431"/>
                </a:cubicBezTo>
                <a:cubicBezTo>
                  <a:pt x="494" y="431"/>
                  <a:pt x="494" y="431"/>
                  <a:pt x="494" y="431"/>
                </a:cubicBezTo>
                <a:lnTo>
                  <a:pt x="494" y="424"/>
                </a:lnTo>
                <a:close/>
                <a:moveTo>
                  <a:pt x="395" y="226"/>
                </a:moveTo>
                <a:lnTo>
                  <a:pt x="395" y="226"/>
                </a:lnTo>
                <a:cubicBezTo>
                  <a:pt x="388" y="275"/>
                  <a:pt x="367" y="296"/>
                  <a:pt x="367" y="296"/>
                </a:cubicBezTo>
                <a:cubicBezTo>
                  <a:pt x="367" y="353"/>
                  <a:pt x="367" y="353"/>
                  <a:pt x="367" y="353"/>
                </a:cubicBezTo>
                <a:cubicBezTo>
                  <a:pt x="367" y="353"/>
                  <a:pt x="374" y="353"/>
                  <a:pt x="409" y="374"/>
                </a:cubicBezTo>
                <a:lnTo>
                  <a:pt x="402" y="381"/>
                </a:lnTo>
                <a:cubicBezTo>
                  <a:pt x="332" y="445"/>
                  <a:pt x="332" y="445"/>
                  <a:pt x="332" y="445"/>
                </a:cubicBezTo>
                <a:cubicBezTo>
                  <a:pt x="325" y="459"/>
                  <a:pt x="318" y="473"/>
                  <a:pt x="318" y="487"/>
                </a:cubicBezTo>
                <a:cubicBezTo>
                  <a:pt x="318" y="502"/>
                  <a:pt x="325" y="516"/>
                  <a:pt x="332" y="530"/>
                </a:cubicBezTo>
                <a:cubicBezTo>
                  <a:pt x="388" y="579"/>
                  <a:pt x="388" y="579"/>
                  <a:pt x="388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7" y="579"/>
                  <a:pt x="0" y="572"/>
                  <a:pt x="0" y="551"/>
                </a:cubicBezTo>
                <a:cubicBezTo>
                  <a:pt x="0" y="551"/>
                  <a:pt x="0" y="452"/>
                  <a:pt x="70" y="410"/>
                </a:cubicBezTo>
                <a:cubicBezTo>
                  <a:pt x="120" y="388"/>
                  <a:pt x="98" y="410"/>
                  <a:pt x="162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1" y="275"/>
                  <a:pt x="204" y="226"/>
                </a:cubicBezTo>
                <a:cubicBezTo>
                  <a:pt x="190" y="233"/>
                  <a:pt x="183" y="212"/>
                  <a:pt x="183" y="198"/>
                </a:cubicBezTo>
                <a:cubicBezTo>
                  <a:pt x="183" y="183"/>
                  <a:pt x="176" y="148"/>
                  <a:pt x="197" y="148"/>
                </a:cubicBezTo>
                <a:cubicBezTo>
                  <a:pt x="190" y="127"/>
                  <a:pt x="190" y="99"/>
                  <a:pt x="190" y="92"/>
                </a:cubicBezTo>
                <a:cubicBezTo>
                  <a:pt x="190" y="49"/>
                  <a:pt x="233" y="0"/>
                  <a:pt x="296" y="0"/>
                </a:cubicBezTo>
                <a:cubicBezTo>
                  <a:pt x="374" y="0"/>
                  <a:pt x="402" y="49"/>
                  <a:pt x="409" y="92"/>
                </a:cubicBezTo>
                <a:cubicBezTo>
                  <a:pt x="409" y="99"/>
                  <a:pt x="409" y="127"/>
                  <a:pt x="402" y="148"/>
                </a:cubicBezTo>
                <a:cubicBezTo>
                  <a:pt x="424" y="148"/>
                  <a:pt x="417" y="183"/>
                  <a:pt x="409" y="198"/>
                </a:cubicBezTo>
                <a:cubicBezTo>
                  <a:pt x="409" y="212"/>
                  <a:pt x="409" y="233"/>
                  <a:pt x="395" y="226"/>
                </a:cubicBezTo>
                <a:close/>
                <a:moveTo>
                  <a:pt x="494" y="544"/>
                </a:moveTo>
                <a:lnTo>
                  <a:pt x="494" y="544"/>
                </a:lnTo>
                <a:cubicBezTo>
                  <a:pt x="572" y="544"/>
                  <a:pt x="572" y="544"/>
                  <a:pt x="572" y="544"/>
                </a:cubicBezTo>
                <a:cubicBezTo>
                  <a:pt x="579" y="544"/>
                  <a:pt x="593" y="544"/>
                  <a:pt x="600" y="537"/>
                </a:cubicBezTo>
                <a:cubicBezTo>
                  <a:pt x="600" y="544"/>
                  <a:pt x="600" y="551"/>
                  <a:pt x="600" y="551"/>
                </a:cubicBezTo>
                <a:cubicBezTo>
                  <a:pt x="600" y="572"/>
                  <a:pt x="586" y="579"/>
                  <a:pt x="572" y="579"/>
                </a:cubicBezTo>
                <a:cubicBezTo>
                  <a:pt x="487" y="579"/>
                  <a:pt x="487" y="579"/>
                  <a:pt x="487" y="579"/>
                </a:cubicBezTo>
                <a:cubicBezTo>
                  <a:pt x="494" y="572"/>
                  <a:pt x="494" y="565"/>
                  <a:pt x="494" y="551"/>
                </a:cubicBezTo>
                <a:lnTo>
                  <a:pt x="494" y="54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Freeform 92"/>
          <p:cNvSpPr>
            <a:spLocks noChangeArrowheads="1"/>
          </p:cNvSpPr>
          <p:nvPr/>
        </p:nvSpPr>
        <p:spPr bwMode="auto">
          <a:xfrm>
            <a:off x="4935425" y="3427296"/>
            <a:ext cx="374204" cy="357935"/>
          </a:xfrm>
          <a:custGeom>
            <a:avLst/>
            <a:gdLst>
              <a:gd name="T0" fmla="*/ 72337558 w 609"/>
              <a:gd name="T1" fmla="*/ 64483232 h 580"/>
              <a:gd name="T2" fmla="*/ 72337558 w 609"/>
              <a:gd name="T3" fmla="*/ 64483232 h 580"/>
              <a:gd name="T4" fmla="*/ 76866547 w 609"/>
              <a:gd name="T5" fmla="*/ 70095920 h 580"/>
              <a:gd name="T6" fmla="*/ 78678142 w 609"/>
              <a:gd name="T7" fmla="*/ 71923702 h 580"/>
              <a:gd name="T8" fmla="*/ 75054951 w 609"/>
              <a:gd name="T9" fmla="*/ 75578543 h 580"/>
              <a:gd name="T10" fmla="*/ 72337558 w 609"/>
              <a:gd name="T11" fmla="*/ 74664833 h 580"/>
              <a:gd name="T12" fmla="*/ 67678707 w 609"/>
              <a:gd name="T13" fmla="*/ 70095920 h 580"/>
              <a:gd name="T14" fmla="*/ 62243920 w 609"/>
              <a:gd name="T15" fmla="*/ 74664833 h 580"/>
              <a:gd name="T16" fmla="*/ 60431965 w 609"/>
              <a:gd name="T17" fmla="*/ 75578543 h 580"/>
              <a:gd name="T18" fmla="*/ 56808774 w 609"/>
              <a:gd name="T19" fmla="*/ 71923702 h 580"/>
              <a:gd name="T20" fmla="*/ 57714571 w 609"/>
              <a:gd name="T21" fmla="*/ 70095920 h 580"/>
              <a:gd name="T22" fmla="*/ 57714571 w 609"/>
              <a:gd name="T23" fmla="*/ 70095920 h 580"/>
              <a:gd name="T24" fmla="*/ 62243920 w 609"/>
              <a:gd name="T25" fmla="*/ 64483232 h 580"/>
              <a:gd name="T26" fmla="*/ 57714571 w 609"/>
              <a:gd name="T27" fmla="*/ 59914681 h 580"/>
              <a:gd name="T28" fmla="*/ 56808774 w 609"/>
              <a:gd name="T29" fmla="*/ 57173188 h 580"/>
              <a:gd name="T30" fmla="*/ 60431965 w 609"/>
              <a:gd name="T31" fmla="*/ 53518347 h 580"/>
              <a:gd name="T32" fmla="*/ 62243920 w 609"/>
              <a:gd name="T33" fmla="*/ 55345768 h 580"/>
              <a:gd name="T34" fmla="*/ 67678707 w 609"/>
              <a:gd name="T35" fmla="*/ 59914681 h 580"/>
              <a:gd name="T36" fmla="*/ 72337558 w 609"/>
              <a:gd name="T37" fmla="*/ 55345768 h 580"/>
              <a:gd name="T38" fmla="*/ 72337558 w 609"/>
              <a:gd name="T39" fmla="*/ 55345768 h 580"/>
              <a:gd name="T40" fmla="*/ 75054951 w 609"/>
              <a:gd name="T41" fmla="*/ 53518347 h 580"/>
              <a:gd name="T42" fmla="*/ 78678142 w 609"/>
              <a:gd name="T43" fmla="*/ 57173188 h 580"/>
              <a:gd name="T44" fmla="*/ 76866547 w 609"/>
              <a:gd name="T45" fmla="*/ 59914681 h 580"/>
              <a:gd name="T46" fmla="*/ 72337558 w 609"/>
              <a:gd name="T47" fmla="*/ 64483232 h 580"/>
              <a:gd name="T48" fmla="*/ 53056080 w 609"/>
              <a:gd name="T49" fmla="*/ 57173188 h 580"/>
              <a:gd name="T50" fmla="*/ 53056080 w 609"/>
              <a:gd name="T51" fmla="*/ 57173188 h 580"/>
              <a:gd name="T52" fmla="*/ 54867675 w 609"/>
              <a:gd name="T53" fmla="*/ 62655811 h 580"/>
              <a:gd name="T54" fmla="*/ 54867675 w 609"/>
              <a:gd name="T55" fmla="*/ 62655811 h 580"/>
              <a:gd name="T56" fmla="*/ 56808774 w 609"/>
              <a:gd name="T57" fmla="*/ 64483232 h 580"/>
              <a:gd name="T58" fmla="*/ 54867675 w 609"/>
              <a:gd name="T59" fmla="*/ 67354789 h 580"/>
              <a:gd name="T60" fmla="*/ 53056080 w 609"/>
              <a:gd name="T61" fmla="*/ 71923702 h 580"/>
              <a:gd name="T62" fmla="*/ 53961878 w 609"/>
              <a:gd name="T63" fmla="*/ 75578543 h 580"/>
              <a:gd name="T64" fmla="*/ 3752694 w 609"/>
              <a:gd name="T65" fmla="*/ 75578543 h 580"/>
              <a:gd name="T66" fmla="*/ 0 w 609"/>
              <a:gd name="T67" fmla="*/ 71923702 h 580"/>
              <a:gd name="T68" fmla="*/ 0 w 609"/>
              <a:gd name="T69" fmla="*/ 71923702 h 580"/>
              <a:gd name="T70" fmla="*/ 0 w 609"/>
              <a:gd name="T71" fmla="*/ 71923702 h 580"/>
              <a:gd name="T72" fmla="*/ 10093638 w 609"/>
              <a:gd name="T73" fmla="*/ 53518347 h 580"/>
              <a:gd name="T74" fmla="*/ 21093073 w 609"/>
              <a:gd name="T75" fmla="*/ 49733080 h 580"/>
              <a:gd name="T76" fmla="*/ 31186711 w 609"/>
              <a:gd name="T77" fmla="*/ 46077877 h 580"/>
              <a:gd name="T78" fmla="*/ 31186711 w 609"/>
              <a:gd name="T79" fmla="*/ 38637768 h 580"/>
              <a:gd name="T80" fmla="*/ 27434018 w 609"/>
              <a:gd name="T81" fmla="*/ 29500304 h 580"/>
              <a:gd name="T82" fmla="*/ 24716265 w 609"/>
              <a:gd name="T83" fmla="*/ 25845463 h 580"/>
              <a:gd name="T84" fmla="*/ 25622062 w 609"/>
              <a:gd name="T85" fmla="*/ 19318704 h 580"/>
              <a:gd name="T86" fmla="*/ 25622062 w 609"/>
              <a:gd name="T87" fmla="*/ 12009021 h 580"/>
              <a:gd name="T88" fmla="*/ 39339251 w 609"/>
              <a:gd name="T89" fmla="*/ 0 h 580"/>
              <a:gd name="T90" fmla="*/ 53961878 w 609"/>
              <a:gd name="T91" fmla="*/ 12009021 h 580"/>
              <a:gd name="T92" fmla="*/ 53056080 w 609"/>
              <a:gd name="T93" fmla="*/ 19318704 h 580"/>
              <a:gd name="T94" fmla="*/ 53961878 w 609"/>
              <a:gd name="T95" fmla="*/ 25845463 h 580"/>
              <a:gd name="T96" fmla="*/ 51244484 w 609"/>
              <a:gd name="T97" fmla="*/ 29500304 h 580"/>
              <a:gd name="T98" fmla="*/ 47620933 w 609"/>
              <a:gd name="T99" fmla="*/ 38637768 h 580"/>
              <a:gd name="T100" fmla="*/ 47620933 w 609"/>
              <a:gd name="T101" fmla="*/ 46077877 h 580"/>
              <a:gd name="T102" fmla="*/ 57714571 w 609"/>
              <a:gd name="T103" fmla="*/ 49733080 h 580"/>
              <a:gd name="T104" fmla="*/ 58620369 w 609"/>
              <a:gd name="T105" fmla="*/ 50646790 h 580"/>
              <a:gd name="T106" fmla="*/ 53056080 w 609"/>
              <a:gd name="T107" fmla="*/ 57173188 h 58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9" h="580">
                <a:moveTo>
                  <a:pt x="559" y="494"/>
                </a:moveTo>
                <a:lnTo>
                  <a:pt x="559" y="494"/>
                </a:lnTo>
                <a:cubicBezTo>
                  <a:pt x="594" y="537"/>
                  <a:pt x="594" y="537"/>
                  <a:pt x="594" y="537"/>
                </a:cubicBezTo>
                <a:cubicBezTo>
                  <a:pt x="601" y="537"/>
                  <a:pt x="608" y="544"/>
                  <a:pt x="608" y="551"/>
                </a:cubicBezTo>
                <a:cubicBezTo>
                  <a:pt x="608" y="572"/>
                  <a:pt x="594" y="579"/>
                  <a:pt x="580" y="579"/>
                </a:cubicBezTo>
                <a:cubicBezTo>
                  <a:pt x="573" y="579"/>
                  <a:pt x="566" y="579"/>
                  <a:pt x="559" y="572"/>
                </a:cubicBezTo>
                <a:cubicBezTo>
                  <a:pt x="523" y="537"/>
                  <a:pt x="523" y="537"/>
                  <a:pt x="523" y="537"/>
                </a:cubicBezTo>
                <a:cubicBezTo>
                  <a:pt x="481" y="572"/>
                  <a:pt x="481" y="572"/>
                  <a:pt x="481" y="572"/>
                </a:cubicBezTo>
                <a:cubicBezTo>
                  <a:pt x="481" y="579"/>
                  <a:pt x="474" y="579"/>
                  <a:pt x="467" y="579"/>
                </a:cubicBezTo>
                <a:cubicBezTo>
                  <a:pt x="446" y="579"/>
                  <a:pt x="439" y="572"/>
                  <a:pt x="439" y="551"/>
                </a:cubicBezTo>
                <a:cubicBezTo>
                  <a:pt x="439" y="544"/>
                  <a:pt x="439" y="537"/>
                  <a:pt x="446" y="537"/>
                </a:cubicBezTo>
                <a:cubicBezTo>
                  <a:pt x="481" y="494"/>
                  <a:pt x="481" y="494"/>
                  <a:pt x="481" y="494"/>
                </a:cubicBezTo>
                <a:cubicBezTo>
                  <a:pt x="446" y="459"/>
                  <a:pt x="446" y="459"/>
                  <a:pt x="446" y="459"/>
                </a:cubicBezTo>
                <a:cubicBezTo>
                  <a:pt x="439" y="452"/>
                  <a:pt x="439" y="445"/>
                  <a:pt x="439" y="438"/>
                </a:cubicBezTo>
                <a:cubicBezTo>
                  <a:pt x="439" y="424"/>
                  <a:pt x="446" y="410"/>
                  <a:pt x="467" y="410"/>
                </a:cubicBezTo>
                <a:cubicBezTo>
                  <a:pt x="474" y="410"/>
                  <a:pt x="481" y="417"/>
                  <a:pt x="481" y="424"/>
                </a:cubicBezTo>
                <a:cubicBezTo>
                  <a:pt x="523" y="459"/>
                  <a:pt x="523" y="459"/>
                  <a:pt x="523" y="459"/>
                </a:cubicBezTo>
                <a:cubicBezTo>
                  <a:pt x="559" y="424"/>
                  <a:pt x="559" y="424"/>
                  <a:pt x="559" y="424"/>
                </a:cubicBezTo>
                <a:cubicBezTo>
                  <a:pt x="566" y="417"/>
                  <a:pt x="573" y="410"/>
                  <a:pt x="580" y="410"/>
                </a:cubicBezTo>
                <a:cubicBezTo>
                  <a:pt x="594" y="410"/>
                  <a:pt x="608" y="424"/>
                  <a:pt x="608" y="438"/>
                </a:cubicBezTo>
                <a:cubicBezTo>
                  <a:pt x="608" y="445"/>
                  <a:pt x="601" y="452"/>
                  <a:pt x="594" y="459"/>
                </a:cubicBezTo>
                <a:lnTo>
                  <a:pt x="559" y="494"/>
                </a:lnTo>
                <a:close/>
                <a:moveTo>
                  <a:pt x="410" y="438"/>
                </a:moveTo>
                <a:lnTo>
                  <a:pt x="410" y="438"/>
                </a:lnTo>
                <a:cubicBezTo>
                  <a:pt x="410" y="459"/>
                  <a:pt x="417" y="473"/>
                  <a:pt x="424" y="480"/>
                </a:cubicBezTo>
                <a:cubicBezTo>
                  <a:pt x="439" y="494"/>
                  <a:pt x="439" y="494"/>
                  <a:pt x="439" y="494"/>
                </a:cubicBezTo>
                <a:cubicBezTo>
                  <a:pt x="424" y="516"/>
                  <a:pt x="424" y="516"/>
                  <a:pt x="424" y="516"/>
                </a:cubicBezTo>
                <a:cubicBezTo>
                  <a:pt x="417" y="523"/>
                  <a:pt x="410" y="537"/>
                  <a:pt x="410" y="551"/>
                </a:cubicBezTo>
                <a:cubicBezTo>
                  <a:pt x="410" y="565"/>
                  <a:pt x="410" y="572"/>
                  <a:pt x="417" y="579"/>
                </a:cubicBezTo>
                <a:cubicBezTo>
                  <a:pt x="29" y="579"/>
                  <a:pt x="29" y="579"/>
                  <a:pt x="29" y="579"/>
                </a:cubicBezTo>
                <a:cubicBezTo>
                  <a:pt x="15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8" y="388"/>
                  <a:pt x="106" y="410"/>
                  <a:pt x="163" y="381"/>
                </a:cubicBezTo>
                <a:cubicBezTo>
                  <a:pt x="226" y="360"/>
                  <a:pt x="241" y="353"/>
                  <a:pt x="241" y="353"/>
                </a:cubicBezTo>
                <a:cubicBezTo>
                  <a:pt x="241" y="296"/>
                  <a:pt x="241" y="296"/>
                  <a:pt x="241" y="296"/>
                </a:cubicBezTo>
                <a:cubicBezTo>
                  <a:pt x="241" y="296"/>
                  <a:pt x="219" y="275"/>
                  <a:pt x="212" y="226"/>
                </a:cubicBezTo>
                <a:cubicBezTo>
                  <a:pt x="198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8" y="127"/>
                  <a:pt x="191" y="99"/>
                  <a:pt x="198" y="92"/>
                </a:cubicBezTo>
                <a:cubicBezTo>
                  <a:pt x="198" y="49"/>
                  <a:pt x="241" y="0"/>
                  <a:pt x="304" y="0"/>
                </a:cubicBezTo>
                <a:cubicBezTo>
                  <a:pt x="382" y="0"/>
                  <a:pt x="410" y="49"/>
                  <a:pt x="417" y="92"/>
                </a:cubicBezTo>
                <a:cubicBezTo>
                  <a:pt x="417" y="99"/>
                  <a:pt x="410" y="127"/>
                  <a:pt x="410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46" y="381"/>
                </a:cubicBezTo>
                <a:cubicBezTo>
                  <a:pt x="446" y="381"/>
                  <a:pt x="446" y="388"/>
                  <a:pt x="453" y="388"/>
                </a:cubicBezTo>
                <a:cubicBezTo>
                  <a:pt x="424" y="396"/>
                  <a:pt x="410" y="417"/>
                  <a:pt x="410" y="43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Freeform 93"/>
          <p:cNvSpPr>
            <a:spLocks noChangeArrowheads="1"/>
          </p:cNvSpPr>
          <p:nvPr/>
        </p:nvSpPr>
        <p:spPr bwMode="auto">
          <a:xfrm>
            <a:off x="4287346" y="3427296"/>
            <a:ext cx="371493" cy="357935"/>
          </a:xfrm>
          <a:custGeom>
            <a:avLst/>
            <a:gdLst>
              <a:gd name="T0" fmla="*/ 67348302 w 602"/>
              <a:gd name="T1" fmla="*/ 71923702 h 580"/>
              <a:gd name="T2" fmla="*/ 67348302 w 602"/>
              <a:gd name="T3" fmla="*/ 71923702 h 580"/>
              <a:gd name="T4" fmla="*/ 65520970 w 602"/>
              <a:gd name="T5" fmla="*/ 73751123 h 580"/>
              <a:gd name="T6" fmla="*/ 62780332 w 602"/>
              <a:gd name="T7" fmla="*/ 71923702 h 580"/>
              <a:gd name="T8" fmla="*/ 58212000 w 602"/>
              <a:gd name="T9" fmla="*/ 67354789 h 580"/>
              <a:gd name="T10" fmla="*/ 56254247 w 602"/>
              <a:gd name="T11" fmla="*/ 64483232 h 580"/>
              <a:gd name="T12" fmla="*/ 60039333 w 602"/>
              <a:gd name="T13" fmla="*/ 60828391 h 580"/>
              <a:gd name="T14" fmla="*/ 62780332 w 602"/>
              <a:gd name="T15" fmla="*/ 62655811 h 580"/>
              <a:gd name="T16" fmla="*/ 65520970 w 602"/>
              <a:gd name="T17" fmla="*/ 64483232 h 580"/>
              <a:gd name="T18" fmla="*/ 72960721 w 602"/>
              <a:gd name="T19" fmla="*/ 57173188 h 580"/>
              <a:gd name="T20" fmla="*/ 72960721 w 602"/>
              <a:gd name="T21" fmla="*/ 57173188 h 580"/>
              <a:gd name="T22" fmla="*/ 74788054 w 602"/>
              <a:gd name="T23" fmla="*/ 56259478 h 580"/>
              <a:gd name="T24" fmla="*/ 78442719 w 602"/>
              <a:gd name="T25" fmla="*/ 59914681 h 580"/>
              <a:gd name="T26" fmla="*/ 77529053 w 602"/>
              <a:gd name="T27" fmla="*/ 62655811 h 580"/>
              <a:gd name="T28" fmla="*/ 67348302 w 602"/>
              <a:gd name="T29" fmla="*/ 71923702 h 580"/>
              <a:gd name="T30" fmla="*/ 65520970 w 602"/>
              <a:gd name="T31" fmla="*/ 59000609 h 580"/>
              <a:gd name="T32" fmla="*/ 65520970 w 602"/>
              <a:gd name="T33" fmla="*/ 59000609 h 580"/>
              <a:gd name="T34" fmla="*/ 60039333 w 602"/>
              <a:gd name="T35" fmla="*/ 57173188 h 580"/>
              <a:gd name="T36" fmla="*/ 52599581 w 602"/>
              <a:gd name="T37" fmla="*/ 64483232 h 580"/>
              <a:gd name="T38" fmla="*/ 55340580 w 602"/>
              <a:gd name="T39" fmla="*/ 70095920 h 580"/>
              <a:gd name="T40" fmla="*/ 60039333 w 602"/>
              <a:gd name="T41" fmla="*/ 74664833 h 580"/>
              <a:gd name="T42" fmla="*/ 60952999 w 602"/>
              <a:gd name="T43" fmla="*/ 75578543 h 580"/>
              <a:gd name="T44" fmla="*/ 3785086 w 602"/>
              <a:gd name="T45" fmla="*/ 75578543 h 580"/>
              <a:gd name="T46" fmla="*/ 0 w 602"/>
              <a:gd name="T47" fmla="*/ 71923702 h 580"/>
              <a:gd name="T48" fmla="*/ 0 w 602"/>
              <a:gd name="T49" fmla="*/ 71923702 h 580"/>
              <a:gd name="T50" fmla="*/ 0 w 602"/>
              <a:gd name="T51" fmla="*/ 71923702 h 580"/>
              <a:gd name="T52" fmla="*/ 10180751 w 602"/>
              <a:gd name="T53" fmla="*/ 53518347 h 580"/>
              <a:gd name="T54" fmla="*/ 21274806 w 602"/>
              <a:gd name="T55" fmla="*/ 49733080 h 580"/>
              <a:gd name="T56" fmla="*/ 30411109 w 602"/>
              <a:gd name="T57" fmla="*/ 46077877 h 580"/>
              <a:gd name="T58" fmla="*/ 30411109 w 602"/>
              <a:gd name="T59" fmla="*/ 38637768 h 580"/>
              <a:gd name="T60" fmla="*/ 26756804 w 602"/>
              <a:gd name="T61" fmla="*/ 29500304 h 580"/>
              <a:gd name="T62" fmla="*/ 24929472 w 602"/>
              <a:gd name="T63" fmla="*/ 25845463 h 580"/>
              <a:gd name="T64" fmla="*/ 25843138 w 602"/>
              <a:gd name="T65" fmla="*/ 19318704 h 580"/>
              <a:gd name="T66" fmla="*/ 24929472 w 602"/>
              <a:gd name="T67" fmla="*/ 12009021 h 580"/>
              <a:gd name="T68" fmla="*/ 39678193 w 602"/>
              <a:gd name="T69" fmla="*/ 0 h 580"/>
              <a:gd name="T70" fmla="*/ 53513248 w 602"/>
              <a:gd name="T71" fmla="*/ 12009021 h 580"/>
              <a:gd name="T72" fmla="*/ 52599581 w 602"/>
              <a:gd name="T73" fmla="*/ 19318704 h 580"/>
              <a:gd name="T74" fmla="*/ 54426914 w 602"/>
              <a:gd name="T75" fmla="*/ 25845463 h 580"/>
              <a:gd name="T76" fmla="*/ 51685915 w 602"/>
              <a:gd name="T77" fmla="*/ 29500304 h 580"/>
              <a:gd name="T78" fmla="*/ 48031249 w 602"/>
              <a:gd name="T79" fmla="*/ 38637768 h 580"/>
              <a:gd name="T80" fmla="*/ 48031249 w 602"/>
              <a:gd name="T81" fmla="*/ 46077877 h 580"/>
              <a:gd name="T82" fmla="*/ 57298334 w 602"/>
              <a:gd name="T83" fmla="*/ 49733080 h 580"/>
              <a:gd name="T84" fmla="*/ 69175635 w 602"/>
              <a:gd name="T85" fmla="*/ 53518347 h 580"/>
              <a:gd name="T86" fmla="*/ 70089301 w 602"/>
              <a:gd name="T87" fmla="*/ 54432058 h 580"/>
              <a:gd name="T88" fmla="*/ 70089301 w 602"/>
              <a:gd name="T89" fmla="*/ 54432058 h 580"/>
              <a:gd name="T90" fmla="*/ 65520970 w 602"/>
              <a:gd name="T91" fmla="*/ 59000609 h 580"/>
              <a:gd name="T92" fmla="*/ 78442719 w 602"/>
              <a:gd name="T93" fmla="*/ 67354789 h 580"/>
              <a:gd name="T94" fmla="*/ 78442719 w 602"/>
              <a:gd name="T95" fmla="*/ 67354789 h 580"/>
              <a:gd name="T96" fmla="*/ 78442719 w 602"/>
              <a:gd name="T97" fmla="*/ 71923702 h 580"/>
              <a:gd name="T98" fmla="*/ 78442719 w 602"/>
              <a:gd name="T99" fmla="*/ 71923702 h 580"/>
              <a:gd name="T100" fmla="*/ 78442719 w 602"/>
              <a:gd name="T101" fmla="*/ 71923702 h 580"/>
              <a:gd name="T102" fmla="*/ 74788054 w 602"/>
              <a:gd name="T103" fmla="*/ 75578543 h 580"/>
              <a:gd name="T104" fmla="*/ 69175635 w 602"/>
              <a:gd name="T105" fmla="*/ 75578543 h 580"/>
              <a:gd name="T106" fmla="*/ 70089301 w 602"/>
              <a:gd name="T107" fmla="*/ 74664833 h 580"/>
              <a:gd name="T108" fmla="*/ 78442719 w 602"/>
              <a:gd name="T109" fmla="*/ 67354789 h 58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602" h="580">
                <a:moveTo>
                  <a:pt x="516" y="551"/>
                </a:moveTo>
                <a:lnTo>
                  <a:pt x="516" y="551"/>
                </a:lnTo>
                <a:cubicBezTo>
                  <a:pt x="516" y="558"/>
                  <a:pt x="509" y="565"/>
                  <a:pt x="502" y="565"/>
                </a:cubicBezTo>
                <a:cubicBezTo>
                  <a:pt x="495" y="565"/>
                  <a:pt x="488" y="558"/>
                  <a:pt x="481" y="551"/>
                </a:cubicBezTo>
                <a:cubicBezTo>
                  <a:pt x="446" y="516"/>
                  <a:pt x="446" y="516"/>
                  <a:pt x="446" y="516"/>
                </a:cubicBezTo>
                <a:cubicBezTo>
                  <a:pt x="439" y="509"/>
                  <a:pt x="431" y="502"/>
                  <a:pt x="431" y="494"/>
                </a:cubicBezTo>
                <a:cubicBezTo>
                  <a:pt x="431" y="480"/>
                  <a:pt x="446" y="466"/>
                  <a:pt x="460" y="466"/>
                </a:cubicBezTo>
                <a:cubicBezTo>
                  <a:pt x="467" y="466"/>
                  <a:pt x="474" y="473"/>
                  <a:pt x="481" y="480"/>
                </a:cubicBezTo>
                <a:cubicBezTo>
                  <a:pt x="502" y="494"/>
                  <a:pt x="502" y="494"/>
                  <a:pt x="502" y="494"/>
                </a:cubicBezTo>
                <a:cubicBezTo>
                  <a:pt x="559" y="438"/>
                  <a:pt x="559" y="438"/>
                  <a:pt x="559" y="438"/>
                </a:cubicBezTo>
                <a:cubicBezTo>
                  <a:pt x="559" y="431"/>
                  <a:pt x="566" y="431"/>
                  <a:pt x="573" y="431"/>
                </a:cubicBezTo>
                <a:cubicBezTo>
                  <a:pt x="594" y="431"/>
                  <a:pt x="601" y="445"/>
                  <a:pt x="601" y="459"/>
                </a:cubicBezTo>
                <a:cubicBezTo>
                  <a:pt x="601" y="466"/>
                  <a:pt x="601" y="473"/>
                  <a:pt x="594" y="480"/>
                </a:cubicBezTo>
                <a:lnTo>
                  <a:pt x="516" y="551"/>
                </a:lnTo>
                <a:close/>
                <a:moveTo>
                  <a:pt x="502" y="452"/>
                </a:moveTo>
                <a:lnTo>
                  <a:pt x="502" y="452"/>
                </a:lnTo>
                <a:cubicBezTo>
                  <a:pt x="488" y="445"/>
                  <a:pt x="474" y="438"/>
                  <a:pt x="460" y="438"/>
                </a:cubicBezTo>
                <a:cubicBezTo>
                  <a:pt x="431" y="438"/>
                  <a:pt x="403" y="466"/>
                  <a:pt x="403" y="494"/>
                </a:cubicBezTo>
                <a:cubicBezTo>
                  <a:pt x="403" y="516"/>
                  <a:pt x="410" y="530"/>
                  <a:pt x="424" y="537"/>
                </a:cubicBezTo>
                <a:cubicBezTo>
                  <a:pt x="460" y="572"/>
                  <a:pt x="460" y="572"/>
                  <a:pt x="460" y="572"/>
                </a:cubicBezTo>
                <a:cubicBezTo>
                  <a:pt x="460" y="579"/>
                  <a:pt x="467" y="579"/>
                  <a:pt x="467" y="579"/>
                </a:cubicBezTo>
                <a:cubicBezTo>
                  <a:pt x="29" y="579"/>
                  <a:pt x="29" y="579"/>
                  <a:pt x="29" y="579"/>
                </a:cubicBezTo>
                <a:cubicBezTo>
                  <a:pt x="15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0" y="388"/>
                  <a:pt x="106" y="410"/>
                  <a:pt x="163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5" y="226"/>
                </a:cubicBezTo>
                <a:cubicBezTo>
                  <a:pt x="191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1" y="127"/>
                  <a:pt x="191" y="99"/>
                  <a:pt x="191" y="92"/>
                </a:cubicBezTo>
                <a:cubicBezTo>
                  <a:pt x="198" y="49"/>
                  <a:pt x="241" y="0"/>
                  <a:pt x="304" y="0"/>
                </a:cubicBezTo>
                <a:cubicBezTo>
                  <a:pt x="375" y="0"/>
                  <a:pt x="410" y="49"/>
                  <a:pt x="410" y="92"/>
                </a:cubicBezTo>
                <a:cubicBezTo>
                  <a:pt x="410" y="99"/>
                  <a:pt x="410" y="127"/>
                  <a:pt x="403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39" y="381"/>
                </a:cubicBezTo>
                <a:cubicBezTo>
                  <a:pt x="502" y="410"/>
                  <a:pt x="481" y="388"/>
                  <a:pt x="530" y="410"/>
                </a:cubicBezTo>
                <a:cubicBezTo>
                  <a:pt x="530" y="417"/>
                  <a:pt x="530" y="417"/>
                  <a:pt x="537" y="417"/>
                </a:cubicBezTo>
                <a:lnTo>
                  <a:pt x="502" y="452"/>
                </a:lnTo>
                <a:close/>
                <a:moveTo>
                  <a:pt x="601" y="516"/>
                </a:moveTo>
                <a:lnTo>
                  <a:pt x="601" y="516"/>
                </a:lnTo>
                <a:cubicBezTo>
                  <a:pt x="601" y="537"/>
                  <a:pt x="601" y="551"/>
                  <a:pt x="601" y="551"/>
                </a:cubicBezTo>
                <a:cubicBezTo>
                  <a:pt x="601" y="572"/>
                  <a:pt x="594" y="579"/>
                  <a:pt x="573" y="579"/>
                </a:cubicBezTo>
                <a:cubicBezTo>
                  <a:pt x="530" y="579"/>
                  <a:pt x="530" y="579"/>
                  <a:pt x="530" y="579"/>
                </a:cubicBezTo>
                <a:cubicBezTo>
                  <a:pt x="537" y="579"/>
                  <a:pt x="537" y="579"/>
                  <a:pt x="537" y="572"/>
                </a:cubicBezTo>
                <a:lnTo>
                  <a:pt x="601" y="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Freeform 94"/>
          <p:cNvSpPr>
            <a:spLocks noChangeArrowheads="1"/>
          </p:cNvSpPr>
          <p:nvPr/>
        </p:nvSpPr>
        <p:spPr bwMode="auto">
          <a:xfrm>
            <a:off x="3639269" y="3427296"/>
            <a:ext cx="371492" cy="357935"/>
          </a:xfrm>
          <a:custGeom>
            <a:avLst/>
            <a:gdLst>
              <a:gd name="T0" fmla="*/ 78441997 w 602"/>
              <a:gd name="T1" fmla="*/ 71923702 h 580"/>
              <a:gd name="T2" fmla="*/ 78441997 w 602"/>
              <a:gd name="T3" fmla="*/ 71923702 h 580"/>
              <a:gd name="T4" fmla="*/ 78441997 w 602"/>
              <a:gd name="T5" fmla="*/ 71923702 h 580"/>
              <a:gd name="T6" fmla="*/ 74787349 w 602"/>
              <a:gd name="T7" fmla="*/ 75578543 h 580"/>
              <a:gd name="T8" fmla="*/ 3785069 w 602"/>
              <a:gd name="T9" fmla="*/ 75578543 h 580"/>
              <a:gd name="T10" fmla="*/ 0 w 602"/>
              <a:gd name="T11" fmla="*/ 71923702 h 580"/>
              <a:gd name="T12" fmla="*/ 0 w 602"/>
              <a:gd name="T13" fmla="*/ 71923702 h 580"/>
              <a:gd name="T14" fmla="*/ 0 w 602"/>
              <a:gd name="T15" fmla="*/ 71923702 h 580"/>
              <a:gd name="T16" fmla="*/ 9266680 w 602"/>
              <a:gd name="T17" fmla="*/ 53518347 h 580"/>
              <a:gd name="T18" fmla="*/ 21274708 w 602"/>
              <a:gd name="T19" fmla="*/ 49733080 h 580"/>
              <a:gd name="T20" fmla="*/ 30410969 w 602"/>
              <a:gd name="T21" fmla="*/ 46077877 h 580"/>
              <a:gd name="T22" fmla="*/ 30410969 w 602"/>
              <a:gd name="T23" fmla="*/ 38637768 h 580"/>
              <a:gd name="T24" fmla="*/ 26756320 w 602"/>
              <a:gd name="T25" fmla="*/ 29500304 h 580"/>
              <a:gd name="T26" fmla="*/ 24015334 w 602"/>
              <a:gd name="T27" fmla="*/ 25845463 h 580"/>
              <a:gd name="T28" fmla="*/ 25842658 w 602"/>
              <a:gd name="T29" fmla="*/ 19318704 h 580"/>
              <a:gd name="T30" fmla="*/ 24928996 w 602"/>
              <a:gd name="T31" fmla="*/ 12009021 h 580"/>
              <a:gd name="T32" fmla="*/ 38763987 w 602"/>
              <a:gd name="T33" fmla="*/ 0 h 580"/>
              <a:gd name="T34" fmla="*/ 53512640 w 602"/>
              <a:gd name="T35" fmla="*/ 12009021 h 580"/>
              <a:gd name="T36" fmla="*/ 52598978 w 602"/>
              <a:gd name="T37" fmla="*/ 19318704 h 580"/>
              <a:gd name="T38" fmla="*/ 53512640 w 602"/>
              <a:gd name="T39" fmla="*/ 25845463 h 580"/>
              <a:gd name="T40" fmla="*/ 51685677 w 602"/>
              <a:gd name="T41" fmla="*/ 29500304 h 580"/>
              <a:gd name="T42" fmla="*/ 48031029 w 602"/>
              <a:gd name="T43" fmla="*/ 38637768 h 580"/>
              <a:gd name="T44" fmla="*/ 48031029 w 602"/>
              <a:gd name="T45" fmla="*/ 46077877 h 580"/>
              <a:gd name="T46" fmla="*/ 57167289 w 602"/>
              <a:gd name="T47" fmla="*/ 49733080 h 580"/>
              <a:gd name="T48" fmla="*/ 68261294 w 602"/>
              <a:gd name="T49" fmla="*/ 53518347 h 580"/>
              <a:gd name="T50" fmla="*/ 72960024 w 602"/>
              <a:gd name="T51" fmla="*/ 57173188 h 580"/>
              <a:gd name="T52" fmla="*/ 59125033 w 602"/>
              <a:gd name="T53" fmla="*/ 57173188 h 580"/>
              <a:gd name="T54" fmla="*/ 51685677 w 602"/>
              <a:gd name="T55" fmla="*/ 64483232 h 580"/>
              <a:gd name="T56" fmla="*/ 59125033 w 602"/>
              <a:gd name="T57" fmla="*/ 71923702 h 580"/>
              <a:gd name="T58" fmla="*/ 73873686 w 602"/>
              <a:gd name="T59" fmla="*/ 71923702 h 580"/>
              <a:gd name="T60" fmla="*/ 78441997 w 602"/>
              <a:gd name="T61" fmla="*/ 70095920 h 580"/>
              <a:gd name="T62" fmla="*/ 78441997 w 602"/>
              <a:gd name="T63" fmla="*/ 71923702 h 580"/>
              <a:gd name="T64" fmla="*/ 73873686 w 602"/>
              <a:gd name="T65" fmla="*/ 68268500 h 580"/>
              <a:gd name="T66" fmla="*/ 73873686 w 602"/>
              <a:gd name="T67" fmla="*/ 68268500 h 580"/>
              <a:gd name="T68" fmla="*/ 59125033 w 602"/>
              <a:gd name="T69" fmla="*/ 68268500 h 580"/>
              <a:gd name="T70" fmla="*/ 55339965 w 602"/>
              <a:gd name="T71" fmla="*/ 64483232 h 580"/>
              <a:gd name="T72" fmla="*/ 59125033 w 602"/>
              <a:gd name="T73" fmla="*/ 60828391 h 580"/>
              <a:gd name="T74" fmla="*/ 73873686 w 602"/>
              <a:gd name="T75" fmla="*/ 60828391 h 580"/>
              <a:gd name="T76" fmla="*/ 77528335 w 602"/>
              <a:gd name="T77" fmla="*/ 64483232 h 580"/>
              <a:gd name="T78" fmla="*/ 73873686 w 602"/>
              <a:gd name="T79" fmla="*/ 68268500 h 58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02" h="580">
                <a:moveTo>
                  <a:pt x="601" y="551"/>
                </a:moveTo>
                <a:lnTo>
                  <a:pt x="601" y="551"/>
                </a:lnTo>
                <a:cubicBezTo>
                  <a:pt x="601" y="572"/>
                  <a:pt x="587" y="579"/>
                  <a:pt x="573" y="579"/>
                </a:cubicBezTo>
                <a:cubicBezTo>
                  <a:pt x="29" y="579"/>
                  <a:pt x="29" y="579"/>
                  <a:pt x="29" y="579"/>
                </a:cubicBezTo>
                <a:cubicBezTo>
                  <a:pt x="7" y="579"/>
                  <a:pt x="0" y="572"/>
                  <a:pt x="0" y="551"/>
                </a:cubicBezTo>
                <a:cubicBezTo>
                  <a:pt x="0" y="551"/>
                  <a:pt x="0" y="452"/>
                  <a:pt x="71" y="410"/>
                </a:cubicBezTo>
                <a:cubicBezTo>
                  <a:pt x="120" y="388"/>
                  <a:pt x="99" y="410"/>
                  <a:pt x="163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5" y="226"/>
                </a:cubicBezTo>
                <a:cubicBezTo>
                  <a:pt x="191" y="233"/>
                  <a:pt x="184" y="212"/>
                  <a:pt x="184" y="198"/>
                </a:cubicBezTo>
                <a:cubicBezTo>
                  <a:pt x="184" y="183"/>
                  <a:pt x="177" y="148"/>
                  <a:pt x="198" y="148"/>
                </a:cubicBezTo>
                <a:cubicBezTo>
                  <a:pt x="191" y="127"/>
                  <a:pt x="191" y="99"/>
                  <a:pt x="191" y="92"/>
                </a:cubicBezTo>
                <a:cubicBezTo>
                  <a:pt x="191" y="49"/>
                  <a:pt x="233" y="0"/>
                  <a:pt x="297" y="0"/>
                </a:cubicBezTo>
                <a:cubicBezTo>
                  <a:pt x="375" y="0"/>
                  <a:pt x="403" y="49"/>
                  <a:pt x="410" y="92"/>
                </a:cubicBezTo>
                <a:cubicBezTo>
                  <a:pt x="410" y="99"/>
                  <a:pt x="410" y="127"/>
                  <a:pt x="403" y="148"/>
                </a:cubicBezTo>
                <a:cubicBezTo>
                  <a:pt x="424" y="148"/>
                  <a:pt x="417" y="183"/>
                  <a:pt x="410" y="198"/>
                </a:cubicBezTo>
                <a:cubicBezTo>
                  <a:pt x="410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38" y="381"/>
                </a:cubicBezTo>
                <a:cubicBezTo>
                  <a:pt x="495" y="410"/>
                  <a:pt x="481" y="388"/>
                  <a:pt x="523" y="410"/>
                </a:cubicBezTo>
                <a:cubicBezTo>
                  <a:pt x="537" y="417"/>
                  <a:pt x="551" y="431"/>
                  <a:pt x="559" y="438"/>
                </a:cubicBezTo>
                <a:cubicBezTo>
                  <a:pt x="453" y="438"/>
                  <a:pt x="453" y="438"/>
                  <a:pt x="453" y="438"/>
                </a:cubicBezTo>
                <a:cubicBezTo>
                  <a:pt x="417" y="438"/>
                  <a:pt x="396" y="466"/>
                  <a:pt x="396" y="494"/>
                </a:cubicBezTo>
                <a:cubicBezTo>
                  <a:pt x="396" y="530"/>
                  <a:pt x="417" y="551"/>
                  <a:pt x="453" y="551"/>
                </a:cubicBezTo>
                <a:cubicBezTo>
                  <a:pt x="566" y="551"/>
                  <a:pt x="566" y="551"/>
                  <a:pt x="566" y="551"/>
                </a:cubicBezTo>
                <a:cubicBezTo>
                  <a:pt x="580" y="551"/>
                  <a:pt x="587" y="551"/>
                  <a:pt x="601" y="537"/>
                </a:cubicBezTo>
                <a:cubicBezTo>
                  <a:pt x="601" y="551"/>
                  <a:pt x="601" y="551"/>
                  <a:pt x="601" y="551"/>
                </a:cubicBezTo>
                <a:close/>
                <a:moveTo>
                  <a:pt x="566" y="523"/>
                </a:moveTo>
                <a:lnTo>
                  <a:pt x="566" y="523"/>
                </a:lnTo>
                <a:cubicBezTo>
                  <a:pt x="453" y="523"/>
                  <a:pt x="453" y="523"/>
                  <a:pt x="453" y="523"/>
                </a:cubicBezTo>
                <a:cubicBezTo>
                  <a:pt x="431" y="523"/>
                  <a:pt x="424" y="516"/>
                  <a:pt x="424" y="494"/>
                </a:cubicBezTo>
                <a:cubicBezTo>
                  <a:pt x="424" y="480"/>
                  <a:pt x="431" y="466"/>
                  <a:pt x="453" y="466"/>
                </a:cubicBezTo>
                <a:cubicBezTo>
                  <a:pt x="566" y="466"/>
                  <a:pt x="566" y="466"/>
                  <a:pt x="566" y="466"/>
                </a:cubicBezTo>
                <a:cubicBezTo>
                  <a:pt x="580" y="466"/>
                  <a:pt x="594" y="480"/>
                  <a:pt x="594" y="494"/>
                </a:cubicBezTo>
                <a:cubicBezTo>
                  <a:pt x="594" y="516"/>
                  <a:pt x="580" y="523"/>
                  <a:pt x="566" y="52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Freeform 95"/>
          <p:cNvSpPr>
            <a:spLocks noChangeArrowheads="1"/>
          </p:cNvSpPr>
          <p:nvPr/>
        </p:nvSpPr>
        <p:spPr bwMode="auto">
          <a:xfrm>
            <a:off x="2988479" y="3427296"/>
            <a:ext cx="374204" cy="357935"/>
          </a:xfrm>
          <a:custGeom>
            <a:avLst/>
            <a:gdLst>
              <a:gd name="T0" fmla="*/ 78678142 w 609"/>
              <a:gd name="T1" fmla="*/ 71923702 h 580"/>
              <a:gd name="T2" fmla="*/ 78678142 w 609"/>
              <a:gd name="T3" fmla="*/ 71923702 h 580"/>
              <a:gd name="T4" fmla="*/ 78678142 w 609"/>
              <a:gd name="T5" fmla="*/ 71923702 h 580"/>
              <a:gd name="T6" fmla="*/ 75054951 w 609"/>
              <a:gd name="T7" fmla="*/ 75578543 h 580"/>
              <a:gd name="T8" fmla="*/ 72208055 w 609"/>
              <a:gd name="T9" fmla="*/ 75578543 h 580"/>
              <a:gd name="T10" fmla="*/ 73113853 w 609"/>
              <a:gd name="T11" fmla="*/ 71923702 h 580"/>
              <a:gd name="T12" fmla="*/ 78678142 w 609"/>
              <a:gd name="T13" fmla="*/ 70095920 h 580"/>
              <a:gd name="T14" fmla="*/ 78678142 w 609"/>
              <a:gd name="T15" fmla="*/ 71923702 h 580"/>
              <a:gd name="T16" fmla="*/ 73113853 w 609"/>
              <a:gd name="T17" fmla="*/ 68268500 h 580"/>
              <a:gd name="T18" fmla="*/ 73113853 w 609"/>
              <a:gd name="T19" fmla="*/ 68268500 h 580"/>
              <a:gd name="T20" fmla="*/ 69490662 w 609"/>
              <a:gd name="T21" fmla="*/ 68268500 h 580"/>
              <a:gd name="T22" fmla="*/ 69490662 w 609"/>
              <a:gd name="T23" fmla="*/ 71923702 h 580"/>
              <a:gd name="T24" fmla="*/ 65867111 w 609"/>
              <a:gd name="T25" fmla="*/ 75578543 h 580"/>
              <a:gd name="T26" fmla="*/ 62243920 w 609"/>
              <a:gd name="T27" fmla="*/ 71923702 h 580"/>
              <a:gd name="T28" fmla="*/ 62243920 w 609"/>
              <a:gd name="T29" fmla="*/ 68268500 h 580"/>
              <a:gd name="T30" fmla="*/ 58491226 w 609"/>
              <a:gd name="T31" fmla="*/ 68268500 h 580"/>
              <a:gd name="T32" fmla="*/ 54867675 w 609"/>
              <a:gd name="T33" fmla="*/ 64483232 h 580"/>
              <a:gd name="T34" fmla="*/ 58491226 w 609"/>
              <a:gd name="T35" fmla="*/ 60828391 h 580"/>
              <a:gd name="T36" fmla="*/ 62243920 w 609"/>
              <a:gd name="T37" fmla="*/ 60828391 h 580"/>
              <a:gd name="T38" fmla="*/ 62243920 w 609"/>
              <a:gd name="T39" fmla="*/ 57173188 h 580"/>
              <a:gd name="T40" fmla="*/ 65867111 w 609"/>
              <a:gd name="T41" fmla="*/ 53518347 h 580"/>
              <a:gd name="T42" fmla="*/ 69490662 w 609"/>
              <a:gd name="T43" fmla="*/ 57173188 h 580"/>
              <a:gd name="T44" fmla="*/ 69490662 w 609"/>
              <a:gd name="T45" fmla="*/ 60828391 h 580"/>
              <a:gd name="T46" fmla="*/ 73113853 w 609"/>
              <a:gd name="T47" fmla="*/ 60828391 h 580"/>
              <a:gd name="T48" fmla="*/ 76866547 w 609"/>
              <a:gd name="T49" fmla="*/ 64483232 h 580"/>
              <a:gd name="T50" fmla="*/ 73113853 w 609"/>
              <a:gd name="T51" fmla="*/ 68268500 h 580"/>
              <a:gd name="T52" fmla="*/ 58491226 w 609"/>
              <a:gd name="T53" fmla="*/ 57173188 h 580"/>
              <a:gd name="T54" fmla="*/ 58491226 w 609"/>
              <a:gd name="T55" fmla="*/ 57173188 h 580"/>
              <a:gd name="T56" fmla="*/ 51244484 w 609"/>
              <a:gd name="T57" fmla="*/ 64483232 h 580"/>
              <a:gd name="T58" fmla="*/ 58491226 w 609"/>
              <a:gd name="T59" fmla="*/ 71923702 h 580"/>
              <a:gd name="T60" fmla="*/ 59397024 w 609"/>
              <a:gd name="T61" fmla="*/ 75578543 h 580"/>
              <a:gd name="T62" fmla="*/ 3623191 w 609"/>
              <a:gd name="T63" fmla="*/ 75578543 h 580"/>
              <a:gd name="T64" fmla="*/ 0 w 609"/>
              <a:gd name="T65" fmla="*/ 71923702 h 580"/>
              <a:gd name="T66" fmla="*/ 0 w 609"/>
              <a:gd name="T67" fmla="*/ 71923702 h 580"/>
              <a:gd name="T68" fmla="*/ 0 w 609"/>
              <a:gd name="T69" fmla="*/ 71923702 h 580"/>
              <a:gd name="T70" fmla="*/ 10093638 w 609"/>
              <a:gd name="T71" fmla="*/ 53518347 h 580"/>
              <a:gd name="T72" fmla="*/ 21093073 w 609"/>
              <a:gd name="T73" fmla="*/ 49733080 h 580"/>
              <a:gd name="T74" fmla="*/ 31057209 w 609"/>
              <a:gd name="T75" fmla="*/ 46077877 h 580"/>
              <a:gd name="T76" fmla="*/ 31057209 w 609"/>
              <a:gd name="T77" fmla="*/ 38637768 h 580"/>
              <a:gd name="T78" fmla="*/ 27434018 w 609"/>
              <a:gd name="T79" fmla="*/ 29500304 h 580"/>
              <a:gd name="T80" fmla="*/ 24716265 w 609"/>
              <a:gd name="T81" fmla="*/ 25845463 h 580"/>
              <a:gd name="T82" fmla="*/ 25622062 w 609"/>
              <a:gd name="T83" fmla="*/ 19318704 h 580"/>
              <a:gd name="T84" fmla="*/ 25622062 w 609"/>
              <a:gd name="T85" fmla="*/ 12009021 h 580"/>
              <a:gd name="T86" fmla="*/ 39339251 w 609"/>
              <a:gd name="T87" fmla="*/ 0 h 580"/>
              <a:gd name="T88" fmla="*/ 53961878 w 609"/>
              <a:gd name="T89" fmla="*/ 12009021 h 580"/>
              <a:gd name="T90" fmla="*/ 53056080 w 609"/>
              <a:gd name="T91" fmla="*/ 19318704 h 580"/>
              <a:gd name="T92" fmla="*/ 53961878 w 609"/>
              <a:gd name="T93" fmla="*/ 25845463 h 580"/>
              <a:gd name="T94" fmla="*/ 51244484 w 609"/>
              <a:gd name="T95" fmla="*/ 29500304 h 580"/>
              <a:gd name="T96" fmla="*/ 47620933 w 609"/>
              <a:gd name="T97" fmla="*/ 38637768 h 580"/>
              <a:gd name="T98" fmla="*/ 47620933 w 609"/>
              <a:gd name="T99" fmla="*/ 46077877 h 580"/>
              <a:gd name="T100" fmla="*/ 57585069 w 609"/>
              <a:gd name="T101" fmla="*/ 49733080 h 580"/>
              <a:gd name="T102" fmla="*/ 62243920 w 609"/>
              <a:gd name="T103" fmla="*/ 51690927 h 580"/>
              <a:gd name="T104" fmla="*/ 58491226 w 609"/>
              <a:gd name="T105" fmla="*/ 57173188 h 58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609" h="580">
                <a:moveTo>
                  <a:pt x="608" y="551"/>
                </a:moveTo>
                <a:lnTo>
                  <a:pt x="608" y="551"/>
                </a:lnTo>
                <a:cubicBezTo>
                  <a:pt x="608" y="572"/>
                  <a:pt x="594" y="579"/>
                  <a:pt x="580" y="579"/>
                </a:cubicBezTo>
                <a:cubicBezTo>
                  <a:pt x="558" y="579"/>
                  <a:pt x="558" y="579"/>
                  <a:pt x="558" y="579"/>
                </a:cubicBezTo>
                <a:cubicBezTo>
                  <a:pt x="565" y="572"/>
                  <a:pt x="565" y="565"/>
                  <a:pt x="565" y="551"/>
                </a:cubicBezTo>
                <a:cubicBezTo>
                  <a:pt x="580" y="551"/>
                  <a:pt x="594" y="551"/>
                  <a:pt x="608" y="537"/>
                </a:cubicBezTo>
                <a:cubicBezTo>
                  <a:pt x="608" y="551"/>
                  <a:pt x="608" y="551"/>
                  <a:pt x="608" y="551"/>
                </a:cubicBezTo>
                <a:close/>
                <a:moveTo>
                  <a:pt x="565" y="523"/>
                </a:moveTo>
                <a:lnTo>
                  <a:pt x="565" y="523"/>
                </a:lnTo>
                <a:cubicBezTo>
                  <a:pt x="537" y="523"/>
                  <a:pt x="537" y="523"/>
                  <a:pt x="537" y="523"/>
                </a:cubicBezTo>
                <a:cubicBezTo>
                  <a:pt x="537" y="551"/>
                  <a:pt x="537" y="551"/>
                  <a:pt x="537" y="551"/>
                </a:cubicBezTo>
                <a:cubicBezTo>
                  <a:pt x="537" y="572"/>
                  <a:pt x="530" y="579"/>
                  <a:pt x="509" y="579"/>
                </a:cubicBezTo>
                <a:cubicBezTo>
                  <a:pt x="495" y="579"/>
                  <a:pt x="481" y="572"/>
                  <a:pt x="481" y="551"/>
                </a:cubicBezTo>
                <a:cubicBezTo>
                  <a:pt x="481" y="523"/>
                  <a:pt x="481" y="523"/>
                  <a:pt x="481" y="523"/>
                </a:cubicBezTo>
                <a:cubicBezTo>
                  <a:pt x="452" y="523"/>
                  <a:pt x="452" y="523"/>
                  <a:pt x="452" y="523"/>
                </a:cubicBezTo>
                <a:cubicBezTo>
                  <a:pt x="438" y="523"/>
                  <a:pt x="424" y="516"/>
                  <a:pt x="424" y="494"/>
                </a:cubicBezTo>
                <a:cubicBezTo>
                  <a:pt x="424" y="480"/>
                  <a:pt x="438" y="466"/>
                  <a:pt x="452" y="466"/>
                </a:cubicBezTo>
                <a:cubicBezTo>
                  <a:pt x="481" y="466"/>
                  <a:pt x="481" y="466"/>
                  <a:pt x="481" y="466"/>
                </a:cubicBezTo>
                <a:cubicBezTo>
                  <a:pt x="481" y="438"/>
                  <a:pt x="481" y="438"/>
                  <a:pt x="481" y="438"/>
                </a:cubicBezTo>
                <a:cubicBezTo>
                  <a:pt x="481" y="424"/>
                  <a:pt x="495" y="410"/>
                  <a:pt x="509" y="410"/>
                </a:cubicBezTo>
                <a:cubicBezTo>
                  <a:pt x="530" y="410"/>
                  <a:pt x="537" y="424"/>
                  <a:pt x="537" y="438"/>
                </a:cubicBezTo>
                <a:cubicBezTo>
                  <a:pt x="537" y="466"/>
                  <a:pt x="537" y="466"/>
                  <a:pt x="537" y="466"/>
                </a:cubicBezTo>
                <a:cubicBezTo>
                  <a:pt x="565" y="466"/>
                  <a:pt x="565" y="466"/>
                  <a:pt x="565" y="466"/>
                </a:cubicBezTo>
                <a:cubicBezTo>
                  <a:pt x="587" y="466"/>
                  <a:pt x="594" y="480"/>
                  <a:pt x="594" y="494"/>
                </a:cubicBezTo>
                <a:cubicBezTo>
                  <a:pt x="594" y="516"/>
                  <a:pt x="587" y="523"/>
                  <a:pt x="565" y="523"/>
                </a:cubicBezTo>
                <a:close/>
                <a:moveTo>
                  <a:pt x="452" y="438"/>
                </a:moveTo>
                <a:lnTo>
                  <a:pt x="452" y="438"/>
                </a:lnTo>
                <a:cubicBezTo>
                  <a:pt x="424" y="438"/>
                  <a:pt x="396" y="466"/>
                  <a:pt x="396" y="494"/>
                </a:cubicBezTo>
                <a:cubicBezTo>
                  <a:pt x="396" y="530"/>
                  <a:pt x="424" y="551"/>
                  <a:pt x="452" y="551"/>
                </a:cubicBezTo>
                <a:cubicBezTo>
                  <a:pt x="452" y="565"/>
                  <a:pt x="459" y="572"/>
                  <a:pt x="459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14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7" y="388"/>
                  <a:pt x="106" y="410"/>
                  <a:pt x="163" y="381"/>
                </a:cubicBezTo>
                <a:cubicBezTo>
                  <a:pt x="226" y="360"/>
                  <a:pt x="240" y="353"/>
                  <a:pt x="240" y="353"/>
                </a:cubicBezTo>
                <a:cubicBezTo>
                  <a:pt x="240" y="296"/>
                  <a:pt x="240" y="296"/>
                  <a:pt x="240" y="296"/>
                </a:cubicBezTo>
                <a:cubicBezTo>
                  <a:pt x="240" y="296"/>
                  <a:pt x="219" y="275"/>
                  <a:pt x="212" y="226"/>
                </a:cubicBezTo>
                <a:cubicBezTo>
                  <a:pt x="198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8" y="127"/>
                  <a:pt x="191" y="99"/>
                  <a:pt x="198" y="92"/>
                </a:cubicBezTo>
                <a:cubicBezTo>
                  <a:pt x="198" y="49"/>
                  <a:pt x="240" y="0"/>
                  <a:pt x="304" y="0"/>
                </a:cubicBezTo>
                <a:cubicBezTo>
                  <a:pt x="382" y="0"/>
                  <a:pt x="410" y="49"/>
                  <a:pt x="417" y="92"/>
                </a:cubicBezTo>
                <a:cubicBezTo>
                  <a:pt x="417" y="99"/>
                  <a:pt x="410" y="127"/>
                  <a:pt x="410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45" y="381"/>
                </a:cubicBezTo>
                <a:cubicBezTo>
                  <a:pt x="459" y="388"/>
                  <a:pt x="467" y="396"/>
                  <a:pt x="481" y="396"/>
                </a:cubicBezTo>
                <a:cubicBezTo>
                  <a:pt x="467" y="403"/>
                  <a:pt x="452" y="424"/>
                  <a:pt x="452" y="43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Freeform 96"/>
          <p:cNvSpPr>
            <a:spLocks noChangeArrowheads="1"/>
          </p:cNvSpPr>
          <p:nvPr/>
        </p:nvSpPr>
        <p:spPr bwMode="auto">
          <a:xfrm>
            <a:off x="2340399" y="3427296"/>
            <a:ext cx="371493" cy="357935"/>
          </a:xfrm>
          <a:custGeom>
            <a:avLst/>
            <a:gdLst>
              <a:gd name="T0" fmla="*/ 78442719 w 602"/>
              <a:gd name="T1" fmla="*/ 71923702 h 580"/>
              <a:gd name="T2" fmla="*/ 78442719 w 602"/>
              <a:gd name="T3" fmla="*/ 71923702 h 580"/>
              <a:gd name="T4" fmla="*/ 78442719 w 602"/>
              <a:gd name="T5" fmla="*/ 71923702 h 580"/>
              <a:gd name="T6" fmla="*/ 74657633 w 602"/>
              <a:gd name="T7" fmla="*/ 75578543 h 580"/>
              <a:gd name="T8" fmla="*/ 3654665 w 602"/>
              <a:gd name="T9" fmla="*/ 75578543 h 580"/>
              <a:gd name="T10" fmla="*/ 0 w 602"/>
              <a:gd name="T11" fmla="*/ 71923702 h 580"/>
              <a:gd name="T12" fmla="*/ 0 w 602"/>
              <a:gd name="T13" fmla="*/ 71923702 h 580"/>
              <a:gd name="T14" fmla="*/ 0 w 602"/>
              <a:gd name="T15" fmla="*/ 71923702 h 580"/>
              <a:gd name="T16" fmla="*/ 10180751 w 602"/>
              <a:gd name="T17" fmla="*/ 53518347 h 580"/>
              <a:gd name="T18" fmla="*/ 21274806 w 602"/>
              <a:gd name="T19" fmla="*/ 49733080 h 580"/>
              <a:gd name="T20" fmla="*/ 30411109 w 602"/>
              <a:gd name="T21" fmla="*/ 46077877 h 580"/>
              <a:gd name="T22" fmla="*/ 30411109 w 602"/>
              <a:gd name="T23" fmla="*/ 38637768 h 580"/>
              <a:gd name="T24" fmla="*/ 26756804 w 602"/>
              <a:gd name="T25" fmla="*/ 29500304 h 580"/>
              <a:gd name="T26" fmla="*/ 24929472 w 602"/>
              <a:gd name="T27" fmla="*/ 25845463 h 580"/>
              <a:gd name="T28" fmla="*/ 25843138 w 602"/>
              <a:gd name="T29" fmla="*/ 19318704 h 580"/>
              <a:gd name="T30" fmla="*/ 24929472 w 602"/>
              <a:gd name="T31" fmla="*/ 12009021 h 580"/>
              <a:gd name="T32" fmla="*/ 39678193 w 602"/>
              <a:gd name="T33" fmla="*/ 0 h 580"/>
              <a:gd name="T34" fmla="*/ 53513248 w 602"/>
              <a:gd name="T35" fmla="*/ 12009021 h 580"/>
              <a:gd name="T36" fmla="*/ 52599581 w 602"/>
              <a:gd name="T37" fmla="*/ 19318704 h 580"/>
              <a:gd name="T38" fmla="*/ 54426914 w 602"/>
              <a:gd name="T39" fmla="*/ 25845463 h 580"/>
              <a:gd name="T40" fmla="*/ 51685915 w 602"/>
              <a:gd name="T41" fmla="*/ 29500304 h 580"/>
              <a:gd name="T42" fmla="*/ 48031249 w 602"/>
              <a:gd name="T43" fmla="*/ 38637768 h 580"/>
              <a:gd name="T44" fmla="*/ 48031249 w 602"/>
              <a:gd name="T45" fmla="*/ 46077877 h 580"/>
              <a:gd name="T46" fmla="*/ 57167913 w 602"/>
              <a:gd name="T47" fmla="*/ 49733080 h 580"/>
              <a:gd name="T48" fmla="*/ 69175635 w 602"/>
              <a:gd name="T49" fmla="*/ 53518347 h 580"/>
              <a:gd name="T50" fmla="*/ 78442719 w 602"/>
              <a:gd name="T51" fmla="*/ 71923702 h 580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02" h="580">
                <a:moveTo>
                  <a:pt x="601" y="551"/>
                </a:moveTo>
                <a:lnTo>
                  <a:pt x="601" y="551"/>
                </a:lnTo>
                <a:cubicBezTo>
                  <a:pt x="601" y="572"/>
                  <a:pt x="594" y="579"/>
                  <a:pt x="572" y="579"/>
                </a:cubicBezTo>
                <a:cubicBezTo>
                  <a:pt x="28" y="579"/>
                  <a:pt x="28" y="579"/>
                  <a:pt x="28" y="579"/>
                </a:cubicBezTo>
                <a:cubicBezTo>
                  <a:pt x="14" y="579"/>
                  <a:pt x="0" y="572"/>
                  <a:pt x="0" y="551"/>
                </a:cubicBezTo>
                <a:cubicBezTo>
                  <a:pt x="0" y="551"/>
                  <a:pt x="0" y="452"/>
                  <a:pt x="78" y="410"/>
                </a:cubicBezTo>
                <a:cubicBezTo>
                  <a:pt x="120" y="388"/>
                  <a:pt x="106" y="410"/>
                  <a:pt x="163" y="381"/>
                </a:cubicBezTo>
                <a:cubicBezTo>
                  <a:pt x="219" y="360"/>
                  <a:pt x="233" y="353"/>
                  <a:pt x="233" y="353"/>
                </a:cubicBezTo>
                <a:cubicBezTo>
                  <a:pt x="233" y="296"/>
                  <a:pt x="233" y="296"/>
                  <a:pt x="233" y="296"/>
                </a:cubicBezTo>
                <a:cubicBezTo>
                  <a:pt x="233" y="296"/>
                  <a:pt x="212" y="275"/>
                  <a:pt x="205" y="226"/>
                </a:cubicBezTo>
                <a:cubicBezTo>
                  <a:pt x="191" y="233"/>
                  <a:pt x="191" y="212"/>
                  <a:pt x="191" y="198"/>
                </a:cubicBezTo>
                <a:cubicBezTo>
                  <a:pt x="191" y="183"/>
                  <a:pt x="184" y="148"/>
                  <a:pt x="198" y="148"/>
                </a:cubicBezTo>
                <a:cubicBezTo>
                  <a:pt x="191" y="127"/>
                  <a:pt x="191" y="99"/>
                  <a:pt x="191" y="92"/>
                </a:cubicBezTo>
                <a:cubicBezTo>
                  <a:pt x="198" y="49"/>
                  <a:pt x="240" y="0"/>
                  <a:pt x="304" y="0"/>
                </a:cubicBezTo>
                <a:cubicBezTo>
                  <a:pt x="375" y="0"/>
                  <a:pt x="410" y="49"/>
                  <a:pt x="410" y="92"/>
                </a:cubicBezTo>
                <a:cubicBezTo>
                  <a:pt x="410" y="99"/>
                  <a:pt x="410" y="127"/>
                  <a:pt x="403" y="148"/>
                </a:cubicBezTo>
                <a:cubicBezTo>
                  <a:pt x="424" y="148"/>
                  <a:pt x="417" y="183"/>
                  <a:pt x="417" y="198"/>
                </a:cubicBezTo>
                <a:cubicBezTo>
                  <a:pt x="417" y="212"/>
                  <a:pt x="410" y="233"/>
                  <a:pt x="396" y="226"/>
                </a:cubicBezTo>
                <a:cubicBezTo>
                  <a:pt x="389" y="275"/>
                  <a:pt x="368" y="296"/>
                  <a:pt x="368" y="296"/>
                </a:cubicBezTo>
                <a:cubicBezTo>
                  <a:pt x="368" y="353"/>
                  <a:pt x="368" y="353"/>
                  <a:pt x="368" y="353"/>
                </a:cubicBezTo>
                <a:cubicBezTo>
                  <a:pt x="368" y="353"/>
                  <a:pt x="382" y="360"/>
                  <a:pt x="438" y="381"/>
                </a:cubicBezTo>
                <a:cubicBezTo>
                  <a:pt x="502" y="410"/>
                  <a:pt x="481" y="388"/>
                  <a:pt x="530" y="410"/>
                </a:cubicBezTo>
                <a:cubicBezTo>
                  <a:pt x="601" y="452"/>
                  <a:pt x="601" y="551"/>
                  <a:pt x="601" y="55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Freeform 97"/>
          <p:cNvSpPr>
            <a:spLocks noChangeArrowheads="1"/>
          </p:cNvSpPr>
          <p:nvPr/>
        </p:nvSpPr>
        <p:spPr bwMode="auto">
          <a:xfrm>
            <a:off x="9480110" y="2792776"/>
            <a:ext cx="371492" cy="325396"/>
          </a:xfrm>
          <a:custGeom>
            <a:avLst/>
            <a:gdLst>
              <a:gd name="T0" fmla="*/ 56253627 w 602"/>
              <a:gd name="T1" fmla="*/ 0 h 531"/>
              <a:gd name="T2" fmla="*/ 56253627 w 602"/>
              <a:gd name="T3" fmla="*/ 0 h 531"/>
              <a:gd name="T4" fmla="*/ 41504973 w 602"/>
              <a:gd name="T5" fmla="*/ 6306590 h 531"/>
              <a:gd name="T6" fmla="*/ 41504973 w 602"/>
              <a:gd name="T7" fmla="*/ 6306590 h 531"/>
              <a:gd name="T8" fmla="*/ 41504973 w 602"/>
              <a:gd name="T9" fmla="*/ 6306590 h 531"/>
              <a:gd name="T10" fmla="*/ 38763987 w 602"/>
              <a:gd name="T11" fmla="*/ 9009466 h 531"/>
              <a:gd name="T12" fmla="*/ 36937024 w 602"/>
              <a:gd name="T13" fmla="*/ 6306590 h 531"/>
              <a:gd name="T14" fmla="*/ 36937024 w 602"/>
              <a:gd name="T15" fmla="*/ 6306590 h 531"/>
              <a:gd name="T16" fmla="*/ 36937024 w 602"/>
              <a:gd name="T17" fmla="*/ 6306590 h 531"/>
              <a:gd name="T18" fmla="*/ 36937024 w 602"/>
              <a:gd name="T19" fmla="*/ 6306590 h 531"/>
              <a:gd name="T20" fmla="*/ 22188371 w 602"/>
              <a:gd name="T21" fmla="*/ 0 h 531"/>
              <a:gd name="T22" fmla="*/ 6526055 w 602"/>
              <a:gd name="T23" fmla="*/ 6306590 h 531"/>
              <a:gd name="T24" fmla="*/ 0 w 602"/>
              <a:gd name="T25" fmla="*/ 21751441 h 531"/>
              <a:gd name="T26" fmla="*/ 6526055 w 602"/>
              <a:gd name="T27" fmla="*/ 37325085 h 531"/>
              <a:gd name="T28" fmla="*/ 36023362 w 602"/>
              <a:gd name="T29" fmla="*/ 66412749 h 531"/>
              <a:gd name="T30" fmla="*/ 38763987 w 602"/>
              <a:gd name="T31" fmla="*/ 68214427 h 531"/>
              <a:gd name="T32" fmla="*/ 42418636 w 602"/>
              <a:gd name="T33" fmla="*/ 66412749 h 531"/>
              <a:gd name="T34" fmla="*/ 71915942 w 602"/>
              <a:gd name="T35" fmla="*/ 37325085 h 531"/>
              <a:gd name="T36" fmla="*/ 78441997 w 602"/>
              <a:gd name="T37" fmla="*/ 21751441 h 531"/>
              <a:gd name="T38" fmla="*/ 71915942 w 602"/>
              <a:gd name="T39" fmla="*/ 6306590 h 531"/>
              <a:gd name="T40" fmla="*/ 56253627 w 602"/>
              <a:gd name="T41" fmla="*/ 0 h 531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02" h="531">
                <a:moveTo>
                  <a:pt x="431" y="0"/>
                </a:moveTo>
                <a:lnTo>
                  <a:pt x="431" y="0"/>
                </a:lnTo>
                <a:cubicBezTo>
                  <a:pt x="389" y="0"/>
                  <a:pt x="346" y="21"/>
                  <a:pt x="318" y="49"/>
                </a:cubicBezTo>
                <a:cubicBezTo>
                  <a:pt x="297" y="70"/>
                  <a:pt x="297" y="70"/>
                  <a:pt x="297" y="70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48" y="21"/>
                  <a:pt x="212" y="0"/>
                  <a:pt x="170" y="0"/>
                </a:cubicBezTo>
                <a:cubicBezTo>
                  <a:pt x="120" y="0"/>
                  <a:pt x="78" y="21"/>
                  <a:pt x="50" y="49"/>
                </a:cubicBezTo>
                <a:cubicBezTo>
                  <a:pt x="14" y="84"/>
                  <a:pt x="0" y="127"/>
                  <a:pt x="0" y="169"/>
                </a:cubicBezTo>
                <a:cubicBezTo>
                  <a:pt x="0" y="219"/>
                  <a:pt x="14" y="261"/>
                  <a:pt x="50" y="290"/>
                </a:cubicBezTo>
                <a:cubicBezTo>
                  <a:pt x="276" y="516"/>
                  <a:pt x="276" y="516"/>
                  <a:pt x="276" y="516"/>
                </a:cubicBezTo>
                <a:cubicBezTo>
                  <a:pt x="283" y="523"/>
                  <a:pt x="290" y="530"/>
                  <a:pt x="297" y="530"/>
                </a:cubicBezTo>
                <a:cubicBezTo>
                  <a:pt x="311" y="530"/>
                  <a:pt x="318" y="523"/>
                  <a:pt x="325" y="516"/>
                </a:cubicBezTo>
                <a:cubicBezTo>
                  <a:pt x="551" y="290"/>
                  <a:pt x="551" y="290"/>
                  <a:pt x="551" y="290"/>
                </a:cubicBezTo>
                <a:cubicBezTo>
                  <a:pt x="587" y="261"/>
                  <a:pt x="601" y="219"/>
                  <a:pt x="601" y="169"/>
                </a:cubicBezTo>
                <a:cubicBezTo>
                  <a:pt x="601" y="127"/>
                  <a:pt x="587" y="84"/>
                  <a:pt x="551" y="49"/>
                </a:cubicBezTo>
                <a:cubicBezTo>
                  <a:pt x="516" y="21"/>
                  <a:pt x="474" y="0"/>
                  <a:pt x="431" y="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Freeform 98"/>
          <p:cNvSpPr>
            <a:spLocks noChangeArrowheads="1"/>
          </p:cNvSpPr>
          <p:nvPr/>
        </p:nvSpPr>
        <p:spPr bwMode="auto">
          <a:xfrm>
            <a:off x="8840165" y="2790064"/>
            <a:ext cx="360646" cy="336242"/>
          </a:xfrm>
          <a:custGeom>
            <a:avLst/>
            <a:gdLst>
              <a:gd name="T0" fmla="*/ 65628418 w 588"/>
              <a:gd name="T1" fmla="*/ 20221371 h 545"/>
              <a:gd name="T2" fmla="*/ 53766324 w 588"/>
              <a:gd name="T3" fmla="*/ 36789640 h 545"/>
              <a:gd name="T4" fmla="*/ 46546013 w 588"/>
              <a:gd name="T5" fmla="*/ 10045490 h 545"/>
              <a:gd name="T6" fmla="*/ 26431982 w 588"/>
              <a:gd name="T7" fmla="*/ 61707599 h 545"/>
              <a:gd name="T8" fmla="*/ 40099153 w 588"/>
              <a:gd name="T9" fmla="*/ 55315211 h 545"/>
              <a:gd name="T10" fmla="*/ 24626905 w 588"/>
              <a:gd name="T11" fmla="*/ 70970385 h 545"/>
              <a:gd name="T12" fmla="*/ 22821827 w 588"/>
              <a:gd name="T13" fmla="*/ 70970385 h 545"/>
              <a:gd name="T14" fmla="*/ 1805078 w 588"/>
              <a:gd name="T15" fmla="*/ 56228306 h 545"/>
              <a:gd name="T16" fmla="*/ 0 w 588"/>
              <a:gd name="T17" fmla="*/ 3652741 h 545"/>
              <a:gd name="T18" fmla="*/ 5544142 w 588"/>
              <a:gd name="T19" fmla="*/ 913095 h 545"/>
              <a:gd name="T20" fmla="*/ 23724186 w 588"/>
              <a:gd name="T21" fmla="*/ 13828622 h 545"/>
              <a:gd name="T22" fmla="*/ 48351091 w 588"/>
              <a:gd name="T23" fmla="*/ 0 h 545"/>
              <a:gd name="T24" fmla="*/ 51961247 w 588"/>
              <a:gd name="T25" fmla="*/ 913095 h 545"/>
              <a:gd name="T26" fmla="*/ 71043651 w 588"/>
              <a:gd name="T27" fmla="*/ 15655173 h 545"/>
              <a:gd name="T28" fmla="*/ 71043651 w 588"/>
              <a:gd name="T29" fmla="*/ 15655173 h 545"/>
              <a:gd name="T30" fmla="*/ 72977637 w 588"/>
              <a:gd name="T31" fmla="*/ 18394820 h 545"/>
              <a:gd name="T32" fmla="*/ 65628418 w 588"/>
              <a:gd name="T33" fmla="*/ 36789640 h 545"/>
              <a:gd name="T34" fmla="*/ 19082404 w 588"/>
              <a:gd name="T35" fmla="*/ 20221371 h 545"/>
              <a:gd name="T36" fmla="*/ 7349219 w 588"/>
              <a:gd name="T37" fmla="*/ 10958585 h 545"/>
              <a:gd name="T38" fmla="*/ 19082404 w 588"/>
              <a:gd name="T39" fmla="*/ 59881048 h 545"/>
              <a:gd name="T40" fmla="*/ 59181557 w 588"/>
              <a:gd name="T41" fmla="*/ 39660038 h 545"/>
              <a:gd name="T42" fmla="*/ 75685433 w 588"/>
              <a:gd name="T43" fmla="*/ 55315211 h 545"/>
              <a:gd name="T44" fmla="*/ 43709309 w 588"/>
              <a:gd name="T45" fmla="*/ 55315211 h 545"/>
              <a:gd name="T46" fmla="*/ 51961247 w 588"/>
              <a:gd name="T47" fmla="*/ 58054858 h 545"/>
              <a:gd name="T48" fmla="*/ 51058528 w 588"/>
              <a:gd name="T49" fmla="*/ 59881048 h 545"/>
              <a:gd name="T50" fmla="*/ 57376480 w 588"/>
              <a:gd name="T51" fmla="*/ 62620694 h 545"/>
              <a:gd name="T52" fmla="*/ 62018262 w 588"/>
              <a:gd name="T53" fmla="*/ 62620694 h 545"/>
              <a:gd name="T54" fmla="*/ 68336214 w 588"/>
              <a:gd name="T55" fmla="*/ 59881048 h 545"/>
              <a:gd name="T56" fmla="*/ 64725699 w 588"/>
              <a:gd name="T57" fmla="*/ 55315211 h 545"/>
              <a:gd name="T58" fmla="*/ 68336214 w 588"/>
              <a:gd name="T59" fmla="*/ 50618623 h 545"/>
              <a:gd name="T60" fmla="*/ 62018262 w 588"/>
              <a:gd name="T61" fmla="*/ 47878977 h 545"/>
              <a:gd name="T62" fmla="*/ 57376480 w 588"/>
              <a:gd name="T63" fmla="*/ 47878977 h 545"/>
              <a:gd name="T64" fmla="*/ 51058528 w 588"/>
              <a:gd name="T65" fmla="*/ 50618623 h 545"/>
              <a:gd name="T66" fmla="*/ 54668684 w 588"/>
              <a:gd name="T67" fmla="*/ 55315211 h 54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88" h="545">
                <a:moveTo>
                  <a:pt x="509" y="155"/>
                </a:moveTo>
                <a:lnTo>
                  <a:pt x="509" y="155"/>
                </a:lnTo>
                <a:cubicBezTo>
                  <a:pt x="417" y="84"/>
                  <a:pt x="417" y="84"/>
                  <a:pt x="417" y="84"/>
                </a:cubicBezTo>
                <a:cubicBezTo>
                  <a:pt x="417" y="282"/>
                  <a:pt x="417" y="282"/>
                  <a:pt x="417" y="282"/>
                </a:cubicBezTo>
                <a:cubicBezTo>
                  <a:pt x="396" y="289"/>
                  <a:pt x="375" y="297"/>
                  <a:pt x="361" y="318"/>
                </a:cubicBezTo>
                <a:cubicBezTo>
                  <a:pt x="361" y="77"/>
                  <a:pt x="361" y="77"/>
                  <a:pt x="361" y="77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1" y="459"/>
                  <a:pt x="318" y="473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91" y="544"/>
                  <a:pt x="184" y="544"/>
                  <a:pt x="177" y="544"/>
                </a:cubicBezTo>
                <a:cubicBezTo>
                  <a:pt x="170" y="544"/>
                  <a:pt x="170" y="544"/>
                  <a:pt x="163" y="544"/>
                </a:cubicBezTo>
                <a:cubicBezTo>
                  <a:pt x="14" y="431"/>
                  <a:pt x="14" y="431"/>
                  <a:pt x="14" y="431"/>
                </a:cubicBezTo>
                <a:cubicBezTo>
                  <a:pt x="7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43" y="0"/>
                  <a:pt x="43" y="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0"/>
                  <a:pt x="382" y="0"/>
                  <a:pt x="389" y="0"/>
                </a:cubicBezTo>
                <a:cubicBezTo>
                  <a:pt x="396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6" y="134"/>
                  <a:pt x="566" y="141"/>
                </a:cubicBezTo>
                <a:cubicBezTo>
                  <a:pt x="566" y="318"/>
                  <a:pt x="566" y="318"/>
                  <a:pt x="566" y="318"/>
                </a:cubicBezTo>
                <a:cubicBezTo>
                  <a:pt x="551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48" y="155"/>
                </a:moveTo>
                <a:lnTo>
                  <a:pt x="148" y="155"/>
                </a:lnTo>
                <a:cubicBezTo>
                  <a:pt x="57" y="84"/>
                  <a:pt x="57" y="84"/>
                  <a:pt x="57" y="84"/>
                </a:cubicBezTo>
                <a:cubicBezTo>
                  <a:pt x="57" y="388"/>
                  <a:pt x="57" y="388"/>
                  <a:pt x="57" y="388"/>
                </a:cubicBezTo>
                <a:cubicBezTo>
                  <a:pt x="148" y="459"/>
                  <a:pt x="148" y="459"/>
                  <a:pt x="148" y="459"/>
                </a:cubicBezTo>
                <a:lnTo>
                  <a:pt x="148" y="155"/>
                </a:lnTo>
                <a:close/>
                <a:moveTo>
                  <a:pt x="459" y="304"/>
                </a:moveTo>
                <a:lnTo>
                  <a:pt x="459" y="304"/>
                </a:lnTo>
                <a:cubicBezTo>
                  <a:pt x="530" y="304"/>
                  <a:pt x="587" y="353"/>
                  <a:pt x="587" y="424"/>
                </a:cubicBezTo>
                <a:cubicBezTo>
                  <a:pt x="587" y="495"/>
                  <a:pt x="530" y="544"/>
                  <a:pt x="459" y="544"/>
                </a:cubicBezTo>
                <a:cubicBezTo>
                  <a:pt x="396" y="544"/>
                  <a:pt x="339" y="495"/>
                  <a:pt x="339" y="424"/>
                </a:cubicBezTo>
                <a:cubicBezTo>
                  <a:pt x="339" y="353"/>
                  <a:pt x="396" y="304"/>
                  <a:pt x="459" y="304"/>
                </a:cubicBezTo>
                <a:close/>
                <a:moveTo>
                  <a:pt x="403" y="445"/>
                </a:moveTo>
                <a:lnTo>
                  <a:pt x="403" y="445"/>
                </a:lnTo>
                <a:cubicBezTo>
                  <a:pt x="396" y="445"/>
                  <a:pt x="396" y="452"/>
                  <a:pt x="396" y="459"/>
                </a:cubicBezTo>
                <a:cubicBezTo>
                  <a:pt x="396" y="480"/>
                  <a:pt x="410" y="487"/>
                  <a:pt x="424" y="487"/>
                </a:cubicBezTo>
                <a:cubicBezTo>
                  <a:pt x="431" y="487"/>
                  <a:pt x="438" y="487"/>
                  <a:pt x="445" y="480"/>
                </a:cubicBezTo>
                <a:cubicBezTo>
                  <a:pt x="459" y="466"/>
                  <a:pt x="459" y="466"/>
                  <a:pt x="459" y="466"/>
                </a:cubicBezTo>
                <a:cubicBezTo>
                  <a:pt x="481" y="480"/>
                  <a:pt x="481" y="480"/>
                  <a:pt x="481" y="480"/>
                </a:cubicBezTo>
                <a:cubicBezTo>
                  <a:pt x="488" y="487"/>
                  <a:pt x="495" y="487"/>
                  <a:pt x="502" y="487"/>
                </a:cubicBezTo>
                <a:cubicBezTo>
                  <a:pt x="516" y="487"/>
                  <a:pt x="530" y="480"/>
                  <a:pt x="530" y="459"/>
                </a:cubicBezTo>
                <a:cubicBezTo>
                  <a:pt x="530" y="452"/>
                  <a:pt x="523" y="445"/>
                  <a:pt x="516" y="445"/>
                </a:cubicBezTo>
                <a:cubicBezTo>
                  <a:pt x="502" y="424"/>
                  <a:pt x="502" y="424"/>
                  <a:pt x="502" y="424"/>
                </a:cubicBezTo>
                <a:cubicBezTo>
                  <a:pt x="516" y="402"/>
                  <a:pt x="516" y="402"/>
                  <a:pt x="516" y="402"/>
                </a:cubicBezTo>
                <a:cubicBezTo>
                  <a:pt x="523" y="402"/>
                  <a:pt x="530" y="395"/>
                  <a:pt x="530" y="388"/>
                </a:cubicBezTo>
                <a:cubicBezTo>
                  <a:pt x="530" y="367"/>
                  <a:pt x="516" y="360"/>
                  <a:pt x="502" y="360"/>
                </a:cubicBezTo>
                <a:cubicBezTo>
                  <a:pt x="495" y="360"/>
                  <a:pt x="488" y="360"/>
                  <a:pt x="481" y="367"/>
                </a:cubicBezTo>
                <a:cubicBezTo>
                  <a:pt x="459" y="381"/>
                  <a:pt x="459" y="381"/>
                  <a:pt x="459" y="381"/>
                </a:cubicBezTo>
                <a:cubicBezTo>
                  <a:pt x="445" y="367"/>
                  <a:pt x="445" y="367"/>
                  <a:pt x="445" y="367"/>
                </a:cubicBezTo>
                <a:cubicBezTo>
                  <a:pt x="438" y="360"/>
                  <a:pt x="431" y="360"/>
                  <a:pt x="424" y="360"/>
                </a:cubicBezTo>
                <a:cubicBezTo>
                  <a:pt x="410" y="360"/>
                  <a:pt x="396" y="367"/>
                  <a:pt x="396" y="388"/>
                </a:cubicBezTo>
                <a:cubicBezTo>
                  <a:pt x="396" y="395"/>
                  <a:pt x="396" y="402"/>
                  <a:pt x="403" y="402"/>
                </a:cubicBezTo>
                <a:cubicBezTo>
                  <a:pt x="424" y="424"/>
                  <a:pt x="424" y="424"/>
                  <a:pt x="424" y="424"/>
                </a:cubicBezTo>
                <a:lnTo>
                  <a:pt x="403" y="44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Freeform 99"/>
          <p:cNvSpPr>
            <a:spLocks noChangeArrowheads="1"/>
          </p:cNvSpPr>
          <p:nvPr/>
        </p:nvSpPr>
        <p:spPr bwMode="auto">
          <a:xfrm>
            <a:off x="8192087" y="2790064"/>
            <a:ext cx="357934" cy="336242"/>
          </a:xfrm>
          <a:custGeom>
            <a:avLst/>
            <a:gdLst>
              <a:gd name="T0" fmla="*/ 66212751 w 581"/>
              <a:gd name="T1" fmla="*/ 20221371 h 545"/>
              <a:gd name="T2" fmla="*/ 66212751 w 581"/>
              <a:gd name="T3" fmla="*/ 20221371 h 545"/>
              <a:gd name="T4" fmla="*/ 53334262 w 581"/>
              <a:gd name="T5" fmla="*/ 10958585 h 545"/>
              <a:gd name="T6" fmla="*/ 53334262 w 581"/>
              <a:gd name="T7" fmla="*/ 36789640 h 545"/>
              <a:gd name="T8" fmla="*/ 45919582 w 581"/>
              <a:gd name="T9" fmla="*/ 41486228 h 545"/>
              <a:gd name="T10" fmla="*/ 45919582 w 581"/>
              <a:gd name="T11" fmla="*/ 10045490 h 545"/>
              <a:gd name="T12" fmla="*/ 26667311 w 581"/>
              <a:gd name="T13" fmla="*/ 20221371 h 545"/>
              <a:gd name="T14" fmla="*/ 26667311 w 581"/>
              <a:gd name="T15" fmla="*/ 61707599 h 545"/>
              <a:gd name="T16" fmla="*/ 40456134 w 581"/>
              <a:gd name="T17" fmla="*/ 54401755 h 545"/>
              <a:gd name="T18" fmla="*/ 40456134 w 581"/>
              <a:gd name="T19" fmla="*/ 55315211 h 545"/>
              <a:gd name="T20" fmla="*/ 41366468 w 581"/>
              <a:gd name="T21" fmla="*/ 61707599 h 545"/>
              <a:gd name="T22" fmla="*/ 24845922 w 581"/>
              <a:gd name="T23" fmla="*/ 70970385 h 545"/>
              <a:gd name="T24" fmla="*/ 24845922 w 581"/>
              <a:gd name="T25" fmla="*/ 70970385 h 545"/>
              <a:gd name="T26" fmla="*/ 23024892 w 581"/>
              <a:gd name="T27" fmla="*/ 70970385 h 545"/>
              <a:gd name="T28" fmla="*/ 21203502 w 581"/>
              <a:gd name="T29" fmla="*/ 70970385 h 545"/>
              <a:gd name="T30" fmla="*/ 910695 w 581"/>
              <a:gd name="T31" fmla="*/ 56228306 h 545"/>
              <a:gd name="T32" fmla="*/ 0 w 581"/>
              <a:gd name="T33" fmla="*/ 52444813 h 545"/>
              <a:gd name="T34" fmla="*/ 0 w 581"/>
              <a:gd name="T35" fmla="*/ 3652741 h 545"/>
              <a:gd name="T36" fmla="*/ 3642419 w 581"/>
              <a:gd name="T37" fmla="*/ 0 h 545"/>
              <a:gd name="T38" fmla="*/ 5463448 w 581"/>
              <a:gd name="T39" fmla="*/ 913095 h 545"/>
              <a:gd name="T40" fmla="*/ 5463448 w 581"/>
              <a:gd name="T41" fmla="*/ 913095 h 545"/>
              <a:gd name="T42" fmla="*/ 23024892 w 581"/>
              <a:gd name="T43" fmla="*/ 13828622 h 545"/>
              <a:gd name="T44" fmla="*/ 48781509 w 581"/>
              <a:gd name="T45" fmla="*/ 0 h 545"/>
              <a:gd name="T46" fmla="*/ 48781509 w 581"/>
              <a:gd name="T47" fmla="*/ 0 h 545"/>
              <a:gd name="T48" fmla="*/ 49691843 w 581"/>
              <a:gd name="T49" fmla="*/ 0 h 545"/>
              <a:gd name="T50" fmla="*/ 52423928 w 581"/>
              <a:gd name="T51" fmla="*/ 913095 h 545"/>
              <a:gd name="T52" fmla="*/ 52423928 w 581"/>
              <a:gd name="T53" fmla="*/ 913095 h 545"/>
              <a:gd name="T54" fmla="*/ 71676199 w 581"/>
              <a:gd name="T55" fmla="*/ 15655173 h 545"/>
              <a:gd name="T56" fmla="*/ 71676199 w 581"/>
              <a:gd name="T57" fmla="*/ 15655173 h 545"/>
              <a:gd name="T58" fmla="*/ 71676199 w 581"/>
              <a:gd name="T59" fmla="*/ 15655173 h 545"/>
              <a:gd name="T60" fmla="*/ 71676199 w 581"/>
              <a:gd name="T61" fmla="*/ 15655173 h 545"/>
              <a:gd name="T62" fmla="*/ 73497228 w 581"/>
              <a:gd name="T63" fmla="*/ 18394820 h 545"/>
              <a:gd name="T64" fmla="*/ 73497228 w 581"/>
              <a:gd name="T65" fmla="*/ 41486228 h 545"/>
              <a:gd name="T66" fmla="*/ 66212751 w 581"/>
              <a:gd name="T67" fmla="*/ 36789640 h 545"/>
              <a:gd name="T68" fmla="*/ 66212751 w 581"/>
              <a:gd name="T69" fmla="*/ 20221371 h 545"/>
              <a:gd name="T70" fmla="*/ 19252271 w 581"/>
              <a:gd name="T71" fmla="*/ 20221371 h 545"/>
              <a:gd name="T72" fmla="*/ 19252271 w 581"/>
              <a:gd name="T73" fmla="*/ 20221371 h 545"/>
              <a:gd name="T74" fmla="*/ 7414680 w 581"/>
              <a:gd name="T75" fmla="*/ 10958585 h 545"/>
              <a:gd name="T76" fmla="*/ 7414680 w 581"/>
              <a:gd name="T77" fmla="*/ 50618623 h 545"/>
              <a:gd name="T78" fmla="*/ 19252271 w 581"/>
              <a:gd name="T79" fmla="*/ 59881048 h 545"/>
              <a:gd name="T80" fmla="*/ 19252271 w 581"/>
              <a:gd name="T81" fmla="*/ 20221371 h 545"/>
              <a:gd name="T82" fmla="*/ 59708405 w 581"/>
              <a:gd name="T83" fmla="*/ 39660038 h 545"/>
              <a:gd name="T84" fmla="*/ 59708405 w 581"/>
              <a:gd name="T85" fmla="*/ 39660038 h 545"/>
              <a:gd name="T86" fmla="*/ 75448459 w 581"/>
              <a:gd name="T87" fmla="*/ 55315211 h 545"/>
              <a:gd name="T88" fmla="*/ 59708405 w 581"/>
              <a:gd name="T89" fmla="*/ 70970385 h 545"/>
              <a:gd name="T90" fmla="*/ 44098553 w 581"/>
              <a:gd name="T91" fmla="*/ 55315211 h 545"/>
              <a:gd name="T92" fmla="*/ 59708405 w 581"/>
              <a:gd name="T93" fmla="*/ 39660038 h 545"/>
              <a:gd name="T94" fmla="*/ 49691843 w 581"/>
              <a:gd name="T95" fmla="*/ 58967953 h 545"/>
              <a:gd name="T96" fmla="*/ 49691843 w 581"/>
              <a:gd name="T97" fmla="*/ 58967953 h 545"/>
              <a:gd name="T98" fmla="*/ 55155652 w 581"/>
              <a:gd name="T99" fmla="*/ 63534150 h 545"/>
              <a:gd name="T100" fmla="*/ 56976681 w 581"/>
              <a:gd name="T101" fmla="*/ 65491092 h 545"/>
              <a:gd name="T102" fmla="*/ 59708405 w 581"/>
              <a:gd name="T103" fmla="*/ 63534150 h 545"/>
              <a:gd name="T104" fmla="*/ 69854809 w 581"/>
              <a:gd name="T105" fmla="*/ 54401755 h 545"/>
              <a:gd name="T106" fmla="*/ 70765504 w 581"/>
              <a:gd name="T107" fmla="*/ 51531718 h 545"/>
              <a:gd name="T108" fmla="*/ 67123085 w 581"/>
              <a:gd name="T109" fmla="*/ 47878977 h 545"/>
              <a:gd name="T110" fmla="*/ 64391361 w 581"/>
              <a:gd name="T111" fmla="*/ 48792072 h 545"/>
              <a:gd name="T112" fmla="*/ 56976681 w 581"/>
              <a:gd name="T113" fmla="*/ 56228306 h 545"/>
              <a:gd name="T114" fmla="*/ 55155652 w 581"/>
              <a:gd name="T115" fmla="*/ 54401755 h 545"/>
              <a:gd name="T116" fmla="*/ 52423928 w 581"/>
              <a:gd name="T117" fmla="*/ 52444813 h 545"/>
              <a:gd name="T118" fmla="*/ 48781509 w 581"/>
              <a:gd name="T119" fmla="*/ 56228306 h 545"/>
              <a:gd name="T120" fmla="*/ 49691843 w 581"/>
              <a:gd name="T121" fmla="*/ 58967953 h 54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81" h="545">
                <a:moveTo>
                  <a:pt x="509" y="155"/>
                </a:moveTo>
                <a:lnTo>
                  <a:pt x="509" y="155"/>
                </a:lnTo>
                <a:cubicBezTo>
                  <a:pt x="410" y="84"/>
                  <a:pt x="410" y="84"/>
                  <a:pt x="410" y="84"/>
                </a:cubicBezTo>
                <a:cubicBezTo>
                  <a:pt x="410" y="282"/>
                  <a:pt x="410" y="282"/>
                  <a:pt x="410" y="282"/>
                </a:cubicBezTo>
                <a:cubicBezTo>
                  <a:pt x="389" y="289"/>
                  <a:pt x="375" y="297"/>
                  <a:pt x="353" y="318"/>
                </a:cubicBezTo>
                <a:cubicBezTo>
                  <a:pt x="353" y="77"/>
                  <a:pt x="353" y="77"/>
                  <a:pt x="353" y="77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1" y="459"/>
                  <a:pt x="318" y="473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84" y="544"/>
                  <a:pt x="184" y="544"/>
                  <a:pt x="177" y="544"/>
                </a:cubicBezTo>
                <a:cubicBezTo>
                  <a:pt x="170" y="544"/>
                  <a:pt x="163" y="544"/>
                  <a:pt x="163" y="544"/>
                </a:cubicBezTo>
                <a:cubicBezTo>
                  <a:pt x="7" y="431"/>
                  <a:pt x="7" y="431"/>
                  <a:pt x="7" y="431"/>
                </a:cubicBezTo>
                <a:cubicBezTo>
                  <a:pt x="0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35" y="0"/>
                  <a:pt x="35" y="0"/>
                  <a:pt x="42" y="7"/>
                </a:cubicBezTo>
                <a:cubicBezTo>
                  <a:pt x="177" y="106"/>
                  <a:pt x="177" y="106"/>
                  <a:pt x="177" y="106"/>
                </a:cubicBezTo>
                <a:cubicBezTo>
                  <a:pt x="375" y="0"/>
                  <a:pt x="375" y="0"/>
                  <a:pt x="375" y="0"/>
                </a:cubicBezTo>
                <a:lnTo>
                  <a:pt x="382" y="0"/>
                </a:lnTo>
                <a:cubicBezTo>
                  <a:pt x="389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5" y="134"/>
                  <a:pt x="565" y="141"/>
                </a:cubicBezTo>
                <a:cubicBezTo>
                  <a:pt x="565" y="318"/>
                  <a:pt x="565" y="318"/>
                  <a:pt x="565" y="318"/>
                </a:cubicBezTo>
                <a:cubicBezTo>
                  <a:pt x="544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48" y="155"/>
                </a:moveTo>
                <a:lnTo>
                  <a:pt x="148" y="155"/>
                </a:lnTo>
                <a:cubicBezTo>
                  <a:pt x="57" y="84"/>
                  <a:pt x="57" y="84"/>
                  <a:pt x="57" y="84"/>
                </a:cubicBezTo>
                <a:cubicBezTo>
                  <a:pt x="57" y="388"/>
                  <a:pt x="57" y="388"/>
                  <a:pt x="57" y="388"/>
                </a:cubicBezTo>
                <a:cubicBezTo>
                  <a:pt x="148" y="459"/>
                  <a:pt x="148" y="459"/>
                  <a:pt x="148" y="459"/>
                </a:cubicBezTo>
                <a:lnTo>
                  <a:pt x="148" y="155"/>
                </a:lnTo>
                <a:close/>
                <a:moveTo>
                  <a:pt x="459" y="304"/>
                </a:moveTo>
                <a:lnTo>
                  <a:pt x="459" y="304"/>
                </a:lnTo>
                <a:cubicBezTo>
                  <a:pt x="530" y="304"/>
                  <a:pt x="580" y="353"/>
                  <a:pt x="580" y="424"/>
                </a:cubicBezTo>
                <a:cubicBezTo>
                  <a:pt x="580" y="495"/>
                  <a:pt x="530" y="544"/>
                  <a:pt x="459" y="544"/>
                </a:cubicBezTo>
                <a:cubicBezTo>
                  <a:pt x="389" y="544"/>
                  <a:pt x="339" y="495"/>
                  <a:pt x="339" y="424"/>
                </a:cubicBezTo>
                <a:cubicBezTo>
                  <a:pt x="339" y="353"/>
                  <a:pt x="389" y="304"/>
                  <a:pt x="459" y="304"/>
                </a:cubicBezTo>
                <a:close/>
                <a:moveTo>
                  <a:pt x="382" y="452"/>
                </a:moveTo>
                <a:lnTo>
                  <a:pt x="382" y="452"/>
                </a:lnTo>
                <a:cubicBezTo>
                  <a:pt x="424" y="487"/>
                  <a:pt x="424" y="487"/>
                  <a:pt x="424" y="487"/>
                </a:cubicBezTo>
                <a:cubicBezTo>
                  <a:pt x="424" y="495"/>
                  <a:pt x="431" y="502"/>
                  <a:pt x="438" y="502"/>
                </a:cubicBezTo>
                <a:cubicBezTo>
                  <a:pt x="445" y="502"/>
                  <a:pt x="452" y="495"/>
                  <a:pt x="459" y="487"/>
                </a:cubicBezTo>
                <a:cubicBezTo>
                  <a:pt x="537" y="417"/>
                  <a:pt x="537" y="417"/>
                  <a:pt x="537" y="417"/>
                </a:cubicBezTo>
                <a:cubicBezTo>
                  <a:pt x="544" y="410"/>
                  <a:pt x="544" y="402"/>
                  <a:pt x="544" y="395"/>
                </a:cubicBezTo>
                <a:cubicBezTo>
                  <a:pt x="544" y="381"/>
                  <a:pt x="530" y="367"/>
                  <a:pt x="516" y="367"/>
                </a:cubicBezTo>
                <a:cubicBezTo>
                  <a:pt x="509" y="367"/>
                  <a:pt x="502" y="367"/>
                  <a:pt x="495" y="374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24" y="417"/>
                  <a:pt x="424" y="417"/>
                  <a:pt x="424" y="417"/>
                </a:cubicBezTo>
                <a:cubicBezTo>
                  <a:pt x="417" y="410"/>
                  <a:pt x="410" y="402"/>
                  <a:pt x="403" y="402"/>
                </a:cubicBezTo>
                <a:cubicBezTo>
                  <a:pt x="389" y="402"/>
                  <a:pt x="375" y="417"/>
                  <a:pt x="375" y="431"/>
                </a:cubicBezTo>
                <a:cubicBezTo>
                  <a:pt x="375" y="438"/>
                  <a:pt x="375" y="445"/>
                  <a:pt x="382" y="45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Freeform 100"/>
          <p:cNvSpPr>
            <a:spLocks noChangeArrowheads="1"/>
          </p:cNvSpPr>
          <p:nvPr/>
        </p:nvSpPr>
        <p:spPr bwMode="auto">
          <a:xfrm>
            <a:off x="7541297" y="2790064"/>
            <a:ext cx="360647" cy="336242"/>
          </a:xfrm>
          <a:custGeom>
            <a:avLst/>
            <a:gdLst>
              <a:gd name="T0" fmla="*/ 65852755 w 587"/>
              <a:gd name="T1" fmla="*/ 20221371 h 545"/>
              <a:gd name="T2" fmla="*/ 65852755 w 587"/>
              <a:gd name="T3" fmla="*/ 20221371 h 545"/>
              <a:gd name="T4" fmla="*/ 53950255 w 587"/>
              <a:gd name="T5" fmla="*/ 10958585 h 545"/>
              <a:gd name="T6" fmla="*/ 53950255 w 587"/>
              <a:gd name="T7" fmla="*/ 36789640 h 545"/>
              <a:gd name="T8" fmla="*/ 46575532 w 587"/>
              <a:gd name="T9" fmla="*/ 41486228 h 545"/>
              <a:gd name="T10" fmla="*/ 46575532 w 587"/>
              <a:gd name="T11" fmla="*/ 10045490 h 545"/>
              <a:gd name="T12" fmla="*/ 27427797 w 587"/>
              <a:gd name="T13" fmla="*/ 20221371 h 545"/>
              <a:gd name="T14" fmla="*/ 27427797 w 587"/>
              <a:gd name="T15" fmla="*/ 61707599 h 545"/>
              <a:gd name="T16" fmla="*/ 40236356 w 587"/>
              <a:gd name="T17" fmla="*/ 54401755 h 545"/>
              <a:gd name="T18" fmla="*/ 40236356 w 587"/>
              <a:gd name="T19" fmla="*/ 55315211 h 545"/>
              <a:gd name="T20" fmla="*/ 42047395 w 587"/>
              <a:gd name="T21" fmla="*/ 61707599 h 545"/>
              <a:gd name="T22" fmla="*/ 25616758 w 587"/>
              <a:gd name="T23" fmla="*/ 70970385 h 545"/>
              <a:gd name="T24" fmla="*/ 25616758 w 587"/>
              <a:gd name="T25" fmla="*/ 70970385 h 545"/>
              <a:gd name="T26" fmla="*/ 23805360 w 587"/>
              <a:gd name="T27" fmla="*/ 70970385 h 545"/>
              <a:gd name="T28" fmla="*/ 20959133 w 587"/>
              <a:gd name="T29" fmla="*/ 70970385 h 545"/>
              <a:gd name="T30" fmla="*/ 1811399 w 587"/>
              <a:gd name="T31" fmla="*/ 56228306 h 545"/>
              <a:gd name="T32" fmla="*/ 0 w 587"/>
              <a:gd name="T33" fmla="*/ 52444813 h 545"/>
              <a:gd name="T34" fmla="*/ 0 w 587"/>
              <a:gd name="T35" fmla="*/ 3652741 h 545"/>
              <a:gd name="T36" fmla="*/ 3622437 w 587"/>
              <a:gd name="T37" fmla="*/ 0 h 545"/>
              <a:gd name="T38" fmla="*/ 6339535 w 587"/>
              <a:gd name="T39" fmla="*/ 913095 h 545"/>
              <a:gd name="T40" fmla="*/ 6339535 w 587"/>
              <a:gd name="T41" fmla="*/ 913095 h 545"/>
              <a:gd name="T42" fmla="*/ 23805360 w 587"/>
              <a:gd name="T43" fmla="*/ 13828622 h 545"/>
              <a:gd name="T44" fmla="*/ 48516419 w 587"/>
              <a:gd name="T45" fmla="*/ 0 h 545"/>
              <a:gd name="T46" fmla="*/ 48516419 w 587"/>
              <a:gd name="T47" fmla="*/ 0 h 545"/>
              <a:gd name="T48" fmla="*/ 50327458 w 587"/>
              <a:gd name="T49" fmla="*/ 0 h 545"/>
              <a:gd name="T50" fmla="*/ 52138857 w 587"/>
              <a:gd name="T51" fmla="*/ 913095 h 545"/>
              <a:gd name="T52" fmla="*/ 52138857 w 587"/>
              <a:gd name="T53" fmla="*/ 913095 h 545"/>
              <a:gd name="T54" fmla="*/ 71286591 w 587"/>
              <a:gd name="T55" fmla="*/ 15655173 h 545"/>
              <a:gd name="T56" fmla="*/ 72192291 w 587"/>
              <a:gd name="T57" fmla="*/ 15655173 h 545"/>
              <a:gd name="T58" fmla="*/ 72192291 w 587"/>
              <a:gd name="T59" fmla="*/ 15655173 h 545"/>
              <a:gd name="T60" fmla="*/ 72192291 w 587"/>
              <a:gd name="T61" fmla="*/ 15655173 h 545"/>
              <a:gd name="T62" fmla="*/ 73097990 w 587"/>
              <a:gd name="T63" fmla="*/ 18394820 h 545"/>
              <a:gd name="T64" fmla="*/ 73097990 w 587"/>
              <a:gd name="T65" fmla="*/ 41486228 h 545"/>
              <a:gd name="T66" fmla="*/ 65852755 w 587"/>
              <a:gd name="T67" fmla="*/ 36789640 h 545"/>
              <a:gd name="T68" fmla="*/ 65852755 w 587"/>
              <a:gd name="T69" fmla="*/ 20221371 h 545"/>
              <a:gd name="T70" fmla="*/ 20053434 w 587"/>
              <a:gd name="T71" fmla="*/ 20221371 h 545"/>
              <a:gd name="T72" fmla="*/ 20053434 w 587"/>
              <a:gd name="T73" fmla="*/ 20221371 h 545"/>
              <a:gd name="T74" fmla="*/ 7245235 w 587"/>
              <a:gd name="T75" fmla="*/ 10958585 h 545"/>
              <a:gd name="T76" fmla="*/ 7245235 w 587"/>
              <a:gd name="T77" fmla="*/ 50618623 h 545"/>
              <a:gd name="T78" fmla="*/ 20053434 w 587"/>
              <a:gd name="T79" fmla="*/ 59881048 h 545"/>
              <a:gd name="T80" fmla="*/ 20053434 w 587"/>
              <a:gd name="T81" fmla="*/ 20221371 h 545"/>
              <a:gd name="T82" fmla="*/ 60289790 w 587"/>
              <a:gd name="T83" fmla="*/ 39660038 h 545"/>
              <a:gd name="T84" fmla="*/ 60289790 w 587"/>
              <a:gd name="T85" fmla="*/ 39660038 h 545"/>
              <a:gd name="T86" fmla="*/ 75814728 w 587"/>
              <a:gd name="T87" fmla="*/ 55315211 h 545"/>
              <a:gd name="T88" fmla="*/ 60289790 w 587"/>
              <a:gd name="T89" fmla="*/ 70970385 h 545"/>
              <a:gd name="T90" fmla="*/ 43858794 w 587"/>
              <a:gd name="T91" fmla="*/ 55315211 h 545"/>
              <a:gd name="T92" fmla="*/ 60289790 w 587"/>
              <a:gd name="T93" fmla="*/ 39660038 h 545"/>
              <a:gd name="T94" fmla="*/ 53044556 w 587"/>
              <a:gd name="T95" fmla="*/ 58967953 h 545"/>
              <a:gd name="T96" fmla="*/ 53044556 w 587"/>
              <a:gd name="T97" fmla="*/ 58967953 h 545"/>
              <a:gd name="T98" fmla="*/ 67664154 w 587"/>
              <a:gd name="T99" fmla="*/ 58967953 h 545"/>
              <a:gd name="T100" fmla="*/ 71286591 w 587"/>
              <a:gd name="T101" fmla="*/ 55315211 h 545"/>
              <a:gd name="T102" fmla="*/ 67664154 w 587"/>
              <a:gd name="T103" fmla="*/ 51531718 h 545"/>
              <a:gd name="T104" fmla="*/ 53044556 w 587"/>
              <a:gd name="T105" fmla="*/ 51531718 h 545"/>
              <a:gd name="T106" fmla="*/ 49422118 w 587"/>
              <a:gd name="T107" fmla="*/ 55315211 h 545"/>
              <a:gd name="T108" fmla="*/ 53044556 w 587"/>
              <a:gd name="T109" fmla="*/ 58967953 h 54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87" h="545">
                <a:moveTo>
                  <a:pt x="509" y="155"/>
                </a:moveTo>
                <a:lnTo>
                  <a:pt x="509" y="155"/>
                </a:lnTo>
                <a:cubicBezTo>
                  <a:pt x="417" y="84"/>
                  <a:pt x="417" y="84"/>
                  <a:pt x="417" y="84"/>
                </a:cubicBezTo>
                <a:cubicBezTo>
                  <a:pt x="417" y="282"/>
                  <a:pt x="417" y="282"/>
                  <a:pt x="417" y="282"/>
                </a:cubicBezTo>
                <a:cubicBezTo>
                  <a:pt x="396" y="289"/>
                  <a:pt x="375" y="297"/>
                  <a:pt x="360" y="318"/>
                </a:cubicBezTo>
                <a:cubicBezTo>
                  <a:pt x="360" y="77"/>
                  <a:pt x="360" y="77"/>
                  <a:pt x="360" y="77"/>
                </a:cubicBezTo>
                <a:cubicBezTo>
                  <a:pt x="212" y="155"/>
                  <a:pt x="212" y="155"/>
                  <a:pt x="212" y="155"/>
                </a:cubicBezTo>
                <a:cubicBezTo>
                  <a:pt x="212" y="473"/>
                  <a:pt x="212" y="473"/>
                  <a:pt x="212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8" y="459"/>
                  <a:pt x="325" y="473"/>
                </a:cubicBezTo>
                <a:cubicBezTo>
                  <a:pt x="198" y="544"/>
                  <a:pt x="198" y="544"/>
                  <a:pt x="198" y="544"/>
                </a:cubicBezTo>
                <a:cubicBezTo>
                  <a:pt x="191" y="544"/>
                  <a:pt x="184" y="544"/>
                  <a:pt x="184" y="544"/>
                </a:cubicBezTo>
                <a:cubicBezTo>
                  <a:pt x="177" y="544"/>
                  <a:pt x="169" y="544"/>
                  <a:pt x="162" y="544"/>
                </a:cubicBezTo>
                <a:cubicBezTo>
                  <a:pt x="14" y="431"/>
                  <a:pt x="14" y="431"/>
                  <a:pt x="14" y="431"/>
                </a:cubicBezTo>
                <a:cubicBezTo>
                  <a:pt x="7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42" y="0"/>
                  <a:pt x="49" y="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375" y="0"/>
                  <a:pt x="375" y="0"/>
                  <a:pt x="375" y="0"/>
                </a:cubicBezTo>
                <a:cubicBezTo>
                  <a:pt x="382" y="0"/>
                  <a:pt x="382" y="0"/>
                  <a:pt x="389" y="0"/>
                </a:cubicBezTo>
                <a:cubicBezTo>
                  <a:pt x="396" y="0"/>
                  <a:pt x="403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0"/>
                  <a:pt x="558" y="120"/>
                  <a:pt x="558" y="120"/>
                </a:cubicBezTo>
                <a:cubicBezTo>
                  <a:pt x="565" y="127"/>
                  <a:pt x="565" y="134"/>
                  <a:pt x="565" y="141"/>
                </a:cubicBezTo>
                <a:cubicBezTo>
                  <a:pt x="565" y="318"/>
                  <a:pt x="565" y="318"/>
                  <a:pt x="565" y="318"/>
                </a:cubicBezTo>
                <a:cubicBezTo>
                  <a:pt x="551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55" y="155"/>
                </a:moveTo>
                <a:lnTo>
                  <a:pt x="155" y="155"/>
                </a:lnTo>
                <a:cubicBezTo>
                  <a:pt x="56" y="84"/>
                  <a:pt x="56" y="84"/>
                  <a:pt x="56" y="84"/>
                </a:cubicBezTo>
                <a:cubicBezTo>
                  <a:pt x="56" y="388"/>
                  <a:pt x="56" y="388"/>
                  <a:pt x="56" y="388"/>
                </a:cubicBezTo>
                <a:cubicBezTo>
                  <a:pt x="155" y="459"/>
                  <a:pt x="155" y="459"/>
                  <a:pt x="155" y="459"/>
                </a:cubicBezTo>
                <a:lnTo>
                  <a:pt x="155" y="155"/>
                </a:lnTo>
                <a:close/>
                <a:moveTo>
                  <a:pt x="466" y="304"/>
                </a:moveTo>
                <a:lnTo>
                  <a:pt x="466" y="304"/>
                </a:lnTo>
                <a:cubicBezTo>
                  <a:pt x="530" y="304"/>
                  <a:pt x="586" y="353"/>
                  <a:pt x="586" y="424"/>
                </a:cubicBezTo>
                <a:cubicBezTo>
                  <a:pt x="586" y="495"/>
                  <a:pt x="530" y="544"/>
                  <a:pt x="466" y="544"/>
                </a:cubicBezTo>
                <a:cubicBezTo>
                  <a:pt x="396" y="544"/>
                  <a:pt x="339" y="495"/>
                  <a:pt x="339" y="424"/>
                </a:cubicBezTo>
                <a:cubicBezTo>
                  <a:pt x="339" y="353"/>
                  <a:pt x="396" y="304"/>
                  <a:pt x="466" y="304"/>
                </a:cubicBezTo>
                <a:close/>
                <a:moveTo>
                  <a:pt x="410" y="452"/>
                </a:moveTo>
                <a:lnTo>
                  <a:pt x="410" y="452"/>
                </a:lnTo>
                <a:cubicBezTo>
                  <a:pt x="523" y="452"/>
                  <a:pt x="523" y="452"/>
                  <a:pt x="523" y="452"/>
                </a:cubicBezTo>
                <a:cubicBezTo>
                  <a:pt x="537" y="452"/>
                  <a:pt x="551" y="438"/>
                  <a:pt x="551" y="424"/>
                </a:cubicBezTo>
                <a:cubicBezTo>
                  <a:pt x="551" y="410"/>
                  <a:pt x="537" y="395"/>
                  <a:pt x="523" y="395"/>
                </a:cubicBezTo>
                <a:cubicBezTo>
                  <a:pt x="410" y="395"/>
                  <a:pt x="410" y="395"/>
                  <a:pt x="410" y="395"/>
                </a:cubicBezTo>
                <a:cubicBezTo>
                  <a:pt x="389" y="395"/>
                  <a:pt x="382" y="410"/>
                  <a:pt x="382" y="424"/>
                </a:cubicBezTo>
                <a:cubicBezTo>
                  <a:pt x="382" y="438"/>
                  <a:pt x="389" y="452"/>
                  <a:pt x="410" y="45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Freeform 101"/>
          <p:cNvSpPr>
            <a:spLocks noChangeArrowheads="1"/>
          </p:cNvSpPr>
          <p:nvPr/>
        </p:nvSpPr>
        <p:spPr bwMode="auto">
          <a:xfrm>
            <a:off x="6893219" y="2790064"/>
            <a:ext cx="360646" cy="336242"/>
          </a:xfrm>
          <a:custGeom>
            <a:avLst/>
            <a:gdLst>
              <a:gd name="T0" fmla="*/ 65852084 w 587"/>
              <a:gd name="T1" fmla="*/ 20221371 h 545"/>
              <a:gd name="T2" fmla="*/ 53949640 w 587"/>
              <a:gd name="T3" fmla="*/ 36789640 h 545"/>
              <a:gd name="T4" fmla="*/ 46575312 w 587"/>
              <a:gd name="T5" fmla="*/ 10045490 h 545"/>
              <a:gd name="T6" fmla="*/ 26521972 w 587"/>
              <a:gd name="T7" fmla="*/ 61707599 h 545"/>
              <a:gd name="T8" fmla="*/ 40235806 w 587"/>
              <a:gd name="T9" fmla="*/ 55315211 h 545"/>
              <a:gd name="T10" fmla="*/ 24710582 w 587"/>
              <a:gd name="T11" fmla="*/ 70970385 h 545"/>
              <a:gd name="T12" fmla="*/ 22770064 w 587"/>
              <a:gd name="T13" fmla="*/ 70970385 h 545"/>
              <a:gd name="T14" fmla="*/ 1811390 w 587"/>
              <a:gd name="T15" fmla="*/ 56228306 h 545"/>
              <a:gd name="T16" fmla="*/ 0 w 587"/>
              <a:gd name="T17" fmla="*/ 3652741 h 545"/>
              <a:gd name="T18" fmla="*/ 5433810 w 587"/>
              <a:gd name="T19" fmla="*/ 913095 h 545"/>
              <a:gd name="T20" fmla="*/ 23805247 w 587"/>
              <a:gd name="T21" fmla="*/ 13828622 h 545"/>
              <a:gd name="T22" fmla="*/ 48386342 w 587"/>
              <a:gd name="T23" fmla="*/ 0 h 545"/>
              <a:gd name="T24" fmla="*/ 52138250 w 587"/>
              <a:gd name="T25" fmla="*/ 913095 h 545"/>
              <a:gd name="T26" fmla="*/ 71285894 w 587"/>
              <a:gd name="T27" fmla="*/ 15655173 h 545"/>
              <a:gd name="T28" fmla="*/ 71285894 w 587"/>
              <a:gd name="T29" fmla="*/ 15655173 h 545"/>
              <a:gd name="T30" fmla="*/ 73097284 w 587"/>
              <a:gd name="T31" fmla="*/ 18394820 h 545"/>
              <a:gd name="T32" fmla="*/ 65852084 w 587"/>
              <a:gd name="T33" fmla="*/ 36789640 h 545"/>
              <a:gd name="T34" fmla="*/ 19147644 w 587"/>
              <a:gd name="T35" fmla="*/ 20221371 h 545"/>
              <a:gd name="T36" fmla="*/ 7245200 w 587"/>
              <a:gd name="T37" fmla="*/ 10958585 h 545"/>
              <a:gd name="T38" fmla="*/ 19147644 w 587"/>
              <a:gd name="T39" fmla="*/ 59881048 h 545"/>
              <a:gd name="T40" fmla="*/ 59383450 w 587"/>
              <a:gd name="T41" fmla="*/ 39660038 h 545"/>
              <a:gd name="T42" fmla="*/ 75814009 w 587"/>
              <a:gd name="T43" fmla="*/ 55315211 h 545"/>
              <a:gd name="T44" fmla="*/ 43858227 w 587"/>
              <a:gd name="T45" fmla="*/ 55315211 h 545"/>
              <a:gd name="T46" fmla="*/ 52138250 w 587"/>
              <a:gd name="T47" fmla="*/ 58967953 h 545"/>
              <a:gd name="T48" fmla="*/ 55761030 w 587"/>
              <a:gd name="T49" fmla="*/ 58967953 h 545"/>
              <a:gd name="T50" fmla="*/ 59383450 w 587"/>
              <a:gd name="T51" fmla="*/ 66404187 h 545"/>
              <a:gd name="T52" fmla="*/ 63005871 w 587"/>
              <a:gd name="T53" fmla="*/ 58967953 h 545"/>
              <a:gd name="T54" fmla="*/ 70380199 w 587"/>
              <a:gd name="T55" fmla="*/ 55315211 h 545"/>
              <a:gd name="T56" fmla="*/ 63005871 w 587"/>
              <a:gd name="T57" fmla="*/ 51531718 h 545"/>
              <a:gd name="T58" fmla="*/ 59383450 w 587"/>
              <a:gd name="T59" fmla="*/ 44225874 h 545"/>
              <a:gd name="T60" fmla="*/ 55761030 w 587"/>
              <a:gd name="T61" fmla="*/ 51531718 h 545"/>
              <a:gd name="T62" fmla="*/ 48386342 w 587"/>
              <a:gd name="T63" fmla="*/ 55315211 h 54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87" h="545">
                <a:moveTo>
                  <a:pt x="509" y="155"/>
                </a:moveTo>
                <a:lnTo>
                  <a:pt x="509" y="155"/>
                </a:lnTo>
                <a:cubicBezTo>
                  <a:pt x="417" y="84"/>
                  <a:pt x="417" y="84"/>
                  <a:pt x="417" y="84"/>
                </a:cubicBezTo>
                <a:cubicBezTo>
                  <a:pt x="417" y="282"/>
                  <a:pt x="417" y="282"/>
                  <a:pt x="417" y="282"/>
                </a:cubicBezTo>
                <a:cubicBezTo>
                  <a:pt x="396" y="289"/>
                  <a:pt x="374" y="297"/>
                  <a:pt x="360" y="318"/>
                </a:cubicBezTo>
                <a:cubicBezTo>
                  <a:pt x="360" y="77"/>
                  <a:pt x="360" y="77"/>
                  <a:pt x="360" y="77"/>
                </a:cubicBez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11" y="417"/>
                  <a:pt x="311" y="417"/>
                  <a:pt x="311" y="417"/>
                </a:cubicBezTo>
                <a:lnTo>
                  <a:pt x="311" y="424"/>
                </a:lnTo>
                <a:cubicBezTo>
                  <a:pt x="311" y="438"/>
                  <a:pt x="311" y="459"/>
                  <a:pt x="318" y="473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91" y="544"/>
                  <a:pt x="184" y="544"/>
                  <a:pt x="176" y="544"/>
                </a:cubicBezTo>
                <a:cubicBezTo>
                  <a:pt x="169" y="544"/>
                  <a:pt x="169" y="544"/>
                  <a:pt x="162" y="544"/>
                </a:cubicBezTo>
                <a:cubicBezTo>
                  <a:pt x="14" y="431"/>
                  <a:pt x="14" y="431"/>
                  <a:pt x="14" y="431"/>
                </a:cubicBezTo>
                <a:cubicBezTo>
                  <a:pt x="7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35" y="0"/>
                  <a:pt x="42" y="0"/>
                  <a:pt x="42" y="7"/>
                </a:cubicBezTo>
                <a:cubicBezTo>
                  <a:pt x="184" y="106"/>
                  <a:pt x="184" y="106"/>
                  <a:pt x="184" y="106"/>
                </a:cubicBezTo>
                <a:cubicBezTo>
                  <a:pt x="374" y="0"/>
                  <a:pt x="374" y="0"/>
                  <a:pt x="374" y="0"/>
                </a:cubicBezTo>
                <a:cubicBezTo>
                  <a:pt x="374" y="0"/>
                  <a:pt x="382" y="0"/>
                  <a:pt x="389" y="0"/>
                </a:cubicBezTo>
                <a:cubicBezTo>
                  <a:pt x="396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5" y="134"/>
                  <a:pt x="565" y="141"/>
                </a:cubicBezTo>
                <a:cubicBezTo>
                  <a:pt x="565" y="318"/>
                  <a:pt x="565" y="318"/>
                  <a:pt x="565" y="318"/>
                </a:cubicBezTo>
                <a:cubicBezTo>
                  <a:pt x="551" y="297"/>
                  <a:pt x="530" y="289"/>
                  <a:pt x="509" y="282"/>
                </a:cubicBezTo>
                <a:lnTo>
                  <a:pt x="509" y="155"/>
                </a:lnTo>
                <a:close/>
                <a:moveTo>
                  <a:pt x="148" y="155"/>
                </a:moveTo>
                <a:lnTo>
                  <a:pt x="148" y="155"/>
                </a:lnTo>
                <a:cubicBezTo>
                  <a:pt x="56" y="84"/>
                  <a:pt x="56" y="84"/>
                  <a:pt x="56" y="84"/>
                </a:cubicBezTo>
                <a:cubicBezTo>
                  <a:pt x="56" y="388"/>
                  <a:pt x="56" y="388"/>
                  <a:pt x="56" y="388"/>
                </a:cubicBezTo>
                <a:cubicBezTo>
                  <a:pt x="148" y="459"/>
                  <a:pt x="148" y="459"/>
                  <a:pt x="148" y="459"/>
                </a:cubicBezTo>
                <a:lnTo>
                  <a:pt x="148" y="155"/>
                </a:lnTo>
                <a:close/>
                <a:moveTo>
                  <a:pt x="459" y="304"/>
                </a:moveTo>
                <a:lnTo>
                  <a:pt x="459" y="304"/>
                </a:lnTo>
                <a:cubicBezTo>
                  <a:pt x="530" y="304"/>
                  <a:pt x="586" y="353"/>
                  <a:pt x="586" y="424"/>
                </a:cubicBezTo>
                <a:cubicBezTo>
                  <a:pt x="586" y="495"/>
                  <a:pt x="530" y="544"/>
                  <a:pt x="459" y="544"/>
                </a:cubicBezTo>
                <a:cubicBezTo>
                  <a:pt x="396" y="544"/>
                  <a:pt x="339" y="495"/>
                  <a:pt x="339" y="424"/>
                </a:cubicBezTo>
                <a:cubicBezTo>
                  <a:pt x="339" y="353"/>
                  <a:pt x="396" y="304"/>
                  <a:pt x="459" y="304"/>
                </a:cubicBezTo>
                <a:close/>
                <a:moveTo>
                  <a:pt x="403" y="452"/>
                </a:moveTo>
                <a:lnTo>
                  <a:pt x="403" y="452"/>
                </a:lnTo>
                <a:cubicBezTo>
                  <a:pt x="431" y="452"/>
                  <a:pt x="431" y="452"/>
                  <a:pt x="431" y="452"/>
                </a:cubicBezTo>
                <a:cubicBezTo>
                  <a:pt x="431" y="480"/>
                  <a:pt x="431" y="480"/>
                  <a:pt x="431" y="480"/>
                </a:cubicBezTo>
                <a:cubicBezTo>
                  <a:pt x="431" y="495"/>
                  <a:pt x="445" y="509"/>
                  <a:pt x="459" y="509"/>
                </a:cubicBezTo>
                <a:cubicBezTo>
                  <a:pt x="480" y="509"/>
                  <a:pt x="487" y="495"/>
                  <a:pt x="487" y="480"/>
                </a:cubicBezTo>
                <a:cubicBezTo>
                  <a:pt x="487" y="452"/>
                  <a:pt x="487" y="452"/>
                  <a:pt x="487" y="452"/>
                </a:cubicBezTo>
                <a:cubicBezTo>
                  <a:pt x="516" y="452"/>
                  <a:pt x="516" y="452"/>
                  <a:pt x="516" y="452"/>
                </a:cubicBezTo>
                <a:cubicBezTo>
                  <a:pt x="537" y="452"/>
                  <a:pt x="544" y="438"/>
                  <a:pt x="544" y="424"/>
                </a:cubicBezTo>
                <a:cubicBezTo>
                  <a:pt x="544" y="410"/>
                  <a:pt x="537" y="395"/>
                  <a:pt x="516" y="395"/>
                </a:cubicBezTo>
                <a:cubicBezTo>
                  <a:pt x="487" y="395"/>
                  <a:pt x="487" y="395"/>
                  <a:pt x="487" y="395"/>
                </a:cubicBezTo>
                <a:cubicBezTo>
                  <a:pt x="487" y="367"/>
                  <a:pt x="487" y="367"/>
                  <a:pt x="487" y="367"/>
                </a:cubicBezTo>
                <a:cubicBezTo>
                  <a:pt x="487" y="353"/>
                  <a:pt x="480" y="339"/>
                  <a:pt x="459" y="339"/>
                </a:cubicBezTo>
                <a:cubicBezTo>
                  <a:pt x="445" y="339"/>
                  <a:pt x="431" y="353"/>
                  <a:pt x="431" y="367"/>
                </a:cubicBezTo>
                <a:cubicBezTo>
                  <a:pt x="431" y="395"/>
                  <a:pt x="431" y="395"/>
                  <a:pt x="431" y="395"/>
                </a:cubicBezTo>
                <a:cubicBezTo>
                  <a:pt x="403" y="395"/>
                  <a:pt x="403" y="395"/>
                  <a:pt x="403" y="395"/>
                </a:cubicBezTo>
                <a:cubicBezTo>
                  <a:pt x="389" y="395"/>
                  <a:pt x="374" y="410"/>
                  <a:pt x="374" y="424"/>
                </a:cubicBezTo>
                <a:cubicBezTo>
                  <a:pt x="374" y="438"/>
                  <a:pt x="389" y="452"/>
                  <a:pt x="403" y="45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Freeform 102"/>
          <p:cNvSpPr>
            <a:spLocks noChangeArrowheads="1"/>
          </p:cNvSpPr>
          <p:nvPr/>
        </p:nvSpPr>
        <p:spPr bwMode="auto">
          <a:xfrm>
            <a:off x="6245139" y="2790064"/>
            <a:ext cx="347089" cy="336242"/>
          </a:xfrm>
          <a:custGeom>
            <a:avLst/>
            <a:gdLst>
              <a:gd name="T0" fmla="*/ 72822069 w 566"/>
              <a:gd name="T1" fmla="*/ 67317282 h 545"/>
              <a:gd name="T2" fmla="*/ 72822069 w 566"/>
              <a:gd name="T3" fmla="*/ 67317282 h 545"/>
              <a:gd name="T4" fmla="*/ 69213295 w 566"/>
              <a:gd name="T5" fmla="*/ 70970385 h 545"/>
              <a:gd name="T6" fmla="*/ 66506355 w 566"/>
              <a:gd name="T7" fmla="*/ 70970385 h 545"/>
              <a:gd name="T8" fmla="*/ 66506355 w 566"/>
              <a:gd name="T9" fmla="*/ 70970385 h 545"/>
              <a:gd name="T10" fmla="*/ 49106547 w 566"/>
              <a:gd name="T11" fmla="*/ 57141401 h 545"/>
              <a:gd name="T12" fmla="*/ 24617716 w 566"/>
              <a:gd name="T13" fmla="*/ 70970385 h 545"/>
              <a:gd name="T14" fmla="*/ 24617716 w 566"/>
              <a:gd name="T15" fmla="*/ 70970385 h 545"/>
              <a:gd name="T16" fmla="*/ 22684444 w 566"/>
              <a:gd name="T17" fmla="*/ 70970385 h 545"/>
              <a:gd name="T18" fmla="*/ 20880057 w 566"/>
              <a:gd name="T19" fmla="*/ 70970385 h 545"/>
              <a:gd name="T20" fmla="*/ 902194 w 566"/>
              <a:gd name="T21" fmla="*/ 56228306 h 545"/>
              <a:gd name="T22" fmla="*/ 0 w 566"/>
              <a:gd name="T23" fmla="*/ 52444813 h 545"/>
              <a:gd name="T24" fmla="*/ 0 w 566"/>
              <a:gd name="T25" fmla="*/ 3652741 h 545"/>
              <a:gd name="T26" fmla="*/ 3608775 w 566"/>
              <a:gd name="T27" fmla="*/ 0 h 545"/>
              <a:gd name="T28" fmla="*/ 5413162 w 566"/>
              <a:gd name="T29" fmla="*/ 913095 h 545"/>
              <a:gd name="T30" fmla="*/ 5413162 w 566"/>
              <a:gd name="T31" fmla="*/ 913095 h 545"/>
              <a:gd name="T32" fmla="*/ 22684444 w 566"/>
              <a:gd name="T33" fmla="*/ 13828622 h 545"/>
              <a:gd name="T34" fmla="*/ 48204353 w 566"/>
              <a:gd name="T35" fmla="*/ 0 h 545"/>
              <a:gd name="T36" fmla="*/ 48204353 w 566"/>
              <a:gd name="T37" fmla="*/ 0 h 545"/>
              <a:gd name="T38" fmla="*/ 49106547 w 566"/>
              <a:gd name="T39" fmla="*/ 0 h 545"/>
              <a:gd name="T40" fmla="*/ 51942013 w 566"/>
              <a:gd name="T41" fmla="*/ 913095 h 545"/>
              <a:gd name="T42" fmla="*/ 51942013 w 566"/>
              <a:gd name="T43" fmla="*/ 913095 h 545"/>
              <a:gd name="T44" fmla="*/ 71017682 w 566"/>
              <a:gd name="T45" fmla="*/ 15655173 h 545"/>
              <a:gd name="T46" fmla="*/ 71017682 w 566"/>
              <a:gd name="T47" fmla="*/ 15655173 h 545"/>
              <a:gd name="T48" fmla="*/ 71017682 w 566"/>
              <a:gd name="T49" fmla="*/ 15655173 h 545"/>
              <a:gd name="T50" fmla="*/ 71017682 w 566"/>
              <a:gd name="T51" fmla="*/ 15655173 h 545"/>
              <a:gd name="T52" fmla="*/ 72822069 w 566"/>
              <a:gd name="T53" fmla="*/ 18394820 h 545"/>
              <a:gd name="T54" fmla="*/ 72822069 w 566"/>
              <a:gd name="T55" fmla="*/ 67317282 h 545"/>
              <a:gd name="T56" fmla="*/ 19075669 w 566"/>
              <a:gd name="T57" fmla="*/ 59881048 h 545"/>
              <a:gd name="T58" fmla="*/ 19075669 w 566"/>
              <a:gd name="T59" fmla="*/ 59881048 h 545"/>
              <a:gd name="T60" fmla="*/ 19075669 w 566"/>
              <a:gd name="T61" fmla="*/ 20221371 h 545"/>
              <a:gd name="T62" fmla="*/ 7217908 w 566"/>
              <a:gd name="T63" fmla="*/ 10958585 h 545"/>
              <a:gd name="T64" fmla="*/ 7217908 w 566"/>
              <a:gd name="T65" fmla="*/ 50618623 h 545"/>
              <a:gd name="T66" fmla="*/ 19075669 w 566"/>
              <a:gd name="T67" fmla="*/ 59881048 h 545"/>
              <a:gd name="T68" fmla="*/ 45497772 w 566"/>
              <a:gd name="T69" fmla="*/ 10045490 h 545"/>
              <a:gd name="T70" fmla="*/ 45497772 w 566"/>
              <a:gd name="T71" fmla="*/ 10045490 h 545"/>
              <a:gd name="T72" fmla="*/ 26422103 w 566"/>
              <a:gd name="T73" fmla="*/ 20221371 h 545"/>
              <a:gd name="T74" fmla="*/ 26422103 w 566"/>
              <a:gd name="T75" fmla="*/ 61707599 h 545"/>
              <a:gd name="T76" fmla="*/ 45497772 w 566"/>
              <a:gd name="T77" fmla="*/ 50618623 h 545"/>
              <a:gd name="T78" fmla="*/ 45497772 w 566"/>
              <a:gd name="T79" fmla="*/ 10045490 h 545"/>
              <a:gd name="T80" fmla="*/ 65604161 w 566"/>
              <a:gd name="T81" fmla="*/ 20221371 h 545"/>
              <a:gd name="T82" fmla="*/ 65604161 w 566"/>
              <a:gd name="T83" fmla="*/ 20221371 h 545"/>
              <a:gd name="T84" fmla="*/ 52844206 w 566"/>
              <a:gd name="T85" fmla="*/ 10958585 h 545"/>
              <a:gd name="T86" fmla="*/ 52844206 w 566"/>
              <a:gd name="T87" fmla="*/ 50618623 h 545"/>
              <a:gd name="T88" fmla="*/ 65604161 w 566"/>
              <a:gd name="T89" fmla="*/ 59881048 h 545"/>
              <a:gd name="T90" fmla="*/ 65604161 w 566"/>
              <a:gd name="T91" fmla="*/ 20221371 h 54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66" h="545">
                <a:moveTo>
                  <a:pt x="565" y="516"/>
                </a:moveTo>
                <a:lnTo>
                  <a:pt x="565" y="516"/>
                </a:lnTo>
                <a:cubicBezTo>
                  <a:pt x="565" y="537"/>
                  <a:pt x="551" y="544"/>
                  <a:pt x="537" y="544"/>
                </a:cubicBezTo>
                <a:cubicBezTo>
                  <a:pt x="530" y="544"/>
                  <a:pt x="523" y="544"/>
                  <a:pt x="516" y="544"/>
                </a:cubicBezTo>
                <a:cubicBezTo>
                  <a:pt x="381" y="438"/>
                  <a:pt x="381" y="438"/>
                  <a:pt x="381" y="438"/>
                </a:cubicBezTo>
                <a:cubicBezTo>
                  <a:pt x="191" y="544"/>
                  <a:pt x="191" y="544"/>
                  <a:pt x="191" y="544"/>
                </a:cubicBezTo>
                <a:cubicBezTo>
                  <a:pt x="183" y="544"/>
                  <a:pt x="183" y="544"/>
                  <a:pt x="176" y="544"/>
                </a:cubicBezTo>
                <a:cubicBezTo>
                  <a:pt x="169" y="544"/>
                  <a:pt x="162" y="544"/>
                  <a:pt x="162" y="544"/>
                </a:cubicBezTo>
                <a:cubicBezTo>
                  <a:pt x="7" y="431"/>
                  <a:pt x="7" y="431"/>
                  <a:pt x="7" y="431"/>
                </a:cubicBezTo>
                <a:cubicBezTo>
                  <a:pt x="0" y="424"/>
                  <a:pt x="0" y="417"/>
                  <a:pt x="0" y="4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35" y="0"/>
                  <a:pt x="35" y="0"/>
                  <a:pt x="42" y="7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374" y="0"/>
                  <a:pt x="374" y="0"/>
                  <a:pt x="374" y="0"/>
                </a:cubicBezTo>
                <a:lnTo>
                  <a:pt x="381" y="0"/>
                </a:lnTo>
                <a:cubicBezTo>
                  <a:pt x="389" y="0"/>
                  <a:pt x="396" y="0"/>
                  <a:pt x="403" y="7"/>
                </a:cubicBezTo>
                <a:cubicBezTo>
                  <a:pt x="551" y="120"/>
                  <a:pt x="551" y="120"/>
                  <a:pt x="551" y="120"/>
                </a:cubicBezTo>
                <a:cubicBezTo>
                  <a:pt x="558" y="127"/>
                  <a:pt x="565" y="134"/>
                  <a:pt x="565" y="141"/>
                </a:cubicBezTo>
                <a:lnTo>
                  <a:pt x="565" y="516"/>
                </a:lnTo>
                <a:close/>
                <a:moveTo>
                  <a:pt x="148" y="459"/>
                </a:moveTo>
                <a:lnTo>
                  <a:pt x="148" y="459"/>
                </a:lnTo>
                <a:cubicBezTo>
                  <a:pt x="148" y="155"/>
                  <a:pt x="148" y="155"/>
                  <a:pt x="148" y="155"/>
                </a:cubicBezTo>
                <a:cubicBezTo>
                  <a:pt x="56" y="84"/>
                  <a:pt x="56" y="84"/>
                  <a:pt x="56" y="84"/>
                </a:cubicBezTo>
                <a:cubicBezTo>
                  <a:pt x="56" y="388"/>
                  <a:pt x="56" y="388"/>
                  <a:pt x="56" y="388"/>
                </a:cubicBezTo>
                <a:lnTo>
                  <a:pt x="148" y="459"/>
                </a:lnTo>
                <a:close/>
                <a:moveTo>
                  <a:pt x="353" y="77"/>
                </a:moveTo>
                <a:lnTo>
                  <a:pt x="353" y="77"/>
                </a:lnTo>
                <a:cubicBezTo>
                  <a:pt x="205" y="155"/>
                  <a:pt x="205" y="155"/>
                  <a:pt x="205" y="155"/>
                </a:cubicBezTo>
                <a:cubicBezTo>
                  <a:pt x="205" y="473"/>
                  <a:pt x="205" y="473"/>
                  <a:pt x="205" y="473"/>
                </a:cubicBezTo>
                <a:cubicBezTo>
                  <a:pt x="353" y="388"/>
                  <a:pt x="353" y="388"/>
                  <a:pt x="353" y="388"/>
                </a:cubicBezTo>
                <a:lnTo>
                  <a:pt x="353" y="77"/>
                </a:lnTo>
                <a:close/>
                <a:moveTo>
                  <a:pt x="509" y="155"/>
                </a:moveTo>
                <a:lnTo>
                  <a:pt x="509" y="155"/>
                </a:lnTo>
                <a:cubicBezTo>
                  <a:pt x="410" y="84"/>
                  <a:pt x="410" y="84"/>
                  <a:pt x="410" y="84"/>
                </a:cubicBezTo>
                <a:cubicBezTo>
                  <a:pt x="410" y="388"/>
                  <a:pt x="410" y="388"/>
                  <a:pt x="410" y="388"/>
                </a:cubicBezTo>
                <a:cubicBezTo>
                  <a:pt x="509" y="459"/>
                  <a:pt x="509" y="459"/>
                  <a:pt x="509" y="459"/>
                </a:cubicBezTo>
                <a:lnTo>
                  <a:pt x="509" y="15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Freeform 103"/>
          <p:cNvSpPr>
            <a:spLocks noChangeArrowheads="1"/>
          </p:cNvSpPr>
          <p:nvPr/>
        </p:nvSpPr>
        <p:spPr bwMode="auto">
          <a:xfrm>
            <a:off x="5586215" y="2771082"/>
            <a:ext cx="368781" cy="371493"/>
          </a:xfrm>
          <a:custGeom>
            <a:avLst/>
            <a:gdLst>
              <a:gd name="T0" fmla="*/ 73816246 w 601"/>
              <a:gd name="T1" fmla="*/ 43463279 h 602"/>
              <a:gd name="T2" fmla="*/ 63750492 w 601"/>
              <a:gd name="T3" fmla="*/ 43463279 h 602"/>
              <a:gd name="T4" fmla="*/ 63750492 w 601"/>
              <a:gd name="T5" fmla="*/ 36023527 h 602"/>
              <a:gd name="T6" fmla="*/ 73816246 w 601"/>
              <a:gd name="T7" fmla="*/ 36023527 h 602"/>
              <a:gd name="T8" fmla="*/ 73816246 w 601"/>
              <a:gd name="T9" fmla="*/ 43463279 h 602"/>
              <a:gd name="T10" fmla="*/ 67363674 w 601"/>
              <a:gd name="T11" fmla="*/ 14748721 h 602"/>
              <a:gd name="T12" fmla="*/ 59233835 w 601"/>
              <a:gd name="T13" fmla="*/ 23102139 h 602"/>
              <a:gd name="T14" fmla="*/ 59233835 w 601"/>
              <a:gd name="T15" fmla="*/ 23102139 h 602"/>
              <a:gd name="T16" fmla="*/ 52781263 w 601"/>
              <a:gd name="T17" fmla="*/ 21274806 h 602"/>
              <a:gd name="T18" fmla="*/ 54716819 w 601"/>
              <a:gd name="T19" fmla="*/ 18533807 h 602"/>
              <a:gd name="T20" fmla="*/ 56523770 w 601"/>
              <a:gd name="T21" fmla="*/ 16706474 h 602"/>
              <a:gd name="T22" fmla="*/ 62847017 w 601"/>
              <a:gd name="T23" fmla="*/ 10180751 h 602"/>
              <a:gd name="T24" fmla="*/ 69299589 w 601"/>
              <a:gd name="T25" fmla="*/ 12007722 h 602"/>
              <a:gd name="T26" fmla="*/ 38198494 w 601"/>
              <a:gd name="T27" fmla="*/ 54426914 h 602"/>
              <a:gd name="T28" fmla="*/ 25422674 w 601"/>
              <a:gd name="T29" fmla="*/ 47117944 h 602"/>
              <a:gd name="T30" fmla="*/ 23616083 w 601"/>
              <a:gd name="T31" fmla="*/ 39678193 h 602"/>
              <a:gd name="T32" fmla="*/ 52781263 w 601"/>
              <a:gd name="T33" fmla="*/ 39678193 h 602"/>
              <a:gd name="T34" fmla="*/ 38198494 w 601"/>
              <a:gd name="T35" fmla="*/ 32368862 h 602"/>
              <a:gd name="T36" fmla="*/ 30971771 w 601"/>
              <a:gd name="T37" fmla="*/ 39678193 h 602"/>
              <a:gd name="T38" fmla="*/ 45554541 w 601"/>
              <a:gd name="T39" fmla="*/ 39678193 h 602"/>
              <a:gd name="T40" fmla="*/ 38198494 w 601"/>
              <a:gd name="T41" fmla="*/ 17620141 h 602"/>
              <a:gd name="T42" fmla="*/ 34585312 w 601"/>
              <a:gd name="T43" fmla="*/ 13835055 h 602"/>
              <a:gd name="T44" fmla="*/ 34585312 w 601"/>
              <a:gd name="T45" fmla="*/ 3785086 h 602"/>
              <a:gd name="T46" fmla="*/ 41941000 w 601"/>
              <a:gd name="T47" fmla="*/ 3785086 h 602"/>
              <a:gd name="T48" fmla="*/ 41941000 w 601"/>
              <a:gd name="T49" fmla="*/ 13835055 h 602"/>
              <a:gd name="T50" fmla="*/ 22712608 w 601"/>
              <a:gd name="T51" fmla="*/ 60039333 h 602"/>
              <a:gd name="T52" fmla="*/ 22712608 w 601"/>
              <a:gd name="T53" fmla="*/ 60039333 h 602"/>
              <a:gd name="T54" fmla="*/ 14582770 w 601"/>
              <a:gd name="T55" fmla="*/ 69306056 h 602"/>
              <a:gd name="T56" fmla="*/ 11743379 w 601"/>
              <a:gd name="T57" fmla="*/ 70219722 h 602"/>
              <a:gd name="T58" fmla="*/ 9033313 w 601"/>
              <a:gd name="T59" fmla="*/ 63693998 h 602"/>
              <a:gd name="T60" fmla="*/ 15485886 w 601"/>
              <a:gd name="T61" fmla="*/ 57298334 h 602"/>
              <a:gd name="T62" fmla="*/ 18195951 w 601"/>
              <a:gd name="T63" fmla="*/ 55340580 h 602"/>
              <a:gd name="T64" fmla="*/ 20002542 w 601"/>
              <a:gd name="T65" fmla="*/ 54426914 h 602"/>
              <a:gd name="T66" fmla="*/ 22712608 w 601"/>
              <a:gd name="T67" fmla="*/ 60039333 h 602"/>
              <a:gd name="T68" fmla="*/ 20002542 w 601"/>
              <a:gd name="T69" fmla="*/ 24929472 h 602"/>
              <a:gd name="T70" fmla="*/ 18195951 w 601"/>
              <a:gd name="T71" fmla="*/ 23102139 h 602"/>
              <a:gd name="T72" fmla="*/ 15485886 w 601"/>
              <a:gd name="T73" fmla="*/ 21274806 h 602"/>
              <a:gd name="T74" fmla="*/ 9033313 w 601"/>
              <a:gd name="T75" fmla="*/ 14748721 h 602"/>
              <a:gd name="T76" fmla="*/ 11743379 w 601"/>
              <a:gd name="T77" fmla="*/ 8353418 h 602"/>
              <a:gd name="T78" fmla="*/ 14582770 w 601"/>
              <a:gd name="T79" fmla="*/ 10180751 h 602"/>
              <a:gd name="T80" fmla="*/ 22712608 w 601"/>
              <a:gd name="T81" fmla="*/ 18533807 h 602"/>
              <a:gd name="T82" fmla="*/ 22712608 w 601"/>
              <a:gd name="T83" fmla="*/ 18533807 h 602"/>
              <a:gd name="T84" fmla="*/ 20002542 w 601"/>
              <a:gd name="T85" fmla="*/ 24929472 h 602"/>
              <a:gd name="T86" fmla="*/ 12646854 w 601"/>
              <a:gd name="T87" fmla="*/ 36023527 h 602"/>
              <a:gd name="T88" fmla="*/ 12646854 w 601"/>
              <a:gd name="T89" fmla="*/ 43463279 h 602"/>
              <a:gd name="T90" fmla="*/ 3613541 w 601"/>
              <a:gd name="T91" fmla="*/ 43463279 h 602"/>
              <a:gd name="T92" fmla="*/ 3613541 w 601"/>
              <a:gd name="T93" fmla="*/ 36023527 h 602"/>
              <a:gd name="T94" fmla="*/ 38198494 w 601"/>
              <a:gd name="T95" fmla="*/ 61866665 h 602"/>
              <a:gd name="T96" fmla="*/ 41941000 w 601"/>
              <a:gd name="T97" fmla="*/ 65520970 h 602"/>
              <a:gd name="T98" fmla="*/ 41941000 w 601"/>
              <a:gd name="T99" fmla="*/ 74788054 h 602"/>
              <a:gd name="T100" fmla="*/ 34585312 w 601"/>
              <a:gd name="T101" fmla="*/ 74788054 h 602"/>
              <a:gd name="T102" fmla="*/ 34585312 w 601"/>
              <a:gd name="T103" fmla="*/ 65520970 h 602"/>
              <a:gd name="T104" fmla="*/ 56523770 w 601"/>
              <a:gd name="T105" fmla="*/ 54426914 h 602"/>
              <a:gd name="T106" fmla="*/ 59233835 w 601"/>
              <a:gd name="T107" fmla="*/ 55340580 h 602"/>
              <a:gd name="T108" fmla="*/ 59233835 w 601"/>
              <a:gd name="T109" fmla="*/ 55340580 h 602"/>
              <a:gd name="T110" fmla="*/ 61040426 w 601"/>
              <a:gd name="T111" fmla="*/ 57298334 h 602"/>
              <a:gd name="T112" fmla="*/ 67363674 w 601"/>
              <a:gd name="T113" fmla="*/ 63693998 h 602"/>
              <a:gd name="T114" fmla="*/ 65557083 w 601"/>
              <a:gd name="T115" fmla="*/ 70219722 h 602"/>
              <a:gd name="T116" fmla="*/ 62847017 w 601"/>
              <a:gd name="T117" fmla="*/ 69306056 h 602"/>
              <a:gd name="T118" fmla="*/ 54716819 w 601"/>
              <a:gd name="T119" fmla="*/ 60039333 h 602"/>
              <a:gd name="T120" fmla="*/ 54716819 w 601"/>
              <a:gd name="T121" fmla="*/ 60039333 h 602"/>
              <a:gd name="T122" fmla="*/ 52781263 w 601"/>
              <a:gd name="T123" fmla="*/ 58212000 h 60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1" h="602">
                <a:moveTo>
                  <a:pt x="572" y="333"/>
                </a:moveTo>
                <a:lnTo>
                  <a:pt x="572" y="333"/>
                </a:lnTo>
                <a:cubicBezTo>
                  <a:pt x="494" y="333"/>
                  <a:pt x="494" y="333"/>
                  <a:pt x="494" y="333"/>
                </a:cubicBezTo>
                <a:cubicBezTo>
                  <a:pt x="480" y="333"/>
                  <a:pt x="466" y="318"/>
                  <a:pt x="466" y="304"/>
                </a:cubicBezTo>
                <a:cubicBezTo>
                  <a:pt x="466" y="283"/>
                  <a:pt x="480" y="276"/>
                  <a:pt x="494" y="276"/>
                </a:cubicBezTo>
                <a:cubicBezTo>
                  <a:pt x="572" y="276"/>
                  <a:pt x="572" y="276"/>
                  <a:pt x="572" y="276"/>
                </a:cubicBezTo>
                <a:cubicBezTo>
                  <a:pt x="586" y="276"/>
                  <a:pt x="600" y="283"/>
                  <a:pt x="600" y="304"/>
                </a:cubicBezTo>
                <a:cubicBezTo>
                  <a:pt x="600" y="318"/>
                  <a:pt x="586" y="333"/>
                  <a:pt x="572" y="333"/>
                </a:cubicBezTo>
                <a:close/>
                <a:moveTo>
                  <a:pt x="522" y="113"/>
                </a:moveTo>
                <a:lnTo>
                  <a:pt x="522" y="113"/>
                </a:lnTo>
                <a:cubicBezTo>
                  <a:pt x="473" y="163"/>
                  <a:pt x="473" y="163"/>
                  <a:pt x="473" y="163"/>
                </a:cubicBezTo>
                <a:cubicBezTo>
                  <a:pt x="459" y="177"/>
                  <a:pt x="459" y="177"/>
                  <a:pt x="459" y="177"/>
                </a:cubicBezTo>
                <a:cubicBezTo>
                  <a:pt x="452" y="184"/>
                  <a:pt x="445" y="191"/>
                  <a:pt x="438" y="191"/>
                </a:cubicBezTo>
                <a:cubicBezTo>
                  <a:pt x="424" y="191"/>
                  <a:pt x="409" y="177"/>
                  <a:pt x="409" y="163"/>
                </a:cubicBezTo>
                <a:cubicBezTo>
                  <a:pt x="409" y="156"/>
                  <a:pt x="417" y="149"/>
                  <a:pt x="424" y="142"/>
                </a:cubicBezTo>
                <a:cubicBezTo>
                  <a:pt x="438" y="128"/>
                  <a:pt x="438" y="128"/>
                  <a:pt x="438" y="128"/>
                </a:cubicBezTo>
                <a:cubicBezTo>
                  <a:pt x="487" y="78"/>
                  <a:pt x="487" y="78"/>
                  <a:pt x="487" y="78"/>
                </a:cubicBezTo>
                <a:cubicBezTo>
                  <a:pt x="494" y="71"/>
                  <a:pt x="501" y="64"/>
                  <a:pt x="508" y="64"/>
                </a:cubicBezTo>
                <a:cubicBezTo>
                  <a:pt x="522" y="64"/>
                  <a:pt x="537" y="78"/>
                  <a:pt x="537" y="92"/>
                </a:cubicBezTo>
                <a:cubicBezTo>
                  <a:pt x="537" y="99"/>
                  <a:pt x="530" y="106"/>
                  <a:pt x="522" y="113"/>
                </a:cubicBezTo>
                <a:close/>
                <a:moveTo>
                  <a:pt x="296" y="417"/>
                </a:moveTo>
                <a:lnTo>
                  <a:pt x="296" y="417"/>
                </a:lnTo>
                <a:cubicBezTo>
                  <a:pt x="254" y="417"/>
                  <a:pt x="219" y="389"/>
                  <a:pt x="197" y="361"/>
                </a:cubicBezTo>
                <a:cubicBezTo>
                  <a:pt x="190" y="333"/>
                  <a:pt x="190" y="333"/>
                  <a:pt x="190" y="333"/>
                </a:cubicBezTo>
                <a:cubicBezTo>
                  <a:pt x="190" y="318"/>
                  <a:pt x="183" y="311"/>
                  <a:pt x="183" y="304"/>
                </a:cubicBezTo>
                <a:cubicBezTo>
                  <a:pt x="183" y="241"/>
                  <a:pt x="233" y="191"/>
                  <a:pt x="296" y="191"/>
                </a:cubicBezTo>
                <a:cubicBezTo>
                  <a:pt x="360" y="191"/>
                  <a:pt x="409" y="241"/>
                  <a:pt x="409" y="304"/>
                </a:cubicBezTo>
                <a:cubicBezTo>
                  <a:pt x="409" y="368"/>
                  <a:pt x="360" y="417"/>
                  <a:pt x="296" y="417"/>
                </a:cubicBezTo>
                <a:close/>
                <a:moveTo>
                  <a:pt x="296" y="248"/>
                </a:moveTo>
                <a:lnTo>
                  <a:pt x="296" y="248"/>
                </a:lnTo>
                <a:cubicBezTo>
                  <a:pt x="268" y="248"/>
                  <a:pt x="240" y="269"/>
                  <a:pt x="240" y="304"/>
                </a:cubicBezTo>
                <a:cubicBezTo>
                  <a:pt x="240" y="333"/>
                  <a:pt x="268" y="361"/>
                  <a:pt x="296" y="361"/>
                </a:cubicBezTo>
                <a:cubicBezTo>
                  <a:pt x="332" y="361"/>
                  <a:pt x="353" y="333"/>
                  <a:pt x="353" y="304"/>
                </a:cubicBezTo>
                <a:cubicBezTo>
                  <a:pt x="353" y="269"/>
                  <a:pt x="332" y="248"/>
                  <a:pt x="296" y="248"/>
                </a:cubicBezTo>
                <a:close/>
                <a:moveTo>
                  <a:pt x="296" y="135"/>
                </a:moveTo>
                <a:lnTo>
                  <a:pt x="296" y="135"/>
                </a:lnTo>
                <a:cubicBezTo>
                  <a:pt x="282" y="135"/>
                  <a:pt x="268" y="120"/>
                  <a:pt x="268" y="106"/>
                </a:cubicBezTo>
                <a:cubicBezTo>
                  <a:pt x="268" y="29"/>
                  <a:pt x="268" y="29"/>
                  <a:pt x="268" y="29"/>
                </a:cubicBezTo>
                <a:cubicBezTo>
                  <a:pt x="268" y="15"/>
                  <a:pt x="282" y="0"/>
                  <a:pt x="296" y="0"/>
                </a:cubicBezTo>
                <a:cubicBezTo>
                  <a:pt x="318" y="0"/>
                  <a:pt x="325" y="15"/>
                  <a:pt x="325" y="29"/>
                </a:cubicBezTo>
                <a:cubicBezTo>
                  <a:pt x="325" y="106"/>
                  <a:pt x="325" y="106"/>
                  <a:pt x="325" y="106"/>
                </a:cubicBezTo>
                <a:cubicBezTo>
                  <a:pt x="325" y="120"/>
                  <a:pt x="318" y="135"/>
                  <a:pt x="296" y="135"/>
                </a:cubicBezTo>
                <a:close/>
                <a:moveTo>
                  <a:pt x="176" y="460"/>
                </a:moveTo>
                <a:lnTo>
                  <a:pt x="176" y="460"/>
                </a:lnTo>
                <a:cubicBezTo>
                  <a:pt x="162" y="481"/>
                  <a:pt x="162" y="481"/>
                  <a:pt x="162" y="481"/>
                </a:cubicBezTo>
                <a:cubicBezTo>
                  <a:pt x="113" y="531"/>
                  <a:pt x="113" y="531"/>
                  <a:pt x="113" y="531"/>
                </a:cubicBezTo>
                <a:cubicBezTo>
                  <a:pt x="106" y="538"/>
                  <a:pt x="98" y="538"/>
                  <a:pt x="91" y="538"/>
                </a:cubicBezTo>
                <a:cubicBezTo>
                  <a:pt x="77" y="538"/>
                  <a:pt x="63" y="524"/>
                  <a:pt x="63" y="509"/>
                </a:cubicBezTo>
                <a:cubicBezTo>
                  <a:pt x="63" y="502"/>
                  <a:pt x="63" y="495"/>
                  <a:pt x="70" y="488"/>
                </a:cubicBezTo>
                <a:cubicBezTo>
                  <a:pt x="120" y="439"/>
                  <a:pt x="120" y="439"/>
                  <a:pt x="120" y="439"/>
                </a:cubicBezTo>
                <a:cubicBezTo>
                  <a:pt x="141" y="424"/>
                  <a:pt x="141" y="424"/>
                  <a:pt x="141" y="424"/>
                </a:cubicBezTo>
                <a:cubicBezTo>
                  <a:pt x="141" y="417"/>
                  <a:pt x="148" y="417"/>
                  <a:pt x="155" y="417"/>
                </a:cubicBezTo>
                <a:cubicBezTo>
                  <a:pt x="176" y="417"/>
                  <a:pt x="183" y="424"/>
                  <a:pt x="183" y="446"/>
                </a:cubicBezTo>
                <a:cubicBezTo>
                  <a:pt x="183" y="453"/>
                  <a:pt x="183" y="460"/>
                  <a:pt x="176" y="460"/>
                </a:cubicBezTo>
                <a:close/>
                <a:moveTo>
                  <a:pt x="155" y="191"/>
                </a:moveTo>
                <a:lnTo>
                  <a:pt x="155" y="191"/>
                </a:lnTo>
                <a:cubicBezTo>
                  <a:pt x="148" y="191"/>
                  <a:pt x="141" y="184"/>
                  <a:pt x="141" y="177"/>
                </a:cubicBezTo>
                <a:cubicBezTo>
                  <a:pt x="120" y="163"/>
                  <a:pt x="120" y="163"/>
                  <a:pt x="120" y="163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63" y="106"/>
                  <a:pt x="63" y="99"/>
                  <a:pt x="63" y="92"/>
                </a:cubicBezTo>
                <a:cubicBezTo>
                  <a:pt x="63" y="78"/>
                  <a:pt x="77" y="64"/>
                  <a:pt x="91" y="64"/>
                </a:cubicBezTo>
                <a:cubicBezTo>
                  <a:pt x="98" y="64"/>
                  <a:pt x="106" y="71"/>
                  <a:pt x="113" y="78"/>
                </a:cubicBezTo>
                <a:cubicBezTo>
                  <a:pt x="162" y="128"/>
                  <a:pt x="162" y="128"/>
                  <a:pt x="162" y="128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183" y="149"/>
                  <a:pt x="183" y="156"/>
                  <a:pt x="183" y="163"/>
                </a:cubicBezTo>
                <a:cubicBezTo>
                  <a:pt x="183" y="177"/>
                  <a:pt x="176" y="191"/>
                  <a:pt x="155" y="191"/>
                </a:cubicBezTo>
                <a:close/>
                <a:moveTo>
                  <a:pt x="98" y="276"/>
                </a:moveTo>
                <a:lnTo>
                  <a:pt x="98" y="276"/>
                </a:lnTo>
                <a:cubicBezTo>
                  <a:pt x="120" y="276"/>
                  <a:pt x="127" y="283"/>
                  <a:pt x="127" y="304"/>
                </a:cubicBezTo>
                <a:cubicBezTo>
                  <a:pt x="127" y="318"/>
                  <a:pt x="120" y="333"/>
                  <a:pt x="98" y="333"/>
                </a:cubicBezTo>
                <a:cubicBezTo>
                  <a:pt x="28" y="333"/>
                  <a:pt x="28" y="333"/>
                  <a:pt x="28" y="333"/>
                </a:cubicBezTo>
                <a:cubicBezTo>
                  <a:pt x="7" y="333"/>
                  <a:pt x="0" y="318"/>
                  <a:pt x="0" y="304"/>
                </a:cubicBezTo>
                <a:cubicBezTo>
                  <a:pt x="0" y="283"/>
                  <a:pt x="7" y="276"/>
                  <a:pt x="28" y="276"/>
                </a:cubicBezTo>
                <a:cubicBezTo>
                  <a:pt x="98" y="276"/>
                  <a:pt x="98" y="276"/>
                  <a:pt x="98" y="276"/>
                </a:cubicBezTo>
                <a:close/>
                <a:moveTo>
                  <a:pt x="296" y="474"/>
                </a:moveTo>
                <a:lnTo>
                  <a:pt x="296" y="474"/>
                </a:lnTo>
                <a:cubicBezTo>
                  <a:pt x="318" y="474"/>
                  <a:pt x="325" y="481"/>
                  <a:pt x="325" y="502"/>
                </a:cubicBezTo>
                <a:cubicBezTo>
                  <a:pt x="325" y="573"/>
                  <a:pt x="325" y="573"/>
                  <a:pt x="325" y="573"/>
                </a:cubicBezTo>
                <a:cubicBezTo>
                  <a:pt x="325" y="594"/>
                  <a:pt x="318" y="601"/>
                  <a:pt x="296" y="601"/>
                </a:cubicBezTo>
                <a:cubicBezTo>
                  <a:pt x="282" y="601"/>
                  <a:pt x="268" y="594"/>
                  <a:pt x="268" y="573"/>
                </a:cubicBezTo>
                <a:cubicBezTo>
                  <a:pt x="268" y="502"/>
                  <a:pt x="268" y="502"/>
                  <a:pt x="268" y="502"/>
                </a:cubicBezTo>
                <a:cubicBezTo>
                  <a:pt x="268" y="481"/>
                  <a:pt x="282" y="474"/>
                  <a:pt x="296" y="474"/>
                </a:cubicBezTo>
                <a:close/>
                <a:moveTo>
                  <a:pt x="438" y="417"/>
                </a:moveTo>
                <a:lnTo>
                  <a:pt x="438" y="417"/>
                </a:lnTo>
                <a:cubicBezTo>
                  <a:pt x="445" y="417"/>
                  <a:pt x="452" y="417"/>
                  <a:pt x="459" y="424"/>
                </a:cubicBezTo>
                <a:cubicBezTo>
                  <a:pt x="473" y="439"/>
                  <a:pt x="473" y="439"/>
                  <a:pt x="473" y="439"/>
                </a:cubicBezTo>
                <a:cubicBezTo>
                  <a:pt x="522" y="488"/>
                  <a:pt x="522" y="488"/>
                  <a:pt x="522" y="488"/>
                </a:cubicBezTo>
                <a:cubicBezTo>
                  <a:pt x="530" y="495"/>
                  <a:pt x="537" y="502"/>
                  <a:pt x="537" y="509"/>
                </a:cubicBezTo>
                <a:cubicBezTo>
                  <a:pt x="537" y="524"/>
                  <a:pt x="522" y="538"/>
                  <a:pt x="508" y="538"/>
                </a:cubicBezTo>
                <a:cubicBezTo>
                  <a:pt x="501" y="538"/>
                  <a:pt x="494" y="538"/>
                  <a:pt x="487" y="531"/>
                </a:cubicBezTo>
                <a:cubicBezTo>
                  <a:pt x="438" y="481"/>
                  <a:pt x="438" y="481"/>
                  <a:pt x="438" y="481"/>
                </a:cubicBezTo>
                <a:cubicBezTo>
                  <a:pt x="424" y="460"/>
                  <a:pt x="424" y="460"/>
                  <a:pt x="424" y="460"/>
                </a:cubicBezTo>
                <a:cubicBezTo>
                  <a:pt x="417" y="460"/>
                  <a:pt x="409" y="453"/>
                  <a:pt x="409" y="446"/>
                </a:cubicBezTo>
                <a:cubicBezTo>
                  <a:pt x="409" y="424"/>
                  <a:pt x="424" y="417"/>
                  <a:pt x="438" y="41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Freeform 104"/>
          <p:cNvSpPr>
            <a:spLocks noChangeArrowheads="1"/>
          </p:cNvSpPr>
          <p:nvPr/>
        </p:nvSpPr>
        <p:spPr bwMode="auto">
          <a:xfrm>
            <a:off x="4967965" y="2806334"/>
            <a:ext cx="303703" cy="300990"/>
          </a:xfrm>
          <a:custGeom>
            <a:avLst/>
            <a:gdLst>
              <a:gd name="T0" fmla="*/ 59880602 w 496"/>
              <a:gd name="T1" fmla="*/ 35839503 h 489"/>
              <a:gd name="T2" fmla="*/ 53584117 w 496"/>
              <a:gd name="T3" fmla="*/ 32073827 h 489"/>
              <a:gd name="T4" fmla="*/ 59880602 w 496"/>
              <a:gd name="T5" fmla="*/ 28437878 h 489"/>
              <a:gd name="T6" fmla="*/ 59880602 w 496"/>
              <a:gd name="T7" fmla="*/ 35839503 h 489"/>
              <a:gd name="T8" fmla="*/ 54483512 w 496"/>
              <a:gd name="T9" fmla="*/ 13764355 h 489"/>
              <a:gd name="T10" fmla="*/ 52684721 w 496"/>
              <a:gd name="T11" fmla="*/ 15582330 h 489"/>
              <a:gd name="T12" fmla="*/ 46259545 w 496"/>
              <a:gd name="T13" fmla="*/ 13764355 h 489"/>
              <a:gd name="T14" fmla="*/ 47159299 w 496"/>
              <a:gd name="T15" fmla="*/ 11037574 h 489"/>
              <a:gd name="T16" fmla="*/ 49986176 w 496"/>
              <a:gd name="T17" fmla="*/ 8180705 h 489"/>
              <a:gd name="T18" fmla="*/ 56282662 w 496"/>
              <a:gd name="T19" fmla="*/ 11037574 h 489"/>
              <a:gd name="T20" fmla="*/ 31739451 w 496"/>
              <a:gd name="T21" fmla="*/ 46747350 h 489"/>
              <a:gd name="T22" fmla="*/ 19017789 w 496"/>
              <a:gd name="T23" fmla="*/ 39475452 h 489"/>
              <a:gd name="T24" fmla="*/ 17218998 w 496"/>
              <a:gd name="T25" fmla="*/ 32073827 h 489"/>
              <a:gd name="T26" fmla="*/ 46259545 w 496"/>
              <a:gd name="T27" fmla="*/ 32073827 h 489"/>
              <a:gd name="T28" fmla="*/ 31739451 w 496"/>
              <a:gd name="T29" fmla="*/ 24801929 h 489"/>
              <a:gd name="T30" fmla="*/ 24543211 w 496"/>
              <a:gd name="T31" fmla="*/ 32073827 h 489"/>
              <a:gd name="T32" fmla="*/ 39063664 w 496"/>
              <a:gd name="T33" fmla="*/ 32073827 h 489"/>
              <a:gd name="T34" fmla="*/ 31739451 w 496"/>
              <a:gd name="T35" fmla="*/ 10128406 h 489"/>
              <a:gd name="T36" fmla="*/ 28141152 w 496"/>
              <a:gd name="T37" fmla="*/ 6362731 h 489"/>
              <a:gd name="T38" fmla="*/ 31739451 w 496"/>
              <a:gd name="T39" fmla="*/ 0 h 489"/>
              <a:gd name="T40" fmla="*/ 35465723 w 496"/>
              <a:gd name="T41" fmla="*/ 6362731 h 489"/>
              <a:gd name="T42" fmla="*/ 13621057 w 496"/>
              <a:gd name="T43" fmla="*/ 17400304 h 489"/>
              <a:gd name="T44" fmla="*/ 10922512 w 496"/>
              <a:gd name="T45" fmla="*/ 15582330 h 489"/>
              <a:gd name="T46" fmla="*/ 9123363 w 496"/>
              <a:gd name="T47" fmla="*/ 13764355 h 489"/>
              <a:gd name="T48" fmla="*/ 7195881 w 496"/>
              <a:gd name="T49" fmla="*/ 11037574 h 489"/>
              <a:gd name="T50" fmla="*/ 13621057 w 496"/>
              <a:gd name="T51" fmla="*/ 8180705 h 489"/>
              <a:gd name="T52" fmla="*/ 16319244 w 496"/>
              <a:gd name="T53" fmla="*/ 11037574 h 489"/>
              <a:gd name="T54" fmla="*/ 17218998 w 496"/>
              <a:gd name="T55" fmla="*/ 13764355 h 489"/>
              <a:gd name="T56" fmla="*/ 10022758 w 496"/>
              <a:gd name="T57" fmla="*/ 32073827 h 489"/>
              <a:gd name="T58" fmla="*/ 6296486 w 496"/>
              <a:gd name="T59" fmla="*/ 35839503 h 489"/>
              <a:gd name="T60" fmla="*/ 0 w 496"/>
              <a:gd name="T61" fmla="*/ 32073827 h 489"/>
              <a:gd name="T62" fmla="*/ 6296486 w 496"/>
              <a:gd name="T63" fmla="*/ 28437878 h 489"/>
              <a:gd name="T64" fmla="*/ 10922512 w 496"/>
              <a:gd name="T65" fmla="*/ 47656157 h 489"/>
              <a:gd name="T66" fmla="*/ 13621057 w 496"/>
              <a:gd name="T67" fmla="*/ 46747350 h 489"/>
              <a:gd name="T68" fmla="*/ 16319244 w 496"/>
              <a:gd name="T69" fmla="*/ 52331000 h 489"/>
              <a:gd name="T70" fmla="*/ 10922512 w 496"/>
              <a:gd name="T71" fmla="*/ 55966949 h 489"/>
              <a:gd name="T72" fmla="*/ 9123363 w 496"/>
              <a:gd name="T73" fmla="*/ 50513026 h 489"/>
              <a:gd name="T74" fmla="*/ 31739451 w 496"/>
              <a:gd name="T75" fmla="*/ 54148975 h 489"/>
              <a:gd name="T76" fmla="*/ 35465723 w 496"/>
              <a:gd name="T77" fmla="*/ 57784924 h 489"/>
              <a:gd name="T78" fmla="*/ 31739451 w 496"/>
              <a:gd name="T79" fmla="*/ 63368574 h 489"/>
              <a:gd name="T80" fmla="*/ 28141152 w 496"/>
              <a:gd name="T81" fmla="*/ 57784924 h 489"/>
              <a:gd name="T82" fmla="*/ 49986176 w 496"/>
              <a:gd name="T83" fmla="*/ 46747350 h 489"/>
              <a:gd name="T84" fmla="*/ 52684721 w 496"/>
              <a:gd name="T85" fmla="*/ 47656157 h 489"/>
              <a:gd name="T86" fmla="*/ 56282662 w 496"/>
              <a:gd name="T87" fmla="*/ 52331000 h 489"/>
              <a:gd name="T88" fmla="*/ 49986176 w 496"/>
              <a:gd name="T89" fmla="*/ 55057782 h 489"/>
              <a:gd name="T90" fmla="*/ 46259545 w 496"/>
              <a:gd name="T91" fmla="*/ 50513026 h 48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96" h="489">
                <a:moveTo>
                  <a:pt x="466" y="276"/>
                </a:moveTo>
                <a:lnTo>
                  <a:pt x="466" y="276"/>
                </a:lnTo>
                <a:cubicBezTo>
                  <a:pt x="445" y="276"/>
                  <a:pt x="445" y="276"/>
                  <a:pt x="445" y="276"/>
                </a:cubicBezTo>
                <a:cubicBezTo>
                  <a:pt x="431" y="276"/>
                  <a:pt x="417" y="261"/>
                  <a:pt x="417" y="247"/>
                </a:cubicBezTo>
                <a:cubicBezTo>
                  <a:pt x="417" y="226"/>
                  <a:pt x="431" y="219"/>
                  <a:pt x="445" y="219"/>
                </a:cubicBezTo>
                <a:cubicBezTo>
                  <a:pt x="466" y="219"/>
                  <a:pt x="466" y="219"/>
                  <a:pt x="466" y="219"/>
                </a:cubicBezTo>
                <a:cubicBezTo>
                  <a:pt x="480" y="219"/>
                  <a:pt x="495" y="226"/>
                  <a:pt x="495" y="247"/>
                </a:cubicBezTo>
                <a:cubicBezTo>
                  <a:pt x="495" y="261"/>
                  <a:pt x="480" y="276"/>
                  <a:pt x="466" y="276"/>
                </a:cubicBezTo>
                <a:close/>
                <a:moveTo>
                  <a:pt x="424" y="106"/>
                </a:moveTo>
                <a:lnTo>
                  <a:pt x="424" y="106"/>
                </a:lnTo>
                <a:cubicBezTo>
                  <a:pt x="410" y="120"/>
                  <a:pt x="410" y="120"/>
                  <a:pt x="410" y="120"/>
                </a:cubicBezTo>
                <a:cubicBezTo>
                  <a:pt x="403" y="127"/>
                  <a:pt x="396" y="134"/>
                  <a:pt x="389" y="134"/>
                </a:cubicBezTo>
                <a:cubicBezTo>
                  <a:pt x="375" y="134"/>
                  <a:pt x="360" y="120"/>
                  <a:pt x="360" y="106"/>
                </a:cubicBezTo>
                <a:cubicBezTo>
                  <a:pt x="360" y="99"/>
                  <a:pt x="360" y="92"/>
                  <a:pt x="367" y="85"/>
                </a:cubicBezTo>
                <a:cubicBezTo>
                  <a:pt x="389" y="63"/>
                  <a:pt x="389" y="63"/>
                  <a:pt x="389" y="63"/>
                </a:cubicBezTo>
                <a:cubicBezTo>
                  <a:pt x="396" y="56"/>
                  <a:pt x="403" y="56"/>
                  <a:pt x="410" y="56"/>
                </a:cubicBezTo>
                <a:cubicBezTo>
                  <a:pt x="424" y="56"/>
                  <a:pt x="438" y="71"/>
                  <a:pt x="438" y="85"/>
                </a:cubicBezTo>
                <a:cubicBezTo>
                  <a:pt x="438" y="92"/>
                  <a:pt x="431" y="99"/>
                  <a:pt x="424" y="106"/>
                </a:cubicBezTo>
                <a:close/>
                <a:moveTo>
                  <a:pt x="247" y="360"/>
                </a:moveTo>
                <a:lnTo>
                  <a:pt x="247" y="360"/>
                </a:lnTo>
                <a:cubicBezTo>
                  <a:pt x="205" y="360"/>
                  <a:pt x="169" y="332"/>
                  <a:pt x="148" y="304"/>
                </a:cubicBezTo>
                <a:cubicBezTo>
                  <a:pt x="141" y="276"/>
                  <a:pt x="141" y="276"/>
                  <a:pt x="141" y="276"/>
                </a:cubicBezTo>
                <a:cubicBezTo>
                  <a:pt x="134" y="261"/>
                  <a:pt x="134" y="254"/>
                  <a:pt x="134" y="247"/>
                </a:cubicBezTo>
                <a:cubicBezTo>
                  <a:pt x="134" y="184"/>
                  <a:pt x="184" y="134"/>
                  <a:pt x="247" y="134"/>
                </a:cubicBezTo>
                <a:cubicBezTo>
                  <a:pt x="311" y="134"/>
                  <a:pt x="360" y="184"/>
                  <a:pt x="360" y="247"/>
                </a:cubicBezTo>
                <a:cubicBezTo>
                  <a:pt x="360" y="311"/>
                  <a:pt x="311" y="360"/>
                  <a:pt x="247" y="360"/>
                </a:cubicBezTo>
                <a:close/>
                <a:moveTo>
                  <a:pt x="247" y="191"/>
                </a:moveTo>
                <a:lnTo>
                  <a:pt x="247" y="191"/>
                </a:lnTo>
                <a:cubicBezTo>
                  <a:pt x="219" y="191"/>
                  <a:pt x="191" y="212"/>
                  <a:pt x="191" y="247"/>
                </a:cubicBezTo>
                <a:cubicBezTo>
                  <a:pt x="191" y="276"/>
                  <a:pt x="219" y="304"/>
                  <a:pt x="247" y="304"/>
                </a:cubicBezTo>
                <a:cubicBezTo>
                  <a:pt x="276" y="304"/>
                  <a:pt x="304" y="276"/>
                  <a:pt x="304" y="247"/>
                </a:cubicBezTo>
                <a:cubicBezTo>
                  <a:pt x="304" y="212"/>
                  <a:pt x="276" y="191"/>
                  <a:pt x="247" y="191"/>
                </a:cubicBezTo>
                <a:close/>
                <a:moveTo>
                  <a:pt x="247" y="78"/>
                </a:moveTo>
                <a:lnTo>
                  <a:pt x="247" y="78"/>
                </a:lnTo>
                <a:cubicBezTo>
                  <a:pt x="233" y="78"/>
                  <a:pt x="219" y="63"/>
                  <a:pt x="219" y="49"/>
                </a:cubicBezTo>
                <a:cubicBezTo>
                  <a:pt x="219" y="28"/>
                  <a:pt x="219" y="28"/>
                  <a:pt x="219" y="28"/>
                </a:cubicBezTo>
                <a:cubicBezTo>
                  <a:pt x="219" y="14"/>
                  <a:pt x="233" y="0"/>
                  <a:pt x="247" y="0"/>
                </a:cubicBezTo>
                <a:cubicBezTo>
                  <a:pt x="261" y="0"/>
                  <a:pt x="276" y="14"/>
                  <a:pt x="276" y="28"/>
                </a:cubicBezTo>
                <a:cubicBezTo>
                  <a:pt x="276" y="49"/>
                  <a:pt x="276" y="49"/>
                  <a:pt x="276" y="49"/>
                </a:cubicBezTo>
                <a:cubicBezTo>
                  <a:pt x="276" y="63"/>
                  <a:pt x="261" y="78"/>
                  <a:pt x="247" y="78"/>
                </a:cubicBezTo>
                <a:close/>
                <a:moveTo>
                  <a:pt x="106" y="134"/>
                </a:moveTo>
                <a:lnTo>
                  <a:pt x="106" y="134"/>
                </a:lnTo>
                <a:cubicBezTo>
                  <a:pt x="99" y="134"/>
                  <a:pt x="92" y="127"/>
                  <a:pt x="85" y="120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64" y="99"/>
                  <a:pt x="56" y="92"/>
                  <a:pt x="56" y="85"/>
                </a:cubicBezTo>
                <a:cubicBezTo>
                  <a:pt x="56" y="71"/>
                  <a:pt x="71" y="56"/>
                  <a:pt x="85" y="56"/>
                </a:cubicBezTo>
                <a:cubicBezTo>
                  <a:pt x="92" y="56"/>
                  <a:pt x="99" y="56"/>
                  <a:pt x="106" y="63"/>
                </a:cubicBezTo>
                <a:cubicBezTo>
                  <a:pt x="127" y="85"/>
                  <a:pt x="127" y="85"/>
                  <a:pt x="127" y="85"/>
                </a:cubicBezTo>
                <a:cubicBezTo>
                  <a:pt x="134" y="92"/>
                  <a:pt x="134" y="99"/>
                  <a:pt x="134" y="106"/>
                </a:cubicBezTo>
                <a:cubicBezTo>
                  <a:pt x="134" y="120"/>
                  <a:pt x="120" y="134"/>
                  <a:pt x="106" y="134"/>
                </a:cubicBezTo>
                <a:close/>
                <a:moveTo>
                  <a:pt x="78" y="247"/>
                </a:moveTo>
                <a:lnTo>
                  <a:pt x="78" y="247"/>
                </a:lnTo>
                <a:cubicBezTo>
                  <a:pt x="78" y="261"/>
                  <a:pt x="64" y="276"/>
                  <a:pt x="49" y="276"/>
                </a:cubicBezTo>
                <a:cubicBezTo>
                  <a:pt x="28" y="276"/>
                  <a:pt x="28" y="276"/>
                  <a:pt x="28" y="276"/>
                </a:cubicBezTo>
                <a:cubicBezTo>
                  <a:pt x="14" y="276"/>
                  <a:pt x="0" y="261"/>
                  <a:pt x="0" y="247"/>
                </a:cubicBezTo>
                <a:cubicBezTo>
                  <a:pt x="0" y="226"/>
                  <a:pt x="14" y="219"/>
                  <a:pt x="28" y="219"/>
                </a:cubicBezTo>
                <a:cubicBezTo>
                  <a:pt x="49" y="219"/>
                  <a:pt x="49" y="219"/>
                  <a:pt x="49" y="219"/>
                </a:cubicBezTo>
                <a:cubicBezTo>
                  <a:pt x="64" y="219"/>
                  <a:pt x="78" y="226"/>
                  <a:pt x="78" y="247"/>
                </a:cubicBezTo>
                <a:close/>
                <a:moveTo>
                  <a:pt x="85" y="367"/>
                </a:moveTo>
                <a:lnTo>
                  <a:pt x="85" y="367"/>
                </a:lnTo>
                <a:cubicBezTo>
                  <a:pt x="92" y="360"/>
                  <a:pt x="99" y="360"/>
                  <a:pt x="106" y="360"/>
                </a:cubicBezTo>
                <a:cubicBezTo>
                  <a:pt x="120" y="360"/>
                  <a:pt x="134" y="367"/>
                  <a:pt x="134" y="389"/>
                </a:cubicBezTo>
                <a:cubicBezTo>
                  <a:pt x="134" y="396"/>
                  <a:pt x="134" y="403"/>
                  <a:pt x="127" y="403"/>
                </a:cubicBezTo>
                <a:cubicBezTo>
                  <a:pt x="106" y="424"/>
                  <a:pt x="106" y="424"/>
                  <a:pt x="106" y="424"/>
                </a:cubicBezTo>
                <a:cubicBezTo>
                  <a:pt x="99" y="431"/>
                  <a:pt x="92" y="431"/>
                  <a:pt x="85" y="431"/>
                </a:cubicBezTo>
                <a:cubicBezTo>
                  <a:pt x="71" y="431"/>
                  <a:pt x="56" y="424"/>
                  <a:pt x="56" y="403"/>
                </a:cubicBezTo>
                <a:cubicBezTo>
                  <a:pt x="56" y="396"/>
                  <a:pt x="64" y="389"/>
                  <a:pt x="71" y="389"/>
                </a:cubicBezTo>
                <a:lnTo>
                  <a:pt x="85" y="367"/>
                </a:lnTo>
                <a:close/>
                <a:moveTo>
                  <a:pt x="247" y="417"/>
                </a:moveTo>
                <a:lnTo>
                  <a:pt x="247" y="417"/>
                </a:lnTo>
                <a:cubicBezTo>
                  <a:pt x="261" y="417"/>
                  <a:pt x="276" y="424"/>
                  <a:pt x="276" y="445"/>
                </a:cubicBezTo>
                <a:cubicBezTo>
                  <a:pt x="276" y="459"/>
                  <a:pt x="276" y="459"/>
                  <a:pt x="276" y="459"/>
                </a:cubicBezTo>
                <a:cubicBezTo>
                  <a:pt x="276" y="481"/>
                  <a:pt x="261" y="488"/>
                  <a:pt x="247" y="488"/>
                </a:cubicBezTo>
                <a:cubicBezTo>
                  <a:pt x="233" y="488"/>
                  <a:pt x="219" y="481"/>
                  <a:pt x="219" y="459"/>
                </a:cubicBezTo>
                <a:cubicBezTo>
                  <a:pt x="219" y="445"/>
                  <a:pt x="219" y="445"/>
                  <a:pt x="219" y="445"/>
                </a:cubicBezTo>
                <a:cubicBezTo>
                  <a:pt x="219" y="424"/>
                  <a:pt x="233" y="417"/>
                  <a:pt x="247" y="417"/>
                </a:cubicBezTo>
                <a:close/>
                <a:moveTo>
                  <a:pt x="389" y="360"/>
                </a:moveTo>
                <a:lnTo>
                  <a:pt x="389" y="360"/>
                </a:lnTo>
                <a:cubicBezTo>
                  <a:pt x="396" y="360"/>
                  <a:pt x="403" y="360"/>
                  <a:pt x="410" y="367"/>
                </a:cubicBezTo>
                <a:cubicBezTo>
                  <a:pt x="424" y="389"/>
                  <a:pt x="424" y="389"/>
                  <a:pt x="424" y="389"/>
                </a:cubicBezTo>
                <a:cubicBezTo>
                  <a:pt x="431" y="389"/>
                  <a:pt x="438" y="396"/>
                  <a:pt x="438" y="403"/>
                </a:cubicBezTo>
                <a:cubicBezTo>
                  <a:pt x="438" y="424"/>
                  <a:pt x="424" y="431"/>
                  <a:pt x="410" y="431"/>
                </a:cubicBezTo>
                <a:cubicBezTo>
                  <a:pt x="403" y="431"/>
                  <a:pt x="396" y="431"/>
                  <a:pt x="389" y="424"/>
                </a:cubicBezTo>
                <a:cubicBezTo>
                  <a:pt x="367" y="403"/>
                  <a:pt x="367" y="403"/>
                  <a:pt x="367" y="403"/>
                </a:cubicBezTo>
                <a:cubicBezTo>
                  <a:pt x="360" y="403"/>
                  <a:pt x="360" y="396"/>
                  <a:pt x="360" y="389"/>
                </a:cubicBezTo>
                <a:cubicBezTo>
                  <a:pt x="360" y="367"/>
                  <a:pt x="375" y="360"/>
                  <a:pt x="389" y="36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Freeform 105"/>
          <p:cNvSpPr>
            <a:spLocks noChangeArrowheads="1"/>
          </p:cNvSpPr>
          <p:nvPr/>
        </p:nvSpPr>
        <p:spPr bwMode="auto">
          <a:xfrm>
            <a:off x="4287346" y="2771082"/>
            <a:ext cx="371493" cy="371493"/>
          </a:xfrm>
          <a:custGeom>
            <a:avLst/>
            <a:gdLst>
              <a:gd name="T0" fmla="*/ 74788054 w 602"/>
              <a:gd name="T1" fmla="*/ 63693998 h 602"/>
              <a:gd name="T2" fmla="*/ 74788054 w 602"/>
              <a:gd name="T3" fmla="*/ 63693998 h 602"/>
              <a:gd name="T4" fmla="*/ 62780332 w 602"/>
              <a:gd name="T5" fmla="*/ 63693998 h 602"/>
              <a:gd name="T6" fmla="*/ 62780332 w 602"/>
              <a:gd name="T7" fmla="*/ 45290612 h 602"/>
              <a:gd name="T8" fmla="*/ 71002968 w 602"/>
              <a:gd name="T9" fmla="*/ 45290612 h 602"/>
              <a:gd name="T10" fmla="*/ 71002968 w 602"/>
              <a:gd name="T11" fmla="*/ 7439751 h 602"/>
              <a:gd name="T12" fmla="*/ 26756804 w 602"/>
              <a:gd name="T13" fmla="*/ 7439751 h 602"/>
              <a:gd name="T14" fmla="*/ 26756804 w 602"/>
              <a:gd name="T15" fmla="*/ 11094056 h 602"/>
              <a:gd name="T16" fmla="*/ 19447473 w 602"/>
              <a:gd name="T17" fmla="*/ 11094056 h 602"/>
              <a:gd name="T18" fmla="*/ 19447473 w 602"/>
              <a:gd name="T19" fmla="*/ 3785086 h 602"/>
              <a:gd name="T20" fmla="*/ 23102139 w 602"/>
              <a:gd name="T21" fmla="*/ 0 h 602"/>
              <a:gd name="T22" fmla="*/ 74788054 w 602"/>
              <a:gd name="T23" fmla="*/ 0 h 602"/>
              <a:gd name="T24" fmla="*/ 78442719 w 602"/>
              <a:gd name="T25" fmla="*/ 3785086 h 602"/>
              <a:gd name="T26" fmla="*/ 78442719 w 602"/>
              <a:gd name="T27" fmla="*/ 60039333 h 602"/>
              <a:gd name="T28" fmla="*/ 74788054 w 602"/>
              <a:gd name="T29" fmla="*/ 63693998 h 602"/>
              <a:gd name="T30" fmla="*/ 59125666 w 602"/>
              <a:gd name="T31" fmla="*/ 18533807 h 602"/>
              <a:gd name="T32" fmla="*/ 59125666 w 602"/>
              <a:gd name="T33" fmla="*/ 18533807 h 602"/>
              <a:gd name="T34" fmla="*/ 59125666 w 602"/>
              <a:gd name="T35" fmla="*/ 74788054 h 602"/>
              <a:gd name="T36" fmla="*/ 55340580 w 602"/>
              <a:gd name="T37" fmla="*/ 78442719 h 602"/>
              <a:gd name="T38" fmla="*/ 3785086 w 602"/>
              <a:gd name="T39" fmla="*/ 78442719 h 602"/>
              <a:gd name="T40" fmla="*/ 0 w 602"/>
              <a:gd name="T41" fmla="*/ 74788054 h 602"/>
              <a:gd name="T42" fmla="*/ 0 w 602"/>
              <a:gd name="T43" fmla="*/ 18533807 h 602"/>
              <a:gd name="T44" fmla="*/ 3785086 w 602"/>
              <a:gd name="T45" fmla="*/ 14748721 h 602"/>
              <a:gd name="T46" fmla="*/ 55340580 w 602"/>
              <a:gd name="T47" fmla="*/ 14748721 h 602"/>
              <a:gd name="T48" fmla="*/ 59125666 w 602"/>
              <a:gd name="T49" fmla="*/ 18533807 h 602"/>
              <a:gd name="T50" fmla="*/ 51685915 w 602"/>
              <a:gd name="T51" fmla="*/ 22188473 h 602"/>
              <a:gd name="T52" fmla="*/ 51685915 w 602"/>
              <a:gd name="T53" fmla="*/ 22188473 h 602"/>
              <a:gd name="T54" fmla="*/ 7439751 w 602"/>
              <a:gd name="T55" fmla="*/ 22188473 h 602"/>
              <a:gd name="T56" fmla="*/ 7439751 w 602"/>
              <a:gd name="T57" fmla="*/ 60039333 h 602"/>
              <a:gd name="T58" fmla="*/ 51685915 w 602"/>
              <a:gd name="T59" fmla="*/ 60039333 h 602"/>
              <a:gd name="T60" fmla="*/ 51685915 w 602"/>
              <a:gd name="T61" fmla="*/ 22188473 h 60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02" h="602">
                <a:moveTo>
                  <a:pt x="573" y="488"/>
                </a:moveTo>
                <a:lnTo>
                  <a:pt x="573" y="488"/>
                </a:lnTo>
                <a:cubicBezTo>
                  <a:pt x="481" y="488"/>
                  <a:pt x="481" y="488"/>
                  <a:pt x="481" y="488"/>
                </a:cubicBezTo>
                <a:cubicBezTo>
                  <a:pt x="481" y="347"/>
                  <a:pt x="481" y="347"/>
                  <a:pt x="481" y="347"/>
                </a:cubicBezTo>
                <a:cubicBezTo>
                  <a:pt x="544" y="347"/>
                  <a:pt x="544" y="347"/>
                  <a:pt x="544" y="347"/>
                </a:cubicBezTo>
                <a:cubicBezTo>
                  <a:pt x="544" y="57"/>
                  <a:pt x="544" y="57"/>
                  <a:pt x="544" y="57"/>
                </a:cubicBezTo>
                <a:cubicBezTo>
                  <a:pt x="205" y="57"/>
                  <a:pt x="205" y="57"/>
                  <a:pt x="205" y="57"/>
                </a:cubicBezTo>
                <a:cubicBezTo>
                  <a:pt x="205" y="85"/>
                  <a:pt x="205" y="85"/>
                  <a:pt x="205" y="85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49" y="15"/>
                  <a:pt x="163" y="0"/>
                  <a:pt x="177" y="0"/>
                </a:cubicBezTo>
                <a:cubicBezTo>
                  <a:pt x="573" y="0"/>
                  <a:pt x="573" y="0"/>
                  <a:pt x="573" y="0"/>
                </a:cubicBezTo>
                <a:cubicBezTo>
                  <a:pt x="594" y="0"/>
                  <a:pt x="601" y="15"/>
                  <a:pt x="601" y="29"/>
                </a:cubicBezTo>
                <a:cubicBezTo>
                  <a:pt x="601" y="460"/>
                  <a:pt x="601" y="460"/>
                  <a:pt x="601" y="460"/>
                </a:cubicBezTo>
                <a:cubicBezTo>
                  <a:pt x="601" y="481"/>
                  <a:pt x="594" y="488"/>
                  <a:pt x="573" y="488"/>
                </a:cubicBezTo>
                <a:close/>
                <a:moveTo>
                  <a:pt x="453" y="142"/>
                </a:moveTo>
                <a:lnTo>
                  <a:pt x="453" y="142"/>
                </a:lnTo>
                <a:cubicBezTo>
                  <a:pt x="453" y="573"/>
                  <a:pt x="453" y="573"/>
                  <a:pt x="453" y="573"/>
                </a:cubicBezTo>
                <a:cubicBezTo>
                  <a:pt x="453" y="594"/>
                  <a:pt x="439" y="601"/>
                  <a:pt x="424" y="601"/>
                </a:cubicBezTo>
                <a:cubicBezTo>
                  <a:pt x="29" y="601"/>
                  <a:pt x="29" y="601"/>
                  <a:pt x="29" y="601"/>
                </a:cubicBezTo>
                <a:cubicBezTo>
                  <a:pt x="15" y="601"/>
                  <a:pt x="0" y="594"/>
                  <a:pt x="0" y="573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28"/>
                  <a:pt x="15" y="113"/>
                  <a:pt x="29" y="113"/>
                </a:cubicBezTo>
                <a:cubicBezTo>
                  <a:pt x="424" y="113"/>
                  <a:pt x="424" y="113"/>
                  <a:pt x="424" y="113"/>
                </a:cubicBezTo>
                <a:cubicBezTo>
                  <a:pt x="439" y="113"/>
                  <a:pt x="453" y="128"/>
                  <a:pt x="453" y="142"/>
                </a:cubicBezTo>
                <a:close/>
                <a:moveTo>
                  <a:pt x="396" y="170"/>
                </a:moveTo>
                <a:lnTo>
                  <a:pt x="396" y="170"/>
                </a:lnTo>
                <a:cubicBezTo>
                  <a:pt x="57" y="170"/>
                  <a:pt x="57" y="170"/>
                  <a:pt x="57" y="170"/>
                </a:cubicBezTo>
                <a:cubicBezTo>
                  <a:pt x="57" y="460"/>
                  <a:pt x="57" y="460"/>
                  <a:pt x="57" y="460"/>
                </a:cubicBezTo>
                <a:cubicBezTo>
                  <a:pt x="396" y="460"/>
                  <a:pt x="396" y="460"/>
                  <a:pt x="396" y="460"/>
                </a:cubicBezTo>
                <a:lnTo>
                  <a:pt x="396" y="1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Freeform 106"/>
          <p:cNvSpPr>
            <a:spLocks noChangeArrowheads="1"/>
          </p:cNvSpPr>
          <p:nvPr/>
        </p:nvSpPr>
        <p:spPr bwMode="auto">
          <a:xfrm>
            <a:off x="3682655" y="2806334"/>
            <a:ext cx="279297" cy="300990"/>
          </a:xfrm>
          <a:custGeom>
            <a:avLst/>
            <a:gdLst>
              <a:gd name="T0" fmla="*/ 55241789 w 453"/>
              <a:gd name="T1" fmla="*/ 63368574 h 489"/>
              <a:gd name="T2" fmla="*/ 55241789 w 453"/>
              <a:gd name="T3" fmla="*/ 63368574 h 489"/>
              <a:gd name="T4" fmla="*/ 3648158 w 453"/>
              <a:gd name="T5" fmla="*/ 63368574 h 489"/>
              <a:gd name="T6" fmla="*/ 0 w 453"/>
              <a:gd name="T7" fmla="*/ 59602538 h 489"/>
              <a:gd name="T8" fmla="*/ 0 w 453"/>
              <a:gd name="T9" fmla="*/ 3635949 h 489"/>
              <a:gd name="T10" fmla="*/ 3648158 w 453"/>
              <a:gd name="T11" fmla="*/ 0 h 489"/>
              <a:gd name="T12" fmla="*/ 55241789 w 453"/>
              <a:gd name="T13" fmla="*/ 0 h 489"/>
              <a:gd name="T14" fmla="*/ 58889948 w 453"/>
              <a:gd name="T15" fmla="*/ 3635949 h 489"/>
              <a:gd name="T16" fmla="*/ 58889948 w 453"/>
              <a:gd name="T17" fmla="*/ 59602538 h 489"/>
              <a:gd name="T18" fmla="*/ 55241789 w 453"/>
              <a:gd name="T19" fmla="*/ 63368574 h 489"/>
              <a:gd name="T20" fmla="*/ 51593992 w 453"/>
              <a:gd name="T21" fmla="*/ 7271898 h 489"/>
              <a:gd name="T22" fmla="*/ 51593992 w 453"/>
              <a:gd name="T23" fmla="*/ 7271898 h 489"/>
              <a:gd name="T24" fmla="*/ 7295956 w 453"/>
              <a:gd name="T25" fmla="*/ 7271898 h 489"/>
              <a:gd name="T26" fmla="*/ 7295956 w 453"/>
              <a:gd name="T27" fmla="*/ 44929375 h 489"/>
              <a:gd name="T28" fmla="*/ 51593992 w 453"/>
              <a:gd name="T29" fmla="*/ 44929375 h 489"/>
              <a:gd name="T30" fmla="*/ 51593992 w 453"/>
              <a:gd name="T31" fmla="*/ 7271898 h 48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453" h="489">
                <a:moveTo>
                  <a:pt x="424" y="488"/>
                </a:moveTo>
                <a:lnTo>
                  <a:pt x="424" y="488"/>
                </a:lnTo>
                <a:cubicBezTo>
                  <a:pt x="28" y="488"/>
                  <a:pt x="28" y="488"/>
                  <a:pt x="28" y="488"/>
                </a:cubicBezTo>
                <a:cubicBezTo>
                  <a:pt x="14" y="488"/>
                  <a:pt x="0" y="481"/>
                  <a:pt x="0" y="45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424" y="0"/>
                  <a:pt x="424" y="0"/>
                  <a:pt x="424" y="0"/>
                </a:cubicBezTo>
                <a:cubicBezTo>
                  <a:pt x="445" y="0"/>
                  <a:pt x="452" y="14"/>
                  <a:pt x="452" y="28"/>
                </a:cubicBezTo>
                <a:cubicBezTo>
                  <a:pt x="452" y="459"/>
                  <a:pt x="452" y="459"/>
                  <a:pt x="452" y="459"/>
                </a:cubicBezTo>
                <a:cubicBezTo>
                  <a:pt x="452" y="481"/>
                  <a:pt x="445" y="488"/>
                  <a:pt x="424" y="488"/>
                </a:cubicBezTo>
                <a:close/>
                <a:moveTo>
                  <a:pt x="396" y="56"/>
                </a:moveTo>
                <a:lnTo>
                  <a:pt x="396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346"/>
                  <a:pt x="56" y="346"/>
                  <a:pt x="56" y="346"/>
                </a:cubicBezTo>
                <a:cubicBezTo>
                  <a:pt x="396" y="346"/>
                  <a:pt x="396" y="346"/>
                  <a:pt x="396" y="346"/>
                </a:cubicBezTo>
                <a:lnTo>
                  <a:pt x="396" y="5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" name="Freeform 107"/>
          <p:cNvSpPr>
            <a:spLocks noChangeArrowheads="1"/>
          </p:cNvSpPr>
          <p:nvPr/>
        </p:nvSpPr>
        <p:spPr bwMode="auto">
          <a:xfrm>
            <a:off x="2999325" y="2784641"/>
            <a:ext cx="349799" cy="347089"/>
          </a:xfrm>
          <a:custGeom>
            <a:avLst/>
            <a:gdLst>
              <a:gd name="T0" fmla="*/ 73833840 w 567"/>
              <a:gd name="T1" fmla="*/ 58257727 h 566"/>
              <a:gd name="T2" fmla="*/ 70963933 w 567"/>
              <a:gd name="T3" fmla="*/ 65604161 h 566"/>
              <a:gd name="T4" fmla="*/ 70050879 w 567"/>
              <a:gd name="T5" fmla="*/ 72822069 h 566"/>
              <a:gd name="T6" fmla="*/ 62745726 w 567"/>
              <a:gd name="T7" fmla="*/ 70115488 h 566"/>
              <a:gd name="T8" fmla="*/ 55310188 w 567"/>
              <a:gd name="T9" fmla="*/ 70115488 h 566"/>
              <a:gd name="T10" fmla="*/ 48005034 w 567"/>
              <a:gd name="T11" fmla="*/ 72822069 h 566"/>
              <a:gd name="T12" fmla="*/ 40569497 w 567"/>
              <a:gd name="T13" fmla="*/ 70115488 h 566"/>
              <a:gd name="T14" fmla="*/ 33264343 w 567"/>
              <a:gd name="T15" fmla="*/ 70115488 h 566"/>
              <a:gd name="T16" fmla="*/ 25828806 w 567"/>
              <a:gd name="T17" fmla="*/ 72822069 h 566"/>
              <a:gd name="T18" fmla="*/ 18523652 w 567"/>
              <a:gd name="T19" fmla="*/ 70115488 h 566"/>
              <a:gd name="T20" fmla="*/ 11088114 w 567"/>
              <a:gd name="T21" fmla="*/ 70115488 h 566"/>
              <a:gd name="T22" fmla="*/ 3782961 w 567"/>
              <a:gd name="T23" fmla="*/ 72822069 h 566"/>
              <a:gd name="T24" fmla="*/ 2869907 w 567"/>
              <a:gd name="T25" fmla="*/ 65604161 h 566"/>
              <a:gd name="T26" fmla="*/ 0 w 567"/>
              <a:gd name="T27" fmla="*/ 58257727 h 566"/>
              <a:gd name="T28" fmla="*/ 2869907 w 567"/>
              <a:gd name="T29" fmla="*/ 50008741 h 566"/>
              <a:gd name="T30" fmla="*/ 2869907 w 567"/>
              <a:gd name="T31" fmla="*/ 43693385 h 566"/>
              <a:gd name="T32" fmla="*/ 0 w 567"/>
              <a:gd name="T33" fmla="*/ 36346592 h 566"/>
              <a:gd name="T34" fmla="*/ 2869907 w 567"/>
              <a:gd name="T35" fmla="*/ 28226490 h 566"/>
              <a:gd name="T36" fmla="*/ 2869907 w 567"/>
              <a:gd name="T37" fmla="*/ 21782250 h 566"/>
              <a:gd name="T38" fmla="*/ 0 w 567"/>
              <a:gd name="T39" fmla="*/ 14564342 h 566"/>
              <a:gd name="T40" fmla="*/ 2869907 w 567"/>
              <a:gd name="T41" fmla="*/ 6315714 h 566"/>
              <a:gd name="T42" fmla="*/ 3782961 w 567"/>
              <a:gd name="T43" fmla="*/ 0 h 566"/>
              <a:gd name="T44" fmla="*/ 11088114 w 567"/>
              <a:gd name="T45" fmla="*/ 1804387 h 566"/>
              <a:gd name="T46" fmla="*/ 18523652 w 567"/>
              <a:gd name="T47" fmla="*/ 1804387 h 566"/>
              <a:gd name="T48" fmla="*/ 25828806 w 567"/>
              <a:gd name="T49" fmla="*/ 0 h 566"/>
              <a:gd name="T50" fmla="*/ 33264343 w 567"/>
              <a:gd name="T51" fmla="*/ 1804387 h 566"/>
              <a:gd name="T52" fmla="*/ 40569497 w 567"/>
              <a:gd name="T53" fmla="*/ 1804387 h 566"/>
              <a:gd name="T54" fmla="*/ 48005034 w 567"/>
              <a:gd name="T55" fmla="*/ 0 h 566"/>
              <a:gd name="T56" fmla="*/ 55310188 w 567"/>
              <a:gd name="T57" fmla="*/ 1804387 h 566"/>
              <a:gd name="T58" fmla="*/ 62745726 w 567"/>
              <a:gd name="T59" fmla="*/ 1804387 h 566"/>
              <a:gd name="T60" fmla="*/ 70050879 w 567"/>
              <a:gd name="T61" fmla="*/ 0 h 566"/>
              <a:gd name="T62" fmla="*/ 70963933 w 567"/>
              <a:gd name="T63" fmla="*/ 6315714 h 566"/>
              <a:gd name="T64" fmla="*/ 73833840 w 567"/>
              <a:gd name="T65" fmla="*/ 14564342 h 566"/>
              <a:gd name="T66" fmla="*/ 70963933 w 567"/>
              <a:gd name="T67" fmla="*/ 21782250 h 566"/>
              <a:gd name="T68" fmla="*/ 70963933 w 567"/>
              <a:gd name="T69" fmla="*/ 28226490 h 566"/>
              <a:gd name="T70" fmla="*/ 73833840 w 567"/>
              <a:gd name="T71" fmla="*/ 36346592 h 566"/>
              <a:gd name="T72" fmla="*/ 70963933 w 567"/>
              <a:gd name="T73" fmla="*/ 43693385 h 566"/>
              <a:gd name="T74" fmla="*/ 70963933 w 567"/>
              <a:gd name="T75" fmla="*/ 50008741 h 566"/>
              <a:gd name="T76" fmla="*/ 73833840 w 567"/>
              <a:gd name="T77" fmla="*/ 58257727 h 566"/>
              <a:gd name="T78" fmla="*/ 63658779 w 567"/>
              <a:gd name="T79" fmla="*/ 9022295 h 566"/>
              <a:gd name="T80" fmla="*/ 10175061 w 567"/>
              <a:gd name="T81" fmla="*/ 62768695 h 566"/>
              <a:gd name="T82" fmla="*/ 63658779 w 567"/>
              <a:gd name="T83" fmla="*/ 9022295 h 566"/>
              <a:gd name="T84" fmla="*/ 32351290 w 567"/>
              <a:gd name="T85" fmla="*/ 48204353 h 566"/>
              <a:gd name="T86" fmla="*/ 60006203 w 567"/>
              <a:gd name="T87" fmla="*/ 44595579 h 566"/>
              <a:gd name="T88" fmla="*/ 13827637 w 567"/>
              <a:gd name="T89" fmla="*/ 59159921 h 566"/>
              <a:gd name="T90" fmla="*/ 32351290 w 567"/>
              <a:gd name="T91" fmla="*/ 48204353 h 566"/>
              <a:gd name="T92" fmla="*/ 24915752 w 567"/>
              <a:gd name="T93" fmla="*/ 30933430 h 566"/>
              <a:gd name="T94" fmla="*/ 24915752 w 567"/>
              <a:gd name="T95" fmla="*/ 16368729 h 566"/>
              <a:gd name="T96" fmla="*/ 24915752 w 567"/>
              <a:gd name="T97" fmla="*/ 30933430 h 56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67" h="566">
                <a:moveTo>
                  <a:pt x="566" y="452"/>
                </a:moveTo>
                <a:lnTo>
                  <a:pt x="566" y="452"/>
                </a:lnTo>
                <a:cubicBezTo>
                  <a:pt x="566" y="459"/>
                  <a:pt x="559" y="473"/>
                  <a:pt x="544" y="473"/>
                </a:cubicBezTo>
                <a:cubicBezTo>
                  <a:pt x="544" y="509"/>
                  <a:pt x="544" y="509"/>
                  <a:pt x="544" y="509"/>
                </a:cubicBezTo>
                <a:cubicBezTo>
                  <a:pt x="559" y="509"/>
                  <a:pt x="566" y="523"/>
                  <a:pt x="566" y="537"/>
                </a:cubicBezTo>
                <a:cubicBezTo>
                  <a:pt x="566" y="551"/>
                  <a:pt x="552" y="565"/>
                  <a:pt x="537" y="565"/>
                </a:cubicBezTo>
                <a:cubicBezTo>
                  <a:pt x="523" y="565"/>
                  <a:pt x="516" y="558"/>
                  <a:pt x="509" y="544"/>
                </a:cubicBezTo>
                <a:cubicBezTo>
                  <a:pt x="481" y="544"/>
                  <a:pt x="481" y="544"/>
                  <a:pt x="481" y="544"/>
                </a:cubicBezTo>
                <a:cubicBezTo>
                  <a:pt x="474" y="558"/>
                  <a:pt x="467" y="565"/>
                  <a:pt x="453" y="565"/>
                </a:cubicBezTo>
                <a:cubicBezTo>
                  <a:pt x="438" y="565"/>
                  <a:pt x="431" y="558"/>
                  <a:pt x="424" y="544"/>
                </a:cubicBezTo>
                <a:cubicBezTo>
                  <a:pt x="396" y="544"/>
                  <a:pt x="396" y="544"/>
                  <a:pt x="396" y="544"/>
                </a:cubicBezTo>
                <a:cubicBezTo>
                  <a:pt x="389" y="558"/>
                  <a:pt x="382" y="565"/>
                  <a:pt x="368" y="565"/>
                </a:cubicBezTo>
                <a:cubicBezTo>
                  <a:pt x="354" y="565"/>
                  <a:pt x="347" y="558"/>
                  <a:pt x="340" y="544"/>
                </a:cubicBezTo>
                <a:cubicBezTo>
                  <a:pt x="311" y="544"/>
                  <a:pt x="311" y="544"/>
                  <a:pt x="311" y="544"/>
                </a:cubicBezTo>
                <a:cubicBezTo>
                  <a:pt x="304" y="558"/>
                  <a:pt x="297" y="565"/>
                  <a:pt x="283" y="565"/>
                </a:cubicBezTo>
                <a:cubicBezTo>
                  <a:pt x="269" y="565"/>
                  <a:pt x="262" y="558"/>
                  <a:pt x="255" y="544"/>
                </a:cubicBezTo>
                <a:cubicBezTo>
                  <a:pt x="226" y="544"/>
                  <a:pt x="226" y="544"/>
                  <a:pt x="226" y="544"/>
                </a:cubicBezTo>
                <a:cubicBezTo>
                  <a:pt x="219" y="558"/>
                  <a:pt x="212" y="565"/>
                  <a:pt x="198" y="565"/>
                </a:cubicBezTo>
                <a:cubicBezTo>
                  <a:pt x="184" y="565"/>
                  <a:pt x="177" y="558"/>
                  <a:pt x="170" y="544"/>
                </a:cubicBezTo>
                <a:cubicBezTo>
                  <a:pt x="142" y="544"/>
                  <a:pt x="142" y="544"/>
                  <a:pt x="142" y="544"/>
                </a:cubicBezTo>
                <a:cubicBezTo>
                  <a:pt x="135" y="558"/>
                  <a:pt x="128" y="565"/>
                  <a:pt x="113" y="565"/>
                </a:cubicBezTo>
                <a:cubicBezTo>
                  <a:pt x="99" y="565"/>
                  <a:pt x="92" y="558"/>
                  <a:pt x="85" y="544"/>
                </a:cubicBezTo>
                <a:cubicBezTo>
                  <a:pt x="57" y="544"/>
                  <a:pt x="57" y="544"/>
                  <a:pt x="57" y="544"/>
                </a:cubicBezTo>
                <a:cubicBezTo>
                  <a:pt x="50" y="558"/>
                  <a:pt x="43" y="565"/>
                  <a:pt x="29" y="565"/>
                </a:cubicBezTo>
                <a:cubicBezTo>
                  <a:pt x="15" y="565"/>
                  <a:pt x="0" y="551"/>
                  <a:pt x="0" y="537"/>
                </a:cubicBezTo>
                <a:cubicBezTo>
                  <a:pt x="0" y="523"/>
                  <a:pt x="7" y="509"/>
                  <a:pt x="22" y="509"/>
                </a:cubicBezTo>
                <a:cubicBezTo>
                  <a:pt x="22" y="473"/>
                  <a:pt x="22" y="473"/>
                  <a:pt x="22" y="473"/>
                </a:cubicBezTo>
                <a:cubicBezTo>
                  <a:pt x="7" y="473"/>
                  <a:pt x="0" y="459"/>
                  <a:pt x="0" y="452"/>
                </a:cubicBezTo>
                <a:cubicBezTo>
                  <a:pt x="0" y="438"/>
                  <a:pt x="7" y="424"/>
                  <a:pt x="22" y="424"/>
                </a:cubicBezTo>
                <a:cubicBezTo>
                  <a:pt x="22" y="388"/>
                  <a:pt x="22" y="388"/>
                  <a:pt x="22" y="388"/>
                </a:cubicBezTo>
                <a:cubicBezTo>
                  <a:pt x="7" y="388"/>
                  <a:pt x="0" y="374"/>
                  <a:pt x="0" y="367"/>
                </a:cubicBezTo>
                <a:cubicBezTo>
                  <a:pt x="0" y="353"/>
                  <a:pt x="7" y="339"/>
                  <a:pt x="22" y="339"/>
                </a:cubicBezTo>
                <a:cubicBezTo>
                  <a:pt x="22" y="304"/>
                  <a:pt x="22" y="304"/>
                  <a:pt x="22" y="304"/>
                </a:cubicBezTo>
                <a:cubicBezTo>
                  <a:pt x="7" y="304"/>
                  <a:pt x="0" y="289"/>
                  <a:pt x="0" y="282"/>
                </a:cubicBezTo>
                <a:cubicBezTo>
                  <a:pt x="0" y="268"/>
                  <a:pt x="7" y="254"/>
                  <a:pt x="22" y="254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7" y="219"/>
                  <a:pt x="0" y="205"/>
                  <a:pt x="0" y="198"/>
                </a:cubicBezTo>
                <a:cubicBezTo>
                  <a:pt x="0" y="183"/>
                  <a:pt x="7" y="169"/>
                  <a:pt x="22" y="169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7" y="134"/>
                  <a:pt x="0" y="120"/>
                  <a:pt x="0" y="113"/>
                </a:cubicBezTo>
                <a:cubicBezTo>
                  <a:pt x="0" y="98"/>
                  <a:pt x="7" y="84"/>
                  <a:pt x="22" y="84"/>
                </a:cubicBezTo>
                <a:cubicBezTo>
                  <a:pt x="22" y="49"/>
                  <a:pt x="22" y="49"/>
                  <a:pt x="22" y="49"/>
                </a:cubicBezTo>
                <a:cubicBezTo>
                  <a:pt x="7" y="49"/>
                  <a:pt x="0" y="35"/>
                  <a:pt x="0" y="28"/>
                </a:cubicBezTo>
                <a:cubicBezTo>
                  <a:pt x="0" y="7"/>
                  <a:pt x="15" y="0"/>
                  <a:pt x="29" y="0"/>
                </a:cubicBezTo>
                <a:cubicBezTo>
                  <a:pt x="43" y="0"/>
                  <a:pt x="50" y="7"/>
                  <a:pt x="57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92" y="7"/>
                  <a:pt x="99" y="0"/>
                  <a:pt x="113" y="0"/>
                </a:cubicBezTo>
                <a:cubicBezTo>
                  <a:pt x="128" y="0"/>
                  <a:pt x="135" y="7"/>
                  <a:pt x="142" y="14"/>
                </a:cubicBezTo>
                <a:cubicBezTo>
                  <a:pt x="170" y="14"/>
                  <a:pt x="170" y="14"/>
                  <a:pt x="170" y="14"/>
                </a:cubicBezTo>
                <a:cubicBezTo>
                  <a:pt x="177" y="7"/>
                  <a:pt x="184" y="0"/>
                  <a:pt x="198" y="0"/>
                </a:cubicBezTo>
                <a:cubicBezTo>
                  <a:pt x="212" y="0"/>
                  <a:pt x="219" y="7"/>
                  <a:pt x="226" y="14"/>
                </a:cubicBezTo>
                <a:cubicBezTo>
                  <a:pt x="255" y="14"/>
                  <a:pt x="255" y="14"/>
                  <a:pt x="255" y="14"/>
                </a:cubicBezTo>
                <a:cubicBezTo>
                  <a:pt x="262" y="7"/>
                  <a:pt x="269" y="0"/>
                  <a:pt x="283" y="0"/>
                </a:cubicBezTo>
                <a:cubicBezTo>
                  <a:pt x="297" y="0"/>
                  <a:pt x="304" y="7"/>
                  <a:pt x="311" y="14"/>
                </a:cubicBezTo>
                <a:cubicBezTo>
                  <a:pt x="340" y="14"/>
                  <a:pt x="340" y="14"/>
                  <a:pt x="340" y="14"/>
                </a:cubicBezTo>
                <a:cubicBezTo>
                  <a:pt x="347" y="7"/>
                  <a:pt x="354" y="0"/>
                  <a:pt x="368" y="0"/>
                </a:cubicBezTo>
                <a:cubicBezTo>
                  <a:pt x="382" y="0"/>
                  <a:pt x="389" y="7"/>
                  <a:pt x="396" y="14"/>
                </a:cubicBezTo>
                <a:cubicBezTo>
                  <a:pt x="424" y="14"/>
                  <a:pt x="424" y="14"/>
                  <a:pt x="424" y="14"/>
                </a:cubicBezTo>
                <a:cubicBezTo>
                  <a:pt x="431" y="7"/>
                  <a:pt x="438" y="0"/>
                  <a:pt x="453" y="0"/>
                </a:cubicBezTo>
                <a:cubicBezTo>
                  <a:pt x="467" y="0"/>
                  <a:pt x="474" y="7"/>
                  <a:pt x="481" y="14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516" y="7"/>
                  <a:pt x="523" y="0"/>
                  <a:pt x="537" y="0"/>
                </a:cubicBezTo>
                <a:cubicBezTo>
                  <a:pt x="552" y="0"/>
                  <a:pt x="566" y="7"/>
                  <a:pt x="566" y="28"/>
                </a:cubicBezTo>
                <a:cubicBezTo>
                  <a:pt x="566" y="35"/>
                  <a:pt x="559" y="49"/>
                  <a:pt x="544" y="49"/>
                </a:cubicBezTo>
                <a:cubicBezTo>
                  <a:pt x="544" y="84"/>
                  <a:pt x="544" y="84"/>
                  <a:pt x="544" y="84"/>
                </a:cubicBezTo>
                <a:cubicBezTo>
                  <a:pt x="559" y="84"/>
                  <a:pt x="566" y="98"/>
                  <a:pt x="566" y="113"/>
                </a:cubicBezTo>
                <a:cubicBezTo>
                  <a:pt x="566" y="120"/>
                  <a:pt x="559" y="134"/>
                  <a:pt x="544" y="134"/>
                </a:cubicBezTo>
                <a:cubicBezTo>
                  <a:pt x="544" y="169"/>
                  <a:pt x="544" y="169"/>
                  <a:pt x="544" y="169"/>
                </a:cubicBezTo>
                <a:cubicBezTo>
                  <a:pt x="559" y="169"/>
                  <a:pt x="566" y="183"/>
                  <a:pt x="566" y="198"/>
                </a:cubicBezTo>
                <a:cubicBezTo>
                  <a:pt x="566" y="205"/>
                  <a:pt x="559" y="219"/>
                  <a:pt x="544" y="219"/>
                </a:cubicBezTo>
                <a:cubicBezTo>
                  <a:pt x="544" y="254"/>
                  <a:pt x="544" y="254"/>
                  <a:pt x="544" y="254"/>
                </a:cubicBezTo>
                <a:cubicBezTo>
                  <a:pt x="559" y="254"/>
                  <a:pt x="566" y="268"/>
                  <a:pt x="566" y="282"/>
                </a:cubicBezTo>
                <a:cubicBezTo>
                  <a:pt x="566" y="289"/>
                  <a:pt x="559" y="304"/>
                  <a:pt x="544" y="304"/>
                </a:cubicBezTo>
                <a:cubicBezTo>
                  <a:pt x="544" y="339"/>
                  <a:pt x="544" y="339"/>
                  <a:pt x="544" y="339"/>
                </a:cubicBezTo>
                <a:cubicBezTo>
                  <a:pt x="559" y="339"/>
                  <a:pt x="566" y="353"/>
                  <a:pt x="566" y="367"/>
                </a:cubicBezTo>
                <a:cubicBezTo>
                  <a:pt x="566" y="374"/>
                  <a:pt x="559" y="388"/>
                  <a:pt x="544" y="388"/>
                </a:cubicBezTo>
                <a:cubicBezTo>
                  <a:pt x="544" y="424"/>
                  <a:pt x="544" y="424"/>
                  <a:pt x="544" y="424"/>
                </a:cubicBezTo>
                <a:cubicBezTo>
                  <a:pt x="559" y="424"/>
                  <a:pt x="566" y="438"/>
                  <a:pt x="566" y="452"/>
                </a:cubicBezTo>
                <a:close/>
                <a:moveTo>
                  <a:pt x="488" y="70"/>
                </a:moveTo>
                <a:lnTo>
                  <a:pt x="488" y="70"/>
                </a:lnTo>
                <a:cubicBezTo>
                  <a:pt x="78" y="70"/>
                  <a:pt x="78" y="70"/>
                  <a:pt x="78" y="70"/>
                </a:cubicBezTo>
                <a:cubicBezTo>
                  <a:pt x="78" y="487"/>
                  <a:pt x="78" y="487"/>
                  <a:pt x="78" y="487"/>
                </a:cubicBezTo>
                <a:cubicBezTo>
                  <a:pt x="488" y="487"/>
                  <a:pt x="488" y="487"/>
                  <a:pt x="488" y="487"/>
                </a:cubicBezTo>
                <a:lnTo>
                  <a:pt x="488" y="70"/>
                </a:lnTo>
                <a:close/>
                <a:moveTo>
                  <a:pt x="248" y="374"/>
                </a:moveTo>
                <a:lnTo>
                  <a:pt x="248" y="374"/>
                </a:lnTo>
                <a:cubicBezTo>
                  <a:pt x="375" y="212"/>
                  <a:pt x="375" y="212"/>
                  <a:pt x="375" y="212"/>
                </a:cubicBezTo>
                <a:cubicBezTo>
                  <a:pt x="460" y="346"/>
                  <a:pt x="460" y="346"/>
                  <a:pt x="460" y="346"/>
                </a:cubicBezTo>
                <a:cubicBezTo>
                  <a:pt x="460" y="459"/>
                  <a:pt x="460" y="459"/>
                  <a:pt x="460" y="459"/>
                </a:cubicBezTo>
                <a:cubicBezTo>
                  <a:pt x="106" y="459"/>
                  <a:pt x="106" y="459"/>
                  <a:pt x="106" y="459"/>
                </a:cubicBezTo>
                <a:cubicBezTo>
                  <a:pt x="219" y="346"/>
                  <a:pt x="219" y="346"/>
                  <a:pt x="219" y="346"/>
                </a:cubicBezTo>
                <a:lnTo>
                  <a:pt x="248" y="374"/>
                </a:lnTo>
                <a:close/>
                <a:moveTo>
                  <a:pt x="191" y="240"/>
                </a:moveTo>
                <a:lnTo>
                  <a:pt x="191" y="240"/>
                </a:lnTo>
                <a:cubicBezTo>
                  <a:pt x="156" y="240"/>
                  <a:pt x="135" y="219"/>
                  <a:pt x="135" y="183"/>
                </a:cubicBezTo>
                <a:cubicBezTo>
                  <a:pt x="135" y="155"/>
                  <a:pt x="156" y="127"/>
                  <a:pt x="191" y="127"/>
                </a:cubicBezTo>
                <a:cubicBezTo>
                  <a:pt x="219" y="127"/>
                  <a:pt x="248" y="155"/>
                  <a:pt x="248" y="183"/>
                </a:cubicBezTo>
                <a:cubicBezTo>
                  <a:pt x="248" y="219"/>
                  <a:pt x="219" y="240"/>
                  <a:pt x="191" y="24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" name="Freeform 108"/>
          <p:cNvSpPr>
            <a:spLocks noChangeArrowheads="1"/>
          </p:cNvSpPr>
          <p:nvPr/>
        </p:nvSpPr>
        <p:spPr bwMode="auto">
          <a:xfrm>
            <a:off x="2353958" y="2784641"/>
            <a:ext cx="349799" cy="347089"/>
          </a:xfrm>
          <a:custGeom>
            <a:avLst/>
            <a:gdLst>
              <a:gd name="T0" fmla="*/ 73833840 w 567"/>
              <a:gd name="T1" fmla="*/ 58257727 h 566"/>
              <a:gd name="T2" fmla="*/ 70963933 w 567"/>
              <a:gd name="T3" fmla="*/ 65604161 h 566"/>
              <a:gd name="T4" fmla="*/ 70050879 w 567"/>
              <a:gd name="T5" fmla="*/ 72822069 h 566"/>
              <a:gd name="T6" fmla="*/ 61832672 w 567"/>
              <a:gd name="T7" fmla="*/ 70115488 h 566"/>
              <a:gd name="T8" fmla="*/ 55310188 w 567"/>
              <a:gd name="T9" fmla="*/ 70115488 h 566"/>
              <a:gd name="T10" fmla="*/ 48005034 w 567"/>
              <a:gd name="T11" fmla="*/ 72822069 h 566"/>
              <a:gd name="T12" fmla="*/ 39656443 w 567"/>
              <a:gd name="T13" fmla="*/ 70115488 h 566"/>
              <a:gd name="T14" fmla="*/ 33264343 w 567"/>
              <a:gd name="T15" fmla="*/ 70115488 h 566"/>
              <a:gd name="T16" fmla="*/ 25828806 w 567"/>
              <a:gd name="T17" fmla="*/ 72822069 h 566"/>
              <a:gd name="T18" fmla="*/ 17610598 w 567"/>
              <a:gd name="T19" fmla="*/ 70115488 h 566"/>
              <a:gd name="T20" fmla="*/ 11088114 w 567"/>
              <a:gd name="T21" fmla="*/ 70115488 h 566"/>
              <a:gd name="T22" fmla="*/ 3782961 w 567"/>
              <a:gd name="T23" fmla="*/ 72822069 h 566"/>
              <a:gd name="T24" fmla="*/ 1826108 w 567"/>
              <a:gd name="T25" fmla="*/ 65604161 h 566"/>
              <a:gd name="T26" fmla="*/ 0 w 567"/>
              <a:gd name="T27" fmla="*/ 58257727 h 566"/>
              <a:gd name="T28" fmla="*/ 1826108 w 567"/>
              <a:gd name="T29" fmla="*/ 50008741 h 566"/>
              <a:gd name="T30" fmla="*/ 1826108 w 567"/>
              <a:gd name="T31" fmla="*/ 43693385 h 566"/>
              <a:gd name="T32" fmla="*/ 0 w 567"/>
              <a:gd name="T33" fmla="*/ 36346592 h 566"/>
              <a:gd name="T34" fmla="*/ 1826108 w 567"/>
              <a:gd name="T35" fmla="*/ 28226490 h 566"/>
              <a:gd name="T36" fmla="*/ 1826108 w 567"/>
              <a:gd name="T37" fmla="*/ 21782250 h 566"/>
              <a:gd name="T38" fmla="*/ 0 w 567"/>
              <a:gd name="T39" fmla="*/ 14564342 h 566"/>
              <a:gd name="T40" fmla="*/ 1826108 w 567"/>
              <a:gd name="T41" fmla="*/ 6315714 h 566"/>
              <a:gd name="T42" fmla="*/ 3782961 w 567"/>
              <a:gd name="T43" fmla="*/ 0 h 566"/>
              <a:gd name="T44" fmla="*/ 11088114 w 567"/>
              <a:gd name="T45" fmla="*/ 1804387 h 566"/>
              <a:gd name="T46" fmla="*/ 17610598 w 567"/>
              <a:gd name="T47" fmla="*/ 1804387 h 566"/>
              <a:gd name="T48" fmla="*/ 25828806 w 567"/>
              <a:gd name="T49" fmla="*/ 0 h 566"/>
              <a:gd name="T50" fmla="*/ 33264343 w 567"/>
              <a:gd name="T51" fmla="*/ 1804387 h 566"/>
              <a:gd name="T52" fmla="*/ 39656443 w 567"/>
              <a:gd name="T53" fmla="*/ 1804387 h 566"/>
              <a:gd name="T54" fmla="*/ 48005034 w 567"/>
              <a:gd name="T55" fmla="*/ 0 h 566"/>
              <a:gd name="T56" fmla="*/ 55310188 w 567"/>
              <a:gd name="T57" fmla="*/ 1804387 h 566"/>
              <a:gd name="T58" fmla="*/ 61832672 w 567"/>
              <a:gd name="T59" fmla="*/ 1804387 h 566"/>
              <a:gd name="T60" fmla="*/ 70050879 w 567"/>
              <a:gd name="T61" fmla="*/ 0 h 566"/>
              <a:gd name="T62" fmla="*/ 70963933 w 567"/>
              <a:gd name="T63" fmla="*/ 6315714 h 566"/>
              <a:gd name="T64" fmla="*/ 73833840 w 567"/>
              <a:gd name="T65" fmla="*/ 14564342 h 566"/>
              <a:gd name="T66" fmla="*/ 70963933 w 567"/>
              <a:gd name="T67" fmla="*/ 21782250 h 566"/>
              <a:gd name="T68" fmla="*/ 70963933 w 567"/>
              <a:gd name="T69" fmla="*/ 28226490 h 566"/>
              <a:gd name="T70" fmla="*/ 73833840 w 567"/>
              <a:gd name="T71" fmla="*/ 36346592 h 566"/>
              <a:gd name="T72" fmla="*/ 70963933 w 567"/>
              <a:gd name="T73" fmla="*/ 43693385 h 566"/>
              <a:gd name="T74" fmla="*/ 70963933 w 567"/>
              <a:gd name="T75" fmla="*/ 50008741 h 566"/>
              <a:gd name="T76" fmla="*/ 73833840 w 567"/>
              <a:gd name="T77" fmla="*/ 58257727 h 566"/>
              <a:gd name="T78" fmla="*/ 63658779 w 567"/>
              <a:gd name="T79" fmla="*/ 9022295 h 566"/>
              <a:gd name="T80" fmla="*/ 9262007 w 567"/>
              <a:gd name="T81" fmla="*/ 62768695 h 566"/>
              <a:gd name="T82" fmla="*/ 63658779 w 567"/>
              <a:gd name="T83" fmla="*/ 9022295 h 56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67" h="566">
                <a:moveTo>
                  <a:pt x="566" y="452"/>
                </a:moveTo>
                <a:lnTo>
                  <a:pt x="566" y="452"/>
                </a:lnTo>
                <a:cubicBezTo>
                  <a:pt x="566" y="459"/>
                  <a:pt x="559" y="473"/>
                  <a:pt x="544" y="473"/>
                </a:cubicBezTo>
                <a:cubicBezTo>
                  <a:pt x="544" y="509"/>
                  <a:pt x="544" y="509"/>
                  <a:pt x="544" y="509"/>
                </a:cubicBezTo>
                <a:cubicBezTo>
                  <a:pt x="559" y="509"/>
                  <a:pt x="566" y="523"/>
                  <a:pt x="566" y="537"/>
                </a:cubicBezTo>
                <a:cubicBezTo>
                  <a:pt x="566" y="551"/>
                  <a:pt x="551" y="565"/>
                  <a:pt x="537" y="565"/>
                </a:cubicBezTo>
                <a:cubicBezTo>
                  <a:pt x="523" y="565"/>
                  <a:pt x="509" y="558"/>
                  <a:pt x="509" y="544"/>
                </a:cubicBezTo>
                <a:cubicBezTo>
                  <a:pt x="474" y="544"/>
                  <a:pt x="474" y="544"/>
                  <a:pt x="474" y="544"/>
                </a:cubicBezTo>
                <a:cubicBezTo>
                  <a:pt x="474" y="558"/>
                  <a:pt x="460" y="565"/>
                  <a:pt x="453" y="565"/>
                </a:cubicBezTo>
                <a:cubicBezTo>
                  <a:pt x="438" y="565"/>
                  <a:pt x="424" y="558"/>
                  <a:pt x="424" y="544"/>
                </a:cubicBezTo>
                <a:cubicBezTo>
                  <a:pt x="389" y="544"/>
                  <a:pt x="389" y="544"/>
                  <a:pt x="389" y="544"/>
                </a:cubicBezTo>
                <a:cubicBezTo>
                  <a:pt x="389" y="558"/>
                  <a:pt x="375" y="565"/>
                  <a:pt x="368" y="565"/>
                </a:cubicBezTo>
                <a:cubicBezTo>
                  <a:pt x="354" y="565"/>
                  <a:pt x="340" y="558"/>
                  <a:pt x="340" y="544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4" y="558"/>
                  <a:pt x="290" y="565"/>
                  <a:pt x="283" y="565"/>
                </a:cubicBezTo>
                <a:cubicBezTo>
                  <a:pt x="269" y="565"/>
                  <a:pt x="255" y="558"/>
                  <a:pt x="255" y="544"/>
                </a:cubicBezTo>
                <a:cubicBezTo>
                  <a:pt x="219" y="544"/>
                  <a:pt x="219" y="544"/>
                  <a:pt x="219" y="544"/>
                </a:cubicBezTo>
                <a:cubicBezTo>
                  <a:pt x="219" y="558"/>
                  <a:pt x="205" y="565"/>
                  <a:pt x="198" y="565"/>
                </a:cubicBezTo>
                <a:cubicBezTo>
                  <a:pt x="184" y="565"/>
                  <a:pt x="170" y="558"/>
                  <a:pt x="170" y="544"/>
                </a:cubicBezTo>
                <a:cubicBezTo>
                  <a:pt x="135" y="544"/>
                  <a:pt x="135" y="544"/>
                  <a:pt x="135" y="544"/>
                </a:cubicBezTo>
                <a:cubicBezTo>
                  <a:pt x="135" y="558"/>
                  <a:pt x="120" y="565"/>
                  <a:pt x="113" y="565"/>
                </a:cubicBezTo>
                <a:cubicBezTo>
                  <a:pt x="99" y="565"/>
                  <a:pt x="85" y="558"/>
                  <a:pt x="85" y="544"/>
                </a:cubicBezTo>
                <a:cubicBezTo>
                  <a:pt x="50" y="544"/>
                  <a:pt x="50" y="544"/>
                  <a:pt x="50" y="544"/>
                </a:cubicBezTo>
                <a:cubicBezTo>
                  <a:pt x="50" y="558"/>
                  <a:pt x="36" y="565"/>
                  <a:pt x="29" y="565"/>
                </a:cubicBezTo>
                <a:cubicBezTo>
                  <a:pt x="7" y="565"/>
                  <a:pt x="0" y="551"/>
                  <a:pt x="0" y="537"/>
                </a:cubicBezTo>
                <a:cubicBezTo>
                  <a:pt x="0" y="523"/>
                  <a:pt x="7" y="509"/>
                  <a:pt x="14" y="509"/>
                </a:cubicBezTo>
                <a:cubicBezTo>
                  <a:pt x="14" y="473"/>
                  <a:pt x="14" y="473"/>
                  <a:pt x="14" y="473"/>
                </a:cubicBezTo>
                <a:cubicBezTo>
                  <a:pt x="7" y="473"/>
                  <a:pt x="0" y="459"/>
                  <a:pt x="0" y="452"/>
                </a:cubicBezTo>
                <a:cubicBezTo>
                  <a:pt x="0" y="438"/>
                  <a:pt x="7" y="424"/>
                  <a:pt x="14" y="424"/>
                </a:cubicBezTo>
                <a:cubicBezTo>
                  <a:pt x="14" y="388"/>
                  <a:pt x="14" y="388"/>
                  <a:pt x="14" y="388"/>
                </a:cubicBezTo>
                <a:cubicBezTo>
                  <a:pt x="7" y="388"/>
                  <a:pt x="0" y="374"/>
                  <a:pt x="0" y="367"/>
                </a:cubicBezTo>
                <a:cubicBezTo>
                  <a:pt x="0" y="353"/>
                  <a:pt x="7" y="339"/>
                  <a:pt x="14" y="339"/>
                </a:cubicBezTo>
                <a:cubicBezTo>
                  <a:pt x="14" y="304"/>
                  <a:pt x="14" y="304"/>
                  <a:pt x="14" y="304"/>
                </a:cubicBezTo>
                <a:cubicBezTo>
                  <a:pt x="7" y="304"/>
                  <a:pt x="0" y="289"/>
                  <a:pt x="0" y="282"/>
                </a:cubicBezTo>
                <a:cubicBezTo>
                  <a:pt x="0" y="268"/>
                  <a:pt x="7" y="254"/>
                  <a:pt x="14" y="254"/>
                </a:cubicBezTo>
                <a:cubicBezTo>
                  <a:pt x="14" y="219"/>
                  <a:pt x="14" y="219"/>
                  <a:pt x="14" y="219"/>
                </a:cubicBezTo>
                <a:cubicBezTo>
                  <a:pt x="7" y="219"/>
                  <a:pt x="0" y="205"/>
                  <a:pt x="0" y="198"/>
                </a:cubicBezTo>
                <a:cubicBezTo>
                  <a:pt x="0" y="183"/>
                  <a:pt x="7" y="169"/>
                  <a:pt x="14" y="169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7" y="134"/>
                  <a:pt x="0" y="120"/>
                  <a:pt x="0" y="113"/>
                </a:cubicBezTo>
                <a:cubicBezTo>
                  <a:pt x="0" y="98"/>
                  <a:pt x="7" y="84"/>
                  <a:pt x="14" y="84"/>
                </a:cubicBezTo>
                <a:cubicBezTo>
                  <a:pt x="14" y="49"/>
                  <a:pt x="14" y="49"/>
                  <a:pt x="14" y="49"/>
                </a:cubicBezTo>
                <a:cubicBezTo>
                  <a:pt x="7" y="49"/>
                  <a:pt x="0" y="35"/>
                  <a:pt x="0" y="28"/>
                </a:cubicBezTo>
                <a:cubicBezTo>
                  <a:pt x="0" y="7"/>
                  <a:pt x="7" y="0"/>
                  <a:pt x="29" y="0"/>
                </a:cubicBezTo>
                <a:cubicBezTo>
                  <a:pt x="36" y="0"/>
                  <a:pt x="50" y="7"/>
                  <a:pt x="50" y="14"/>
                </a:cubicBezTo>
                <a:cubicBezTo>
                  <a:pt x="85" y="14"/>
                  <a:pt x="85" y="14"/>
                  <a:pt x="85" y="14"/>
                </a:cubicBezTo>
                <a:cubicBezTo>
                  <a:pt x="85" y="7"/>
                  <a:pt x="99" y="0"/>
                  <a:pt x="113" y="0"/>
                </a:cubicBezTo>
                <a:cubicBezTo>
                  <a:pt x="120" y="0"/>
                  <a:pt x="135" y="7"/>
                  <a:pt x="135" y="14"/>
                </a:cubicBezTo>
                <a:cubicBezTo>
                  <a:pt x="170" y="14"/>
                  <a:pt x="170" y="14"/>
                  <a:pt x="170" y="14"/>
                </a:cubicBezTo>
                <a:cubicBezTo>
                  <a:pt x="170" y="7"/>
                  <a:pt x="184" y="0"/>
                  <a:pt x="198" y="0"/>
                </a:cubicBezTo>
                <a:cubicBezTo>
                  <a:pt x="205" y="0"/>
                  <a:pt x="219" y="7"/>
                  <a:pt x="219" y="14"/>
                </a:cubicBezTo>
                <a:cubicBezTo>
                  <a:pt x="255" y="14"/>
                  <a:pt x="255" y="14"/>
                  <a:pt x="255" y="14"/>
                </a:cubicBezTo>
                <a:cubicBezTo>
                  <a:pt x="255" y="7"/>
                  <a:pt x="269" y="0"/>
                  <a:pt x="283" y="0"/>
                </a:cubicBezTo>
                <a:cubicBezTo>
                  <a:pt x="290" y="0"/>
                  <a:pt x="304" y="7"/>
                  <a:pt x="304" y="14"/>
                </a:cubicBezTo>
                <a:cubicBezTo>
                  <a:pt x="340" y="14"/>
                  <a:pt x="340" y="14"/>
                  <a:pt x="340" y="14"/>
                </a:cubicBezTo>
                <a:cubicBezTo>
                  <a:pt x="340" y="7"/>
                  <a:pt x="354" y="0"/>
                  <a:pt x="368" y="0"/>
                </a:cubicBezTo>
                <a:cubicBezTo>
                  <a:pt x="375" y="0"/>
                  <a:pt x="389" y="7"/>
                  <a:pt x="389" y="14"/>
                </a:cubicBezTo>
                <a:cubicBezTo>
                  <a:pt x="424" y="14"/>
                  <a:pt x="424" y="14"/>
                  <a:pt x="424" y="14"/>
                </a:cubicBezTo>
                <a:cubicBezTo>
                  <a:pt x="424" y="7"/>
                  <a:pt x="438" y="0"/>
                  <a:pt x="453" y="0"/>
                </a:cubicBezTo>
                <a:cubicBezTo>
                  <a:pt x="460" y="0"/>
                  <a:pt x="474" y="7"/>
                  <a:pt x="474" y="14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509" y="7"/>
                  <a:pt x="523" y="0"/>
                  <a:pt x="537" y="0"/>
                </a:cubicBezTo>
                <a:cubicBezTo>
                  <a:pt x="551" y="0"/>
                  <a:pt x="566" y="7"/>
                  <a:pt x="566" y="28"/>
                </a:cubicBezTo>
                <a:cubicBezTo>
                  <a:pt x="566" y="35"/>
                  <a:pt x="559" y="49"/>
                  <a:pt x="544" y="49"/>
                </a:cubicBezTo>
                <a:cubicBezTo>
                  <a:pt x="544" y="84"/>
                  <a:pt x="544" y="84"/>
                  <a:pt x="544" y="84"/>
                </a:cubicBezTo>
                <a:cubicBezTo>
                  <a:pt x="559" y="84"/>
                  <a:pt x="566" y="98"/>
                  <a:pt x="566" y="113"/>
                </a:cubicBezTo>
                <a:cubicBezTo>
                  <a:pt x="566" y="120"/>
                  <a:pt x="559" y="134"/>
                  <a:pt x="544" y="134"/>
                </a:cubicBezTo>
                <a:cubicBezTo>
                  <a:pt x="544" y="169"/>
                  <a:pt x="544" y="169"/>
                  <a:pt x="544" y="169"/>
                </a:cubicBezTo>
                <a:cubicBezTo>
                  <a:pt x="559" y="169"/>
                  <a:pt x="566" y="183"/>
                  <a:pt x="566" y="198"/>
                </a:cubicBezTo>
                <a:cubicBezTo>
                  <a:pt x="566" y="205"/>
                  <a:pt x="559" y="219"/>
                  <a:pt x="544" y="219"/>
                </a:cubicBezTo>
                <a:cubicBezTo>
                  <a:pt x="544" y="254"/>
                  <a:pt x="544" y="254"/>
                  <a:pt x="544" y="254"/>
                </a:cubicBezTo>
                <a:cubicBezTo>
                  <a:pt x="559" y="254"/>
                  <a:pt x="566" y="268"/>
                  <a:pt x="566" y="282"/>
                </a:cubicBezTo>
                <a:cubicBezTo>
                  <a:pt x="566" y="289"/>
                  <a:pt x="559" y="304"/>
                  <a:pt x="544" y="304"/>
                </a:cubicBezTo>
                <a:cubicBezTo>
                  <a:pt x="544" y="339"/>
                  <a:pt x="544" y="339"/>
                  <a:pt x="544" y="339"/>
                </a:cubicBezTo>
                <a:cubicBezTo>
                  <a:pt x="559" y="339"/>
                  <a:pt x="566" y="353"/>
                  <a:pt x="566" y="367"/>
                </a:cubicBezTo>
                <a:cubicBezTo>
                  <a:pt x="566" y="374"/>
                  <a:pt x="559" y="388"/>
                  <a:pt x="544" y="388"/>
                </a:cubicBezTo>
                <a:cubicBezTo>
                  <a:pt x="544" y="424"/>
                  <a:pt x="544" y="424"/>
                  <a:pt x="544" y="424"/>
                </a:cubicBezTo>
                <a:cubicBezTo>
                  <a:pt x="559" y="424"/>
                  <a:pt x="566" y="438"/>
                  <a:pt x="566" y="452"/>
                </a:cubicBezTo>
                <a:close/>
                <a:moveTo>
                  <a:pt x="488" y="70"/>
                </a:moveTo>
                <a:lnTo>
                  <a:pt x="488" y="70"/>
                </a:lnTo>
                <a:cubicBezTo>
                  <a:pt x="71" y="70"/>
                  <a:pt x="71" y="70"/>
                  <a:pt x="71" y="70"/>
                </a:cubicBezTo>
                <a:cubicBezTo>
                  <a:pt x="71" y="487"/>
                  <a:pt x="71" y="487"/>
                  <a:pt x="71" y="487"/>
                </a:cubicBezTo>
                <a:cubicBezTo>
                  <a:pt x="488" y="487"/>
                  <a:pt x="488" y="487"/>
                  <a:pt x="488" y="487"/>
                </a:cubicBezTo>
                <a:lnTo>
                  <a:pt x="488" y="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5" name="Freeform 109"/>
          <p:cNvSpPr>
            <a:spLocks noChangeArrowheads="1"/>
          </p:cNvSpPr>
          <p:nvPr/>
        </p:nvSpPr>
        <p:spPr bwMode="auto">
          <a:xfrm>
            <a:off x="9480110" y="2123004"/>
            <a:ext cx="371492" cy="371492"/>
          </a:xfrm>
          <a:custGeom>
            <a:avLst/>
            <a:gdLst>
              <a:gd name="T0" fmla="*/ 78441997 w 602"/>
              <a:gd name="T1" fmla="*/ 71002280 h 602"/>
              <a:gd name="T2" fmla="*/ 78441997 w 602"/>
              <a:gd name="T3" fmla="*/ 71002280 h 602"/>
              <a:gd name="T4" fmla="*/ 71002280 w 602"/>
              <a:gd name="T5" fmla="*/ 78441997 h 602"/>
              <a:gd name="T6" fmla="*/ 65520668 w 602"/>
              <a:gd name="T7" fmla="*/ 76614673 h 602"/>
              <a:gd name="T8" fmla="*/ 44245960 w 602"/>
              <a:gd name="T9" fmla="*/ 54426302 h 602"/>
              <a:gd name="T10" fmla="*/ 29497307 w 602"/>
              <a:gd name="T11" fmla="*/ 59125033 h 602"/>
              <a:gd name="T12" fmla="*/ 0 w 602"/>
              <a:gd name="T13" fmla="*/ 29497307 h 602"/>
              <a:gd name="T14" fmla="*/ 29497307 w 602"/>
              <a:gd name="T15" fmla="*/ 0 h 602"/>
              <a:gd name="T16" fmla="*/ 58994613 w 602"/>
              <a:gd name="T17" fmla="*/ 29497307 h 602"/>
              <a:gd name="T18" fmla="*/ 54426302 w 602"/>
              <a:gd name="T19" fmla="*/ 44376380 h 602"/>
              <a:gd name="T20" fmla="*/ 76614673 w 602"/>
              <a:gd name="T21" fmla="*/ 65520668 h 602"/>
              <a:gd name="T22" fmla="*/ 78441997 w 602"/>
              <a:gd name="T23" fmla="*/ 71002280 h 602"/>
              <a:gd name="T24" fmla="*/ 29497307 w 602"/>
              <a:gd name="T25" fmla="*/ 7439717 h 602"/>
              <a:gd name="T26" fmla="*/ 29497307 w 602"/>
              <a:gd name="T27" fmla="*/ 7439717 h 602"/>
              <a:gd name="T28" fmla="*/ 7439717 w 602"/>
              <a:gd name="T29" fmla="*/ 29497307 h 602"/>
              <a:gd name="T30" fmla="*/ 29497307 w 602"/>
              <a:gd name="T31" fmla="*/ 51685677 h 602"/>
              <a:gd name="T32" fmla="*/ 51685677 w 602"/>
              <a:gd name="T33" fmla="*/ 29497307 h 602"/>
              <a:gd name="T34" fmla="*/ 29497307 w 602"/>
              <a:gd name="T35" fmla="*/ 7439717 h 602"/>
              <a:gd name="T36" fmla="*/ 41504973 w 602"/>
              <a:gd name="T37" fmla="*/ 33282375 h 602"/>
              <a:gd name="T38" fmla="*/ 41504973 w 602"/>
              <a:gd name="T39" fmla="*/ 33282375 h 602"/>
              <a:gd name="T40" fmla="*/ 16575978 w 602"/>
              <a:gd name="T41" fmla="*/ 33282375 h 602"/>
              <a:gd name="T42" fmla="*/ 12921329 w 602"/>
              <a:gd name="T43" fmla="*/ 29497307 h 602"/>
              <a:gd name="T44" fmla="*/ 16575978 w 602"/>
              <a:gd name="T45" fmla="*/ 25842658 h 602"/>
              <a:gd name="T46" fmla="*/ 41504973 w 602"/>
              <a:gd name="T47" fmla="*/ 25842658 h 602"/>
              <a:gd name="T48" fmla="*/ 45159622 w 602"/>
              <a:gd name="T49" fmla="*/ 29497307 h 602"/>
              <a:gd name="T50" fmla="*/ 41504973 w 602"/>
              <a:gd name="T51" fmla="*/ 33282375 h 60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02" h="602">
                <a:moveTo>
                  <a:pt x="601" y="544"/>
                </a:moveTo>
                <a:lnTo>
                  <a:pt x="601" y="544"/>
                </a:lnTo>
                <a:cubicBezTo>
                  <a:pt x="601" y="573"/>
                  <a:pt x="573" y="601"/>
                  <a:pt x="544" y="601"/>
                </a:cubicBezTo>
                <a:cubicBezTo>
                  <a:pt x="530" y="601"/>
                  <a:pt x="516" y="594"/>
                  <a:pt x="502" y="587"/>
                </a:cubicBezTo>
                <a:cubicBezTo>
                  <a:pt x="339" y="417"/>
                  <a:pt x="339" y="417"/>
                  <a:pt x="339" y="417"/>
                </a:cubicBezTo>
                <a:cubicBezTo>
                  <a:pt x="304" y="438"/>
                  <a:pt x="269" y="453"/>
                  <a:pt x="226" y="453"/>
                </a:cubicBezTo>
                <a:cubicBezTo>
                  <a:pt x="99" y="453"/>
                  <a:pt x="0" y="347"/>
                  <a:pt x="0" y="226"/>
                </a:cubicBezTo>
                <a:cubicBezTo>
                  <a:pt x="0" y="99"/>
                  <a:pt x="99" y="0"/>
                  <a:pt x="226" y="0"/>
                </a:cubicBezTo>
                <a:cubicBezTo>
                  <a:pt x="346" y="0"/>
                  <a:pt x="452" y="99"/>
                  <a:pt x="452" y="226"/>
                </a:cubicBezTo>
                <a:cubicBezTo>
                  <a:pt x="452" y="269"/>
                  <a:pt x="438" y="304"/>
                  <a:pt x="417" y="340"/>
                </a:cubicBezTo>
                <a:cubicBezTo>
                  <a:pt x="587" y="502"/>
                  <a:pt x="587" y="502"/>
                  <a:pt x="587" y="502"/>
                </a:cubicBezTo>
                <a:cubicBezTo>
                  <a:pt x="594" y="516"/>
                  <a:pt x="601" y="530"/>
                  <a:pt x="601" y="544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27" y="57"/>
                  <a:pt x="57" y="127"/>
                  <a:pt x="57" y="226"/>
                </a:cubicBezTo>
                <a:cubicBezTo>
                  <a:pt x="57" y="318"/>
                  <a:pt x="127" y="396"/>
                  <a:pt x="226" y="396"/>
                </a:cubicBezTo>
                <a:cubicBezTo>
                  <a:pt x="318" y="396"/>
                  <a:pt x="396" y="318"/>
                  <a:pt x="396" y="226"/>
                </a:cubicBezTo>
                <a:cubicBezTo>
                  <a:pt x="396" y="127"/>
                  <a:pt x="318" y="57"/>
                  <a:pt x="226" y="57"/>
                </a:cubicBezTo>
                <a:close/>
                <a:moveTo>
                  <a:pt x="318" y="255"/>
                </a:moveTo>
                <a:lnTo>
                  <a:pt x="318" y="255"/>
                </a:lnTo>
                <a:cubicBezTo>
                  <a:pt x="127" y="255"/>
                  <a:pt x="127" y="255"/>
                  <a:pt x="127" y="255"/>
                </a:cubicBezTo>
                <a:cubicBezTo>
                  <a:pt x="113" y="255"/>
                  <a:pt x="99" y="241"/>
                  <a:pt x="99" y="226"/>
                </a:cubicBezTo>
                <a:cubicBezTo>
                  <a:pt x="99" y="205"/>
                  <a:pt x="113" y="198"/>
                  <a:pt x="127" y="198"/>
                </a:cubicBezTo>
                <a:cubicBezTo>
                  <a:pt x="318" y="198"/>
                  <a:pt x="318" y="198"/>
                  <a:pt x="318" y="198"/>
                </a:cubicBezTo>
                <a:cubicBezTo>
                  <a:pt x="332" y="198"/>
                  <a:pt x="346" y="205"/>
                  <a:pt x="346" y="226"/>
                </a:cubicBezTo>
                <a:cubicBezTo>
                  <a:pt x="346" y="241"/>
                  <a:pt x="332" y="255"/>
                  <a:pt x="318" y="25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" name="Freeform 110"/>
          <p:cNvSpPr>
            <a:spLocks noChangeArrowheads="1"/>
          </p:cNvSpPr>
          <p:nvPr/>
        </p:nvSpPr>
        <p:spPr bwMode="auto">
          <a:xfrm>
            <a:off x="8826607" y="2123004"/>
            <a:ext cx="374204" cy="371492"/>
          </a:xfrm>
          <a:custGeom>
            <a:avLst/>
            <a:gdLst>
              <a:gd name="T0" fmla="*/ 78678142 w 609"/>
              <a:gd name="T1" fmla="*/ 71002280 h 602"/>
              <a:gd name="T2" fmla="*/ 78678142 w 609"/>
              <a:gd name="T3" fmla="*/ 71002280 h 602"/>
              <a:gd name="T4" fmla="*/ 71302258 w 609"/>
              <a:gd name="T5" fmla="*/ 78441997 h 602"/>
              <a:gd name="T6" fmla="*/ 65867111 w 609"/>
              <a:gd name="T7" fmla="*/ 76614673 h 602"/>
              <a:gd name="T8" fmla="*/ 44774038 w 609"/>
              <a:gd name="T9" fmla="*/ 54426302 h 602"/>
              <a:gd name="T10" fmla="*/ 29245613 w 609"/>
              <a:gd name="T11" fmla="*/ 59125033 h 602"/>
              <a:gd name="T12" fmla="*/ 0 w 609"/>
              <a:gd name="T13" fmla="*/ 29497307 h 602"/>
              <a:gd name="T14" fmla="*/ 29245613 w 609"/>
              <a:gd name="T15" fmla="*/ 0 h 602"/>
              <a:gd name="T16" fmla="*/ 58491226 w 609"/>
              <a:gd name="T17" fmla="*/ 29497307 h 602"/>
              <a:gd name="T18" fmla="*/ 54867675 w 609"/>
              <a:gd name="T19" fmla="*/ 44376380 h 602"/>
              <a:gd name="T20" fmla="*/ 75960749 w 609"/>
              <a:gd name="T21" fmla="*/ 65520668 h 602"/>
              <a:gd name="T22" fmla="*/ 78678142 w 609"/>
              <a:gd name="T23" fmla="*/ 71002280 h 602"/>
              <a:gd name="T24" fmla="*/ 29245613 w 609"/>
              <a:gd name="T25" fmla="*/ 7439717 h 602"/>
              <a:gd name="T26" fmla="*/ 29245613 w 609"/>
              <a:gd name="T27" fmla="*/ 7439717 h 602"/>
              <a:gd name="T28" fmla="*/ 7246742 w 609"/>
              <a:gd name="T29" fmla="*/ 29497307 h 602"/>
              <a:gd name="T30" fmla="*/ 29245613 w 609"/>
              <a:gd name="T31" fmla="*/ 51685677 h 602"/>
              <a:gd name="T32" fmla="*/ 51244484 w 609"/>
              <a:gd name="T33" fmla="*/ 29497307 h 602"/>
              <a:gd name="T34" fmla="*/ 29245613 w 609"/>
              <a:gd name="T35" fmla="*/ 7439717 h 602"/>
              <a:gd name="T36" fmla="*/ 42056644 w 609"/>
              <a:gd name="T37" fmla="*/ 33282375 h 602"/>
              <a:gd name="T38" fmla="*/ 42056644 w 609"/>
              <a:gd name="T39" fmla="*/ 33282375 h 602"/>
              <a:gd name="T40" fmla="*/ 32868804 w 609"/>
              <a:gd name="T41" fmla="*/ 33282375 h 602"/>
              <a:gd name="T42" fmla="*/ 32868804 w 609"/>
              <a:gd name="T43" fmla="*/ 41504973 h 602"/>
              <a:gd name="T44" fmla="*/ 29245613 w 609"/>
              <a:gd name="T45" fmla="*/ 45290042 h 602"/>
              <a:gd name="T46" fmla="*/ 25622062 w 609"/>
              <a:gd name="T47" fmla="*/ 41504973 h 602"/>
              <a:gd name="T48" fmla="*/ 25622062 w 609"/>
              <a:gd name="T49" fmla="*/ 33282375 h 602"/>
              <a:gd name="T50" fmla="*/ 17340380 w 609"/>
              <a:gd name="T51" fmla="*/ 33282375 h 602"/>
              <a:gd name="T52" fmla="*/ 13716829 w 609"/>
              <a:gd name="T53" fmla="*/ 29497307 h 602"/>
              <a:gd name="T54" fmla="*/ 17340380 w 609"/>
              <a:gd name="T55" fmla="*/ 25842658 h 602"/>
              <a:gd name="T56" fmla="*/ 25622062 w 609"/>
              <a:gd name="T57" fmla="*/ 25842658 h 602"/>
              <a:gd name="T58" fmla="*/ 25622062 w 609"/>
              <a:gd name="T59" fmla="*/ 16575978 h 602"/>
              <a:gd name="T60" fmla="*/ 29245613 w 609"/>
              <a:gd name="T61" fmla="*/ 12921329 h 602"/>
              <a:gd name="T62" fmla="*/ 32868804 w 609"/>
              <a:gd name="T63" fmla="*/ 16575978 h 602"/>
              <a:gd name="T64" fmla="*/ 32868804 w 609"/>
              <a:gd name="T65" fmla="*/ 25842658 h 602"/>
              <a:gd name="T66" fmla="*/ 42056644 w 609"/>
              <a:gd name="T67" fmla="*/ 25842658 h 602"/>
              <a:gd name="T68" fmla="*/ 45679835 w 609"/>
              <a:gd name="T69" fmla="*/ 29497307 h 602"/>
              <a:gd name="T70" fmla="*/ 42056644 w 609"/>
              <a:gd name="T71" fmla="*/ 33282375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9" h="602">
                <a:moveTo>
                  <a:pt x="608" y="544"/>
                </a:moveTo>
                <a:lnTo>
                  <a:pt x="608" y="544"/>
                </a:lnTo>
                <a:cubicBezTo>
                  <a:pt x="608" y="573"/>
                  <a:pt x="579" y="601"/>
                  <a:pt x="551" y="601"/>
                </a:cubicBezTo>
                <a:cubicBezTo>
                  <a:pt x="530" y="601"/>
                  <a:pt x="516" y="594"/>
                  <a:pt x="509" y="587"/>
                </a:cubicBezTo>
                <a:cubicBezTo>
                  <a:pt x="346" y="417"/>
                  <a:pt x="346" y="417"/>
                  <a:pt x="346" y="417"/>
                </a:cubicBezTo>
                <a:cubicBezTo>
                  <a:pt x="311" y="438"/>
                  <a:pt x="269" y="453"/>
                  <a:pt x="226" y="453"/>
                </a:cubicBezTo>
                <a:cubicBezTo>
                  <a:pt x="106" y="453"/>
                  <a:pt x="0" y="347"/>
                  <a:pt x="0" y="226"/>
                </a:cubicBezTo>
                <a:cubicBezTo>
                  <a:pt x="0" y="99"/>
                  <a:pt x="106" y="0"/>
                  <a:pt x="226" y="0"/>
                </a:cubicBezTo>
                <a:cubicBezTo>
                  <a:pt x="353" y="0"/>
                  <a:pt x="452" y="99"/>
                  <a:pt x="452" y="226"/>
                </a:cubicBezTo>
                <a:cubicBezTo>
                  <a:pt x="452" y="269"/>
                  <a:pt x="445" y="304"/>
                  <a:pt x="424" y="340"/>
                </a:cubicBezTo>
                <a:cubicBezTo>
                  <a:pt x="587" y="502"/>
                  <a:pt x="587" y="502"/>
                  <a:pt x="587" y="502"/>
                </a:cubicBezTo>
                <a:cubicBezTo>
                  <a:pt x="601" y="516"/>
                  <a:pt x="608" y="530"/>
                  <a:pt x="608" y="544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34" y="57"/>
                  <a:pt x="56" y="127"/>
                  <a:pt x="56" y="226"/>
                </a:cubicBezTo>
                <a:cubicBezTo>
                  <a:pt x="56" y="318"/>
                  <a:pt x="134" y="396"/>
                  <a:pt x="226" y="396"/>
                </a:cubicBezTo>
                <a:cubicBezTo>
                  <a:pt x="325" y="396"/>
                  <a:pt x="396" y="318"/>
                  <a:pt x="396" y="226"/>
                </a:cubicBezTo>
                <a:cubicBezTo>
                  <a:pt x="396" y="127"/>
                  <a:pt x="325" y="57"/>
                  <a:pt x="226" y="57"/>
                </a:cubicBezTo>
                <a:close/>
                <a:moveTo>
                  <a:pt x="325" y="255"/>
                </a:moveTo>
                <a:lnTo>
                  <a:pt x="325" y="255"/>
                </a:lnTo>
                <a:cubicBezTo>
                  <a:pt x="254" y="255"/>
                  <a:pt x="254" y="255"/>
                  <a:pt x="254" y="255"/>
                </a:cubicBezTo>
                <a:cubicBezTo>
                  <a:pt x="254" y="318"/>
                  <a:pt x="254" y="318"/>
                  <a:pt x="254" y="318"/>
                </a:cubicBezTo>
                <a:cubicBezTo>
                  <a:pt x="254" y="333"/>
                  <a:pt x="247" y="347"/>
                  <a:pt x="226" y="347"/>
                </a:cubicBezTo>
                <a:cubicBezTo>
                  <a:pt x="212" y="347"/>
                  <a:pt x="198" y="333"/>
                  <a:pt x="198" y="318"/>
                </a:cubicBezTo>
                <a:cubicBezTo>
                  <a:pt x="198" y="255"/>
                  <a:pt x="198" y="255"/>
                  <a:pt x="198" y="255"/>
                </a:cubicBezTo>
                <a:cubicBezTo>
                  <a:pt x="134" y="255"/>
                  <a:pt x="134" y="255"/>
                  <a:pt x="134" y="255"/>
                </a:cubicBezTo>
                <a:cubicBezTo>
                  <a:pt x="120" y="255"/>
                  <a:pt x="106" y="241"/>
                  <a:pt x="106" y="226"/>
                </a:cubicBezTo>
                <a:cubicBezTo>
                  <a:pt x="106" y="205"/>
                  <a:pt x="120" y="198"/>
                  <a:pt x="134" y="198"/>
                </a:cubicBezTo>
                <a:cubicBezTo>
                  <a:pt x="198" y="198"/>
                  <a:pt x="198" y="198"/>
                  <a:pt x="198" y="198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13"/>
                  <a:pt x="212" y="99"/>
                  <a:pt x="226" y="99"/>
                </a:cubicBezTo>
                <a:cubicBezTo>
                  <a:pt x="247" y="99"/>
                  <a:pt x="254" y="113"/>
                  <a:pt x="254" y="127"/>
                </a:cubicBezTo>
                <a:cubicBezTo>
                  <a:pt x="254" y="198"/>
                  <a:pt x="254" y="198"/>
                  <a:pt x="254" y="198"/>
                </a:cubicBezTo>
                <a:cubicBezTo>
                  <a:pt x="325" y="198"/>
                  <a:pt x="325" y="198"/>
                  <a:pt x="325" y="198"/>
                </a:cubicBezTo>
                <a:cubicBezTo>
                  <a:pt x="339" y="198"/>
                  <a:pt x="353" y="205"/>
                  <a:pt x="353" y="226"/>
                </a:cubicBezTo>
                <a:cubicBezTo>
                  <a:pt x="353" y="241"/>
                  <a:pt x="339" y="255"/>
                  <a:pt x="325" y="25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Freeform 111"/>
          <p:cNvSpPr>
            <a:spLocks noChangeArrowheads="1"/>
          </p:cNvSpPr>
          <p:nvPr/>
        </p:nvSpPr>
        <p:spPr bwMode="auto">
          <a:xfrm>
            <a:off x="8181240" y="2123004"/>
            <a:ext cx="371493" cy="371492"/>
          </a:xfrm>
          <a:custGeom>
            <a:avLst/>
            <a:gdLst>
              <a:gd name="T0" fmla="*/ 76484966 w 602"/>
              <a:gd name="T1" fmla="*/ 65520668 h 602"/>
              <a:gd name="T2" fmla="*/ 76484966 w 602"/>
              <a:gd name="T3" fmla="*/ 65520668 h 602"/>
              <a:gd name="T4" fmla="*/ 78442719 w 602"/>
              <a:gd name="T5" fmla="*/ 71002280 h 602"/>
              <a:gd name="T6" fmla="*/ 71002968 w 602"/>
              <a:gd name="T7" fmla="*/ 78441997 h 602"/>
              <a:gd name="T8" fmla="*/ 66434636 w 602"/>
              <a:gd name="T9" fmla="*/ 76614673 h 602"/>
              <a:gd name="T10" fmla="*/ 66434636 w 602"/>
              <a:gd name="T11" fmla="*/ 76614673 h 602"/>
              <a:gd name="T12" fmla="*/ 44246163 w 602"/>
              <a:gd name="T13" fmla="*/ 54426302 h 602"/>
              <a:gd name="T14" fmla="*/ 29497442 w 602"/>
              <a:gd name="T15" fmla="*/ 59125033 h 602"/>
              <a:gd name="T16" fmla="*/ 0 w 602"/>
              <a:gd name="T17" fmla="*/ 29497307 h 602"/>
              <a:gd name="T18" fmla="*/ 29497442 w 602"/>
              <a:gd name="T19" fmla="*/ 0 h 602"/>
              <a:gd name="T20" fmla="*/ 58995246 w 602"/>
              <a:gd name="T21" fmla="*/ 29497307 h 602"/>
              <a:gd name="T22" fmla="*/ 55340580 w 602"/>
              <a:gd name="T23" fmla="*/ 44376380 h 602"/>
              <a:gd name="T24" fmla="*/ 76484966 w 602"/>
              <a:gd name="T25" fmla="*/ 65520668 h 602"/>
              <a:gd name="T26" fmla="*/ 29497442 w 602"/>
              <a:gd name="T27" fmla="*/ 7439717 h 602"/>
              <a:gd name="T28" fmla="*/ 29497442 w 602"/>
              <a:gd name="T29" fmla="*/ 7439717 h 602"/>
              <a:gd name="T30" fmla="*/ 7308970 w 602"/>
              <a:gd name="T31" fmla="*/ 29497307 h 602"/>
              <a:gd name="T32" fmla="*/ 29497442 w 602"/>
              <a:gd name="T33" fmla="*/ 51685677 h 602"/>
              <a:gd name="T34" fmla="*/ 51685915 w 602"/>
              <a:gd name="T35" fmla="*/ 29497307 h 602"/>
              <a:gd name="T36" fmla="*/ 29497442 w 602"/>
              <a:gd name="T37" fmla="*/ 7439717 h 60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02" h="602">
                <a:moveTo>
                  <a:pt x="586" y="502"/>
                </a:moveTo>
                <a:lnTo>
                  <a:pt x="586" y="502"/>
                </a:lnTo>
                <a:cubicBezTo>
                  <a:pt x="594" y="516"/>
                  <a:pt x="601" y="530"/>
                  <a:pt x="601" y="544"/>
                </a:cubicBezTo>
                <a:cubicBezTo>
                  <a:pt x="601" y="573"/>
                  <a:pt x="579" y="601"/>
                  <a:pt x="544" y="601"/>
                </a:cubicBezTo>
                <a:cubicBezTo>
                  <a:pt x="530" y="601"/>
                  <a:pt x="516" y="594"/>
                  <a:pt x="509" y="587"/>
                </a:cubicBezTo>
                <a:cubicBezTo>
                  <a:pt x="339" y="417"/>
                  <a:pt x="339" y="417"/>
                  <a:pt x="339" y="417"/>
                </a:cubicBezTo>
                <a:cubicBezTo>
                  <a:pt x="304" y="438"/>
                  <a:pt x="269" y="453"/>
                  <a:pt x="226" y="453"/>
                </a:cubicBezTo>
                <a:cubicBezTo>
                  <a:pt x="99" y="453"/>
                  <a:pt x="0" y="347"/>
                  <a:pt x="0" y="226"/>
                </a:cubicBezTo>
                <a:cubicBezTo>
                  <a:pt x="0" y="99"/>
                  <a:pt x="99" y="0"/>
                  <a:pt x="226" y="0"/>
                </a:cubicBezTo>
                <a:cubicBezTo>
                  <a:pt x="353" y="0"/>
                  <a:pt x="452" y="99"/>
                  <a:pt x="452" y="226"/>
                </a:cubicBezTo>
                <a:cubicBezTo>
                  <a:pt x="452" y="269"/>
                  <a:pt x="438" y="304"/>
                  <a:pt x="424" y="340"/>
                </a:cubicBezTo>
                <a:cubicBezTo>
                  <a:pt x="586" y="502"/>
                  <a:pt x="586" y="502"/>
                  <a:pt x="586" y="502"/>
                </a:cubicBezTo>
                <a:close/>
                <a:moveTo>
                  <a:pt x="226" y="57"/>
                </a:moveTo>
                <a:lnTo>
                  <a:pt x="226" y="57"/>
                </a:lnTo>
                <a:cubicBezTo>
                  <a:pt x="134" y="57"/>
                  <a:pt x="56" y="127"/>
                  <a:pt x="56" y="226"/>
                </a:cubicBezTo>
                <a:cubicBezTo>
                  <a:pt x="56" y="318"/>
                  <a:pt x="134" y="396"/>
                  <a:pt x="226" y="396"/>
                </a:cubicBezTo>
                <a:cubicBezTo>
                  <a:pt x="318" y="396"/>
                  <a:pt x="396" y="318"/>
                  <a:pt x="396" y="226"/>
                </a:cubicBezTo>
                <a:cubicBezTo>
                  <a:pt x="396" y="127"/>
                  <a:pt x="318" y="57"/>
                  <a:pt x="226" y="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Freeform 112"/>
          <p:cNvSpPr>
            <a:spLocks noChangeArrowheads="1"/>
          </p:cNvSpPr>
          <p:nvPr/>
        </p:nvSpPr>
        <p:spPr bwMode="auto">
          <a:xfrm>
            <a:off x="7533162" y="2123004"/>
            <a:ext cx="368781" cy="371492"/>
          </a:xfrm>
          <a:custGeom>
            <a:avLst/>
            <a:gdLst>
              <a:gd name="T0" fmla="*/ 38327818 w 601"/>
              <a:gd name="T1" fmla="*/ 78441997 h 602"/>
              <a:gd name="T2" fmla="*/ 38327818 w 601"/>
              <a:gd name="T3" fmla="*/ 78441997 h 602"/>
              <a:gd name="T4" fmla="*/ 0 w 601"/>
              <a:gd name="T5" fmla="*/ 38763987 h 602"/>
              <a:gd name="T6" fmla="*/ 38327818 w 601"/>
              <a:gd name="T7" fmla="*/ 0 h 602"/>
              <a:gd name="T8" fmla="*/ 77429787 w 601"/>
              <a:gd name="T9" fmla="*/ 38763987 h 602"/>
              <a:gd name="T10" fmla="*/ 38327818 w 601"/>
              <a:gd name="T11" fmla="*/ 78441997 h 602"/>
              <a:gd name="T12" fmla="*/ 38327818 w 601"/>
              <a:gd name="T13" fmla="*/ 7439717 h 602"/>
              <a:gd name="T14" fmla="*/ 38327818 w 601"/>
              <a:gd name="T15" fmla="*/ 7439717 h 602"/>
              <a:gd name="T16" fmla="*/ 7226723 w 601"/>
              <a:gd name="T17" fmla="*/ 38763987 h 602"/>
              <a:gd name="T18" fmla="*/ 38327818 w 601"/>
              <a:gd name="T19" fmla="*/ 71002280 h 602"/>
              <a:gd name="T20" fmla="*/ 70203064 w 601"/>
              <a:gd name="T21" fmla="*/ 38763987 h 602"/>
              <a:gd name="T22" fmla="*/ 38327818 w 601"/>
              <a:gd name="T23" fmla="*/ 7439717 h 602"/>
              <a:gd name="T24" fmla="*/ 56523770 w 601"/>
              <a:gd name="T25" fmla="*/ 41504973 h 602"/>
              <a:gd name="T26" fmla="*/ 56523770 w 601"/>
              <a:gd name="T27" fmla="*/ 41504973 h 602"/>
              <a:gd name="T28" fmla="*/ 56523770 w 601"/>
              <a:gd name="T29" fmla="*/ 41504973 h 602"/>
              <a:gd name="T30" fmla="*/ 44651066 w 601"/>
              <a:gd name="T31" fmla="*/ 52598978 h 602"/>
              <a:gd name="T32" fmla="*/ 44651066 w 601"/>
              <a:gd name="T33" fmla="*/ 52598978 h 602"/>
              <a:gd name="T34" fmla="*/ 41941000 w 601"/>
              <a:gd name="T35" fmla="*/ 53512640 h 602"/>
              <a:gd name="T36" fmla="*/ 38327818 w 601"/>
              <a:gd name="T37" fmla="*/ 49858353 h 602"/>
              <a:gd name="T38" fmla="*/ 40134409 w 601"/>
              <a:gd name="T39" fmla="*/ 47117366 h 602"/>
              <a:gd name="T40" fmla="*/ 40134409 w 601"/>
              <a:gd name="T41" fmla="*/ 47117366 h 602"/>
              <a:gd name="T42" fmla="*/ 44651066 w 601"/>
              <a:gd name="T43" fmla="*/ 42418636 h 602"/>
              <a:gd name="T44" fmla="*/ 22712608 w 601"/>
              <a:gd name="T45" fmla="*/ 42418636 h 602"/>
              <a:gd name="T46" fmla="*/ 19099426 w 601"/>
              <a:gd name="T47" fmla="*/ 38763987 h 602"/>
              <a:gd name="T48" fmla="*/ 22712608 w 601"/>
              <a:gd name="T49" fmla="*/ 35109700 h 602"/>
              <a:gd name="T50" fmla="*/ 44651066 w 601"/>
              <a:gd name="T51" fmla="*/ 35109700 h 602"/>
              <a:gd name="T52" fmla="*/ 40134409 w 601"/>
              <a:gd name="T53" fmla="*/ 30541389 h 602"/>
              <a:gd name="T54" fmla="*/ 40134409 w 601"/>
              <a:gd name="T55" fmla="*/ 30541389 h 602"/>
              <a:gd name="T56" fmla="*/ 38327818 w 601"/>
              <a:gd name="T57" fmla="*/ 27669982 h 602"/>
              <a:gd name="T58" fmla="*/ 41941000 w 601"/>
              <a:gd name="T59" fmla="*/ 24015334 h 602"/>
              <a:gd name="T60" fmla="*/ 44651066 w 601"/>
              <a:gd name="T61" fmla="*/ 24928996 h 602"/>
              <a:gd name="T62" fmla="*/ 44651066 w 601"/>
              <a:gd name="T63" fmla="*/ 24928996 h 602"/>
              <a:gd name="T64" fmla="*/ 56523770 w 601"/>
              <a:gd name="T65" fmla="*/ 36023362 h 602"/>
              <a:gd name="T66" fmla="*/ 56523770 w 601"/>
              <a:gd name="T67" fmla="*/ 36023362 h 602"/>
              <a:gd name="T68" fmla="*/ 58330360 w 601"/>
              <a:gd name="T69" fmla="*/ 38763987 h 602"/>
              <a:gd name="T70" fmla="*/ 56523770 w 601"/>
              <a:gd name="T71" fmla="*/ 41504973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602">
                <a:moveTo>
                  <a:pt x="297" y="601"/>
                </a:moveTo>
                <a:lnTo>
                  <a:pt x="297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297" y="0"/>
                </a:cubicBezTo>
                <a:cubicBezTo>
                  <a:pt x="466" y="0"/>
                  <a:pt x="600" y="135"/>
                  <a:pt x="600" y="297"/>
                </a:cubicBezTo>
                <a:cubicBezTo>
                  <a:pt x="600" y="467"/>
                  <a:pt x="466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2" y="57"/>
                  <a:pt x="56" y="163"/>
                  <a:pt x="56" y="297"/>
                </a:cubicBezTo>
                <a:cubicBezTo>
                  <a:pt x="56" y="431"/>
                  <a:pt x="162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163"/>
                  <a:pt x="431" y="57"/>
                  <a:pt x="297" y="57"/>
                </a:cubicBezTo>
                <a:close/>
                <a:moveTo>
                  <a:pt x="438" y="318"/>
                </a:moveTo>
                <a:lnTo>
                  <a:pt x="438" y="318"/>
                </a:lnTo>
                <a:cubicBezTo>
                  <a:pt x="346" y="403"/>
                  <a:pt x="346" y="403"/>
                  <a:pt x="346" y="403"/>
                </a:cubicBezTo>
                <a:cubicBezTo>
                  <a:pt x="339" y="410"/>
                  <a:pt x="332" y="410"/>
                  <a:pt x="325" y="410"/>
                </a:cubicBezTo>
                <a:cubicBezTo>
                  <a:pt x="311" y="410"/>
                  <a:pt x="297" y="403"/>
                  <a:pt x="297" y="382"/>
                </a:cubicBezTo>
                <a:cubicBezTo>
                  <a:pt x="297" y="375"/>
                  <a:pt x="304" y="368"/>
                  <a:pt x="311" y="361"/>
                </a:cubicBezTo>
                <a:cubicBezTo>
                  <a:pt x="346" y="325"/>
                  <a:pt x="346" y="325"/>
                  <a:pt x="346" y="325"/>
                </a:cubicBezTo>
                <a:cubicBezTo>
                  <a:pt x="176" y="325"/>
                  <a:pt x="176" y="325"/>
                  <a:pt x="176" y="325"/>
                </a:cubicBezTo>
                <a:cubicBezTo>
                  <a:pt x="162" y="325"/>
                  <a:pt x="148" y="318"/>
                  <a:pt x="148" y="297"/>
                </a:cubicBezTo>
                <a:cubicBezTo>
                  <a:pt x="148" y="283"/>
                  <a:pt x="162" y="269"/>
                  <a:pt x="176" y="269"/>
                </a:cubicBezTo>
                <a:cubicBezTo>
                  <a:pt x="346" y="269"/>
                  <a:pt x="346" y="269"/>
                  <a:pt x="346" y="269"/>
                </a:cubicBezTo>
                <a:cubicBezTo>
                  <a:pt x="311" y="234"/>
                  <a:pt x="311" y="234"/>
                  <a:pt x="311" y="234"/>
                </a:cubicBezTo>
                <a:cubicBezTo>
                  <a:pt x="304" y="234"/>
                  <a:pt x="297" y="226"/>
                  <a:pt x="297" y="212"/>
                </a:cubicBezTo>
                <a:cubicBezTo>
                  <a:pt x="297" y="198"/>
                  <a:pt x="311" y="184"/>
                  <a:pt x="325" y="184"/>
                </a:cubicBezTo>
                <a:cubicBezTo>
                  <a:pt x="332" y="184"/>
                  <a:pt x="339" y="191"/>
                  <a:pt x="346" y="191"/>
                </a:cubicBezTo>
                <a:cubicBezTo>
                  <a:pt x="438" y="276"/>
                  <a:pt x="438" y="276"/>
                  <a:pt x="438" y="276"/>
                </a:cubicBezTo>
                <a:cubicBezTo>
                  <a:pt x="445" y="283"/>
                  <a:pt x="452" y="290"/>
                  <a:pt x="452" y="297"/>
                </a:cubicBezTo>
                <a:cubicBezTo>
                  <a:pt x="452" y="311"/>
                  <a:pt x="445" y="318"/>
                  <a:pt x="438" y="31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Freeform 113"/>
          <p:cNvSpPr>
            <a:spLocks noChangeArrowheads="1"/>
          </p:cNvSpPr>
          <p:nvPr/>
        </p:nvSpPr>
        <p:spPr bwMode="auto">
          <a:xfrm>
            <a:off x="6882372" y="2123004"/>
            <a:ext cx="374204" cy="371492"/>
          </a:xfrm>
          <a:custGeom>
            <a:avLst/>
            <a:gdLst>
              <a:gd name="T0" fmla="*/ 39468811 w 608"/>
              <a:gd name="T1" fmla="*/ 78441997 h 602"/>
              <a:gd name="T2" fmla="*/ 39468811 w 608"/>
              <a:gd name="T3" fmla="*/ 78441997 h 602"/>
              <a:gd name="T4" fmla="*/ 0 w 608"/>
              <a:gd name="T5" fmla="*/ 38763987 h 602"/>
              <a:gd name="T6" fmla="*/ 39468811 w 608"/>
              <a:gd name="T7" fmla="*/ 0 h 602"/>
              <a:gd name="T8" fmla="*/ 78807547 w 608"/>
              <a:gd name="T9" fmla="*/ 38763987 h 602"/>
              <a:gd name="T10" fmla="*/ 39468811 w 608"/>
              <a:gd name="T11" fmla="*/ 78441997 h 602"/>
              <a:gd name="T12" fmla="*/ 39468811 w 608"/>
              <a:gd name="T13" fmla="*/ 7439717 h 602"/>
              <a:gd name="T14" fmla="*/ 39468811 w 608"/>
              <a:gd name="T15" fmla="*/ 7439717 h 602"/>
              <a:gd name="T16" fmla="*/ 7270552 w 608"/>
              <a:gd name="T17" fmla="*/ 38763987 h 602"/>
              <a:gd name="T18" fmla="*/ 39468811 w 608"/>
              <a:gd name="T19" fmla="*/ 71002280 h 602"/>
              <a:gd name="T20" fmla="*/ 71536996 w 608"/>
              <a:gd name="T21" fmla="*/ 38763987 h 602"/>
              <a:gd name="T22" fmla="*/ 39468811 w 608"/>
              <a:gd name="T23" fmla="*/ 7439717 h 602"/>
              <a:gd name="T24" fmla="*/ 55048359 w 608"/>
              <a:gd name="T25" fmla="*/ 42418636 h 602"/>
              <a:gd name="T26" fmla="*/ 55048359 w 608"/>
              <a:gd name="T27" fmla="*/ 42418636 h 602"/>
              <a:gd name="T28" fmla="*/ 32976913 w 608"/>
              <a:gd name="T29" fmla="*/ 42418636 h 602"/>
              <a:gd name="T30" fmla="*/ 38559722 w 608"/>
              <a:gd name="T31" fmla="*/ 47117366 h 602"/>
              <a:gd name="T32" fmla="*/ 38559722 w 608"/>
              <a:gd name="T33" fmla="*/ 47117366 h 602"/>
              <a:gd name="T34" fmla="*/ 39468811 w 608"/>
              <a:gd name="T35" fmla="*/ 49858353 h 602"/>
              <a:gd name="T36" fmla="*/ 35703460 w 608"/>
              <a:gd name="T37" fmla="*/ 53512640 h 602"/>
              <a:gd name="T38" fmla="*/ 32976913 w 608"/>
              <a:gd name="T39" fmla="*/ 52598978 h 602"/>
              <a:gd name="T40" fmla="*/ 32976913 w 608"/>
              <a:gd name="T41" fmla="*/ 52598978 h 602"/>
              <a:gd name="T42" fmla="*/ 21032641 w 608"/>
              <a:gd name="T43" fmla="*/ 41504973 h 602"/>
              <a:gd name="T44" fmla="*/ 21032641 w 608"/>
              <a:gd name="T45" fmla="*/ 41504973 h 602"/>
              <a:gd name="T46" fmla="*/ 20123912 w 608"/>
              <a:gd name="T47" fmla="*/ 38763987 h 602"/>
              <a:gd name="T48" fmla="*/ 21032641 w 608"/>
              <a:gd name="T49" fmla="*/ 36023362 h 602"/>
              <a:gd name="T50" fmla="*/ 21032641 w 608"/>
              <a:gd name="T51" fmla="*/ 36023362 h 602"/>
              <a:gd name="T52" fmla="*/ 32976913 w 608"/>
              <a:gd name="T53" fmla="*/ 24928996 h 602"/>
              <a:gd name="T54" fmla="*/ 32976913 w 608"/>
              <a:gd name="T55" fmla="*/ 24928996 h 602"/>
              <a:gd name="T56" fmla="*/ 35703460 w 608"/>
              <a:gd name="T57" fmla="*/ 24015334 h 602"/>
              <a:gd name="T58" fmla="*/ 39468811 w 608"/>
              <a:gd name="T59" fmla="*/ 27669982 h 602"/>
              <a:gd name="T60" fmla="*/ 38559722 w 608"/>
              <a:gd name="T61" fmla="*/ 30541389 h 602"/>
              <a:gd name="T62" fmla="*/ 38559722 w 608"/>
              <a:gd name="T63" fmla="*/ 30541389 h 602"/>
              <a:gd name="T64" fmla="*/ 32976913 w 608"/>
              <a:gd name="T65" fmla="*/ 35109700 h 602"/>
              <a:gd name="T66" fmla="*/ 55048359 w 608"/>
              <a:gd name="T67" fmla="*/ 35109700 h 602"/>
              <a:gd name="T68" fmla="*/ 58683635 w 608"/>
              <a:gd name="T69" fmla="*/ 38763987 h 602"/>
              <a:gd name="T70" fmla="*/ 55048359 w 608"/>
              <a:gd name="T71" fmla="*/ 42418636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8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73" y="0"/>
                  <a:pt x="607" y="135"/>
                  <a:pt x="607" y="297"/>
                </a:cubicBezTo>
                <a:cubicBezTo>
                  <a:pt x="607" y="467"/>
                  <a:pt x="473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63"/>
                  <a:pt x="56" y="297"/>
                </a:cubicBezTo>
                <a:cubicBezTo>
                  <a:pt x="56" y="431"/>
                  <a:pt x="169" y="544"/>
                  <a:pt x="304" y="544"/>
                </a:cubicBezTo>
                <a:cubicBezTo>
                  <a:pt x="438" y="544"/>
                  <a:pt x="551" y="431"/>
                  <a:pt x="551" y="297"/>
                </a:cubicBezTo>
                <a:cubicBezTo>
                  <a:pt x="551" y="163"/>
                  <a:pt x="438" y="57"/>
                  <a:pt x="304" y="57"/>
                </a:cubicBezTo>
                <a:close/>
                <a:moveTo>
                  <a:pt x="424" y="325"/>
                </a:moveTo>
                <a:lnTo>
                  <a:pt x="424" y="325"/>
                </a:lnTo>
                <a:cubicBezTo>
                  <a:pt x="254" y="325"/>
                  <a:pt x="254" y="325"/>
                  <a:pt x="254" y="325"/>
                </a:cubicBezTo>
                <a:cubicBezTo>
                  <a:pt x="297" y="361"/>
                  <a:pt x="297" y="361"/>
                  <a:pt x="297" y="361"/>
                </a:cubicBezTo>
                <a:cubicBezTo>
                  <a:pt x="297" y="368"/>
                  <a:pt x="304" y="375"/>
                  <a:pt x="304" y="382"/>
                </a:cubicBezTo>
                <a:cubicBezTo>
                  <a:pt x="304" y="403"/>
                  <a:pt x="290" y="410"/>
                  <a:pt x="275" y="410"/>
                </a:cubicBezTo>
                <a:cubicBezTo>
                  <a:pt x="268" y="410"/>
                  <a:pt x="261" y="410"/>
                  <a:pt x="254" y="403"/>
                </a:cubicBezTo>
                <a:cubicBezTo>
                  <a:pt x="162" y="318"/>
                  <a:pt x="162" y="318"/>
                  <a:pt x="162" y="318"/>
                </a:cubicBezTo>
                <a:cubicBezTo>
                  <a:pt x="155" y="318"/>
                  <a:pt x="155" y="311"/>
                  <a:pt x="155" y="297"/>
                </a:cubicBezTo>
                <a:cubicBezTo>
                  <a:pt x="155" y="290"/>
                  <a:pt x="155" y="283"/>
                  <a:pt x="162" y="276"/>
                </a:cubicBezTo>
                <a:cubicBezTo>
                  <a:pt x="254" y="191"/>
                  <a:pt x="254" y="191"/>
                  <a:pt x="254" y="191"/>
                </a:cubicBezTo>
                <a:cubicBezTo>
                  <a:pt x="261" y="191"/>
                  <a:pt x="268" y="184"/>
                  <a:pt x="275" y="184"/>
                </a:cubicBezTo>
                <a:cubicBezTo>
                  <a:pt x="290" y="184"/>
                  <a:pt x="304" y="198"/>
                  <a:pt x="304" y="212"/>
                </a:cubicBezTo>
                <a:cubicBezTo>
                  <a:pt x="304" y="226"/>
                  <a:pt x="297" y="234"/>
                  <a:pt x="297" y="234"/>
                </a:cubicBezTo>
                <a:cubicBezTo>
                  <a:pt x="254" y="269"/>
                  <a:pt x="254" y="269"/>
                  <a:pt x="254" y="269"/>
                </a:cubicBezTo>
                <a:cubicBezTo>
                  <a:pt x="424" y="269"/>
                  <a:pt x="424" y="269"/>
                  <a:pt x="424" y="269"/>
                </a:cubicBezTo>
                <a:cubicBezTo>
                  <a:pt x="445" y="269"/>
                  <a:pt x="452" y="283"/>
                  <a:pt x="452" y="297"/>
                </a:cubicBezTo>
                <a:cubicBezTo>
                  <a:pt x="452" y="318"/>
                  <a:pt x="445" y="325"/>
                  <a:pt x="424" y="32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Freeform 114"/>
          <p:cNvSpPr>
            <a:spLocks noChangeArrowheads="1"/>
          </p:cNvSpPr>
          <p:nvPr/>
        </p:nvSpPr>
        <p:spPr bwMode="auto">
          <a:xfrm>
            <a:off x="6234292" y="2123004"/>
            <a:ext cx="368781" cy="371492"/>
          </a:xfrm>
          <a:custGeom>
            <a:avLst/>
            <a:gdLst>
              <a:gd name="T0" fmla="*/ 39230934 w 601"/>
              <a:gd name="T1" fmla="*/ 78441997 h 602"/>
              <a:gd name="T2" fmla="*/ 39230934 w 601"/>
              <a:gd name="T3" fmla="*/ 78441997 h 602"/>
              <a:gd name="T4" fmla="*/ 0 w 601"/>
              <a:gd name="T5" fmla="*/ 38763987 h 602"/>
              <a:gd name="T6" fmla="*/ 39230934 w 601"/>
              <a:gd name="T7" fmla="*/ 0 h 602"/>
              <a:gd name="T8" fmla="*/ 77429787 w 601"/>
              <a:gd name="T9" fmla="*/ 38763987 h 602"/>
              <a:gd name="T10" fmla="*/ 39230934 w 601"/>
              <a:gd name="T11" fmla="*/ 78441997 h 602"/>
              <a:gd name="T12" fmla="*/ 39230934 w 601"/>
              <a:gd name="T13" fmla="*/ 7439717 h 602"/>
              <a:gd name="T14" fmla="*/ 39230934 w 601"/>
              <a:gd name="T15" fmla="*/ 7439717 h 602"/>
              <a:gd name="T16" fmla="*/ 7226723 w 601"/>
              <a:gd name="T17" fmla="*/ 38763987 h 602"/>
              <a:gd name="T18" fmla="*/ 39230934 w 601"/>
              <a:gd name="T19" fmla="*/ 71002280 h 602"/>
              <a:gd name="T20" fmla="*/ 70203064 w 601"/>
              <a:gd name="T21" fmla="*/ 38763987 h 602"/>
              <a:gd name="T22" fmla="*/ 39230934 w 601"/>
              <a:gd name="T23" fmla="*/ 7439717 h 602"/>
              <a:gd name="T24" fmla="*/ 50071198 w 601"/>
              <a:gd name="T25" fmla="*/ 38763987 h 602"/>
              <a:gd name="T26" fmla="*/ 50071198 w 601"/>
              <a:gd name="T27" fmla="*/ 38763987 h 602"/>
              <a:gd name="T28" fmla="*/ 47361132 w 601"/>
              <a:gd name="T29" fmla="*/ 37850325 h 602"/>
              <a:gd name="T30" fmla="*/ 47361132 w 601"/>
              <a:gd name="T31" fmla="*/ 37850325 h 602"/>
              <a:gd name="T32" fmla="*/ 42844475 w 601"/>
              <a:gd name="T33" fmla="*/ 32368713 h 602"/>
              <a:gd name="T34" fmla="*/ 42844475 w 601"/>
              <a:gd name="T35" fmla="*/ 55339965 h 602"/>
              <a:gd name="T36" fmla="*/ 39230934 w 601"/>
              <a:gd name="T37" fmla="*/ 59125033 h 602"/>
              <a:gd name="T38" fmla="*/ 35488787 w 601"/>
              <a:gd name="T39" fmla="*/ 55339965 h 602"/>
              <a:gd name="T40" fmla="*/ 35488787 w 601"/>
              <a:gd name="T41" fmla="*/ 32368713 h 602"/>
              <a:gd name="T42" fmla="*/ 30971771 w 601"/>
              <a:gd name="T43" fmla="*/ 37850325 h 602"/>
              <a:gd name="T44" fmla="*/ 30971771 w 601"/>
              <a:gd name="T45" fmla="*/ 37850325 h 602"/>
              <a:gd name="T46" fmla="*/ 28261705 w 601"/>
              <a:gd name="T47" fmla="*/ 38763987 h 602"/>
              <a:gd name="T48" fmla="*/ 24519558 w 601"/>
              <a:gd name="T49" fmla="*/ 35109700 h 602"/>
              <a:gd name="T50" fmla="*/ 25422674 w 601"/>
              <a:gd name="T51" fmla="*/ 33282375 h 602"/>
              <a:gd name="T52" fmla="*/ 25422674 w 601"/>
              <a:gd name="T53" fmla="*/ 33282375 h 602"/>
              <a:gd name="T54" fmla="*/ 36391903 w 601"/>
              <a:gd name="T55" fmla="*/ 20361046 h 602"/>
              <a:gd name="T56" fmla="*/ 36391903 w 601"/>
              <a:gd name="T57" fmla="*/ 20361046 h 602"/>
              <a:gd name="T58" fmla="*/ 39230934 w 601"/>
              <a:gd name="T59" fmla="*/ 19447384 h 602"/>
              <a:gd name="T60" fmla="*/ 41941000 w 601"/>
              <a:gd name="T61" fmla="*/ 20361046 h 602"/>
              <a:gd name="T62" fmla="*/ 41941000 w 601"/>
              <a:gd name="T63" fmla="*/ 20361046 h 602"/>
              <a:gd name="T64" fmla="*/ 52910229 w 601"/>
              <a:gd name="T65" fmla="*/ 33282375 h 602"/>
              <a:gd name="T66" fmla="*/ 52910229 w 601"/>
              <a:gd name="T67" fmla="*/ 33282375 h 602"/>
              <a:gd name="T68" fmla="*/ 53813704 w 601"/>
              <a:gd name="T69" fmla="*/ 35109700 h 602"/>
              <a:gd name="T70" fmla="*/ 50071198 w 601"/>
              <a:gd name="T71" fmla="*/ 38763987 h 60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1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66" y="0"/>
                  <a:pt x="600" y="135"/>
                  <a:pt x="600" y="297"/>
                </a:cubicBezTo>
                <a:cubicBezTo>
                  <a:pt x="600" y="467"/>
                  <a:pt x="466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63"/>
                  <a:pt x="56" y="297"/>
                </a:cubicBezTo>
                <a:cubicBezTo>
                  <a:pt x="56" y="431"/>
                  <a:pt x="169" y="544"/>
                  <a:pt x="304" y="544"/>
                </a:cubicBezTo>
                <a:cubicBezTo>
                  <a:pt x="438" y="544"/>
                  <a:pt x="544" y="431"/>
                  <a:pt x="544" y="297"/>
                </a:cubicBezTo>
                <a:cubicBezTo>
                  <a:pt x="544" y="163"/>
                  <a:pt x="438" y="57"/>
                  <a:pt x="304" y="57"/>
                </a:cubicBezTo>
                <a:close/>
                <a:moveTo>
                  <a:pt x="388" y="297"/>
                </a:moveTo>
                <a:lnTo>
                  <a:pt x="388" y="297"/>
                </a:lnTo>
                <a:cubicBezTo>
                  <a:pt x="374" y="297"/>
                  <a:pt x="367" y="297"/>
                  <a:pt x="367" y="290"/>
                </a:cubicBezTo>
                <a:cubicBezTo>
                  <a:pt x="332" y="248"/>
                  <a:pt x="332" y="248"/>
                  <a:pt x="332" y="248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2" y="438"/>
                  <a:pt x="318" y="453"/>
                  <a:pt x="304" y="453"/>
                </a:cubicBezTo>
                <a:cubicBezTo>
                  <a:pt x="282" y="453"/>
                  <a:pt x="275" y="438"/>
                  <a:pt x="275" y="424"/>
                </a:cubicBezTo>
                <a:cubicBezTo>
                  <a:pt x="275" y="248"/>
                  <a:pt x="275" y="248"/>
                  <a:pt x="275" y="248"/>
                </a:cubicBezTo>
                <a:cubicBezTo>
                  <a:pt x="240" y="290"/>
                  <a:pt x="240" y="290"/>
                  <a:pt x="240" y="290"/>
                </a:cubicBezTo>
                <a:cubicBezTo>
                  <a:pt x="233" y="297"/>
                  <a:pt x="226" y="297"/>
                  <a:pt x="219" y="297"/>
                </a:cubicBezTo>
                <a:cubicBezTo>
                  <a:pt x="197" y="297"/>
                  <a:pt x="190" y="290"/>
                  <a:pt x="190" y="269"/>
                </a:cubicBezTo>
                <a:cubicBezTo>
                  <a:pt x="190" y="262"/>
                  <a:pt x="190" y="255"/>
                  <a:pt x="197" y="255"/>
                </a:cubicBezTo>
                <a:cubicBezTo>
                  <a:pt x="282" y="156"/>
                  <a:pt x="282" y="156"/>
                  <a:pt x="282" y="156"/>
                </a:cubicBezTo>
                <a:cubicBezTo>
                  <a:pt x="282" y="156"/>
                  <a:pt x="289" y="149"/>
                  <a:pt x="304" y="149"/>
                </a:cubicBezTo>
                <a:cubicBezTo>
                  <a:pt x="311" y="149"/>
                  <a:pt x="318" y="156"/>
                  <a:pt x="325" y="156"/>
                </a:cubicBezTo>
                <a:cubicBezTo>
                  <a:pt x="410" y="255"/>
                  <a:pt x="410" y="255"/>
                  <a:pt x="410" y="255"/>
                </a:cubicBezTo>
                <a:cubicBezTo>
                  <a:pt x="410" y="255"/>
                  <a:pt x="417" y="262"/>
                  <a:pt x="417" y="269"/>
                </a:cubicBezTo>
                <a:cubicBezTo>
                  <a:pt x="417" y="290"/>
                  <a:pt x="402" y="297"/>
                  <a:pt x="388" y="29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Freeform 115"/>
          <p:cNvSpPr>
            <a:spLocks noChangeArrowheads="1"/>
          </p:cNvSpPr>
          <p:nvPr/>
        </p:nvSpPr>
        <p:spPr bwMode="auto">
          <a:xfrm>
            <a:off x="5586215" y="2123004"/>
            <a:ext cx="368781" cy="371492"/>
          </a:xfrm>
          <a:custGeom>
            <a:avLst/>
            <a:gdLst>
              <a:gd name="T0" fmla="*/ 38198494 w 601"/>
              <a:gd name="T1" fmla="*/ 78441997 h 602"/>
              <a:gd name="T2" fmla="*/ 38198494 w 601"/>
              <a:gd name="T3" fmla="*/ 78441997 h 602"/>
              <a:gd name="T4" fmla="*/ 0 w 601"/>
              <a:gd name="T5" fmla="*/ 38763987 h 602"/>
              <a:gd name="T6" fmla="*/ 38198494 w 601"/>
              <a:gd name="T7" fmla="*/ 0 h 602"/>
              <a:gd name="T8" fmla="*/ 77429787 w 601"/>
              <a:gd name="T9" fmla="*/ 38763987 h 602"/>
              <a:gd name="T10" fmla="*/ 38198494 w 601"/>
              <a:gd name="T11" fmla="*/ 78441997 h 602"/>
              <a:gd name="T12" fmla="*/ 38198494 w 601"/>
              <a:gd name="T13" fmla="*/ 7439717 h 602"/>
              <a:gd name="T14" fmla="*/ 38198494 w 601"/>
              <a:gd name="T15" fmla="*/ 7439717 h 602"/>
              <a:gd name="T16" fmla="*/ 7226723 w 601"/>
              <a:gd name="T17" fmla="*/ 38763987 h 602"/>
              <a:gd name="T18" fmla="*/ 38198494 w 601"/>
              <a:gd name="T19" fmla="*/ 71002280 h 602"/>
              <a:gd name="T20" fmla="*/ 70203064 w 601"/>
              <a:gd name="T21" fmla="*/ 38763987 h 602"/>
              <a:gd name="T22" fmla="*/ 38198494 w 601"/>
              <a:gd name="T23" fmla="*/ 7439717 h 602"/>
              <a:gd name="T24" fmla="*/ 51877788 w 601"/>
              <a:gd name="T25" fmla="*/ 45290042 h 602"/>
              <a:gd name="T26" fmla="*/ 51877788 w 601"/>
              <a:gd name="T27" fmla="*/ 45290042 h 602"/>
              <a:gd name="T28" fmla="*/ 41037884 w 601"/>
              <a:gd name="T29" fmla="*/ 57167289 h 602"/>
              <a:gd name="T30" fmla="*/ 41037884 w 601"/>
              <a:gd name="T31" fmla="*/ 57167289 h 602"/>
              <a:gd name="T32" fmla="*/ 38198494 w 601"/>
              <a:gd name="T33" fmla="*/ 59125033 h 602"/>
              <a:gd name="T34" fmla="*/ 35488787 w 601"/>
              <a:gd name="T35" fmla="*/ 57167289 h 602"/>
              <a:gd name="T36" fmla="*/ 35488787 w 601"/>
              <a:gd name="T37" fmla="*/ 57167289 h 602"/>
              <a:gd name="T38" fmla="*/ 24519558 w 601"/>
              <a:gd name="T39" fmla="*/ 45290042 h 602"/>
              <a:gd name="T40" fmla="*/ 24519558 w 601"/>
              <a:gd name="T41" fmla="*/ 45290042 h 602"/>
              <a:gd name="T42" fmla="*/ 23616083 w 601"/>
              <a:gd name="T43" fmla="*/ 42418636 h 602"/>
              <a:gd name="T44" fmla="*/ 27229624 w 601"/>
              <a:gd name="T45" fmla="*/ 38763987 h 602"/>
              <a:gd name="T46" fmla="*/ 30068655 w 601"/>
              <a:gd name="T47" fmla="*/ 40591311 h 602"/>
              <a:gd name="T48" fmla="*/ 30068655 w 601"/>
              <a:gd name="T49" fmla="*/ 40591311 h 602"/>
              <a:gd name="T50" fmla="*/ 34585312 w 601"/>
              <a:gd name="T51" fmla="*/ 45290042 h 602"/>
              <a:gd name="T52" fmla="*/ 34585312 w 601"/>
              <a:gd name="T53" fmla="*/ 23102033 h 602"/>
              <a:gd name="T54" fmla="*/ 38198494 w 601"/>
              <a:gd name="T55" fmla="*/ 19447384 h 602"/>
              <a:gd name="T56" fmla="*/ 41941000 w 601"/>
              <a:gd name="T57" fmla="*/ 23102033 h 602"/>
              <a:gd name="T58" fmla="*/ 41941000 w 601"/>
              <a:gd name="T59" fmla="*/ 45290042 h 602"/>
              <a:gd name="T60" fmla="*/ 46457657 w 601"/>
              <a:gd name="T61" fmla="*/ 40591311 h 602"/>
              <a:gd name="T62" fmla="*/ 46457657 w 601"/>
              <a:gd name="T63" fmla="*/ 40591311 h 602"/>
              <a:gd name="T64" fmla="*/ 49167722 w 601"/>
              <a:gd name="T65" fmla="*/ 38763987 h 602"/>
              <a:gd name="T66" fmla="*/ 52781263 w 601"/>
              <a:gd name="T67" fmla="*/ 42418636 h 602"/>
              <a:gd name="T68" fmla="*/ 51877788 w 601"/>
              <a:gd name="T69" fmla="*/ 45290042 h 60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01" h="602">
                <a:moveTo>
                  <a:pt x="296" y="601"/>
                </a:moveTo>
                <a:lnTo>
                  <a:pt x="296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296" y="0"/>
                </a:cubicBezTo>
                <a:cubicBezTo>
                  <a:pt x="466" y="0"/>
                  <a:pt x="600" y="135"/>
                  <a:pt x="600" y="297"/>
                </a:cubicBezTo>
                <a:cubicBezTo>
                  <a:pt x="600" y="467"/>
                  <a:pt x="466" y="601"/>
                  <a:pt x="296" y="601"/>
                </a:cubicBezTo>
                <a:close/>
                <a:moveTo>
                  <a:pt x="296" y="57"/>
                </a:moveTo>
                <a:lnTo>
                  <a:pt x="296" y="57"/>
                </a:lnTo>
                <a:cubicBezTo>
                  <a:pt x="162" y="57"/>
                  <a:pt x="56" y="163"/>
                  <a:pt x="56" y="297"/>
                </a:cubicBezTo>
                <a:cubicBezTo>
                  <a:pt x="56" y="431"/>
                  <a:pt x="162" y="544"/>
                  <a:pt x="296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163"/>
                  <a:pt x="431" y="57"/>
                  <a:pt x="296" y="57"/>
                </a:cubicBezTo>
                <a:close/>
                <a:moveTo>
                  <a:pt x="402" y="347"/>
                </a:moveTo>
                <a:lnTo>
                  <a:pt x="402" y="347"/>
                </a:lnTo>
                <a:cubicBezTo>
                  <a:pt x="318" y="438"/>
                  <a:pt x="318" y="438"/>
                  <a:pt x="318" y="438"/>
                </a:cubicBezTo>
                <a:cubicBezTo>
                  <a:pt x="318" y="446"/>
                  <a:pt x="311" y="453"/>
                  <a:pt x="296" y="453"/>
                </a:cubicBezTo>
                <a:cubicBezTo>
                  <a:pt x="289" y="453"/>
                  <a:pt x="282" y="446"/>
                  <a:pt x="275" y="438"/>
                </a:cubicBezTo>
                <a:cubicBezTo>
                  <a:pt x="190" y="347"/>
                  <a:pt x="190" y="347"/>
                  <a:pt x="190" y="347"/>
                </a:cubicBezTo>
                <a:cubicBezTo>
                  <a:pt x="190" y="340"/>
                  <a:pt x="183" y="333"/>
                  <a:pt x="183" y="325"/>
                </a:cubicBezTo>
                <a:cubicBezTo>
                  <a:pt x="183" y="311"/>
                  <a:pt x="197" y="297"/>
                  <a:pt x="211" y="297"/>
                </a:cubicBezTo>
                <a:cubicBezTo>
                  <a:pt x="226" y="297"/>
                  <a:pt x="233" y="304"/>
                  <a:pt x="233" y="311"/>
                </a:cubicBezTo>
                <a:cubicBezTo>
                  <a:pt x="268" y="347"/>
                  <a:pt x="268" y="347"/>
                  <a:pt x="268" y="347"/>
                </a:cubicBezTo>
                <a:cubicBezTo>
                  <a:pt x="268" y="177"/>
                  <a:pt x="268" y="177"/>
                  <a:pt x="268" y="177"/>
                </a:cubicBezTo>
                <a:cubicBezTo>
                  <a:pt x="268" y="163"/>
                  <a:pt x="282" y="149"/>
                  <a:pt x="296" y="149"/>
                </a:cubicBezTo>
                <a:cubicBezTo>
                  <a:pt x="318" y="149"/>
                  <a:pt x="325" y="163"/>
                  <a:pt x="325" y="177"/>
                </a:cubicBezTo>
                <a:cubicBezTo>
                  <a:pt x="325" y="347"/>
                  <a:pt x="325" y="347"/>
                  <a:pt x="325" y="347"/>
                </a:cubicBezTo>
                <a:cubicBezTo>
                  <a:pt x="360" y="311"/>
                  <a:pt x="360" y="311"/>
                  <a:pt x="360" y="311"/>
                </a:cubicBezTo>
                <a:cubicBezTo>
                  <a:pt x="367" y="304"/>
                  <a:pt x="374" y="297"/>
                  <a:pt x="381" y="297"/>
                </a:cubicBezTo>
                <a:cubicBezTo>
                  <a:pt x="402" y="297"/>
                  <a:pt x="409" y="311"/>
                  <a:pt x="409" y="325"/>
                </a:cubicBezTo>
                <a:cubicBezTo>
                  <a:pt x="409" y="333"/>
                  <a:pt x="409" y="340"/>
                  <a:pt x="402" y="34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Freeform 116"/>
          <p:cNvSpPr>
            <a:spLocks noChangeArrowheads="1"/>
          </p:cNvSpPr>
          <p:nvPr/>
        </p:nvSpPr>
        <p:spPr bwMode="auto">
          <a:xfrm>
            <a:off x="4935425" y="2123004"/>
            <a:ext cx="374204" cy="371492"/>
          </a:xfrm>
          <a:custGeom>
            <a:avLst/>
            <a:gdLst>
              <a:gd name="T0" fmla="*/ 39339251 w 609"/>
              <a:gd name="T1" fmla="*/ 78441997 h 602"/>
              <a:gd name="T2" fmla="*/ 39339251 w 609"/>
              <a:gd name="T3" fmla="*/ 78441997 h 602"/>
              <a:gd name="T4" fmla="*/ 0 w 609"/>
              <a:gd name="T5" fmla="*/ 38763987 h 602"/>
              <a:gd name="T6" fmla="*/ 39339251 w 609"/>
              <a:gd name="T7" fmla="*/ 0 h 602"/>
              <a:gd name="T8" fmla="*/ 78678142 w 609"/>
              <a:gd name="T9" fmla="*/ 38763987 h 602"/>
              <a:gd name="T10" fmla="*/ 39339251 w 609"/>
              <a:gd name="T11" fmla="*/ 78441997 h 602"/>
              <a:gd name="T12" fmla="*/ 7376244 w 609"/>
              <a:gd name="T13" fmla="*/ 38763987 h 602"/>
              <a:gd name="T14" fmla="*/ 7376244 w 609"/>
              <a:gd name="T15" fmla="*/ 38763987 h 602"/>
              <a:gd name="T16" fmla="*/ 39339251 w 609"/>
              <a:gd name="T17" fmla="*/ 71002280 h 602"/>
              <a:gd name="T18" fmla="*/ 59526167 w 609"/>
              <a:gd name="T19" fmla="*/ 63693344 h 602"/>
              <a:gd name="T20" fmla="*/ 14622627 w 609"/>
              <a:gd name="T21" fmla="*/ 19447384 h 602"/>
              <a:gd name="T22" fmla="*/ 7376244 w 609"/>
              <a:gd name="T23" fmla="*/ 38763987 h 602"/>
              <a:gd name="T24" fmla="*/ 39339251 w 609"/>
              <a:gd name="T25" fmla="*/ 7439717 h 602"/>
              <a:gd name="T26" fmla="*/ 39339251 w 609"/>
              <a:gd name="T27" fmla="*/ 7439717 h 602"/>
              <a:gd name="T28" fmla="*/ 19281478 w 609"/>
              <a:gd name="T29" fmla="*/ 13834991 h 602"/>
              <a:gd name="T30" fmla="*/ 64055516 w 609"/>
              <a:gd name="T31" fmla="*/ 59125033 h 602"/>
              <a:gd name="T32" fmla="*/ 71431400 w 609"/>
              <a:gd name="T33" fmla="*/ 38763987 h 602"/>
              <a:gd name="T34" fmla="*/ 39339251 w 609"/>
              <a:gd name="T35" fmla="*/ 7439717 h 60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09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7"/>
                  <a:pt x="0" y="297"/>
                </a:cubicBezTo>
                <a:cubicBezTo>
                  <a:pt x="0" y="135"/>
                  <a:pt x="135" y="0"/>
                  <a:pt x="304" y="0"/>
                </a:cubicBezTo>
                <a:cubicBezTo>
                  <a:pt x="474" y="0"/>
                  <a:pt x="608" y="135"/>
                  <a:pt x="608" y="297"/>
                </a:cubicBezTo>
                <a:cubicBezTo>
                  <a:pt x="608" y="467"/>
                  <a:pt x="474" y="601"/>
                  <a:pt x="304" y="601"/>
                </a:cubicBezTo>
                <a:close/>
                <a:moveTo>
                  <a:pt x="57" y="297"/>
                </a:moveTo>
                <a:lnTo>
                  <a:pt x="57" y="297"/>
                </a:lnTo>
                <a:cubicBezTo>
                  <a:pt x="57" y="431"/>
                  <a:pt x="170" y="544"/>
                  <a:pt x="304" y="544"/>
                </a:cubicBezTo>
                <a:cubicBezTo>
                  <a:pt x="361" y="544"/>
                  <a:pt x="417" y="523"/>
                  <a:pt x="460" y="488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78" y="191"/>
                  <a:pt x="57" y="241"/>
                  <a:pt x="57" y="297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248" y="57"/>
                  <a:pt x="191" y="71"/>
                  <a:pt x="149" y="106"/>
                </a:cubicBezTo>
                <a:cubicBezTo>
                  <a:pt x="495" y="453"/>
                  <a:pt x="495" y="453"/>
                  <a:pt x="495" y="453"/>
                </a:cubicBezTo>
                <a:cubicBezTo>
                  <a:pt x="530" y="410"/>
                  <a:pt x="552" y="354"/>
                  <a:pt x="552" y="297"/>
                </a:cubicBezTo>
                <a:cubicBezTo>
                  <a:pt x="552" y="163"/>
                  <a:pt x="439" y="57"/>
                  <a:pt x="304" y="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Freeform 117"/>
          <p:cNvSpPr>
            <a:spLocks noChangeArrowheads="1"/>
          </p:cNvSpPr>
          <p:nvPr/>
        </p:nvSpPr>
        <p:spPr bwMode="auto">
          <a:xfrm>
            <a:off x="4287346" y="2123004"/>
            <a:ext cx="371493" cy="371492"/>
          </a:xfrm>
          <a:custGeom>
            <a:avLst/>
            <a:gdLst>
              <a:gd name="T0" fmla="*/ 39678193 w 602"/>
              <a:gd name="T1" fmla="*/ 78441997 h 602"/>
              <a:gd name="T2" fmla="*/ 39678193 w 602"/>
              <a:gd name="T3" fmla="*/ 78441997 h 602"/>
              <a:gd name="T4" fmla="*/ 0 w 602"/>
              <a:gd name="T5" fmla="*/ 38763987 h 602"/>
              <a:gd name="T6" fmla="*/ 39678193 w 602"/>
              <a:gd name="T7" fmla="*/ 0 h 602"/>
              <a:gd name="T8" fmla="*/ 78442719 w 602"/>
              <a:gd name="T9" fmla="*/ 38763987 h 602"/>
              <a:gd name="T10" fmla="*/ 39678193 w 602"/>
              <a:gd name="T11" fmla="*/ 78441997 h 602"/>
              <a:gd name="T12" fmla="*/ 39678193 w 602"/>
              <a:gd name="T13" fmla="*/ 7439717 h 602"/>
              <a:gd name="T14" fmla="*/ 39678193 w 602"/>
              <a:gd name="T15" fmla="*/ 7439717 h 602"/>
              <a:gd name="T16" fmla="*/ 7439751 w 602"/>
              <a:gd name="T17" fmla="*/ 38763987 h 602"/>
              <a:gd name="T18" fmla="*/ 39678193 w 602"/>
              <a:gd name="T19" fmla="*/ 71002280 h 602"/>
              <a:gd name="T20" fmla="*/ 71002968 w 602"/>
              <a:gd name="T21" fmla="*/ 38763987 h 602"/>
              <a:gd name="T22" fmla="*/ 39678193 w 602"/>
              <a:gd name="T23" fmla="*/ 7439717 h 602"/>
              <a:gd name="T24" fmla="*/ 52599581 w 602"/>
              <a:gd name="T25" fmla="*/ 56253627 h 602"/>
              <a:gd name="T26" fmla="*/ 52599581 w 602"/>
              <a:gd name="T27" fmla="*/ 56253627 h 602"/>
              <a:gd name="T28" fmla="*/ 50772248 w 602"/>
              <a:gd name="T29" fmla="*/ 55339965 h 602"/>
              <a:gd name="T30" fmla="*/ 50772248 w 602"/>
              <a:gd name="T31" fmla="*/ 55339965 h 602"/>
              <a:gd name="T32" fmla="*/ 39678193 w 602"/>
              <a:gd name="T33" fmla="*/ 44376380 h 602"/>
              <a:gd name="T34" fmla="*/ 28583776 w 602"/>
              <a:gd name="T35" fmla="*/ 55339965 h 602"/>
              <a:gd name="T36" fmla="*/ 28583776 w 602"/>
              <a:gd name="T37" fmla="*/ 55339965 h 602"/>
              <a:gd name="T38" fmla="*/ 25843138 w 602"/>
              <a:gd name="T39" fmla="*/ 56253627 h 602"/>
              <a:gd name="T40" fmla="*/ 22188473 w 602"/>
              <a:gd name="T41" fmla="*/ 52598978 h 602"/>
              <a:gd name="T42" fmla="*/ 23102139 w 602"/>
              <a:gd name="T43" fmla="*/ 49858353 h 602"/>
              <a:gd name="T44" fmla="*/ 23102139 w 602"/>
              <a:gd name="T45" fmla="*/ 49858353 h 602"/>
              <a:gd name="T46" fmla="*/ 34196195 w 602"/>
              <a:gd name="T47" fmla="*/ 38763987 h 602"/>
              <a:gd name="T48" fmla="*/ 23102139 w 602"/>
              <a:gd name="T49" fmla="*/ 27669982 h 602"/>
              <a:gd name="T50" fmla="*/ 23102139 w 602"/>
              <a:gd name="T51" fmla="*/ 27669982 h 602"/>
              <a:gd name="T52" fmla="*/ 22188473 w 602"/>
              <a:gd name="T53" fmla="*/ 25842658 h 602"/>
              <a:gd name="T54" fmla="*/ 25843138 w 602"/>
              <a:gd name="T55" fmla="*/ 22188371 h 602"/>
              <a:gd name="T56" fmla="*/ 28583776 w 602"/>
              <a:gd name="T57" fmla="*/ 23102033 h 602"/>
              <a:gd name="T58" fmla="*/ 28583776 w 602"/>
              <a:gd name="T59" fmla="*/ 23102033 h 602"/>
              <a:gd name="T60" fmla="*/ 39678193 w 602"/>
              <a:gd name="T61" fmla="*/ 34196037 h 602"/>
              <a:gd name="T62" fmla="*/ 50772248 w 602"/>
              <a:gd name="T63" fmla="*/ 23102033 h 602"/>
              <a:gd name="T64" fmla="*/ 50772248 w 602"/>
              <a:gd name="T65" fmla="*/ 23102033 h 602"/>
              <a:gd name="T66" fmla="*/ 52599581 w 602"/>
              <a:gd name="T67" fmla="*/ 22188371 h 602"/>
              <a:gd name="T68" fmla="*/ 56254247 w 602"/>
              <a:gd name="T69" fmla="*/ 25842658 h 602"/>
              <a:gd name="T70" fmla="*/ 55340580 w 602"/>
              <a:gd name="T71" fmla="*/ 27669982 h 602"/>
              <a:gd name="T72" fmla="*/ 55340580 w 602"/>
              <a:gd name="T73" fmla="*/ 27669982 h 602"/>
              <a:gd name="T74" fmla="*/ 44376945 w 602"/>
              <a:gd name="T75" fmla="*/ 38763987 h 602"/>
              <a:gd name="T76" fmla="*/ 55340580 w 602"/>
              <a:gd name="T77" fmla="*/ 49858353 h 602"/>
              <a:gd name="T78" fmla="*/ 55340580 w 602"/>
              <a:gd name="T79" fmla="*/ 49858353 h 602"/>
              <a:gd name="T80" fmla="*/ 56254247 w 602"/>
              <a:gd name="T81" fmla="*/ 52598978 h 602"/>
              <a:gd name="T82" fmla="*/ 52599581 w 602"/>
              <a:gd name="T83" fmla="*/ 56253627 h 60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2" h="602">
                <a:moveTo>
                  <a:pt x="304" y="601"/>
                </a:moveTo>
                <a:lnTo>
                  <a:pt x="304" y="601"/>
                </a:lnTo>
                <a:cubicBezTo>
                  <a:pt x="135" y="601"/>
                  <a:pt x="0" y="467"/>
                  <a:pt x="0" y="297"/>
                </a:cubicBezTo>
                <a:cubicBezTo>
                  <a:pt x="0" y="135"/>
                  <a:pt x="135" y="0"/>
                  <a:pt x="304" y="0"/>
                </a:cubicBezTo>
                <a:cubicBezTo>
                  <a:pt x="467" y="0"/>
                  <a:pt x="601" y="135"/>
                  <a:pt x="601" y="297"/>
                </a:cubicBezTo>
                <a:cubicBezTo>
                  <a:pt x="601" y="467"/>
                  <a:pt x="467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70" y="57"/>
                  <a:pt x="57" y="163"/>
                  <a:pt x="57" y="297"/>
                </a:cubicBezTo>
                <a:cubicBezTo>
                  <a:pt x="57" y="431"/>
                  <a:pt x="170" y="544"/>
                  <a:pt x="304" y="544"/>
                </a:cubicBezTo>
                <a:cubicBezTo>
                  <a:pt x="439" y="544"/>
                  <a:pt x="544" y="431"/>
                  <a:pt x="544" y="297"/>
                </a:cubicBezTo>
                <a:cubicBezTo>
                  <a:pt x="544" y="163"/>
                  <a:pt x="439" y="57"/>
                  <a:pt x="304" y="57"/>
                </a:cubicBezTo>
                <a:close/>
                <a:moveTo>
                  <a:pt x="403" y="431"/>
                </a:moveTo>
                <a:lnTo>
                  <a:pt x="403" y="431"/>
                </a:lnTo>
                <a:cubicBezTo>
                  <a:pt x="396" y="431"/>
                  <a:pt x="389" y="431"/>
                  <a:pt x="389" y="424"/>
                </a:cubicBezTo>
                <a:cubicBezTo>
                  <a:pt x="304" y="340"/>
                  <a:pt x="304" y="340"/>
                  <a:pt x="304" y="340"/>
                </a:cubicBezTo>
                <a:cubicBezTo>
                  <a:pt x="219" y="424"/>
                  <a:pt x="219" y="424"/>
                  <a:pt x="219" y="424"/>
                </a:cubicBezTo>
                <a:cubicBezTo>
                  <a:pt x="212" y="431"/>
                  <a:pt x="205" y="431"/>
                  <a:pt x="198" y="431"/>
                </a:cubicBezTo>
                <a:cubicBezTo>
                  <a:pt x="184" y="431"/>
                  <a:pt x="170" y="417"/>
                  <a:pt x="170" y="403"/>
                </a:cubicBezTo>
                <a:cubicBezTo>
                  <a:pt x="170" y="396"/>
                  <a:pt x="170" y="389"/>
                  <a:pt x="177" y="382"/>
                </a:cubicBezTo>
                <a:cubicBezTo>
                  <a:pt x="262" y="297"/>
                  <a:pt x="262" y="297"/>
                  <a:pt x="262" y="297"/>
                </a:cubicBezTo>
                <a:cubicBezTo>
                  <a:pt x="177" y="212"/>
                  <a:pt x="177" y="212"/>
                  <a:pt x="177" y="212"/>
                </a:cubicBezTo>
                <a:cubicBezTo>
                  <a:pt x="170" y="212"/>
                  <a:pt x="170" y="205"/>
                  <a:pt x="170" y="198"/>
                </a:cubicBezTo>
                <a:cubicBezTo>
                  <a:pt x="170" y="177"/>
                  <a:pt x="184" y="170"/>
                  <a:pt x="198" y="170"/>
                </a:cubicBezTo>
                <a:cubicBezTo>
                  <a:pt x="205" y="170"/>
                  <a:pt x="212" y="170"/>
                  <a:pt x="219" y="177"/>
                </a:cubicBezTo>
                <a:cubicBezTo>
                  <a:pt x="304" y="262"/>
                  <a:pt x="304" y="262"/>
                  <a:pt x="304" y="262"/>
                </a:cubicBezTo>
                <a:cubicBezTo>
                  <a:pt x="389" y="177"/>
                  <a:pt x="389" y="177"/>
                  <a:pt x="389" y="177"/>
                </a:cubicBezTo>
                <a:cubicBezTo>
                  <a:pt x="389" y="170"/>
                  <a:pt x="396" y="170"/>
                  <a:pt x="403" y="170"/>
                </a:cubicBezTo>
                <a:cubicBezTo>
                  <a:pt x="424" y="170"/>
                  <a:pt x="431" y="177"/>
                  <a:pt x="431" y="198"/>
                </a:cubicBezTo>
                <a:cubicBezTo>
                  <a:pt x="431" y="205"/>
                  <a:pt x="431" y="212"/>
                  <a:pt x="424" y="212"/>
                </a:cubicBezTo>
                <a:cubicBezTo>
                  <a:pt x="340" y="297"/>
                  <a:pt x="340" y="297"/>
                  <a:pt x="340" y="297"/>
                </a:cubicBezTo>
                <a:cubicBezTo>
                  <a:pt x="424" y="382"/>
                  <a:pt x="424" y="382"/>
                  <a:pt x="424" y="382"/>
                </a:cubicBezTo>
                <a:cubicBezTo>
                  <a:pt x="431" y="389"/>
                  <a:pt x="431" y="396"/>
                  <a:pt x="431" y="403"/>
                </a:cubicBezTo>
                <a:cubicBezTo>
                  <a:pt x="431" y="417"/>
                  <a:pt x="424" y="431"/>
                  <a:pt x="403" y="4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Freeform 118"/>
          <p:cNvSpPr>
            <a:spLocks noChangeArrowheads="1"/>
          </p:cNvSpPr>
          <p:nvPr/>
        </p:nvSpPr>
        <p:spPr bwMode="auto">
          <a:xfrm>
            <a:off x="3639269" y="2123004"/>
            <a:ext cx="371492" cy="371492"/>
          </a:xfrm>
          <a:custGeom>
            <a:avLst/>
            <a:gdLst>
              <a:gd name="T0" fmla="*/ 38763987 w 602"/>
              <a:gd name="T1" fmla="*/ 78441997 h 602"/>
              <a:gd name="T2" fmla="*/ 38763987 w 602"/>
              <a:gd name="T3" fmla="*/ 78441997 h 602"/>
              <a:gd name="T4" fmla="*/ 0 w 602"/>
              <a:gd name="T5" fmla="*/ 38763987 h 602"/>
              <a:gd name="T6" fmla="*/ 38763987 w 602"/>
              <a:gd name="T7" fmla="*/ 0 h 602"/>
              <a:gd name="T8" fmla="*/ 78441997 w 602"/>
              <a:gd name="T9" fmla="*/ 38763987 h 602"/>
              <a:gd name="T10" fmla="*/ 38763987 w 602"/>
              <a:gd name="T11" fmla="*/ 78441997 h 602"/>
              <a:gd name="T12" fmla="*/ 38763987 w 602"/>
              <a:gd name="T13" fmla="*/ 7439717 h 602"/>
              <a:gd name="T14" fmla="*/ 38763987 w 602"/>
              <a:gd name="T15" fmla="*/ 7439717 h 602"/>
              <a:gd name="T16" fmla="*/ 7439717 w 602"/>
              <a:gd name="T17" fmla="*/ 38763987 h 602"/>
              <a:gd name="T18" fmla="*/ 38763987 w 602"/>
              <a:gd name="T19" fmla="*/ 71002280 h 602"/>
              <a:gd name="T20" fmla="*/ 71002280 w 602"/>
              <a:gd name="T21" fmla="*/ 38763987 h 602"/>
              <a:gd name="T22" fmla="*/ 38763987 w 602"/>
              <a:gd name="T23" fmla="*/ 7439717 h 602"/>
              <a:gd name="T24" fmla="*/ 56253627 w 602"/>
              <a:gd name="T25" fmla="*/ 31455051 h 602"/>
              <a:gd name="T26" fmla="*/ 56253627 w 602"/>
              <a:gd name="T27" fmla="*/ 31455051 h 602"/>
              <a:gd name="T28" fmla="*/ 36937024 w 602"/>
              <a:gd name="T29" fmla="*/ 51685677 h 602"/>
              <a:gd name="T30" fmla="*/ 36937024 w 602"/>
              <a:gd name="T31" fmla="*/ 51685677 h 602"/>
              <a:gd name="T32" fmla="*/ 34196037 w 602"/>
              <a:gd name="T33" fmla="*/ 52598978 h 602"/>
              <a:gd name="T34" fmla="*/ 31324631 w 602"/>
              <a:gd name="T35" fmla="*/ 51685677 h 602"/>
              <a:gd name="T36" fmla="*/ 31324631 w 602"/>
              <a:gd name="T37" fmla="*/ 51685677 h 602"/>
              <a:gd name="T38" fmla="*/ 20361046 w 602"/>
              <a:gd name="T39" fmla="*/ 40591311 h 602"/>
              <a:gd name="T40" fmla="*/ 20361046 w 602"/>
              <a:gd name="T41" fmla="*/ 40591311 h 602"/>
              <a:gd name="T42" fmla="*/ 19447384 w 602"/>
              <a:gd name="T43" fmla="*/ 37850325 h 602"/>
              <a:gd name="T44" fmla="*/ 23102033 w 602"/>
              <a:gd name="T45" fmla="*/ 34196037 h 602"/>
              <a:gd name="T46" fmla="*/ 25842658 w 602"/>
              <a:gd name="T47" fmla="*/ 35109700 h 602"/>
              <a:gd name="T48" fmla="*/ 25842658 w 602"/>
              <a:gd name="T49" fmla="*/ 35109700 h 602"/>
              <a:gd name="T50" fmla="*/ 34196037 w 602"/>
              <a:gd name="T51" fmla="*/ 43462718 h 602"/>
              <a:gd name="T52" fmla="*/ 51685677 w 602"/>
              <a:gd name="T53" fmla="*/ 26756320 h 602"/>
              <a:gd name="T54" fmla="*/ 51685677 w 602"/>
              <a:gd name="T55" fmla="*/ 26756320 h 602"/>
              <a:gd name="T56" fmla="*/ 53512640 w 602"/>
              <a:gd name="T57" fmla="*/ 25842658 h 602"/>
              <a:gd name="T58" fmla="*/ 57167289 w 602"/>
              <a:gd name="T59" fmla="*/ 29497307 h 602"/>
              <a:gd name="T60" fmla="*/ 56253627 w 602"/>
              <a:gd name="T61" fmla="*/ 31455051 h 602"/>
              <a:gd name="T62" fmla="*/ 56253627 w 602"/>
              <a:gd name="T63" fmla="*/ 25842658 h 602"/>
              <a:gd name="T64" fmla="*/ 56253627 w 602"/>
              <a:gd name="T65" fmla="*/ 25842658 h 602"/>
              <a:gd name="T66" fmla="*/ 25842658 w 602"/>
              <a:gd name="T67" fmla="*/ 56253627 h 602"/>
              <a:gd name="T68" fmla="*/ 25842658 w 602"/>
              <a:gd name="T69" fmla="*/ 56253627 h 602"/>
              <a:gd name="T70" fmla="*/ 52598978 w 602"/>
              <a:gd name="T71" fmla="*/ 56253627 h 602"/>
              <a:gd name="T72" fmla="*/ 52598978 w 602"/>
              <a:gd name="T73" fmla="*/ 56253627 h 602"/>
              <a:gd name="T74" fmla="*/ 56253627 w 602"/>
              <a:gd name="T75" fmla="*/ 52598978 h 602"/>
              <a:gd name="T76" fmla="*/ 56253627 w 602"/>
              <a:gd name="T77" fmla="*/ 52598978 h 60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2" h="602">
                <a:moveTo>
                  <a:pt x="297" y="601"/>
                </a:moveTo>
                <a:lnTo>
                  <a:pt x="297" y="601"/>
                </a:lnTo>
                <a:cubicBezTo>
                  <a:pt x="135" y="601"/>
                  <a:pt x="0" y="467"/>
                  <a:pt x="0" y="297"/>
                </a:cubicBezTo>
                <a:cubicBezTo>
                  <a:pt x="0" y="135"/>
                  <a:pt x="135" y="0"/>
                  <a:pt x="297" y="0"/>
                </a:cubicBezTo>
                <a:cubicBezTo>
                  <a:pt x="467" y="0"/>
                  <a:pt x="601" y="135"/>
                  <a:pt x="601" y="297"/>
                </a:cubicBezTo>
                <a:cubicBezTo>
                  <a:pt x="601" y="467"/>
                  <a:pt x="467" y="601"/>
                  <a:pt x="297" y="601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3" y="57"/>
                  <a:pt x="57" y="163"/>
                  <a:pt x="57" y="297"/>
                </a:cubicBezTo>
                <a:cubicBezTo>
                  <a:pt x="57" y="431"/>
                  <a:pt x="163" y="544"/>
                  <a:pt x="297" y="544"/>
                </a:cubicBezTo>
                <a:cubicBezTo>
                  <a:pt x="431" y="544"/>
                  <a:pt x="544" y="431"/>
                  <a:pt x="544" y="297"/>
                </a:cubicBezTo>
                <a:cubicBezTo>
                  <a:pt x="544" y="163"/>
                  <a:pt x="431" y="57"/>
                  <a:pt x="297" y="57"/>
                </a:cubicBezTo>
                <a:close/>
                <a:moveTo>
                  <a:pt x="431" y="241"/>
                </a:moveTo>
                <a:lnTo>
                  <a:pt x="431" y="241"/>
                </a:lnTo>
                <a:cubicBezTo>
                  <a:pt x="283" y="396"/>
                  <a:pt x="283" y="396"/>
                  <a:pt x="283" y="396"/>
                </a:cubicBezTo>
                <a:cubicBezTo>
                  <a:pt x="276" y="403"/>
                  <a:pt x="269" y="403"/>
                  <a:pt x="262" y="403"/>
                </a:cubicBezTo>
                <a:cubicBezTo>
                  <a:pt x="255" y="403"/>
                  <a:pt x="248" y="403"/>
                  <a:pt x="240" y="396"/>
                </a:cubicBezTo>
                <a:cubicBezTo>
                  <a:pt x="156" y="311"/>
                  <a:pt x="156" y="311"/>
                  <a:pt x="156" y="311"/>
                </a:cubicBezTo>
                <a:cubicBezTo>
                  <a:pt x="149" y="304"/>
                  <a:pt x="149" y="297"/>
                  <a:pt x="149" y="290"/>
                </a:cubicBezTo>
                <a:cubicBezTo>
                  <a:pt x="149" y="276"/>
                  <a:pt x="163" y="262"/>
                  <a:pt x="177" y="262"/>
                </a:cubicBezTo>
                <a:cubicBezTo>
                  <a:pt x="184" y="262"/>
                  <a:pt x="191" y="262"/>
                  <a:pt x="198" y="269"/>
                </a:cubicBezTo>
                <a:cubicBezTo>
                  <a:pt x="262" y="333"/>
                  <a:pt x="262" y="333"/>
                  <a:pt x="262" y="333"/>
                </a:cubicBezTo>
                <a:cubicBezTo>
                  <a:pt x="396" y="205"/>
                  <a:pt x="396" y="205"/>
                  <a:pt x="396" y="205"/>
                </a:cubicBezTo>
                <a:cubicBezTo>
                  <a:pt x="396" y="198"/>
                  <a:pt x="403" y="198"/>
                  <a:pt x="410" y="198"/>
                </a:cubicBezTo>
                <a:cubicBezTo>
                  <a:pt x="431" y="198"/>
                  <a:pt x="438" y="205"/>
                  <a:pt x="438" y="226"/>
                </a:cubicBezTo>
                <a:cubicBezTo>
                  <a:pt x="438" y="234"/>
                  <a:pt x="438" y="241"/>
                  <a:pt x="431" y="241"/>
                </a:cubicBezTo>
                <a:close/>
                <a:moveTo>
                  <a:pt x="431" y="198"/>
                </a:moveTo>
                <a:lnTo>
                  <a:pt x="431" y="198"/>
                </a:lnTo>
                <a:close/>
                <a:moveTo>
                  <a:pt x="198" y="431"/>
                </a:moveTo>
                <a:lnTo>
                  <a:pt x="198" y="431"/>
                </a:lnTo>
                <a:close/>
                <a:moveTo>
                  <a:pt x="403" y="431"/>
                </a:moveTo>
                <a:lnTo>
                  <a:pt x="403" y="431"/>
                </a:lnTo>
                <a:close/>
                <a:moveTo>
                  <a:pt x="431" y="403"/>
                </a:moveTo>
                <a:lnTo>
                  <a:pt x="431" y="4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" name="Freeform 119"/>
          <p:cNvSpPr>
            <a:spLocks noChangeArrowheads="1"/>
          </p:cNvSpPr>
          <p:nvPr/>
        </p:nvSpPr>
        <p:spPr bwMode="auto">
          <a:xfrm>
            <a:off x="2988479" y="2123004"/>
            <a:ext cx="374204" cy="371492"/>
          </a:xfrm>
          <a:custGeom>
            <a:avLst/>
            <a:gdLst>
              <a:gd name="T0" fmla="*/ 39339251 w 609"/>
              <a:gd name="T1" fmla="*/ 78441997 h 602"/>
              <a:gd name="T2" fmla="*/ 39339251 w 609"/>
              <a:gd name="T3" fmla="*/ 78441997 h 602"/>
              <a:gd name="T4" fmla="*/ 0 w 609"/>
              <a:gd name="T5" fmla="*/ 38763987 h 602"/>
              <a:gd name="T6" fmla="*/ 39339251 w 609"/>
              <a:gd name="T7" fmla="*/ 0 h 602"/>
              <a:gd name="T8" fmla="*/ 78678142 w 609"/>
              <a:gd name="T9" fmla="*/ 38763987 h 602"/>
              <a:gd name="T10" fmla="*/ 39339251 w 609"/>
              <a:gd name="T11" fmla="*/ 78441997 h 602"/>
              <a:gd name="T12" fmla="*/ 39339251 w 609"/>
              <a:gd name="T13" fmla="*/ 7439717 h 602"/>
              <a:gd name="T14" fmla="*/ 39339251 w 609"/>
              <a:gd name="T15" fmla="*/ 7439717 h 602"/>
              <a:gd name="T16" fmla="*/ 7376244 w 609"/>
              <a:gd name="T17" fmla="*/ 38763987 h 602"/>
              <a:gd name="T18" fmla="*/ 39339251 w 609"/>
              <a:gd name="T19" fmla="*/ 71002280 h 602"/>
              <a:gd name="T20" fmla="*/ 71302258 w 609"/>
              <a:gd name="T21" fmla="*/ 38763987 h 602"/>
              <a:gd name="T22" fmla="*/ 39339251 w 609"/>
              <a:gd name="T23" fmla="*/ 7439717 h 602"/>
              <a:gd name="T24" fmla="*/ 54867675 w 609"/>
              <a:gd name="T25" fmla="*/ 42418636 h 602"/>
              <a:gd name="T26" fmla="*/ 54867675 w 609"/>
              <a:gd name="T27" fmla="*/ 42418636 h 602"/>
              <a:gd name="T28" fmla="*/ 47620933 w 609"/>
              <a:gd name="T29" fmla="*/ 42418636 h 602"/>
              <a:gd name="T30" fmla="*/ 42962442 w 609"/>
              <a:gd name="T31" fmla="*/ 42418636 h 602"/>
              <a:gd name="T32" fmla="*/ 35715700 w 609"/>
              <a:gd name="T33" fmla="*/ 42418636 h 602"/>
              <a:gd name="T34" fmla="*/ 31057209 w 609"/>
              <a:gd name="T35" fmla="*/ 42418636 h 602"/>
              <a:gd name="T36" fmla="*/ 23810467 w 609"/>
              <a:gd name="T37" fmla="*/ 42418636 h 602"/>
              <a:gd name="T38" fmla="*/ 20187276 w 609"/>
              <a:gd name="T39" fmla="*/ 38763987 h 602"/>
              <a:gd name="T40" fmla="*/ 23810467 w 609"/>
              <a:gd name="T41" fmla="*/ 35109700 h 602"/>
              <a:gd name="T42" fmla="*/ 31963007 w 609"/>
              <a:gd name="T43" fmla="*/ 35109700 h 602"/>
              <a:gd name="T44" fmla="*/ 35715700 w 609"/>
              <a:gd name="T45" fmla="*/ 35109700 h 602"/>
              <a:gd name="T46" fmla="*/ 42962442 w 609"/>
              <a:gd name="T47" fmla="*/ 35109700 h 602"/>
              <a:gd name="T48" fmla="*/ 47620933 w 609"/>
              <a:gd name="T49" fmla="*/ 35109700 h 602"/>
              <a:gd name="T50" fmla="*/ 54867675 w 609"/>
              <a:gd name="T51" fmla="*/ 35109700 h 602"/>
              <a:gd name="T52" fmla="*/ 58491226 w 609"/>
              <a:gd name="T53" fmla="*/ 38763987 h 602"/>
              <a:gd name="T54" fmla="*/ 54867675 w 609"/>
              <a:gd name="T55" fmla="*/ 42418636 h 60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9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74" y="0"/>
                  <a:pt x="608" y="135"/>
                  <a:pt x="608" y="297"/>
                </a:cubicBezTo>
                <a:cubicBezTo>
                  <a:pt x="608" y="467"/>
                  <a:pt x="474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70" y="57"/>
                  <a:pt x="57" y="163"/>
                  <a:pt x="57" y="297"/>
                </a:cubicBezTo>
                <a:cubicBezTo>
                  <a:pt x="57" y="431"/>
                  <a:pt x="170" y="544"/>
                  <a:pt x="304" y="544"/>
                </a:cubicBezTo>
                <a:cubicBezTo>
                  <a:pt x="438" y="544"/>
                  <a:pt x="551" y="431"/>
                  <a:pt x="551" y="297"/>
                </a:cubicBezTo>
                <a:cubicBezTo>
                  <a:pt x="551" y="163"/>
                  <a:pt x="438" y="57"/>
                  <a:pt x="304" y="57"/>
                </a:cubicBezTo>
                <a:close/>
                <a:moveTo>
                  <a:pt x="424" y="325"/>
                </a:moveTo>
                <a:lnTo>
                  <a:pt x="424" y="325"/>
                </a:lnTo>
                <a:cubicBezTo>
                  <a:pt x="368" y="325"/>
                  <a:pt x="368" y="325"/>
                  <a:pt x="368" y="325"/>
                </a:cubicBezTo>
                <a:cubicBezTo>
                  <a:pt x="332" y="325"/>
                  <a:pt x="332" y="325"/>
                  <a:pt x="332" y="325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240" y="325"/>
                  <a:pt x="240" y="325"/>
                  <a:pt x="240" y="325"/>
                </a:cubicBezTo>
                <a:cubicBezTo>
                  <a:pt x="184" y="325"/>
                  <a:pt x="184" y="325"/>
                  <a:pt x="184" y="325"/>
                </a:cubicBezTo>
                <a:cubicBezTo>
                  <a:pt x="163" y="325"/>
                  <a:pt x="156" y="318"/>
                  <a:pt x="156" y="297"/>
                </a:cubicBezTo>
                <a:cubicBezTo>
                  <a:pt x="156" y="283"/>
                  <a:pt x="163" y="269"/>
                  <a:pt x="184" y="269"/>
                </a:cubicBezTo>
                <a:cubicBezTo>
                  <a:pt x="247" y="269"/>
                  <a:pt x="247" y="269"/>
                  <a:pt x="247" y="269"/>
                </a:cubicBezTo>
                <a:cubicBezTo>
                  <a:pt x="276" y="269"/>
                  <a:pt x="276" y="269"/>
                  <a:pt x="276" y="269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68" y="269"/>
                  <a:pt x="368" y="269"/>
                  <a:pt x="368" y="269"/>
                </a:cubicBezTo>
                <a:cubicBezTo>
                  <a:pt x="424" y="269"/>
                  <a:pt x="424" y="269"/>
                  <a:pt x="424" y="269"/>
                </a:cubicBezTo>
                <a:cubicBezTo>
                  <a:pt x="445" y="269"/>
                  <a:pt x="452" y="283"/>
                  <a:pt x="452" y="297"/>
                </a:cubicBezTo>
                <a:cubicBezTo>
                  <a:pt x="452" y="318"/>
                  <a:pt x="445" y="325"/>
                  <a:pt x="424" y="32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" name="Freeform 120"/>
          <p:cNvSpPr>
            <a:spLocks noChangeArrowheads="1"/>
          </p:cNvSpPr>
          <p:nvPr/>
        </p:nvSpPr>
        <p:spPr bwMode="auto">
          <a:xfrm>
            <a:off x="2340399" y="2123004"/>
            <a:ext cx="371493" cy="371492"/>
          </a:xfrm>
          <a:custGeom>
            <a:avLst/>
            <a:gdLst>
              <a:gd name="T0" fmla="*/ 39678193 w 602"/>
              <a:gd name="T1" fmla="*/ 78441997 h 602"/>
              <a:gd name="T2" fmla="*/ 39678193 w 602"/>
              <a:gd name="T3" fmla="*/ 78441997 h 602"/>
              <a:gd name="T4" fmla="*/ 0 w 602"/>
              <a:gd name="T5" fmla="*/ 38763987 h 602"/>
              <a:gd name="T6" fmla="*/ 39678193 w 602"/>
              <a:gd name="T7" fmla="*/ 0 h 602"/>
              <a:gd name="T8" fmla="*/ 78442719 w 602"/>
              <a:gd name="T9" fmla="*/ 38763987 h 602"/>
              <a:gd name="T10" fmla="*/ 39678193 w 602"/>
              <a:gd name="T11" fmla="*/ 78441997 h 602"/>
              <a:gd name="T12" fmla="*/ 39678193 w 602"/>
              <a:gd name="T13" fmla="*/ 7439717 h 602"/>
              <a:gd name="T14" fmla="*/ 39678193 w 602"/>
              <a:gd name="T15" fmla="*/ 7439717 h 602"/>
              <a:gd name="T16" fmla="*/ 7439751 w 602"/>
              <a:gd name="T17" fmla="*/ 38763987 h 602"/>
              <a:gd name="T18" fmla="*/ 39678193 w 602"/>
              <a:gd name="T19" fmla="*/ 71002280 h 602"/>
              <a:gd name="T20" fmla="*/ 71002968 w 602"/>
              <a:gd name="T21" fmla="*/ 38763987 h 602"/>
              <a:gd name="T22" fmla="*/ 39678193 w 602"/>
              <a:gd name="T23" fmla="*/ 7439717 h 602"/>
              <a:gd name="T24" fmla="*/ 55340580 w 602"/>
              <a:gd name="T25" fmla="*/ 42418636 h 602"/>
              <a:gd name="T26" fmla="*/ 55340580 w 602"/>
              <a:gd name="T27" fmla="*/ 42418636 h 602"/>
              <a:gd name="T28" fmla="*/ 43332858 w 602"/>
              <a:gd name="T29" fmla="*/ 42418636 h 602"/>
              <a:gd name="T30" fmla="*/ 43332858 w 602"/>
              <a:gd name="T31" fmla="*/ 55339965 h 602"/>
              <a:gd name="T32" fmla="*/ 39678193 w 602"/>
              <a:gd name="T33" fmla="*/ 59125033 h 602"/>
              <a:gd name="T34" fmla="*/ 36023527 w 602"/>
              <a:gd name="T35" fmla="*/ 55339965 h 602"/>
              <a:gd name="T36" fmla="*/ 36023527 w 602"/>
              <a:gd name="T37" fmla="*/ 42418636 h 602"/>
              <a:gd name="T38" fmla="*/ 23102139 w 602"/>
              <a:gd name="T39" fmla="*/ 42418636 h 602"/>
              <a:gd name="T40" fmla="*/ 19317053 w 602"/>
              <a:gd name="T41" fmla="*/ 38763987 h 602"/>
              <a:gd name="T42" fmla="*/ 23102139 w 602"/>
              <a:gd name="T43" fmla="*/ 35109700 h 602"/>
              <a:gd name="T44" fmla="*/ 36023527 w 602"/>
              <a:gd name="T45" fmla="*/ 35109700 h 602"/>
              <a:gd name="T46" fmla="*/ 36023527 w 602"/>
              <a:gd name="T47" fmla="*/ 23102033 h 602"/>
              <a:gd name="T48" fmla="*/ 39678193 w 602"/>
              <a:gd name="T49" fmla="*/ 19447384 h 602"/>
              <a:gd name="T50" fmla="*/ 43332858 w 602"/>
              <a:gd name="T51" fmla="*/ 23102033 h 602"/>
              <a:gd name="T52" fmla="*/ 43332858 w 602"/>
              <a:gd name="T53" fmla="*/ 35109700 h 602"/>
              <a:gd name="T54" fmla="*/ 55340580 w 602"/>
              <a:gd name="T55" fmla="*/ 35109700 h 602"/>
              <a:gd name="T56" fmla="*/ 58995246 w 602"/>
              <a:gd name="T57" fmla="*/ 38763987 h 602"/>
              <a:gd name="T58" fmla="*/ 55340580 w 602"/>
              <a:gd name="T59" fmla="*/ 42418636 h 6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02" h="602">
                <a:moveTo>
                  <a:pt x="304" y="601"/>
                </a:moveTo>
                <a:lnTo>
                  <a:pt x="304" y="601"/>
                </a:lnTo>
                <a:cubicBezTo>
                  <a:pt x="134" y="601"/>
                  <a:pt x="0" y="467"/>
                  <a:pt x="0" y="297"/>
                </a:cubicBezTo>
                <a:cubicBezTo>
                  <a:pt x="0" y="135"/>
                  <a:pt x="134" y="0"/>
                  <a:pt x="304" y="0"/>
                </a:cubicBezTo>
                <a:cubicBezTo>
                  <a:pt x="467" y="0"/>
                  <a:pt x="601" y="135"/>
                  <a:pt x="601" y="297"/>
                </a:cubicBezTo>
                <a:cubicBezTo>
                  <a:pt x="601" y="467"/>
                  <a:pt x="467" y="601"/>
                  <a:pt x="304" y="601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70" y="57"/>
                  <a:pt x="57" y="163"/>
                  <a:pt x="57" y="297"/>
                </a:cubicBezTo>
                <a:cubicBezTo>
                  <a:pt x="57" y="431"/>
                  <a:pt x="170" y="544"/>
                  <a:pt x="304" y="544"/>
                </a:cubicBezTo>
                <a:cubicBezTo>
                  <a:pt x="438" y="544"/>
                  <a:pt x="544" y="431"/>
                  <a:pt x="544" y="297"/>
                </a:cubicBezTo>
                <a:cubicBezTo>
                  <a:pt x="544" y="163"/>
                  <a:pt x="438" y="57"/>
                  <a:pt x="304" y="57"/>
                </a:cubicBezTo>
                <a:close/>
                <a:moveTo>
                  <a:pt x="424" y="325"/>
                </a:moveTo>
                <a:lnTo>
                  <a:pt x="424" y="325"/>
                </a:lnTo>
                <a:cubicBezTo>
                  <a:pt x="332" y="325"/>
                  <a:pt x="332" y="325"/>
                  <a:pt x="332" y="325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2" y="438"/>
                  <a:pt x="318" y="453"/>
                  <a:pt x="304" y="453"/>
                </a:cubicBezTo>
                <a:cubicBezTo>
                  <a:pt x="283" y="453"/>
                  <a:pt x="276" y="438"/>
                  <a:pt x="276" y="424"/>
                </a:cubicBezTo>
                <a:cubicBezTo>
                  <a:pt x="276" y="325"/>
                  <a:pt x="276" y="325"/>
                  <a:pt x="276" y="325"/>
                </a:cubicBezTo>
                <a:cubicBezTo>
                  <a:pt x="177" y="325"/>
                  <a:pt x="177" y="325"/>
                  <a:pt x="177" y="325"/>
                </a:cubicBezTo>
                <a:cubicBezTo>
                  <a:pt x="163" y="325"/>
                  <a:pt x="148" y="318"/>
                  <a:pt x="148" y="297"/>
                </a:cubicBezTo>
                <a:cubicBezTo>
                  <a:pt x="148" y="283"/>
                  <a:pt x="163" y="269"/>
                  <a:pt x="177" y="269"/>
                </a:cubicBezTo>
                <a:cubicBezTo>
                  <a:pt x="276" y="269"/>
                  <a:pt x="276" y="269"/>
                  <a:pt x="276" y="269"/>
                </a:cubicBezTo>
                <a:cubicBezTo>
                  <a:pt x="276" y="177"/>
                  <a:pt x="276" y="177"/>
                  <a:pt x="276" y="177"/>
                </a:cubicBezTo>
                <a:cubicBezTo>
                  <a:pt x="276" y="163"/>
                  <a:pt x="283" y="149"/>
                  <a:pt x="304" y="149"/>
                </a:cubicBezTo>
                <a:cubicBezTo>
                  <a:pt x="318" y="149"/>
                  <a:pt x="332" y="163"/>
                  <a:pt x="332" y="17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424" y="269"/>
                  <a:pt x="424" y="269"/>
                  <a:pt x="424" y="269"/>
                </a:cubicBezTo>
                <a:cubicBezTo>
                  <a:pt x="438" y="269"/>
                  <a:pt x="452" y="283"/>
                  <a:pt x="452" y="297"/>
                </a:cubicBezTo>
                <a:cubicBezTo>
                  <a:pt x="452" y="318"/>
                  <a:pt x="438" y="325"/>
                  <a:pt x="424" y="32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Freeform 121"/>
          <p:cNvSpPr>
            <a:spLocks noChangeArrowheads="1"/>
          </p:cNvSpPr>
          <p:nvPr/>
        </p:nvSpPr>
        <p:spPr bwMode="auto">
          <a:xfrm>
            <a:off x="9480110" y="1472214"/>
            <a:ext cx="371492" cy="374205"/>
          </a:xfrm>
          <a:custGeom>
            <a:avLst/>
            <a:gdLst>
              <a:gd name="T0" fmla="*/ 8353379 w 602"/>
              <a:gd name="T1" fmla="*/ 46715136 h 609"/>
              <a:gd name="T2" fmla="*/ 25842658 w 602"/>
              <a:gd name="T3" fmla="*/ 10999436 h 609"/>
              <a:gd name="T4" fmla="*/ 25842658 w 602"/>
              <a:gd name="T5" fmla="*/ 11905233 h 609"/>
              <a:gd name="T6" fmla="*/ 26756320 w 602"/>
              <a:gd name="T7" fmla="*/ 13716829 h 609"/>
              <a:gd name="T8" fmla="*/ 24928996 w 602"/>
              <a:gd name="T9" fmla="*/ 15528425 h 609"/>
              <a:gd name="T10" fmla="*/ 25842658 w 602"/>
              <a:gd name="T11" fmla="*/ 16434582 h 609"/>
              <a:gd name="T12" fmla="*/ 23102033 w 602"/>
              <a:gd name="T13" fmla="*/ 18246178 h 609"/>
              <a:gd name="T14" fmla="*/ 22188371 w 602"/>
              <a:gd name="T15" fmla="*/ 21093073 h 609"/>
              <a:gd name="T16" fmla="*/ 20230265 w 602"/>
              <a:gd name="T17" fmla="*/ 22904669 h 609"/>
              <a:gd name="T18" fmla="*/ 18403302 w 602"/>
              <a:gd name="T19" fmla="*/ 21998871 h 609"/>
              <a:gd name="T20" fmla="*/ 17489640 w 602"/>
              <a:gd name="T21" fmla="*/ 20187276 h 609"/>
              <a:gd name="T22" fmla="*/ 16575978 w 602"/>
              <a:gd name="T23" fmla="*/ 19281478 h 609"/>
              <a:gd name="T24" fmla="*/ 17489640 w 602"/>
              <a:gd name="T25" fmla="*/ 17340380 h 609"/>
              <a:gd name="T26" fmla="*/ 13834991 w 602"/>
              <a:gd name="T27" fmla="*/ 20187276 h 609"/>
              <a:gd name="T28" fmla="*/ 13834991 w 602"/>
              <a:gd name="T29" fmla="*/ 23810467 h 609"/>
              <a:gd name="T30" fmla="*/ 17489640 w 602"/>
              <a:gd name="T31" fmla="*/ 27434018 h 609"/>
              <a:gd name="T32" fmla="*/ 14748653 w 602"/>
              <a:gd name="T33" fmla="*/ 31963007 h 609"/>
              <a:gd name="T34" fmla="*/ 12921329 w 602"/>
              <a:gd name="T35" fmla="*/ 31963007 h 609"/>
              <a:gd name="T36" fmla="*/ 10180342 w 602"/>
              <a:gd name="T37" fmla="*/ 33904105 h 609"/>
              <a:gd name="T38" fmla="*/ 10180342 w 602"/>
              <a:gd name="T39" fmla="*/ 34809902 h 609"/>
              <a:gd name="T40" fmla="*/ 10180342 w 602"/>
              <a:gd name="T41" fmla="*/ 35715700 h 609"/>
              <a:gd name="T42" fmla="*/ 10180342 w 602"/>
              <a:gd name="T43" fmla="*/ 41150847 h 609"/>
              <a:gd name="T44" fmla="*/ 12921329 w 602"/>
              <a:gd name="T45" fmla="*/ 46715136 h 609"/>
              <a:gd name="T46" fmla="*/ 22188371 w 602"/>
              <a:gd name="T47" fmla="*/ 52150282 h 609"/>
              <a:gd name="T48" fmla="*/ 69174956 w 602"/>
              <a:gd name="T49" fmla="*/ 42056644 h 609"/>
              <a:gd name="T50" fmla="*/ 64607006 w 602"/>
              <a:gd name="T51" fmla="*/ 39339251 h 609"/>
              <a:gd name="T52" fmla="*/ 54426302 w 602"/>
              <a:gd name="T53" fmla="*/ 36621498 h 609"/>
              <a:gd name="T54" fmla="*/ 55339965 w 602"/>
              <a:gd name="T55" fmla="*/ 38433453 h 609"/>
              <a:gd name="T56" fmla="*/ 45159622 w 602"/>
              <a:gd name="T57" fmla="*/ 32868804 h 609"/>
              <a:gd name="T58" fmla="*/ 45159622 w 602"/>
              <a:gd name="T59" fmla="*/ 30151411 h 609"/>
              <a:gd name="T60" fmla="*/ 46073284 w 602"/>
              <a:gd name="T61" fmla="*/ 28339815 h 609"/>
              <a:gd name="T62" fmla="*/ 42418636 w 602"/>
              <a:gd name="T63" fmla="*/ 31057209 h 609"/>
              <a:gd name="T64" fmla="*/ 40591311 w 602"/>
              <a:gd name="T65" fmla="*/ 30151411 h 609"/>
              <a:gd name="T66" fmla="*/ 39677649 w 602"/>
              <a:gd name="T67" fmla="*/ 31057209 h 609"/>
              <a:gd name="T68" fmla="*/ 30410969 w 602"/>
              <a:gd name="T69" fmla="*/ 31963007 h 609"/>
              <a:gd name="T70" fmla="*/ 34196037 w 602"/>
              <a:gd name="T71" fmla="*/ 26527860 h 609"/>
              <a:gd name="T72" fmla="*/ 37850325 w 602"/>
              <a:gd name="T73" fmla="*/ 23810467 h 609"/>
              <a:gd name="T74" fmla="*/ 43332298 w 602"/>
              <a:gd name="T75" fmla="*/ 21998871 h 609"/>
              <a:gd name="T76" fmla="*/ 43332298 w 602"/>
              <a:gd name="T77" fmla="*/ 19281478 h 609"/>
              <a:gd name="T78" fmla="*/ 39677649 w 602"/>
              <a:gd name="T79" fmla="*/ 23810467 h 609"/>
              <a:gd name="T80" fmla="*/ 36023362 w 602"/>
              <a:gd name="T81" fmla="*/ 21998871 h 609"/>
              <a:gd name="T82" fmla="*/ 38763987 w 602"/>
              <a:gd name="T83" fmla="*/ 18246178 h 609"/>
              <a:gd name="T84" fmla="*/ 45159622 w 602"/>
              <a:gd name="T85" fmla="*/ 16434582 h 609"/>
              <a:gd name="T86" fmla="*/ 53512640 w 602"/>
              <a:gd name="T87" fmla="*/ 17340380 h 609"/>
              <a:gd name="T88" fmla="*/ 54426302 w 602"/>
              <a:gd name="T89" fmla="*/ 12811031 h 609"/>
              <a:gd name="T90" fmla="*/ 51685677 w 602"/>
              <a:gd name="T91" fmla="*/ 30151411 h 609"/>
              <a:gd name="T92" fmla="*/ 54426302 w 602"/>
              <a:gd name="T93" fmla="*/ 15528425 h 609"/>
              <a:gd name="T94" fmla="*/ 39677649 w 602"/>
              <a:gd name="T95" fmla="*/ 10999436 h 609"/>
              <a:gd name="T96" fmla="*/ 33282375 w 602"/>
              <a:gd name="T97" fmla="*/ 26527860 h 609"/>
              <a:gd name="T98" fmla="*/ 33282375 w 602"/>
              <a:gd name="T99" fmla="*/ 23810467 h 609"/>
              <a:gd name="T100" fmla="*/ 31324631 w 602"/>
              <a:gd name="T101" fmla="*/ 24716265 h 609"/>
              <a:gd name="T102" fmla="*/ 43332298 w 602"/>
              <a:gd name="T103" fmla="*/ 34809902 h 609"/>
              <a:gd name="T104" fmla="*/ 52598978 w 602"/>
              <a:gd name="T105" fmla="*/ 42962442 h 609"/>
              <a:gd name="T106" fmla="*/ 42418636 w 602"/>
              <a:gd name="T107" fmla="*/ 58491226 h 609"/>
              <a:gd name="T108" fmla="*/ 37850325 w 602"/>
              <a:gd name="T109" fmla="*/ 45809338 h 609"/>
              <a:gd name="T110" fmla="*/ 28583644 w 602"/>
              <a:gd name="T111" fmla="*/ 41150847 h 609"/>
              <a:gd name="T112" fmla="*/ 26756320 w 602"/>
              <a:gd name="T113" fmla="*/ 18246178 h 609"/>
              <a:gd name="T114" fmla="*/ 52598978 w 602"/>
              <a:gd name="T115" fmla="*/ 52150282 h 609"/>
              <a:gd name="T116" fmla="*/ 36937024 w 602"/>
              <a:gd name="T117" fmla="*/ 30151411 h 609"/>
              <a:gd name="T118" fmla="*/ 17489640 w 602"/>
              <a:gd name="T119" fmla="*/ 31057209 h 609"/>
              <a:gd name="T120" fmla="*/ 17489640 w 602"/>
              <a:gd name="T121" fmla="*/ 31057209 h 609"/>
              <a:gd name="T122" fmla="*/ 11094005 w 602"/>
              <a:gd name="T123" fmla="*/ 42056644 h 609"/>
              <a:gd name="T124" fmla="*/ 38763987 w 602"/>
              <a:gd name="T125" fmla="*/ 24716265 h 60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2" h="609">
                <a:moveTo>
                  <a:pt x="297" y="608"/>
                </a:moveTo>
                <a:lnTo>
                  <a:pt x="297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4"/>
                  <a:pt x="134" y="0"/>
                  <a:pt x="297" y="0"/>
                </a:cubicBezTo>
                <a:cubicBezTo>
                  <a:pt x="466" y="0"/>
                  <a:pt x="601" y="134"/>
                  <a:pt x="601" y="304"/>
                </a:cubicBezTo>
                <a:cubicBezTo>
                  <a:pt x="601" y="474"/>
                  <a:pt x="466" y="608"/>
                  <a:pt x="297" y="608"/>
                </a:cubicBezTo>
                <a:close/>
                <a:moveTo>
                  <a:pt x="466" y="127"/>
                </a:moveTo>
                <a:lnTo>
                  <a:pt x="466" y="127"/>
                </a:lnTo>
                <a:cubicBezTo>
                  <a:pt x="466" y="127"/>
                  <a:pt x="466" y="127"/>
                  <a:pt x="466" y="120"/>
                </a:cubicBezTo>
                <a:lnTo>
                  <a:pt x="459" y="120"/>
                </a:lnTo>
                <a:cubicBezTo>
                  <a:pt x="459" y="120"/>
                  <a:pt x="459" y="120"/>
                  <a:pt x="459" y="127"/>
                </a:cubicBezTo>
                <a:cubicBezTo>
                  <a:pt x="459" y="127"/>
                  <a:pt x="459" y="127"/>
                  <a:pt x="466" y="127"/>
                </a:cubicBezTo>
                <a:cubicBezTo>
                  <a:pt x="466" y="134"/>
                  <a:pt x="466" y="134"/>
                  <a:pt x="459" y="134"/>
                </a:cubicBezTo>
                <a:cubicBezTo>
                  <a:pt x="459" y="141"/>
                  <a:pt x="459" y="141"/>
                  <a:pt x="459" y="141"/>
                </a:cubicBezTo>
                <a:lnTo>
                  <a:pt x="452" y="141"/>
                </a:lnTo>
                <a:cubicBezTo>
                  <a:pt x="452" y="141"/>
                  <a:pt x="452" y="141"/>
                  <a:pt x="459" y="141"/>
                </a:cubicBezTo>
                <a:cubicBezTo>
                  <a:pt x="459" y="141"/>
                  <a:pt x="459" y="141"/>
                  <a:pt x="466" y="141"/>
                </a:cubicBezTo>
                <a:cubicBezTo>
                  <a:pt x="466" y="134"/>
                  <a:pt x="466" y="134"/>
                  <a:pt x="466" y="134"/>
                </a:cubicBezTo>
                <a:cubicBezTo>
                  <a:pt x="466" y="127"/>
                  <a:pt x="466" y="127"/>
                  <a:pt x="474" y="127"/>
                </a:cubicBezTo>
                <a:lnTo>
                  <a:pt x="466" y="127"/>
                </a:lnTo>
                <a:close/>
                <a:moveTo>
                  <a:pt x="474" y="134"/>
                </a:moveTo>
                <a:lnTo>
                  <a:pt x="474" y="134"/>
                </a:lnTo>
                <a:close/>
                <a:moveTo>
                  <a:pt x="544" y="339"/>
                </a:moveTo>
                <a:lnTo>
                  <a:pt x="544" y="339"/>
                </a:lnTo>
                <a:cubicBezTo>
                  <a:pt x="544" y="332"/>
                  <a:pt x="544" y="325"/>
                  <a:pt x="544" y="325"/>
                </a:cubicBezTo>
                <a:cubicBezTo>
                  <a:pt x="544" y="318"/>
                  <a:pt x="544" y="325"/>
                  <a:pt x="537" y="325"/>
                </a:cubicBezTo>
                <a:cubicBezTo>
                  <a:pt x="537" y="318"/>
                  <a:pt x="537" y="318"/>
                  <a:pt x="537" y="318"/>
                </a:cubicBezTo>
                <a:cubicBezTo>
                  <a:pt x="537" y="318"/>
                  <a:pt x="537" y="318"/>
                  <a:pt x="537" y="325"/>
                </a:cubicBezTo>
                <a:cubicBezTo>
                  <a:pt x="537" y="325"/>
                  <a:pt x="530" y="332"/>
                  <a:pt x="537" y="332"/>
                </a:cubicBezTo>
                <a:cubicBezTo>
                  <a:pt x="537" y="339"/>
                  <a:pt x="537" y="339"/>
                  <a:pt x="544" y="339"/>
                </a:cubicBezTo>
                <a:close/>
                <a:moveTo>
                  <a:pt x="64" y="361"/>
                </a:moveTo>
                <a:lnTo>
                  <a:pt x="64" y="361"/>
                </a:lnTo>
                <a:cubicBezTo>
                  <a:pt x="71" y="361"/>
                  <a:pt x="71" y="361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1" y="354"/>
                  <a:pt x="71" y="354"/>
                  <a:pt x="64" y="354"/>
                </a:cubicBezTo>
                <a:lnTo>
                  <a:pt x="64" y="361"/>
                </a:lnTo>
                <a:cubicBezTo>
                  <a:pt x="64" y="354"/>
                  <a:pt x="64" y="354"/>
                  <a:pt x="64" y="354"/>
                </a:cubicBezTo>
                <a:cubicBezTo>
                  <a:pt x="64" y="354"/>
                  <a:pt x="64" y="354"/>
                  <a:pt x="57" y="354"/>
                </a:cubicBezTo>
                <a:cubicBezTo>
                  <a:pt x="64" y="361"/>
                  <a:pt x="64" y="361"/>
                  <a:pt x="64" y="361"/>
                </a:cubicBezTo>
                <a:close/>
                <a:moveTo>
                  <a:pt x="71" y="269"/>
                </a:moveTo>
                <a:lnTo>
                  <a:pt x="71" y="269"/>
                </a:lnTo>
                <a:close/>
                <a:moveTo>
                  <a:pt x="71" y="226"/>
                </a:moveTo>
                <a:lnTo>
                  <a:pt x="71" y="226"/>
                </a:lnTo>
                <a:lnTo>
                  <a:pt x="71" y="219"/>
                </a:lnTo>
                <a:lnTo>
                  <a:pt x="71" y="22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27"/>
                  <a:pt x="134" y="127"/>
                  <a:pt x="127" y="127"/>
                </a:cubicBezTo>
                <a:cubicBezTo>
                  <a:pt x="134" y="127"/>
                  <a:pt x="134" y="127"/>
                  <a:pt x="134" y="127"/>
                </a:cubicBezTo>
                <a:close/>
                <a:moveTo>
                  <a:pt x="127" y="134"/>
                </a:moveTo>
                <a:lnTo>
                  <a:pt x="127" y="134"/>
                </a:lnTo>
                <a:close/>
                <a:moveTo>
                  <a:pt x="191" y="85"/>
                </a:moveTo>
                <a:lnTo>
                  <a:pt x="191" y="85"/>
                </a:lnTo>
                <a:lnTo>
                  <a:pt x="198" y="85"/>
                </a:lnTo>
                <a:lnTo>
                  <a:pt x="191" y="85"/>
                </a:lnTo>
                <a:cubicBezTo>
                  <a:pt x="198" y="85"/>
                  <a:pt x="198" y="85"/>
                  <a:pt x="198" y="85"/>
                </a:cubicBezTo>
                <a:lnTo>
                  <a:pt x="198" y="92"/>
                </a:lnTo>
                <a:lnTo>
                  <a:pt x="198" y="85"/>
                </a:lnTo>
                <a:cubicBezTo>
                  <a:pt x="191" y="85"/>
                  <a:pt x="191" y="92"/>
                  <a:pt x="191" y="92"/>
                </a:cubicBezTo>
                <a:cubicBezTo>
                  <a:pt x="191" y="92"/>
                  <a:pt x="191" y="92"/>
                  <a:pt x="191" y="8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1" y="92"/>
                  <a:pt x="191" y="92"/>
                  <a:pt x="198" y="92"/>
                </a:cubicBezTo>
                <a:lnTo>
                  <a:pt x="191" y="92"/>
                </a:lnTo>
                <a:lnTo>
                  <a:pt x="198" y="92"/>
                </a:lnTo>
                <a:lnTo>
                  <a:pt x="191" y="92"/>
                </a:lnTo>
                <a:cubicBezTo>
                  <a:pt x="198" y="92"/>
                  <a:pt x="198" y="92"/>
                  <a:pt x="198" y="92"/>
                </a:cubicBezTo>
                <a:cubicBezTo>
                  <a:pt x="198" y="92"/>
                  <a:pt x="205" y="99"/>
                  <a:pt x="198" y="99"/>
                </a:cubicBezTo>
                <a:lnTo>
                  <a:pt x="191" y="99"/>
                </a:lnTo>
                <a:lnTo>
                  <a:pt x="198" y="99"/>
                </a:ln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84" y="106"/>
                  <a:pt x="191" y="106"/>
                </a:cubicBez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91" y="106"/>
                  <a:pt x="191" y="106"/>
                </a:cubicBezTo>
                <a:lnTo>
                  <a:pt x="198" y="106"/>
                </a:lnTo>
                <a:cubicBezTo>
                  <a:pt x="198" y="106"/>
                  <a:pt x="198" y="106"/>
                  <a:pt x="205" y="106"/>
                </a:cubicBezTo>
                <a:cubicBezTo>
                  <a:pt x="212" y="106"/>
                  <a:pt x="212" y="106"/>
                  <a:pt x="212" y="106"/>
                </a:cubicBezTo>
                <a:cubicBezTo>
                  <a:pt x="212" y="113"/>
                  <a:pt x="212" y="113"/>
                  <a:pt x="212" y="113"/>
                </a:cubicBezTo>
                <a:cubicBezTo>
                  <a:pt x="212" y="113"/>
                  <a:pt x="205" y="113"/>
                  <a:pt x="205" y="106"/>
                </a:cubicBezTo>
                <a:cubicBezTo>
                  <a:pt x="205" y="113"/>
                  <a:pt x="212" y="113"/>
                  <a:pt x="205" y="113"/>
                </a:cubicBezTo>
                <a:cubicBezTo>
                  <a:pt x="198" y="106"/>
                  <a:pt x="198" y="106"/>
                  <a:pt x="198" y="106"/>
                </a:cubicBezTo>
                <a:lnTo>
                  <a:pt x="198" y="113"/>
                </a:lnTo>
                <a:cubicBezTo>
                  <a:pt x="191" y="106"/>
                  <a:pt x="191" y="106"/>
                  <a:pt x="191" y="106"/>
                </a:cubicBezTo>
                <a:cubicBezTo>
                  <a:pt x="191" y="106"/>
                  <a:pt x="191" y="106"/>
                  <a:pt x="191" y="113"/>
                </a:cubicBezTo>
                <a:cubicBezTo>
                  <a:pt x="198" y="113"/>
                  <a:pt x="198" y="113"/>
                  <a:pt x="198" y="113"/>
                </a:cubicBezTo>
                <a:lnTo>
                  <a:pt x="198" y="106"/>
                </a:lnTo>
                <a:cubicBezTo>
                  <a:pt x="198" y="113"/>
                  <a:pt x="198" y="113"/>
                  <a:pt x="198" y="113"/>
                </a:cubicBezTo>
                <a:lnTo>
                  <a:pt x="191" y="113"/>
                </a:lnTo>
                <a:cubicBezTo>
                  <a:pt x="198" y="113"/>
                  <a:pt x="191" y="113"/>
                  <a:pt x="191" y="120"/>
                </a:cubicBezTo>
                <a:cubicBezTo>
                  <a:pt x="191" y="120"/>
                  <a:pt x="191" y="113"/>
                  <a:pt x="198" y="113"/>
                </a:cubicBezTo>
                <a:lnTo>
                  <a:pt x="198" y="120"/>
                </a:lnTo>
                <a:cubicBezTo>
                  <a:pt x="198" y="120"/>
                  <a:pt x="198" y="120"/>
                  <a:pt x="198" y="113"/>
                </a:cubicBezTo>
                <a:lnTo>
                  <a:pt x="205" y="113"/>
                </a:lnTo>
                <a:cubicBezTo>
                  <a:pt x="205" y="113"/>
                  <a:pt x="205" y="113"/>
                  <a:pt x="212" y="113"/>
                </a:cubicBezTo>
                <a:lnTo>
                  <a:pt x="205" y="113"/>
                </a:lnTo>
                <a:cubicBezTo>
                  <a:pt x="205" y="120"/>
                  <a:pt x="205" y="120"/>
                  <a:pt x="212" y="120"/>
                </a:cubicBezTo>
                <a:cubicBezTo>
                  <a:pt x="205" y="120"/>
                  <a:pt x="205" y="120"/>
                  <a:pt x="205" y="120"/>
                </a:cubicBezTo>
                <a:lnTo>
                  <a:pt x="205" y="127"/>
                </a:ln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1" y="127"/>
                </a:cubicBezTo>
                <a:lnTo>
                  <a:pt x="191" y="134"/>
                </a:lnTo>
                <a:cubicBezTo>
                  <a:pt x="191" y="134"/>
                  <a:pt x="191" y="134"/>
                  <a:pt x="191" y="141"/>
                </a:cubicBezTo>
                <a:cubicBezTo>
                  <a:pt x="191" y="141"/>
                  <a:pt x="191" y="141"/>
                  <a:pt x="184" y="141"/>
                </a:cubicBezTo>
                <a:cubicBezTo>
                  <a:pt x="184" y="141"/>
                  <a:pt x="184" y="149"/>
                  <a:pt x="177" y="149"/>
                </a:cubicBezTo>
                <a:cubicBezTo>
                  <a:pt x="177" y="149"/>
                  <a:pt x="177" y="149"/>
                  <a:pt x="177" y="141"/>
                </a:cubicBezTo>
                <a:cubicBezTo>
                  <a:pt x="177" y="141"/>
                  <a:pt x="177" y="141"/>
                  <a:pt x="177" y="149"/>
                </a:cubicBezTo>
                <a:cubicBezTo>
                  <a:pt x="170" y="149"/>
                  <a:pt x="177" y="149"/>
                  <a:pt x="170" y="149"/>
                </a:cubicBezTo>
                <a:cubicBezTo>
                  <a:pt x="170" y="149"/>
                  <a:pt x="170" y="149"/>
                  <a:pt x="177" y="149"/>
                </a:cubicBezTo>
                <a:cubicBezTo>
                  <a:pt x="170" y="149"/>
                  <a:pt x="170" y="149"/>
                  <a:pt x="170" y="149"/>
                </a:cubicBezTo>
                <a:cubicBezTo>
                  <a:pt x="170" y="156"/>
                  <a:pt x="170" y="149"/>
                  <a:pt x="170" y="156"/>
                </a:cubicBezTo>
                <a:lnTo>
                  <a:pt x="177" y="156"/>
                </a:lnTo>
                <a:cubicBezTo>
                  <a:pt x="170" y="156"/>
                  <a:pt x="170" y="156"/>
                  <a:pt x="170" y="156"/>
                </a:cubicBezTo>
                <a:cubicBezTo>
                  <a:pt x="170" y="156"/>
                  <a:pt x="170" y="156"/>
                  <a:pt x="170" y="163"/>
                </a:cubicBezTo>
                <a:cubicBezTo>
                  <a:pt x="170" y="163"/>
                  <a:pt x="170" y="163"/>
                  <a:pt x="170" y="170"/>
                </a:cubicBezTo>
                <a:cubicBezTo>
                  <a:pt x="170" y="170"/>
                  <a:pt x="170" y="170"/>
                  <a:pt x="170" y="177"/>
                </a:cubicBezTo>
                <a:cubicBezTo>
                  <a:pt x="170" y="177"/>
                  <a:pt x="170" y="177"/>
                  <a:pt x="163" y="177"/>
                </a:cubicBezTo>
                <a:lnTo>
                  <a:pt x="170" y="177"/>
                </a:lnTo>
                <a:cubicBezTo>
                  <a:pt x="170" y="177"/>
                  <a:pt x="170" y="177"/>
                  <a:pt x="163" y="177"/>
                </a:cubicBezTo>
                <a:cubicBezTo>
                  <a:pt x="155" y="177"/>
                  <a:pt x="163" y="177"/>
                  <a:pt x="155" y="177"/>
                </a:cubicBezTo>
                <a:lnTo>
                  <a:pt x="163" y="177"/>
                </a:lnTo>
                <a:lnTo>
                  <a:pt x="155" y="177"/>
                </a:lnTo>
                <a:lnTo>
                  <a:pt x="155" y="170"/>
                </a:lnTo>
                <a:lnTo>
                  <a:pt x="155" y="177"/>
                </a:lnTo>
                <a:cubicBezTo>
                  <a:pt x="155" y="177"/>
                  <a:pt x="155" y="177"/>
                  <a:pt x="148" y="177"/>
                </a:cubicBezTo>
                <a:lnTo>
                  <a:pt x="148" y="170"/>
                </a:lnTo>
                <a:cubicBezTo>
                  <a:pt x="148" y="177"/>
                  <a:pt x="148" y="170"/>
                  <a:pt x="148" y="170"/>
                </a:cubicBezTo>
                <a:lnTo>
                  <a:pt x="148" y="177"/>
                </a:lnTo>
                <a:cubicBezTo>
                  <a:pt x="141" y="177"/>
                  <a:pt x="141" y="177"/>
                  <a:pt x="141" y="170"/>
                </a:cubicBezTo>
                <a:cubicBezTo>
                  <a:pt x="141" y="170"/>
                  <a:pt x="148" y="170"/>
                  <a:pt x="141" y="170"/>
                </a:cubicBezTo>
                <a:cubicBezTo>
                  <a:pt x="141" y="163"/>
                  <a:pt x="141" y="163"/>
                  <a:pt x="141" y="163"/>
                </a:cubicBezTo>
                <a:lnTo>
                  <a:pt x="141" y="170"/>
                </a:lnTo>
                <a:cubicBezTo>
                  <a:pt x="141" y="170"/>
                  <a:pt x="141" y="170"/>
                  <a:pt x="141" y="163"/>
                </a:cubicBezTo>
                <a:lnTo>
                  <a:pt x="141" y="170"/>
                </a:lnTo>
                <a:cubicBezTo>
                  <a:pt x="134" y="163"/>
                  <a:pt x="141" y="163"/>
                  <a:pt x="141" y="163"/>
                </a:cubicBezTo>
                <a:cubicBezTo>
                  <a:pt x="141" y="163"/>
                  <a:pt x="141" y="163"/>
                  <a:pt x="134" y="163"/>
                </a:cubicBezTo>
                <a:cubicBezTo>
                  <a:pt x="134" y="163"/>
                  <a:pt x="134" y="163"/>
                  <a:pt x="141" y="163"/>
                </a:cubicBezTo>
                <a:cubicBezTo>
                  <a:pt x="141" y="163"/>
                  <a:pt x="141" y="163"/>
                  <a:pt x="141" y="156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134" y="163"/>
                  <a:pt x="134" y="163"/>
                  <a:pt x="134" y="163"/>
                </a:cubicBez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41" y="156"/>
                </a:cubicBezTo>
                <a:cubicBezTo>
                  <a:pt x="141" y="156"/>
                  <a:pt x="141" y="156"/>
                  <a:pt x="134" y="156"/>
                </a:cubicBezTo>
                <a:lnTo>
                  <a:pt x="134" y="163"/>
                </a:ln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27" y="156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34" y="149"/>
                  <a:pt x="134" y="149"/>
                  <a:pt x="141" y="149"/>
                </a:cubicBezTo>
                <a:cubicBezTo>
                  <a:pt x="134" y="149"/>
                  <a:pt x="134" y="149"/>
                  <a:pt x="134" y="149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27" y="149"/>
                  <a:pt x="127" y="149"/>
                  <a:pt x="127" y="149"/>
                </a:cubicBezTo>
                <a:cubicBezTo>
                  <a:pt x="127" y="141"/>
                  <a:pt x="134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lnTo>
                  <a:pt x="127" y="141"/>
                </a:lnTo>
                <a:lnTo>
                  <a:pt x="134" y="141"/>
                </a:ln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34"/>
                </a:cubicBezTo>
                <a:cubicBezTo>
                  <a:pt x="134" y="127"/>
                  <a:pt x="134" y="127"/>
                  <a:pt x="134" y="127"/>
                </a:cubicBezTo>
                <a:lnTo>
                  <a:pt x="127" y="127"/>
                </a:lnTo>
                <a:cubicBezTo>
                  <a:pt x="127" y="127"/>
                  <a:pt x="127" y="127"/>
                  <a:pt x="134" y="134"/>
                </a:cubicBezTo>
                <a:cubicBezTo>
                  <a:pt x="134" y="134"/>
                  <a:pt x="134" y="134"/>
                  <a:pt x="127" y="134"/>
                </a:cubicBezTo>
                <a:cubicBezTo>
                  <a:pt x="120" y="141"/>
                  <a:pt x="113" y="149"/>
                  <a:pt x="106" y="156"/>
                </a:cubicBezTo>
                <a:lnTo>
                  <a:pt x="113" y="156"/>
                </a:lnTo>
                <a:cubicBezTo>
                  <a:pt x="113" y="156"/>
                  <a:pt x="113" y="163"/>
                  <a:pt x="120" y="163"/>
                </a:cubicBezTo>
                <a:cubicBezTo>
                  <a:pt x="113" y="163"/>
                  <a:pt x="113" y="163"/>
                  <a:pt x="113" y="163"/>
                </a:cubicBezTo>
                <a:lnTo>
                  <a:pt x="113" y="170"/>
                </a:lnTo>
                <a:lnTo>
                  <a:pt x="106" y="170"/>
                </a:lnTo>
                <a:cubicBezTo>
                  <a:pt x="106" y="163"/>
                  <a:pt x="106" y="163"/>
                  <a:pt x="106" y="163"/>
                </a:cubicBezTo>
                <a:lnTo>
                  <a:pt x="99" y="163"/>
                </a:lnTo>
                <a:lnTo>
                  <a:pt x="99" y="170"/>
                </a:lnTo>
                <a:cubicBezTo>
                  <a:pt x="99" y="170"/>
                  <a:pt x="99" y="170"/>
                  <a:pt x="106" y="170"/>
                </a:cubicBezTo>
                <a:cubicBezTo>
                  <a:pt x="106" y="170"/>
                  <a:pt x="106" y="170"/>
                  <a:pt x="106" y="177"/>
                </a:cubicBezTo>
                <a:lnTo>
                  <a:pt x="106" y="170"/>
                </a:lnTo>
                <a:cubicBezTo>
                  <a:pt x="106" y="177"/>
                  <a:pt x="106" y="177"/>
                  <a:pt x="106" y="177"/>
                </a:cubicBezTo>
                <a:cubicBezTo>
                  <a:pt x="99" y="177"/>
                  <a:pt x="99" y="177"/>
                  <a:pt x="99" y="170"/>
                </a:cubicBezTo>
                <a:lnTo>
                  <a:pt x="99" y="177"/>
                </a:lnTo>
                <a:lnTo>
                  <a:pt x="99" y="170"/>
                </a:lnTo>
                <a:cubicBezTo>
                  <a:pt x="99" y="177"/>
                  <a:pt x="99" y="177"/>
                  <a:pt x="99" y="177"/>
                </a:cubicBezTo>
                <a:cubicBezTo>
                  <a:pt x="99" y="177"/>
                  <a:pt x="106" y="177"/>
                  <a:pt x="106" y="184"/>
                </a:cubicBezTo>
                <a:cubicBezTo>
                  <a:pt x="99" y="184"/>
                  <a:pt x="99" y="177"/>
                  <a:pt x="99" y="177"/>
                </a:cubicBezTo>
                <a:cubicBezTo>
                  <a:pt x="99" y="177"/>
                  <a:pt x="99" y="177"/>
                  <a:pt x="92" y="177"/>
                </a:cubicBezTo>
                <a:cubicBezTo>
                  <a:pt x="92" y="177"/>
                  <a:pt x="85" y="177"/>
                  <a:pt x="85" y="184"/>
                </a:cubicBezTo>
                <a:cubicBezTo>
                  <a:pt x="92" y="184"/>
                  <a:pt x="92" y="184"/>
                  <a:pt x="92" y="184"/>
                </a:cubicBezTo>
                <a:lnTo>
                  <a:pt x="92" y="191"/>
                </a:lnTo>
                <a:cubicBezTo>
                  <a:pt x="92" y="191"/>
                  <a:pt x="92" y="191"/>
                  <a:pt x="92" y="198"/>
                </a:cubicBezTo>
                <a:cubicBezTo>
                  <a:pt x="92" y="191"/>
                  <a:pt x="99" y="191"/>
                  <a:pt x="99" y="198"/>
                </a:cubicBezTo>
                <a:lnTo>
                  <a:pt x="99" y="191"/>
                </a:lnTo>
                <a:cubicBezTo>
                  <a:pt x="106" y="191"/>
                  <a:pt x="106" y="198"/>
                  <a:pt x="106" y="198"/>
                </a:cubicBezTo>
                <a:cubicBezTo>
                  <a:pt x="106" y="191"/>
                  <a:pt x="106" y="191"/>
                  <a:pt x="106" y="191"/>
                </a:cubicBezTo>
                <a:lnTo>
                  <a:pt x="113" y="191"/>
                </a:lnTo>
                <a:cubicBezTo>
                  <a:pt x="113" y="198"/>
                  <a:pt x="113" y="198"/>
                  <a:pt x="113" y="198"/>
                </a:cubicBezTo>
                <a:cubicBezTo>
                  <a:pt x="113" y="198"/>
                  <a:pt x="113" y="198"/>
                  <a:pt x="113" y="205"/>
                </a:cubicBezTo>
                <a:cubicBezTo>
                  <a:pt x="113" y="205"/>
                  <a:pt x="113" y="198"/>
                  <a:pt x="113" y="205"/>
                </a:cubicBezTo>
                <a:cubicBezTo>
                  <a:pt x="120" y="205"/>
                  <a:pt x="120" y="205"/>
                  <a:pt x="120" y="205"/>
                </a:cubicBezTo>
                <a:cubicBezTo>
                  <a:pt x="120" y="205"/>
                  <a:pt x="120" y="212"/>
                  <a:pt x="127" y="212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7" y="212"/>
                  <a:pt x="127" y="212"/>
                  <a:pt x="127" y="212"/>
                </a:cubicBezTo>
                <a:lnTo>
                  <a:pt x="134" y="212"/>
                </a:lnTo>
                <a:cubicBezTo>
                  <a:pt x="134" y="219"/>
                  <a:pt x="134" y="219"/>
                  <a:pt x="134" y="219"/>
                </a:cubicBezTo>
                <a:lnTo>
                  <a:pt x="127" y="219"/>
                </a:lnTo>
                <a:cubicBezTo>
                  <a:pt x="120" y="226"/>
                  <a:pt x="120" y="226"/>
                  <a:pt x="120" y="226"/>
                </a:cubicBezTo>
                <a:cubicBezTo>
                  <a:pt x="120" y="226"/>
                  <a:pt x="120" y="226"/>
                  <a:pt x="113" y="226"/>
                </a:cubicBezTo>
                <a:lnTo>
                  <a:pt x="106" y="226"/>
                </a:lnTo>
                <a:cubicBezTo>
                  <a:pt x="106" y="226"/>
                  <a:pt x="106" y="226"/>
                  <a:pt x="99" y="226"/>
                </a:cubicBezTo>
                <a:cubicBezTo>
                  <a:pt x="99" y="226"/>
                  <a:pt x="99" y="226"/>
                  <a:pt x="99" y="233"/>
                </a:cubicBezTo>
                <a:cubicBezTo>
                  <a:pt x="92" y="233"/>
                  <a:pt x="92" y="233"/>
                  <a:pt x="92" y="240"/>
                </a:cubicBezTo>
                <a:lnTo>
                  <a:pt x="92" y="233"/>
                </a:lnTo>
                <a:cubicBezTo>
                  <a:pt x="99" y="233"/>
                  <a:pt x="99" y="233"/>
                  <a:pt x="99" y="233"/>
                </a:cubicBezTo>
                <a:cubicBezTo>
                  <a:pt x="106" y="226"/>
                  <a:pt x="106" y="226"/>
                  <a:pt x="106" y="233"/>
                </a:cubicBezTo>
                <a:cubicBezTo>
                  <a:pt x="106" y="233"/>
                  <a:pt x="106" y="233"/>
                  <a:pt x="99" y="233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6" y="233"/>
                  <a:pt x="106" y="233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13" y="240"/>
                  <a:pt x="113" y="240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20" y="240"/>
                  <a:pt x="120" y="240"/>
                  <a:pt x="120" y="240"/>
                </a:cubicBezTo>
                <a:cubicBezTo>
                  <a:pt x="113" y="240"/>
                  <a:pt x="120" y="240"/>
                  <a:pt x="113" y="240"/>
                </a:cubicBezTo>
                <a:cubicBezTo>
                  <a:pt x="113" y="240"/>
                  <a:pt x="113" y="240"/>
                  <a:pt x="113" y="247"/>
                </a:cubicBezTo>
                <a:lnTo>
                  <a:pt x="113" y="240"/>
                </a:lnTo>
                <a:cubicBezTo>
                  <a:pt x="113" y="247"/>
                  <a:pt x="113" y="247"/>
                  <a:pt x="113" y="247"/>
                </a:cubicBezTo>
                <a:cubicBezTo>
                  <a:pt x="113" y="247"/>
                  <a:pt x="113" y="247"/>
                  <a:pt x="106" y="247"/>
                </a:cubicBezTo>
                <a:lnTo>
                  <a:pt x="106" y="240"/>
                </a:lnTo>
                <a:cubicBezTo>
                  <a:pt x="106" y="240"/>
                  <a:pt x="106" y="240"/>
                  <a:pt x="106" y="247"/>
                </a:cubicBezTo>
                <a:lnTo>
                  <a:pt x="106" y="240"/>
                </a:lnTo>
                <a:lnTo>
                  <a:pt x="113" y="240"/>
                </a:lnTo>
                <a:cubicBezTo>
                  <a:pt x="106" y="240"/>
                  <a:pt x="106" y="240"/>
                  <a:pt x="106" y="240"/>
                </a:cubicBezTo>
                <a:cubicBezTo>
                  <a:pt x="106" y="240"/>
                  <a:pt x="106" y="247"/>
                  <a:pt x="99" y="247"/>
                </a:cubicBezTo>
                <a:cubicBezTo>
                  <a:pt x="99" y="240"/>
                  <a:pt x="99" y="240"/>
                  <a:pt x="99" y="247"/>
                </a:cubicBezTo>
                <a:lnTo>
                  <a:pt x="99" y="240"/>
                </a:lnTo>
                <a:cubicBezTo>
                  <a:pt x="99" y="247"/>
                  <a:pt x="99" y="247"/>
                  <a:pt x="99" y="247"/>
                </a:cubicBezTo>
                <a:lnTo>
                  <a:pt x="92" y="247"/>
                </a:lnTo>
                <a:lnTo>
                  <a:pt x="92" y="254"/>
                </a:lnTo>
                <a:cubicBezTo>
                  <a:pt x="85" y="254"/>
                  <a:pt x="85" y="254"/>
                  <a:pt x="85" y="262"/>
                </a:cubicBezTo>
                <a:lnTo>
                  <a:pt x="85" y="254"/>
                </a:lnTo>
                <a:lnTo>
                  <a:pt x="85" y="262"/>
                </a:ln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85" y="262"/>
                </a:cubicBezTo>
                <a:lnTo>
                  <a:pt x="78" y="262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2"/>
                  <a:pt x="78" y="262"/>
                  <a:pt x="78" y="269"/>
                </a:cubicBez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78" y="269"/>
                </a:cubicBezTo>
                <a:lnTo>
                  <a:pt x="71" y="269"/>
                </a:ln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1" y="269"/>
                </a:cubicBez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8" y="276"/>
                </a:cubicBezTo>
                <a:lnTo>
                  <a:pt x="71" y="276"/>
                </a:lnTo>
                <a:cubicBezTo>
                  <a:pt x="78" y="276"/>
                  <a:pt x="78" y="276"/>
                  <a:pt x="78" y="276"/>
                </a:cubicBezTo>
                <a:cubicBezTo>
                  <a:pt x="71" y="276"/>
                  <a:pt x="71" y="276"/>
                  <a:pt x="71" y="276"/>
                </a:cubicBezTo>
                <a:lnTo>
                  <a:pt x="78" y="276"/>
                </a:lnTo>
                <a:cubicBezTo>
                  <a:pt x="78" y="276"/>
                  <a:pt x="78" y="276"/>
                  <a:pt x="71" y="276"/>
                </a:cubicBezTo>
                <a:lnTo>
                  <a:pt x="78" y="276"/>
                </a:lnTo>
                <a:cubicBezTo>
                  <a:pt x="71" y="276"/>
                  <a:pt x="71" y="276"/>
                  <a:pt x="71" y="276"/>
                </a:cubicBezTo>
                <a:lnTo>
                  <a:pt x="71" y="283"/>
                </a:lnTo>
                <a:cubicBezTo>
                  <a:pt x="71" y="283"/>
                  <a:pt x="71" y="283"/>
                  <a:pt x="64" y="283"/>
                </a:cubicBezTo>
                <a:lnTo>
                  <a:pt x="64" y="290"/>
                </a:lnTo>
                <a:lnTo>
                  <a:pt x="64" y="297"/>
                </a:lnTo>
                <a:lnTo>
                  <a:pt x="64" y="304"/>
                </a:lnTo>
                <a:cubicBezTo>
                  <a:pt x="57" y="304"/>
                  <a:pt x="64" y="304"/>
                  <a:pt x="57" y="304"/>
                </a:cubicBezTo>
                <a:lnTo>
                  <a:pt x="57" y="297"/>
                </a:lnTo>
                <a:cubicBezTo>
                  <a:pt x="57" y="297"/>
                  <a:pt x="57" y="297"/>
                  <a:pt x="57" y="290"/>
                </a:cubicBezTo>
                <a:cubicBezTo>
                  <a:pt x="57" y="297"/>
                  <a:pt x="57" y="297"/>
                  <a:pt x="57" y="304"/>
                </a:cubicBezTo>
                <a:lnTo>
                  <a:pt x="57" y="311"/>
                </a:lnTo>
                <a:cubicBezTo>
                  <a:pt x="64" y="311"/>
                  <a:pt x="64" y="311"/>
                  <a:pt x="64" y="311"/>
                </a:cubicBezTo>
                <a:cubicBezTo>
                  <a:pt x="64" y="311"/>
                  <a:pt x="64" y="311"/>
                  <a:pt x="64" y="318"/>
                </a:cubicBezTo>
                <a:cubicBezTo>
                  <a:pt x="71" y="318"/>
                  <a:pt x="71" y="318"/>
                  <a:pt x="71" y="318"/>
                </a:cubicBezTo>
                <a:lnTo>
                  <a:pt x="78" y="318"/>
                </a:lnTo>
                <a:lnTo>
                  <a:pt x="78" y="325"/>
                </a:lnTo>
                <a:cubicBezTo>
                  <a:pt x="78" y="325"/>
                  <a:pt x="78" y="325"/>
                  <a:pt x="78" y="318"/>
                </a:cubicBezTo>
                <a:cubicBezTo>
                  <a:pt x="71" y="318"/>
                  <a:pt x="71" y="325"/>
                  <a:pt x="71" y="325"/>
                </a:cubicBezTo>
                <a:lnTo>
                  <a:pt x="71" y="318"/>
                </a:lnTo>
                <a:lnTo>
                  <a:pt x="64" y="318"/>
                </a:lnTo>
                <a:lnTo>
                  <a:pt x="57" y="318"/>
                </a:lnTo>
                <a:cubicBezTo>
                  <a:pt x="57" y="318"/>
                  <a:pt x="57" y="318"/>
                  <a:pt x="57" y="311"/>
                </a:cubicBezTo>
                <a:cubicBezTo>
                  <a:pt x="57" y="311"/>
                  <a:pt x="57" y="311"/>
                  <a:pt x="57" y="318"/>
                </a:cubicBezTo>
                <a:cubicBezTo>
                  <a:pt x="57" y="325"/>
                  <a:pt x="57" y="339"/>
                  <a:pt x="57" y="354"/>
                </a:cubicBezTo>
                <a:cubicBezTo>
                  <a:pt x="57" y="354"/>
                  <a:pt x="57" y="354"/>
                  <a:pt x="64" y="354"/>
                </a:cubicBezTo>
                <a:cubicBezTo>
                  <a:pt x="64" y="354"/>
                  <a:pt x="64" y="354"/>
                  <a:pt x="71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61"/>
                  <a:pt x="71" y="361"/>
                  <a:pt x="71" y="368"/>
                </a:cubicBezTo>
                <a:cubicBezTo>
                  <a:pt x="78" y="368"/>
                  <a:pt x="78" y="361"/>
                  <a:pt x="78" y="361"/>
                </a:cubicBezTo>
                <a:cubicBezTo>
                  <a:pt x="78" y="361"/>
                  <a:pt x="78" y="361"/>
                  <a:pt x="71" y="361"/>
                </a:cubicBezTo>
                <a:cubicBezTo>
                  <a:pt x="78" y="361"/>
                  <a:pt x="78" y="361"/>
                  <a:pt x="78" y="361"/>
                </a:cubicBezTo>
                <a:lnTo>
                  <a:pt x="78" y="354"/>
                </a:lnTo>
                <a:cubicBezTo>
                  <a:pt x="78" y="354"/>
                  <a:pt x="78" y="354"/>
                  <a:pt x="78" y="361"/>
                </a:cubicBezTo>
                <a:lnTo>
                  <a:pt x="85" y="361"/>
                </a:lnTo>
                <a:cubicBezTo>
                  <a:pt x="92" y="361"/>
                  <a:pt x="92" y="361"/>
                  <a:pt x="92" y="361"/>
                </a:cubicBezTo>
                <a:cubicBezTo>
                  <a:pt x="99" y="361"/>
                  <a:pt x="99" y="361"/>
                  <a:pt x="99" y="361"/>
                </a:cubicBezTo>
                <a:lnTo>
                  <a:pt x="106" y="361"/>
                </a:lnTo>
                <a:cubicBezTo>
                  <a:pt x="99" y="361"/>
                  <a:pt x="106" y="368"/>
                  <a:pt x="99" y="368"/>
                </a:cubicBezTo>
                <a:cubicBezTo>
                  <a:pt x="99" y="368"/>
                  <a:pt x="99" y="368"/>
                  <a:pt x="106" y="368"/>
                </a:cubicBezTo>
                <a:cubicBezTo>
                  <a:pt x="113" y="368"/>
                  <a:pt x="113" y="368"/>
                  <a:pt x="113" y="375"/>
                </a:cubicBezTo>
                <a:lnTo>
                  <a:pt x="113" y="368"/>
                </a:lnTo>
                <a:lnTo>
                  <a:pt x="113" y="375"/>
                </a:lnTo>
                <a:cubicBezTo>
                  <a:pt x="113" y="375"/>
                  <a:pt x="113" y="375"/>
                  <a:pt x="120" y="375"/>
                </a:cubicBezTo>
                <a:lnTo>
                  <a:pt x="127" y="375"/>
                </a:lnTo>
                <a:lnTo>
                  <a:pt x="127" y="382"/>
                </a:lnTo>
                <a:lnTo>
                  <a:pt x="134" y="382"/>
                </a:lnTo>
                <a:lnTo>
                  <a:pt x="134" y="389"/>
                </a:lnTo>
                <a:lnTo>
                  <a:pt x="127" y="389"/>
                </a:lnTo>
                <a:lnTo>
                  <a:pt x="127" y="396"/>
                </a:lnTo>
                <a:cubicBezTo>
                  <a:pt x="134" y="396"/>
                  <a:pt x="134" y="396"/>
                  <a:pt x="134" y="396"/>
                </a:cubicBezTo>
                <a:cubicBezTo>
                  <a:pt x="141" y="396"/>
                  <a:pt x="141" y="389"/>
                  <a:pt x="141" y="389"/>
                </a:cubicBezTo>
                <a:cubicBezTo>
                  <a:pt x="141" y="396"/>
                  <a:pt x="148" y="396"/>
                  <a:pt x="148" y="396"/>
                </a:cubicBezTo>
                <a:cubicBezTo>
                  <a:pt x="155" y="396"/>
                  <a:pt x="155" y="396"/>
                  <a:pt x="155" y="396"/>
                </a:cubicBezTo>
                <a:lnTo>
                  <a:pt x="163" y="396"/>
                </a:lnTo>
                <a:cubicBezTo>
                  <a:pt x="163" y="396"/>
                  <a:pt x="163" y="403"/>
                  <a:pt x="170" y="403"/>
                </a:cubicBezTo>
                <a:cubicBezTo>
                  <a:pt x="177" y="403"/>
                  <a:pt x="177" y="410"/>
                  <a:pt x="177" y="410"/>
                </a:cubicBezTo>
                <a:cubicBezTo>
                  <a:pt x="177" y="417"/>
                  <a:pt x="170" y="417"/>
                  <a:pt x="170" y="417"/>
                </a:cubicBezTo>
                <a:cubicBezTo>
                  <a:pt x="170" y="417"/>
                  <a:pt x="170" y="417"/>
                  <a:pt x="170" y="424"/>
                </a:cubicBezTo>
                <a:cubicBezTo>
                  <a:pt x="170" y="424"/>
                  <a:pt x="170" y="424"/>
                  <a:pt x="163" y="424"/>
                </a:cubicBezTo>
                <a:cubicBezTo>
                  <a:pt x="163" y="424"/>
                  <a:pt x="163" y="424"/>
                  <a:pt x="163" y="431"/>
                </a:cubicBezTo>
                <a:lnTo>
                  <a:pt x="163" y="438"/>
                </a:lnTo>
                <a:cubicBezTo>
                  <a:pt x="163" y="438"/>
                  <a:pt x="163" y="438"/>
                  <a:pt x="163" y="445"/>
                </a:cubicBezTo>
                <a:cubicBezTo>
                  <a:pt x="155" y="445"/>
                  <a:pt x="155" y="445"/>
                  <a:pt x="155" y="452"/>
                </a:cubicBezTo>
                <a:cubicBezTo>
                  <a:pt x="155" y="452"/>
                  <a:pt x="155" y="452"/>
                  <a:pt x="148" y="452"/>
                </a:cubicBezTo>
                <a:cubicBezTo>
                  <a:pt x="148" y="452"/>
                  <a:pt x="148" y="452"/>
                  <a:pt x="148" y="460"/>
                </a:cubicBezTo>
                <a:cubicBezTo>
                  <a:pt x="148" y="460"/>
                  <a:pt x="148" y="452"/>
                  <a:pt x="141" y="452"/>
                </a:cubicBezTo>
                <a:cubicBezTo>
                  <a:pt x="141" y="460"/>
                  <a:pt x="141" y="460"/>
                  <a:pt x="141" y="460"/>
                </a:cubicBezTo>
                <a:cubicBezTo>
                  <a:pt x="141" y="460"/>
                  <a:pt x="141" y="460"/>
                  <a:pt x="134" y="460"/>
                </a:cubicBezTo>
                <a:cubicBezTo>
                  <a:pt x="141" y="460"/>
                  <a:pt x="134" y="467"/>
                  <a:pt x="134" y="467"/>
                </a:cubicBezTo>
                <a:cubicBezTo>
                  <a:pt x="141" y="474"/>
                  <a:pt x="134" y="474"/>
                  <a:pt x="134" y="474"/>
                </a:cubicBezTo>
                <a:cubicBezTo>
                  <a:pt x="134" y="481"/>
                  <a:pt x="127" y="481"/>
                  <a:pt x="127" y="481"/>
                </a:cubicBezTo>
                <a:cubicBezTo>
                  <a:pt x="127" y="481"/>
                  <a:pt x="134" y="481"/>
                  <a:pt x="134" y="474"/>
                </a:cubicBezTo>
                <a:lnTo>
                  <a:pt x="127" y="474"/>
                </a:lnTo>
                <a:cubicBezTo>
                  <a:pt x="127" y="474"/>
                  <a:pt x="127" y="474"/>
                  <a:pt x="127" y="481"/>
                </a:cubicBezTo>
                <a:cubicBezTo>
                  <a:pt x="170" y="523"/>
                  <a:pt x="233" y="551"/>
                  <a:pt x="297" y="551"/>
                </a:cubicBezTo>
                <a:cubicBezTo>
                  <a:pt x="417" y="551"/>
                  <a:pt x="516" y="460"/>
                  <a:pt x="537" y="347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2"/>
                  <a:pt x="530" y="332"/>
                  <a:pt x="530" y="332"/>
                </a:cubicBezTo>
                <a:cubicBezTo>
                  <a:pt x="530" y="332"/>
                  <a:pt x="530" y="332"/>
                  <a:pt x="530" y="325"/>
                </a:cubicBezTo>
                <a:cubicBezTo>
                  <a:pt x="530" y="325"/>
                  <a:pt x="530" y="325"/>
                  <a:pt x="530" y="318"/>
                </a:cubicBezTo>
                <a:lnTo>
                  <a:pt x="530" y="311"/>
                </a:lnTo>
                <a:cubicBezTo>
                  <a:pt x="530" y="311"/>
                  <a:pt x="530" y="311"/>
                  <a:pt x="523" y="311"/>
                </a:cubicBezTo>
                <a:cubicBezTo>
                  <a:pt x="523" y="304"/>
                  <a:pt x="523" y="304"/>
                  <a:pt x="523" y="304"/>
                </a:cubicBezTo>
                <a:cubicBezTo>
                  <a:pt x="516" y="304"/>
                  <a:pt x="516" y="304"/>
                  <a:pt x="516" y="304"/>
                </a:cubicBezTo>
                <a:cubicBezTo>
                  <a:pt x="516" y="304"/>
                  <a:pt x="516" y="304"/>
                  <a:pt x="523" y="304"/>
                </a:cubicBezTo>
                <a:lnTo>
                  <a:pt x="516" y="304"/>
                </a:lnTo>
                <a:lnTo>
                  <a:pt x="516" y="297"/>
                </a:lnTo>
                <a:cubicBezTo>
                  <a:pt x="516" y="297"/>
                  <a:pt x="516" y="297"/>
                  <a:pt x="516" y="290"/>
                </a:cubicBezTo>
                <a:cubicBezTo>
                  <a:pt x="516" y="297"/>
                  <a:pt x="516" y="297"/>
                  <a:pt x="509" y="297"/>
                </a:cubicBezTo>
                <a:cubicBezTo>
                  <a:pt x="509" y="290"/>
                  <a:pt x="509" y="290"/>
                  <a:pt x="509" y="290"/>
                </a:cubicBezTo>
                <a:cubicBezTo>
                  <a:pt x="509" y="290"/>
                  <a:pt x="509" y="290"/>
                  <a:pt x="509" y="297"/>
                </a:cubicBezTo>
                <a:cubicBezTo>
                  <a:pt x="509" y="297"/>
                  <a:pt x="509" y="297"/>
                  <a:pt x="502" y="297"/>
                </a:cubicBezTo>
                <a:lnTo>
                  <a:pt x="502" y="304"/>
                </a:lnTo>
                <a:cubicBezTo>
                  <a:pt x="495" y="304"/>
                  <a:pt x="495" y="304"/>
                  <a:pt x="495" y="304"/>
                </a:cubicBezTo>
                <a:lnTo>
                  <a:pt x="488" y="311"/>
                </a:lnTo>
                <a:cubicBezTo>
                  <a:pt x="481" y="311"/>
                  <a:pt x="481" y="311"/>
                  <a:pt x="481" y="311"/>
                </a:cubicBezTo>
                <a:cubicBezTo>
                  <a:pt x="481" y="311"/>
                  <a:pt x="481" y="311"/>
                  <a:pt x="481" y="318"/>
                </a:cubicBezTo>
                <a:lnTo>
                  <a:pt x="481" y="325"/>
                </a:lnTo>
                <a:cubicBezTo>
                  <a:pt x="481" y="325"/>
                  <a:pt x="481" y="325"/>
                  <a:pt x="481" y="332"/>
                </a:cubicBezTo>
                <a:cubicBezTo>
                  <a:pt x="481" y="332"/>
                  <a:pt x="481" y="332"/>
                  <a:pt x="474" y="332"/>
                </a:cubicBezTo>
                <a:cubicBezTo>
                  <a:pt x="474" y="325"/>
                  <a:pt x="474" y="325"/>
                  <a:pt x="466" y="325"/>
                </a:cubicBezTo>
                <a:cubicBezTo>
                  <a:pt x="466" y="325"/>
                  <a:pt x="466" y="325"/>
                  <a:pt x="466" y="318"/>
                </a:cubicBezTo>
                <a:lnTo>
                  <a:pt x="466" y="311"/>
                </a:lnTo>
                <a:cubicBezTo>
                  <a:pt x="466" y="311"/>
                  <a:pt x="466" y="304"/>
                  <a:pt x="459" y="304"/>
                </a:cubicBezTo>
                <a:cubicBezTo>
                  <a:pt x="459" y="297"/>
                  <a:pt x="459" y="297"/>
                  <a:pt x="459" y="297"/>
                </a:cubicBezTo>
                <a:cubicBezTo>
                  <a:pt x="466" y="297"/>
                  <a:pt x="459" y="297"/>
                  <a:pt x="459" y="297"/>
                </a:cubicBezTo>
                <a:cubicBezTo>
                  <a:pt x="452" y="297"/>
                  <a:pt x="452" y="297"/>
                  <a:pt x="452" y="297"/>
                </a:cubicBezTo>
                <a:cubicBezTo>
                  <a:pt x="452" y="297"/>
                  <a:pt x="452" y="297"/>
                  <a:pt x="452" y="290"/>
                </a:cubicBezTo>
                <a:cubicBezTo>
                  <a:pt x="452" y="297"/>
                  <a:pt x="452" y="290"/>
                  <a:pt x="452" y="290"/>
                </a:cubicBezTo>
                <a:cubicBezTo>
                  <a:pt x="445" y="290"/>
                  <a:pt x="445" y="290"/>
                  <a:pt x="445" y="290"/>
                </a:cubicBezTo>
                <a:cubicBezTo>
                  <a:pt x="445" y="283"/>
                  <a:pt x="445" y="283"/>
                  <a:pt x="445" y="283"/>
                </a:cubicBezTo>
                <a:cubicBezTo>
                  <a:pt x="445" y="283"/>
                  <a:pt x="438" y="290"/>
                  <a:pt x="438" y="283"/>
                </a:cubicBezTo>
                <a:lnTo>
                  <a:pt x="431" y="283"/>
                </a:lnTo>
                <a:cubicBezTo>
                  <a:pt x="431" y="290"/>
                  <a:pt x="431" y="290"/>
                  <a:pt x="431" y="290"/>
                </a:cubicBezTo>
                <a:lnTo>
                  <a:pt x="431" y="283"/>
                </a:lnTo>
                <a:cubicBezTo>
                  <a:pt x="424" y="283"/>
                  <a:pt x="424" y="283"/>
                  <a:pt x="424" y="283"/>
                </a:cubicBezTo>
                <a:cubicBezTo>
                  <a:pt x="417" y="283"/>
                  <a:pt x="417" y="283"/>
                  <a:pt x="417" y="283"/>
                </a:cubicBezTo>
                <a:lnTo>
                  <a:pt x="410" y="283"/>
                </a:lnTo>
                <a:cubicBezTo>
                  <a:pt x="410" y="283"/>
                  <a:pt x="403" y="283"/>
                  <a:pt x="403" y="276"/>
                </a:cubicBezTo>
                <a:cubicBezTo>
                  <a:pt x="403" y="276"/>
                  <a:pt x="403" y="276"/>
                  <a:pt x="403" y="269"/>
                </a:cubicBezTo>
                <a:cubicBezTo>
                  <a:pt x="396" y="269"/>
                  <a:pt x="396" y="269"/>
                  <a:pt x="396" y="269"/>
                </a:cubicBezTo>
                <a:cubicBezTo>
                  <a:pt x="396" y="269"/>
                  <a:pt x="396" y="269"/>
                  <a:pt x="396" y="276"/>
                </a:cubicBezTo>
                <a:cubicBezTo>
                  <a:pt x="396" y="276"/>
                  <a:pt x="396" y="276"/>
                  <a:pt x="396" y="283"/>
                </a:cubicBezTo>
                <a:cubicBezTo>
                  <a:pt x="396" y="283"/>
                  <a:pt x="396" y="283"/>
                  <a:pt x="403" y="283"/>
                </a:cubicBezTo>
                <a:cubicBezTo>
                  <a:pt x="403" y="283"/>
                  <a:pt x="403" y="283"/>
                  <a:pt x="396" y="283"/>
                </a:cubicBezTo>
                <a:lnTo>
                  <a:pt x="403" y="283"/>
                </a:lnTo>
                <a:cubicBezTo>
                  <a:pt x="396" y="283"/>
                  <a:pt x="396" y="283"/>
                  <a:pt x="403" y="283"/>
                </a:cubicBezTo>
                <a:lnTo>
                  <a:pt x="403" y="290"/>
                </a:lnTo>
                <a:cubicBezTo>
                  <a:pt x="403" y="283"/>
                  <a:pt x="403" y="283"/>
                  <a:pt x="403" y="283"/>
                </a:cubicBezTo>
                <a:lnTo>
                  <a:pt x="403" y="290"/>
                </a:lnTo>
                <a:cubicBezTo>
                  <a:pt x="410" y="290"/>
                  <a:pt x="410" y="290"/>
                  <a:pt x="410" y="290"/>
                </a:cubicBezTo>
                <a:cubicBezTo>
                  <a:pt x="417" y="283"/>
                  <a:pt x="417" y="283"/>
                  <a:pt x="417" y="283"/>
                </a:cubicBezTo>
                <a:lnTo>
                  <a:pt x="417" y="290"/>
                </a:lnTo>
                <a:lnTo>
                  <a:pt x="424" y="290"/>
                </a:lnTo>
                <a:cubicBezTo>
                  <a:pt x="424" y="290"/>
                  <a:pt x="424" y="290"/>
                  <a:pt x="424" y="297"/>
                </a:cubicBezTo>
                <a:cubicBezTo>
                  <a:pt x="424" y="304"/>
                  <a:pt x="424" y="304"/>
                  <a:pt x="424" y="304"/>
                </a:cubicBezTo>
                <a:cubicBezTo>
                  <a:pt x="417" y="304"/>
                  <a:pt x="417" y="304"/>
                  <a:pt x="417" y="304"/>
                </a:cubicBezTo>
                <a:lnTo>
                  <a:pt x="417" y="311"/>
                </a:lnTo>
                <a:cubicBezTo>
                  <a:pt x="410" y="311"/>
                  <a:pt x="410" y="311"/>
                  <a:pt x="410" y="311"/>
                </a:cubicBezTo>
                <a:lnTo>
                  <a:pt x="403" y="311"/>
                </a:lnTo>
                <a:cubicBezTo>
                  <a:pt x="403" y="318"/>
                  <a:pt x="403" y="318"/>
                  <a:pt x="396" y="318"/>
                </a:cubicBezTo>
                <a:lnTo>
                  <a:pt x="389" y="318"/>
                </a:lnTo>
                <a:cubicBezTo>
                  <a:pt x="382" y="325"/>
                  <a:pt x="382" y="325"/>
                  <a:pt x="382" y="318"/>
                </a:cubicBezTo>
                <a:cubicBezTo>
                  <a:pt x="382" y="318"/>
                  <a:pt x="382" y="318"/>
                  <a:pt x="382" y="311"/>
                </a:cubicBezTo>
                <a:cubicBezTo>
                  <a:pt x="382" y="311"/>
                  <a:pt x="375" y="311"/>
                  <a:pt x="375" y="304"/>
                </a:cubicBezTo>
                <a:cubicBezTo>
                  <a:pt x="375" y="304"/>
                  <a:pt x="375" y="304"/>
                  <a:pt x="368" y="297"/>
                </a:cubicBezTo>
                <a:cubicBezTo>
                  <a:pt x="368" y="297"/>
                  <a:pt x="368" y="297"/>
                  <a:pt x="368" y="290"/>
                </a:cubicBezTo>
                <a:cubicBezTo>
                  <a:pt x="368" y="283"/>
                  <a:pt x="361" y="283"/>
                  <a:pt x="361" y="283"/>
                </a:cubicBezTo>
                <a:cubicBezTo>
                  <a:pt x="361" y="276"/>
                  <a:pt x="361" y="276"/>
                  <a:pt x="361" y="276"/>
                </a:cubicBezTo>
                <a:cubicBezTo>
                  <a:pt x="361" y="269"/>
                  <a:pt x="353" y="269"/>
                  <a:pt x="353" y="269"/>
                </a:cubicBezTo>
                <a:cubicBezTo>
                  <a:pt x="353" y="269"/>
                  <a:pt x="353" y="269"/>
                  <a:pt x="361" y="262"/>
                </a:cubicBezTo>
                <a:cubicBezTo>
                  <a:pt x="361" y="254"/>
                  <a:pt x="361" y="254"/>
                  <a:pt x="361" y="254"/>
                </a:cubicBezTo>
                <a:cubicBezTo>
                  <a:pt x="361" y="254"/>
                  <a:pt x="361" y="254"/>
                  <a:pt x="353" y="254"/>
                </a:cubicBezTo>
                <a:cubicBezTo>
                  <a:pt x="353" y="254"/>
                  <a:pt x="353" y="254"/>
                  <a:pt x="346" y="254"/>
                </a:cubicBezTo>
                <a:cubicBezTo>
                  <a:pt x="346" y="254"/>
                  <a:pt x="346" y="247"/>
                  <a:pt x="346" y="254"/>
                </a:cubicBezTo>
                <a:cubicBezTo>
                  <a:pt x="346" y="254"/>
                  <a:pt x="346" y="254"/>
                  <a:pt x="339" y="254"/>
                </a:cubicBezTo>
                <a:cubicBezTo>
                  <a:pt x="339" y="247"/>
                  <a:pt x="339" y="247"/>
                  <a:pt x="339" y="247"/>
                </a:cubicBezTo>
                <a:cubicBezTo>
                  <a:pt x="332" y="247"/>
                  <a:pt x="332" y="247"/>
                  <a:pt x="332" y="247"/>
                </a:cubicBezTo>
                <a:cubicBezTo>
                  <a:pt x="339" y="247"/>
                  <a:pt x="339" y="247"/>
                  <a:pt x="332" y="247"/>
                </a:cubicBezTo>
                <a:lnTo>
                  <a:pt x="339" y="247"/>
                </a:lnTo>
                <a:lnTo>
                  <a:pt x="332" y="247"/>
                </a:lnTo>
                <a:cubicBezTo>
                  <a:pt x="332" y="240"/>
                  <a:pt x="332" y="240"/>
                  <a:pt x="332" y="240"/>
                </a:cubicBezTo>
                <a:cubicBezTo>
                  <a:pt x="332" y="240"/>
                  <a:pt x="332" y="240"/>
                  <a:pt x="339" y="240"/>
                </a:cubicBezTo>
                <a:cubicBezTo>
                  <a:pt x="332" y="240"/>
                  <a:pt x="332" y="240"/>
                  <a:pt x="332" y="240"/>
                </a:cubicBezTo>
                <a:lnTo>
                  <a:pt x="339" y="240"/>
                </a:lnTo>
                <a:lnTo>
                  <a:pt x="346" y="240"/>
                </a:lnTo>
                <a:cubicBezTo>
                  <a:pt x="346" y="240"/>
                  <a:pt x="346" y="240"/>
                  <a:pt x="339" y="240"/>
                </a:cubicBezTo>
                <a:cubicBezTo>
                  <a:pt x="339" y="240"/>
                  <a:pt x="339" y="240"/>
                  <a:pt x="339" y="233"/>
                </a:cubicBezTo>
                <a:lnTo>
                  <a:pt x="346" y="240"/>
                </a:lnTo>
                <a:lnTo>
                  <a:pt x="346" y="233"/>
                </a:lnTo>
                <a:cubicBezTo>
                  <a:pt x="346" y="240"/>
                  <a:pt x="346" y="240"/>
                  <a:pt x="346" y="240"/>
                </a:cubicBezTo>
                <a:cubicBezTo>
                  <a:pt x="346" y="233"/>
                  <a:pt x="346" y="233"/>
                  <a:pt x="346" y="233"/>
                </a:cubicBezTo>
                <a:lnTo>
                  <a:pt x="353" y="233"/>
                </a:lnTo>
                <a:cubicBezTo>
                  <a:pt x="353" y="233"/>
                  <a:pt x="353" y="233"/>
                  <a:pt x="361" y="233"/>
                </a:cubicBezTo>
                <a:cubicBezTo>
                  <a:pt x="361" y="233"/>
                  <a:pt x="361" y="240"/>
                  <a:pt x="368" y="240"/>
                </a:cubicBezTo>
                <a:lnTo>
                  <a:pt x="375" y="240"/>
                </a:lnTo>
                <a:lnTo>
                  <a:pt x="375" y="233"/>
                </a:lnTo>
                <a:cubicBezTo>
                  <a:pt x="375" y="226"/>
                  <a:pt x="375" y="226"/>
                  <a:pt x="375" y="226"/>
                </a:cubicBezTo>
                <a:lnTo>
                  <a:pt x="368" y="226"/>
                </a:lnTo>
                <a:lnTo>
                  <a:pt x="361" y="226"/>
                </a:lnTo>
                <a:cubicBezTo>
                  <a:pt x="361" y="226"/>
                  <a:pt x="368" y="226"/>
                  <a:pt x="368" y="219"/>
                </a:cubicBezTo>
                <a:cubicBezTo>
                  <a:pt x="368" y="219"/>
                  <a:pt x="368" y="219"/>
                  <a:pt x="361" y="219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61" y="219"/>
                  <a:pt x="361" y="226"/>
                </a:cubicBezTo>
                <a:cubicBezTo>
                  <a:pt x="361" y="226"/>
                  <a:pt x="361" y="226"/>
                  <a:pt x="353" y="226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53" y="219"/>
                  <a:pt x="346" y="219"/>
                </a:cubicBezTo>
                <a:cubicBezTo>
                  <a:pt x="346" y="219"/>
                  <a:pt x="346" y="219"/>
                  <a:pt x="353" y="219"/>
                </a:cubicBezTo>
                <a:cubicBezTo>
                  <a:pt x="346" y="219"/>
                  <a:pt x="346" y="219"/>
                  <a:pt x="346" y="219"/>
                </a:cubicBezTo>
                <a:cubicBezTo>
                  <a:pt x="346" y="219"/>
                  <a:pt x="339" y="219"/>
                  <a:pt x="346" y="219"/>
                </a:cubicBezTo>
                <a:cubicBezTo>
                  <a:pt x="346" y="226"/>
                  <a:pt x="346" y="226"/>
                  <a:pt x="346" y="226"/>
                </a:cubicBezTo>
                <a:cubicBezTo>
                  <a:pt x="346" y="226"/>
                  <a:pt x="346" y="226"/>
                  <a:pt x="339" y="226"/>
                </a:cubicBezTo>
                <a:cubicBezTo>
                  <a:pt x="339" y="226"/>
                  <a:pt x="339" y="226"/>
                  <a:pt x="339" y="233"/>
                </a:cubicBezTo>
                <a:cubicBezTo>
                  <a:pt x="339" y="240"/>
                  <a:pt x="339" y="240"/>
                  <a:pt x="339" y="240"/>
                </a:cubicBezTo>
                <a:lnTo>
                  <a:pt x="332" y="240"/>
                </a:lnTo>
                <a:cubicBezTo>
                  <a:pt x="332" y="240"/>
                  <a:pt x="332" y="240"/>
                  <a:pt x="325" y="240"/>
                </a:cubicBezTo>
                <a:cubicBezTo>
                  <a:pt x="325" y="240"/>
                  <a:pt x="325" y="240"/>
                  <a:pt x="325" y="247"/>
                </a:cubicBezTo>
                <a:cubicBezTo>
                  <a:pt x="325" y="247"/>
                  <a:pt x="325" y="247"/>
                  <a:pt x="325" y="254"/>
                </a:cubicBezTo>
                <a:lnTo>
                  <a:pt x="325" y="247"/>
                </a:lnTo>
                <a:cubicBezTo>
                  <a:pt x="325" y="247"/>
                  <a:pt x="325" y="247"/>
                  <a:pt x="318" y="254"/>
                </a:cubicBezTo>
                <a:cubicBezTo>
                  <a:pt x="318" y="247"/>
                  <a:pt x="318" y="247"/>
                  <a:pt x="318" y="247"/>
                </a:cubicBezTo>
                <a:lnTo>
                  <a:pt x="325" y="247"/>
                </a:lnTo>
                <a:lnTo>
                  <a:pt x="318" y="247"/>
                </a:lnTo>
                <a:cubicBezTo>
                  <a:pt x="318" y="247"/>
                  <a:pt x="318" y="247"/>
                  <a:pt x="318" y="240"/>
                </a:cubicBezTo>
                <a:cubicBezTo>
                  <a:pt x="318" y="247"/>
                  <a:pt x="318" y="240"/>
                  <a:pt x="318" y="240"/>
                </a:cubicBezTo>
                <a:lnTo>
                  <a:pt x="318" y="233"/>
                </a:lnTo>
                <a:cubicBezTo>
                  <a:pt x="318" y="233"/>
                  <a:pt x="318" y="233"/>
                  <a:pt x="311" y="233"/>
                </a:cubicBezTo>
                <a:lnTo>
                  <a:pt x="304" y="226"/>
                </a:lnTo>
                <a:cubicBezTo>
                  <a:pt x="297" y="226"/>
                  <a:pt x="297" y="226"/>
                  <a:pt x="297" y="226"/>
                </a:cubicBezTo>
                <a:lnTo>
                  <a:pt x="297" y="219"/>
                </a:lnTo>
                <a:lnTo>
                  <a:pt x="297" y="226"/>
                </a:lnTo>
                <a:cubicBezTo>
                  <a:pt x="297" y="233"/>
                  <a:pt x="297" y="233"/>
                  <a:pt x="297" y="233"/>
                </a:cubicBezTo>
                <a:lnTo>
                  <a:pt x="304" y="233"/>
                </a:lnTo>
                <a:cubicBezTo>
                  <a:pt x="311" y="240"/>
                  <a:pt x="311" y="240"/>
                  <a:pt x="311" y="240"/>
                </a:cubicBezTo>
                <a:lnTo>
                  <a:pt x="304" y="240"/>
                </a:lnTo>
                <a:cubicBezTo>
                  <a:pt x="311" y="240"/>
                  <a:pt x="311" y="240"/>
                  <a:pt x="311" y="240"/>
                </a:cubicBezTo>
                <a:cubicBezTo>
                  <a:pt x="311" y="240"/>
                  <a:pt x="311" y="240"/>
                  <a:pt x="311" y="247"/>
                </a:cubicBezTo>
                <a:cubicBezTo>
                  <a:pt x="311" y="247"/>
                  <a:pt x="311" y="247"/>
                  <a:pt x="304" y="247"/>
                </a:cubicBezTo>
                <a:lnTo>
                  <a:pt x="304" y="240"/>
                </a:lnTo>
                <a:cubicBezTo>
                  <a:pt x="304" y="240"/>
                  <a:pt x="304" y="240"/>
                  <a:pt x="297" y="240"/>
                </a:cubicBezTo>
                <a:cubicBezTo>
                  <a:pt x="297" y="233"/>
                  <a:pt x="297" y="240"/>
                  <a:pt x="297" y="233"/>
                </a:cubicBezTo>
                <a:cubicBezTo>
                  <a:pt x="297" y="233"/>
                  <a:pt x="297" y="233"/>
                  <a:pt x="290" y="233"/>
                </a:cubicBezTo>
                <a:lnTo>
                  <a:pt x="290" y="226"/>
                </a:lnTo>
                <a:lnTo>
                  <a:pt x="283" y="226"/>
                </a:lnTo>
                <a:cubicBezTo>
                  <a:pt x="283" y="226"/>
                  <a:pt x="283" y="233"/>
                  <a:pt x="276" y="233"/>
                </a:cubicBezTo>
                <a:cubicBezTo>
                  <a:pt x="276" y="226"/>
                  <a:pt x="276" y="233"/>
                  <a:pt x="276" y="233"/>
                </a:cubicBezTo>
                <a:cubicBezTo>
                  <a:pt x="276" y="233"/>
                  <a:pt x="276" y="226"/>
                  <a:pt x="269" y="233"/>
                </a:cubicBezTo>
                <a:cubicBezTo>
                  <a:pt x="269" y="240"/>
                  <a:pt x="262" y="233"/>
                  <a:pt x="262" y="240"/>
                </a:cubicBezTo>
                <a:cubicBezTo>
                  <a:pt x="262" y="240"/>
                  <a:pt x="262" y="240"/>
                  <a:pt x="262" y="247"/>
                </a:cubicBezTo>
                <a:lnTo>
                  <a:pt x="255" y="247"/>
                </a:lnTo>
                <a:cubicBezTo>
                  <a:pt x="255" y="247"/>
                  <a:pt x="255" y="247"/>
                  <a:pt x="255" y="254"/>
                </a:cubicBezTo>
                <a:lnTo>
                  <a:pt x="248" y="254"/>
                </a:lnTo>
                <a:cubicBezTo>
                  <a:pt x="248" y="254"/>
                  <a:pt x="248" y="254"/>
                  <a:pt x="240" y="254"/>
                </a:cubicBezTo>
                <a:cubicBezTo>
                  <a:pt x="240" y="247"/>
                  <a:pt x="240" y="247"/>
                  <a:pt x="240" y="247"/>
                </a:cubicBezTo>
                <a:cubicBezTo>
                  <a:pt x="233" y="247"/>
                  <a:pt x="240" y="247"/>
                  <a:pt x="240" y="247"/>
                </a:cubicBezTo>
                <a:lnTo>
                  <a:pt x="233" y="247"/>
                </a:lnTo>
                <a:cubicBezTo>
                  <a:pt x="233" y="247"/>
                  <a:pt x="233" y="247"/>
                  <a:pt x="240" y="247"/>
                </a:cubicBezTo>
                <a:cubicBezTo>
                  <a:pt x="240" y="247"/>
                  <a:pt x="240" y="247"/>
                  <a:pt x="233" y="247"/>
                </a:cubicBezTo>
                <a:lnTo>
                  <a:pt x="233" y="240"/>
                </a:lnTo>
                <a:cubicBezTo>
                  <a:pt x="240" y="240"/>
                  <a:pt x="240" y="240"/>
                  <a:pt x="240" y="233"/>
                </a:cubicBezTo>
                <a:cubicBezTo>
                  <a:pt x="240" y="233"/>
                  <a:pt x="240" y="233"/>
                  <a:pt x="233" y="233"/>
                </a:cubicBezTo>
                <a:lnTo>
                  <a:pt x="240" y="233"/>
                </a:lnTo>
                <a:cubicBezTo>
                  <a:pt x="240" y="226"/>
                  <a:pt x="240" y="226"/>
                  <a:pt x="240" y="226"/>
                </a:cubicBezTo>
                <a:lnTo>
                  <a:pt x="248" y="226"/>
                </a:lnTo>
                <a:cubicBezTo>
                  <a:pt x="248" y="226"/>
                  <a:pt x="255" y="233"/>
                  <a:pt x="255" y="226"/>
                </a:cubicBezTo>
                <a:lnTo>
                  <a:pt x="255" y="233"/>
                </a:lnTo>
                <a:cubicBezTo>
                  <a:pt x="255" y="226"/>
                  <a:pt x="255" y="226"/>
                  <a:pt x="255" y="226"/>
                </a:cubicBezTo>
                <a:cubicBezTo>
                  <a:pt x="262" y="226"/>
                  <a:pt x="262" y="226"/>
                  <a:pt x="262" y="226"/>
                </a:cubicBezTo>
                <a:lnTo>
                  <a:pt x="255" y="226"/>
                </a:lnTo>
                <a:cubicBezTo>
                  <a:pt x="255" y="226"/>
                  <a:pt x="255" y="226"/>
                  <a:pt x="262" y="219"/>
                </a:cubicBezTo>
                <a:cubicBezTo>
                  <a:pt x="262" y="226"/>
                  <a:pt x="262" y="226"/>
                  <a:pt x="262" y="226"/>
                </a:cubicBezTo>
                <a:lnTo>
                  <a:pt x="262" y="219"/>
                </a:lnTo>
                <a:cubicBezTo>
                  <a:pt x="255" y="219"/>
                  <a:pt x="262" y="219"/>
                  <a:pt x="255" y="219"/>
                </a:cubicBezTo>
                <a:cubicBezTo>
                  <a:pt x="255" y="212"/>
                  <a:pt x="255" y="212"/>
                  <a:pt x="255" y="212"/>
                </a:cubicBezTo>
                <a:lnTo>
                  <a:pt x="255" y="219"/>
                </a:lnTo>
                <a:cubicBezTo>
                  <a:pt x="255" y="212"/>
                  <a:pt x="255" y="212"/>
                  <a:pt x="248" y="212"/>
                </a:cubicBezTo>
                <a:lnTo>
                  <a:pt x="255" y="212"/>
                </a:lnTo>
                <a:cubicBezTo>
                  <a:pt x="255" y="212"/>
                  <a:pt x="255" y="212"/>
                  <a:pt x="255" y="205"/>
                </a:cubicBezTo>
                <a:cubicBezTo>
                  <a:pt x="255" y="205"/>
                  <a:pt x="255" y="205"/>
                  <a:pt x="262" y="205"/>
                </a:cubicBezTo>
                <a:lnTo>
                  <a:pt x="262" y="212"/>
                </a:lnTo>
                <a:cubicBezTo>
                  <a:pt x="262" y="205"/>
                  <a:pt x="262" y="212"/>
                  <a:pt x="262" y="212"/>
                </a:cubicBezTo>
                <a:cubicBezTo>
                  <a:pt x="262" y="205"/>
                  <a:pt x="262" y="205"/>
                  <a:pt x="262" y="205"/>
                </a:cubicBezTo>
                <a:cubicBezTo>
                  <a:pt x="262" y="205"/>
                  <a:pt x="262" y="205"/>
                  <a:pt x="269" y="205"/>
                </a:cubicBezTo>
                <a:cubicBezTo>
                  <a:pt x="269" y="198"/>
                  <a:pt x="269" y="198"/>
                  <a:pt x="269" y="198"/>
                </a:cubicBezTo>
                <a:lnTo>
                  <a:pt x="276" y="198"/>
                </a:lnTo>
                <a:cubicBezTo>
                  <a:pt x="276" y="198"/>
                  <a:pt x="276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90" y="191"/>
                </a:cubicBezTo>
                <a:lnTo>
                  <a:pt x="283" y="191"/>
                </a:lnTo>
                <a:cubicBezTo>
                  <a:pt x="283" y="191"/>
                  <a:pt x="283" y="191"/>
                  <a:pt x="283" y="184"/>
                </a:cubicBezTo>
                <a:cubicBezTo>
                  <a:pt x="283" y="184"/>
                  <a:pt x="283" y="184"/>
                  <a:pt x="290" y="184"/>
                </a:cubicBezTo>
                <a:lnTo>
                  <a:pt x="290" y="191"/>
                </a:lnTo>
                <a:lnTo>
                  <a:pt x="297" y="191"/>
                </a:lnTo>
                <a:lnTo>
                  <a:pt x="304" y="191"/>
                </a:lnTo>
                <a:cubicBezTo>
                  <a:pt x="304" y="191"/>
                  <a:pt x="304" y="191"/>
                  <a:pt x="311" y="191"/>
                </a:cubicBezTo>
                <a:lnTo>
                  <a:pt x="318" y="191"/>
                </a:lnTo>
                <a:cubicBezTo>
                  <a:pt x="318" y="184"/>
                  <a:pt x="318" y="191"/>
                  <a:pt x="318" y="184"/>
                </a:cubicBezTo>
                <a:lnTo>
                  <a:pt x="318" y="177"/>
                </a:lnTo>
                <a:cubicBezTo>
                  <a:pt x="325" y="177"/>
                  <a:pt x="325" y="177"/>
                  <a:pt x="325" y="177"/>
                </a:cubicBezTo>
                <a:cubicBezTo>
                  <a:pt x="325" y="177"/>
                  <a:pt x="325" y="177"/>
                  <a:pt x="325" y="184"/>
                </a:cubicBezTo>
                <a:cubicBezTo>
                  <a:pt x="325" y="184"/>
                  <a:pt x="325" y="184"/>
                  <a:pt x="325" y="177"/>
                </a:cubicBezTo>
                <a:cubicBezTo>
                  <a:pt x="325" y="177"/>
                  <a:pt x="325" y="177"/>
                  <a:pt x="332" y="177"/>
                </a:cubicBezTo>
                <a:lnTo>
                  <a:pt x="325" y="177"/>
                </a:lnTo>
                <a:cubicBezTo>
                  <a:pt x="325" y="177"/>
                  <a:pt x="325" y="177"/>
                  <a:pt x="325" y="170"/>
                </a:cubicBezTo>
                <a:cubicBezTo>
                  <a:pt x="332" y="170"/>
                  <a:pt x="332" y="170"/>
                  <a:pt x="332" y="170"/>
                </a:cubicBezTo>
                <a:lnTo>
                  <a:pt x="339" y="170"/>
                </a:lnTo>
                <a:lnTo>
                  <a:pt x="346" y="170"/>
                </a:lnTo>
                <a:lnTo>
                  <a:pt x="339" y="170"/>
                </a:lnTo>
                <a:lnTo>
                  <a:pt x="339" y="163"/>
                </a:lnTo>
                <a:lnTo>
                  <a:pt x="339" y="170"/>
                </a:lnTo>
                <a:cubicBezTo>
                  <a:pt x="339" y="170"/>
                  <a:pt x="339" y="170"/>
                  <a:pt x="332" y="170"/>
                </a:cubicBezTo>
                <a:cubicBezTo>
                  <a:pt x="325" y="170"/>
                  <a:pt x="325" y="170"/>
                  <a:pt x="325" y="170"/>
                </a:cubicBezTo>
                <a:cubicBezTo>
                  <a:pt x="318" y="170"/>
                  <a:pt x="318" y="163"/>
                  <a:pt x="318" y="163"/>
                </a:cubicBezTo>
                <a:cubicBezTo>
                  <a:pt x="318" y="163"/>
                  <a:pt x="318" y="163"/>
                  <a:pt x="318" y="156"/>
                </a:cubicBezTo>
                <a:lnTo>
                  <a:pt x="325" y="156"/>
                </a:lnTo>
                <a:lnTo>
                  <a:pt x="332" y="149"/>
                </a:lnTo>
                <a:cubicBezTo>
                  <a:pt x="332" y="141"/>
                  <a:pt x="332" y="141"/>
                  <a:pt x="332" y="141"/>
                </a:cubicBezTo>
                <a:cubicBezTo>
                  <a:pt x="332" y="141"/>
                  <a:pt x="332" y="141"/>
                  <a:pt x="325" y="141"/>
                </a:cubicBezTo>
                <a:cubicBezTo>
                  <a:pt x="325" y="141"/>
                  <a:pt x="325" y="141"/>
                  <a:pt x="325" y="149"/>
                </a:cubicBezTo>
                <a:cubicBezTo>
                  <a:pt x="318" y="149"/>
                  <a:pt x="318" y="149"/>
                  <a:pt x="318" y="149"/>
                </a:cubicBezTo>
                <a:cubicBezTo>
                  <a:pt x="318" y="149"/>
                  <a:pt x="318" y="149"/>
                  <a:pt x="318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11" y="163"/>
                  <a:pt x="311" y="163"/>
                  <a:pt x="311" y="163"/>
                </a:cubicBezTo>
                <a:cubicBezTo>
                  <a:pt x="311" y="170"/>
                  <a:pt x="311" y="170"/>
                  <a:pt x="311" y="170"/>
                </a:cubicBezTo>
                <a:lnTo>
                  <a:pt x="304" y="170"/>
                </a:lnTo>
                <a:cubicBezTo>
                  <a:pt x="311" y="170"/>
                  <a:pt x="311" y="170"/>
                  <a:pt x="311" y="170"/>
                </a:cubicBezTo>
                <a:lnTo>
                  <a:pt x="311" y="177"/>
                </a:lnTo>
                <a:lnTo>
                  <a:pt x="304" y="177"/>
                </a:lnTo>
                <a:lnTo>
                  <a:pt x="311" y="177"/>
                </a:lnTo>
                <a:cubicBezTo>
                  <a:pt x="304" y="177"/>
                  <a:pt x="304" y="177"/>
                  <a:pt x="304" y="177"/>
                </a:cubicBezTo>
                <a:cubicBezTo>
                  <a:pt x="304" y="184"/>
                  <a:pt x="304" y="184"/>
                  <a:pt x="304" y="184"/>
                </a:cubicBezTo>
                <a:cubicBezTo>
                  <a:pt x="304" y="184"/>
                  <a:pt x="304" y="184"/>
                  <a:pt x="297" y="184"/>
                </a:cubicBezTo>
                <a:cubicBezTo>
                  <a:pt x="297" y="184"/>
                  <a:pt x="297" y="184"/>
                  <a:pt x="297" y="177"/>
                </a:cubicBezTo>
                <a:cubicBezTo>
                  <a:pt x="297" y="177"/>
                  <a:pt x="297" y="177"/>
                  <a:pt x="290" y="177"/>
                </a:cubicBezTo>
                <a:cubicBezTo>
                  <a:pt x="290" y="177"/>
                  <a:pt x="290" y="177"/>
                  <a:pt x="290" y="170"/>
                </a:cubicBezTo>
                <a:lnTo>
                  <a:pt x="290" y="177"/>
                </a:lnTo>
                <a:cubicBezTo>
                  <a:pt x="283" y="177"/>
                  <a:pt x="283" y="177"/>
                  <a:pt x="283" y="177"/>
                </a:cubicBezTo>
                <a:cubicBezTo>
                  <a:pt x="276" y="177"/>
                  <a:pt x="276" y="177"/>
                  <a:pt x="276" y="177"/>
                </a:cubicBezTo>
                <a:lnTo>
                  <a:pt x="276" y="170"/>
                </a:lnTo>
                <a:cubicBezTo>
                  <a:pt x="276" y="170"/>
                  <a:pt x="276" y="170"/>
                  <a:pt x="276" y="177"/>
                </a:cubicBezTo>
                <a:cubicBezTo>
                  <a:pt x="276" y="170"/>
                  <a:pt x="276" y="170"/>
                  <a:pt x="276" y="170"/>
                </a:cubicBezTo>
                <a:lnTo>
                  <a:pt x="276" y="163"/>
                </a:lnTo>
                <a:cubicBezTo>
                  <a:pt x="276" y="170"/>
                  <a:pt x="276" y="163"/>
                  <a:pt x="276" y="163"/>
                </a:cubicBezTo>
                <a:lnTo>
                  <a:pt x="276" y="156"/>
                </a:lnTo>
                <a:cubicBezTo>
                  <a:pt x="283" y="156"/>
                  <a:pt x="283" y="156"/>
                  <a:pt x="283" y="156"/>
                </a:cubicBezTo>
                <a:cubicBezTo>
                  <a:pt x="283" y="156"/>
                  <a:pt x="283" y="156"/>
                  <a:pt x="290" y="156"/>
                </a:cubicBezTo>
                <a:cubicBezTo>
                  <a:pt x="290" y="156"/>
                  <a:pt x="290" y="156"/>
                  <a:pt x="290" y="149"/>
                </a:cubicBezTo>
                <a:cubicBezTo>
                  <a:pt x="297" y="149"/>
                  <a:pt x="297" y="149"/>
                  <a:pt x="297" y="149"/>
                </a:cubicBezTo>
                <a:cubicBezTo>
                  <a:pt x="297" y="141"/>
                  <a:pt x="297" y="141"/>
                  <a:pt x="297" y="141"/>
                </a:cubicBezTo>
                <a:cubicBezTo>
                  <a:pt x="297" y="134"/>
                  <a:pt x="304" y="134"/>
                  <a:pt x="304" y="134"/>
                </a:cubicBezTo>
                <a:cubicBezTo>
                  <a:pt x="311" y="134"/>
                  <a:pt x="311" y="134"/>
                  <a:pt x="311" y="134"/>
                </a:cubicBezTo>
                <a:cubicBezTo>
                  <a:pt x="311" y="134"/>
                  <a:pt x="311" y="134"/>
                  <a:pt x="311" y="127"/>
                </a:cubicBezTo>
                <a:cubicBezTo>
                  <a:pt x="311" y="127"/>
                  <a:pt x="311" y="127"/>
                  <a:pt x="318" y="127"/>
                </a:cubicBezTo>
                <a:cubicBezTo>
                  <a:pt x="318" y="127"/>
                  <a:pt x="318" y="127"/>
                  <a:pt x="318" y="120"/>
                </a:cubicBezTo>
                <a:cubicBezTo>
                  <a:pt x="318" y="127"/>
                  <a:pt x="318" y="127"/>
                  <a:pt x="325" y="127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32" y="120"/>
                  <a:pt x="332" y="120"/>
                  <a:pt x="332" y="120"/>
                </a:cubicBezTo>
                <a:cubicBezTo>
                  <a:pt x="339" y="120"/>
                  <a:pt x="339" y="120"/>
                  <a:pt x="339" y="120"/>
                </a:cubicBezTo>
                <a:cubicBezTo>
                  <a:pt x="339" y="120"/>
                  <a:pt x="339" y="120"/>
                  <a:pt x="346" y="120"/>
                </a:cubicBezTo>
                <a:cubicBezTo>
                  <a:pt x="346" y="120"/>
                  <a:pt x="346" y="120"/>
                  <a:pt x="339" y="120"/>
                </a:cubicBezTo>
                <a:cubicBezTo>
                  <a:pt x="339" y="127"/>
                  <a:pt x="339" y="127"/>
                  <a:pt x="346" y="127"/>
                </a:cubicBezTo>
                <a:cubicBezTo>
                  <a:pt x="346" y="127"/>
                  <a:pt x="346" y="127"/>
                  <a:pt x="353" y="127"/>
                </a:cubicBezTo>
                <a:lnTo>
                  <a:pt x="361" y="127"/>
                </a:lnTo>
                <a:cubicBezTo>
                  <a:pt x="361" y="127"/>
                  <a:pt x="361" y="127"/>
                  <a:pt x="368" y="127"/>
                </a:cubicBezTo>
                <a:lnTo>
                  <a:pt x="368" y="134"/>
                </a:lnTo>
                <a:cubicBezTo>
                  <a:pt x="368" y="134"/>
                  <a:pt x="368" y="134"/>
                  <a:pt x="375" y="134"/>
                </a:cubicBezTo>
                <a:cubicBezTo>
                  <a:pt x="375" y="141"/>
                  <a:pt x="375" y="141"/>
                  <a:pt x="375" y="141"/>
                </a:cubicBezTo>
                <a:cubicBezTo>
                  <a:pt x="368" y="141"/>
                  <a:pt x="361" y="141"/>
                  <a:pt x="353" y="141"/>
                </a:cubicBezTo>
                <a:lnTo>
                  <a:pt x="353" y="134"/>
                </a:lnTo>
                <a:cubicBezTo>
                  <a:pt x="353" y="141"/>
                  <a:pt x="353" y="141"/>
                  <a:pt x="353" y="141"/>
                </a:cubicBezTo>
                <a:cubicBezTo>
                  <a:pt x="361" y="141"/>
                  <a:pt x="361" y="141"/>
                  <a:pt x="353" y="141"/>
                </a:cubicBezTo>
                <a:cubicBezTo>
                  <a:pt x="353" y="149"/>
                  <a:pt x="361" y="149"/>
                  <a:pt x="361" y="149"/>
                </a:cubicBezTo>
                <a:cubicBezTo>
                  <a:pt x="368" y="156"/>
                  <a:pt x="368" y="156"/>
                  <a:pt x="368" y="149"/>
                </a:cubicBezTo>
                <a:cubicBezTo>
                  <a:pt x="361" y="149"/>
                  <a:pt x="361" y="149"/>
                  <a:pt x="361" y="149"/>
                </a:cubicBezTo>
                <a:cubicBezTo>
                  <a:pt x="368" y="149"/>
                  <a:pt x="368" y="149"/>
                  <a:pt x="368" y="149"/>
                </a:cubicBezTo>
                <a:cubicBezTo>
                  <a:pt x="368" y="149"/>
                  <a:pt x="368" y="149"/>
                  <a:pt x="375" y="149"/>
                </a:cubicBezTo>
                <a:cubicBezTo>
                  <a:pt x="375" y="149"/>
                  <a:pt x="375" y="149"/>
                  <a:pt x="375" y="141"/>
                </a:cubicBezTo>
                <a:cubicBezTo>
                  <a:pt x="382" y="141"/>
                  <a:pt x="382" y="141"/>
                  <a:pt x="382" y="141"/>
                </a:cubicBezTo>
                <a:cubicBezTo>
                  <a:pt x="382" y="141"/>
                  <a:pt x="382" y="141"/>
                  <a:pt x="382" y="134"/>
                </a:cubicBezTo>
                <a:cubicBezTo>
                  <a:pt x="382" y="134"/>
                  <a:pt x="382" y="134"/>
                  <a:pt x="382" y="127"/>
                </a:cubicBezTo>
                <a:lnTo>
                  <a:pt x="382" y="134"/>
                </a:lnTo>
                <a:cubicBezTo>
                  <a:pt x="382" y="134"/>
                  <a:pt x="389" y="134"/>
                  <a:pt x="389" y="127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9" y="134"/>
                  <a:pt x="389" y="134"/>
                  <a:pt x="382" y="134"/>
                </a:cubicBezTo>
                <a:cubicBezTo>
                  <a:pt x="389" y="134"/>
                  <a:pt x="389" y="141"/>
                  <a:pt x="389" y="141"/>
                </a:cubicBezTo>
                <a:cubicBezTo>
                  <a:pt x="389" y="141"/>
                  <a:pt x="389" y="141"/>
                  <a:pt x="396" y="141"/>
                </a:cubicBezTo>
                <a:cubicBezTo>
                  <a:pt x="396" y="134"/>
                  <a:pt x="396" y="134"/>
                  <a:pt x="396" y="134"/>
                </a:cubicBezTo>
                <a:lnTo>
                  <a:pt x="403" y="134"/>
                </a:lnTo>
                <a:cubicBezTo>
                  <a:pt x="403" y="134"/>
                  <a:pt x="403" y="134"/>
                  <a:pt x="403" y="127"/>
                </a:cubicBezTo>
                <a:lnTo>
                  <a:pt x="403" y="134"/>
                </a:lnTo>
                <a:cubicBezTo>
                  <a:pt x="410" y="134"/>
                  <a:pt x="403" y="127"/>
                  <a:pt x="410" y="127"/>
                </a:cubicBezTo>
                <a:cubicBezTo>
                  <a:pt x="410" y="127"/>
                  <a:pt x="410" y="127"/>
                  <a:pt x="410" y="134"/>
                </a:cubicBezTo>
                <a:cubicBezTo>
                  <a:pt x="410" y="134"/>
                  <a:pt x="410" y="134"/>
                  <a:pt x="417" y="127"/>
                </a:cubicBezTo>
                <a:cubicBezTo>
                  <a:pt x="417" y="127"/>
                  <a:pt x="417" y="134"/>
                  <a:pt x="417" y="127"/>
                </a:cubicBezTo>
                <a:cubicBezTo>
                  <a:pt x="417" y="127"/>
                  <a:pt x="417" y="127"/>
                  <a:pt x="424" y="127"/>
                </a:cubicBezTo>
                <a:cubicBezTo>
                  <a:pt x="424" y="134"/>
                  <a:pt x="424" y="134"/>
                  <a:pt x="424" y="134"/>
                </a:cubicBezTo>
                <a:lnTo>
                  <a:pt x="424" y="127"/>
                </a:lnTo>
                <a:cubicBezTo>
                  <a:pt x="431" y="127"/>
                  <a:pt x="431" y="127"/>
                  <a:pt x="431" y="127"/>
                </a:cubicBezTo>
                <a:cubicBezTo>
                  <a:pt x="431" y="127"/>
                  <a:pt x="431" y="127"/>
                  <a:pt x="438" y="127"/>
                </a:cubicBezTo>
                <a:cubicBezTo>
                  <a:pt x="438" y="127"/>
                  <a:pt x="445" y="127"/>
                  <a:pt x="452" y="134"/>
                </a:cubicBezTo>
                <a:lnTo>
                  <a:pt x="452" y="127"/>
                </a:lnTo>
                <a:cubicBezTo>
                  <a:pt x="445" y="127"/>
                  <a:pt x="452" y="127"/>
                  <a:pt x="445" y="127"/>
                </a:cubicBezTo>
                <a:cubicBezTo>
                  <a:pt x="445" y="120"/>
                  <a:pt x="445" y="120"/>
                  <a:pt x="445" y="120"/>
                </a:cubicBezTo>
                <a:cubicBezTo>
                  <a:pt x="445" y="120"/>
                  <a:pt x="445" y="113"/>
                  <a:pt x="452" y="113"/>
                </a:cubicBezTo>
                <a:cubicBezTo>
                  <a:pt x="445" y="106"/>
                  <a:pt x="438" y="99"/>
                  <a:pt x="431" y="99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24" y="99"/>
                  <a:pt x="424" y="99"/>
                  <a:pt x="417" y="99"/>
                </a:cubicBezTo>
                <a:cubicBezTo>
                  <a:pt x="417" y="99"/>
                  <a:pt x="417" y="99"/>
                  <a:pt x="417" y="106"/>
                </a:cubicBezTo>
                <a:cubicBezTo>
                  <a:pt x="417" y="106"/>
                  <a:pt x="417" y="106"/>
                  <a:pt x="424" y="106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0" y="106"/>
                  <a:pt x="410" y="106"/>
                  <a:pt x="410" y="106"/>
                </a:cubicBezTo>
                <a:cubicBezTo>
                  <a:pt x="410" y="106"/>
                  <a:pt x="410" y="99"/>
                  <a:pt x="417" y="99"/>
                </a:cubicBezTo>
                <a:cubicBezTo>
                  <a:pt x="417" y="99"/>
                  <a:pt x="417" y="99"/>
                  <a:pt x="417" y="92"/>
                </a:cubicBezTo>
                <a:lnTo>
                  <a:pt x="417" y="99"/>
                </a:lnTo>
                <a:cubicBezTo>
                  <a:pt x="424" y="92"/>
                  <a:pt x="424" y="92"/>
                  <a:pt x="424" y="92"/>
                </a:cubicBezTo>
                <a:cubicBezTo>
                  <a:pt x="389" y="71"/>
                  <a:pt x="346" y="57"/>
                  <a:pt x="297" y="57"/>
                </a:cubicBezTo>
                <a:cubicBezTo>
                  <a:pt x="262" y="57"/>
                  <a:pt x="226" y="71"/>
                  <a:pt x="191" y="85"/>
                </a:cubicBez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410" y="233"/>
                </a:moveTo>
                <a:lnTo>
                  <a:pt x="410" y="233"/>
                </a:lnTo>
                <a:cubicBezTo>
                  <a:pt x="410" y="233"/>
                  <a:pt x="410" y="233"/>
                  <a:pt x="403" y="233"/>
                </a:cubicBezTo>
                <a:cubicBezTo>
                  <a:pt x="410" y="233"/>
                  <a:pt x="410" y="233"/>
                  <a:pt x="410" y="233"/>
                </a:cubicBezTo>
                <a:lnTo>
                  <a:pt x="403" y="233"/>
                </a:lnTo>
                <a:cubicBezTo>
                  <a:pt x="403" y="226"/>
                  <a:pt x="403" y="226"/>
                  <a:pt x="403" y="226"/>
                </a:cubicBezTo>
                <a:lnTo>
                  <a:pt x="403" y="219"/>
                </a:lnTo>
                <a:lnTo>
                  <a:pt x="410" y="226"/>
                </a:lnTo>
                <a:cubicBezTo>
                  <a:pt x="410" y="219"/>
                  <a:pt x="410" y="219"/>
                  <a:pt x="410" y="219"/>
                </a:cubicBezTo>
                <a:cubicBezTo>
                  <a:pt x="410" y="219"/>
                  <a:pt x="410" y="219"/>
                  <a:pt x="403" y="219"/>
                </a:cubicBezTo>
                <a:cubicBezTo>
                  <a:pt x="403" y="219"/>
                  <a:pt x="403" y="219"/>
                  <a:pt x="396" y="219"/>
                </a:cubicBezTo>
                <a:lnTo>
                  <a:pt x="389" y="226"/>
                </a:lnTo>
                <a:lnTo>
                  <a:pt x="396" y="226"/>
                </a:lnTo>
                <a:cubicBezTo>
                  <a:pt x="396" y="226"/>
                  <a:pt x="389" y="233"/>
                  <a:pt x="396" y="233"/>
                </a:cubicBezTo>
                <a:cubicBezTo>
                  <a:pt x="396" y="233"/>
                  <a:pt x="396" y="233"/>
                  <a:pt x="396" y="240"/>
                </a:cubicBezTo>
                <a:lnTo>
                  <a:pt x="403" y="240"/>
                </a:lnTo>
                <a:cubicBezTo>
                  <a:pt x="396" y="240"/>
                  <a:pt x="396" y="240"/>
                  <a:pt x="396" y="240"/>
                </a:cubicBezTo>
                <a:cubicBezTo>
                  <a:pt x="396" y="247"/>
                  <a:pt x="396" y="247"/>
                  <a:pt x="396" y="247"/>
                </a:cubicBezTo>
                <a:cubicBezTo>
                  <a:pt x="396" y="247"/>
                  <a:pt x="396" y="247"/>
                  <a:pt x="403" y="247"/>
                </a:cubicBezTo>
                <a:cubicBezTo>
                  <a:pt x="403" y="254"/>
                  <a:pt x="403" y="254"/>
                  <a:pt x="410" y="254"/>
                </a:cubicBezTo>
                <a:cubicBezTo>
                  <a:pt x="410" y="247"/>
                  <a:pt x="410" y="247"/>
                  <a:pt x="410" y="247"/>
                </a:cubicBezTo>
                <a:cubicBezTo>
                  <a:pt x="410" y="240"/>
                  <a:pt x="410" y="240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ubicBezTo>
                  <a:pt x="410" y="233"/>
                  <a:pt x="410" y="233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lose/>
                <a:moveTo>
                  <a:pt x="332" y="233"/>
                </a:moveTo>
                <a:lnTo>
                  <a:pt x="332" y="233"/>
                </a:lnTo>
                <a:close/>
                <a:moveTo>
                  <a:pt x="417" y="106"/>
                </a:moveTo>
                <a:lnTo>
                  <a:pt x="417" y="106"/>
                </a:lnTo>
                <a:cubicBezTo>
                  <a:pt x="417" y="113"/>
                  <a:pt x="417" y="106"/>
                  <a:pt x="417" y="113"/>
                </a:cubicBezTo>
                <a:lnTo>
                  <a:pt x="417" y="120"/>
                </a:lnTo>
                <a:cubicBezTo>
                  <a:pt x="417" y="120"/>
                  <a:pt x="417" y="120"/>
                  <a:pt x="410" y="120"/>
                </a:cubicBezTo>
                <a:lnTo>
                  <a:pt x="410" y="113"/>
                </a:lnTo>
                <a:cubicBezTo>
                  <a:pt x="403" y="113"/>
                  <a:pt x="403" y="113"/>
                  <a:pt x="403" y="113"/>
                </a:cubicBezTo>
                <a:cubicBezTo>
                  <a:pt x="410" y="113"/>
                  <a:pt x="410" y="113"/>
                  <a:pt x="410" y="113"/>
                </a:cubicBezTo>
                <a:cubicBezTo>
                  <a:pt x="410" y="113"/>
                  <a:pt x="410" y="113"/>
                  <a:pt x="403" y="106"/>
                </a:cubicBezTo>
                <a:lnTo>
                  <a:pt x="410" y="106"/>
                </a:lnTo>
                <a:lnTo>
                  <a:pt x="417" y="106"/>
                </a:lnTo>
                <a:close/>
                <a:moveTo>
                  <a:pt x="332" y="71"/>
                </a:moveTo>
                <a:lnTo>
                  <a:pt x="332" y="71"/>
                </a:lnTo>
                <a:cubicBezTo>
                  <a:pt x="325" y="71"/>
                  <a:pt x="325" y="71"/>
                  <a:pt x="325" y="71"/>
                </a:cubicBezTo>
                <a:cubicBezTo>
                  <a:pt x="325" y="71"/>
                  <a:pt x="325" y="71"/>
                  <a:pt x="318" y="71"/>
                </a:cubicBezTo>
                <a:cubicBezTo>
                  <a:pt x="318" y="71"/>
                  <a:pt x="318" y="71"/>
                  <a:pt x="325" y="71"/>
                </a:cubicBezTo>
                <a:cubicBezTo>
                  <a:pt x="318" y="71"/>
                  <a:pt x="311" y="71"/>
                  <a:pt x="311" y="71"/>
                </a:cubicBezTo>
                <a:cubicBezTo>
                  <a:pt x="311" y="71"/>
                  <a:pt x="311" y="71"/>
                  <a:pt x="311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18" y="71"/>
                  <a:pt x="318" y="64"/>
                  <a:pt x="325" y="71"/>
                </a:cubicBezTo>
                <a:lnTo>
                  <a:pt x="325" y="64"/>
                </a:lnTo>
                <a:cubicBezTo>
                  <a:pt x="325" y="64"/>
                  <a:pt x="325" y="64"/>
                  <a:pt x="325" y="71"/>
                </a:cubicBezTo>
                <a:cubicBezTo>
                  <a:pt x="325" y="64"/>
                  <a:pt x="325" y="64"/>
                  <a:pt x="332" y="64"/>
                </a:cubicBezTo>
                <a:cubicBezTo>
                  <a:pt x="332" y="64"/>
                  <a:pt x="332" y="71"/>
                  <a:pt x="339" y="71"/>
                </a:cubicBezTo>
                <a:cubicBezTo>
                  <a:pt x="332" y="71"/>
                  <a:pt x="332" y="71"/>
                  <a:pt x="332" y="71"/>
                </a:cubicBezTo>
                <a:close/>
                <a:moveTo>
                  <a:pt x="311" y="71"/>
                </a:moveTo>
                <a:lnTo>
                  <a:pt x="311" y="71"/>
                </a:lnTo>
                <a:cubicBezTo>
                  <a:pt x="318" y="71"/>
                  <a:pt x="318" y="71"/>
                  <a:pt x="318" y="71"/>
                </a:cubicBezTo>
                <a:lnTo>
                  <a:pt x="318" y="78"/>
                </a:lnTo>
                <a:cubicBezTo>
                  <a:pt x="311" y="78"/>
                  <a:pt x="311" y="78"/>
                  <a:pt x="311" y="78"/>
                </a:cubicBezTo>
                <a:cubicBezTo>
                  <a:pt x="311" y="85"/>
                  <a:pt x="311" y="85"/>
                  <a:pt x="311" y="85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85"/>
                  <a:pt x="304" y="85"/>
                  <a:pt x="311" y="85"/>
                </a:cubicBezTo>
                <a:cubicBezTo>
                  <a:pt x="304" y="85"/>
                  <a:pt x="304" y="78"/>
                  <a:pt x="304" y="78"/>
                </a:cubicBezTo>
                <a:lnTo>
                  <a:pt x="304" y="85"/>
                </a:lnTo>
                <a:cubicBezTo>
                  <a:pt x="297" y="85"/>
                  <a:pt x="297" y="78"/>
                  <a:pt x="297" y="78"/>
                </a:cubicBezTo>
                <a:cubicBezTo>
                  <a:pt x="304" y="78"/>
                  <a:pt x="304" y="78"/>
                  <a:pt x="304" y="78"/>
                </a:cubicBezTo>
                <a:cubicBezTo>
                  <a:pt x="304" y="78"/>
                  <a:pt x="304" y="78"/>
                  <a:pt x="297" y="78"/>
                </a:cubicBezTo>
                <a:cubicBezTo>
                  <a:pt x="297" y="78"/>
                  <a:pt x="297" y="78"/>
                  <a:pt x="297" y="71"/>
                </a:cubicBezTo>
                <a:cubicBezTo>
                  <a:pt x="297" y="71"/>
                  <a:pt x="297" y="71"/>
                  <a:pt x="290" y="71"/>
                </a:cubicBezTo>
                <a:cubicBezTo>
                  <a:pt x="290" y="71"/>
                  <a:pt x="290" y="71"/>
                  <a:pt x="297" y="71"/>
                </a:cubicBezTo>
                <a:cubicBezTo>
                  <a:pt x="297" y="71"/>
                  <a:pt x="297" y="71"/>
                  <a:pt x="304" y="71"/>
                </a:cubicBezTo>
                <a:lnTo>
                  <a:pt x="311" y="71"/>
                </a:lnTo>
                <a:close/>
                <a:moveTo>
                  <a:pt x="262" y="205"/>
                </a:moveTo>
                <a:lnTo>
                  <a:pt x="262" y="205"/>
                </a:lnTo>
                <a:lnTo>
                  <a:pt x="269" y="205"/>
                </a:lnTo>
                <a:cubicBezTo>
                  <a:pt x="262" y="205"/>
                  <a:pt x="262" y="205"/>
                  <a:pt x="262" y="205"/>
                </a:cubicBezTo>
                <a:cubicBezTo>
                  <a:pt x="255" y="205"/>
                  <a:pt x="255" y="205"/>
                  <a:pt x="255" y="205"/>
                </a:cubicBezTo>
                <a:cubicBezTo>
                  <a:pt x="255" y="205"/>
                  <a:pt x="255" y="205"/>
                  <a:pt x="248" y="205"/>
                </a:cubicBezTo>
                <a:cubicBezTo>
                  <a:pt x="255" y="205"/>
                  <a:pt x="255" y="205"/>
                  <a:pt x="255" y="205"/>
                </a:cubicBezTo>
                <a:lnTo>
                  <a:pt x="255" y="198"/>
                </a:lnTo>
                <a:lnTo>
                  <a:pt x="255" y="205"/>
                </a:lnTo>
                <a:cubicBezTo>
                  <a:pt x="255" y="198"/>
                  <a:pt x="248" y="198"/>
                  <a:pt x="248" y="198"/>
                </a:cubicBezTo>
                <a:lnTo>
                  <a:pt x="255" y="198"/>
                </a:lnTo>
                <a:cubicBezTo>
                  <a:pt x="255" y="191"/>
                  <a:pt x="255" y="191"/>
                  <a:pt x="255" y="191"/>
                </a:cubicBezTo>
                <a:cubicBezTo>
                  <a:pt x="255" y="191"/>
                  <a:pt x="255" y="191"/>
                  <a:pt x="248" y="191"/>
                </a:cubicBezTo>
                <a:lnTo>
                  <a:pt x="248" y="184"/>
                </a:lnTo>
                <a:cubicBezTo>
                  <a:pt x="248" y="177"/>
                  <a:pt x="248" y="177"/>
                  <a:pt x="248" y="177"/>
                </a:cubicBezTo>
                <a:lnTo>
                  <a:pt x="255" y="177"/>
                </a:lnTo>
                <a:lnTo>
                  <a:pt x="248" y="177"/>
                </a:lnTo>
                <a:cubicBezTo>
                  <a:pt x="255" y="177"/>
                  <a:pt x="255" y="177"/>
                  <a:pt x="255" y="177"/>
                </a:cubicBezTo>
                <a:cubicBezTo>
                  <a:pt x="255" y="184"/>
                  <a:pt x="255" y="184"/>
                  <a:pt x="255" y="184"/>
                </a:cubicBezTo>
                <a:cubicBezTo>
                  <a:pt x="255" y="191"/>
                  <a:pt x="255" y="191"/>
                  <a:pt x="255" y="191"/>
                </a:cubicBezTo>
                <a:cubicBezTo>
                  <a:pt x="262" y="191"/>
                  <a:pt x="262" y="191"/>
                  <a:pt x="262" y="191"/>
                </a:cubicBezTo>
                <a:cubicBezTo>
                  <a:pt x="262" y="198"/>
                  <a:pt x="262" y="198"/>
                  <a:pt x="262" y="198"/>
                </a:cubicBezTo>
                <a:lnTo>
                  <a:pt x="269" y="198"/>
                </a:lnTo>
                <a:cubicBezTo>
                  <a:pt x="269" y="198"/>
                  <a:pt x="262" y="198"/>
                  <a:pt x="262" y="205"/>
                </a:cubicBezTo>
                <a:close/>
                <a:moveTo>
                  <a:pt x="248" y="184"/>
                </a:moveTo>
                <a:lnTo>
                  <a:pt x="248" y="184"/>
                </a:lnTo>
                <a:close/>
                <a:moveTo>
                  <a:pt x="248" y="191"/>
                </a:moveTo>
                <a:lnTo>
                  <a:pt x="248" y="191"/>
                </a:lnTo>
                <a:cubicBezTo>
                  <a:pt x="248" y="191"/>
                  <a:pt x="248" y="191"/>
                  <a:pt x="240" y="191"/>
                </a:cubicBezTo>
                <a:cubicBezTo>
                  <a:pt x="248" y="191"/>
                  <a:pt x="248" y="198"/>
                  <a:pt x="248" y="198"/>
                </a:cubicBezTo>
                <a:cubicBezTo>
                  <a:pt x="240" y="198"/>
                  <a:pt x="240" y="198"/>
                  <a:pt x="240" y="198"/>
                </a:cubicBezTo>
                <a:cubicBezTo>
                  <a:pt x="233" y="198"/>
                  <a:pt x="233" y="205"/>
                  <a:pt x="233" y="205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8"/>
                  <a:pt x="233" y="198"/>
                  <a:pt x="240" y="198"/>
                </a:cubicBezTo>
                <a:cubicBezTo>
                  <a:pt x="233" y="198"/>
                  <a:pt x="233" y="198"/>
                  <a:pt x="233" y="191"/>
                </a:cubicBezTo>
                <a:cubicBezTo>
                  <a:pt x="233" y="191"/>
                  <a:pt x="233" y="191"/>
                  <a:pt x="240" y="191"/>
                </a:cubicBezTo>
                <a:cubicBezTo>
                  <a:pt x="240" y="191"/>
                  <a:pt x="240" y="191"/>
                  <a:pt x="240" y="184"/>
                </a:cubicBezTo>
                <a:cubicBezTo>
                  <a:pt x="240" y="191"/>
                  <a:pt x="240" y="191"/>
                  <a:pt x="240" y="191"/>
                </a:cubicBezTo>
                <a:cubicBezTo>
                  <a:pt x="240" y="191"/>
                  <a:pt x="248" y="184"/>
                  <a:pt x="248" y="191"/>
                </a:cubicBezTo>
                <a:close/>
                <a:moveTo>
                  <a:pt x="233" y="269"/>
                </a:moveTo>
                <a:lnTo>
                  <a:pt x="233" y="269"/>
                </a:lnTo>
                <a:lnTo>
                  <a:pt x="233" y="262"/>
                </a:lnTo>
                <a:lnTo>
                  <a:pt x="240" y="262"/>
                </a:lnTo>
                <a:lnTo>
                  <a:pt x="248" y="254"/>
                </a:lnTo>
                <a:lnTo>
                  <a:pt x="255" y="254"/>
                </a:lnTo>
                <a:cubicBezTo>
                  <a:pt x="255" y="254"/>
                  <a:pt x="255" y="254"/>
                  <a:pt x="262" y="254"/>
                </a:cubicBezTo>
                <a:lnTo>
                  <a:pt x="269" y="254"/>
                </a:lnTo>
                <a:cubicBezTo>
                  <a:pt x="269" y="254"/>
                  <a:pt x="269" y="254"/>
                  <a:pt x="269" y="247"/>
                </a:cubicBezTo>
                <a:cubicBezTo>
                  <a:pt x="276" y="247"/>
                  <a:pt x="276" y="254"/>
                  <a:pt x="276" y="254"/>
                </a:cubicBezTo>
                <a:lnTo>
                  <a:pt x="276" y="247"/>
                </a:lnTo>
                <a:cubicBezTo>
                  <a:pt x="283" y="247"/>
                  <a:pt x="283" y="247"/>
                  <a:pt x="283" y="247"/>
                </a:cubicBezTo>
                <a:lnTo>
                  <a:pt x="283" y="254"/>
                </a:lnTo>
                <a:lnTo>
                  <a:pt x="290" y="247"/>
                </a:lnTo>
                <a:cubicBezTo>
                  <a:pt x="290" y="247"/>
                  <a:pt x="290" y="247"/>
                  <a:pt x="290" y="254"/>
                </a:cubicBezTo>
                <a:cubicBezTo>
                  <a:pt x="290" y="247"/>
                  <a:pt x="290" y="247"/>
                  <a:pt x="290" y="247"/>
                </a:cubicBezTo>
                <a:cubicBezTo>
                  <a:pt x="290" y="254"/>
                  <a:pt x="290" y="254"/>
                  <a:pt x="290" y="254"/>
                </a:cubicBezTo>
                <a:lnTo>
                  <a:pt x="290" y="262"/>
                </a:lnTo>
                <a:cubicBezTo>
                  <a:pt x="297" y="262"/>
                  <a:pt x="297" y="262"/>
                  <a:pt x="297" y="262"/>
                </a:cubicBezTo>
                <a:cubicBezTo>
                  <a:pt x="297" y="262"/>
                  <a:pt x="297" y="262"/>
                  <a:pt x="304" y="262"/>
                </a:cubicBezTo>
                <a:cubicBezTo>
                  <a:pt x="304" y="269"/>
                  <a:pt x="304" y="269"/>
                  <a:pt x="304" y="269"/>
                </a:cubicBezTo>
                <a:lnTo>
                  <a:pt x="311" y="269"/>
                </a:lnTo>
                <a:lnTo>
                  <a:pt x="318" y="269"/>
                </a:lnTo>
                <a:cubicBezTo>
                  <a:pt x="318" y="262"/>
                  <a:pt x="318" y="262"/>
                  <a:pt x="325" y="262"/>
                </a:cubicBezTo>
                <a:lnTo>
                  <a:pt x="325" y="269"/>
                </a:lnTo>
                <a:cubicBezTo>
                  <a:pt x="332" y="269"/>
                  <a:pt x="332" y="269"/>
                  <a:pt x="332" y="269"/>
                </a:cubicBezTo>
                <a:lnTo>
                  <a:pt x="339" y="269"/>
                </a:lnTo>
                <a:cubicBezTo>
                  <a:pt x="339" y="269"/>
                  <a:pt x="339" y="269"/>
                  <a:pt x="346" y="269"/>
                </a:cubicBezTo>
                <a:cubicBezTo>
                  <a:pt x="353" y="269"/>
                  <a:pt x="353" y="269"/>
                  <a:pt x="353" y="269"/>
                </a:cubicBezTo>
                <a:cubicBezTo>
                  <a:pt x="353" y="269"/>
                  <a:pt x="353" y="269"/>
                  <a:pt x="361" y="276"/>
                </a:cubicBezTo>
                <a:cubicBezTo>
                  <a:pt x="353" y="276"/>
                  <a:pt x="353" y="276"/>
                  <a:pt x="353" y="276"/>
                </a:cubicBezTo>
                <a:cubicBezTo>
                  <a:pt x="353" y="283"/>
                  <a:pt x="353" y="283"/>
                  <a:pt x="353" y="283"/>
                </a:cubicBezTo>
                <a:lnTo>
                  <a:pt x="361" y="290"/>
                </a:lnTo>
                <a:lnTo>
                  <a:pt x="361" y="297"/>
                </a:lnTo>
                <a:cubicBezTo>
                  <a:pt x="368" y="297"/>
                  <a:pt x="361" y="304"/>
                  <a:pt x="368" y="304"/>
                </a:cubicBezTo>
                <a:cubicBezTo>
                  <a:pt x="368" y="311"/>
                  <a:pt x="368" y="311"/>
                  <a:pt x="375" y="318"/>
                </a:cubicBezTo>
                <a:lnTo>
                  <a:pt x="375" y="311"/>
                </a:lnTo>
                <a:lnTo>
                  <a:pt x="375" y="318"/>
                </a:lnTo>
                <a:cubicBezTo>
                  <a:pt x="375" y="318"/>
                  <a:pt x="375" y="318"/>
                  <a:pt x="382" y="318"/>
                </a:cubicBezTo>
                <a:lnTo>
                  <a:pt x="382" y="325"/>
                </a:lnTo>
                <a:cubicBezTo>
                  <a:pt x="389" y="325"/>
                  <a:pt x="389" y="325"/>
                  <a:pt x="389" y="325"/>
                </a:cubicBezTo>
                <a:cubicBezTo>
                  <a:pt x="396" y="325"/>
                  <a:pt x="396" y="325"/>
                  <a:pt x="396" y="325"/>
                </a:cubicBezTo>
                <a:lnTo>
                  <a:pt x="403" y="325"/>
                </a:lnTo>
                <a:cubicBezTo>
                  <a:pt x="403" y="325"/>
                  <a:pt x="403" y="325"/>
                  <a:pt x="403" y="332"/>
                </a:cubicBezTo>
                <a:lnTo>
                  <a:pt x="396" y="332"/>
                </a:lnTo>
                <a:cubicBezTo>
                  <a:pt x="396" y="332"/>
                  <a:pt x="396" y="332"/>
                  <a:pt x="396" y="339"/>
                </a:cubicBezTo>
                <a:cubicBezTo>
                  <a:pt x="396" y="347"/>
                  <a:pt x="396" y="347"/>
                  <a:pt x="389" y="347"/>
                </a:cubicBezTo>
                <a:cubicBezTo>
                  <a:pt x="389" y="347"/>
                  <a:pt x="389" y="347"/>
                  <a:pt x="389" y="354"/>
                </a:cubicBezTo>
                <a:lnTo>
                  <a:pt x="382" y="354"/>
                </a:lnTo>
                <a:cubicBezTo>
                  <a:pt x="382" y="361"/>
                  <a:pt x="375" y="361"/>
                  <a:pt x="375" y="361"/>
                </a:cubicBezTo>
                <a:cubicBezTo>
                  <a:pt x="375" y="368"/>
                  <a:pt x="375" y="368"/>
                  <a:pt x="375" y="368"/>
                </a:cubicBezTo>
                <a:lnTo>
                  <a:pt x="368" y="368"/>
                </a:lnTo>
                <a:lnTo>
                  <a:pt x="368" y="375"/>
                </a:lnTo>
                <a:cubicBezTo>
                  <a:pt x="368" y="375"/>
                  <a:pt x="368" y="375"/>
                  <a:pt x="368" y="382"/>
                </a:cubicBezTo>
                <a:cubicBezTo>
                  <a:pt x="375" y="389"/>
                  <a:pt x="375" y="389"/>
                  <a:pt x="375" y="389"/>
                </a:cubicBezTo>
                <a:cubicBezTo>
                  <a:pt x="375" y="396"/>
                  <a:pt x="375" y="396"/>
                  <a:pt x="375" y="396"/>
                </a:cubicBezTo>
                <a:lnTo>
                  <a:pt x="375" y="403"/>
                </a:lnTo>
                <a:cubicBezTo>
                  <a:pt x="375" y="403"/>
                  <a:pt x="375" y="403"/>
                  <a:pt x="368" y="403"/>
                </a:cubicBezTo>
                <a:cubicBezTo>
                  <a:pt x="361" y="410"/>
                  <a:pt x="361" y="410"/>
                  <a:pt x="361" y="410"/>
                </a:cubicBezTo>
                <a:lnTo>
                  <a:pt x="361" y="417"/>
                </a:lnTo>
                <a:lnTo>
                  <a:pt x="361" y="424"/>
                </a:lnTo>
                <a:cubicBezTo>
                  <a:pt x="361" y="424"/>
                  <a:pt x="353" y="424"/>
                  <a:pt x="353" y="431"/>
                </a:cubicBezTo>
                <a:lnTo>
                  <a:pt x="353" y="438"/>
                </a:lnTo>
                <a:lnTo>
                  <a:pt x="346" y="438"/>
                </a:lnTo>
                <a:cubicBezTo>
                  <a:pt x="346" y="445"/>
                  <a:pt x="339" y="445"/>
                  <a:pt x="339" y="452"/>
                </a:cubicBezTo>
                <a:cubicBezTo>
                  <a:pt x="332" y="452"/>
                  <a:pt x="332" y="452"/>
                  <a:pt x="332" y="452"/>
                </a:cubicBezTo>
                <a:cubicBezTo>
                  <a:pt x="325" y="452"/>
                  <a:pt x="325" y="452"/>
                  <a:pt x="325" y="452"/>
                </a:cubicBezTo>
                <a:lnTo>
                  <a:pt x="318" y="452"/>
                </a:lnTo>
                <a:cubicBezTo>
                  <a:pt x="318" y="460"/>
                  <a:pt x="318" y="452"/>
                  <a:pt x="318" y="452"/>
                </a:cubicBezTo>
                <a:cubicBezTo>
                  <a:pt x="318" y="460"/>
                  <a:pt x="318" y="460"/>
                  <a:pt x="318" y="460"/>
                </a:cubicBezTo>
                <a:cubicBezTo>
                  <a:pt x="311" y="460"/>
                  <a:pt x="311" y="452"/>
                  <a:pt x="311" y="452"/>
                </a:cubicBezTo>
                <a:cubicBezTo>
                  <a:pt x="311" y="445"/>
                  <a:pt x="311" y="445"/>
                  <a:pt x="311" y="445"/>
                </a:cubicBezTo>
                <a:cubicBezTo>
                  <a:pt x="311" y="445"/>
                  <a:pt x="311" y="438"/>
                  <a:pt x="304" y="438"/>
                </a:cubicBezTo>
                <a:cubicBezTo>
                  <a:pt x="304" y="431"/>
                  <a:pt x="304" y="431"/>
                  <a:pt x="304" y="431"/>
                </a:cubicBezTo>
                <a:cubicBezTo>
                  <a:pt x="304" y="431"/>
                  <a:pt x="304" y="431"/>
                  <a:pt x="304" y="424"/>
                </a:cubicBezTo>
                <a:cubicBezTo>
                  <a:pt x="304" y="417"/>
                  <a:pt x="297" y="417"/>
                  <a:pt x="297" y="417"/>
                </a:cubicBezTo>
                <a:lnTo>
                  <a:pt x="297" y="410"/>
                </a:lnTo>
                <a:cubicBezTo>
                  <a:pt x="297" y="403"/>
                  <a:pt x="297" y="403"/>
                  <a:pt x="297" y="403"/>
                </a:cubicBezTo>
                <a:lnTo>
                  <a:pt x="297" y="396"/>
                </a:lnTo>
                <a:cubicBezTo>
                  <a:pt x="297" y="389"/>
                  <a:pt x="297" y="389"/>
                  <a:pt x="297" y="389"/>
                </a:cubicBezTo>
                <a:cubicBezTo>
                  <a:pt x="297" y="382"/>
                  <a:pt x="297" y="382"/>
                  <a:pt x="297" y="382"/>
                </a:cubicBezTo>
                <a:cubicBezTo>
                  <a:pt x="297" y="382"/>
                  <a:pt x="297" y="382"/>
                  <a:pt x="297" y="375"/>
                </a:cubicBezTo>
                <a:lnTo>
                  <a:pt x="297" y="368"/>
                </a:lnTo>
                <a:cubicBezTo>
                  <a:pt x="290" y="368"/>
                  <a:pt x="290" y="368"/>
                  <a:pt x="290" y="368"/>
                </a:cubicBezTo>
                <a:cubicBezTo>
                  <a:pt x="290" y="361"/>
                  <a:pt x="290" y="361"/>
                  <a:pt x="290" y="361"/>
                </a:cubicBezTo>
                <a:cubicBezTo>
                  <a:pt x="283" y="361"/>
                  <a:pt x="283" y="361"/>
                  <a:pt x="283" y="361"/>
                </a:cubicBezTo>
                <a:cubicBezTo>
                  <a:pt x="290" y="361"/>
                  <a:pt x="290" y="361"/>
                  <a:pt x="290" y="354"/>
                </a:cubicBezTo>
                <a:lnTo>
                  <a:pt x="290" y="347"/>
                </a:lnTo>
                <a:cubicBezTo>
                  <a:pt x="283" y="347"/>
                  <a:pt x="290" y="347"/>
                  <a:pt x="283" y="347"/>
                </a:cubicBezTo>
                <a:cubicBezTo>
                  <a:pt x="283" y="347"/>
                  <a:pt x="276" y="347"/>
                  <a:pt x="276" y="339"/>
                </a:cubicBezTo>
                <a:cubicBezTo>
                  <a:pt x="276" y="339"/>
                  <a:pt x="276" y="339"/>
                  <a:pt x="269" y="339"/>
                </a:cubicBezTo>
                <a:cubicBezTo>
                  <a:pt x="262" y="339"/>
                  <a:pt x="262" y="339"/>
                  <a:pt x="262" y="339"/>
                </a:cubicBezTo>
                <a:lnTo>
                  <a:pt x="255" y="347"/>
                </a:lnTo>
                <a:lnTo>
                  <a:pt x="255" y="339"/>
                </a:lnTo>
                <a:cubicBezTo>
                  <a:pt x="255" y="339"/>
                  <a:pt x="255" y="339"/>
                  <a:pt x="255" y="347"/>
                </a:cubicBezTo>
                <a:cubicBezTo>
                  <a:pt x="255" y="347"/>
                  <a:pt x="255" y="339"/>
                  <a:pt x="248" y="339"/>
                </a:cubicBezTo>
                <a:cubicBezTo>
                  <a:pt x="248" y="347"/>
                  <a:pt x="248" y="347"/>
                  <a:pt x="248" y="347"/>
                </a:cubicBezTo>
                <a:cubicBezTo>
                  <a:pt x="240" y="347"/>
                  <a:pt x="240" y="347"/>
                  <a:pt x="240" y="347"/>
                </a:cubicBezTo>
                <a:cubicBezTo>
                  <a:pt x="233" y="339"/>
                  <a:pt x="233" y="339"/>
                  <a:pt x="233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6" y="332"/>
                  <a:pt x="219" y="332"/>
                  <a:pt x="219" y="325"/>
                </a:cubicBezTo>
                <a:cubicBezTo>
                  <a:pt x="219" y="325"/>
                  <a:pt x="219" y="325"/>
                  <a:pt x="212" y="325"/>
                </a:cubicBezTo>
                <a:cubicBezTo>
                  <a:pt x="212" y="318"/>
                  <a:pt x="212" y="318"/>
                  <a:pt x="212" y="318"/>
                </a:cubicBezTo>
                <a:cubicBezTo>
                  <a:pt x="219" y="318"/>
                  <a:pt x="219" y="318"/>
                  <a:pt x="219" y="318"/>
                </a:cubicBezTo>
                <a:cubicBezTo>
                  <a:pt x="212" y="318"/>
                  <a:pt x="212" y="318"/>
                  <a:pt x="212" y="318"/>
                </a:cubicBezTo>
                <a:lnTo>
                  <a:pt x="219" y="311"/>
                </a:lnTo>
                <a:lnTo>
                  <a:pt x="219" y="304"/>
                </a:lnTo>
                <a:cubicBezTo>
                  <a:pt x="219" y="304"/>
                  <a:pt x="219" y="297"/>
                  <a:pt x="212" y="297"/>
                </a:cubicBezTo>
                <a:cubicBezTo>
                  <a:pt x="219" y="297"/>
                  <a:pt x="219" y="297"/>
                  <a:pt x="219" y="297"/>
                </a:cubicBezTo>
                <a:cubicBezTo>
                  <a:pt x="219" y="290"/>
                  <a:pt x="219" y="290"/>
                  <a:pt x="219" y="290"/>
                </a:cubicBezTo>
                <a:cubicBezTo>
                  <a:pt x="219" y="283"/>
                  <a:pt x="219" y="283"/>
                  <a:pt x="219" y="283"/>
                </a:cubicBezTo>
                <a:lnTo>
                  <a:pt x="226" y="283"/>
                </a:lnTo>
                <a:lnTo>
                  <a:pt x="226" y="276"/>
                </a:lnTo>
                <a:cubicBezTo>
                  <a:pt x="233" y="276"/>
                  <a:pt x="233" y="276"/>
                  <a:pt x="233" y="276"/>
                </a:cubicBezTo>
                <a:cubicBezTo>
                  <a:pt x="233" y="269"/>
                  <a:pt x="233" y="269"/>
                  <a:pt x="233" y="269"/>
                </a:cubicBezTo>
                <a:close/>
                <a:moveTo>
                  <a:pt x="219" y="149"/>
                </a:moveTo>
                <a:lnTo>
                  <a:pt x="219" y="149"/>
                </a:lnTo>
                <a:cubicBezTo>
                  <a:pt x="219" y="149"/>
                  <a:pt x="219" y="149"/>
                  <a:pt x="219" y="156"/>
                </a:cubicBezTo>
                <a:cubicBezTo>
                  <a:pt x="212" y="156"/>
                  <a:pt x="212" y="156"/>
                  <a:pt x="212" y="156"/>
                </a:cubicBezTo>
                <a:lnTo>
                  <a:pt x="205" y="156"/>
                </a:lnTo>
                <a:lnTo>
                  <a:pt x="198" y="156"/>
                </a:lnTo>
                <a:cubicBezTo>
                  <a:pt x="198" y="149"/>
                  <a:pt x="205" y="149"/>
                  <a:pt x="205" y="149"/>
                </a:cubicBezTo>
                <a:cubicBezTo>
                  <a:pt x="198" y="149"/>
                  <a:pt x="198" y="149"/>
                  <a:pt x="198" y="149"/>
                </a:cubicBezTo>
                <a:cubicBezTo>
                  <a:pt x="198" y="149"/>
                  <a:pt x="198" y="149"/>
                  <a:pt x="205" y="149"/>
                </a:cubicBezTo>
                <a:cubicBezTo>
                  <a:pt x="198" y="149"/>
                  <a:pt x="198" y="149"/>
                  <a:pt x="198" y="141"/>
                </a:cubicBezTo>
                <a:cubicBezTo>
                  <a:pt x="198" y="141"/>
                  <a:pt x="198" y="149"/>
                  <a:pt x="198" y="141"/>
                </a:cubicBezTo>
                <a:lnTo>
                  <a:pt x="205" y="141"/>
                </a:lnTo>
                <a:cubicBezTo>
                  <a:pt x="205" y="149"/>
                  <a:pt x="205" y="149"/>
                  <a:pt x="205" y="149"/>
                </a:cubicBezTo>
                <a:cubicBezTo>
                  <a:pt x="205" y="141"/>
                  <a:pt x="205" y="141"/>
                  <a:pt x="205" y="141"/>
                </a:cubicBezTo>
                <a:lnTo>
                  <a:pt x="212" y="141"/>
                </a:lnTo>
                <a:cubicBezTo>
                  <a:pt x="212" y="141"/>
                  <a:pt x="212" y="141"/>
                  <a:pt x="219" y="141"/>
                </a:cubicBezTo>
                <a:lnTo>
                  <a:pt x="226" y="141"/>
                </a:lnTo>
                <a:cubicBezTo>
                  <a:pt x="226" y="149"/>
                  <a:pt x="226" y="149"/>
                  <a:pt x="226" y="149"/>
                </a:cubicBezTo>
                <a:cubicBezTo>
                  <a:pt x="226" y="149"/>
                  <a:pt x="226" y="149"/>
                  <a:pt x="219" y="149"/>
                </a:cubicBezTo>
                <a:close/>
                <a:moveTo>
                  <a:pt x="283" y="347"/>
                </a:moveTo>
                <a:lnTo>
                  <a:pt x="283" y="347"/>
                </a:lnTo>
                <a:close/>
                <a:moveTo>
                  <a:pt x="382" y="417"/>
                </a:moveTo>
                <a:lnTo>
                  <a:pt x="382" y="417"/>
                </a:lnTo>
                <a:lnTo>
                  <a:pt x="382" y="410"/>
                </a:lnTo>
                <a:cubicBezTo>
                  <a:pt x="382" y="410"/>
                  <a:pt x="382" y="410"/>
                  <a:pt x="382" y="403"/>
                </a:cubicBezTo>
                <a:cubicBezTo>
                  <a:pt x="389" y="403"/>
                  <a:pt x="389" y="403"/>
                  <a:pt x="389" y="403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389" y="396"/>
                  <a:pt x="389" y="396"/>
                  <a:pt x="396" y="396"/>
                </a:cubicBezTo>
                <a:cubicBezTo>
                  <a:pt x="396" y="396"/>
                  <a:pt x="396" y="396"/>
                  <a:pt x="396" y="389"/>
                </a:cubicBezTo>
                <a:cubicBezTo>
                  <a:pt x="396" y="389"/>
                  <a:pt x="396" y="389"/>
                  <a:pt x="396" y="396"/>
                </a:cubicBezTo>
                <a:cubicBezTo>
                  <a:pt x="403" y="396"/>
                  <a:pt x="396" y="396"/>
                  <a:pt x="403" y="396"/>
                </a:cubicBezTo>
                <a:cubicBezTo>
                  <a:pt x="403" y="396"/>
                  <a:pt x="403" y="396"/>
                  <a:pt x="403" y="403"/>
                </a:cubicBezTo>
                <a:cubicBezTo>
                  <a:pt x="396" y="403"/>
                  <a:pt x="396" y="403"/>
                  <a:pt x="396" y="403"/>
                </a:cubicBezTo>
                <a:lnTo>
                  <a:pt x="396" y="410"/>
                </a:lnTo>
                <a:cubicBezTo>
                  <a:pt x="396" y="410"/>
                  <a:pt x="396" y="417"/>
                  <a:pt x="396" y="424"/>
                </a:cubicBezTo>
                <a:cubicBezTo>
                  <a:pt x="396" y="424"/>
                  <a:pt x="389" y="424"/>
                  <a:pt x="389" y="431"/>
                </a:cubicBezTo>
                <a:cubicBezTo>
                  <a:pt x="382" y="431"/>
                  <a:pt x="382" y="431"/>
                  <a:pt x="382" y="424"/>
                </a:cubicBezTo>
                <a:cubicBezTo>
                  <a:pt x="382" y="424"/>
                  <a:pt x="382" y="424"/>
                  <a:pt x="382" y="417"/>
                </a:cubicBezTo>
                <a:close/>
                <a:moveTo>
                  <a:pt x="353" y="254"/>
                </a:moveTo>
                <a:lnTo>
                  <a:pt x="353" y="254"/>
                </a:lnTo>
                <a:close/>
                <a:moveTo>
                  <a:pt x="332" y="254"/>
                </a:moveTo>
                <a:lnTo>
                  <a:pt x="332" y="254"/>
                </a:lnTo>
                <a:cubicBezTo>
                  <a:pt x="325" y="254"/>
                  <a:pt x="325" y="254"/>
                  <a:pt x="325" y="254"/>
                </a:cubicBezTo>
                <a:cubicBezTo>
                  <a:pt x="332" y="254"/>
                  <a:pt x="332" y="254"/>
                  <a:pt x="332" y="254"/>
                </a:cubicBezTo>
                <a:close/>
                <a:moveTo>
                  <a:pt x="304" y="247"/>
                </a:moveTo>
                <a:lnTo>
                  <a:pt x="304" y="247"/>
                </a:lnTo>
                <a:lnTo>
                  <a:pt x="304" y="254"/>
                </a:lnTo>
                <a:cubicBezTo>
                  <a:pt x="304" y="247"/>
                  <a:pt x="297" y="247"/>
                  <a:pt x="297" y="247"/>
                </a:cubicBezTo>
                <a:lnTo>
                  <a:pt x="304" y="247"/>
                </a:lnTo>
                <a:close/>
                <a:moveTo>
                  <a:pt x="290" y="240"/>
                </a:moveTo>
                <a:lnTo>
                  <a:pt x="290" y="240"/>
                </a:lnTo>
                <a:cubicBezTo>
                  <a:pt x="283" y="240"/>
                  <a:pt x="283" y="247"/>
                  <a:pt x="283" y="247"/>
                </a:cubicBezTo>
                <a:cubicBezTo>
                  <a:pt x="283" y="240"/>
                  <a:pt x="283" y="240"/>
                  <a:pt x="283" y="240"/>
                </a:cubicBezTo>
                <a:cubicBezTo>
                  <a:pt x="283" y="240"/>
                  <a:pt x="283" y="240"/>
                  <a:pt x="290" y="240"/>
                </a:cubicBezTo>
                <a:close/>
                <a:moveTo>
                  <a:pt x="290" y="233"/>
                </a:moveTo>
                <a:lnTo>
                  <a:pt x="290" y="233"/>
                </a:lnTo>
                <a:cubicBezTo>
                  <a:pt x="283" y="233"/>
                  <a:pt x="283" y="233"/>
                  <a:pt x="283" y="233"/>
                </a:cubicBezTo>
                <a:lnTo>
                  <a:pt x="290" y="233"/>
                </a:lnTo>
                <a:close/>
                <a:moveTo>
                  <a:pt x="205" y="106"/>
                </a:moveTo>
                <a:lnTo>
                  <a:pt x="205" y="106"/>
                </a:lnTo>
                <a:lnTo>
                  <a:pt x="198" y="106"/>
                </a:lnTo>
                <a:cubicBezTo>
                  <a:pt x="198" y="106"/>
                  <a:pt x="198" y="106"/>
                  <a:pt x="198" y="99"/>
                </a:cubicBezTo>
                <a:cubicBezTo>
                  <a:pt x="198" y="99"/>
                  <a:pt x="198" y="99"/>
                  <a:pt x="205" y="99"/>
                </a:cubicBezTo>
                <a:cubicBezTo>
                  <a:pt x="205" y="99"/>
                  <a:pt x="198" y="99"/>
                  <a:pt x="198" y="106"/>
                </a:cubicBezTo>
                <a:cubicBezTo>
                  <a:pt x="205" y="106"/>
                  <a:pt x="205" y="106"/>
                  <a:pt x="205" y="106"/>
                </a:cubicBezTo>
                <a:close/>
                <a:moveTo>
                  <a:pt x="198" y="99"/>
                </a:moveTo>
                <a:lnTo>
                  <a:pt x="198" y="99"/>
                </a:lnTo>
                <a:close/>
                <a:moveTo>
                  <a:pt x="191" y="99"/>
                </a:moveTo>
                <a:lnTo>
                  <a:pt x="191" y="99"/>
                </a:lnTo>
                <a:lnTo>
                  <a:pt x="198" y="99"/>
                </a:lnTo>
                <a:lnTo>
                  <a:pt x="191" y="99"/>
                </a:lnTo>
                <a:close/>
                <a:moveTo>
                  <a:pt x="198" y="92"/>
                </a:moveTo>
                <a:lnTo>
                  <a:pt x="198" y="92"/>
                </a:lnTo>
                <a:lnTo>
                  <a:pt x="198" y="85"/>
                </a:ln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113"/>
                </a:moveTo>
                <a:lnTo>
                  <a:pt x="198" y="113"/>
                </a:lnTo>
                <a:close/>
                <a:moveTo>
                  <a:pt x="155" y="177"/>
                </a:moveTo>
                <a:lnTo>
                  <a:pt x="155" y="177"/>
                </a:lnTo>
                <a:close/>
                <a:moveTo>
                  <a:pt x="134" y="240"/>
                </a:moveTo>
                <a:lnTo>
                  <a:pt x="134" y="240"/>
                </a:lnTo>
                <a:cubicBezTo>
                  <a:pt x="134" y="233"/>
                  <a:pt x="134" y="233"/>
                  <a:pt x="134" y="233"/>
                </a:cubicBezTo>
                <a:lnTo>
                  <a:pt x="134" y="240"/>
                </a:lnTo>
                <a:lnTo>
                  <a:pt x="134" y="233"/>
                </a:lnTo>
                <a:cubicBezTo>
                  <a:pt x="127" y="233"/>
                  <a:pt x="127" y="233"/>
                  <a:pt x="127" y="233"/>
                </a:cubicBezTo>
                <a:lnTo>
                  <a:pt x="120" y="233"/>
                </a:lnTo>
                <a:lnTo>
                  <a:pt x="127" y="233"/>
                </a:lnTo>
                <a:cubicBezTo>
                  <a:pt x="127" y="226"/>
                  <a:pt x="127" y="226"/>
                  <a:pt x="127" y="226"/>
                </a:cubicBezTo>
                <a:cubicBezTo>
                  <a:pt x="127" y="226"/>
                  <a:pt x="127" y="226"/>
                  <a:pt x="127" y="219"/>
                </a:cubicBezTo>
                <a:lnTo>
                  <a:pt x="134" y="219"/>
                </a:lnTo>
                <a:cubicBezTo>
                  <a:pt x="134" y="226"/>
                  <a:pt x="127" y="226"/>
                  <a:pt x="127" y="226"/>
                </a:cubicBezTo>
                <a:cubicBezTo>
                  <a:pt x="127" y="226"/>
                  <a:pt x="127" y="226"/>
                  <a:pt x="134" y="226"/>
                </a:cubicBezTo>
                <a:cubicBezTo>
                  <a:pt x="134" y="226"/>
                  <a:pt x="134" y="233"/>
                  <a:pt x="134" y="226"/>
                </a:cubicBezTo>
                <a:cubicBezTo>
                  <a:pt x="134" y="226"/>
                  <a:pt x="134" y="226"/>
                  <a:pt x="141" y="226"/>
                </a:cubicBezTo>
                <a:cubicBezTo>
                  <a:pt x="134" y="233"/>
                  <a:pt x="134" y="233"/>
                  <a:pt x="134" y="233"/>
                </a:cubicBezTo>
                <a:lnTo>
                  <a:pt x="141" y="233"/>
                </a:lnTo>
                <a:cubicBezTo>
                  <a:pt x="141" y="233"/>
                  <a:pt x="141" y="233"/>
                  <a:pt x="134" y="233"/>
                </a:cubicBezTo>
                <a:cubicBezTo>
                  <a:pt x="141" y="233"/>
                  <a:pt x="141" y="233"/>
                  <a:pt x="141" y="233"/>
                </a:cubicBezTo>
                <a:lnTo>
                  <a:pt x="141" y="240"/>
                </a:lnTo>
                <a:cubicBezTo>
                  <a:pt x="141" y="240"/>
                  <a:pt x="141" y="240"/>
                  <a:pt x="134" y="240"/>
                </a:cubicBezTo>
                <a:close/>
                <a:moveTo>
                  <a:pt x="134" y="396"/>
                </a:moveTo>
                <a:lnTo>
                  <a:pt x="134" y="396"/>
                </a:lnTo>
                <a:lnTo>
                  <a:pt x="134" y="389"/>
                </a:lnTo>
                <a:lnTo>
                  <a:pt x="134" y="39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34"/>
                  <a:pt x="134" y="134"/>
                  <a:pt x="134" y="134"/>
                </a:cubicBezTo>
                <a:cubicBezTo>
                  <a:pt x="134" y="134"/>
                  <a:pt x="134" y="134"/>
                  <a:pt x="134" y="127"/>
                </a:cubicBezTo>
                <a:close/>
                <a:moveTo>
                  <a:pt x="113" y="240"/>
                </a:moveTo>
                <a:lnTo>
                  <a:pt x="113" y="240"/>
                </a:lnTo>
                <a:lnTo>
                  <a:pt x="120" y="240"/>
                </a:lnTo>
                <a:cubicBezTo>
                  <a:pt x="120" y="240"/>
                  <a:pt x="120" y="240"/>
                  <a:pt x="113" y="240"/>
                </a:cubicBezTo>
                <a:close/>
                <a:moveTo>
                  <a:pt x="99" y="325"/>
                </a:moveTo>
                <a:lnTo>
                  <a:pt x="99" y="325"/>
                </a:lnTo>
                <a:lnTo>
                  <a:pt x="106" y="325"/>
                </a:lnTo>
                <a:cubicBezTo>
                  <a:pt x="106" y="325"/>
                  <a:pt x="106" y="325"/>
                  <a:pt x="99" y="325"/>
                </a:cubicBezTo>
                <a:close/>
                <a:moveTo>
                  <a:pt x="99" y="361"/>
                </a:moveTo>
                <a:lnTo>
                  <a:pt x="99" y="361"/>
                </a:lnTo>
                <a:lnTo>
                  <a:pt x="106" y="361"/>
                </a:lnTo>
                <a:cubicBezTo>
                  <a:pt x="99" y="361"/>
                  <a:pt x="106" y="361"/>
                  <a:pt x="99" y="361"/>
                </a:cubicBezTo>
                <a:close/>
                <a:moveTo>
                  <a:pt x="92" y="325"/>
                </a:moveTo>
                <a:lnTo>
                  <a:pt x="92" y="325"/>
                </a:lnTo>
                <a:cubicBezTo>
                  <a:pt x="92" y="325"/>
                  <a:pt x="92" y="325"/>
                  <a:pt x="85" y="325"/>
                </a:cubicBezTo>
                <a:cubicBezTo>
                  <a:pt x="85" y="325"/>
                  <a:pt x="85" y="325"/>
                  <a:pt x="78" y="325"/>
                </a:cubicBezTo>
                <a:cubicBezTo>
                  <a:pt x="85" y="325"/>
                  <a:pt x="85" y="325"/>
                  <a:pt x="85" y="325"/>
                </a:cubicBezTo>
                <a:lnTo>
                  <a:pt x="92" y="325"/>
                </a:lnTo>
                <a:lnTo>
                  <a:pt x="99" y="325"/>
                </a:lnTo>
                <a:cubicBezTo>
                  <a:pt x="92" y="325"/>
                  <a:pt x="92" y="325"/>
                  <a:pt x="92" y="325"/>
                </a:cubicBez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1" y="325"/>
                </a:moveTo>
                <a:lnTo>
                  <a:pt x="71" y="325"/>
                </a:lnTo>
                <a:cubicBezTo>
                  <a:pt x="71" y="325"/>
                  <a:pt x="71" y="325"/>
                  <a:pt x="78" y="325"/>
                </a:cubicBezTo>
                <a:cubicBezTo>
                  <a:pt x="71" y="325"/>
                  <a:pt x="71" y="325"/>
                  <a:pt x="71" y="325"/>
                </a:cubicBezTo>
                <a:close/>
                <a:moveTo>
                  <a:pt x="481" y="332"/>
                </a:moveTo>
                <a:lnTo>
                  <a:pt x="481" y="332"/>
                </a:lnTo>
                <a:lnTo>
                  <a:pt x="488" y="332"/>
                </a:lnTo>
                <a:lnTo>
                  <a:pt x="488" y="339"/>
                </a:lnTo>
                <a:cubicBezTo>
                  <a:pt x="488" y="339"/>
                  <a:pt x="488" y="339"/>
                  <a:pt x="481" y="339"/>
                </a:cubicBezTo>
                <a:lnTo>
                  <a:pt x="481" y="332"/>
                </a:lnTo>
                <a:close/>
                <a:moveTo>
                  <a:pt x="290" y="177"/>
                </a:moveTo>
                <a:lnTo>
                  <a:pt x="290" y="177"/>
                </a:lnTo>
                <a:cubicBezTo>
                  <a:pt x="290" y="177"/>
                  <a:pt x="290" y="177"/>
                  <a:pt x="290" y="184"/>
                </a:cubicBezTo>
                <a:cubicBezTo>
                  <a:pt x="290" y="184"/>
                  <a:pt x="290" y="184"/>
                  <a:pt x="283" y="184"/>
                </a:cubicBezTo>
                <a:cubicBezTo>
                  <a:pt x="283" y="184"/>
                  <a:pt x="283" y="184"/>
                  <a:pt x="283" y="177"/>
                </a:cubicBezTo>
                <a:lnTo>
                  <a:pt x="290" y="177"/>
                </a:lnTo>
                <a:close/>
                <a:moveTo>
                  <a:pt x="297" y="184"/>
                </a:moveTo>
                <a:lnTo>
                  <a:pt x="297" y="184"/>
                </a:lnTo>
                <a:cubicBezTo>
                  <a:pt x="297" y="191"/>
                  <a:pt x="297" y="184"/>
                  <a:pt x="297" y="191"/>
                </a:cubicBezTo>
                <a:lnTo>
                  <a:pt x="290" y="191"/>
                </a:lnTo>
                <a:cubicBezTo>
                  <a:pt x="290" y="184"/>
                  <a:pt x="290" y="184"/>
                  <a:pt x="297" y="184"/>
                </a:cubicBez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76"/>
                </a:moveTo>
                <a:lnTo>
                  <a:pt x="78" y="276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9"/>
                  <a:pt x="78" y="269"/>
                  <a:pt x="78" y="276"/>
                </a:cubicBez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Freeform 122"/>
          <p:cNvSpPr>
            <a:spLocks noChangeArrowheads="1"/>
          </p:cNvSpPr>
          <p:nvPr/>
        </p:nvSpPr>
        <p:spPr bwMode="auto">
          <a:xfrm>
            <a:off x="8826607" y="1472214"/>
            <a:ext cx="374204" cy="374205"/>
          </a:xfrm>
          <a:custGeom>
            <a:avLst/>
            <a:gdLst>
              <a:gd name="T0" fmla="*/ 39339251 w 609"/>
              <a:gd name="T1" fmla="*/ 78678142 h 609"/>
              <a:gd name="T2" fmla="*/ 39339251 w 609"/>
              <a:gd name="T3" fmla="*/ 78678142 h 609"/>
              <a:gd name="T4" fmla="*/ 0 w 609"/>
              <a:gd name="T5" fmla="*/ 39339251 h 609"/>
              <a:gd name="T6" fmla="*/ 39339251 w 609"/>
              <a:gd name="T7" fmla="*/ 0 h 609"/>
              <a:gd name="T8" fmla="*/ 78678142 w 609"/>
              <a:gd name="T9" fmla="*/ 39339251 h 609"/>
              <a:gd name="T10" fmla="*/ 39339251 w 609"/>
              <a:gd name="T11" fmla="*/ 78678142 h 609"/>
              <a:gd name="T12" fmla="*/ 39339251 w 609"/>
              <a:gd name="T13" fmla="*/ 7376244 h 609"/>
              <a:gd name="T14" fmla="*/ 39339251 w 609"/>
              <a:gd name="T15" fmla="*/ 7376244 h 609"/>
              <a:gd name="T16" fmla="*/ 7246742 w 609"/>
              <a:gd name="T17" fmla="*/ 39339251 h 609"/>
              <a:gd name="T18" fmla="*/ 39339251 w 609"/>
              <a:gd name="T19" fmla="*/ 71302258 h 609"/>
              <a:gd name="T20" fmla="*/ 71302258 w 609"/>
              <a:gd name="T21" fmla="*/ 39339251 h 609"/>
              <a:gd name="T22" fmla="*/ 39339251 w 609"/>
              <a:gd name="T23" fmla="*/ 7376244 h 609"/>
              <a:gd name="T24" fmla="*/ 31057209 w 609"/>
              <a:gd name="T25" fmla="*/ 46715136 h 609"/>
              <a:gd name="T26" fmla="*/ 31057209 w 609"/>
              <a:gd name="T27" fmla="*/ 46715136 h 609"/>
              <a:gd name="T28" fmla="*/ 20057773 w 609"/>
              <a:gd name="T29" fmla="*/ 20187276 h 609"/>
              <a:gd name="T30" fmla="*/ 47491791 w 609"/>
              <a:gd name="T31" fmla="*/ 31057209 h 609"/>
              <a:gd name="T32" fmla="*/ 58491226 w 609"/>
              <a:gd name="T33" fmla="*/ 58491226 h 609"/>
              <a:gd name="T34" fmla="*/ 58491226 w 609"/>
              <a:gd name="T35" fmla="*/ 58491226 h 609"/>
              <a:gd name="T36" fmla="*/ 31057209 w 609"/>
              <a:gd name="T37" fmla="*/ 46715136 h 609"/>
              <a:gd name="T38" fmla="*/ 39339251 w 609"/>
              <a:gd name="T39" fmla="*/ 35715700 h 609"/>
              <a:gd name="T40" fmla="*/ 39339251 w 609"/>
              <a:gd name="T41" fmla="*/ 35715700 h 609"/>
              <a:gd name="T42" fmla="*/ 35715700 w 609"/>
              <a:gd name="T43" fmla="*/ 39339251 h 609"/>
              <a:gd name="T44" fmla="*/ 39339251 w 609"/>
              <a:gd name="T45" fmla="*/ 42962442 h 609"/>
              <a:gd name="T46" fmla="*/ 42962442 w 609"/>
              <a:gd name="T47" fmla="*/ 39339251 h 609"/>
              <a:gd name="T48" fmla="*/ 39339251 w 609"/>
              <a:gd name="T49" fmla="*/ 35715700 h 60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09" h="609">
                <a:moveTo>
                  <a:pt x="304" y="608"/>
                </a:moveTo>
                <a:lnTo>
                  <a:pt x="304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4"/>
                  <a:pt x="134" y="0"/>
                  <a:pt x="304" y="0"/>
                </a:cubicBezTo>
                <a:cubicBezTo>
                  <a:pt x="473" y="0"/>
                  <a:pt x="608" y="134"/>
                  <a:pt x="608" y="304"/>
                </a:cubicBezTo>
                <a:cubicBezTo>
                  <a:pt x="608" y="474"/>
                  <a:pt x="473" y="608"/>
                  <a:pt x="304" y="608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70"/>
                  <a:pt x="56" y="304"/>
                </a:cubicBezTo>
                <a:cubicBezTo>
                  <a:pt x="56" y="438"/>
                  <a:pt x="169" y="551"/>
                  <a:pt x="304" y="551"/>
                </a:cubicBezTo>
                <a:cubicBezTo>
                  <a:pt x="438" y="551"/>
                  <a:pt x="551" y="438"/>
                  <a:pt x="551" y="304"/>
                </a:cubicBezTo>
                <a:cubicBezTo>
                  <a:pt x="551" y="170"/>
                  <a:pt x="438" y="57"/>
                  <a:pt x="304" y="57"/>
                </a:cubicBezTo>
                <a:close/>
                <a:moveTo>
                  <a:pt x="240" y="361"/>
                </a:moveTo>
                <a:lnTo>
                  <a:pt x="240" y="361"/>
                </a:lnTo>
                <a:cubicBezTo>
                  <a:pt x="155" y="156"/>
                  <a:pt x="155" y="156"/>
                  <a:pt x="155" y="156"/>
                </a:cubicBezTo>
                <a:cubicBezTo>
                  <a:pt x="367" y="240"/>
                  <a:pt x="367" y="240"/>
                  <a:pt x="367" y="240"/>
                </a:cubicBezTo>
                <a:cubicBezTo>
                  <a:pt x="452" y="452"/>
                  <a:pt x="452" y="452"/>
                  <a:pt x="452" y="452"/>
                </a:cubicBezTo>
                <a:lnTo>
                  <a:pt x="240" y="361"/>
                </a:lnTo>
                <a:close/>
                <a:moveTo>
                  <a:pt x="304" y="276"/>
                </a:moveTo>
                <a:lnTo>
                  <a:pt x="304" y="276"/>
                </a:lnTo>
                <a:cubicBezTo>
                  <a:pt x="290" y="276"/>
                  <a:pt x="276" y="290"/>
                  <a:pt x="276" y="304"/>
                </a:cubicBezTo>
                <a:cubicBezTo>
                  <a:pt x="276" y="318"/>
                  <a:pt x="290" y="332"/>
                  <a:pt x="304" y="332"/>
                </a:cubicBezTo>
                <a:cubicBezTo>
                  <a:pt x="318" y="332"/>
                  <a:pt x="332" y="318"/>
                  <a:pt x="332" y="304"/>
                </a:cubicBezTo>
                <a:cubicBezTo>
                  <a:pt x="332" y="290"/>
                  <a:pt x="318" y="276"/>
                  <a:pt x="304" y="27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Freeform 123"/>
          <p:cNvSpPr>
            <a:spLocks noChangeArrowheads="1"/>
          </p:cNvSpPr>
          <p:nvPr/>
        </p:nvSpPr>
        <p:spPr bwMode="auto">
          <a:xfrm>
            <a:off x="8181240" y="1472214"/>
            <a:ext cx="371493" cy="374205"/>
          </a:xfrm>
          <a:custGeom>
            <a:avLst/>
            <a:gdLst>
              <a:gd name="T0" fmla="*/ 74657633 w 602"/>
              <a:gd name="T1" fmla="*/ 42962442 h 609"/>
              <a:gd name="T2" fmla="*/ 74657633 w 602"/>
              <a:gd name="T3" fmla="*/ 42962442 h 609"/>
              <a:gd name="T4" fmla="*/ 71002968 w 602"/>
              <a:gd name="T5" fmla="*/ 42962442 h 609"/>
              <a:gd name="T6" fmla="*/ 43332858 w 602"/>
              <a:gd name="T7" fmla="*/ 70396460 h 609"/>
              <a:gd name="T8" fmla="*/ 43332858 w 602"/>
              <a:gd name="T9" fmla="*/ 75054951 h 609"/>
              <a:gd name="T10" fmla="*/ 39678193 w 602"/>
              <a:gd name="T11" fmla="*/ 78678142 h 609"/>
              <a:gd name="T12" fmla="*/ 36023527 w 602"/>
              <a:gd name="T13" fmla="*/ 75054951 h 609"/>
              <a:gd name="T14" fmla="*/ 36023527 w 602"/>
              <a:gd name="T15" fmla="*/ 70396460 h 609"/>
              <a:gd name="T16" fmla="*/ 7308970 w 602"/>
              <a:gd name="T17" fmla="*/ 42962442 h 609"/>
              <a:gd name="T18" fmla="*/ 3654665 w 602"/>
              <a:gd name="T19" fmla="*/ 42962442 h 609"/>
              <a:gd name="T20" fmla="*/ 0 w 602"/>
              <a:gd name="T21" fmla="*/ 39339251 h 609"/>
              <a:gd name="T22" fmla="*/ 3654665 w 602"/>
              <a:gd name="T23" fmla="*/ 35715700 h 609"/>
              <a:gd name="T24" fmla="*/ 7308970 w 602"/>
              <a:gd name="T25" fmla="*/ 35715700 h 609"/>
              <a:gd name="T26" fmla="*/ 36023527 w 602"/>
              <a:gd name="T27" fmla="*/ 8282042 h 609"/>
              <a:gd name="T28" fmla="*/ 36023527 w 602"/>
              <a:gd name="T29" fmla="*/ 3623191 h 609"/>
              <a:gd name="T30" fmla="*/ 39678193 w 602"/>
              <a:gd name="T31" fmla="*/ 0 h 609"/>
              <a:gd name="T32" fmla="*/ 43332858 w 602"/>
              <a:gd name="T33" fmla="*/ 3623191 h 609"/>
              <a:gd name="T34" fmla="*/ 43332858 w 602"/>
              <a:gd name="T35" fmla="*/ 8282042 h 609"/>
              <a:gd name="T36" fmla="*/ 71002968 w 602"/>
              <a:gd name="T37" fmla="*/ 35715700 h 609"/>
              <a:gd name="T38" fmla="*/ 74657633 w 602"/>
              <a:gd name="T39" fmla="*/ 35715700 h 609"/>
              <a:gd name="T40" fmla="*/ 78442719 w 602"/>
              <a:gd name="T41" fmla="*/ 39339251 h 609"/>
              <a:gd name="T42" fmla="*/ 74657633 w 602"/>
              <a:gd name="T43" fmla="*/ 42962442 h 609"/>
              <a:gd name="T44" fmla="*/ 56254247 w 602"/>
              <a:gd name="T45" fmla="*/ 35715700 h 609"/>
              <a:gd name="T46" fmla="*/ 56254247 w 602"/>
              <a:gd name="T47" fmla="*/ 35715700 h 609"/>
              <a:gd name="T48" fmla="*/ 63563216 w 602"/>
              <a:gd name="T49" fmla="*/ 35715700 h 609"/>
              <a:gd name="T50" fmla="*/ 43332858 w 602"/>
              <a:gd name="T51" fmla="*/ 15528425 h 609"/>
              <a:gd name="T52" fmla="*/ 43332858 w 602"/>
              <a:gd name="T53" fmla="*/ 21998871 h 609"/>
              <a:gd name="T54" fmla="*/ 39678193 w 602"/>
              <a:gd name="T55" fmla="*/ 25622062 h 609"/>
              <a:gd name="T56" fmla="*/ 36023527 w 602"/>
              <a:gd name="T57" fmla="*/ 21998871 h 609"/>
              <a:gd name="T58" fmla="*/ 36023527 w 602"/>
              <a:gd name="T59" fmla="*/ 15528425 h 609"/>
              <a:gd name="T60" fmla="*/ 14748721 w 602"/>
              <a:gd name="T61" fmla="*/ 35715700 h 609"/>
              <a:gd name="T62" fmla="*/ 22058052 w 602"/>
              <a:gd name="T63" fmla="*/ 35715700 h 609"/>
              <a:gd name="T64" fmla="*/ 25843138 w 602"/>
              <a:gd name="T65" fmla="*/ 39339251 h 609"/>
              <a:gd name="T66" fmla="*/ 22058052 w 602"/>
              <a:gd name="T67" fmla="*/ 42962442 h 609"/>
              <a:gd name="T68" fmla="*/ 14748721 w 602"/>
              <a:gd name="T69" fmla="*/ 42962442 h 609"/>
              <a:gd name="T70" fmla="*/ 36023527 w 602"/>
              <a:gd name="T71" fmla="*/ 63149718 h 609"/>
              <a:gd name="T72" fmla="*/ 36023527 w 602"/>
              <a:gd name="T73" fmla="*/ 56679271 h 609"/>
              <a:gd name="T74" fmla="*/ 39678193 w 602"/>
              <a:gd name="T75" fmla="*/ 53056080 h 609"/>
              <a:gd name="T76" fmla="*/ 43332858 w 602"/>
              <a:gd name="T77" fmla="*/ 56679271 h 609"/>
              <a:gd name="T78" fmla="*/ 43332858 w 602"/>
              <a:gd name="T79" fmla="*/ 63149718 h 609"/>
              <a:gd name="T80" fmla="*/ 63563216 w 602"/>
              <a:gd name="T81" fmla="*/ 42962442 h 609"/>
              <a:gd name="T82" fmla="*/ 56254247 w 602"/>
              <a:gd name="T83" fmla="*/ 42962442 h 609"/>
              <a:gd name="T84" fmla="*/ 52599581 w 602"/>
              <a:gd name="T85" fmla="*/ 39339251 h 609"/>
              <a:gd name="T86" fmla="*/ 56254247 w 602"/>
              <a:gd name="T87" fmla="*/ 35715700 h 609"/>
              <a:gd name="T88" fmla="*/ 39678193 w 602"/>
              <a:gd name="T89" fmla="*/ 42962442 h 609"/>
              <a:gd name="T90" fmla="*/ 39678193 w 602"/>
              <a:gd name="T91" fmla="*/ 42962442 h 609"/>
              <a:gd name="T92" fmla="*/ 36023527 w 602"/>
              <a:gd name="T93" fmla="*/ 39339251 h 609"/>
              <a:gd name="T94" fmla="*/ 39678193 w 602"/>
              <a:gd name="T95" fmla="*/ 35715700 h 609"/>
              <a:gd name="T96" fmla="*/ 43332858 w 602"/>
              <a:gd name="T97" fmla="*/ 39339251 h 609"/>
              <a:gd name="T98" fmla="*/ 39678193 w 602"/>
              <a:gd name="T99" fmla="*/ 42962442 h 6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02" h="609">
                <a:moveTo>
                  <a:pt x="572" y="332"/>
                </a:moveTo>
                <a:lnTo>
                  <a:pt x="572" y="332"/>
                </a:lnTo>
                <a:cubicBezTo>
                  <a:pt x="544" y="332"/>
                  <a:pt x="544" y="332"/>
                  <a:pt x="544" y="332"/>
                </a:cubicBezTo>
                <a:cubicBezTo>
                  <a:pt x="530" y="445"/>
                  <a:pt x="445" y="537"/>
                  <a:pt x="332" y="544"/>
                </a:cubicBezTo>
                <a:cubicBezTo>
                  <a:pt x="332" y="580"/>
                  <a:pt x="332" y="580"/>
                  <a:pt x="332" y="580"/>
                </a:cubicBezTo>
                <a:cubicBezTo>
                  <a:pt x="332" y="594"/>
                  <a:pt x="318" y="608"/>
                  <a:pt x="304" y="608"/>
                </a:cubicBezTo>
                <a:cubicBezTo>
                  <a:pt x="283" y="608"/>
                  <a:pt x="276" y="594"/>
                  <a:pt x="276" y="580"/>
                </a:cubicBezTo>
                <a:cubicBezTo>
                  <a:pt x="276" y="544"/>
                  <a:pt x="276" y="544"/>
                  <a:pt x="276" y="544"/>
                </a:cubicBezTo>
                <a:cubicBezTo>
                  <a:pt x="162" y="537"/>
                  <a:pt x="71" y="445"/>
                  <a:pt x="56" y="332"/>
                </a:cubicBezTo>
                <a:cubicBezTo>
                  <a:pt x="28" y="332"/>
                  <a:pt x="28" y="332"/>
                  <a:pt x="28" y="332"/>
                </a:cubicBezTo>
                <a:cubicBezTo>
                  <a:pt x="14" y="332"/>
                  <a:pt x="0" y="318"/>
                  <a:pt x="0" y="304"/>
                </a:cubicBezTo>
                <a:cubicBezTo>
                  <a:pt x="0" y="290"/>
                  <a:pt x="14" y="276"/>
                  <a:pt x="28" y="276"/>
                </a:cubicBezTo>
                <a:cubicBezTo>
                  <a:pt x="56" y="276"/>
                  <a:pt x="56" y="276"/>
                  <a:pt x="56" y="276"/>
                </a:cubicBezTo>
                <a:cubicBezTo>
                  <a:pt x="71" y="163"/>
                  <a:pt x="162" y="71"/>
                  <a:pt x="276" y="64"/>
                </a:cubicBezTo>
                <a:cubicBezTo>
                  <a:pt x="276" y="28"/>
                  <a:pt x="276" y="28"/>
                  <a:pt x="276" y="28"/>
                </a:cubicBezTo>
                <a:cubicBezTo>
                  <a:pt x="276" y="14"/>
                  <a:pt x="283" y="0"/>
                  <a:pt x="304" y="0"/>
                </a:cubicBezTo>
                <a:cubicBezTo>
                  <a:pt x="318" y="0"/>
                  <a:pt x="332" y="14"/>
                  <a:pt x="332" y="28"/>
                </a:cubicBezTo>
                <a:cubicBezTo>
                  <a:pt x="332" y="64"/>
                  <a:pt x="332" y="64"/>
                  <a:pt x="332" y="64"/>
                </a:cubicBezTo>
                <a:cubicBezTo>
                  <a:pt x="445" y="71"/>
                  <a:pt x="530" y="163"/>
                  <a:pt x="544" y="276"/>
                </a:cubicBezTo>
                <a:cubicBezTo>
                  <a:pt x="572" y="276"/>
                  <a:pt x="572" y="276"/>
                  <a:pt x="572" y="276"/>
                </a:cubicBezTo>
                <a:cubicBezTo>
                  <a:pt x="594" y="276"/>
                  <a:pt x="601" y="290"/>
                  <a:pt x="601" y="304"/>
                </a:cubicBezTo>
                <a:cubicBezTo>
                  <a:pt x="601" y="318"/>
                  <a:pt x="594" y="332"/>
                  <a:pt x="572" y="332"/>
                </a:cubicBezTo>
                <a:close/>
                <a:moveTo>
                  <a:pt x="431" y="276"/>
                </a:moveTo>
                <a:lnTo>
                  <a:pt x="431" y="276"/>
                </a:lnTo>
                <a:cubicBezTo>
                  <a:pt x="487" y="276"/>
                  <a:pt x="487" y="276"/>
                  <a:pt x="487" y="276"/>
                </a:cubicBezTo>
                <a:cubicBezTo>
                  <a:pt x="473" y="191"/>
                  <a:pt x="410" y="127"/>
                  <a:pt x="332" y="120"/>
                </a:cubicBezTo>
                <a:cubicBezTo>
                  <a:pt x="332" y="170"/>
                  <a:pt x="332" y="170"/>
                  <a:pt x="332" y="170"/>
                </a:cubicBezTo>
                <a:cubicBezTo>
                  <a:pt x="332" y="191"/>
                  <a:pt x="318" y="198"/>
                  <a:pt x="304" y="198"/>
                </a:cubicBezTo>
                <a:cubicBezTo>
                  <a:pt x="283" y="198"/>
                  <a:pt x="276" y="191"/>
                  <a:pt x="276" y="170"/>
                </a:cubicBezTo>
                <a:cubicBezTo>
                  <a:pt x="276" y="120"/>
                  <a:pt x="276" y="120"/>
                  <a:pt x="276" y="120"/>
                </a:cubicBezTo>
                <a:cubicBezTo>
                  <a:pt x="191" y="127"/>
                  <a:pt x="127" y="191"/>
                  <a:pt x="113" y="276"/>
                </a:cubicBezTo>
                <a:cubicBezTo>
                  <a:pt x="169" y="276"/>
                  <a:pt x="169" y="276"/>
                  <a:pt x="169" y="276"/>
                </a:cubicBezTo>
                <a:cubicBezTo>
                  <a:pt x="184" y="276"/>
                  <a:pt x="198" y="290"/>
                  <a:pt x="198" y="304"/>
                </a:cubicBezTo>
                <a:cubicBezTo>
                  <a:pt x="198" y="318"/>
                  <a:pt x="184" y="332"/>
                  <a:pt x="169" y="332"/>
                </a:cubicBezTo>
                <a:cubicBezTo>
                  <a:pt x="113" y="332"/>
                  <a:pt x="113" y="332"/>
                  <a:pt x="113" y="332"/>
                </a:cubicBezTo>
                <a:cubicBezTo>
                  <a:pt x="127" y="417"/>
                  <a:pt x="191" y="481"/>
                  <a:pt x="276" y="488"/>
                </a:cubicBezTo>
                <a:cubicBezTo>
                  <a:pt x="276" y="438"/>
                  <a:pt x="276" y="438"/>
                  <a:pt x="276" y="438"/>
                </a:cubicBezTo>
                <a:cubicBezTo>
                  <a:pt x="276" y="417"/>
                  <a:pt x="283" y="410"/>
                  <a:pt x="304" y="410"/>
                </a:cubicBezTo>
                <a:cubicBezTo>
                  <a:pt x="318" y="410"/>
                  <a:pt x="332" y="417"/>
                  <a:pt x="332" y="438"/>
                </a:cubicBezTo>
                <a:cubicBezTo>
                  <a:pt x="332" y="488"/>
                  <a:pt x="332" y="488"/>
                  <a:pt x="332" y="488"/>
                </a:cubicBezTo>
                <a:cubicBezTo>
                  <a:pt x="410" y="481"/>
                  <a:pt x="473" y="417"/>
                  <a:pt x="487" y="332"/>
                </a:cubicBezTo>
                <a:cubicBezTo>
                  <a:pt x="431" y="332"/>
                  <a:pt x="431" y="332"/>
                  <a:pt x="431" y="332"/>
                </a:cubicBezTo>
                <a:cubicBezTo>
                  <a:pt x="417" y="332"/>
                  <a:pt x="403" y="318"/>
                  <a:pt x="403" y="304"/>
                </a:cubicBezTo>
                <a:cubicBezTo>
                  <a:pt x="403" y="290"/>
                  <a:pt x="417" y="276"/>
                  <a:pt x="431" y="276"/>
                </a:cubicBezTo>
                <a:close/>
                <a:moveTo>
                  <a:pt x="304" y="332"/>
                </a:moveTo>
                <a:lnTo>
                  <a:pt x="304" y="332"/>
                </a:lnTo>
                <a:cubicBezTo>
                  <a:pt x="283" y="332"/>
                  <a:pt x="276" y="318"/>
                  <a:pt x="276" y="304"/>
                </a:cubicBezTo>
                <a:cubicBezTo>
                  <a:pt x="276" y="290"/>
                  <a:pt x="283" y="276"/>
                  <a:pt x="304" y="276"/>
                </a:cubicBezTo>
                <a:cubicBezTo>
                  <a:pt x="318" y="276"/>
                  <a:pt x="332" y="290"/>
                  <a:pt x="332" y="304"/>
                </a:cubicBezTo>
                <a:cubicBezTo>
                  <a:pt x="332" y="318"/>
                  <a:pt x="318" y="332"/>
                  <a:pt x="304" y="33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Freeform 124"/>
          <p:cNvSpPr>
            <a:spLocks noChangeArrowheads="1"/>
          </p:cNvSpPr>
          <p:nvPr/>
        </p:nvSpPr>
        <p:spPr bwMode="auto">
          <a:xfrm>
            <a:off x="7576548" y="1472214"/>
            <a:ext cx="279297" cy="374205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10117575 w 454"/>
              <a:gd name="T17" fmla="*/ 29245613 h 609"/>
              <a:gd name="T18" fmla="*/ 29445126 w 454"/>
              <a:gd name="T19" fmla="*/ 49432889 h 609"/>
              <a:gd name="T20" fmla="*/ 49550979 w 454"/>
              <a:gd name="T21" fmla="*/ 29245613 h 609"/>
              <a:gd name="T22" fmla="*/ 29445126 w 454"/>
              <a:gd name="T23" fmla="*/ 10093638 h 609"/>
              <a:gd name="T24" fmla="*/ 39433044 w 454"/>
              <a:gd name="T25" fmla="*/ 32868804 h 609"/>
              <a:gd name="T26" fmla="*/ 39433044 w 454"/>
              <a:gd name="T27" fmla="*/ 32868804 h 609"/>
              <a:gd name="T28" fmla="*/ 20235510 w 454"/>
              <a:gd name="T29" fmla="*/ 32868804 h 609"/>
              <a:gd name="T30" fmla="*/ 16603311 w 454"/>
              <a:gd name="T31" fmla="*/ 29245613 h 609"/>
              <a:gd name="T32" fmla="*/ 20235510 w 454"/>
              <a:gd name="T33" fmla="*/ 25622062 h 609"/>
              <a:gd name="T34" fmla="*/ 39433044 w 454"/>
              <a:gd name="T35" fmla="*/ 25622062 h 609"/>
              <a:gd name="T36" fmla="*/ 43194900 w 454"/>
              <a:gd name="T37" fmla="*/ 29245613 h 609"/>
              <a:gd name="T38" fmla="*/ 39433044 w 454"/>
              <a:gd name="T39" fmla="*/ 32868804 h 60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106" y="0"/>
                  <a:pt x="227" y="0"/>
                </a:cubicBezTo>
                <a:cubicBezTo>
                  <a:pt x="354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9" y="78"/>
                  <a:pt x="78" y="149"/>
                  <a:pt x="78" y="226"/>
                </a:cubicBezTo>
                <a:cubicBezTo>
                  <a:pt x="78" y="311"/>
                  <a:pt x="149" y="382"/>
                  <a:pt x="227" y="382"/>
                </a:cubicBezTo>
                <a:cubicBezTo>
                  <a:pt x="311" y="382"/>
                  <a:pt x="382" y="311"/>
                  <a:pt x="382" y="226"/>
                </a:cubicBezTo>
                <a:cubicBezTo>
                  <a:pt x="382" y="149"/>
                  <a:pt x="311" y="78"/>
                  <a:pt x="227" y="78"/>
                </a:cubicBezTo>
                <a:close/>
                <a:moveTo>
                  <a:pt x="304" y="254"/>
                </a:moveTo>
                <a:lnTo>
                  <a:pt x="304" y="254"/>
                </a:lnTo>
                <a:cubicBezTo>
                  <a:pt x="156" y="254"/>
                  <a:pt x="156" y="254"/>
                  <a:pt x="156" y="254"/>
                </a:cubicBezTo>
                <a:cubicBezTo>
                  <a:pt x="135" y="254"/>
                  <a:pt x="128" y="247"/>
                  <a:pt x="128" y="226"/>
                </a:cubicBezTo>
                <a:cubicBezTo>
                  <a:pt x="128" y="212"/>
                  <a:pt x="135" y="198"/>
                  <a:pt x="156" y="198"/>
                </a:cubicBezTo>
                <a:cubicBezTo>
                  <a:pt x="304" y="198"/>
                  <a:pt x="304" y="198"/>
                  <a:pt x="304" y="198"/>
                </a:cubicBezTo>
                <a:cubicBezTo>
                  <a:pt x="319" y="198"/>
                  <a:pt x="333" y="212"/>
                  <a:pt x="333" y="226"/>
                </a:cubicBezTo>
                <a:cubicBezTo>
                  <a:pt x="333" y="247"/>
                  <a:pt x="319" y="254"/>
                  <a:pt x="304" y="2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Freeform 125"/>
          <p:cNvSpPr>
            <a:spLocks noChangeArrowheads="1"/>
          </p:cNvSpPr>
          <p:nvPr/>
        </p:nvSpPr>
        <p:spPr bwMode="auto">
          <a:xfrm>
            <a:off x="6928469" y="1472214"/>
            <a:ext cx="279298" cy="374205"/>
          </a:xfrm>
          <a:custGeom>
            <a:avLst/>
            <a:gdLst>
              <a:gd name="T0" fmla="*/ 29445666 w 454"/>
              <a:gd name="T1" fmla="*/ 78678142 h 609"/>
              <a:gd name="T2" fmla="*/ 29445666 w 454"/>
              <a:gd name="T3" fmla="*/ 78678142 h 609"/>
              <a:gd name="T4" fmla="*/ 0 w 454"/>
              <a:gd name="T5" fmla="*/ 29245613 h 609"/>
              <a:gd name="T6" fmla="*/ 29445666 w 454"/>
              <a:gd name="T7" fmla="*/ 0 h 609"/>
              <a:gd name="T8" fmla="*/ 58761314 w 454"/>
              <a:gd name="T9" fmla="*/ 29245613 h 609"/>
              <a:gd name="T10" fmla="*/ 29445666 w 454"/>
              <a:gd name="T11" fmla="*/ 78678142 h 609"/>
              <a:gd name="T12" fmla="*/ 29445666 w 454"/>
              <a:gd name="T13" fmla="*/ 10093638 h 609"/>
              <a:gd name="T14" fmla="*/ 29445666 w 454"/>
              <a:gd name="T15" fmla="*/ 10093638 h 609"/>
              <a:gd name="T16" fmla="*/ 10117997 w 454"/>
              <a:gd name="T17" fmla="*/ 29245613 h 609"/>
              <a:gd name="T18" fmla="*/ 29445666 w 454"/>
              <a:gd name="T19" fmla="*/ 49432889 h 609"/>
              <a:gd name="T20" fmla="*/ 48643317 w 454"/>
              <a:gd name="T21" fmla="*/ 29245613 h 609"/>
              <a:gd name="T22" fmla="*/ 29445666 w 454"/>
              <a:gd name="T23" fmla="*/ 10093638 h 609"/>
              <a:gd name="T24" fmla="*/ 39433645 w 454"/>
              <a:gd name="T25" fmla="*/ 32868804 h 609"/>
              <a:gd name="T26" fmla="*/ 39433645 w 454"/>
              <a:gd name="T27" fmla="*/ 32868804 h 609"/>
              <a:gd name="T28" fmla="*/ 33077527 w 454"/>
              <a:gd name="T29" fmla="*/ 32868804 h 609"/>
              <a:gd name="T30" fmla="*/ 33077527 w 454"/>
              <a:gd name="T31" fmla="*/ 39339251 h 609"/>
              <a:gd name="T32" fmla="*/ 29445666 w 454"/>
              <a:gd name="T33" fmla="*/ 42962442 h 609"/>
              <a:gd name="T34" fmla="*/ 25683786 w 454"/>
              <a:gd name="T35" fmla="*/ 39339251 h 609"/>
              <a:gd name="T36" fmla="*/ 25683786 w 454"/>
              <a:gd name="T37" fmla="*/ 32868804 h 609"/>
              <a:gd name="T38" fmla="*/ 19327669 w 454"/>
              <a:gd name="T39" fmla="*/ 32868804 h 609"/>
              <a:gd name="T40" fmla="*/ 15565789 w 454"/>
              <a:gd name="T41" fmla="*/ 29245613 h 609"/>
              <a:gd name="T42" fmla="*/ 19327669 w 454"/>
              <a:gd name="T43" fmla="*/ 25622062 h 609"/>
              <a:gd name="T44" fmla="*/ 25683786 w 454"/>
              <a:gd name="T45" fmla="*/ 25622062 h 609"/>
              <a:gd name="T46" fmla="*/ 25683786 w 454"/>
              <a:gd name="T47" fmla="*/ 20187276 h 609"/>
              <a:gd name="T48" fmla="*/ 29445666 w 454"/>
              <a:gd name="T49" fmla="*/ 16434582 h 609"/>
              <a:gd name="T50" fmla="*/ 33077527 w 454"/>
              <a:gd name="T51" fmla="*/ 20187276 h 609"/>
              <a:gd name="T52" fmla="*/ 33077527 w 454"/>
              <a:gd name="T53" fmla="*/ 25622062 h 609"/>
              <a:gd name="T54" fmla="*/ 39433645 w 454"/>
              <a:gd name="T55" fmla="*/ 25622062 h 609"/>
              <a:gd name="T56" fmla="*/ 43195525 w 454"/>
              <a:gd name="T57" fmla="*/ 29245613 h 609"/>
              <a:gd name="T58" fmla="*/ 39433645 w 454"/>
              <a:gd name="T59" fmla="*/ 32868804 h 60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54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8" y="149"/>
                  <a:pt x="78" y="226"/>
                </a:cubicBezTo>
                <a:cubicBezTo>
                  <a:pt x="78" y="311"/>
                  <a:pt x="142" y="382"/>
                  <a:pt x="227" y="382"/>
                </a:cubicBezTo>
                <a:cubicBezTo>
                  <a:pt x="311" y="382"/>
                  <a:pt x="375" y="311"/>
                  <a:pt x="375" y="226"/>
                </a:cubicBezTo>
                <a:cubicBezTo>
                  <a:pt x="375" y="149"/>
                  <a:pt x="311" y="78"/>
                  <a:pt x="227" y="78"/>
                </a:cubicBezTo>
                <a:close/>
                <a:moveTo>
                  <a:pt x="304" y="254"/>
                </a:moveTo>
                <a:lnTo>
                  <a:pt x="304" y="254"/>
                </a:lnTo>
                <a:cubicBezTo>
                  <a:pt x="255" y="254"/>
                  <a:pt x="255" y="254"/>
                  <a:pt x="255" y="254"/>
                </a:cubicBezTo>
                <a:cubicBezTo>
                  <a:pt x="255" y="304"/>
                  <a:pt x="255" y="304"/>
                  <a:pt x="255" y="304"/>
                </a:cubicBezTo>
                <a:cubicBezTo>
                  <a:pt x="255" y="318"/>
                  <a:pt x="241" y="332"/>
                  <a:pt x="227" y="332"/>
                </a:cubicBezTo>
                <a:cubicBezTo>
                  <a:pt x="213" y="332"/>
                  <a:pt x="198" y="318"/>
                  <a:pt x="198" y="304"/>
                </a:cubicBezTo>
                <a:cubicBezTo>
                  <a:pt x="198" y="254"/>
                  <a:pt x="198" y="254"/>
                  <a:pt x="198" y="254"/>
                </a:cubicBezTo>
                <a:cubicBezTo>
                  <a:pt x="149" y="254"/>
                  <a:pt x="149" y="254"/>
                  <a:pt x="149" y="254"/>
                </a:cubicBezTo>
                <a:cubicBezTo>
                  <a:pt x="135" y="254"/>
                  <a:pt x="120" y="247"/>
                  <a:pt x="120" y="226"/>
                </a:cubicBezTo>
                <a:cubicBezTo>
                  <a:pt x="120" y="212"/>
                  <a:pt x="135" y="198"/>
                  <a:pt x="149" y="198"/>
                </a:cubicBezTo>
                <a:cubicBezTo>
                  <a:pt x="198" y="198"/>
                  <a:pt x="198" y="198"/>
                  <a:pt x="198" y="198"/>
                </a:cubicBezTo>
                <a:cubicBezTo>
                  <a:pt x="198" y="156"/>
                  <a:pt x="198" y="156"/>
                  <a:pt x="198" y="156"/>
                </a:cubicBezTo>
                <a:cubicBezTo>
                  <a:pt x="198" y="134"/>
                  <a:pt x="213" y="127"/>
                  <a:pt x="227" y="127"/>
                </a:cubicBezTo>
                <a:cubicBezTo>
                  <a:pt x="241" y="127"/>
                  <a:pt x="255" y="134"/>
                  <a:pt x="255" y="156"/>
                </a:cubicBezTo>
                <a:cubicBezTo>
                  <a:pt x="255" y="198"/>
                  <a:pt x="255" y="198"/>
                  <a:pt x="255" y="198"/>
                </a:cubicBezTo>
                <a:cubicBezTo>
                  <a:pt x="304" y="198"/>
                  <a:pt x="304" y="198"/>
                  <a:pt x="304" y="198"/>
                </a:cubicBezTo>
                <a:cubicBezTo>
                  <a:pt x="318" y="198"/>
                  <a:pt x="333" y="212"/>
                  <a:pt x="333" y="226"/>
                </a:cubicBezTo>
                <a:cubicBezTo>
                  <a:pt x="333" y="247"/>
                  <a:pt x="318" y="254"/>
                  <a:pt x="304" y="2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Freeform 126"/>
          <p:cNvSpPr>
            <a:spLocks noChangeArrowheads="1"/>
          </p:cNvSpPr>
          <p:nvPr/>
        </p:nvSpPr>
        <p:spPr bwMode="auto">
          <a:xfrm>
            <a:off x="6280391" y="1472214"/>
            <a:ext cx="279297" cy="374205"/>
          </a:xfrm>
          <a:custGeom>
            <a:avLst/>
            <a:gdLst>
              <a:gd name="T0" fmla="*/ 29445126 w 454"/>
              <a:gd name="T1" fmla="*/ 78678142 h 609"/>
              <a:gd name="T2" fmla="*/ 29445126 w 454"/>
              <a:gd name="T3" fmla="*/ 78678142 h 609"/>
              <a:gd name="T4" fmla="*/ 0 w 454"/>
              <a:gd name="T5" fmla="*/ 29245613 h 609"/>
              <a:gd name="T6" fmla="*/ 29445126 w 454"/>
              <a:gd name="T7" fmla="*/ 0 h 609"/>
              <a:gd name="T8" fmla="*/ 58760594 w 454"/>
              <a:gd name="T9" fmla="*/ 29245613 h 609"/>
              <a:gd name="T10" fmla="*/ 29445126 w 454"/>
              <a:gd name="T11" fmla="*/ 78678142 h 609"/>
              <a:gd name="T12" fmla="*/ 29445126 w 454"/>
              <a:gd name="T13" fmla="*/ 10093638 h 609"/>
              <a:gd name="T14" fmla="*/ 29445126 w 454"/>
              <a:gd name="T15" fmla="*/ 10093638 h 609"/>
              <a:gd name="T16" fmla="*/ 9209615 w 454"/>
              <a:gd name="T17" fmla="*/ 29245613 h 609"/>
              <a:gd name="T18" fmla="*/ 29445126 w 454"/>
              <a:gd name="T19" fmla="*/ 49432889 h 609"/>
              <a:gd name="T20" fmla="*/ 48642659 w 454"/>
              <a:gd name="T21" fmla="*/ 29245613 h 609"/>
              <a:gd name="T22" fmla="*/ 29445126 w 454"/>
              <a:gd name="T23" fmla="*/ 10093638 h 609"/>
              <a:gd name="T24" fmla="*/ 29445126 w 454"/>
              <a:gd name="T25" fmla="*/ 39339251 h 609"/>
              <a:gd name="T26" fmla="*/ 29445126 w 454"/>
              <a:gd name="T27" fmla="*/ 39339251 h 609"/>
              <a:gd name="T28" fmla="*/ 19327551 w 454"/>
              <a:gd name="T29" fmla="*/ 29245613 h 609"/>
              <a:gd name="T30" fmla="*/ 29445126 w 454"/>
              <a:gd name="T31" fmla="*/ 20187276 h 609"/>
              <a:gd name="T32" fmla="*/ 38525084 w 454"/>
              <a:gd name="T33" fmla="*/ 29245613 h 609"/>
              <a:gd name="T34" fmla="*/ 29445126 w 454"/>
              <a:gd name="T35" fmla="*/ 39339251 h 6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54" h="609">
                <a:moveTo>
                  <a:pt x="227" y="608"/>
                </a:moveTo>
                <a:lnTo>
                  <a:pt x="227" y="608"/>
                </a:lnTo>
                <a:cubicBezTo>
                  <a:pt x="227" y="608"/>
                  <a:pt x="0" y="354"/>
                  <a:pt x="0" y="226"/>
                </a:cubicBezTo>
                <a:cubicBezTo>
                  <a:pt x="0" y="106"/>
                  <a:pt x="99" y="0"/>
                  <a:pt x="227" y="0"/>
                </a:cubicBezTo>
                <a:cubicBezTo>
                  <a:pt x="347" y="0"/>
                  <a:pt x="453" y="106"/>
                  <a:pt x="453" y="226"/>
                </a:cubicBezTo>
                <a:cubicBezTo>
                  <a:pt x="453" y="354"/>
                  <a:pt x="227" y="608"/>
                  <a:pt x="227" y="608"/>
                </a:cubicBezTo>
                <a:close/>
                <a:moveTo>
                  <a:pt x="227" y="78"/>
                </a:moveTo>
                <a:lnTo>
                  <a:pt x="227" y="78"/>
                </a:lnTo>
                <a:cubicBezTo>
                  <a:pt x="142" y="78"/>
                  <a:pt x="71" y="149"/>
                  <a:pt x="71" y="226"/>
                </a:cubicBezTo>
                <a:cubicBezTo>
                  <a:pt x="71" y="311"/>
                  <a:pt x="142" y="382"/>
                  <a:pt x="227" y="382"/>
                </a:cubicBezTo>
                <a:cubicBezTo>
                  <a:pt x="304" y="382"/>
                  <a:pt x="375" y="311"/>
                  <a:pt x="375" y="226"/>
                </a:cubicBezTo>
                <a:cubicBezTo>
                  <a:pt x="375" y="149"/>
                  <a:pt x="304" y="78"/>
                  <a:pt x="227" y="78"/>
                </a:cubicBezTo>
                <a:close/>
                <a:moveTo>
                  <a:pt x="227" y="304"/>
                </a:moveTo>
                <a:lnTo>
                  <a:pt x="227" y="304"/>
                </a:lnTo>
                <a:cubicBezTo>
                  <a:pt x="184" y="304"/>
                  <a:pt x="149" y="269"/>
                  <a:pt x="149" y="226"/>
                </a:cubicBezTo>
                <a:cubicBezTo>
                  <a:pt x="149" y="184"/>
                  <a:pt x="184" y="156"/>
                  <a:pt x="227" y="156"/>
                </a:cubicBezTo>
                <a:cubicBezTo>
                  <a:pt x="269" y="156"/>
                  <a:pt x="297" y="184"/>
                  <a:pt x="297" y="226"/>
                </a:cubicBezTo>
                <a:cubicBezTo>
                  <a:pt x="297" y="269"/>
                  <a:pt x="269" y="304"/>
                  <a:pt x="227" y="30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Freeform 127"/>
          <p:cNvSpPr>
            <a:spLocks noChangeArrowheads="1"/>
          </p:cNvSpPr>
          <p:nvPr/>
        </p:nvSpPr>
        <p:spPr bwMode="auto">
          <a:xfrm>
            <a:off x="5629601" y="1472214"/>
            <a:ext cx="279297" cy="374205"/>
          </a:xfrm>
          <a:custGeom>
            <a:avLst/>
            <a:gdLst>
              <a:gd name="T0" fmla="*/ 29445154 w 453"/>
              <a:gd name="T1" fmla="*/ 78678142 h 609"/>
              <a:gd name="T2" fmla="*/ 29445154 w 453"/>
              <a:gd name="T3" fmla="*/ 78678142 h 609"/>
              <a:gd name="T4" fmla="*/ 0 w 453"/>
              <a:gd name="T5" fmla="*/ 29245613 h 609"/>
              <a:gd name="T6" fmla="*/ 29445154 w 453"/>
              <a:gd name="T7" fmla="*/ 0 h 609"/>
              <a:gd name="T8" fmla="*/ 58889948 w 453"/>
              <a:gd name="T9" fmla="*/ 29245613 h 609"/>
              <a:gd name="T10" fmla="*/ 29445154 w 453"/>
              <a:gd name="T11" fmla="*/ 78678142 h 609"/>
              <a:gd name="T12" fmla="*/ 29445154 w 453"/>
              <a:gd name="T13" fmla="*/ 10093638 h 609"/>
              <a:gd name="T14" fmla="*/ 29445154 w 453"/>
              <a:gd name="T15" fmla="*/ 10093638 h 609"/>
              <a:gd name="T16" fmla="*/ 10162289 w 453"/>
              <a:gd name="T17" fmla="*/ 29245613 h 609"/>
              <a:gd name="T18" fmla="*/ 29445154 w 453"/>
              <a:gd name="T19" fmla="*/ 49432889 h 609"/>
              <a:gd name="T20" fmla="*/ 49769732 w 453"/>
              <a:gd name="T21" fmla="*/ 29245613 h 609"/>
              <a:gd name="T22" fmla="*/ 29445154 w 453"/>
              <a:gd name="T23" fmla="*/ 10093638 h 60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53" h="609">
                <a:moveTo>
                  <a:pt x="226" y="608"/>
                </a:moveTo>
                <a:lnTo>
                  <a:pt x="226" y="608"/>
                </a:lnTo>
                <a:cubicBezTo>
                  <a:pt x="226" y="608"/>
                  <a:pt x="0" y="354"/>
                  <a:pt x="0" y="226"/>
                </a:cubicBezTo>
                <a:cubicBezTo>
                  <a:pt x="0" y="106"/>
                  <a:pt x="106" y="0"/>
                  <a:pt x="226" y="0"/>
                </a:cubicBezTo>
                <a:cubicBezTo>
                  <a:pt x="354" y="0"/>
                  <a:pt x="452" y="106"/>
                  <a:pt x="452" y="226"/>
                </a:cubicBezTo>
                <a:cubicBezTo>
                  <a:pt x="452" y="354"/>
                  <a:pt x="226" y="608"/>
                  <a:pt x="226" y="608"/>
                </a:cubicBezTo>
                <a:close/>
                <a:moveTo>
                  <a:pt x="226" y="78"/>
                </a:moveTo>
                <a:lnTo>
                  <a:pt x="226" y="78"/>
                </a:lnTo>
                <a:cubicBezTo>
                  <a:pt x="149" y="78"/>
                  <a:pt x="78" y="149"/>
                  <a:pt x="78" y="226"/>
                </a:cubicBezTo>
                <a:cubicBezTo>
                  <a:pt x="78" y="311"/>
                  <a:pt x="149" y="382"/>
                  <a:pt x="226" y="382"/>
                </a:cubicBezTo>
                <a:cubicBezTo>
                  <a:pt x="311" y="382"/>
                  <a:pt x="382" y="311"/>
                  <a:pt x="382" y="226"/>
                </a:cubicBezTo>
                <a:cubicBezTo>
                  <a:pt x="382" y="149"/>
                  <a:pt x="311" y="78"/>
                  <a:pt x="226" y="7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" name="Freeform 128"/>
          <p:cNvSpPr>
            <a:spLocks noChangeArrowheads="1"/>
          </p:cNvSpPr>
          <p:nvPr/>
        </p:nvSpPr>
        <p:spPr bwMode="auto">
          <a:xfrm>
            <a:off x="4935425" y="1523734"/>
            <a:ext cx="374204" cy="322684"/>
          </a:xfrm>
          <a:custGeom>
            <a:avLst/>
            <a:gdLst>
              <a:gd name="T0" fmla="*/ 60431965 w 609"/>
              <a:gd name="T1" fmla="*/ 54199644 h 524"/>
              <a:gd name="T2" fmla="*/ 60431965 w 609"/>
              <a:gd name="T3" fmla="*/ 46791299 h 524"/>
              <a:gd name="T4" fmla="*/ 67678707 w 609"/>
              <a:gd name="T5" fmla="*/ 27554619 h 524"/>
              <a:gd name="T6" fmla="*/ 66772909 w 609"/>
              <a:gd name="T7" fmla="*/ 26645025 h 524"/>
              <a:gd name="T8" fmla="*/ 65867111 w 609"/>
              <a:gd name="T9" fmla="*/ 26645025 h 524"/>
              <a:gd name="T10" fmla="*/ 64961313 w 609"/>
              <a:gd name="T11" fmla="*/ 25735070 h 524"/>
              <a:gd name="T12" fmla="*/ 64055516 w 609"/>
              <a:gd name="T13" fmla="*/ 25735070 h 524"/>
              <a:gd name="T14" fmla="*/ 63149718 w 609"/>
              <a:gd name="T15" fmla="*/ 24825476 h 524"/>
              <a:gd name="T16" fmla="*/ 61338122 w 609"/>
              <a:gd name="T17" fmla="*/ 24825476 h 524"/>
              <a:gd name="T18" fmla="*/ 60431965 w 609"/>
              <a:gd name="T19" fmla="*/ 24825476 h 524"/>
              <a:gd name="T20" fmla="*/ 59526167 w 609"/>
              <a:gd name="T21" fmla="*/ 23005566 h 524"/>
              <a:gd name="T22" fmla="*/ 58620369 w 609"/>
              <a:gd name="T23" fmla="*/ 21055868 h 524"/>
              <a:gd name="T24" fmla="*/ 57714571 w 609"/>
              <a:gd name="T25" fmla="*/ 19236319 h 524"/>
              <a:gd name="T26" fmla="*/ 56808774 w 609"/>
              <a:gd name="T27" fmla="*/ 17416769 h 524"/>
              <a:gd name="T28" fmla="*/ 21998871 w 609"/>
              <a:gd name="T29" fmla="*/ 17416769 h 524"/>
              <a:gd name="T30" fmla="*/ 21093073 w 609"/>
              <a:gd name="T31" fmla="*/ 19236319 h 524"/>
              <a:gd name="T32" fmla="*/ 20187276 w 609"/>
              <a:gd name="T33" fmla="*/ 21055868 h 524"/>
              <a:gd name="T34" fmla="*/ 19281478 w 609"/>
              <a:gd name="T35" fmla="*/ 23005566 h 524"/>
              <a:gd name="T36" fmla="*/ 18375680 w 609"/>
              <a:gd name="T37" fmla="*/ 24825476 h 524"/>
              <a:gd name="T38" fmla="*/ 17469523 w 609"/>
              <a:gd name="T39" fmla="*/ 24825476 h 524"/>
              <a:gd name="T40" fmla="*/ 15657927 w 609"/>
              <a:gd name="T41" fmla="*/ 24825476 h 524"/>
              <a:gd name="T42" fmla="*/ 14622627 w 609"/>
              <a:gd name="T43" fmla="*/ 25735070 h 524"/>
              <a:gd name="T44" fmla="*/ 13716829 w 609"/>
              <a:gd name="T45" fmla="*/ 25735070 h 524"/>
              <a:gd name="T46" fmla="*/ 12811031 w 609"/>
              <a:gd name="T47" fmla="*/ 26645025 h 524"/>
              <a:gd name="T48" fmla="*/ 11905233 w 609"/>
              <a:gd name="T49" fmla="*/ 26645025 h 524"/>
              <a:gd name="T50" fmla="*/ 10999436 w 609"/>
              <a:gd name="T51" fmla="*/ 27554619 h 524"/>
              <a:gd name="T52" fmla="*/ 18375680 w 609"/>
              <a:gd name="T53" fmla="*/ 46791299 h 524"/>
              <a:gd name="T54" fmla="*/ 18375680 w 609"/>
              <a:gd name="T55" fmla="*/ 54199644 h 524"/>
              <a:gd name="T56" fmla="*/ 12811031 w 609"/>
              <a:gd name="T57" fmla="*/ 18326364 h 524"/>
              <a:gd name="T58" fmla="*/ 65867111 w 609"/>
              <a:gd name="T59" fmla="*/ 18326364 h 524"/>
              <a:gd name="T60" fmla="*/ 60431965 w 609"/>
              <a:gd name="T61" fmla="*/ 54199644 h 524"/>
              <a:gd name="T62" fmla="*/ 25622062 w 609"/>
              <a:gd name="T63" fmla="*/ 45881344 h 524"/>
              <a:gd name="T64" fmla="*/ 36621498 w 609"/>
              <a:gd name="T65" fmla="*/ 33013628 h 524"/>
              <a:gd name="T66" fmla="*/ 42186147 w 609"/>
              <a:gd name="T67" fmla="*/ 33013628 h 524"/>
              <a:gd name="T68" fmla="*/ 53056080 w 609"/>
              <a:gd name="T69" fmla="*/ 45881344 h 524"/>
              <a:gd name="T70" fmla="*/ 53961878 w 609"/>
              <a:gd name="T71" fmla="*/ 47700893 h 524"/>
              <a:gd name="T72" fmla="*/ 47620933 w 609"/>
              <a:gd name="T73" fmla="*/ 50560546 h 524"/>
              <a:gd name="T74" fmla="*/ 43091945 w 609"/>
              <a:gd name="T75" fmla="*/ 44971389 h 524"/>
              <a:gd name="T76" fmla="*/ 39339251 w 609"/>
              <a:gd name="T77" fmla="*/ 67976954 h 524"/>
              <a:gd name="T78" fmla="*/ 35715700 w 609"/>
              <a:gd name="T79" fmla="*/ 44971389 h 524"/>
              <a:gd name="T80" fmla="*/ 31186711 w 609"/>
              <a:gd name="T81" fmla="*/ 50560546 h 524"/>
              <a:gd name="T82" fmla="*/ 24716265 w 609"/>
              <a:gd name="T83" fmla="*/ 47700893 h 52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9" h="524">
                <a:moveTo>
                  <a:pt x="467" y="417"/>
                </a:moveTo>
                <a:lnTo>
                  <a:pt x="467" y="417"/>
                </a:lnTo>
                <a:cubicBezTo>
                  <a:pt x="446" y="417"/>
                  <a:pt x="439" y="403"/>
                  <a:pt x="439" y="389"/>
                </a:cubicBezTo>
                <a:cubicBezTo>
                  <a:pt x="439" y="375"/>
                  <a:pt x="446" y="360"/>
                  <a:pt x="467" y="360"/>
                </a:cubicBezTo>
                <a:cubicBezTo>
                  <a:pt x="509" y="360"/>
                  <a:pt x="552" y="325"/>
                  <a:pt x="552" y="276"/>
                </a:cubicBezTo>
                <a:cubicBezTo>
                  <a:pt x="552" y="247"/>
                  <a:pt x="537" y="226"/>
                  <a:pt x="523" y="212"/>
                </a:cubicBezTo>
                <a:cubicBezTo>
                  <a:pt x="516" y="212"/>
                  <a:pt x="516" y="212"/>
                  <a:pt x="516" y="205"/>
                </a:cubicBezTo>
                <a:lnTo>
                  <a:pt x="509" y="205"/>
                </a:lnTo>
                <a:lnTo>
                  <a:pt x="502" y="198"/>
                </a:lnTo>
                <a:lnTo>
                  <a:pt x="495" y="198"/>
                </a:lnTo>
                <a:cubicBezTo>
                  <a:pt x="495" y="198"/>
                  <a:pt x="488" y="198"/>
                  <a:pt x="488" y="191"/>
                </a:cubicBezTo>
                <a:cubicBezTo>
                  <a:pt x="481" y="191"/>
                  <a:pt x="481" y="191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60" y="191"/>
                </a:lnTo>
                <a:cubicBezTo>
                  <a:pt x="460" y="184"/>
                  <a:pt x="460" y="184"/>
                  <a:pt x="460" y="177"/>
                </a:cubicBezTo>
                <a:cubicBezTo>
                  <a:pt x="460" y="169"/>
                  <a:pt x="453" y="169"/>
                  <a:pt x="453" y="162"/>
                </a:cubicBezTo>
                <a:cubicBezTo>
                  <a:pt x="453" y="155"/>
                  <a:pt x="453" y="155"/>
                  <a:pt x="446" y="148"/>
                </a:cubicBezTo>
                <a:cubicBezTo>
                  <a:pt x="446" y="141"/>
                  <a:pt x="446" y="141"/>
                  <a:pt x="439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8" y="56"/>
                  <a:pt x="198" y="92"/>
                  <a:pt x="170" y="134"/>
                </a:cubicBezTo>
                <a:cubicBezTo>
                  <a:pt x="163" y="141"/>
                  <a:pt x="163" y="141"/>
                  <a:pt x="163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9"/>
                  <a:pt x="149" y="169"/>
                  <a:pt x="149" y="177"/>
                </a:cubicBezTo>
                <a:cubicBezTo>
                  <a:pt x="149" y="184"/>
                  <a:pt x="149" y="184"/>
                  <a:pt x="149" y="191"/>
                </a:cubicBezTo>
                <a:lnTo>
                  <a:pt x="142" y="191"/>
                </a:lnTo>
                <a:cubicBezTo>
                  <a:pt x="142" y="191"/>
                  <a:pt x="142" y="191"/>
                  <a:pt x="135" y="191"/>
                </a:cubicBezTo>
                <a:cubicBezTo>
                  <a:pt x="128" y="191"/>
                  <a:pt x="128" y="191"/>
                  <a:pt x="128" y="191"/>
                </a:cubicBezTo>
                <a:cubicBezTo>
                  <a:pt x="128" y="191"/>
                  <a:pt x="128" y="191"/>
                  <a:pt x="121" y="191"/>
                </a:cubicBezTo>
                <a:cubicBezTo>
                  <a:pt x="121" y="198"/>
                  <a:pt x="113" y="198"/>
                  <a:pt x="113" y="198"/>
                </a:cubicBezTo>
                <a:lnTo>
                  <a:pt x="106" y="198"/>
                </a:lnTo>
                <a:lnTo>
                  <a:pt x="99" y="205"/>
                </a:lnTo>
                <a:lnTo>
                  <a:pt x="92" y="205"/>
                </a:lnTo>
                <a:cubicBezTo>
                  <a:pt x="92" y="212"/>
                  <a:pt x="92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9" y="360"/>
                  <a:pt x="142" y="360"/>
                </a:cubicBezTo>
                <a:cubicBezTo>
                  <a:pt x="163" y="360"/>
                  <a:pt x="170" y="375"/>
                  <a:pt x="170" y="389"/>
                </a:cubicBezTo>
                <a:cubicBezTo>
                  <a:pt x="170" y="403"/>
                  <a:pt x="163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5" y="56"/>
                  <a:pt x="212" y="0"/>
                  <a:pt x="304" y="0"/>
                </a:cubicBezTo>
                <a:cubicBezTo>
                  <a:pt x="396" y="0"/>
                  <a:pt x="474" y="56"/>
                  <a:pt x="509" y="141"/>
                </a:cubicBezTo>
                <a:cubicBezTo>
                  <a:pt x="566" y="155"/>
                  <a:pt x="608" y="212"/>
                  <a:pt x="608" y="276"/>
                </a:cubicBezTo>
                <a:cubicBezTo>
                  <a:pt x="608" y="353"/>
                  <a:pt x="545" y="417"/>
                  <a:pt x="467" y="417"/>
                </a:cubicBezTo>
                <a:close/>
                <a:moveTo>
                  <a:pt x="198" y="353"/>
                </a:moveTo>
                <a:lnTo>
                  <a:pt x="198" y="353"/>
                </a:lnTo>
                <a:cubicBezTo>
                  <a:pt x="283" y="254"/>
                  <a:pt x="283" y="254"/>
                  <a:pt x="283" y="254"/>
                </a:cubicBezTo>
                <a:cubicBezTo>
                  <a:pt x="290" y="254"/>
                  <a:pt x="297" y="247"/>
                  <a:pt x="304" y="247"/>
                </a:cubicBezTo>
                <a:cubicBezTo>
                  <a:pt x="311" y="247"/>
                  <a:pt x="318" y="254"/>
                  <a:pt x="326" y="254"/>
                </a:cubicBezTo>
                <a:cubicBezTo>
                  <a:pt x="410" y="353"/>
                  <a:pt x="410" y="353"/>
                  <a:pt x="410" y="353"/>
                </a:cubicBezTo>
                <a:cubicBezTo>
                  <a:pt x="417" y="353"/>
                  <a:pt x="417" y="360"/>
                  <a:pt x="417" y="367"/>
                </a:cubicBezTo>
                <a:cubicBezTo>
                  <a:pt x="417" y="389"/>
                  <a:pt x="403" y="396"/>
                  <a:pt x="389" y="396"/>
                </a:cubicBezTo>
                <a:cubicBezTo>
                  <a:pt x="382" y="396"/>
                  <a:pt x="375" y="396"/>
                  <a:pt x="368" y="389"/>
                </a:cubicBezTo>
                <a:cubicBezTo>
                  <a:pt x="333" y="346"/>
                  <a:pt x="333" y="346"/>
                  <a:pt x="333" y="346"/>
                </a:cubicBezTo>
                <a:cubicBezTo>
                  <a:pt x="333" y="495"/>
                  <a:pt x="333" y="495"/>
                  <a:pt x="333" y="495"/>
                </a:cubicBezTo>
                <a:cubicBezTo>
                  <a:pt x="333" y="509"/>
                  <a:pt x="318" y="523"/>
                  <a:pt x="304" y="523"/>
                </a:cubicBezTo>
                <a:cubicBezTo>
                  <a:pt x="290" y="523"/>
                  <a:pt x="276" y="509"/>
                  <a:pt x="276" y="495"/>
                </a:cubicBezTo>
                <a:cubicBezTo>
                  <a:pt x="276" y="346"/>
                  <a:pt x="276" y="346"/>
                  <a:pt x="276" y="346"/>
                </a:cubicBezTo>
                <a:cubicBezTo>
                  <a:pt x="241" y="389"/>
                  <a:pt x="241" y="389"/>
                  <a:pt x="241" y="389"/>
                </a:cubicBezTo>
                <a:cubicBezTo>
                  <a:pt x="234" y="396"/>
                  <a:pt x="226" y="396"/>
                  <a:pt x="219" y="396"/>
                </a:cubicBezTo>
                <a:cubicBezTo>
                  <a:pt x="205" y="396"/>
                  <a:pt x="191" y="389"/>
                  <a:pt x="191" y="367"/>
                </a:cubicBezTo>
                <a:cubicBezTo>
                  <a:pt x="191" y="360"/>
                  <a:pt x="191" y="353"/>
                  <a:pt x="198" y="3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Freeform 129"/>
          <p:cNvSpPr>
            <a:spLocks noChangeArrowheads="1"/>
          </p:cNvSpPr>
          <p:nvPr/>
        </p:nvSpPr>
        <p:spPr bwMode="auto">
          <a:xfrm>
            <a:off x="4287346" y="1523734"/>
            <a:ext cx="371493" cy="322684"/>
          </a:xfrm>
          <a:custGeom>
            <a:avLst/>
            <a:gdLst>
              <a:gd name="T0" fmla="*/ 60039333 w 602"/>
              <a:gd name="T1" fmla="*/ 54199644 h 524"/>
              <a:gd name="T2" fmla="*/ 60039333 w 602"/>
              <a:gd name="T3" fmla="*/ 46791299 h 524"/>
              <a:gd name="T4" fmla="*/ 67348302 w 602"/>
              <a:gd name="T5" fmla="*/ 27554619 h 524"/>
              <a:gd name="T6" fmla="*/ 66434636 w 602"/>
              <a:gd name="T7" fmla="*/ 26645025 h 524"/>
              <a:gd name="T8" fmla="*/ 66434636 w 602"/>
              <a:gd name="T9" fmla="*/ 26645025 h 524"/>
              <a:gd name="T10" fmla="*/ 64607303 w 602"/>
              <a:gd name="T11" fmla="*/ 25735070 h 524"/>
              <a:gd name="T12" fmla="*/ 63693998 w 602"/>
              <a:gd name="T13" fmla="*/ 25735070 h 524"/>
              <a:gd name="T14" fmla="*/ 62780332 w 602"/>
              <a:gd name="T15" fmla="*/ 24825476 h 524"/>
              <a:gd name="T16" fmla="*/ 61866665 w 602"/>
              <a:gd name="T17" fmla="*/ 24825476 h 524"/>
              <a:gd name="T18" fmla="*/ 60039333 w 602"/>
              <a:gd name="T19" fmla="*/ 24825476 h 524"/>
              <a:gd name="T20" fmla="*/ 60039333 w 602"/>
              <a:gd name="T21" fmla="*/ 23005566 h 524"/>
              <a:gd name="T22" fmla="*/ 59125666 w 602"/>
              <a:gd name="T23" fmla="*/ 21055868 h 524"/>
              <a:gd name="T24" fmla="*/ 58212000 w 602"/>
              <a:gd name="T25" fmla="*/ 19236319 h 524"/>
              <a:gd name="T26" fmla="*/ 57298334 w 602"/>
              <a:gd name="T27" fmla="*/ 17416769 h 524"/>
              <a:gd name="T28" fmla="*/ 21274806 w 602"/>
              <a:gd name="T29" fmla="*/ 17416769 h 524"/>
              <a:gd name="T30" fmla="*/ 20361140 w 602"/>
              <a:gd name="T31" fmla="*/ 19236319 h 524"/>
              <a:gd name="T32" fmla="*/ 19447473 w 602"/>
              <a:gd name="T33" fmla="*/ 21055868 h 524"/>
              <a:gd name="T34" fmla="*/ 19447473 w 602"/>
              <a:gd name="T35" fmla="*/ 23005566 h 524"/>
              <a:gd name="T36" fmla="*/ 18533807 w 602"/>
              <a:gd name="T37" fmla="*/ 24825476 h 524"/>
              <a:gd name="T38" fmla="*/ 16706474 w 602"/>
              <a:gd name="T39" fmla="*/ 24825476 h 524"/>
              <a:gd name="T40" fmla="*/ 15662387 w 602"/>
              <a:gd name="T41" fmla="*/ 24825476 h 524"/>
              <a:gd name="T42" fmla="*/ 14748721 w 602"/>
              <a:gd name="T43" fmla="*/ 25735070 h 524"/>
              <a:gd name="T44" fmla="*/ 13835055 w 602"/>
              <a:gd name="T45" fmla="*/ 25735070 h 524"/>
              <a:gd name="T46" fmla="*/ 12921388 w 602"/>
              <a:gd name="T47" fmla="*/ 26645025 h 524"/>
              <a:gd name="T48" fmla="*/ 12007722 w 602"/>
              <a:gd name="T49" fmla="*/ 26645025 h 524"/>
              <a:gd name="T50" fmla="*/ 11094056 w 602"/>
              <a:gd name="T51" fmla="*/ 27554619 h 524"/>
              <a:gd name="T52" fmla="*/ 18533807 w 602"/>
              <a:gd name="T53" fmla="*/ 46791299 h 524"/>
              <a:gd name="T54" fmla="*/ 18533807 w 602"/>
              <a:gd name="T55" fmla="*/ 54199644 h 524"/>
              <a:gd name="T56" fmla="*/ 12921388 w 602"/>
              <a:gd name="T57" fmla="*/ 18326364 h 524"/>
              <a:gd name="T58" fmla="*/ 65520970 w 602"/>
              <a:gd name="T59" fmla="*/ 18326364 h 524"/>
              <a:gd name="T60" fmla="*/ 60039333 w 602"/>
              <a:gd name="T61" fmla="*/ 54199644 h 524"/>
              <a:gd name="T62" fmla="*/ 28583776 w 602"/>
              <a:gd name="T63" fmla="*/ 47700893 h 524"/>
              <a:gd name="T64" fmla="*/ 31455196 w 602"/>
              <a:gd name="T65" fmla="*/ 49650591 h 524"/>
              <a:gd name="T66" fmla="*/ 36023527 w 602"/>
              <a:gd name="T67" fmla="*/ 35873281 h 524"/>
              <a:gd name="T68" fmla="*/ 43463279 w 602"/>
              <a:gd name="T69" fmla="*/ 35873281 h 524"/>
              <a:gd name="T70" fmla="*/ 48031249 w 602"/>
              <a:gd name="T71" fmla="*/ 49650591 h 524"/>
              <a:gd name="T72" fmla="*/ 50772248 w 602"/>
              <a:gd name="T73" fmla="*/ 47700893 h 524"/>
              <a:gd name="T74" fmla="*/ 53513248 w 602"/>
              <a:gd name="T75" fmla="*/ 54199644 h 524"/>
              <a:gd name="T76" fmla="*/ 42419192 w 602"/>
              <a:gd name="T77" fmla="*/ 66157405 h 524"/>
              <a:gd name="T78" fmla="*/ 39678193 w 602"/>
              <a:gd name="T79" fmla="*/ 67976954 h 524"/>
              <a:gd name="T80" fmla="*/ 36937194 w 602"/>
              <a:gd name="T81" fmla="*/ 66157405 h 524"/>
              <a:gd name="T82" fmla="*/ 25843138 w 602"/>
              <a:gd name="T83" fmla="*/ 54199644 h 524"/>
              <a:gd name="T84" fmla="*/ 28583776 w 602"/>
              <a:gd name="T85" fmla="*/ 47700893 h 52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24">
                <a:moveTo>
                  <a:pt x="460" y="417"/>
                </a:moveTo>
                <a:lnTo>
                  <a:pt x="460" y="417"/>
                </a:lnTo>
                <a:cubicBezTo>
                  <a:pt x="446" y="417"/>
                  <a:pt x="431" y="403"/>
                  <a:pt x="431" y="389"/>
                </a:cubicBezTo>
                <a:cubicBezTo>
                  <a:pt x="431" y="375"/>
                  <a:pt x="446" y="360"/>
                  <a:pt x="460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7" y="226"/>
                  <a:pt x="516" y="212"/>
                </a:cubicBezTo>
                <a:cubicBezTo>
                  <a:pt x="516" y="212"/>
                  <a:pt x="516" y="212"/>
                  <a:pt x="509" y="205"/>
                </a:cubicBezTo>
                <a:cubicBezTo>
                  <a:pt x="502" y="205"/>
                  <a:pt x="502" y="198"/>
                  <a:pt x="502" y="198"/>
                </a:cubicBezTo>
                <a:cubicBezTo>
                  <a:pt x="502" y="198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8" y="191"/>
                </a:cubicBezTo>
                <a:lnTo>
                  <a:pt x="481" y="191"/>
                </a:lnTo>
                <a:cubicBezTo>
                  <a:pt x="474" y="191"/>
                  <a:pt x="474" y="191"/>
                  <a:pt x="474" y="191"/>
                </a:cubicBezTo>
                <a:cubicBezTo>
                  <a:pt x="467" y="191"/>
                  <a:pt x="467" y="191"/>
                  <a:pt x="460" y="191"/>
                </a:cubicBezTo>
                <a:cubicBezTo>
                  <a:pt x="460" y="184"/>
                  <a:pt x="460" y="184"/>
                  <a:pt x="460" y="177"/>
                </a:cubicBezTo>
                <a:cubicBezTo>
                  <a:pt x="453" y="177"/>
                  <a:pt x="453" y="177"/>
                  <a:pt x="453" y="177"/>
                </a:cubicBezTo>
                <a:cubicBezTo>
                  <a:pt x="453" y="169"/>
                  <a:pt x="453" y="169"/>
                  <a:pt x="453" y="162"/>
                </a:cubicBezTo>
                <a:cubicBezTo>
                  <a:pt x="446" y="155"/>
                  <a:pt x="446" y="155"/>
                  <a:pt x="446" y="148"/>
                </a:cubicBezTo>
                <a:cubicBezTo>
                  <a:pt x="446" y="141"/>
                  <a:pt x="439" y="141"/>
                  <a:pt x="439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1" y="56"/>
                  <a:pt x="191" y="92"/>
                  <a:pt x="163" y="134"/>
                </a:cubicBezTo>
                <a:cubicBezTo>
                  <a:pt x="163" y="141"/>
                  <a:pt x="163" y="141"/>
                  <a:pt x="156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2"/>
                  <a:pt x="156" y="162"/>
                  <a:pt x="149" y="162"/>
                </a:cubicBezTo>
                <a:cubicBezTo>
                  <a:pt x="149" y="169"/>
                  <a:pt x="149" y="169"/>
                  <a:pt x="149" y="177"/>
                </a:cubicBezTo>
                <a:cubicBezTo>
                  <a:pt x="149" y="184"/>
                  <a:pt x="142" y="184"/>
                  <a:pt x="142" y="191"/>
                </a:cubicBezTo>
                <a:lnTo>
                  <a:pt x="135" y="191"/>
                </a:lnTo>
                <a:cubicBezTo>
                  <a:pt x="135" y="191"/>
                  <a:pt x="135" y="191"/>
                  <a:pt x="128" y="191"/>
                </a:cubicBezTo>
                <a:cubicBezTo>
                  <a:pt x="120" y="191"/>
                  <a:pt x="120" y="191"/>
                  <a:pt x="120" y="191"/>
                </a:cubicBez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205"/>
                  <a:pt x="99" y="205"/>
                </a:cubicBezTo>
                <a:cubicBezTo>
                  <a:pt x="92" y="205"/>
                  <a:pt x="92" y="205"/>
                  <a:pt x="92" y="205"/>
                </a:cubicBezTo>
                <a:cubicBezTo>
                  <a:pt x="92" y="212"/>
                  <a:pt x="85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2" y="360"/>
                  <a:pt x="142" y="360"/>
                </a:cubicBezTo>
                <a:cubicBezTo>
                  <a:pt x="156" y="360"/>
                  <a:pt x="170" y="375"/>
                  <a:pt x="170" y="389"/>
                </a:cubicBezTo>
                <a:cubicBezTo>
                  <a:pt x="170" y="403"/>
                  <a:pt x="156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5" y="56"/>
                  <a:pt x="212" y="0"/>
                  <a:pt x="304" y="0"/>
                </a:cubicBezTo>
                <a:cubicBezTo>
                  <a:pt x="396" y="0"/>
                  <a:pt x="474" y="56"/>
                  <a:pt x="502" y="141"/>
                </a:cubicBezTo>
                <a:cubicBezTo>
                  <a:pt x="559" y="155"/>
                  <a:pt x="601" y="212"/>
                  <a:pt x="601" y="276"/>
                </a:cubicBezTo>
                <a:cubicBezTo>
                  <a:pt x="601" y="353"/>
                  <a:pt x="537" y="417"/>
                  <a:pt x="460" y="417"/>
                </a:cubicBezTo>
                <a:close/>
                <a:moveTo>
                  <a:pt x="219" y="367"/>
                </a:moveTo>
                <a:lnTo>
                  <a:pt x="219" y="367"/>
                </a:lnTo>
                <a:cubicBezTo>
                  <a:pt x="226" y="367"/>
                  <a:pt x="233" y="375"/>
                  <a:pt x="241" y="382"/>
                </a:cubicBezTo>
                <a:cubicBezTo>
                  <a:pt x="276" y="417"/>
                  <a:pt x="276" y="417"/>
                  <a:pt x="276" y="417"/>
                </a:cubicBezTo>
                <a:cubicBezTo>
                  <a:pt x="276" y="276"/>
                  <a:pt x="276" y="276"/>
                  <a:pt x="276" y="276"/>
                </a:cubicBezTo>
                <a:cubicBezTo>
                  <a:pt x="276" y="262"/>
                  <a:pt x="283" y="247"/>
                  <a:pt x="304" y="247"/>
                </a:cubicBezTo>
                <a:cubicBezTo>
                  <a:pt x="318" y="247"/>
                  <a:pt x="333" y="262"/>
                  <a:pt x="333" y="276"/>
                </a:cubicBezTo>
                <a:cubicBezTo>
                  <a:pt x="333" y="417"/>
                  <a:pt x="333" y="417"/>
                  <a:pt x="333" y="417"/>
                </a:cubicBezTo>
                <a:cubicBezTo>
                  <a:pt x="368" y="382"/>
                  <a:pt x="368" y="382"/>
                  <a:pt x="368" y="382"/>
                </a:cubicBezTo>
                <a:cubicBezTo>
                  <a:pt x="368" y="375"/>
                  <a:pt x="375" y="367"/>
                  <a:pt x="389" y="367"/>
                </a:cubicBezTo>
                <a:cubicBezTo>
                  <a:pt x="403" y="367"/>
                  <a:pt x="417" y="382"/>
                  <a:pt x="417" y="396"/>
                </a:cubicBezTo>
                <a:cubicBezTo>
                  <a:pt x="417" y="403"/>
                  <a:pt x="410" y="410"/>
                  <a:pt x="410" y="417"/>
                </a:cubicBezTo>
                <a:cubicBezTo>
                  <a:pt x="325" y="509"/>
                  <a:pt x="325" y="509"/>
                  <a:pt x="325" y="509"/>
                </a:cubicBezTo>
                <a:cubicBezTo>
                  <a:pt x="318" y="516"/>
                  <a:pt x="311" y="523"/>
                  <a:pt x="304" y="523"/>
                </a:cubicBezTo>
                <a:cubicBezTo>
                  <a:pt x="290" y="523"/>
                  <a:pt x="283" y="516"/>
                  <a:pt x="283" y="509"/>
                </a:cubicBezTo>
                <a:cubicBezTo>
                  <a:pt x="198" y="417"/>
                  <a:pt x="198" y="417"/>
                  <a:pt x="198" y="417"/>
                </a:cubicBezTo>
                <a:cubicBezTo>
                  <a:pt x="191" y="410"/>
                  <a:pt x="191" y="403"/>
                  <a:pt x="191" y="396"/>
                </a:cubicBezTo>
                <a:cubicBezTo>
                  <a:pt x="191" y="382"/>
                  <a:pt x="198" y="367"/>
                  <a:pt x="219" y="36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Freeform 130"/>
          <p:cNvSpPr>
            <a:spLocks noChangeArrowheads="1"/>
          </p:cNvSpPr>
          <p:nvPr/>
        </p:nvSpPr>
        <p:spPr bwMode="auto">
          <a:xfrm>
            <a:off x="3639269" y="1523734"/>
            <a:ext cx="371492" cy="303703"/>
          </a:xfrm>
          <a:custGeom>
            <a:avLst/>
            <a:gdLst>
              <a:gd name="T0" fmla="*/ 60038695 w 602"/>
              <a:gd name="T1" fmla="*/ 53584117 h 496"/>
              <a:gd name="T2" fmla="*/ 60038695 w 602"/>
              <a:gd name="T3" fmla="*/ 46259545 h 496"/>
              <a:gd name="T4" fmla="*/ 67347631 w 602"/>
              <a:gd name="T5" fmla="*/ 27241756 h 496"/>
              <a:gd name="T6" fmla="*/ 66434330 w 602"/>
              <a:gd name="T7" fmla="*/ 26342360 h 496"/>
              <a:gd name="T8" fmla="*/ 65520668 w 602"/>
              <a:gd name="T9" fmla="*/ 26342360 h 496"/>
              <a:gd name="T10" fmla="*/ 64607006 w 602"/>
              <a:gd name="T11" fmla="*/ 25442965 h 496"/>
              <a:gd name="T12" fmla="*/ 63693344 w 602"/>
              <a:gd name="T13" fmla="*/ 25442965 h 496"/>
              <a:gd name="T14" fmla="*/ 62779682 w 602"/>
              <a:gd name="T15" fmla="*/ 24543211 h 496"/>
              <a:gd name="T16" fmla="*/ 61866020 w 602"/>
              <a:gd name="T17" fmla="*/ 24543211 h 496"/>
              <a:gd name="T18" fmla="*/ 60038695 w 602"/>
              <a:gd name="T19" fmla="*/ 24543211 h 496"/>
              <a:gd name="T20" fmla="*/ 59125033 w 602"/>
              <a:gd name="T21" fmla="*/ 22744420 h 496"/>
              <a:gd name="T22" fmla="*/ 59125033 w 602"/>
              <a:gd name="T23" fmla="*/ 20816939 h 496"/>
              <a:gd name="T24" fmla="*/ 58211371 w 602"/>
              <a:gd name="T25" fmla="*/ 19017789 h 496"/>
              <a:gd name="T26" fmla="*/ 57167289 w 602"/>
              <a:gd name="T27" fmla="*/ 17218998 h 496"/>
              <a:gd name="T28" fmla="*/ 21274708 w 602"/>
              <a:gd name="T29" fmla="*/ 17218998 h 496"/>
              <a:gd name="T30" fmla="*/ 20361046 w 602"/>
              <a:gd name="T31" fmla="*/ 19017789 h 496"/>
              <a:gd name="T32" fmla="*/ 19447384 w 602"/>
              <a:gd name="T33" fmla="*/ 20816939 h 496"/>
              <a:gd name="T34" fmla="*/ 18533722 w 602"/>
              <a:gd name="T35" fmla="*/ 22744420 h 496"/>
              <a:gd name="T36" fmla="*/ 18533722 w 602"/>
              <a:gd name="T37" fmla="*/ 24543211 h 496"/>
              <a:gd name="T38" fmla="*/ 16575978 w 602"/>
              <a:gd name="T39" fmla="*/ 24543211 h 496"/>
              <a:gd name="T40" fmla="*/ 15662315 w 602"/>
              <a:gd name="T41" fmla="*/ 24543211 h 496"/>
              <a:gd name="T42" fmla="*/ 14748653 w 602"/>
              <a:gd name="T43" fmla="*/ 25442965 h 496"/>
              <a:gd name="T44" fmla="*/ 13834991 w 602"/>
              <a:gd name="T45" fmla="*/ 25442965 h 496"/>
              <a:gd name="T46" fmla="*/ 12007667 w 602"/>
              <a:gd name="T47" fmla="*/ 26342360 h 496"/>
              <a:gd name="T48" fmla="*/ 12007667 w 602"/>
              <a:gd name="T49" fmla="*/ 26342360 h 496"/>
              <a:gd name="T50" fmla="*/ 11094005 w 602"/>
              <a:gd name="T51" fmla="*/ 27241756 h 496"/>
              <a:gd name="T52" fmla="*/ 18533722 w 602"/>
              <a:gd name="T53" fmla="*/ 46259545 h 496"/>
              <a:gd name="T54" fmla="*/ 18533722 w 602"/>
              <a:gd name="T55" fmla="*/ 53584117 h 496"/>
              <a:gd name="T56" fmla="*/ 12921329 w 602"/>
              <a:gd name="T57" fmla="*/ 18118394 h 496"/>
              <a:gd name="T58" fmla="*/ 65520668 w 602"/>
              <a:gd name="T59" fmla="*/ 18118394 h 496"/>
              <a:gd name="T60" fmla="*/ 60038695 w 602"/>
              <a:gd name="T61" fmla="*/ 53584117 h 496"/>
              <a:gd name="T62" fmla="*/ 29497307 w 602"/>
              <a:gd name="T63" fmla="*/ 36365119 h 496"/>
              <a:gd name="T64" fmla="*/ 31324631 w 602"/>
              <a:gd name="T65" fmla="*/ 38164268 h 496"/>
              <a:gd name="T66" fmla="*/ 46203704 w 602"/>
              <a:gd name="T67" fmla="*/ 38164268 h 496"/>
              <a:gd name="T68" fmla="*/ 48944691 w 602"/>
              <a:gd name="T69" fmla="*/ 36365119 h 496"/>
              <a:gd name="T70" fmla="*/ 51685677 w 602"/>
              <a:gd name="T71" fmla="*/ 42661604 h 496"/>
              <a:gd name="T72" fmla="*/ 44376380 w 602"/>
              <a:gd name="T73" fmla="*/ 49986176 h 496"/>
              <a:gd name="T74" fmla="*/ 51685677 w 602"/>
              <a:gd name="T75" fmla="*/ 57182057 h 496"/>
              <a:gd name="T76" fmla="*/ 48944691 w 602"/>
              <a:gd name="T77" fmla="*/ 63607233 h 496"/>
              <a:gd name="T78" fmla="*/ 46203704 w 602"/>
              <a:gd name="T79" fmla="*/ 61679752 h 496"/>
              <a:gd name="T80" fmla="*/ 31324631 w 602"/>
              <a:gd name="T81" fmla="*/ 61679752 h 496"/>
              <a:gd name="T82" fmla="*/ 29497307 w 602"/>
              <a:gd name="T83" fmla="*/ 63607233 h 496"/>
              <a:gd name="T84" fmla="*/ 26756320 w 602"/>
              <a:gd name="T85" fmla="*/ 57182057 h 496"/>
              <a:gd name="T86" fmla="*/ 34196037 w 602"/>
              <a:gd name="T87" fmla="*/ 49986176 h 496"/>
              <a:gd name="T88" fmla="*/ 26756320 w 602"/>
              <a:gd name="T89" fmla="*/ 42661604 h 496"/>
              <a:gd name="T90" fmla="*/ 29497307 w 602"/>
              <a:gd name="T91" fmla="*/ 36365119 h 49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602" h="496">
                <a:moveTo>
                  <a:pt x="460" y="417"/>
                </a:moveTo>
                <a:lnTo>
                  <a:pt x="460" y="417"/>
                </a:lnTo>
                <a:cubicBezTo>
                  <a:pt x="446" y="417"/>
                  <a:pt x="431" y="403"/>
                  <a:pt x="431" y="389"/>
                </a:cubicBezTo>
                <a:cubicBezTo>
                  <a:pt x="431" y="375"/>
                  <a:pt x="446" y="360"/>
                  <a:pt x="460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0" y="226"/>
                  <a:pt x="516" y="212"/>
                </a:cubicBezTo>
                <a:cubicBezTo>
                  <a:pt x="516" y="212"/>
                  <a:pt x="509" y="212"/>
                  <a:pt x="509" y="205"/>
                </a:cubicBezTo>
                <a:cubicBezTo>
                  <a:pt x="509" y="205"/>
                  <a:pt x="509" y="205"/>
                  <a:pt x="502" y="205"/>
                </a:cubicBezTo>
                <a:cubicBezTo>
                  <a:pt x="502" y="205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60" y="191"/>
                </a:lnTo>
                <a:cubicBezTo>
                  <a:pt x="460" y="184"/>
                  <a:pt x="453" y="184"/>
                  <a:pt x="453" y="177"/>
                </a:cubicBezTo>
                <a:cubicBezTo>
                  <a:pt x="453" y="169"/>
                  <a:pt x="453" y="169"/>
                  <a:pt x="453" y="162"/>
                </a:cubicBezTo>
                <a:cubicBezTo>
                  <a:pt x="446" y="162"/>
                  <a:pt x="446" y="162"/>
                  <a:pt x="446" y="162"/>
                </a:cubicBezTo>
                <a:cubicBezTo>
                  <a:pt x="446" y="155"/>
                  <a:pt x="446" y="155"/>
                  <a:pt x="446" y="148"/>
                </a:cubicBezTo>
                <a:cubicBezTo>
                  <a:pt x="438" y="141"/>
                  <a:pt x="438" y="141"/>
                  <a:pt x="438" y="134"/>
                </a:cubicBezTo>
                <a:cubicBezTo>
                  <a:pt x="410" y="92"/>
                  <a:pt x="361" y="56"/>
                  <a:pt x="297" y="56"/>
                </a:cubicBezTo>
                <a:cubicBezTo>
                  <a:pt x="240" y="56"/>
                  <a:pt x="191" y="92"/>
                  <a:pt x="163" y="134"/>
                </a:cubicBezTo>
                <a:cubicBezTo>
                  <a:pt x="163" y="141"/>
                  <a:pt x="156" y="141"/>
                  <a:pt x="156" y="148"/>
                </a:cubicBezTo>
                <a:cubicBezTo>
                  <a:pt x="156" y="155"/>
                  <a:pt x="156" y="155"/>
                  <a:pt x="149" y="162"/>
                </a:cubicBezTo>
                <a:cubicBezTo>
                  <a:pt x="149" y="169"/>
                  <a:pt x="149" y="169"/>
                  <a:pt x="149" y="177"/>
                </a:cubicBezTo>
                <a:cubicBezTo>
                  <a:pt x="149" y="177"/>
                  <a:pt x="149" y="177"/>
                  <a:pt x="142" y="177"/>
                </a:cubicBezTo>
                <a:cubicBezTo>
                  <a:pt x="142" y="184"/>
                  <a:pt x="142" y="184"/>
                  <a:pt x="142" y="191"/>
                </a:cubicBezTo>
                <a:cubicBezTo>
                  <a:pt x="135" y="191"/>
                  <a:pt x="135" y="191"/>
                  <a:pt x="127" y="191"/>
                </a:cubicBezTo>
                <a:cubicBezTo>
                  <a:pt x="127" y="191"/>
                  <a:pt x="127" y="191"/>
                  <a:pt x="120" y="191"/>
                </a:cubicBezTo>
                <a:lnTo>
                  <a:pt x="113" y="191"/>
                </a:ln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99" y="198"/>
                  <a:pt x="99" y="205"/>
                  <a:pt x="92" y="205"/>
                </a:cubicBezTo>
                <a:cubicBezTo>
                  <a:pt x="85" y="212"/>
                  <a:pt x="85" y="212"/>
                  <a:pt x="85" y="212"/>
                </a:cubicBezTo>
                <a:cubicBezTo>
                  <a:pt x="64" y="226"/>
                  <a:pt x="57" y="247"/>
                  <a:pt x="57" y="276"/>
                </a:cubicBezTo>
                <a:cubicBezTo>
                  <a:pt x="57" y="325"/>
                  <a:pt x="92" y="360"/>
                  <a:pt x="142" y="360"/>
                </a:cubicBezTo>
                <a:cubicBezTo>
                  <a:pt x="156" y="360"/>
                  <a:pt x="170" y="375"/>
                  <a:pt x="170" y="389"/>
                </a:cubicBezTo>
                <a:cubicBezTo>
                  <a:pt x="170" y="403"/>
                  <a:pt x="156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27" y="56"/>
                  <a:pt x="205" y="0"/>
                  <a:pt x="297" y="0"/>
                </a:cubicBezTo>
                <a:cubicBezTo>
                  <a:pt x="389" y="0"/>
                  <a:pt x="467" y="56"/>
                  <a:pt x="502" y="141"/>
                </a:cubicBezTo>
                <a:cubicBezTo>
                  <a:pt x="559" y="155"/>
                  <a:pt x="601" y="212"/>
                  <a:pt x="601" y="276"/>
                </a:cubicBezTo>
                <a:cubicBezTo>
                  <a:pt x="601" y="353"/>
                  <a:pt x="537" y="417"/>
                  <a:pt x="460" y="417"/>
                </a:cubicBezTo>
                <a:close/>
                <a:moveTo>
                  <a:pt x="226" y="283"/>
                </a:moveTo>
                <a:lnTo>
                  <a:pt x="226" y="283"/>
                </a:lnTo>
                <a:cubicBezTo>
                  <a:pt x="233" y="283"/>
                  <a:pt x="240" y="290"/>
                  <a:pt x="240" y="297"/>
                </a:cubicBezTo>
                <a:cubicBezTo>
                  <a:pt x="297" y="346"/>
                  <a:pt x="297" y="346"/>
                  <a:pt x="297" y="346"/>
                </a:cubicBezTo>
                <a:cubicBezTo>
                  <a:pt x="354" y="297"/>
                  <a:pt x="354" y="297"/>
                  <a:pt x="354" y="297"/>
                </a:cubicBezTo>
                <a:cubicBezTo>
                  <a:pt x="361" y="290"/>
                  <a:pt x="368" y="283"/>
                  <a:pt x="375" y="283"/>
                </a:cubicBezTo>
                <a:cubicBezTo>
                  <a:pt x="389" y="283"/>
                  <a:pt x="403" y="297"/>
                  <a:pt x="403" y="311"/>
                </a:cubicBezTo>
                <a:cubicBezTo>
                  <a:pt x="403" y="318"/>
                  <a:pt x="403" y="325"/>
                  <a:pt x="396" y="332"/>
                </a:cubicBezTo>
                <a:cubicBezTo>
                  <a:pt x="340" y="389"/>
                  <a:pt x="340" y="389"/>
                  <a:pt x="340" y="389"/>
                </a:cubicBezTo>
                <a:cubicBezTo>
                  <a:pt x="396" y="445"/>
                  <a:pt x="396" y="445"/>
                  <a:pt x="396" y="445"/>
                </a:cubicBezTo>
                <a:cubicBezTo>
                  <a:pt x="403" y="452"/>
                  <a:pt x="403" y="459"/>
                  <a:pt x="403" y="466"/>
                </a:cubicBezTo>
                <a:cubicBezTo>
                  <a:pt x="403" y="480"/>
                  <a:pt x="389" y="495"/>
                  <a:pt x="375" y="495"/>
                </a:cubicBezTo>
                <a:cubicBezTo>
                  <a:pt x="368" y="495"/>
                  <a:pt x="361" y="488"/>
                  <a:pt x="354" y="480"/>
                </a:cubicBezTo>
                <a:cubicBezTo>
                  <a:pt x="297" y="431"/>
                  <a:pt x="297" y="431"/>
                  <a:pt x="297" y="431"/>
                </a:cubicBezTo>
                <a:cubicBezTo>
                  <a:pt x="240" y="480"/>
                  <a:pt x="240" y="480"/>
                  <a:pt x="240" y="480"/>
                </a:cubicBezTo>
                <a:cubicBezTo>
                  <a:pt x="240" y="488"/>
                  <a:pt x="233" y="495"/>
                  <a:pt x="226" y="495"/>
                </a:cubicBezTo>
                <a:cubicBezTo>
                  <a:pt x="205" y="495"/>
                  <a:pt x="198" y="480"/>
                  <a:pt x="198" y="466"/>
                </a:cubicBezTo>
                <a:cubicBezTo>
                  <a:pt x="198" y="459"/>
                  <a:pt x="198" y="452"/>
                  <a:pt x="205" y="445"/>
                </a:cubicBezTo>
                <a:cubicBezTo>
                  <a:pt x="262" y="389"/>
                  <a:pt x="262" y="389"/>
                  <a:pt x="262" y="389"/>
                </a:cubicBezTo>
                <a:cubicBezTo>
                  <a:pt x="205" y="332"/>
                  <a:pt x="205" y="332"/>
                  <a:pt x="205" y="332"/>
                </a:cubicBezTo>
                <a:cubicBezTo>
                  <a:pt x="198" y="325"/>
                  <a:pt x="198" y="318"/>
                  <a:pt x="198" y="311"/>
                </a:cubicBezTo>
                <a:cubicBezTo>
                  <a:pt x="198" y="297"/>
                  <a:pt x="205" y="283"/>
                  <a:pt x="226" y="28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Freeform 131"/>
          <p:cNvSpPr>
            <a:spLocks noChangeArrowheads="1"/>
          </p:cNvSpPr>
          <p:nvPr/>
        </p:nvSpPr>
        <p:spPr bwMode="auto">
          <a:xfrm>
            <a:off x="2988479" y="1523734"/>
            <a:ext cx="374204" cy="303703"/>
          </a:xfrm>
          <a:custGeom>
            <a:avLst/>
            <a:gdLst>
              <a:gd name="T0" fmla="*/ 60431965 w 609"/>
              <a:gd name="T1" fmla="*/ 53584117 h 496"/>
              <a:gd name="T2" fmla="*/ 60431965 w 609"/>
              <a:gd name="T3" fmla="*/ 46259545 h 496"/>
              <a:gd name="T4" fmla="*/ 67678707 w 609"/>
              <a:gd name="T5" fmla="*/ 27241756 h 496"/>
              <a:gd name="T6" fmla="*/ 66772909 w 609"/>
              <a:gd name="T7" fmla="*/ 26342360 h 496"/>
              <a:gd name="T8" fmla="*/ 65867111 w 609"/>
              <a:gd name="T9" fmla="*/ 26342360 h 496"/>
              <a:gd name="T10" fmla="*/ 64961313 w 609"/>
              <a:gd name="T11" fmla="*/ 25442965 h 496"/>
              <a:gd name="T12" fmla="*/ 64055516 w 609"/>
              <a:gd name="T13" fmla="*/ 25442965 h 496"/>
              <a:gd name="T14" fmla="*/ 63149718 w 609"/>
              <a:gd name="T15" fmla="*/ 24543211 h 496"/>
              <a:gd name="T16" fmla="*/ 61338122 w 609"/>
              <a:gd name="T17" fmla="*/ 24543211 h 496"/>
              <a:gd name="T18" fmla="*/ 60431965 w 609"/>
              <a:gd name="T19" fmla="*/ 24543211 h 496"/>
              <a:gd name="T20" fmla="*/ 59397024 w 609"/>
              <a:gd name="T21" fmla="*/ 22744420 h 496"/>
              <a:gd name="T22" fmla="*/ 58491226 w 609"/>
              <a:gd name="T23" fmla="*/ 20816939 h 496"/>
              <a:gd name="T24" fmla="*/ 57585069 w 609"/>
              <a:gd name="T25" fmla="*/ 19017789 h 496"/>
              <a:gd name="T26" fmla="*/ 56679271 w 609"/>
              <a:gd name="T27" fmla="*/ 17218998 h 496"/>
              <a:gd name="T28" fmla="*/ 21998871 w 609"/>
              <a:gd name="T29" fmla="*/ 17218998 h 496"/>
              <a:gd name="T30" fmla="*/ 21093073 w 609"/>
              <a:gd name="T31" fmla="*/ 19017789 h 496"/>
              <a:gd name="T32" fmla="*/ 20187276 w 609"/>
              <a:gd name="T33" fmla="*/ 20816939 h 496"/>
              <a:gd name="T34" fmla="*/ 19281478 w 609"/>
              <a:gd name="T35" fmla="*/ 22744420 h 496"/>
              <a:gd name="T36" fmla="*/ 18246178 w 609"/>
              <a:gd name="T37" fmla="*/ 24543211 h 496"/>
              <a:gd name="T38" fmla="*/ 17340380 w 609"/>
              <a:gd name="T39" fmla="*/ 24543211 h 496"/>
              <a:gd name="T40" fmla="*/ 15528425 w 609"/>
              <a:gd name="T41" fmla="*/ 24543211 h 496"/>
              <a:gd name="T42" fmla="*/ 14622627 w 609"/>
              <a:gd name="T43" fmla="*/ 25442965 h 496"/>
              <a:gd name="T44" fmla="*/ 13716829 w 609"/>
              <a:gd name="T45" fmla="*/ 25442965 h 496"/>
              <a:gd name="T46" fmla="*/ 12811031 w 609"/>
              <a:gd name="T47" fmla="*/ 26342360 h 496"/>
              <a:gd name="T48" fmla="*/ 11905233 w 609"/>
              <a:gd name="T49" fmla="*/ 26342360 h 496"/>
              <a:gd name="T50" fmla="*/ 10999436 w 609"/>
              <a:gd name="T51" fmla="*/ 27241756 h 496"/>
              <a:gd name="T52" fmla="*/ 18246178 w 609"/>
              <a:gd name="T53" fmla="*/ 46259545 h 496"/>
              <a:gd name="T54" fmla="*/ 18246178 w 609"/>
              <a:gd name="T55" fmla="*/ 53584117 h 496"/>
              <a:gd name="T56" fmla="*/ 12811031 w 609"/>
              <a:gd name="T57" fmla="*/ 18118394 h 496"/>
              <a:gd name="T58" fmla="*/ 65867111 w 609"/>
              <a:gd name="T59" fmla="*/ 18118394 h 496"/>
              <a:gd name="T60" fmla="*/ 60431965 w 609"/>
              <a:gd name="T61" fmla="*/ 53584117 h 496"/>
              <a:gd name="T62" fmla="*/ 29245613 w 609"/>
              <a:gd name="T63" fmla="*/ 46259545 h 496"/>
              <a:gd name="T64" fmla="*/ 31963007 w 609"/>
              <a:gd name="T65" fmla="*/ 47159299 h 496"/>
              <a:gd name="T66" fmla="*/ 49432889 w 609"/>
              <a:gd name="T67" fmla="*/ 38164268 h 496"/>
              <a:gd name="T68" fmla="*/ 56679271 w 609"/>
              <a:gd name="T69" fmla="*/ 39963059 h 496"/>
              <a:gd name="T70" fmla="*/ 42056644 w 609"/>
              <a:gd name="T71" fmla="*/ 61679752 h 496"/>
              <a:gd name="T72" fmla="*/ 36621498 w 609"/>
              <a:gd name="T73" fmla="*/ 61679752 h 496"/>
              <a:gd name="T74" fmla="*/ 27434018 w 609"/>
              <a:gd name="T75" fmla="*/ 52684721 h 496"/>
              <a:gd name="T76" fmla="*/ 25622062 w 609"/>
              <a:gd name="T77" fmla="*/ 49986176 h 4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9" h="496">
                <a:moveTo>
                  <a:pt x="467" y="417"/>
                </a:moveTo>
                <a:lnTo>
                  <a:pt x="467" y="417"/>
                </a:lnTo>
                <a:cubicBezTo>
                  <a:pt x="445" y="417"/>
                  <a:pt x="438" y="403"/>
                  <a:pt x="438" y="389"/>
                </a:cubicBezTo>
                <a:cubicBezTo>
                  <a:pt x="438" y="375"/>
                  <a:pt x="445" y="360"/>
                  <a:pt x="467" y="360"/>
                </a:cubicBezTo>
                <a:cubicBezTo>
                  <a:pt x="509" y="360"/>
                  <a:pt x="551" y="325"/>
                  <a:pt x="551" y="276"/>
                </a:cubicBezTo>
                <a:cubicBezTo>
                  <a:pt x="551" y="247"/>
                  <a:pt x="537" y="226"/>
                  <a:pt x="523" y="212"/>
                </a:cubicBezTo>
                <a:cubicBezTo>
                  <a:pt x="516" y="212"/>
                  <a:pt x="516" y="212"/>
                  <a:pt x="516" y="205"/>
                </a:cubicBezTo>
                <a:lnTo>
                  <a:pt x="509" y="205"/>
                </a:lnTo>
                <a:lnTo>
                  <a:pt x="502" y="198"/>
                </a:lnTo>
                <a:lnTo>
                  <a:pt x="495" y="198"/>
                </a:lnTo>
                <a:cubicBezTo>
                  <a:pt x="495" y="198"/>
                  <a:pt x="488" y="198"/>
                  <a:pt x="488" y="191"/>
                </a:cubicBezTo>
                <a:cubicBezTo>
                  <a:pt x="481" y="191"/>
                  <a:pt x="481" y="191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59" y="191"/>
                </a:lnTo>
                <a:cubicBezTo>
                  <a:pt x="459" y="184"/>
                  <a:pt x="459" y="184"/>
                  <a:pt x="459" y="177"/>
                </a:cubicBezTo>
                <a:cubicBezTo>
                  <a:pt x="459" y="169"/>
                  <a:pt x="452" y="169"/>
                  <a:pt x="452" y="162"/>
                </a:cubicBezTo>
                <a:cubicBezTo>
                  <a:pt x="452" y="155"/>
                  <a:pt x="452" y="155"/>
                  <a:pt x="445" y="148"/>
                </a:cubicBezTo>
                <a:cubicBezTo>
                  <a:pt x="445" y="141"/>
                  <a:pt x="445" y="141"/>
                  <a:pt x="438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7" y="56"/>
                  <a:pt x="198" y="92"/>
                  <a:pt x="170" y="134"/>
                </a:cubicBezTo>
                <a:cubicBezTo>
                  <a:pt x="163" y="141"/>
                  <a:pt x="163" y="141"/>
                  <a:pt x="163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9"/>
                  <a:pt x="149" y="169"/>
                  <a:pt x="149" y="177"/>
                </a:cubicBezTo>
                <a:cubicBezTo>
                  <a:pt x="149" y="184"/>
                  <a:pt x="149" y="184"/>
                  <a:pt x="149" y="191"/>
                </a:cubicBezTo>
                <a:lnTo>
                  <a:pt x="141" y="191"/>
                </a:lnTo>
                <a:cubicBezTo>
                  <a:pt x="141" y="191"/>
                  <a:pt x="141" y="191"/>
                  <a:pt x="134" y="191"/>
                </a:cubicBezTo>
                <a:cubicBezTo>
                  <a:pt x="127" y="191"/>
                  <a:pt x="127" y="191"/>
                  <a:pt x="127" y="191"/>
                </a:cubicBezTo>
                <a:cubicBezTo>
                  <a:pt x="127" y="191"/>
                  <a:pt x="127" y="191"/>
                  <a:pt x="120" y="191"/>
                </a:cubicBezTo>
                <a:cubicBezTo>
                  <a:pt x="120" y="198"/>
                  <a:pt x="113" y="198"/>
                  <a:pt x="113" y="198"/>
                </a:cubicBezTo>
                <a:lnTo>
                  <a:pt x="106" y="198"/>
                </a:lnTo>
                <a:lnTo>
                  <a:pt x="99" y="205"/>
                </a:lnTo>
                <a:lnTo>
                  <a:pt x="92" y="205"/>
                </a:lnTo>
                <a:cubicBezTo>
                  <a:pt x="92" y="212"/>
                  <a:pt x="92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9" y="360"/>
                  <a:pt x="141" y="360"/>
                </a:cubicBezTo>
                <a:cubicBezTo>
                  <a:pt x="163" y="360"/>
                  <a:pt x="170" y="375"/>
                  <a:pt x="170" y="389"/>
                </a:cubicBezTo>
                <a:cubicBezTo>
                  <a:pt x="170" y="403"/>
                  <a:pt x="163" y="417"/>
                  <a:pt x="141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4" y="56"/>
                  <a:pt x="212" y="0"/>
                  <a:pt x="304" y="0"/>
                </a:cubicBezTo>
                <a:cubicBezTo>
                  <a:pt x="396" y="0"/>
                  <a:pt x="474" y="56"/>
                  <a:pt x="509" y="141"/>
                </a:cubicBezTo>
                <a:cubicBezTo>
                  <a:pt x="565" y="155"/>
                  <a:pt x="608" y="212"/>
                  <a:pt x="608" y="276"/>
                </a:cubicBezTo>
                <a:cubicBezTo>
                  <a:pt x="608" y="353"/>
                  <a:pt x="544" y="417"/>
                  <a:pt x="467" y="417"/>
                </a:cubicBezTo>
                <a:close/>
                <a:moveTo>
                  <a:pt x="226" y="360"/>
                </a:moveTo>
                <a:lnTo>
                  <a:pt x="226" y="360"/>
                </a:lnTo>
                <a:cubicBezTo>
                  <a:pt x="233" y="360"/>
                  <a:pt x="240" y="360"/>
                  <a:pt x="247" y="367"/>
                </a:cubicBezTo>
                <a:cubicBezTo>
                  <a:pt x="297" y="417"/>
                  <a:pt x="297" y="417"/>
                  <a:pt x="297" y="417"/>
                </a:cubicBezTo>
                <a:cubicBezTo>
                  <a:pt x="382" y="297"/>
                  <a:pt x="382" y="297"/>
                  <a:pt x="382" y="297"/>
                </a:cubicBezTo>
                <a:cubicBezTo>
                  <a:pt x="389" y="290"/>
                  <a:pt x="396" y="283"/>
                  <a:pt x="410" y="283"/>
                </a:cubicBezTo>
                <a:cubicBezTo>
                  <a:pt x="424" y="283"/>
                  <a:pt x="438" y="297"/>
                  <a:pt x="438" y="311"/>
                </a:cubicBezTo>
                <a:cubicBezTo>
                  <a:pt x="438" y="318"/>
                  <a:pt x="431" y="325"/>
                  <a:pt x="431" y="332"/>
                </a:cubicBezTo>
                <a:cubicBezTo>
                  <a:pt x="325" y="480"/>
                  <a:pt x="325" y="480"/>
                  <a:pt x="325" y="480"/>
                </a:cubicBezTo>
                <a:cubicBezTo>
                  <a:pt x="325" y="488"/>
                  <a:pt x="311" y="495"/>
                  <a:pt x="304" y="495"/>
                </a:cubicBezTo>
                <a:cubicBezTo>
                  <a:pt x="297" y="495"/>
                  <a:pt x="290" y="488"/>
                  <a:pt x="283" y="480"/>
                </a:cubicBezTo>
                <a:cubicBezTo>
                  <a:pt x="212" y="410"/>
                  <a:pt x="212" y="410"/>
                  <a:pt x="212" y="410"/>
                </a:cubicBezTo>
                <a:cubicBezTo>
                  <a:pt x="205" y="403"/>
                  <a:pt x="198" y="396"/>
                  <a:pt x="198" y="389"/>
                </a:cubicBezTo>
                <a:cubicBezTo>
                  <a:pt x="198" y="375"/>
                  <a:pt x="212" y="360"/>
                  <a:pt x="226" y="36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Freeform 132"/>
          <p:cNvSpPr>
            <a:spLocks noChangeArrowheads="1"/>
          </p:cNvSpPr>
          <p:nvPr/>
        </p:nvSpPr>
        <p:spPr bwMode="auto">
          <a:xfrm>
            <a:off x="2340399" y="1523734"/>
            <a:ext cx="371493" cy="257605"/>
          </a:xfrm>
          <a:custGeom>
            <a:avLst/>
            <a:gdLst>
              <a:gd name="T0" fmla="*/ 59908912 w 602"/>
              <a:gd name="T1" fmla="*/ 54282578 h 418"/>
              <a:gd name="T2" fmla="*/ 59908912 w 602"/>
              <a:gd name="T3" fmla="*/ 54282578 h 418"/>
              <a:gd name="T4" fmla="*/ 18403387 w 602"/>
              <a:gd name="T5" fmla="*/ 54282578 h 418"/>
              <a:gd name="T6" fmla="*/ 0 w 602"/>
              <a:gd name="T7" fmla="*/ 35928130 h 418"/>
              <a:gd name="T8" fmla="*/ 12921388 w 602"/>
              <a:gd name="T9" fmla="*/ 18354447 h 418"/>
              <a:gd name="T10" fmla="*/ 39678193 w 602"/>
              <a:gd name="T11" fmla="*/ 0 h 418"/>
              <a:gd name="T12" fmla="*/ 65520970 w 602"/>
              <a:gd name="T13" fmla="*/ 18354447 h 418"/>
              <a:gd name="T14" fmla="*/ 78442719 w 602"/>
              <a:gd name="T15" fmla="*/ 35928130 h 418"/>
              <a:gd name="T16" fmla="*/ 59908912 w 602"/>
              <a:gd name="T17" fmla="*/ 54282578 h 418"/>
              <a:gd name="T18" fmla="*/ 67348302 w 602"/>
              <a:gd name="T19" fmla="*/ 27596975 h 418"/>
              <a:gd name="T20" fmla="*/ 67348302 w 602"/>
              <a:gd name="T21" fmla="*/ 27596975 h 418"/>
              <a:gd name="T22" fmla="*/ 66434636 w 602"/>
              <a:gd name="T23" fmla="*/ 26685603 h 418"/>
              <a:gd name="T24" fmla="*/ 66434636 w 602"/>
              <a:gd name="T25" fmla="*/ 26685603 h 418"/>
              <a:gd name="T26" fmla="*/ 66434636 w 602"/>
              <a:gd name="T27" fmla="*/ 26685603 h 418"/>
              <a:gd name="T28" fmla="*/ 66434636 w 602"/>
              <a:gd name="T29" fmla="*/ 26685603 h 418"/>
              <a:gd name="T30" fmla="*/ 65520970 w 602"/>
              <a:gd name="T31" fmla="*/ 25774591 h 418"/>
              <a:gd name="T32" fmla="*/ 64607303 w 602"/>
              <a:gd name="T33" fmla="*/ 25774591 h 418"/>
              <a:gd name="T34" fmla="*/ 64607303 w 602"/>
              <a:gd name="T35" fmla="*/ 25774591 h 418"/>
              <a:gd name="T36" fmla="*/ 63693998 w 602"/>
              <a:gd name="T37" fmla="*/ 25774591 h 418"/>
              <a:gd name="T38" fmla="*/ 63693998 w 602"/>
              <a:gd name="T39" fmla="*/ 24863219 h 418"/>
              <a:gd name="T40" fmla="*/ 62780332 w 602"/>
              <a:gd name="T41" fmla="*/ 24863219 h 418"/>
              <a:gd name="T42" fmla="*/ 62780332 w 602"/>
              <a:gd name="T43" fmla="*/ 24863219 h 418"/>
              <a:gd name="T44" fmla="*/ 61866665 w 602"/>
              <a:gd name="T45" fmla="*/ 24863219 h 418"/>
              <a:gd name="T46" fmla="*/ 61866665 w 602"/>
              <a:gd name="T47" fmla="*/ 24863219 h 418"/>
              <a:gd name="T48" fmla="*/ 59908912 w 602"/>
              <a:gd name="T49" fmla="*/ 24863219 h 418"/>
              <a:gd name="T50" fmla="*/ 59908912 w 602"/>
              <a:gd name="T51" fmla="*/ 24863219 h 418"/>
              <a:gd name="T52" fmla="*/ 59908912 w 602"/>
              <a:gd name="T53" fmla="*/ 23040835 h 418"/>
              <a:gd name="T54" fmla="*/ 58995246 w 602"/>
              <a:gd name="T55" fmla="*/ 23040835 h 418"/>
              <a:gd name="T56" fmla="*/ 58995246 w 602"/>
              <a:gd name="T57" fmla="*/ 21088203 h 418"/>
              <a:gd name="T58" fmla="*/ 58995246 w 602"/>
              <a:gd name="T59" fmla="*/ 21088203 h 418"/>
              <a:gd name="T60" fmla="*/ 58081579 w 602"/>
              <a:gd name="T61" fmla="*/ 19265820 h 418"/>
              <a:gd name="T62" fmla="*/ 58081579 w 602"/>
              <a:gd name="T63" fmla="*/ 19265820 h 418"/>
              <a:gd name="T64" fmla="*/ 57167913 w 602"/>
              <a:gd name="T65" fmla="*/ 17443436 h 418"/>
              <a:gd name="T66" fmla="*/ 39678193 w 602"/>
              <a:gd name="T67" fmla="*/ 7289896 h 418"/>
              <a:gd name="T68" fmla="*/ 21274806 w 602"/>
              <a:gd name="T69" fmla="*/ 17443436 h 418"/>
              <a:gd name="T70" fmla="*/ 20361140 w 602"/>
              <a:gd name="T71" fmla="*/ 19265820 h 418"/>
              <a:gd name="T72" fmla="*/ 20361140 w 602"/>
              <a:gd name="T73" fmla="*/ 19265820 h 418"/>
              <a:gd name="T74" fmla="*/ 20361140 w 602"/>
              <a:gd name="T75" fmla="*/ 21088203 h 418"/>
              <a:gd name="T76" fmla="*/ 19317053 w 602"/>
              <a:gd name="T77" fmla="*/ 21088203 h 418"/>
              <a:gd name="T78" fmla="*/ 19317053 w 602"/>
              <a:gd name="T79" fmla="*/ 23040835 h 418"/>
              <a:gd name="T80" fmla="*/ 19317053 w 602"/>
              <a:gd name="T81" fmla="*/ 23040835 h 418"/>
              <a:gd name="T82" fmla="*/ 18403387 w 602"/>
              <a:gd name="T83" fmla="*/ 24863219 h 418"/>
              <a:gd name="T84" fmla="*/ 18403387 w 602"/>
              <a:gd name="T85" fmla="*/ 24863219 h 418"/>
              <a:gd name="T86" fmla="*/ 17489720 w 602"/>
              <a:gd name="T87" fmla="*/ 24863219 h 418"/>
              <a:gd name="T88" fmla="*/ 16576054 w 602"/>
              <a:gd name="T89" fmla="*/ 24863219 h 418"/>
              <a:gd name="T90" fmla="*/ 16576054 w 602"/>
              <a:gd name="T91" fmla="*/ 24863219 h 418"/>
              <a:gd name="T92" fmla="*/ 15662387 w 602"/>
              <a:gd name="T93" fmla="*/ 24863219 h 418"/>
              <a:gd name="T94" fmla="*/ 15662387 w 602"/>
              <a:gd name="T95" fmla="*/ 24863219 h 418"/>
              <a:gd name="T96" fmla="*/ 14748721 w 602"/>
              <a:gd name="T97" fmla="*/ 25774591 h 418"/>
              <a:gd name="T98" fmla="*/ 14748721 w 602"/>
              <a:gd name="T99" fmla="*/ 25774591 h 418"/>
              <a:gd name="T100" fmla="*/ 13835055 w 602"/>
              <a:gd name="T101" fmla="*/ 25774591 h 418"/>
              <a:gd name="T102" fmla="*/ 13835055 w 602"/>
              <a:gd name="T103" fmla="*/ 25774591 h 418"/>
              <a:gd name="T104" fmla="*/ 12921388 w 602"/>
              <a:gd name="T105" fmla="*/ 26685603 h 418"/>
              <a:gd name="T106" fmla="*/ 12921388 w 602"/>
              <a:gd name="T107" fmla="*/ 26685603 h 418"/>
              <a:gd name="T108" fmla="*/ 12007722 w 602"/>
              <a:gd name="T109" fmla="*/ 26685603 h 418"/>
              <a:gd name="T110" fmla="*/ 12007722 w 602"/>
              <a:gd name="T111" fmla="*/ 26685603 h 418"/>
              <a:gd name="T112" fmla="*/ 11094056 w 602"/>
              <a:gd name="T113" fmla="*/ 27596975 h 418"/>
              <a:gd name="T114" fmla="*/ 7439751 w 602"/>
              <a:gd name="T115" fmla="*/ 35928130 h 418"/>
              <a:gd name="T116" fmla="*/ 18403387 w 602"/>
              <a:gd name="T117" fmla="*/ 46862795 h 418"/>
              <a:gd name="T118" fmla="*/ 59908912 w 602"/>
              <a:gd name="T119" fmla="*/ 46862795 h 418"/>
              <a:gd name="T120" fmla="*/ 71002968 w 602"/>
              <a:gd name="T121" fmla="*/ 35928130 h 418"/>
              <a:gd name="T122" fmla="*/ 67348302 w 602"/>
              <a:gd name="T123" fmla="*/ 27596975 h 4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2" h="418">
                <a:moveTo>
                  <a:pt x="459" y="417"/>
                </a:moveTo>
                <a:lnTo>
                  <a:pt x="459" y="417"/>
                </a:lnTo>
                <a:cubicBezTo>
                  <a:pt x="141" y="417"/>
                  <a:pt x="141" y="417"/>
                  <a:pt x="141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2" y="155"/>
                  <a:pt x="99" y="141"/>
                </a:cubicBezTo>
                <a:cubicBezTo>
                  <a:pt x="134" y="56"/>
                  <a:pt x="212" y="0"/>
                  <a:pt x="304" y="0"/>
                </a:cubicBezTo>
                <a:cubicBezTo>
                  <a:pt x="396" y="0"/>
                  <a:pt x="474" y="56"/>
                  <a:pt x="502" y="141"/>
                </a:cubicBezTo>
                <a:cubicBezTo>
                  <a:pt x="558" y="155"/>
                  <a:pt x="601" y="212"/>
                  <a:pt x="601" y="276"/>
                </a:cubicBezTo>
                <a:cubicBezTo>
                  <a:pt x="601" y="353"/>
                  <a:pt x="537" y="417"/>
                  <a:pt x="459" y="417"/>
                </a:cubicBezTo>
                <a:close/>
                <a:moveTo>
                  <a:pt x="516" y="212"/>
                </a:moveTo>
                <a:lnTo>
                  <a:pt x="516" y="212"/>
                </a:lnTo>
                <a:cubicBezTo>
                  <a:pt x="516" y="212"/>
                  <a:pt x="516" y="212"/>
                  <a:pt x="509" y="205"/>
                </a:cubicBezTo>
                <a:cubicBezTo>
                  <a:pt x="502" y="205"/>
                  <a:pt x="502" y="198"/>
                  <a:pt x="502" y="198"/>
                </a:cubicBezTo>
                <a:cubicBezTo>
                  <a:pt x="502" y="198"/>
                  <a:pt x="502" y="198"/>
                  <a:pt x="495" y="198"/>
                </a:cubicBezTo>
                <a:cubicBezTo>
                  <a:pt x="495" y="198"/>
                  <a:pt x="495" y="198"/>
                  <a:pt x="488" y="198"/>
                </a:cubicBezTo>
                <a:cubicBezTo>
                  <a:pt x="488" y="198"/>
                  <a:pt x="488" y="198"/>
                  <a:pt x="488" y="191"/>
                </a:cubicBezTo>
                <a:lnTo>
                  <a:pt x="481" y="191"/>
                </a:lnTo>
                <a:cubicBezTo>
                  <a:pt x="474" y="191"/>
                  <a:pt x="474" y="191"/>
                  <a:pt x="474" y="191"/>
                </a:cubicBezTo>
                <a:cubicBezTo>
                  <a:pt x="467" y="191"/>
                  <a:pt x="467" y="191"/>
                  <a:pt x="459" y="191"/>
                </a:cubicBezTo>
                <a:cubicBezTo>
                  <a:pt x="459" y="184"/>
                  <a:pt x="459" y="184"/>
                  <a:pt x="459" y="177"/>
                </a:cubicBezTo>
                <a:cubicBezTo>
                  <a:pt x="452" y="177"/>
                  <a:pt x="452" y="177"/>
                  <a:pt x="452" y="177"/>
                </a:cubicBezTo>
                <a:cubicBezTo>
                  <a:pt x="452" y="169"/>
                  <a:pt x="452" y="169"/>
                  <a:pt x="452" y="162"/>
                </a:cubicBezTo>
                <a:cubicBezTo>
                  <a:pt x="445" y="155"/>
                  <a:pt x="445" y="155"/>
                  <a:pt x="445" y="148"/>
                </a:cubicBezTo>
                <a:cubicBezTo>
                  <a:pt x="445" y="141"/>
                  <a:pt x="438" y="141"/>
                  <a:pt x="438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0" y="56"/>
                  <a:pt x="191" y="92"/>
                  <a:pt x="163" y="134"/>
                </a:cubicBezTo>
                <a:cubicBezTo>
                  <a:pt x="163" y="141"/>
                  <a:pt x="163" y="141"/>
                  <a:pt x="156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2"/>
                  <a:pt x="156" y="162"/>
                  <a:pt x="148" y="162"/>
                </a:cubicBezTo>
                <a:cubicBezTo>
                  <a:pt x="148" y="169"/>
                  <a:pt x="148" y="169"/>
                  <a:pt x="148" y="177"/>
                </a:cubicBezTo>
                <a:cubicBezTo>
                  <a:pt x="148" y="184"/>
                  <a:pt x="141" y="184"/>
                  <a:pt x="141" y="191"/>
                </a:cubicBezTo>
                <a:lnTo>
                  <a:pt x="134" y="191"/>
                </a:lnTo>
                <a:cubicBezTo>
                  <a:pt x="134" y="191"/>
                  <a:pt x="134" y="191"/>
                  <a:pt x="127" y="191"/>
                </a:cubicBezTo>
                <a:cubicBezTo>
                  <a:pt x="120" y="191"/>
                  <a:pt x="120" y="191"/>
                  <a:pt x="120" y="191"/>
                </a:cubicBezTo>
                <a:cubicBezTo>
                  <a:pt x="113" y="198"/>
                  <a:pt x="113" y="198"/>
                  <a:pt x="113" y="198"/>
                </a:cubicBezTo>
                <a:cubicBezTo>
                  <a:pt x="106" y="198"/>
                  <a:pt x="106" y="198"/>
                  <a:pt x="106" y="198"/>
                </a:cubicBezTo>
                <a:cubicBezTo>
                  <a:pt x="99" y="198"/>
                  <a:pt x="99" y="205"/>
                  <a:pt x="99" y="205"/>
                </a:cubicBezTo>
                <a:cubicBezTo>
                  <a:pt x="92" y="205"/>
                  <a:pt x="92" y="205"/>
                  <a:pt x="92" y="205"/>
                </a:cubicBezTo>
                <a:cubicBezTo>
                  <a:pt x="92" y="212"/>
                  <a:pt x="85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2" y="360"/>
                  <a:pt x="141" y="360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509" y="360"/>
                  <a:pt x="544" y="325"/>
                  <a:pt x="544" y="276"/>
                </a:cubicBezTo>
                <a:cubicBezTo>
                  <a:pt x="544" y="247"/>
                  <a:pt x="537" y="226"/>
                  <a:pt x="516" y="2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5143681" cy="68580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3681" y="0"/>
              <a:ext cx="5143681" cy="6858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971"/>
            <a:stretch>
              <a:fillRect/>
            </a:stretch>
          </p:blipFill>
          <p:spPr>
            <a:xfrm>
              <a:off x="10287363" y="0"/>
              <a:ext cx="1904638" cy="6858000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7354"/>
            <a:ext cx="12192000" cy="18906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452" y="604912"/>
            <a:ext cx="3775938" cy="40936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72" y="1591298"/>
            <a:ext cx="2959439" cy="8900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593" y="3635610"/>
            <a:ext cx="1853828" cy="55752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19" y="1379923"/>
            <a:ext cx="1853828" cy="557523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563228" y="2530155"/>
            <a:ext cx="2689434" cy="705778"/>
          </a:xfrm>
          <a:prstGeom prst="rect">
            <a:avLst/>
          </a:prstGeom>
          <a:solidFill>
            <a:srgbClr val="324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69471" y="2481322"/>
            <a:ext cx="24732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14111" y="3307575"/>
            <a:ext cx="52571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32455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dirty="0">
              <a:solidFill>
                <a:srgbClr val="32455B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</p:bldLst>
  </p:timing>
</p:sld>
</file>

<file path=ppt/tags/tag1.xml><?xml version="1.0" encoding="utf-8"?>
<p:tagLst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3453</Words>
  <Application>WPS 演示</Application>
  <PresentationFormat>宽屏</PresentationFormat>
  <Paragraphs>478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等线</vt:lpstr>
      <vt:lpstr>TitilliumText22L Lt</vt:lpstr>
      <vt:lpstr>Gulim</vt:lpstr>
      <vt:lpstr>Gill Sans</vt:lpstr>
      <vt:lpstr>Arial</vt:lpstr>
      <vt:lpstr>Arial Unicode MS</vt:lpstr>
      <vt:lpstr>等线 Light</vt:lpstr>
      <vt:lpstr>Segoe Print</vt:lpstr>
      <vt:lpstr>Calibri</vt:lpstr>
      <vt:lpstr>Open Sans Light</vt:lpstr>
      <vt:lpstr>PT Sans</vt:lpstr>
      <vt:lpstr>Source Sans Pro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LYL</dc:creator>
  <cp:lastModifiedBy>拉普耶鲁</cp:lastModifiedBy>
  <cp:revision>16</cp:revision>
  <dcterms:created xsi:type="dcterms:W3CDTF">2017-02-19T14:50:00Z</dcterms:created>
  <dcterms:modified xsi:type="dcterms:W3CDTF">2018-01-12T08:00:33Z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