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7" r:id="rId2"/>
    <p:sldId id="256" r:id="rId3"/>
    <p:sldId id="259" r:id="rId4"/>
    <p:sldId id="260" r:id="rId5"/>
    <p:sldId id="258" r:id="rId6"/>
    <p:sldId id="263" r:id="rId7"/>
    <p:sldId id="261" r:id="rId8"/>
    <p:sldId id="267" r:id="rId9"/>
    <p:sldId id="284" r:id="rId10"/>
    <p:sldId id="262" r:id="rId11"/>
    <p:sldId id="264" r:id="rId12"/>
    <p:sldId id="265" r:id="rId13"/>
    <p:sldId id="270" r:id="rId14"/>
    <p:sldId id="266" r:id="rId15"/>
    <p:sldId id="269" r:id="rId16"/>
    <p:sldId id="285" r:id="rId17"/>
    <p:sldId id="273" r:id="rId18"/>
    <p:sldId id="274" r:id="rId19"/>
    <p:sldId id="275" r:id="rId20"/>
    <p:sldId id="286" r:id="rId21"/>
    <p:sldId id="287" r:id="rId22"/>
    <p:sldId id="276" r:id="rId23"/>
    <p:sldId id="277" r:id="rId24"/>
    <p:sldId id="278" r:id="rId25"/>
    <p:sldId id="279" r:id="rId26"/>
    <p:sldId id="272" r:id="rId27"/>
  </p:sldIdLst>
  <p:sldSz cx="9144000" cy="5143500" type="screen16x9"/>
  <p:notesSz cx="7104063" cy="10234613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254A"/>
    <a:srgbClr val="F0984E"/>
    <a:srgbClr val="FC7643"/>
    <a:srgbClr val="FA7549"/>
    <a:srgbClr val="352149"/>
    <a:srgbClr val="FFFFC5"/>
    <a:srgbClr val="DB4748"/>
    <a:srgbClr val="E55C23"/>
    <a:srgbClr val="F87252"/>
    <a:srgbClr val="F096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8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2676" cap="rnd" cmpd="sng" algn="ctr">
              <a:gradFill flip="none" rotWithShape="1">
                <a:gsLst>
                  <a:gs pos="0">
                    <a:schemeClr val="bg1">
                      <a:lumMod val="85000"/>
                      <a:alpha val="46000"/>
                    </a:schemeClr>
                  </a:gs>
                  <a:gs pos="100000">
                    <a:schemeClr val="tx1"/>
                  </a:gs>
                </a:gsLst>
                <a:lin ang="10800000" scaled="1"/>
                <a:tileRect/>
              </a:gra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chemeClr val="tx1"/>
              </a:solidFill>
              <a:ln w="9507" cap="flat" cmpd="sng" algn="ctr">
                <a:noFill/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Your text01</c:v>
                </c:pt>
                <c:pt idx="1">
                  <c:v>Your text02</c:v>
                </c:pt>
                <c:pt idx="2">
                  <c:v>Your text03</c:v>
                </c:pt>
                <c:pt idx="3">
                  <c:v>Your text04</c:v>
                </c:pt>
              </c:strCache>
            </c:strRef>
          </c:cat>
          <c:val>
            <c:numRef>
              <c:f>Sheet1!$B$2:$B$5</c:f>
              <c:numCache>
                <c:formatCode>g/"通""用""格""式"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12676" cap="rnd" cmpd="sng" algn="ctr">
              <a:gradFill flip="none" rotWithShape="1">
                <a:gsLst>
                  <a:gs pos="0">
                    <a:schemeClr val="bg1">
                      <a:lumMod val="85000"/>
                      <a:alpha val="69000"/>
                    </a:schemeClr>
                  </a:gs>
                  <a:gs pos="100000">
                    <a:schemeClr val="tx1"/>
                  </a:gs>
                </a:gsLst>
                <a:lin ang="0" scaled="1"/>
                <a:tileRect/>
              </a:gra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chemeClr val="bg1">
                  <a:lumMod val="85000"/>
                </a:schemeClr>
              </a:solidFill>
              <a:ln w="25351" cap="flat" cmpd="sng" algn="ctr">
                <a:noFill/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Your text01</c:v>
                </c:pt>
                <c:pt idx="1">
                  <c:v>Your text02</c:v>
                </c:pt>
                <c:pt idx="2">
                  <c:v>Your text03</c:v>
                </c:pt>
                <c:pt idx="3">
                  <c:v>Your text04</c:v>
                </c:pt>
              </c:strCache>
            </c:strRef>
          </c:cat>
          <c:val>
            <c:numRef>
              <c:f>Sheet1!$C$2:$C$5</c:f>
              <c:numCache>
                <c:formatCode>g/"通""用""格""式"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12676" cap="rnd" cmpd="sng" algn="ctr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tx1"/>
                  </a:gs>
                </a:gsLst>
                <a:lin ang="0" scaled="1"/>
                <a:tileRect/>
              </a:gradFill>
              <a:prstDash val="solid"/>
              <a:round/>
            </a:ln>
            <a:effectLst/>
          </c:spPr>
          <c:marker>
            <c:symbol val="circle"/>
            <c:size val="4"/>
            <c:spPr>
              <a:solidFill>
                <a:schemeClr val="accent3"/>
              </a:solidFill>
              <a:ln w="9507" cap="flat" cmpd="sng" algn="ctr">
                <a:noFill/>
                <a:prstDash val="solid"/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1.18623939880266E-2"/>
                  <c:y val="-3.8621692162305397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[]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1174363928159902E-3"/>
                  <c:y val="1.9310846081152699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[]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1174363928159E-3"/>
                  <c:y val="-4.8277115202881703E-3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[]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20996418677872"/>
                  <c:y val="-7.2415672804322595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[]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800" b="0" i="0" u="none" strike="noStrike" kern="1200" baseline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defRPr>
                </a:pPr>
                <a:endParaRPr lang="zh-CN"/>
              </a:p>
            </c:txPr>
            <c:dLblPos val="r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Your text01</c:v>
                </c:pt>
                <c:pt idx="1">
                  <c:v>Your text02</c:v>
                </c:pt>
                <c:pt idx="2">
                  <c:v>Your text03</c:v>
                </c:pt>
                <c:pt idx="3">
                  <c:v>Your text04</c:v>
                </c:pt>
              </c:strCache>
            </c:strRef>
          </c:cat>
          <c:val>
            <c:numRef>
              <c:f>Sheet1!$D$2:$D$5</c:f>
              <c:numCache>
                <c:formatCode>g/"通""用""格""式"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866130064"/>
        <c:axId val="-866131696"/>
      </c:lineChart>
      <c:catAx>
        <c:axId val="-86613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07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-866131696"/>
        <c:crosses val="autoZero"/>
        <c:auto val="1"/>
        <c:lblAlgn val="ctr"/>
        <c:lblOffset val="100"/>
        <c:noMultiLvlLbl val="0"/>
      </c:catAx>
      <c:valAx>
        <c:axId val="-866131696"/>
        <c:scaling>
          <c:orientation val="minMax"/>
        </c:scaling>
        <c:delete val="0"/>
        <c:axPos val="l"/>
        <c:majorGridlines>
          <c:spPr>
            <a:ln w="9507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/&quot;通&quot;&quot;用&quot;&quot;格&quot;&quot;式&quot;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66130064"/>
        <c:crosses val="autoZero"/>
        <c:crossBetween val="between"/>
      </c:valAx>
      <c:spPr>
        <a:noFill/>
        <a:ln w="25351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121" y="1279287"/>
            <a:ext cx="6139502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048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467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237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998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072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51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807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1447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0347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898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215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560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2985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4082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4254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2781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8893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861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6159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6568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6719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4615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6945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1842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3305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54826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081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53" y="841920"/>
            <a:ext cx="6858318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53" y="2702001"/>
            <a:ext cx="6858318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>
        <p:random/>
      </p:transition>
    </mc:Choice>
    <mc:Fallback xmlns="">
      <p:transition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>
        <p:random/>
      </p:transition>
    </mc:Choice>
    <mc:Fallback xmlns="">
      <p:transition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916" y="1282528"/>
            <a:ext cx="7887066" cy="213992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916" y="3442700"/>
            <a:ext cx="7887066" cy="1125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>
        <p:random/>
      </p:transition>
    </mc:Choice>
    <mc:Fallback xmlns="">
      <p:transition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6481914" y="4048968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79" y="1369458"/>
            <a:ext cx="3886380" cy="32640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365" y="1369458"/>
            <a:ext cx="3886380" cy="32640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>
        <p:random/>
      </p:transition>
    </mc:Choice>
    <mc:Fallback xmlns="">
      <p:transition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70" y="273892"/>
            <a:ext cx="7887066" cy="99434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122" y="1334062"/>
            <a:ext cx="3655350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122" y="1999384"/>
            <a:ext cx="3655350" cy="26436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921" y="1334062"/>
            <a:ext cx="3673352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921" y="1999384"/>
            <a:ext cx="3673352" cy="26436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>
        <p:random/>
      </p:transition>
    </mc:Choice>
    <mc:Fallback xmlns="">
      <p:transition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>
        <p:random/>
      </p:transition>
    </mc:Choice>
    <mc:Fallback xmlns="">
      <p:transition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>
        <p:random/>
      </p:transition>
    </mc:Choice>
    <mc:Fallback xmlns="">
      <p:transition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70" y="342960"/>
            <a:ext cx="3124157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571" y="342961"/>
            <a:ext cx="4629365" cy="405359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70" y="1543320"/>
            <a:ext cx="3124157" cy="28591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>
        <p:random/>
      </p:transition>
    </mc:Choice>
    <mc:Fallback xmlns="">
      <p:transition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979" y="273892"/>
            <a:ext cx="1971766" cy="435964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79" y="273892"/>
            <a:ext cx="5800994" cy="435964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>
        <p:random/>
      </p:transition>
    </mc:Choice>
    <mc:Fallback xmlns="">
      <p:transition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79" y="273892"/>
            <a:ext cx="7887066" cy="435964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50">
        <p:random/>
      </p:transition>
    </mc:Choice>
    <mc:Fallback xmlns="">
      <p:transition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79" y="273892"/>
            <a:ext cx="7887066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79" y="1369458"/>
            <a:ext cx="7887066" cy="326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79" y="4768097"/>
            <a:ext cx="2057495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2020/6/2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9090" y="4768097"/>
            <a:ext cx="308624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8250" y="4768097"/>
            <a:ext cx="2057495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p14:dur="50">
        <p:random/>
      </p:transition>
    </mc:Choice>
    <mc:Fallback xmlns="">
      <p:transition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0815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 rot="2700000">
            <a:off x="5663443" y="567008"/>
            <a:ext cx="2382953" cy="2382953"/>
          </a:xfrm>
          <a:prstGeom prst="rect">
            <a:avLst/>
          </a:prstGeom>
          <a:blipFill dpi="0" rotWithShape="0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57" name="任意多边形 56"/>
          <p:cNvSpPr/>
          <p:nvPr/>
        </p:nvSpPr>
        <p:spPr>
          <a:xfrm rot="2700000">
            <a:off x="7149566" y="-497543"/>
            <a:ext cx="2382953" cy="1578295"/>
          </a:xfrm>
          <a:custGeom>
            <a:avLst/>
            <a:gdLst>
              <a:gd name="connsiteX0" fmla="*/ 1 w 3177271"/>
              <a:gd name="connsiteY0" fmla="*/ 2050510 h 2104393"/>
              <a:gd name="connsiteX1" fmla="*/ 2050512 w 3177271"/>
              <a:gd name="connsiteY1" fmla="*/ 0 h 2104393"/>
              <a:gd name="connsiteX2" fmla="*/ 3177271 w 3177271"/>
              <a:gd name="connsiteY2" fmla="*/ 1126759 h 2104393"/>
              <a:gd name="connsiteX3" fmla="*/ 3177271 w 3177271"/>
              <a:gd name="connsiteY3" fmla="*/ 2104393 h 2104393"/>
              <a:gd name="connsiteX4" fmla="*/ 0 w 3177271"/>
              <a:gd name="connsiteY4" fmla="*/ 2104393 h 210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7271" h="2104393">
                <a:moveTo>
                  <a:pt x="1" y="2050510"/>
                </a:moveTo>
                <a:lnTo>
                  <a:pt x="2050512" y="0"/>
                </a:lnTo>
                <a:lnTo>
                  <a:pt x="3177271" y="1126759"/>
                </a:lnTo>
                <a:lnTo>
                  <a:pt x="3177271" y="2104393"/>
                </a:lnTo>
                <a:lnTo>
                  <a:pt x="0" y="2104393"/>
                </a:lnTo>
                <a:close/>
              </a:path>
            </a:pathLst>
          </a:custGeom>
          <a:blipFill dpi="0" rotWithShape="0"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58" name="任意多边形 57"/>
          <p:cNvSpPr/>
          <p:nvPr/>
        </p:nvSpPr>
        <p:spPr>
          <a:xfrm rot="2700000">
            <a:off x="7433953" y="2314691"/>
            <a:ext cx="2382953" cy="2382953"/>
          </a:xfrm>
          <a:custGeom>
            <a:avLst/>
            <a:gdLst>
              <a:gd name="connsiteX0" fmla="*/ 0 w 3177271"/>
              <a:gd name="connsiteY0" fmla="*/ 0 h 3177271"/>
              <a:gd name="connsiteX1" fmla="*/ 935918 w 3177271"/>
              <a:gd name="connsiteY1" fmla="*/ 0 h 3177271"/>
              <a:gd name="connsiteX2" fmla="*/ 3177271 w 3177271"/>
              <a:gd name="connsiteY2" fmla="*/ 2241353 h 3177271"/>
              <a:gd name="connsiteX3" fmla="*/ 3177271 w 3177271"/>
              <a:gd name="connsiteY3" fmla="*/ 3177271 h 3177271"/>
              <a:gd name="connsiteX4" fmla="*/ 0 w 3177271"/>
              <a:gd name="connsiteY4" fmla="*/ 3177271 h 3177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7271" h="3177271">
                <a:moveTo>
                  <a:pt x="0" y="0"/>
                </a:moveTo>
                <a:lnTo>
                  <a:pt x="935918" y="0"/>
                </a:lnTo>
                <a:lnTo>
                  <a:pt x="3177271" y="2241353"/>
                </a:lnTo>
                <a:lnTo>
                  <a:pt x="3177271" y="3177271"/>
                </a:lnTo>
                <a:lnTo>
                  <a:pt x="0" y="3177271"/>
                </a:lnTo>
                <a:close/>
              </a:path>
            </a:pathLst>
          </a:custGeom>
          <a:blipFill dpi="0" rotWithShape="0">
            <a:blip r:embed="rId5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59" name="任意多边形 58"/>
          <p:cNvSpPr/>
          <p:nvPr/>
        </p:nvSpPr>
        <p:spPr>
          <a:xfrm rot="2700000">
            <a:off x="3884766" y="-1201822"/>
            <a:ext cx="2382953" cy="2382953"/>
          </a:xfrm>
          <a:custGeom>
            <a:avLst/>
            <a:gdLst>
              <a:gd name="connsiteX0" fmla="*/ 0 w 3177271"/>
              <a:gd name="connsiteY0" fmla="*/ 3166723 h 3177271"/>
              <a:gd name="connsiteX1" fmla="*/ 3166723 w 3177271"/>
              <a:gd name="connsiteY1" fmla="*/ 0 h 3177271"/>
              <a:gd name="connsiteX2" fmla="*/ 3177271 w 3177271"/>
              <a:gd name="connsiteY2" fmla="*/ 0 h 3177271"/>
              <a:gd name="connsiteX3" fmla="*/ 3177271 w 3177271"/>
              <a:gd name="connsiteY3" fmla="*/ 3177271 h 3177271"/>
              <a:gd name="connsiteX4" fmla="*/ 0 w 3177271"/>
              <a:gd name="connsiteY4" fmla="*/ 3177271 h 3177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7271" h="3177271">
                <a:moveTo>
                  <a:pt x="0" y="3166723"/>
                </a:moveTo>
                <a:lnTo>
                  <a:pt x="3166723" y="0"/>
                </a:lnTo>
                <a:lnTo>
                  <a:pt x="3177271" y="0"/>
                </a:lnTo>
                <a:lnTo>
                  <a:pt x="3177271" y="3177271"/>
                </a:lnTo>
                <a:lnTo>
                  <a:pt x="0" y="3177271"/>
                </a:lnTo>
                <a:close/>
              </a:path>
            </a:pathLst>
          </a:custGeom>
          <a:solidFill>
            <a:srgbClr val="3521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61" name="任意多边形 60"/>
          <p:cNvSpPr/>
          <p:nvPr/>
        </p:nvSpPr>
        <p:spPr>
          <a:xfrm rot="2700000">
            <a:off x="8815626" y="1448645"/>
            <a:ext cx="612299" cy="612299"/>
          </a:xfrm>
          <a:custGeom>
            <a:avLst/>
            <a:gdLst>
              <a:gd name="connsiteX0" fmla="*/ 0 w 816398"/>
              <a:gd name="connsiteY0" fmla="*/ 0 h 816398"/>
              <a:gd name="connsiteX1" fmla="*/ 816398 w 816398"/>
              <a:gd name="connsiteY1" fmla="*/ 816398 h 816398"/>
              <a:gd name="connsiteX2" fmla="*/ 0 w 816398"/>
              <a:gd name="connsiteY2" fmla="*/ 816398 h 816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6398" h="816398">
                <a:moveTo>
                  <a:pt x="0" y="0"/>
                </a:moveTo>
                <a:lnTo>
                  <a:pt x="816398" y="816398"/>
                </a:lnTo>
                <a:lnTo>
                  <a:pt x="0" y="816398"/>
                </a:lnTo>
                <a:close/>
              </a:path>
            </a:pathLst>
          </a:custGeom>
          <a:solidFill>
            <a:srgbClr val="3521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85" name="任意多边形 84"/>
          <p:cNvSpPr/>
          <p:nvPr/>
        </p:nvSpPr>
        <p:spPr>
          <a:xfrm rot="2700000">
            <a:off x="-327111" y="4650991"/>
            <a:ext cx="1287497" cy="311090"/>
          </a:xfrm>
          <a:custGeom>
            <a:avLst/>
            <a:gdLst>
              <a:gd name="connsiteX0" fmla="*/ 0 w 1716663"/>
              <a:gd name="connsiteY0" fmla="*/ 0 h 414787"/>
              <a:gd name="connsiteX1" fmla="*/ 1716663 w 1716663"/>
              <a:gd name="connsiteY1" fmla="*/ 0 h 414787"/>
              <a:gd name="connsiteX2" fmla="*/ 1301876 w 1716663"/>
              <a:gd name="connsiteY2" fmla="*/ 414787 h 414787"/>
              <a:gd name="connsiteX3" fmla="*/ 414787 w 1716663"/>
              <a:gd name="connsiteY3" fmla="*/ 414787 h 41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6663" h="414787">
                <a:moveTo>
                  <a:pt x="0" y="0"/>
                </a:moveTo>
                <a:lnTo>
                  <a:pt x="1716663" y="0"/>
                </a:lnTo>
                <a:lnTo>
                  <a:pt x="1301876" y="414787"/>
                </a:lnTo>
                <a:lnTo>
                  <a:pt x="414787" y="414787"/>
                </a:lnTo>
                <a:close/>
              </a:path>
            </a:pathLst>
          </a:custGeom>
          <a:solidFill>
            <a:srgbClr val="F096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86" name="文本框 85"/>
          <p:cNvSpPr txBox="1"/>
          <p:nvPr/>
        </p:nvSpPr>
        <p:spPr>
          <a:xfrm>
            <a:off x="515455" y="2653019"/>
            <a:ext cx="5187315" cy="783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500" dirty="0">
                <a:solidFill>
                  <a:srgbClr val="35254A"/>
                </a:solidFill>
                <a:latin typeface="Calibri Light" panose="020F0302020204030204" charset="0"/>
              </a:rPr>
              <a:t>音乐课教案</a:t>
            </a:r>
            <a:r>
              <a:rPr lang="en-US" altLang="zh-CN" sz="4500" dirty="0" err="1">
                <a:solidFill>
                  <a:srgbClr val="35254A"/>
                </a:solidFill>
                <a:latin typeface="Calibri Light" panose="020F0302020204030204" charset="0"/>
              </a:rPr>
              <a:t>ppt</a:t>
            </a:r>
            <a:r>
              <a:rPr lang="zh-CN" altLang="en-US" sz="4500" dirty="0">
                <a:solidFill>
                  <a:srgbClr val="35254A"/>
                </a:solidFill>
                <a:latin typeface="Calibri Light" panose="020F0302020204030204" charset="0"/>
              </a:rPr>
              <a:t>模板</a:t>
            </a:r>
            <a:endParaRPr lang="en-US" altLang="zh-CN" sz="4500" dirty="0">
              <a:solidFill>
                <a:srgbClr val="F0984E"/>
              </a:solidFill>
              <a:latin typeface="Calibri Light" panose="020F0302020204030204" charset="0"/>
              <a:ea typeface="宋体" panose="02010600030101010101" pitchFamily="2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2488689" y="1820989"/>
            <a:ext cx="902970" cy="902970"/>
            <a:chOff x="5264362" y="1921322"/>
            <a:chExt cx="1203960" cy="1203960"/>
          </a:xfrm>
        </p:grpSpPr>
        <p:sp>
          <p:nvSpPr>
            <p:cNvPr id="88" name="椭圆 87"/>
            <p:cNvSpPr/>
            <p:nvPr/>
          </p:nvSpPr>
          <p:spPr>
            <a:xfrm>
              <a:off x="5264362" y="1921322"/>
              <a:ext cx="1203960" cy="1203960"/>
            </a:xfrm>
            <a:prstGeom prst="ellipse">
              <a:avLst/>
            </a:prstGeom>
            <a:noFill/>
            <a:ln>
              <a:solidFill>
                <a:srgbClr val="3A3A3A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5607522" y="2123043"/>
              <a:ext cx="538480" cy="640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F0984E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LO</a:t>
              </a:r>
            </a:p>
            <a:p>
              <a:pPr algn="ctr"/>
              <a:r>
                <a:rPr lang="en-US" altLang="zh-CN" dirty="0">
                  <a:solidFill>
                    <a:srgbClr val="F0984E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GO</a:t>
              </a:r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1935653" y="3326471"/>
            <a:ext cx="2009616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 smtClean="0">
                <a:solidFill>
                  <a:srgbClr val="35254A"/>
                </a:solidFill>
                <a:latin typeface="Calibri Light" panose="020F0302020204030204" charset="0"/>
              </a:rPr>
              <a:t>BEATIT’S </a:t>
            </a:r>
            <a:r>
              <a:rPr lang="en-US" altLang="zh-CN" sz="1350" b="1" dirty="0">
                <a:solidFill>
                  <a:srgbClr val="35254A"/>
                </a:solidFill>
                <a:latin typeface="Calibri Light" panose="020F0302020204030204" charset="0"/>
              </a:rPr>
              <a:t>PPT STUDIO</a:t>
            </a:r>
          </a:p>
        </p:txBody>
      </p:sp>
      <p:sp>
        <p:nvSpPr>
          <p:cNvPr id="91" name="任意多边形 90"/>
          <p:cNvSpPr/>
          <p:nvPr/>
        </p:nvSpPr>
        <p:spPr>
          <a:xfrm rot="2700000">
            <a:off x="-252828" y="4881923"/>
            <a:ext cx="693803" cy="346901"/>
          </a:xfrm>
          <a:custGeom>
            <a:avLst/>
            <a:gdLst>
              <a:gd name="connsiteX0" fmla="*/ 0 w 925070"/>
              <a:gd name="connsiteY0" fmla="*/ 0 h 462535"/>
              <a:gd name="connsiteX1" fmla="*/ 925070 w 925070"/>
              <a:gd name="connsiteY1" fmla="*/ 0 h 462535"/>
              <a:gd name="connsiteX2" fmla="*/ 462535 w 925070"/>
              <a:gd name="connsiteY2" fmla="*/ 462535 h 462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5070" h="462535">
                <a:moveTo>
                  <a:pt x="0" y="0"/>
                </a:moveTo>
                <a:lnTo>
                  <a:pt x="925070" y="0"/>
                </a:lnTo>
                <a:lnTo>
                  <a:pt x="462535" y="462535"/>
                </a:lnTo>
                <a:close/>
              </a:path>
            </a:pathLst>
          </a:custGeom>
          <a:solidFill>
            <a:srgbClr val="3521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cxnSp>
        <p:nvCxnSpPr>
          <p:cNvPr id="92" name="直接连接符 91"/>
          <p:cNvCxnSpPr/>
          <p:nvPr/>
        </p:nvCxnSpPr>
        <p:spPr>
          <a:xfrm>
            <a:off x="4158943" y="1040211"/>
            <a:ext cx="944605" cy="944605"/>
          </a:xfrm>
          <a:prstGeom prst="line">
            <a:avLst/>
          </a:prstGeom>
          <a:ln>
            <a:solidFill>
              <a:srgbClr val="FFC0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>
            <a:off x="4954402" y="1712637"/>
            <a:ext cx="944605" cy="944605"/>
          </a:xfrm>
          <a:prstGeom prst="line">
            <a:avLst/>
          </a:prstGeom>
          <a:ln>
            <a:solidFill>
              <a:srgbClr val="3521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任意多边形 93"/>
          <p:cNvSpPr/>
          <p:nvPr/>
        </p:nvSpPr>
        <p:spPr>
          <a:xfrm rot="2700000">
            <a:off x="8968896" y="4255017"/>
            <a:ext cx="230645" cy="399733"/>
          </a:xfrm>
          <a:custGeom>
            <a:avLst/>
            <a:gdLst>
              <a:gd name="connsiteX0" fmla="*/ 0 w 307527"/>
              <a:gd name="connsiteY0" fmla="*/ 0 h 532977"/>
              <a:gd name="connsiteX1" fmla="*/ 307527 w 307527"/>
              <a:gd name="connsiteY1" fmla="*/ 307527 h 532977"/>
              <a:gd name="connsiteX2" fmla="*/ 82077 w 307527"/>
              <a:gd name="connsiteY2" fmla="*/ 532977 h 532977"/>
              <a:gd name="connsiteX3" fmla="*/ 0 w 307527"/>
              <a:gd name="connsiteY3" fmla="*/ 532977 h 532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527" h="532977">
                <a:moveTo>
                  <a:pt x="0" y="0"/>
                </a:moveTo>
                <a:lnTo>
                  <a:pt x="307527" y="307527"/>
                </a:lnTo>
                <a:lnTo>
                  <a:pt x="82077" y="532977"/>
                </a:lnTo>
                <a:lnTo>
                  <a:pt x="0" y="532977"/>
                </a:lnTo>
                <a:close/>
              </a:path>
            </a:pathLst>
          </a:custGeom>
          <a:solidFill>
            <a:srgbClr val="3521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cxnSp>
        <p:nvCxnSpPr>
          <p:cNvPr id="95" name="直接连接符 94"/>
          <p:cNvCxnSpPr/>
          <p:nvPr/>
        </p:nvCxnSpPr>
        <p:spPr>
          <a:xfrm>
            <a:off x="6367889" y="2470947"/>
            <a:ext cx="2260627" cy="2219985"/>
          </a:xfrm>
          <a:prstGeom prst="line">
            <a:avLst/>
          </a:prstGeom>
          <a:ln>
            <a:solidFill>
              <a:srgbClr val="3521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任意多边形 111"/>
          <p:cNvSpPr/>
          <p:nvPr/>
        </p:nvSpPr>
        <p:spPr>
          <a:xfrm rot="2700000">
            <a:off x="5663401" y="564113"/>
            <a:ext cx="2382953" cy="2382953"/>
          </a:xfrm>
          <a:custGeom>
            <a:avLst/>
            <a:gdLst>
              <a:gd name="connsiteX0" fmla="*/ 0 w 3177271"/>
              <a:gd name="connsiteY0" fmla="*/ 3166723 h 3177271"/>
              <a:gd name="connsiteX1" fmla="*/ 3166723 w 3177271"/>
              <a:gd name="connsiteY1" fmla="*/ 0 h 3177271"/>
              <a:gd name="connsiteX2" fmla="*/ 3177271 w 3177271"/>
              <a:gd name="connsiteY2" fmla="*/ 0 h 3177271"/>
              <a:gd name="connsiteX3" fmla="*/ 3177271 w 3177271"/>
              <a:gd name="connsiteY3" fmla="*/ 3177271 h 3177271"/>
              <a:gd name="connsiteX4" fmla="*/ 0 w 3177271"/>
              <a:gd name="connsiteY4" fmla="*/ 3177271 h 3177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7271" h="3177271">
                <a:moveTo>
                  <a:pt x="0" y="3166723"/>
                </a:moveTo>
                <a:lnTo>
                  <a:pt x="3166723" y="0"/>
                </a:lnTo>
                <a:lnTo>
                  <a:pt x="3177271" y="0"/>
                </a:lnTo>
                <a:lnTo>
                  <a:pt x="3177271" y="3177271"/>
                </a:lnTo>
                <a:lnTo>
                  <a:pt x="0" y="3177271"/>
                </a:lnTo>
                <a:close/>
              </a:path>
            </a:pathLst>
          </a:custGeom>
          <a:solidFill>
            <a:srgbClr val="352149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13" name="任意多边形 112"/>
          <p:cNvSpPr/>
          <p:nvPr/>
        </p:nvSpPr>
        <p:spPr>
          <a:xfrm rot="13500000">
            <a:off x="5663401" y="557763"/>
            <a:ext cx="2382953" cy="2382953"/>
          </a:xfrm>
          <a:custGeom>
            <a:avLst/>
            <a:gdLst>
              <a:gd name="connsiteX0" fmla="*/ 0 w 3177271"/>
              <a:gd name="connsiteY0" fmla="*/ 3166723 h 3177271"/>
              <a:gd name="connsiteX1" fmla="*/ 3166723 w 3177271"/>
              <a:gd name="connsiteY1" fmla="*/ 0 h 3177271"/>
              <a:gd name="connsiteX2" fmla="*/ 3177271 w 3177271"/>
              <a:gd name="connsiteY2" fmla="*/ 0 h 3177271"/>
              <a:gd name="connsiteX3" fmla="*/ 3177271 w 3177271"/>
              <a:gd name="connsiteY3" fmla="*/ 3177271 h 3177271"/>
              <a:gd name="connsiteX4" fmla="*/ 0 w 3177271"/>
              <a:gd name="connsiteY4" fmla="*/ 3177271 h 3177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7271" h="3177271">
                <a:moveTo>
                  <a:pt x="0" y="3166723"/>
                </a:moveTo>
                <a:lnTo>
                  <a:pt x="3166723" y="0"/>
                </a:lnTo>
                <a:lnTo>
                  <a:pt x="3177271" y="0"/>
                </a:lnTo>
                <a:lnTo>
                  <a:pt x="3177271" y="3177271"/>
                </a:lnTo>
                <a:lnTo>
                  <a:pt x="0" y="3177271"/>
                </a:lnTo>
                <a:close/>
              </a:path>
            </a:pathLst>
          </a:custGeom>
          <a:solidFill>
            <a:srgbClr val="352149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14" name="任意多边形 113"/>
          <p:cNvSpPr/>
          <p:nvPr/>
        </p:nvSpPr>
        <p:spPr>
          <a:xfrm rot="2700000">
            <a:off x="7433781" y="2321158"/>
            <a:ext cx="2382953" cy="2382953"/>
          </a:xfrm>
          <a:custGeom>
            <a:avLst/>
            <a:gdLst>
              <a:gd name="connsiteX0" fmla="*/ 0 w 3177271"/>
              <a:gd name="connsiteY0" fmla="*/ 3166723 h 3177271"/>
              <a:gd name="connsiteX1" fmla="*/ 3166723 w 3177271"/>
              <a:gd name="connsiteY1" fmla="*/ 0 h 3177271"/>
              <a:gd name="connsiteX2" fmla="*/ 3177271 w 3177271"/>
              <a:gd name="connsiteY2" fmla="*/ 0 h 3177271"/>
              <a:gd name="connsiteX3" fmla="*/ 3177271 w 3177271"/>
              <a:gd name="connsiteY3" fmla="*/ 3177271 h 3177271"/>
              <a:gd name="connsiteX4" fmla="*/ 0 w 3177271"/>
              <a:gd name="connsiteY4" fmla="*/ 3177271 h 3177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7271" h="3177271">
                <a:moveTo>
                  <a:pt x="0" y="3166723"/>
                </a:moveTo>
                <a:lnTo>
                  <a:pt x="3166723" y="0"/>
                </a:lnTo>
                <a:lnTo>
                  <a:pt x="3177271" y="0"/>
                </a:lnTo>
                <a:lnTo>
                  <a:pt x="3177271" y="3177271"/>
                </a:lnTo>
                <a:lnTo>
                  <a:pt x="0" y="3177271"/>
                </a:lnTo>
                <a:close/>
              </a:path>
            </a:pathLst>
          </a:custGeom>
          <a:solidFill>
            <a:srgbClr val="352149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15" name="任意多边形 114"/>
          <p:cNvSpPr/>
          <p:nvPr/>
        </p:nvSpPr>
        <p:spPr>
          <a:xfrm rot="13500000">
            <a:off x="7433781" y="2314808"/>
            <a:ext cx="2382953" cy="2382953"/>
          </a:xfrm>
          <a:custGeom>
            <a:avLst/>
            <a:gdLst>
              <a:gd name="connsiteX0" fmla="*/ 0 w 3177271"/>
              <a:gd name="connsiteY0" fmla="*/ 3166723 h 3177271"/>
              <a:gd name="connsiteX1" fmla="*/ 3166723 w 3177271"/>
              <a:gd name="connsiteY1" fmla="*/ 0 h 3177271"/>
              <a:gd name="connsiteX2" fmla="*/ 3177271 w 3177271"/>
              <a:gd name="connsiteY2" fmla="*/ 0 h 3177271"/>
              <a:gd name="connsiteX3" fmla="*/ 3177271 w 3177271"/>
              <a:gd name="connsiteY3" fmla="*/ 3177271 h 3177271"/>
              <a:gd name="connsiteX4" fmla="*/ 0 w 3177271"/>
              <a:gd name="connsiteY4" fmla="*/ 3177271 h 3177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7271" h="3177271">
                <a:moveTo>
                  <a:pt x="0" y="3166723"/>
                </a:moveTo>
                <a:lnTo>
                  <a:pt x="3166723" y="0"/>
                </a:lnTo>
                <a:lnTo>
                  <a:pt x="3177271" y="0"/>
                </a:lnTo>
                <a:lnTo>
                  <a:pt x="3177271" y="3177271"/>
                </a:lnTo>
                <a:lnTo>
                  <a:pt x="0" y="3177271"/>
                </a:lnTo>
                <a:close/>
              </a:path>
            </a:pathLst>
          </a:custGeom>
          <a:solidFill>
            <a:srgbClr val="352149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16" name="任意多边形 115"/>
          <p:cNvSpPr/>
          <p:nvPr/>
        </p:nvSpPr>
        <p:spPr>
          <a:xfrm rot="2700000">
            <a:off x="7433781" y="-1184042"/>
            <a:ext cx="2382953" cy="2382953"/>
          </a:xfrm>
          <a:custGeom>
            <a:avLst/>
            <a:gdLst>
              <a:gd name="connsiteX0" fmla="*/ 0 w 3177271"/>
              <a:gd name="connsiteY0" fmla="*/ 3166723 h 3177271"/>
              <a:gd name="connsiteX1" fmla="*/ 3166723 w 3177271"/>
              <a:gd name="connsiteY1" fmla="*/ 0 h 3177271"/>
              <a:gd name="connsiteX2" fmla="*/ 3177271 w 3177271"/>
              <a:gd name="connsiteY2" fmla="*/ 0 h 3177271"/>
              <a:gd name="connsiteX3" fmla="*/ 3177271 w 3177271"/>
              <a:gd name="connsiteY3" fmla="*/ 3177271 h 3177271"/>
              <a:gd name="connsiteX4" fmla="*/ 0 w 3177271"/>
              <a:gd name="connsiteY4" fmla="*/ 3177271 h 3177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7271" h="3177271">
                <a:moveTo>
                  <a:pt x="0" y="3166723"/>
                </a:moveTo>
                <a:lnTo>
                  <a:pt x="3166723" y="0"/>
                </a:lnTo>
                <a:lnTo>
                  <a:pt x="3177271" y="0"/>
                </a:lnTo>
                <a:lnTo>
                  <a:pt x="3177271" y="3177271"/>
                </a:lnTo>
                <a:lnTo>
                  <a:pt x="0" y="3177271"/>
                </a:lnTo>
                <a:close/>
              </a:path>
            </a:pathLst>
          </a:custGeom>
          <a:solidFill>
            <a:srgbClr val="352149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57" grpId="0" animBg="1"/>
      <p:bldP spid="58" grpId="0" bldLvl="0" animBg="1"/>
      <p:bldP spid="59" grpId="0" bldLvl="0" animBg="1"/>
      <p:bldP spid="61" grpId="0" bldLvl="0" animBg="1"/>
      <p:bldP spid="85" grpId="0" bldLvl="0" animBg="1"/>
      <p:bldP spid="86" grpId="0"/>
      <p:bldP spid="90" grpId="0"/>
      <p:bldP spid="91" grpId="0" bldLvl="0" animBg="1"/>
      <p:bldP spid="112" grpId="0" bldLvl="0" animBg="1"/>
      <p:bldP spid="113" grpId="0" bldLvl="0" animBg="1"/>
      <p:bldP spid="114" grpId="0" bldLvl="0" animBg="1"/>
      <p:bldP spid="115" grpId="0" bldLvl="0" animBg="1"/>
      <p:bldP spid="11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1403"/>
            <a:ext cx="9144000" cy="3146425"/>
          </a:xfrm>
          <a:prstGeom prst="rect">
            <a:avLst/>
          </a:prstGeom>
          <a:solidFill>
            <a:srgbClr val="35254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123" name="Oval 3"/>
          <p:cNvSpPr>
            <a:spLocks noChangeArrowheads="1"/>
          </p:cNvSpPr>
          <p:nvPr/>
        </p:nvSpPr>
        <p:spPr bwMode="auto">
          <a:xfrm>
            <a:off x="5130800" y="2731903"/>
            <a:ext cx="835025" cy="831850"/>
          </a:xfrm>
          <a:prstGeom prst="ellipse">
            <a:avLst/>
          </a:prstGeom>
          <a:solidFill>
            <a:srgbClr val="DB4749"/>
          </a:solidFill>
          <a:ln>
            <a:noFill/>
          </a:ln>
          <a:effectLst>
            <a:outerShdw dist="35921" dir="81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7127875" y="2731903"/>
            <a:ext cx="835025" cy="831850"/>
          </a:xfrm>
          <a:prstGeom prst="ellipse">
            <a:avLst/>
          </a:prstGeom>
          <a:solidFill>
            <a:srgbClr val="E34326"/>
          </a:solidFill>
          <a:ln>
            <a:noFill/>
          </a:ln>
          <a:effectLst>
            <a:outerShdw dist="35921" dir="81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3059113" y="2731903"/>
            <a:ext cx="835025" cy="831850"/>
          </a:xfrm>
          <a:prstGeom prst="ellipse">
            <a:avLst/>
          </a:prstGeom>
          <a:solidFill>
            <a:srgbClr val="E25A2F"/>
          </a:solidFill>
          <a:ln>
            <a:noFill/>
          </a:ln>
          <a:effectLst>
            <a:outerShdw dist="35921" dir="81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331846" y="3954463"/>
            <a:ext cx="2480310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zh-CN" sz="2000" b="1">
                <a:solidFill>
                  <a:srgbClr val="E15C32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3597911" y="4241800"/>
            <a:ext cx="1948180" cy="21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tx1"/>
                </a:solidFill>
              </a:rPr>
              <a:t>This is a good space for a short subtitle</a:t>
            </a:r>
          </a:p>
        </p:txBody>
      </p:sp>
      <p:sp>
        <p:nvSpPr>
          <p:cNvPr id="5128" name="Oval 8"/>
          <p:cNvSpPr>
            <a:spLocks noChangeArrowheads="1"/>
          </p:cNvSpPr>
          <p:nvPr/>
        </p:nvSpPr>
        <p:spPr bwMode="auto">
          <a:xfrm>
            <a:off x="1168400" y="2724601"/>
            <a:ext cx="835025" cy="831850"/>
          </a:xfrm>
          <a:prstGeom prst="ellipse">
            <a:avLst/>
          </a:prstGeom>
          <a:solidFill>
            <a:srgbClr val="F39554"/>
          </a:solidFill>
          <a:ln>
            <a:noFill/>
          </a:ln>
          <a:effectLst>
            <a:outerShdw dist="35921" dir="81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944880" y="917575"/>
            <a:ext cx="1432560" cy="131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000">
                <a:solidFill>
                  <a:schemeClr val="bg1"/>
                </a:solidFill>
              </a:rPr>
              <a:t>01</a:t>
            </a:r>
            <a:r>
              <a:rPr lang="zh-CN" altLang="en-US" sz="1000" b="1">
                <a:solidFill>
                  <a:schemeClr val="bg1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000" b="1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chemeClr val="bg1"/>
                </a:solidFill>
                <a:ea typeface="微软雅黑" panose="020B0503020204020204" charset="-122"/>
              </a:rPr>
              <a:t>请在此输入您的标题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sz="80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</a:t>
            </a:r>
            <a:endParaRPr lang="zh-CN" sz="800">
              <a:solidFill>
                <a:schemeClr val="bg1"/>
              </a:solidFill>
              <a:latin typeface="黑体" panose="02010600030101010101" charset="-122"/>
              <a:ea typeface="黑体" panose="02010600030101010101" charset="-122"/>
            </a:endParaRP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2834005" y="917575"/>
            <a:ext cx="1482725" cy="131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000">
                <a:solidFill>
                  <a:schemeClr val="bg1"/>
                </a:solidFill>
              </a:rPr>
              <a:t>02</a:t>
            </a:r>
            <a:r>
              <a:rPr lang="zh-CN" altLang="en-US" sz="1000" b="1">
                <a:solidFill>
                  <a:schemeClr val="bg1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000" b="1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chemeClr val="bg1"/>
                </a:solidFill>
                <a:ea typeface="微软雅黑" panose="020B0503020204020204" charset="-122"/>
              </a:rPr>
              <a:t>请在此输入您的标题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sz="80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4869180" y="917575"/>
            <a:ext cx="1406525" cy="131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000">
                <a:solidFill>
                  <a:schemeClr val="bg1"/>
                </a:solidFill>
              </a:rPr>
              <a:t>03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000" b="1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chemeClr val="bg1"/>
                </a:solidFill>
                <a:ea typeface="微软雅黑" panose="020B0503020204020204" charset="-122"/>
              </a:rPr>
              <a:t>请在此输入您的标题</a:t>
            </a:r>
            <a:r>
              <a:rPr sz="80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6866255" y="917575"/>
            <a:ext cx="1441450" cy="131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000">
                <a:solidFill>
                  <a:schemeClr val="bg1"/>
                </a:solidFill>
              </a:rPr>
              <a:t>04</a:t>
            </a:r>
            <a:r>
              <a:rPr lang="zh-CN" altLang="en-US" sz="1000" b="1">
                <a:solidFill>
                  <a:schemeClr val="bg1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000" b="1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chemeClr val="bg1"/>
                </a:solidFill>
                <a:ea typeface="微软雅黑" panose="020B0503020204020204" charset="-122"/>
              </a:rPr>
              <a:t>请在此输入您的标题</a:t>
            </a:r>
            <a:r>
              <a:rPr sz="80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auto">
          <a:xfrm>
            <a:off x="1225550" y="1568266"/>
            <a:ext cx="7207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>
            <a:off x="3130550" y="1568266"/>
            <a:ext cx="7207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5" name="Line 15"/>
          <p:cNvSpPr>
            <a:spLocks noChangeShapeType="1"/>
          </p:cNvSpPr>
          <p:nvPr/>
        </p:nvSpPr>
        <p:spPr bwMode="auto">
          <a:xfrm>
            <a:off x="5157788" y="1568266"/>
            <a:ext cx="7207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auto">
          <a:xfrm>
            <a:off x="7153275" y="1568266"/>
            <a:ext cx="7207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KSO_Shape"/>
          <p:cNvSpPr/>
          <p:nvPr/>
        </p:nvSpPr>
        <p:spPr>
          <a:xfrm>
            <a:off x="1370013" y="2984818"/>
            <a:ext cx="425450" cy="322263"/>
          </a:xfrm>
          <a:custGeom>
            <a:avLst/>
            <a:gdLst>
              <a:gd name="connsiteX0" fmla="*/ 367281 w 529316"/>
              <a:gd name="connsiteY0" fmla="*/ 196274 h 401026"/>
              <a:gd name="connsiteX1" fmla="*/ 355293 w 529316"/>
              <a:gd name="connsiteY1" fmla="*/ 208263 h 401026"/>
              <a:gd name="connsiteX2" fmla="*/ 465090 w 529316"/>
              <a:gd name="connsiteY2" fmla="*/ 318060 h 401026"/>
              <a:gd name="connsiteX3" fmla="*/ 466739 w 529316"/>
              <a:gd name="connsiteY3" fmla="*/ 320716 h 401026"/>
              <a:gd name="connsiteX4" fmla="*/ 491723 w 529316"/>
              <a:gd name="connsiteY4" fmla="*/ 320716 h 401026"/>
              <a:gd name="connsiteX5" fmla="*/ 162035 w 529316"/>
              <a:gd name="connsiteY5" fmla="*/ 196274 h 401026"/>
              <a:gd name="connsiteX6" fmla="*/ 37593 w 529316"/>
              <a:gd name="connsiteY6" fmla="*/ 320716 h 401026"/>
              <a:gd name="connsiteX7" fmla="*/ 62577 w 529316"/>
              <a:gd name="connsiteY7" fmla="*/ 320716 h 401026"/>
              <a:gd name="connsiteX8" fmla="*/ 64225 w 529316"/>
              <a:gd name="connsiteY8" fmla="*/ 318061 h 401026"/>
              <a:gd name="connsiteX9" fmla="*/ 174023 w 529316"/>
              <a:gd name="connsiteY9" fmla="*/ 208263 h 401026"/>
              <a:gd name="connsiteX10" fmla="*/ 46349 w 529316"/>
              <a:gd name="connsiteY10" fmla="*/ 80311 h 401026"/>
              <a:gd name="connsiteX11" fmla="*/ 222791 w 529316"/>
              <a:gd name="connsiteY11" fmla="*/ 256753 h 401026"/>
              <a:gd name="connsiteX12" fmla="*/ 263500 w 529316"/>
              <a:gd name="connsiteY12" fmla="*/ 273616 h 401026"/>
              <a:gd name="connsiteX13" fmla="*/ 264659 w 529316"/>
              <a:gd name="connsiteY13" fmla="*/ 273504 h 401026"/>
              <a:gd name="connsiteX14" fmla="*/ 306525 w 529316"/>
              <a:gd name="connsiteY14" fmla="*/ 256753 h 401026"/>
              <a:gd name="connsiteX15" fmla="*/ 482968 w 529316"/>
              <a:gd name="connsiteY15" fmla="*/ 80311 h 401026"/>
              <a:gd name="connsiteX16" fmla="*/ 458990 w 529316"/>
              <a:gd name="connsiteY16" fmla="*/ 80311 h 401026"/>
              <a:gd name="connsiteX17" fmla="*/ 300904 w 529316"/>
              <a:gd name="connsiteY17" fmla="*/ 238397 h 401026"/>
              <a:gd name="connsiteX18" fmla="*/ 264659 w 529316"/>
              <a:gd name="connsiteY18" fmla="*/ 252899 h 401026"/>
              <a:gd name="connsiteX19" fmla="*/ 263656 w 529316"/>
              <a:gd name="connsiteY19" fmla="*/ 252995 h 401026"/>
              <a:gd name="connsiteX20" fmla="*/ 228412 w 529316"/>
              <a:gd name="connsiteY20" fmla="*/ 238397 h 401026"/>
              <a:gd name="connsiteX21" fmla="*/ 70326 w 529316"/>
              <a:gd name="connsiteY21" fmla="*/ 80311 h 401026"/>
              <a:gd name="connsiteX22" fmla="*/ 92015 w 529316"/>
              <a:gd name="connsiteY22" fmla="*/ 0 h 401026"/>
              <a:gd name="connsiteX23" fmla="*/ 437301 w 529316"/>
              <a:gd name="connsiteY23" fmla="*/ 0 h 401026"/>
              <a:gd name="connsiteX24" fmla="*/ 529316 w 529316"/>
              <a:gd name="connsiteY24" fmla="*/ 92015 h 401026"/>
              <a:gd name="connsiteX25" fmla="*/ 529316 w 529316"/>
              <a:gd name="connsiteY25" fmla="*/ 309011 h 401026"/>
              <a:gd name="connsiteX26" fmla="*/ 437301 w 529316"/>
              <a:gd name="connsiteY26" fmla="*/ 401026 h 401026"/>
              <a:gd name="connsiteX27" fmla="*/ 92015 w 529316"/>
              <a:gd name="connsiteY27" fmla="*/ 401026 h 401026"/>
              <a:gd name="connsiteX28" fmla="*/ 0 w 529316"/>
              <a:gd name="connsiteY28" fmla="*/ 309011 h 401026"/>
              <a:gd name="connsiteX29" fmla="*/ 0 w 529316"/>
              <a:gd name="connsiteY29" fmla="*/ 92015 h 401026"/>
              <a:gd name="connsiteX30" fmla="*/ 92015 w 529316"/>
              <a:gd name="connsiteY30" fmla="*/ 0 h 40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29316" h="401026">
                <a:moveTo>
                  <a:pt x="367281" y="196274"/>
                </a:moveTo>
                <a:lnTo>
                  <a:pt x="355293" y="208263"/>
                </a:lnTo>
                <a:lnTo>
                  <a:pt x="465090" y="318060"/>
                </a:lnTo>
                <a:cubicBezTo>
                  <a:pt x="465822" y="318792"/>
                  <a:pt x="466527" y="319541"/>
                  <a:pt x="466739" y="320716"/>
                </a:cubicBezTo>
                <a:lnTo>
                  <a:pt x="491723" y="320716"/>
                </a:lnTo>
                <a:close/>
                <a:moveTo>
                  <a:pt x="162035" y="196274"/>
                </a:moveTo>
                <a:lnTo>
                  <a:pt x="37593" y="320716"/>
                </a:lnTo>
                <a:lnTo>
                  <a:pt x="62577" y="320716"/>
                </a:lnTo>
                <a:lnTo>
                  <a:pt x="64225" y="318061"/>
                </a:lnTo>
                <a:lnTo>
                  <a:pt x="174023" y="208263"/>
                </a:lnTo>
                <a:close/>
                <a:moveTo>
                  <a:pt x="46349" y="80311"/>
                </a:moveTo>
                <a:lnTo>
                  <a:pt x="222791" y="256753"/>
                </a:lnTo>
                <a:cubicBezTo>
                  <a:pt x="234032" y="267995"/>
                  <a:pt x="248767" y="273616"/>
                  <a:pt x="263500" y="273616"/>
                </a:cubicBezTo>
                <a:cubicBezTo>
                  <a:pt x="263887" y="273616"/>
                  <a:pt x="264274" y="273611"/>
                  <a:pt x="264659" y="273504"/>
                </a:cubicBezTo>
                <a:cubicBezTo>
                  <a:pt x="279774" y="273906"/>
                  <a:pt x="294989" y="268289"/>
                  <a:pt x="306525" y="256753"/>
                </a:cubicBezTo>
                <a:lnTo>
                  <a:pt x="482968" y="80311"/>
                </a:lnTo>
                <a:lnTo>
                  <a:pt x="458990" y="80311"/>
                </a:lnTo>
                <a:lnTo>
                  <a:pt x="300904" y="238397"/>
                </a:lnTo>
                <a:cubicBezTo>
                  <a:pt x="290917" y="248385"/>
                  <a:pt x="277745" y="253247"/>
                  <a:pt x="264659" y="252899"/>
                </a:cubicBezTo>
                <a:cubicBezTo>
                  <a:pt x="264325" y="252991"/>
                  <a:pt x="263990" y="252995"/>
                  <a:pt x="263656" y="252995"/>
                </a:cubicBezTo>
                <a:cubicBezTo>
                  <a:pt x="250900" y="252995"/>
                  <a:pt x="238144" y="248128"/>
                  <a:pt x="228412" y="238397"/>
                </a:cubicBezTo>
                <a:lnTo>
                  <a:pt x="70326" y="80311"/>
                </a:lnTo>
                <a:close/>
                <a:moveTo>
                  <a:pt x="92015" y="0"/>
                </a:moveTo>
                <a:lnTo>
                  <a:pt x="437301" y="0"/>
                </a:lnTo>
                <a:cubicBezTo>
                  <a:pt x="488119" y="0"/>
                  <a:pt x="529316" y="41197"/>
                  <a:pt x="529316" y="92015"/>
                </a:cubicBezTo>
                <a:lnTo>
                  <a:pt x="529316" y="309011"/>
                </a:lnTo>
                <a:cubicBezTo>
                  <a:pt x="529316" y="359829"/>
                  <a:pt x="488119" y="401026"/>
                  <a:pt x="437301" y="401026"/>
                </a:cubicBezTo>
                <a:lnTo>
                  <a:pt x="92015" y="401026"/>
                </a:lnTo>
                <a:cubicBezTo>
                  <a:pt x="41197" y="401026"/>
                  <a:pt x="0" y="359829"/>
                  <a:pt x="0" y="309011"/>
                </a:cubicBezTo>
                <a:lnTo>
                  <a:pt x="0" y="92015"/>
                </a:lnTo>
                <a:cubicBezTo>
                  <a:pt x="0" y="41197"/>
                  <a:pt x="41197" y="0"/>
                  <a:pt x="9201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KSO_Shape"/>
          <p:cNvSpPr/>
          <p:nvPr/>
        </p:nvSpPr>
        <p:spPr>
          <a:xfrm>
            <a:off x="3281363" y="2985135"/>
            <a:ext cx="419100" cy="314325"/>
          </a:xfrm>
          <a:custGeom>
            <a:avLst/>
            <a:gdLst>
              <a:gd name="connsiteX0" fmla="*/ 577329 w 833225"/>
              <a:gd name="connsiteY0" fmla="*/ 241699 h 624687"/>
              <a:gd name="connsiteX1" fmla="*/ 541325 w 833225"/>
              <a:gd name="connsiteY1" fmla="*/ 277703 h 624687"/>
              <a:gd name="connsiteX2" fmla="*/ 577329 w 833225"/>
              <a:gd name="connsiteY2" fmla="*/ 313707 h 624687"/>
              <a:gd name="connsiteX3" fmla="*/ 613333 w 833225"/>
              <a:gd name="connsiteY3" fmla="*/ 277703 h 624687"/>
              <a:gd name="connsiteX4" fmla="*/ 577329 w 833225"/>
              <a:gd name="connsiteY4" fmla="*/ 241699 h 624687"/>
              <a:gd name="connsiteX5" fmla="*/ 424929 w 833225"/>
              <a:gd name="connsiteY5" fmla="*/ 241699 h 624687"/>
              <a:gd name="connsiteX6" fmla="*/ 388925 w 833225"/>
              <a:gd name="connsiteY6" fmla="*/ 277703 h 624687"/>
              <a:gd name="connsiteX7" fmla="*/ 424929 w 833225"/>
              <a:gd name="connsiteY7" fmla="*/ 313707 h 624687"/>
              <a:gd name="connsiteX8" fmla="*/ 460933 w 833225"/>
              <a:gd name="connsiteY8" fmla="*/ 277703 h 624687"/>
              <a:gd name="connsiteX9" fmla="*/ 424929 w 833225"/>
              <a:gd name="connsiteY9" fmla="*/ 241699 h 624687"/>
              <a:gd name="connsiteX10" fmla="*/ 272529 w 833225"/>
              <a:gd name="connsiteY10" fmla="*/ 241699 h 624687"/>
              <a:gd name="connsiteX11" fmla="*/ 236525 w 833225"/>
              <a:gd name="connsiteY11" fmla="*/ 277703 h 624687"/>
              <a:gd name="connsiteX12" fmla="*/ 272529 w 833225"/>
              <a:gd name="connsiteY12" fmla="*/ 313707 h 624687"/>
              <a:gd name="connsiteX13" fmla="*/ 308533 w 833225"/>
              <a:gd name="connsiteY13" fmla="*/ 277703 h 624687"/>
              <a:gd name="connsiteX14" fmla="*/ 272529 w 833225"/>
              <a:gd name="connsiteY14" fmla="*/ 241699 h 624687"/>
              <a:gd name="connsiteX15" fmla="*/ 429066 w 833225"/>
              <a:gd name="connsiteY15" fmla="*/ 124 h 624687"/>
              <a:gd name="connsiteX16" fmla="*/ 543580 w 833225"/>
              <a:gd name="connsiteY16" fmla="*/ 13237 h 624687"/>
              <a:gd name="connsiteX17" fmla="*/ 789350 w 833225"/>
              <a:gd name="connsiteY17" fmla="*/ 401436 h 624687"/>
              <a:gd name="connsiteX18" fmla="*/ 362652 w 833225"/>
              <a:gd name="connsiteY18" fmla="*/ 552944 h 624687"/>
              <a:gd name="connsiteX19" fmla="*/ 243007 w 833225"/>
              <a:gd name="connsiteY19" fmla="*/ 624687 h 624687"/>
              <a:gd name="connsiteX20" fmla="*/ 211865 w 833225"/>
              <a:gd name="connsiteY20" fmla="*/ 519440 h 624687"/>
              <a:gd name="connsiteX21" fmla="*/ 117966 w 833225"/>
              <a:gd name="connsiteY21" fmla="*/ 84077 h 624687"/>
              <a:gd name="connsiteX22" fmla="*/ 429066 w 833225"/>
              <a:gd name="connsiteY22" fmla="*/ 124 h 624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33225" h="624687">
                <a:moveTo>
                  <a:pt x="577329" y="241699"/>
                </a:moveTo>
                <a:cubicBezTo>
                  <a:pt x="557445" y="241699"/>
                  <a:pt x="541325" y="257819"/>
                  <a:pt x="541325" y="277703"/>
                </a:cubicBezTo>
                <a:cubicBezTo>
                  <a:pt x="541325" y="297587"/>
                  <a:pt x="557445" y="313707"/>
                  <a:pt x="577329" y="313707"/>
                </a:cubicBezTo>
                <a:cubicBezTo>
                  <a:pt x="597213" y="313707"/>
                  <a:pt x="613333" y="297587"/>
                  <a:pt x="613333" y="277703"/>
                </a:cubicBezTo>
                <a:cubicBezTo>
                  <a:pt x="613333" y="257819"/>
                  <a:pt x="597213" y="241699"/>
                  <a:pt x="577329" y="241699"/>
                </a:cubicBezTo>
                <a:close/>
                <a:moveTo>
                  <a:pt x="424929" y="241699"/>
                </a:moveTo>
                <a:cubicBezTo>
                  <a:pt x="405045" y="241699"/>
                  <a:pt x="388925" y="257819"/>
                  <a:pt x="388925" y="277703"/>
                </a:cubicBezTo>
                <a:cubicBezTo>
                  <a:pt x="388925" y="297587"/>
                  <a:pt x="405045" y="313707"/>
                  <a:pt x="424929" y="313707"/>
                </a:cubicBezTo>
                <a:cubicBezTo>
                  <a:pt x="444813" y="313707"/>
                  <a:pt x="460933" y="297587"/>
                  <a:pt x="460933" y="277703"/>
                </a:cubicBezTo>
                <a:cubicBezTo>
                  <a:pt x="460933" y="257819"/>
                  <a:pt x="444813" y="241699"/>
                  <a:pt x="424929" y="241699"/>
                </a:cubicBezTo>
                <a:close/>
                <a:moveTo>
                  <a:pt x="272529" y="241699"/>
                </a:moveTo>
                <a:cubicBezTo>
                  <a:pt x="252645" y="241699"/>
                  <a:pt x="236525" y="257819"/>
                  <a:pt x="236525" y="277703"/>
                </a:cubicBezTo>
                <a:cubicBezTo>
                  <a:pt x="236525" y="297587"/>
                  <a:pt x="252645" y="313707"/>
                  <a:pt x="272529" y="313707"/>
                </a:cubicBezTo>
                <a:cubicBezTo>
                  <a:pt x="292413" y="313707"/>
                  <a:pt x="308533" y="297587"/>
                  <a:pt x="308533" y="277703"/>
                </a:cubicBezTo>
                <a:cubicBezTo>
                  <a:pt x="308533" y="257819"/>
                  <a:pt x="292413" y="241699"/>
                  <a:pt x="272529" y="241699"/>
                </a:cubicBezTo>
                <a:close/>
                <a:moveTo>
                  <a:pt x="429066" y="124"/>
                </a:moveTo>
                <a:cubicBezTo>
                  <a:pt x="467414" y="891"/>
                  <a:pt x="505944" y="5202"/>
                  <a:pt x="543580" y="13237"/>
                </a:cubicBezTo>
                <a:cubicBezTo>
                  <a:pt x="786614" y="65121"/>
                  <a:pt x="903137" y="249172"/>
                  <a:pt x="789350" y="401436"/>
                </a:cubicBezTo>
                <a:cubicBezTo>
                  <a:pt x="710142" y="507428"/>
                  <a:pt x="538801" y="568267"/>
                  <a:pt x="362652" y="552944"/>
                </a:cubicBezTo>
                <a:lnTo>
                  <a:pt x="243007" y="624687"/>
                </a:lnTo>
                <a:lnTo>
                  <a:pt x="211865" y="519440"/>
                </a:lnTo>
                <a:cubicBezTo>
                  <a:pt x="-26035" y="429957"/>
                  <a:pt x="-72481" y="214611"/>
                  <a:pt x="117966" y="84077"/>
                </a:cubicBezTo>
                <a:cubicBezTo>
                  <a:pt x="200623" y="27423"/>
                  <a:pt x="314022" y="-2176"/>
                  <a:pt x="429066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416" name="KSO_Shape"/>
          <p:cNvSpPr/>
          <p:nvPr/>
        </p:nvSpPr>
        <p:spPr>
          <a:xfrm>
            <a:off x="5369560" y="2896235"/>
            <a:ext cx="406400" cy="492125"/>
          </a:xfrm>
          <a:custGeom>
            <a:avLst/>
            <a:gdLst/>
            <a:ahLst/>
            <a:cxnLst>
              <a:cxn ang="0">
                <a:pos x="2029" y="22968"/>
              </a:cxn>
              <a:cxn ang="0">
                <a:pos x="9794" y="26436"/>
              </a:cxn>
              <a:cxn ang="0">
                <a:pos x="17470" y="23146"/>
              </a:cxn>
              <a:cxn ang="0">
                <a:pos x="18617" y="23679"/>
              </a:cxn>
              <a:cxn ang="0">
                <a:pos x="9794" y="27769"/>
              </a:cxn>
              <a:cxn ang="0">
                <a:pos x="794" y="23502"/>
              </a:cxn>
              <a:cxn ang="0">
                <a:pos x="2029" y="22968"/>
              </a:cxn>
              <a:cxn ang="0">
                <a:pos x="20470" y="14700"/>
              </a:cxn>
              <a:cxn ang="0">
                <a:pos x="22764" y="17545"/>
              </a:cxn>
              <a:cxn ang="0">
                <a:pos x="19852" y="20479"/>
              </a:cxn>
              <a:cxn ang="0">
                <a:pos x="18794" y="20301"/>
              </a:cxn>
              <a:cxn ang="0">
                <a:pos x="19499" y="19145"/>
              </a:cxn>
              <a:cxn ang="0">
                <a:pos x="19852" y="19234"/>
              </a:cxn>
              <a:cxn ang="0">
                <a:pos x="21441" y="17545"/>
              </a:cxn>
              <a:cxn ang="0">
                <a:pos x="20382" y="16033"/>
              </a:cxn>
              <a:cxn ang="0">
                <a:pos x="20470" y="14700"/>
              </a:cxn>
              <a:cxn ang="0">
                <a:pos x="19323" y="12744"/>
              </a:cxn>
              <a:cxn ang="0">
                <a:pos x="19499" y="14522"/>
              </a:cxn>
              <a:cxn ang="0">
                <a:pos x="9794" y="24302"/>
              </a:cxn>
              <a:cxn ang="0">
                <a:pos x="0" y="14522"/>
              </a:cxn>
              <a:cxn ang="0">
                <a:pos x="177" y="12921"/>
              </a:cxn>
              <a:cxn ang="0">
                <a:pos x="9794" y="17989"/>
              </a:cxn>
              <a:cxn ang="0">
                <a:pos x="19323" y="12921"/>
              </a:cxn>
              <a:cxn ang="0">
                <a:pos x="19323" y="12744"/>
              </a:cxn>
              <a:cxn ang="0">
                <a:pos x="9794" y="8831"/>
              </a:cxn>
              <a:cxn ang="0">
                <a:pos x="18264" y="12921"/>
              </a:cxn>
              <a:cxn ang="0">
                <a:pos x="18176" y="13544"/>
              </a:cxn>
              <a:cxn ang="0">
                <a:pos x="9794" y="10698"/>
              </a:cxn>
              <a:cxn ang="0">
                <a:pos x="1324" y="13544"/>
              </a:cxn>
              <a:cxn ang="0">
                <a:pos x="1236" y="12921"/>
              </a:cxn>
              <a:cxn ang="0">
                <a:pos x="9794" y="8831"/>
              </a:cxn>
              <a:cxn ang="0">
                <a:pos x="12786" y="1473"/>
              </a:cxn>
              <a:cxn ang="0">
                <a:pos x="13029" y="8836"/>
              </a:cxn>
              <a:cxn ang="0">
                <a:pos x="12786" y="1473"/>
              </a:cxn>
              <a:cxn ang="0">
                <a:pos x="6468" y="982"/>
              </a:cxn>
              <a:cxn ang="0">
                <a:pos x="6711" y="8345"/>
              </a:cxn>
              <a:cxn ang="0">
                <a:pos x="6468" y="982"/>
              </a:cxn>
              <a:cxn ang="0">
                <a:pos x="9627" y="0"/>
              </a:cxn>
              <a:cxn ang="0">
                <a:pos x="9870" y="7363"/>
              </a:cxn>
              <a:cxn ang="0">
                <a:pos x="9627" y="0"/>
              </a:cxn>
            </a:cxnLst>
            <a:rect l="0" t="0" r="0" b="0"/>
            <a:pathLst>
              <a:path w="968375" h="1170887">
                <a:moveTo>
                  <a:pt x="86328" y="968447"/>
                </a:moveTo>
                <a:cubicBezTo>
                  <a:pt x="120108" y="1054672"/>
                  <a:pt x="258984" y="1114654"/>
                  <a:pt x="416627" y="1114654"/>
                </a:cubicBezTo>
                <a:cubicBezTo>
                  <a:pt x="566762" y="1114654"/>
                  <a:pt x="701884" y="1058421"/>
                  <a:pt x="743172" y="975945"/>
                </a:cubicBezTo>
                <a:cubicBezTo>
                  <a:pt x="791966" y="998438"/>
                  <a:pt x="791966" y="998438"/>
                  <a:pt x="791966" y="998438"/>
                </a:cubicBezTo>
                <a:cubicBezTo>
                  <a:pt x="743172" y="1103407"/>
                  <a:pt x="589283" y="1170887"/>
                  <a:pt x="416627" y="1170887"/>
                </a:cubicBezTo>
                <a:cubicBezTo>
                  <a:pt x="236464" y="1170887"/>
                  <a:pt x="78821" y="1095909"/>
                  <a:pt x="33780" y="990941"/>
                </a:cubicBezTo>
                <a:cubicBezTo>
                  <a:pt x="86328" y="968447"/>
                  <a:pt x="86328" y="968447"/>
                  <a:pt x="86328" y="968447"/>
                </a:cubicBezTo>
                <a:close/>
                <a:moveTo>
                  <a:pt x="870787" y="619801"/>
                </a:moveTo>
                <a:cubicBezTo>
                  <a:pt x="927088" y="634796"/>
                  <a:pt x="968375" y="683532"/>
                  <a:pt x="968375" y="739765"/>
                </a:cubicBezTo>
                <a:cubicBezTo>
                  <a:pt x="968375" y="810994"/>
                  <a:pt x="912074" y="863478"/>
                  <a:pt x="844513" y="863478"/>
                </a:cubicBezTo>
                <a:cubicBezTo>
                  <a:pt x="829500" y="863478"/>
                  <a:pt x="814486" y="863478"/>
                  <a:pt x="799473" y="855981"/>
                </a:cubicBezTo>
                <a:cubicBezTo>
                  <a:pt x="810733" y="840985"/>
                  <a:pt x="821993" y="822241"/>
                  <a:pt x="829500" y="807245"/>
                </a:cubicBezTo>
                <a:cubicBezTo>
                  <a:pt x="833253" y="807245"/>
                  <a:pt x="840760" y="810994"/>
                  <a:pt x="844513" y="810994"/>
                </a:cubicBezTo>
                <a:cubicBezTo>
                  <a:pt x="882047" y="810994"/>
                  <a:pt x="912074" y="777254"/>
                  <a:pt x="912074" y="739765"/>
                </a:cubicBezTo>
                <a:cubicBezTo>
                  <a:pt x="912074" y="713523"/>
                  <a:pt x="893307" y="687281"/>
                  <a:pt x="867034" y="676034"/>
                </a:cubicBezTo>
                <a:cubicBezTo>
                  <a:pt x="870787" y="661038"/>
                  <a:pt x="870787" y="642294"/>
                  <a:pt x="870787" y="619801"/>
                </a:cubicBezTo>
                <a:close/>
                <a:moveTo>
                  <a:pt x="821993" y="537325"/>
                </a:moveTo>
                <a:cubicBezTo>
                  <a:pt x="825746" y="556070"/>
                  <a:pt x="829500" y="582312"/>
                  <a:pt x="829500" y="612303"/>
                </a:cubicBezTo>
                <a:cubicBezTo>
                  <a:pt x="829500" y="840985"/>
                  <a:pt x="645584" y="1024681"/>
                  <a:pt x="416627" y="1024681"/>
                </a:cubicBezTo>
                <a:cubicBezTo>
                  <a:pt x="187669" y="1024681"/>
                  <a:pt x="0" y="840985"/>
                  <a:pt x="0" y="612303"/>
                </a:cubicBezTo>
                <a:cubicBezTo>
                  <a:pt x="0" y="586061"/>
                  <a:pt x="3753" y="563567"/>
                  <a:pt x="7507" y="544823"/>
                </a:cubicBezTo>
                <a:cubicBezTo>
                  <a:pt x="7507" y="664787"/>
                  <a:pt x="187669" y="758510"/>
                  <a:pt x="416627" y="758510"/>
                </a:cubicBezTo>
                <a:cubicBezTo>
                  <a:pt x="641830" y="758510"/>
                  <a:pt x="821993" y="664787"/>
                  <a:pt x="821993" y="544823"/>
                </a:cubicBezTo>
                <a:cubicBezTo>
                  <a:pt x="821993" y="541074"/>
                  <a:pt x="821993" y="541074"/>
                  <a:pt x="821993" y="537325"/>
                </a:cubicBezTo>
                <a:close/>
                <a:moveTo>
                  <a:pt x="416627" y="372374"/>
                </a:moveTo>
                <a:cubicBezTo>
                  <a:pt x="611803" y="372374"/>
                  <a:pt x="776952" y="451101"/>
                  <a:pt x="776952" y="544823"/>
                </a:cubicBezTo>
                <a:cubicBezTo>
                  <a:pt x="776952" y="556070"/>
                  <a:pt x="776952" y="563567"/>
                  <a:pt x="773199" y="571065"/>
                </a:cubicBezTo>
                <a:cubicBezTo>
                  <a:pt x="716898" y="499836"/>
                  <a:pt x="578023" y="451101"/>
                  <a:pt x="416627" y="451101"/>
                </a:cubicBezTo>
                <a:cubicBezTo>
                  <a:pt x="251477" y="451101"/>
                  <a:pt x="112601" y="499836"/>
                  <a:pt x="56301" y="571065"/>
                </a:cubicBezTo>
                <a:cubicBezTo>
                  <a:pt x="52547" y="563567"/>
                  <a:pt x="52547" y="556070"/>
                  <a:pt x="52547" y="544823"/>
                </a:cubicBezTo>
                <a:cubicBezTo>
                  <a:pt x="52547" y="451101"/>
                  <a:pt x="217696" y="372374"/>
                  <a:pt x="416627" y="372374"/>
                </a:cubicBezTo>
                <a:close/>
                <a:moveTo>
                  <a:pt x="543902" y="62096"/>
                </a:moveTo>
                <a:cubicBezTo>
                  <a:pt x="636930" y="186288"/>
                  <a:pt x="492220" y="196637"/>
                  <a:pt x="554238" y="372576"/>
                </a:cubicBezTo>
                <a:cubicBezTo>
                  <a:pt x="409528" y="155240"/>
                  <a:pt x="585248" y="196637"/>
                  <a:pt x="543902" y="62096"/>
                </a:cubicBezTo>
                <a:close/>
                <a:moveTo>
                  <a:pt x="275155" y="41398"/>
                </a:moveTo>
                <a:cubicBezTo>
                  <a:pt x="368183" y="175939"/>
                  <a:pt x="223472" y="175939"/>
                  <a:pt x="285491" y="351878"/>
                </a:cubicBezTo>
                <a:cubicBezTo>
                  <a:pt x="140780" y="144891"/>
                  <a:pt x="316500" y="186288"/>
                  <a:pt x="275155" y="41398"/>
                </a:cubicBezTo>
                <a:close/>
                <a:moveTo>
                  <a:pt x="409528" y="0"/>
                </a:moveTo>
                <a:cubicBezTo>
                  <a:pt x="502556" y="124192"/>
                  <a:pt x="357846" y="134542"/>
                  <a:pt x="419865" y="310480"/>
                </a:cubicBezTo>
                <a:cubicBezTo>
                  <a:pt x="275155" y="103493"/>
                  <a:pt x="450874" y="144891"/>
                  <a:pt x="40952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KSO_Shape"/>
          <p:cNvSpPr/>
          <p:nvPr/>
        </p:nvSpPr>
        <p:spPr>
          <a:xfrm>
            <a:off x="7324408" y="2981960"/>
            <a:ext cx="441325" cy="317500"/>
          </a:xfrm>
          <a:custGeom>
            <a:avLst/>
            <a:gdLst>
              <a:gd name="connsiteX0" fmla="*/ 880442 w 1224136"/>
              <a:gd name="connsiteY0" fmla="*/ 361080 h 883138"/>
              <a:gd name="connsiteX1" fmla="*/ 1006456 w 1224136"/>
              <a:gd name="connsiteY1" fmla="*/ 487094 h 883138"/>
              <a:gd name="connsiteX2" fmla="*/ 880442 w 1224136"/>
              <a:gd name="connsiteY2" fmla="*/ 613108 h 883138"/>
              <a:gd name="connsiteX3" fmla="*/ 754428 w 1224136"/>
              <a:gd name="connsiteY3" fmla="*/ 487094 h 883138"/>
              <a:gd name="connsiteX4" fmla="*/ 880442 w 1224136"/>
              <a:gd name="connsiteY4" fmla="*/ 361080 h 883138"/>
              <a:gd name="connsiteX5" fmla="*/ 880442 w 1224136"/>
              <a:gd name="connsiteY5" fmla="*/ 235066 h 883138"/>
              <a:gd name="connsiteX6" fmla="*/ 628414 w 1224136"/>
              <a:gd name="connsiteY6" fmla="*/ 487094 h 883138"/>
              <a:gd name="connsiteX7" fmla="*/ 880442 w 1224136"/>
              <a:gd name="connsiteY7" fmla="*/ 739122 h 883138"/>
              <a:gd name="connsiteX8" fmla="*/ 1132470 w 1224136"/>
              <a:gd name="connsiteY8" fmla="*/ 487094 h 883138"/>
              <a:gd name="connsiteX9" fmla="*/ 880442 w 1224136"/>
              <a:gd name="connsiteY9" fmla="*/ 235066 h 883138"/>
              <a:gd name="connsiteX10" fmla="*/ 132017 w 1224136"/>
              <a:gd name="connsiteY10" fmla="*/ 91050 h 883138"/>
              <a:gd name="connsiteX11" fmla="*/ 1092119 w 1224136"/>
              <a:gd name="connsiteY11" fmla="*/ 91050 h 883138"/>
              <a:gd name="connsiteX12" fmla="*/ 1224136 w 1224136"/>
              <a:gd name="connsiteY12" fmla="*/ 223067 h 883138"/>
              <a:gd name="connsiteX13" fmla="*/ 1224136 w 1224136"/>
              <a:gd name="connsiteY13" fmla="*/ 751121 h 883138"/>
              <a:gd name="connsiteX14" fmla="*/ 1092119 w 1224136"/>
              <a:gd name="connsiteY14" fmla="*/ 883138 h 883138"/>
              <a:gd name="connsiteX15" fmla="*/ 132017 w 1224136"/>
              <a:gd name="connsiteY15" fmla="*/ 883138 h 883138"/>
              <a:gd name="connsiteX16" fmla="*/ 0 w 1224136"/>
              <a:gd name="connsiteY16" fmla="*/ 751121 h 883138"/>
              <a:gd name="connsiteX17" fmla="*/ 0 w 1224136"/>
              <a:gd name="connsiteY17" fmla="*/ 223067 h 883138"/>
              <a:gd name="connsiteX18" fmla="*/ 132017 w 1224136"/>
              <a:gd name="connsiteY18" fmla="*/ 91050 h 883138"/>
              <a:gd name="connsiteX19" fmla="*/ 156016 w 1224136"/>
              <a:gd name="connsiteY19" fmla="*/ 0 h 883138"/>
              <a:gd name="connsiteX20" fmla="*/ 348040 w 1224136"/>
              <a:gd name="connsiteY20" fmla="*/ 0 h 883138"/>
              <a:gd name="connsiteX21" fmla="*/ 360040 w 1224136"/>
              <a:gd name="connsiteY21" fmla="*/ 12000 h 883138"/>
              <a:gd name="connsiteX22" fmla="*/ 360040 w 1224136"/>
              <a:gd name="connsiteY22" fmla="*/ 60000 h 883138"/>
              <a:gd name="connsiteX23" fmla="*/ 348040 w 1224136"/>
              <a:gd name="connsiteY23" fmla="*/ 72000 h 883138"/>
              <a:gd name="connsiteX24" fmla="*/ 156016 w 1224136"/>
              <a:gd name="connsiteY24" fmla="*/ 72000 h 883138"/>
              <a:gd name="connsiteX25" fmla="*/ 144016 w 1224136"/>
              <a:gd name="connsiteY25" fmla="*/ 60000 h 883138"/>
              <a:gd name="connsiteX26" fmla="*/ 144016 w 1224136"/>
              <a:gd name="connsiteY26" fmla="*/ 12000 h 883138"/>
              <a:gd name="connsiteX27" fmla="*/ 156016 w 1224136"/>
              <a:gd name="connsiteY27" fmla="*/ 0 h 883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24136" h="883138">
                <a:moveTo>
                  <a:pt x="880442" y="361080"/>
                </a:moveTo>
                <a:cubicBezTo>
                  <a:pt x="950038" y="361080"/>
                  <a:pt x="1006456" y="417498"/>
                  <a:pt x="1006456" y="487094"/>
                </a:cubicBezTo>
                <a:cubicBezTo>
                  <a:pt x="1006456" y="556690"/>
                  <a:pt x="950038" y="613108"/>
                  <a:pt x="880442" y="613108"/>
                </a:cubicBezTo>
                <a:cubicBezTo>
                  <a:pt x="810846" y="613108"/>
                  <a:pt x="754428" y="556690"/>
                  <a:pt x="754428" y="487094"/>
                </a:cubicBezTo>
                <a:cubicBezTo>
                  <a:pt x="754428" y="417498"/>
                  <a:pt x="810846" y="361080"/>
                  <a:pt x="880442" y="361080"/>
                </a:cubicBezTo>
                <a:close/>
                <a:moveTo>
                  <a:pt x="880442" y="235066"/>
                </a:moveTo>
                <a:cubicBezTo>
                  <a:pt x="741251" y="235066"/>
                  <a:pt x="628414" y="347903"/>
                  <a:pt x="628414" y="487094"/>
                </a:cubicBezTo>
                <a:cubicBezTo>
                  <a:pt x="628414" y="626285"/>
                  <a:pt x="741251" y="739122"/>
                  <a:pt x="880442" y="739122"/>
                </a:cubicBezTo>
                <a:cubicBezTo>
                  <a:pt x="1019633" y="739122"/>
                  <a:pt x="1132470" y="626285"/>
                  <a:pt x="1132470" y="487094"/>
                </a:cubicBezTo>
                <a:cubicBezTo>
                  <a:pt x="1132470" y="347903"/>
                  <a:pt x="1019633" y="235066"/>
                  <a:pt x="880442" y="235066"/>
                </a:cubicBezTo>
                <a:close/>
                <a:moveTo>
                  <a:pt x="132017" y="91050"/>
                </a:moveTo>
                <a:lnTo>
                  <a:pt x="1092119" y="91050"/>
                </a:lnTo>
                <a:cubicBezTo>
                  <a:pt x="1165030" y="91050"/>
                  <a:pt x="1224136" y="150156"/>
                  <a:pt x="1224136" y="223067"/>
                </a:cubicBezTo>
                <a:lnTo>
                  <a:pt x="1224136" y="751121"/>
                </a:lnTo>
                <a:cubicBezTo>
                  <a:pt x="1224136" y="824032"/>
                  <a:pt x="1165030" y="883138"/>
                  <a:pt x="1092119" y="883138"/>
                </a:cubicBezTo>
                <a:lnTo>
                  <a:pt x="132017" y="883138"/>
                </a:lnTo>
                <a:cubicBezTo>
                  <a:pt x="59106" y="883138"/>
                  <a:pt x="0" y="824032"/>
                  <a:pt x="0" y="751121"/>
                </a:cubicBezTo>
                <a:lnTo>
                  <a:pt x="0" y="223067"/>
                </a:lnTo>
                <a:cubicBezTo>
                  <a:pt x="0" y="150156"/>
                  <a:pt x="59106" y="91050"/>
                  <a:pt x="132017" y="91050"/>
                </a:cubicBezTo>
                <a:close/>
                <a:moveTo>
                  <a:pt x="156016" y="0"/>
                </a:moveTo>
                <a:lnTo>
                  <a:pt x="348040" y="0"/>
                </a:lnTo>
                <a:cubicBezTo>
                  <a:pt x="354667" y="0"/>
                  <a:pt x="360040" y="5373"/>
                  <a:pt x="360040" y="12000"/>
                </a:cubicBezTo>
                <a:lnTo>
                  <a:pt x="360040" y="60000"/>
                </a:lnTo>
                <a:cubicBezTo>
                  <a:pt x="360040" y="66627"/>
                  <a:pt x="354667" y="72000"/>
                  <a:pt x="348040" y="72000"/>
                </a:cubicBezTo>
                <a:lnTo>
                  <a:pt x="156016" y="72000"/>
                </a:lnTo>
                <a:cubicBezTo>
                  <a:pt x="149389" y="72000"/>
                  <a:pt x="144016" y="66627"/>
                  <a:pt x="144016" y="60000"/>
                </a:cubicBezTo>
                <a:lnTo>
                  <a:pt x="144016" y="12000"/>
                </a:lnTo>
                <a:cubicBezTo>
                  <a:pt x="144016" y="5373"/>
                  <a:pt x="149389" y="0"/>
                  <a:pt x="15601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7" name="等腰三角形 6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2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2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2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3" grpId="0" animBg="1"/>
      <p:bldP spid="5124" grpId="0" animBg="1"/>
      <p:bldP spid="5125" grpId="0" animBg="1"/>
      <p:bldP spid="5126" grpId="0" animBg="1"/>
      <p:bldP spid="5127" grpId="0" animBg="1"/>
      <p:bldP spid="5128" grpId="0" animBg="1"/>
      <p:bldP spid="5129" grpId="0"/>
      <p:bldP spid="5130" grpId="0"/>
      <p:bldP spid="5131" grpId="0"/>
      <p:bldP spid="5132" grpId="0"/>
      <p:bldP spid="8" grpId="0" animBg="1"/>
      <p:bldP spid="9" grpId="0" animBg="1"/>
      <p:bldP spid="17416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1203458"/>
            <a:ext cx="9144000" cy="21590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1430" y="1203325"/>
            <a:ext cx="9132570" cy="2158365"/>
          </a:xfrm>
          <a:prstGeom prst="rect">
            <a:avLst/>
          </a:prstGeom>
          <a:solidFill>
            <a:srgbClr val="35254A">
              <a:alpha val="6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23850" y="225241"/>
            <a:ext cx="2480310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2000" b="1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64490" y="531628"/>
            <a:ext cx="145288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000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</a:rPr>
              <a:t>YOUR OTHER TEXT HERE</a:t>
            </a:r>
          </a:p>
        </p:txBody>
      </p:sp>
      <p:sp>
        <p:nvSpPr>
          <p:cNvPr id="7175" name="Rectangle 5"/>
          <p:cNvSpPr>
            <a:spLocks noChangeArrowheads="1"/>
          </p:cNvSpPr>
          <p:nvPr/>
        </p:nvSpPr>
        <p:spPr bwMode="auto">
          <a:xfrm>
            <a:off x="1116013" y="1203141"/>
            <a:ext cx="2087562" cy="3170237"/>
          </a:xfrm>
          <a:prstGeom prst="rect">
            <a:avLst/>
          </a:prstGeom>
          <a:solidFill>
            <a:srgbClr val="35254A">
              <a:alpha val="9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7176" name="Text Box 6"/>
          <p:cNvSpPr txBox="1">
            <a:spLocks noChangeArrowheads="1"/>
          </p:cNvSpPr>
          <p:nvPr/>
        </p:nvSpPr>
        <p:spPr bwMode="auto">
          <a:xfrm>
            <a:off x="1293813" y="2049278"/>
            <a:ext cx="1727200" cy="155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zh-CN" sz="2000">
                <a:solidFill>
                  <a:schemeClr val="bg1"/>
                </a:solidFill>
                <a:latin typeface="Arial Black" panose="020B0A04020102020204" pitchFamily="34" charset="0"/>
              </a:rPr>
              <a:t>What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zh-CN" sz="2000">
                <a:solidFill>
                  <a:schemeClr val="bg1"/>
                </a:solidFill>
                <a:latin typeface="Arial Black" panose="020B0A04020102020204" pitchFamily="34" charset="0"/>
              </a:rPr>
              <a:t>Makes us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zh-CN" sz="2000">
                <a:solidFill>
                  <a:schemeClr val="bg1"/>
                </a:solidFill>
                <a:latin typeface="Arial Black" panose="020B0A04020102020204" pitchFamily="34" charset="0"/>
              </a:rPr>
              <a:t>Different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zh-CN" sz="2000">
                <a:solidFill>
                  <a:schemeClr val="bg1"/>
                </a:solidFill>
                <a:ea typeface="微软雅黑" panose="020B0503020204020204" charset="-122"/>
              </a:rPr>
              <a:t>？</a:t>
            </a:r>
            <a:r>
              <a:rPr lang="zh-CN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endParaRPr lang="zh-CN" altLang="zh-CN" sz="200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7177" name="Rectangle 7"/>
          <p:cNvSpPr>
            <a:spLocks noChangeArrowheads="1"/>
          </p:cNvSpPr>
          <p:nvPr/>
        </p:nvSpPr>
        <p:spPr bwMode="auto">
          <a:xfrm>
            <a:off x="4427538" y="3797116"/>
            <a:ext cx="4103687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n-US" altLang="zh-CN" sz="1200" b="1">
              <a:solidFill>
                <a:schemeClr val="tx1">
                  <a:lumMod val="75000"/>
                  <a:lumOff val="25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</a:t>
            </a:r>
          </a:p>
        </p:txBody>
      </p:sp>
      <p:sp>
        <p:nvSpPr>
          <p:cNvPr id="7178" name="Freeform 8"/>
          <p:cNvSpPr>
            <a:spLocks noEditPoints="1"/>
          </p:cNvSpPr>
          <p:nvPr/>
        </p:nvSpPr>
        <p:spPr bwMode="auto">
          <a:xfrm>
            <a:off x="3990975" y="3822516"/>
            <a:ext cx="285750" cy="187325"/>
          </a:xfrm>
          <a:custGeom>
            <a:avLst/>
            <a:gdLst>
              <a:gd name="T0" fmla="*/ 153483200 w 532"/>
              <a:gd name="T1" fmla="*/ 91050504 h 355"/>
              <a:gd name="T2" fmla="*/ 153483200 w 532"/>
              <a:gd name="T3" fmla="*/ 20326082 h 355"/>
              <a:gd name="T4" fmla="*/ 149732463 w 532"/>
              <a:gd name="T5" fmla="*/ 16984837 h 355"/>
              <a:gd name="T6" fmla="*/ 147424441 w 532"/>
              <a:gd name="T7" fmla="*/ 16984837 h 355"/>
              <a:gd name="T8" fmla="*/ 144251112 w 532"/>
              <a:gd name="T9" fmla="*/ 13922205 h 355"/>
              <a:gd name="T10" fmla="*/ 144251112 w 532"/>
              <a:gd name="T11" fmla="*/ 7796414 h 355"/>
              <a:gd name="T12" fmla="*/ 141366219 w 532"/>
              <a:gd name="T13" fmla="*/ 4455169 h 355"/>
              <a:gd name="T14" fmla="*/ 79626493 w 532"/>
              <a:gd name="T15" fmla="*/ 11416271 h 355"/>
              <a:gd name="T16" fmla="*/ 73568271 w 532"/>
              <a:gd name="T17" fmla="*/ 11416271 h 355"/>
              <a:gd name="T18" fmla="*/ 11828546 w 532"/>
              <a:gd name="T19" fmla="*/ 4455169 h 355"/>
              <a:gd name="T20" fmla="*/ 8943653 w 532"/>
              <a:gd name="T21" fmla="*/ 7796414 h 355"/>
              <a:gd name="T22" fmla="*/ 8943653 w 532"/>
              <a:gd name="T23" fmla="*/ 13922205 h 355"/>
              <a:gd name="T24" fmla="*/ 5769787 w 532"/>
              <a:gd name="T25" fmla="*/ 16984837 h 355"/>
              <a:gd name="T26" fmla="*/ 3461765 w 532"/>
              <a:gd name="T27" fmla="*/ 16984837 h 355"/>
              <a:gd name="T28" fmla="*/ 0 w 532"/>
              <a:gd name="T29" fmla="*/ 20326082 h 355"/>
              <a:gd name="T30" fmla="*/ 0 w 532"/>
              <a:gd name="T31" fmla="*/ 91050504 h 355"/>
              <a:gd name="T32" fmla="*/ 3461765 w 532"/>
              <a:gd name="T33" fmla="*/ 94670361 h 355"/>
              <a:gd name="T34" fmla="*/ 65489925 w 532"/>
              <a:gd name="T35" fmla="*/ 94670361 h 355"/>
              <a:gd name="T36" fmla="*/ 67509512 w 532"/>
              <a:gd name="T37" fmla="*/ 96619597 h 355"/>
              <a:gd name="T38" fmla="*/ 69529098 w 532"/>
              <a:gd name="T39" fmla="*/ 98846917 h 355"/>
              <a:gd name="T40" fmla="*/ 83665666 w 532"/>
              <a:gd name="T41" fmla="*/ 98846917 h 355"/>
              <a:gd name="T42" fmla="*/ 85685253 w 532"/>
              <a:gd name="T43" fmla="*/ 96619597 h 355"/>
              <a:gd name="T44" fmla="*/ 87704839 w 532"/>
              <a:gd name="T45" fmla="*/ 94670361 h 355"/>
              <a:gd name="T46" fmla="*/ 149732463 w 532"/>
              <a:gd name="T47" fmla="*/ 94670361 h 355"/>
              <a:gd name="T48" fmla="*/ 153483200 w 532"/>
              <a:gd name="T49" fmla="*/ 91050504 h 355"/>
              <a:gd name="T50" fmla="*/ 71548685 w 532"/>
              <a:gd name="T51" fmla="*/ 87709259 h 355"/>
              <a:gd name="T52" fmla="*/ 17598870 w 532"/>
              <a:gd name="T53" fmla="*/ 81304854 h 355"/>
              <a:gd name="T54" fmla="*/ 13559697 w 532"/>
              <a:gd name="T55" fmla="*/ 77963610 h 355"/>
              <a:gd name="T56" fmla="*/ 13559697 w 532"/>
              <a:gd name="T57" fmla="*/ 11137659 h 355"/>
              <a:gd name="T58" fmla="*/ 16733026 w 532"/>
              <a:gd name="T59" fmla="*/ 7796414 h 355"/>
              <a:gd name="T60" fmla="*/ 71548685 w 532"/>
              <a:gd name="T61" fmla="*/ 15871440 h 355"/>
              <a:gd name="T62" fmla="*/ 74433578 w 532"/>
              <a:gd name="T63" fmla="*/ 21440006 h 355"/>
              <a:gd name="T64" fmla="*/ 74433578 w 532"/>
              <a:gd name="T65" fmla="*/ 86317249 h 355"/>
              <a:gd name="T66" fmla="*/ 71548685 w 532"/>
              <a:gd name="T67" fmla="*/ 87709259 h 355"/>
              <a:gd name="T68" fmla="*/ 81646080 w 532"/>
              <a:gd name="T69" fmla="*/ 87709259 h 355"/>
              <a:gd name="T70" fmla="*/ 135595895 w 532"/>
              <a:gd name="T71" fmla="*/ 81304854 h 355"/>
              <a:gd name="T72" fmla="*/ 139635068 w 532"/>
              <a:gd name="T73" fmla="*/ 77963610 h 355"/>
              <a:gd name="T74" fmla="*/ 139635068 w 532"/>
              <a:gd name="T75" fmla="*/ 11137659 h 355"/>
              <a:gd name="T76" fmla="*/ 136750174 w 532"/>
              <a:gd name="T77" fmla="*/ 7796414 h 355"/>
              <a:gd name="T78" fmla="*/ 81934516 w 532"/>
              <a:gd name="T79" fmla="*/ 15871440 h 355"/>
              <a:gd name="T80" fmla="*/ 79049622 w 532"/>
              <a:gd name="T81" fmla="*/ 21440006 h 355"/>
              <a:gd name="T82" fmla="*/ 79049622 w 532"/>
              <a:gd name="T83" fmla="*/ 86317249 h 355"/>
              <a:gd name="T84" fmla="*/ 81646080 w 532"/>
              <a:gd name="T85" fmla="*/ 87709259 h 355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532" h="355">
                <a:moveTo>
                  <a:pt x="532" y="327"/>
                </a:moveTo>
                <a:cubicBezTo>
                  <a:pt x="532" y="73"/>
                  <a:pt x="532" y="73"/>
                  <a:pt x="532" y="73"/>
                </a:cubicBezTo>
                <a:cubicBezTo>
                  <a:pt x="532" y="66"/>
                  <a:pt x="526" y="61"/>
                  <a:pt x="519" y="61"/>
                </a:cubicBezTo>
                <a:cubicBezTo>
                  <a:pt x="511" y="61"/>
                  <a:pt x="511" y="61"/>
                  <a:pt x="511" y="61"/>
                </a:cubicBezTo>
                <a:cubicBezTo>
                  <a:pt x="505" y="61"/>
                  <a:pt x="500" y="56"/>
                  <a:pt x="500" y="50"/>
                </a:cubicBezTo>
                <a:cubicBezTo>
                  <a:pt x="500" y="28"/>
                  <a:pt x="500" y="28"/>
                  <a:pt x="500" y="28"/>
                </a:cubicBezTo>
                <a:cubicBezTo>
                  <a:pt x="500" y="22"/>
                  <a:pt x="496" y="17"/>
                  <a:pt x="490" y="16"/>
                </a:cubicBezTo>
                <a:cubicBezTo>
                  <a:pt x="408" y="0"/>
                  <a:pt x="333" y="1"/>
                  <a:pt x="276" y="41"/>
                </a:cubicBezTo>
                <a:cubicBezTo>
                  <a:pt x="266" y="48"/>
                  <a:pt x="265" y="48"/>
                  <a:pt x="255" y="41"/>
                </a:cubicBezTo>
                <a:cubicBezTo>
                  <a:pt x="198" y="1"/>
                  <a:pt x="124" y="0"/>
                  <a:pt x="41" y="16"/>
                </a:cubicBezTo>
                <a:cubicBezTo>
                  <a:pt x="35" y="17"/>
                  <a:pt x="31" y="22"/>
                  <a:pt x="31" y="28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6"/>
                  <a:pt x="26" y="61"/>
                  <a:pt x="20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5" y="61"/>
                  <a:pt x="0" y="66"/>
                  <a:pt x="0" y="73"/>
                </a:cubicBezTo>
                <a:cubicBezTo>
                  <a:pt x="0" y="327"/>
                  <a:pt x="0" y="327"/>
                  <a:pt x="0" y="327"/>
                </a:cubicBezTo>
                <a:cubicBezTo>
                  <a:pt x="0" y="334"/>
                  <a:pt x="6" y="340"/>
                  <a:pt x="12" y="340"/>
                </a:cubicBezTo>
                <a:cubicBezTo>
                  <a:pt x="227" y="340"/>
                  <a:pt x="227" y="340"/>
                  <a:pt x="227" y="340"/>
                </a:cubicBezTo>
                <a:cubicBezTo>
                  <a:pt x="231" y="340"/>
                  <a:pt x="234" y="343"/>
                  <a:pt x="234" y="347"/>
                </a:cubicBezTo>
                <a:cubicBezTo>
                  <a:pt x="234" y="351"/>
                  <a:pt x="237" y="355"/>
                  <a:pt x="241" y="355"/>
                </a:cubicBezTo>
                <a:cubicBezTo>
                  <a:pt x="290" y="355"/>
                  <a:pt x="290" y="355"/>
                  <a:pt x="290" y="355"/>
                </a:cubicBezTo>
                <a:cubicBezTo>
                  <a:pt x="294" y="355"/>
                  <a:pt x="297" y="351"/>
                  <a:pt x="297" y="347"/>
                </a:cubicBezTo>
                <a:cubicBezTo>
                  <a:pt x="297" y="343"/>
                  <a:pt x="300" y="340"/>
                  <a:pt x="304" y="340"/>
                </a:cubicBezTo>
                <a:cubicBezTo>
                  <a:pt x="519" y="340"/>
                  <a:pt x="519" y="340"/>
                  <a:pt x="519" y="340"/>
                </a:cubicBezTo>
                <a:cubicBezTo>
                  <a:pt x="526" y="340"/>
                  <a:pt x="532" y="334"/>
                  <a:pt x="532" y="327"/>
                </a:cubicBezTo>
                <a:close/>
                <a:moveTo>
                  <a:pt x="248" y="315"/>
                </a:moveTo>
                <a:cubicBezTo>
                  <a:pt x="197" y="283"/>
                  <a:pt x="131" y="280"/>
                  <a:pt x="61" y="292"/>
                </a:cubicBezTo>
                <a:cubicBezTo>
                  <a:pt x="54" y="293"/>
                  <a:pt x="47" y="287"/>
                  <a:pt x="47" y="28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4"/>
                  <a:pt x="52" y="29"/>
                  <a:pt x="58" y="28"/>
                </a:cubicBezTo>
                <a:cubicBezTo>
                  <a:pt x="131" y="15"/>
                  <a:pt x="199" y="20"/>
                  <a:pt x="248" y="57"/>
                </a:cubicBezTo>
                <a:cubicBezTo>
                  <a:pt x="254" y="62"/>
                  <a:pt x="258" y="69"/>
                  <a:pt x="258" y="77"/>
                </a:cubicBezTo>
                <a:cubicBezTo>
                  <a:pt x="258" y="310"/>
                  <a:pt x="258" y="310"/>
                  <a:pt x="258" y="310"/>
                </a:cubicBezTo>
                <a:cubicBezTo>
                  <a:pt x="258" y="315"/>
                  <a:pt x="252" y="318"/>
                  <a:pt x="248" y="315"/>
                </a:cubicBezTo>
                <a:close/>
                <a:moveTo>
                  <a:pt x="283" y="315"/>
                </a:moveTo>
                <a:cubicBezTo>
                  <a:pt x="334" y="283"/>
                  <a:pt x="400" y="280"/>
                  <a:pt x="470" y="292"/>
                </a:cubicBezTo>
                <a:cubicBezTo>
                  <a:pt x="478" y="293"/>
                  <a:pt x="484" y="287"/>
                  <a:pt x="484" y="280"/>
                </a:cubicBezTo>
                <a:cubicBezTo>
                  <a:pt x="484" y="40"/>
                  <a:pt x="484" y="40"/>
                  <a:pt x="484" y="40"/>
                </a:cubicBezTo>
                <a:cubicBezTo>
                  <a:pt x="484" y="34"/>
                  <a:pt x="480" y="29"/>
                  <a:pt x="474" y="28"/>
                </a:cubicBezTo>
                <a:cubicBezTo>
                  <a:pt x="400" y="15"/>
                  <a:pt x="333" y="20"/>
                  <a:pt x="284" y="57"/>
                </a:cubicBezTo>
                <a:cubicBezTo>
                  <a:pt x="277" y="62"/>
                  <a:pt x="274" y="69"/>
                  <a:pt x="274" y="77"/>
                </a:cubicBezTo>
                <a:cubicBezTo>
                  <a:pt x="274" y="310"/>
                  <a:pt x="274" y="310"/>
                  <a:pt x="274" y="310"/>
                </a:cubicBezTo>
                <a:cubicBezTo>
                  <a:pt x="274" y="315"/>
                  <a:pt x="279" y="318"/>
                  <a:pt x="283" y="315"/>
                </a:cubicBezTo>
                <a:close/>
              </a:path>
            </a:pathLst>
          </a:custGeom>
          <a:solidFill>
            <a:srgbClr val="F395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179" name="Group 9"/>
          <p:cNvGrpSpPr/>
          <p:nvPr/>
        </p:nvGrpSpPr>
        <p:grpSpPr bwMode="auto">
          <a:xfrm>
            <a:off x="0" y="299853"/>
            <a:ext cx="323850" cy="431800"/>
            <a:chOff x="0" y="0"/>
            <a:chExt cx="204" cy="318"/>
          </a:xfrm>
        </p:grpSpPr>
        <p:sp>
          <p:nvSpPr>
            <p:cNvPr id="7180" name="Rectangle 10"/>
            <p:cNvSpPr>
              <a:spLocks noChangeArrowheads="1"/>
            </p:cNvSpPr>
            <p:nvPr/>
          </p:nvSpPr>
          <p:spPr bwMode="auto">
            <a:xfrm>
              <a:off x="158" y="0"/>
              <a:ext cx="46" cy="318"/>
            </a:xfrm>
            <a:prstGeom prst="rect">
              <a:avLst/>
            </a:prstGeom>
            <a:solidFill>
              <a:srgbClr val="F395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7181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158" cy="318"/>
            </a:xfrm>
            <a:prstGeom prst="rect">
              <a:avLst/>
            </a:prstGeom>
            <a:solidFill>
              <a:srgbClr val="35254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  <p:grpSp>
        <p:nvGrpSpPr>
          <p:cNvPr id="6" name="组合 5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7" name="等腰三角形 6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  <p:bldP spid="8195" grpId="0" bldLvl="0" animBg="1"/>
      <p:bldP spid="7170" grpId="0" animBg="1"/>
      <p:bldP spid="7171" grpId="0" animBg="1"/>
      <p:bldP spid="7175" grpId="0" animBg="1"/>
      <p:bldP spid="7176" grpId="0" animBg="1"/>
      <p:bldP spid="7177" grpId="0"/>
      <p:bldP spid="717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1522228"/>
            <a:ext cx="4572000" cy="1049338"/>
          </a:xfrm>
          <a:prstGeom prst="rect">
            <a:avLst/>
          </a:prstGeom>
          <a:solidFill>
            <a:srgbClr val="3525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572000" y="1512068"/>
            <a:ext cx="4572000" cy="1049338"/>
          </a:xfrm>
          <a:prstGeom prst="rect">
            <a:avLst/>
          </a:prstGeom>
          <a:solidFill>
            <a:srgbClr val="3525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619250" y="1522228"/>
            <a:ext cx="987425" cy="1049338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2605088" y="1736541"/>
            <a:ext cx="984250" cy="83502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8202" name="Rectangle 6"/>
          <p:cNvSpPr>
            <a:spLocks noChangeArrowheads="1"/>
          </p:cNvSpPr>
          <p:nvPr/>
        </p:nvSpPr>
        <p:spPr bwMode="auto">
          <a:xfrm>
            <a:off x="2605088" y="1522228"/>
            <a:ext cx="984250" cy="214313"/>
          </a:xfrm>
          <a:prstGeom prst="rect">
            <a:avLst/>
          </a:prstGeom>
          <a:solidFill>
            <a:srgbClr val="F395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8203" name="Rectangle 7"/>
          <p:cNvSpPr>
            <a:spLocks noChangeArrowheads="1"/>
          </p:cNvSpPr>
          <p:nvPr/>
        </p:nvSpPr>
        <p:spPr bwMode="auto">
          <a:xfrm>
            <a:off x="3589338" y="2358841"/>
            <a:ext cx="982662" cy="212725"/>
          </a:xfrm>
          <a:prstGeom prst="rect">
            <a:avLst/>
          </a:prstGeom>
          <a:solidFill>
            <a:srgbClr val="E25A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3589338" y="1522228"/>
            <a:ext cx="982662" cy="836613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8207" name="Freeform 9"/>
          <p:cNvSpPr>
            <a:spLocks noEditPoints="1"/>
          </p:cNvSpPr>
          <p:nvPr/>
        </p:nvSpPr>
        <p:spPr bwMode="auto">
          <a:xfrm>
            <a:off x="5354638" y="3157353"/>
            <a:ext cx="422275" cy="242888"/>
          </a:xfrm>
          <a:custGeom>
            <a:avLst/>
            <a:gdLst>
              <a:gd name="T0" fmla="*/ 302418750 w 133"/>
              <a:gd name="T1" fmla="*/ 418764479 h 76"/>
              <a:gd name="T2" fmla="*/ 302418750 w 133"/>
              <a:gd name="T3" fmla="*/ 571969281 h 76"/>
              <a:gd name="T4" fmla="*/ 1038304375 w 133"/>
              <a:gd name="T5" fmla="*/ 571969281 h 76"/>
              <a:gd name="T6" fmla="*/ 1038304375 w 133"/>
              <a:gd name="T7" fmla="*/ 418764479 h 76"/>
              <a:gd name="T8" fmla="*/ 997981875 w 133"/>
              <a:gd name="T9" fmla="*/ 388122240 h 76"/>
              <a:gd name="T10" fmla="*/ 685482500 w 133"/>
              <a:gd name="T11" fmla="*/ 520902079 h 76"/>
              <a:gd name="T12" fmla="*/ 645160000 w 133"/>
              <a:gd name="T13" fmla="*/ 520902079 h 76"/>
              <a:gd name="T14" fmla="*/ 332660625 w 133"/>
              <a:gd name="T15" fmla="*/ 398336320 h 76"/>
              <a:gd name="T16" fmla="*/ 302418750 w 133"/>
              <a:gd name="T17" fmla="*/ 418764479 h 76"/>
              <a:gd name="T18" fmla="*/ 161290000 w 133"/>
              <a:gd name="T19" fmla="*/ 316626879 h 76"/>
              <a:gd name="T20" fmla="*/ 161290000 w 133"/>
              <a:gd name="T21" fmla="*/ 459617602 h 76"/>
              <a:gd name="T22" fmla="*/ 161290000 w 133"/>
              <a:gd name="T23" fmla="*/ 459617602 h 76"/>
              <a:gd name="T24" fmla="*/ 171370625 w 133"/>
              <a:gd name="T25" fmla="*/ 459617602 h 76"/>
              <a:gd name="T26" fmla="*/ 191531875 w 133"/>
              <a:gd name="T27" fmla="*/ 480045761 h 76"/>
              <a:gd name="T28" fmla="*/ 181451250 w 133"/>
              <a:gd name="T29" fmla="*/ 510687999 h 76"/>
              <a:gd name="T30" fmla="*/ 191531875 w 133"/>
              <a:gd name="T31" fmla="*/ 510687999 h 76"/>
              <a:gd name="T32" fmla="*/ 191531875 w 133"/>
              <a:gd name="T33" fmla="*/ 531116159 h 76"/>
              <a:gd name="T34" fmla="*/ 181451250 w 133"/>
              <a:gd name="T35" fmla="*/ 531116159 h 76"/>
              <a:gd name="T36" fmla="*/ 181451250 w 133"/>
              <a:gd name="T37" fmla="*/ 755816322 h 76"/>
              <a:gd name="T38" fmla="*/ 171370625 w 133"/>
              <a:gd name="T39" fmla="*/ 745602242 h 76"/>
              <a:gd name="T40" fmla="*/ 181451250 w 133"/>
              <a:gd name="T41" fmla="*/ 725177279 h 76"/>
              <a:gd name="T42" fmla="*/ 171370625 w 133"/>
              <a:gd name="T43" fmla="*/ 725177279 h 76"/>
              <a:gd name="T44" fmla="*/ 151209375 w 133"/>
              <a:gd name="T45" fmla="*/ 766030401 h 76"/>
              <a:gd name="T46" fmla="*/ 141128750 w 133"/>
              <a:gd name="T47" fmla="*/ 766030401 h 76"/>
              <a:gd name="T48" fmla="*/ 141128750 w 133"/>
              <a:gd name="T49" fmla="*/ 725177279 h 76"/>
              <a:gd name="T50" fmla="*/ 131048125 w 133"/>
              <a:gd name="T51" fmla="*/ 714963199 h 76"/>
              <a:gd name="T52" fmla="*/ 131048125 w 133"/>
              <a:gd name="T53" fmla="*/ 745602242 h 76"/>
              <a:gd name="T54" fmla="*/ 131048125 w 133"/>
              <a:gd name="T55" fmla="*/ 745602242 h 76"/>
              <a:gd name="T56" fmla="*/ 120967500 w 133"/>
              <a:gd name="T57" fmla="*/ 725177279 h 76"/>
              <a:gd name="T58" fmla="*/ 120967500 w 133"/>
              <a:gd name="T59" fmla="*/ 735388163 h 76"/>
              <a:gd name="T60" fmla="*/ 120967500 w 133"/>
              <a:gd name="T61" fmla="*/ 755816322 h 76"/>
              <a:gd name="T62" fmla="*/ 120967500 w 133"/>
              <a:gd name="T63" fmla="*/ 755816322 h 76"/>
              <a:gd name="T64" fmla="*/ 110886875 w 133"/>
              <a:gd name="T65" fmla="*/ 531116159 h 76"/>
              <a:gd name="T66" fmla="*/ 110886875 w 133"/>
              <a:gd name="T67" fmla="*/ 531116159 h 76"/>
              <a:gd name="T68" fmla="*/ 110886875 w 133"/>
              <a:gd name="T69" fmla="*/ 510687999 h 76"/>
              <a:gd name="T70" fmla="*/ 110886875 w 133"/>
              <a:gd name="T71" fmla="*/ 510687999 h 76"/>
              <a:gd name="T72" fmla="*/ 110886875 w 133"/>
              <a:gd name="T73" fmla="*/ 480045761 h 76"/>
              <a:gd name="T74" fmla="*/ 131048125 w 133"/>
              <a:gd name="T75" fmla="*/ 459617602 h 76"/>
              <a:gd name="T76" fmla="*/ 131048125 w 133"/>
              <a:gd name="T77" fmla="*/ 459617602 h 76"/>
              <a:gd name="T78" fmla="*/ 141128750 w 133"/>
              <a:gd name="T79" fmla="*/ 449403522 h 76"/>
              <a:gd name="T80" fmla="*/ 141128750 w 133"/>
              <a:gd name="T81" fmla="*/ 296198720 h 76"/>
              <a:gd name="T82" fmla="*/ 131048125 w 133"/>
              <a:gd name="T83" fmla="*/ 285984641 h 76"/>
              <a:gd name="T84" fmla="*/ 20161250 w 133"/>
              <a:gd name="T85" fmla="*/ 234917439 h 76"/>
              <a:gd name="T86" fmla="*/ 20161250 w 133"/>
              <a:gd name="T87" fmla="*/ 194061120 h 76"/>
              <a:gd name="T88" fmla="*/ 655240625 w 133"/>
              <a:gd name="T89" fmla="*/ 0 h 76"/>
              <a:gd name="T90" fmla="*/ 685482500 w 133"/>
              <a:gd name="T91" fmla="*/ 0 h 76"/>
              <a:gd name="T92" fmla="*/ 1320561875 w 133"/>
              <a:gd name="T93" fmla="*/ 194061120 h 76"/>
              <a:gd name="T94" fmla="*/ 1320561875 w 133"/>
              <a:gd name="T95" fmla="*/ 234917439 h 76"/>
              <a:gd name="T96" fmla="*/ 685482500 w 133"/>
              <a:gd name="T97" fmla="*/ 500473920 h 76"/>
              <a:gd name="T98" fmla="*/ 645160000 w 133"/>
              <a:gd name="T99" fmla="*/ 500473920 h 76"/>
              <a:gd name="T100" fmla="*/ 181451250 w 133"/>
              <a:gd name="T101" fmla="*/ 306412800 h 76"/>
              <a:gd name="T102" fmla="*/ 161290000 w 133"/>
              <a:gd name="T103" fmla="*/ 316626879 h 7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33" h="76">
                <a:moveTo>
                  <a:pt x="30" y="41"/>
                </a:moveTo>
                <a:cubicBezTo>
                  <a:pt x="30" y="56"/>
                  <a:pt x="30" y="56"/>
                  <a:pt x="30" y="56"/>
                </a:cubicBezTo>
                <a:cubicBezTo>
                  <a:pt x="30" y="75"/>
                  <a:pt x="103" y="75"/>
                  <a:pt x="103" y="56"/>
                </a:cubicBezTo>
                <a:cubicBezTo>
                  <a:pt x="103" y="41"/>
                  <a:pt x="103" y="41"/>
                  <a:pt x="103" y="41"/>
                </a:cubicBezTo>
                <a:cubicBezTo>
                  <a:pt x="103" y="39"/>
                  <a:pt x="101" y="38"/>
                  <a:pt x="99" y="38"/>
                </a:cubicBezTo>
                <a:cubicBezTo>
                  <a:pt x="68" y="51"/>
                  <a:pt x="68" y="51"/>
                  <a:pt x="68" y="51"/>
                </a:cubicBezTo>
                <a:cubicBezTo>
                  <a:pt x="67" y="52"/>
                  <a:pt x="66" y="52"/>
                  <a:pt x="64" y="51"/>
                </a:cubicBezTo>
                <a:cubicBezTo>
                  <a:pt x="33" y="39"/>
                  <a:pt x="33" y="39"/>
                  <a:pt x="33" y="39"/>
                </a:cubicBezTo>
                <a:cubicBezTo>
                  <a:pt x="32" y="38"/>
                  <a:pt x="30" y="39"/>
                  <a:pt x="30" y="41"/>
                </a:cubicBezTo>
                <a:close/>
                <a:moveTo>
                  <a:pt x="16" y="31"/>
                </a:moveTo>
                <a:cubicBezTo>
                  <a:pt x="16" y="45"/>
                  <a:pt x="16" y="45"/>
                  <a:pt x="16" y="45"/>
                </a:cubicBezTo>
                <a:cubicBezTo>
                  <a:pt x="16" y="45"/>
                  <a:pt x="16" y="45"/>
                  <a:pt x="16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9" y="44"/>
                  <a:pt x="19" y="46"/>
                  <a:pt x="19" y="47"/>
                </a:cubicBezTo>
                <a:cubicBezTo>
                  <a:pt x="19" y="48"/>
                  <a:pt x="19" y="49"/>
                  <a:pt x="18" y="50"/>
                </a:cubicBezTo>
                <a:cubicBezTo>
                  <a:pt x="18" y="50"/>
                  <a:pt x="18" y="50"/>
                  <a:pt x="19" y="50"/>
                </a:cubicBezTo>
                <a:cubicBezTo>
                  <a:pt x="19" y="51"/>
                  <a:pt x="19" y="52"/>
                  <a:pt x="19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22" y="59"/>
                  <a:pt x="24" y="68"/>
                  <a:pt x="18" y="74"/>
                </a:cubicBezTo>
                <a:cubicBezTo>
                  <a:pt x="17" y="74"/>
                  <a:pt x="17" y="74"/>
                  <a:pt x="17" y="73"/>
                </a:cubicBezTo>
                <a:cubicBezTo>
                  <a:pt x="17" y="73"/>
                  <a:pt x="17" y="72"/>
                  <a:pt x="18" y="71"/>
                </a:cubicBezTo>
                <a:cubicBezTo>
                  <a:pt x="18" y="69"/>
                  <a:pt x="17" y="69"/>
                  <a:pt x="17" y="71"/>
                </a:cubicBezTo>
                <a:cubicBezTo>
                  <a:pt x="16" y="73"/>
                  <a:pt x="16" y="74"/>
                  <a:pt x="15" y="75"/>
                </a:cubicBezTo>
                <a:cubicBezTo>
                  <a:pt x="15" y="76"/>
                  <a:pt x="14" y="76"/>
                  <a:pt x="14" y="75"/>
                </a:cubicBezTo>
                <a:cubicBezTo>
                  <a:pt x="14" y="74"/>
                  <a:pt x="14" y="72"/>
                  <a:pt x="14" y="71"/>
                </a:cubicBezTo>
                <a:cubicBezTo>
                  <a:pt x="14" y="68"/>
                  <a:pt x="13" y="67"/>
                  <a:pt x="13" y="70"/>
                </a:cubicBezTo>
                <a:cubicBezTo>
                  <a:pt x="13" y="71"/>
                  <a:pt x="13" y="72"/>
                  <a:pt x="1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2"/>
                  <a:pt x="12" y="72"/>
                  <a:pt x="12" y="71"/>
                </a:cubicBezTo>
                <a:cubicBezTo>
                  <a:pt x="12" y="70"/>
                  <a:pt x="12" y="70"/>
                  <a:pt x="12" y="72"/>
                </a:cubicBezTo>
                <a:cubicBezTo>
                  <a:pt x="12" y="72"/>
                  <a:pt x="12" y="73"/>
                  <a:pt x="12" y="74"/>
                </a:cubicBezTo>
                <a:cubicBezTo>
                  <a:pt x="12" y="74"/>
                  <a:pt x="12" y="74"/>
                  <a:pt x="12" y="74"/>
                </a:cubicBezTo>
                <a:cubicBezTo>
                  <a:pt x="6" y="68"/>
                  <a:pt x="5" y="60"/>
                  <a:pt x="11" y="52"/>
                </a:cubicBezTo>
                <a:cubicBezTo>
                  <a:pt x="11" y="52"/>
                  <a:pt x="11" y="52"/>
                  <a:pt x="11" y="52"/>
                </a:cubicBezTo>
                <a:cubicBezTo>
                  <a:pt x="10" y="52"/>
                  <a:pt x="10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49"/>
                  <a:pt x="11" y="48"/>
                  <a:pt x="11" y="47"/>
                </a:cubicBezTo>
                <a:cubicBezTo>
                  <a:pt x="11" y="46"/>
                  <a:pt x="11" y="44"/>
                  <a:pt x="13" y="45"/>
                </a:cubicBezTo>
                <a:cubicBezTo>
                  <a:pt x="13" y="45"/>
                  <a:pt x="13" y="45"/>
                  <a:pt x="13" y="45"/>
                </a:cubicBezTo>
                <a:cubicBezTo>
                  <a:pt x="13" y="45"/>
                  <a:pt x="14" y="44"/>
                  <a:pt x="14" y="44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3" y="28"/>
                  <a:pt x="13" y="28"/>
                </a:cubicBezTo>
                <a:cubicBezTo>
                  <a:pt x="2" y="23"/>
                  <a:pt x="2" y="23"/>
                  <a:pt x="2" y="23"/>
                </a:cubicBezTo>
                <a:cubicBezTo>
                  <a:pt x="0" y="22"/>
                  <a:pt x="0" y="20"/>
                  <a:pt x="2" y="19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7" y="0"/>
                  <a:pt x="68" y="0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33" y="20"/>
                  <a:pt x="133" y="22"/>
                  <a:pt x="131" y="23"/>
                </a:cubicBezTo>
                <a:cubicBezTo>
                  <a:pt x="68" y="49"/>
                  <a:pt x="68" y="49"/>
                  <a:pt x="68" y="49"/>
                </a:cubicBezTo>
                <a:cubicBezTo>
                  <a:pt x="67" y="50"/>
                  <a:pt x="66" y="50"/>
                  <a:pt x="64" y="49"/>
                </a:cubicBezTo>
                <a:cubicBezTo>
                  <a:pt x="18" y="30"/>
                  <a:pt x="18" y="30"/>
                  <a:pt x="18" y="30"/>
                </a:cubicBezTo>
                <a:cubicBezTo>
                  <a:pt x="17" y="30"/>
                  <a:pt x="16" y="30"/>
                  <a:pt x="16" y="31"/>
                </a:cubicBezTo>
                <a:close/>
              </a:path>
            </a:pathLst>
          </a:custGeom>
          <a:solidFill>
            <a:srgbClr val="E25A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8" name="Freeform 10"/>
          <p:cNvSpPr>
            <a:spLocks noEditPoints="1"/>
          </p:cNvSpPr>
          <p:nvPr/>
        </p:nvSpPr>
        <p:spPr bwMode="auto">
          <a:xfrm>
            <a:off x="1008063" y="3074803"/>
            <a:ext cx="425450" cy="401638"/>
          </a:xfrm>
          <a:custGeom>
            <a:avLst/>
            <a:gdLst>
              <a:gd name="T0" fmla="*/ 665321250 w 134"/>
              <a:gd name="T1" fmla="*/ 233699127 h 126"/>
              <a:gd name="T2" fmla="*/ 776208125 w 134"/>
              <a:gd name="T3" fmla="*/ 365790215 h 126"/>
              <a:gd name="T4" fmla="*/ 846772500 w 134"/>
              <a:gd name="T5" fmla="*/ 599489341 h 126"/>
              <a:gd name="T6" fmla="*/ 675401875 w 134"/>
              <a:gd name="T7" fmla="*/ 426753125 h 126"/>
              <a:gd name="T8" fmla="*/ 1028223750 w 134"/>
              <a:gd name="T9" fmla="*/ 894151379 h 126"/>
              <a:gd name="T10" fmla="*/ 705643750 w 134"/>
              <a:gd name="T11" fmla="*/ 1077046486 h 126"/>
              <a:gd name="T12" fmla="*/ 957659375 w 134"/>
              <a:gd name="T13" fmla="*/ 1107529535 h 126"/>
              <a:gd name="T14" fmla="*/ 1078626875 w 134"/>
              <a:gd name="T15" fmla="*/ 934793319 h 126"/>
              <a:gd name="T16" fmla="*/ 1018143125 w 134"/>
              <a:gd name="T17" fmla="*/ 1158333555 h 126"/>
              <a:gd name="T18" fmla="*/ 272176875 w 134"/>
              <a:gd name="T19" fmla="*/ 975438447 h 126"/>
              <a:gd name="T20" fmla="*/ 191531875 w 134"/>
              <a:gd name="T21" fmla="*/ 833185281 h 126"/>
              <a:gd name="T22" fmla="*/ 665321250 w 134"/>
              <a:gd name="T23" fmla="*/ 182895107 h 126"/>
              <a:gd name="T24" fmla="*/ 816530625 w 134"/>
              <a:gd name="T25" fmla="*/ 101608039 h 126"/>
              <a:gd name="T26" fmla="*/ 1038304375 w 134"/>
              <a:gd name="T27" fmla="*/ 172733028 h 126"/>
              <a:gd name="T28" fmla="*/ 1078626875 w 134"/>
              <a:gd name="T29" fmla="*/ 873830409 h 126"/>
              <a:gd name="T30" fmla="*/ 1078626875 w 134"/>
              <a:gd name="T31" fmla="*/ 934793319 h 126"/>
              <a:gd name="T32" fmla="*/ 342741250 w 134"/>
              <a:gd name="T33" fmla="*/ 629969203 h 126"/>
              <a:gd name="T34" fmla="*/ 201612500 w 134"/>
              <a:gd name="T35" fmla="*/ 792543340 h 126"/>
              <a:gd name="T36" fmla="*/ 322580000 w 134"/>
              <a:gd name="T37" fmla="*/ 741739321 h 126"/>
              <a:gd name="T38" fmla="*/ 423386250 w 134"/>
              <a:gd name="T39" fmla="*/ 883989300 h 126"/>
              <a:gd name="T40" fmla="*/ 383063750 w 134"/>
              <a:gd name="T41" fmla="*/ 701097380 h 126"/>
              <a:gd name="T42" fmla="*/ 352821875 w 134"/>
              <a:gd name="T43" fmla="*/ 762060291 h 126"/>
              <a:gd name="T44" fmla="*/ 312499375 w 134"/>
              <a:gd name="T45" fmla="*/ 985600526 h 126"/>
              <a:gd name="T46" fmla="*/ 524192500 w 134"/>
              <a:gd name="T47" fmla="*/ 944955398 h 126"/>
              <a:gd name="T48" fmla="*/ 393144375 w 134"/>
              <a:gd name="T49" fmla="*/ 914472349 h 126"/>
              <a:gd name="T50" fmla="*/ 806450000 w 134"/>
              <a:gd name="T51" fmla="*/ 152412058 h 126"/>
              <a:gd name="T52" fmla="*/ 826611250 w 134"/>
              <a:gd name="T53" fmla="*/ 355628136 h 126"/>
              <a:gd name="T54" fmla="*/ 1038304375 w 134"/>
              <a:gd name="T55" fmla="*/ 396273264 h 126"/>
              <a:gd name="T56" fmla="*/ 635079375 w 134"/>
              <a:gd name="T57" fmla="*/ 203216078 h 126"/>
              <a:gd name="T58" fmla="*/ 493950625 w 134"/>
              <a:gd name="T59" fmla="*/ 375949106 h 126"/>
              <a:gd name="T60" fmla="*/ 635079375 w 134"/>
              <a:gd name="T61" fmla="*/ 203216078 h 126"/>
              <a:gd name="T62" fmla="*/ 1028223750 w 134"/>
              <a:gd name="T63" fmla="*/ 843347360 h 126"/>
              <a:gd name="T64" fmla="*/ 866933750 w 134"/>
              <a:gd name="T65" fmla="*/ 883989300 h 126"/>
              <a:gd name="T66" fmla="*/ 483870000 w 134"/>
              <a:gd name="T67" fmla="*/ 416594234 h 126"/>
              <a:gd name="T68" fmla="*/ 322580000 w 134"/>
              <a:gd name="T69" fmla="*/ 447077283 h 126"/>
              <a:gd name="T70" fmla="*/ 1058465625 w 134"/>
              <a:gd name="T71" fmla="*/ 467398253 h 126"/>
              <a:gd name="T72" fmla="*/ 1058465625 w 134"/>
              <a:gd name="T73" fmla="*/ 833185281 h 126"/>
              <a:gd name="T74" fmla="*/ 1058465625 w 134"/>
              <a:gd name="T75" fmla="*/ 467398253 h 126"/>
              <a:gd name="T76" fmla="*/ 514111875 w 134"/>
              <a:gd name="T77" fmla="*/ 883989300 h 126"/>
              <a:gd name="T78" fmla="*/ 514111875 w 134"/>
              <a:gd name="T79" fmla="*/ 406432155 h 126"/>
              <a:gd name="T80" fmla="*/ 836691875 w 134"/>
              <a:gd name="T81" fmla="*/ 406432155 h 126"/>
              <a:gd name="T82" fmla="*/ 836691875 w 134"/>
              <a:gd name="T83" fmla="*/ 883989300 h 126"/>
              <a:gd name="T84" fmla="*/ 685482500 w 134"/>
              <a:gd name="T85" fmla="*/ 1056725516 h 126"/>
              <a:gd name="T86" fmla="*/ 574595625 w 134"/>
              <a:gd name="T87" fmla="*/ 934793319 h 126"/>
              <a:gd name="T88" fmla="*/ 1028223750 w 134"/>
              <a:gd name="T89" fmla="*/ 447077283 h 126"/>
              <a:gd name="T90" fmla="*/ 866933750 w 134"/>
              <a:gd name="T91" fmla="*/ 416594234 h 126"/>
              <a:gd name="T92" fmla="*/ 1028223750 w 134"/>
              <a:gd name="T93" fmla="*/ 447077283 h 12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34" h="126">
                <a:moveTo>
                  <a:pt x="78" y="34"/>
                </a:moveTo>
                <a:cubicBezTo>
                  <a:pt x="75" y="30"/>
                  <a:pt x="71" y="26"/>
                  <a:pt x="68" y="23"/>
                </a:cubicBezTo>
                <a:cubicBezTo>
                  <a:pt x="67" y="23"/>
                  <a:pt x="67" y="23"/>
                  <a:pt x="66" y="23"/>
                </a:cubicBezTo>
                <a:cubicBezTo>
                  <a:pt x="63" y="26"/>
                  <a:pt x="59" y="30"/>
                  <a:pt x="56" y="34"/>
                </a:cubicBezTo>
                <a:cubicBezTo>
                  <a:pt x="55" y="35"/>
                  <a:pt x="56" y="36"/>
                  <a:pt x="57" y="36"/>
                </a:cubicBezTo>
                <a:cubicBezTo>
                  <a:pt x="64" y="35"/>
                  <a:pt x="70" y="35"/>
                  <a:pt x="77" y="36"/>
                </a:cubicBezTo>
                <a:cubicBezTo>
                  <a:pt x="78" y="36"/>
                  <a:pt x="79" y="35"/>
                  <a:pt x="78" y="34"/>
                </a:cubicBezTo>
                <a:close/>
                <a:moveTo>
                  <a:pt x="67" y="42"/>
                </a:moveTo>
                <a:cubicBezTo>
                  <a:pt x="76" y="42"/>
                  <a:pt x="84" y="50"/>
                  <a:pt x="84" y="59"/>
                </a:cubicBezTo>
                <a:cubicBezTo>
                  <a:pt x="84" y="68"/>
                  <a:pt x="76" y="76"/>
                  <a:pt x="67" y="76"/>
                </a:cubicBezTo>
                <a:cubicBezTo>
                  <a:pt x="57" y="76"/>
                  <a:pt x="50" y="68"/>
                  <a:pt x="50" y="59"/>
                </a:cubicBezTo>
                <a:cubicBezTo>
                  <a:pt x="50" y="50"/>
                  <a:pt x="57" y="42"/>
                  <a:pt x="67" y="42"/>
                </a:cubicBezTo>
                <a:close/>
                <a:moveTo>
                  <a:pt x="103" y="90"/>
                </a:moveTo>
                <a:cubicBezTo>
                  <a:pt x="103" y="90"/>
                  <a:pt x="103" y="89"/>
                  <a:pt x="103" y="89"/>
                </a:cubicBezTo>
                <a:cubicBezTo>
                  <a:pt x="103" y="88"/>
                  <a:pt x="102" y="88"/>
                  <a:pt x="102" y="88"/>
                </a:cubicBezTo>
                <a:cubicBezTo>
                  <a:pt x="97" y="89"/>
                  <a:pt x="91" y="90"/>
                  <a:pt x="85" y="91"/>
                </a:cubicBezTo>
                <a:cubicBezTo>
                  <a:pt x="84" y="91"/>
                  <a:pt x="83" y="92"/>
                  <a:pt x="82" y="93"/>
                </a:cubicBezTo>
                <a:cubicBezTo>
                  <a:pt x="78" y="98"/>
                  <a:pt x="74" y="102"/>
                  <a:pt x="70" y="106"/>
                </a:cubicBezTo>
                <a:cubicBezTo>
                  <a:pt x="70" y="106"/>
                  <a:pt x="70" y="107"/>
                  <a:pt x="71" y="107"/>
                </a:cubicBezTo>
                <a:cubicBezTo>
                  <a:pt x="80" y="114"/>
                  <a:pt x="88" y="115"/>
                  <a:pt x="94" y="111"/>
                </a:cubicBezTo>
                <a:cubicBezTo>
                  <a:pt x="95" y="111"/>
                  <a:pt x="95" y="110"/>
                  <a:pt x="95" y="109"/>
                </a:cubicBezTo>
                <a:cubicBezTo>
                  <a:pt x="89" y="103"/>
                  <a:pt x="93" y="92"/>
                  <a:pt x="102" y="91"/>
                </a:cubicBezTo>
                <a:cubicBezTo>
                  <a:pt x="103" y="91"/>
                  <a:pt x="103" y="91"/>
                  <a:pt x="103" y="90"/>
                </a:cubicBezTo>
                <a:close/>
                <a:moveTo>
                  <a:pt x="107" y="92"/>
                </a:moveTo>
                <a:cubicBezTo>
                  <a:pt x="111" y="94"/>
                  <a:pt x="114" y="98"/>
                  <a:pt x="114" y="102"/>
                </a:cubicBezTo>
                <a:cubicBezTo>
                  <a:pt x="114" y="109"/>
                  <a:pt x="108" y="114"/>
                  <a:pt x="102" y="113"/>
                </a:cubicBezTo>
                <a:cubicBezTo>
                  <a:pt x="101" y="113"/>
                  <a:pt x="101" y="113"/>
                  <a:pt x="101" y="114"/>
                </a:cubicBezTo>
                <a:cubicBezTo>
                  <a:pt x="94" y="121"/>
                  <a:pt x="81" y="120"/>
                  <a:pt x="68" y="109"/>
                </a:cubicBezTo>
                <a:cubicBezTo>
                  <a:pt x="67" y="109"/>
                  <a:pt x="67" y="109"/>
                  <a:pt x="66" y="109"/>
                </a:cubicBezTo>
                <a:cubicBezTo>
                  <a:pt x="46" y="126"/>
                  <a:pt x="28" y="119"/>
                  <a:pt x="27" y="96"/>
                </a:cubicBezTo>
                <a:cubicBezTo>
                  <a:pt x="27" y="96"/>
                  <a:pt x="27" y="96"/>
                  <a:pt x="27" y="95"/>
                </a:cubicBezTo>
                <a:cubicBezTo>
                  <a:pt x="21" y="94"/>
                  <a:pt x="18" y="88"/>
                  <a:pt x="19" y="83"/>
                </a:cubicBezTo>
                <a:cubicBezTo>
                  <a:pt x="19" y="82"/>
                  <a:pt x="19" y="82"/>
                  <a:pt x="19" y="82"/>
                </a:cubicBezTo>
                <a:cubicBezTo>
                  <a:pt x="0" y="70"/>
                  <a:pt x="3" y="51"/>
                  <a:pt x="27" y="42"/>
                </a:cubicBezTo>
                <a:cubicBezTo>
                  <a:pt x="28" y="42"/>
                  <a:pt x="28" y="41"/>
                  <a:pt x="28" y="41"/>
                </a:cubicBezTo>
                <a:cubicBezTo>
                  <a:pt x="24" y="11"/>
                  <a:pt x="43" y="0"/>
                  <a:pt x="66" y="18"/>
                </a:cubicBezTo>
                <a:cubicBezTo>
                  <a:pt x="67" y="19"/>
                  <a:pt x="67" y="19"/>
                  <a:pt x="68" y="18"/>
                </a:cubicBezTo>
                <a:cubicBezTo>
                  <a:pt x="72" y="15"/>
                  <a:pt x="77" y="12"/>
                  <a:pt x="81" y="11"/>
                </a:cubicBezTo>
                <a:cubicBezTo>
                  <a:pt x="81" y="11"/>
                  <a:pt x="81" y="11"/>
                  <a:pt x="81" y="10"/>
                </a:cubicBezTo>
                <a:cubicBezTo>
                  <a:pt x="82" y="5"/>
                  <a:pt x="87" y="2"/>
                  <a:pt x="92" y="2"/>
                </a:cubicBezTo>
                <a:cubicBezTo>
                  <a:pt x="99" y="2"/>
                  <a:pt x="105" y="9"/>
                  <a:pt x="102" y="16"/>
                </a:cubicBezTo>
                <a:cubicBezTo>
                  <a:pt x="102" y="16"/>
                  <a:pt x="102" y="16"/>
                  <a:pt x="103" y="17"/>
                </a:cubicBezTo>
                <a:cubicBezTo>
                  <a:pt x="106" y="22"/>
                  <a:pt x="108" y="30"/>
                  <a:pt x="106" y="40"/>
                </a:cubicBezTo>
                <a:cubicBezTo>
                  <a:pt x="106" y="41"/>
                  <a:pt x="106" y="42"/>
                  <a:pt x="107" y="42"/>
                </a:cubicBezTo>
                <a:cubicBezTo>
                  <a:pt x="134" y="53"/>
                  <a:pt x="134" y="75"/>
                  <a:pt x="107" y="86"/>
                </a:cubicBezTo>
                <a:cubicBezTo>
                  <a:pt x="106" y="86"/>
                  <a:pt x="106" y="87"/>
                  <a:pt x="106" y="87"/>
                </a:cubicBezTo>
                <a:cubicBezTo>
                  <a:pt x="106" y="89"/>
                  <a:pt x="106" y="90"/>
                  <a:pt x="106" y="91"/>
                </a:cubicBezTo>
                <a:cubicBezTo>
                  <a:pt x="107" y="92"/>
                  <a:pt x="107" y="92"/>
                  <a:pt x="107" y="92"/>
                </a:cubicBezTo>
                <a:close/>
                <a:moveTo>
                  <a:pt x="32" y="73"/>
                </a:moveTo>
                <a:cubicBezTo>
                  <a:pt x="32" y="71"/>
                  <a:pt x="33" y="68"/>
                  <a:pt x="34" y="66"/>
                </a:cubicBezTo>
                <a:cubicBezTo>
                  <a:pt x="35" y="65"/>
                  <a:pt x="35" y="63"/>
                  <a:pt x="34" y="62"/>
                </a:cubicBezTo>
                <a:cubicBezTo>
                  <a:pt x="32" y="56"/>
                  <a:pt x="30" y="51"/>
                  <a:pt x="29" y="46"/>
                </a:cubicBezTo>
                <a:cubicBezTo>
                  <a:pt x="29" y="45"/>
                  <a:pt x="28" y="45"/>
                  <a:pt x="27" y="45"/>
                </a:cubicBezTo>
                <a:cubicBezTo>
                  <a:pt x="10" y="54"/>
                  <a:pt x="8" y="68"/>
                  <a:pt x="20" y="78"/>
                </a:cubicBezTo>
                <a:cubicBezTo>
                  <a:pt x="20" y="78"/>
                  <a:pt x="21" y="78"/>
                  <a:pt x="22" y="78"/>
                </a:cubicBezTo>
                <a:cubicBezTo>
                  <a:pt x="24" y="75"/>
                  <a:pt x="27" y="74"/>
                  <a:pt x="30" y="74"/>
                </a:cubicBezTo>
                <a:cubicBezTo>
                  <a:pt x="31" y="74"/>
                  <a:pt x="31" y="74"/>
                  <a:pt x="32" y="73"/>
                </a:cubicBezTo>
                <a:close/>
                <a:moveTo>
                  <a:pt x="35" y="75"/>
                </a:moveTo>
                <a:cubicBezTo>
                  <a:pt x="39" y="77"/>
                  <a:pt x="41" y="82"/>
                  <a:pt x="41" y="86"/>
                </a:cubicBezTo>
                <a:cubicBezTo>
                  <a:pt x="41" y="87"/>
                  <a:pt x="41" y="87"/>
                  <a:pt x="42" y="87"/>
                </a:cubicBezTo>
                <a:cubicBezTo>
                  <a:pt x="43" y="88"/>
                  <a:pt x="45" y="88"/>
                  <a:pt x="47" y="88"/>
                </a:cubicBezTo>
                <a:cubicBezTo>
                  <a:pt x="48" y="89"/>
                  <a:pt x="48" y="87"/>
                  <a:pt x="48" y="87"/>
                </a:cubicBezTo>
                <a:cubicBezTo>
                  <a:pt x="44" y="81"/>
                  <a:pt x="41" y="75"/>
                  <a:pt x="38" y="69"/>
                </a:cubicBezTo>
                <a:cubicBezTo>
                  <a:pt x="37" y="68"/>
                  <a:pt x="36" y="68"/>
                  <a:pt x="36" y="69"/>
                </a:cubicBezTo>
                <a:cubicBezTo>
                  <a:pt x="35" y="71"/>
                  <a:pt x="35" y="72"/>
                  <a:pt x="34" y="74"/>
                </a:cubicBezTo>
                <a:cubicBezTo>
                  <a:pt x="34" y="74"/>
                  <a:pt x="34" y="75"/>
                  <a:pt x="35" y="75"/>
                </a:cubicBezTo>
                <a:close/>
                <a:moveTo>
                  <a:pt x="39" y="90"/>
                </a:moveTo>
                <a:cubicBezTo>
                  <a:pt x="38" y="93"/>
                  <a:pt x="35" y="95"/>
                  <a:pt x="32" y="96"/>
                </a:cubicBezTo>
                <a:cubicBezTo>
                  <a:pt x="32" y="96"/>
                  <a:pt x="31" y="96"/>
                  <a:pt x="31" y="97"/>
                </a:cubicBezTo>
                <a:cubicBezTo>
                  <a:pt x="34" y="113"/>
                  <a:pt x="47" y="118"/>
                  <a:pt x="63" y="107"/>
                </a:cubicBezTo>
                <a:cubicBezTo>
                  <a:pt x="64" y="107"/>
                  <a:pt x="64" y="106"/>
                  <a:pt x="64" y="106"/>
                </a:cubicBezTo>
                <a:cubicBezTo>
                  <a:pt x="60" y="102"/>
                  <a:pt x="56" y="98"/>
                  <a:pt x="52" y="93"/>
                </a:cubicBezTo>
                <a:cubicBezTo>
                  <a:pt x="52" y="92"/>
                  <a:pt x="50" y="91"/>
                  <a:pt x="49" y="91"/>
                </a:cubicBezTo>
                <a:cubicBezTo>
                  <a:pt x="46" y="91"/>
                  <a:pt x="43" y="90"/>
                  <a:pt x="41" y="90"/>
                </a:cubicBezTo>
                <a:cubicBezTo>
                  <a:pt x="40" y="90"/>
                  <a:pt x="40" y="90"/>
                  <a:pt x="39" y="90"/>
                </a:cubicBezTo>
                <a:close/>
                <a:moveTo>
                  <a:pt x="98" y="21"/>
                </a:moveTo>
                <a:cubicBezTo>
                  <a:pt x="92" y="26"/>
                  <a:pt x="84" y="23"/>
                  <a:pt x="82" y="16"/>
                </a:cubicBezTo>
                <a:cubicBezTo>
                  <a:pt x="81" y="16"/>
                  <a:pt x="81" y="15"/>
                  <a:pt x="80" y="15"/>
                </a:cubicBezTo>
                <a:cubicBezTo>
                  <a:pt x="77" y="16"/>
                  <a:pt x="74" y="18"/>
                  <a:pt x="71" y="20"/>
                </a:cubicBezTo>
                <a:cubicBezTo>
                  <a:pt x="70" y="21"/>
                  <a:pt x="70" y="21"/>
                  <a:pt x="70" y="22"/>
                </a:cubicBezTo>
                <a:cubicBezTo>
                  <a:pt x="74" y="25"/>
                  <a:pt x="78" y="30"/>
                  <a:pt x="82" y="35"/>
                </a:cubicBezTo>
                <a:cubicBezTo>
                  <a:pt x="83" y="36"/>
                  <a:pt x="84" y="36"/>
                  <a:pt x="85" y="37"/>
                </a:cubicBezTo>
                <a:cubicBezTo>
                  <a:pt x="91" y="37"/>
                  <a:pt x="97" y="38"/>
                  <a:pt x="101" y="40"/>
                </a:cubicBezTo>
                <a:cubicBezTo>
                  <a:pt x="102" y="40"/>
                  <a:pt x="103" y="40"/>
                  <a:pt x="103" y="39"/>
                </a:cubicBezTo>
                <a:cubicBezTo>
                  <a:pt x="103" y="32"/>
                  <a:pt x="102" y="26"/>
                  <a:pt x="100" y="22"/>
                </a:cubicBezTo>
                <a:cubicBezTo>
                  <a:pt x="99" y="21"/>
                  <a:pt x="99" y="21"/>
                  <a:pt x="98" y="21"/>
                </a:cubicBezTo>
                <a:close/>
                <a:moveTo>
                  <a:pt x="63" y="20"/>
                </a:moveTo>
                <a:cubicBezTo>
                  <a:pt x="45" y="8"/>
                  <a:pt x="29" y="16"/>
                  <a:pt x="31" y="39"/>
                </a:cubicBezTo>
                <a:cubicBezTo>
                  <a:pt x="31" y="40"/>
                  <a:pt x="32" y="40"/>
                  <a:pt x="32" y="40"/>
                </a:cubicBezTo>
                <a:cubicBezTo>
                  <a:pt x="37" y="38"/>
                  <a:pt x="43" y="37"/>
                  <a:pt x="49" y="37"/>
                </a:cubicBezTo>
                <a:cubicBezTo>
                  <a:pt x="50" y="36"/>
                  <a:pt x="52" y="36"/>
                  <a:pt x="52" y="35"/>
                </a:cubicBezTo>
                <a:cubicBezTo>
                  <a:pt x="56" y="30"/>
                  <a:pt x="60" y="25"/>
                  <a:pt x="64" y="22"/>
                </a:cubicBezTo>
                <a:cubicBezTo>
                  <a:pt x="64" y="21"/>
                  <a:pt x="64" y="21"/>
                  <a:pt x="63" y="20"/>
                </a:cubicBezTo>
                <a:close/>
                <a:moveTo>
                  <a:pt x="87" y="88"/>
                </a:moveTo>
                <a:cubicBezTo>
                  <a:pt x="93" y="87"/>
                  <a:pt x="98" y="86"/>
                  <a:pt x="102" y="85"/>
                </a:cubicBezTo>
                <a:cubicBezTo>
                  <a:pt x="102" y="84"/>
                  <a:pt x="102" y="84"/>
                  <a:pt x="102" y="83"/>
                </a:cubicBezTo>
                <a:cubicBezTo>
                  <a:pt x="102" y="79"/>
                  <a:pt x="100" y="74"/>
                  <a:pt x="98" y="69"/>
                </a:cubicBezTo>
                <a:cubicBezTo>
                  <a:pt x="98" y="68"/>
                  <a:pt x="97" y="68"/>
                  <a:pt x="96" y="69"/>
                </a:cubicBezTo>
                <a:cubicBezTo>
                  <a:pt x="93" y="75"/>
                  <a:pt x="90" y="81"/>
                  <a:pt x="86" y="87"/>
                </a:cubicBezTo>
                <a:cubicBezTo>
                  <a:pt x="86" y="87"/>
                  <a:pt x="86" y="89"/>
                  <a:pt x="87" y="88"/>
                </a:cubicBezTo>
                <a:close/>
                <a:moveTo>
                  <a:pt x="38" y="59"/>
                </a:moveTo>
                <a:cubicBezTo>
                  <a:pt x="41" y="53"/>
                  <a:pt x="44" y="47"/>
                  <a:pt x="48" y="41"/>
                </a:cubicBezTo>
                <a:cubicBezTo>
                  <a:pt x="48" y="40"/>
                  <a:pt x="48" y="39"/>
                  <a:pt x="47" y="39"/>
                </a:cubicBezTo>
                <a:cubicBezTo>
                  <a:pt x="41" y="40"/>
                  <a:pt x="36" y="41"/>
                  <a:pt x="32" y="43"/>
                </a:cubicBezTo>
                <a:cubicBezTo>
                  <a:pt x="32" y="43"/>
                  <a:pt x="32" y="44"/>
                  <a:pt x="32" y="44"/>
                </a:cubicBezTo>
                <a:cubicBezTo>
                  <a:pt x="32" y="49"/>
                  <a:pt x="34" y="53"/>
                  <a:pt x="36" y="58"/>
                </a:cubicBezTo>
                <a:cubicBezTo>
                  <a:pt x="36" y="59"/>
                  <a:pt x="37" y="59"/>
                  <a:pt x="38" y="59"/>
                </a:cubicBezTo>
                <a:close/>
                <a:moveTo>
                  <a:pt x="105" y="46"/>
                </a:moveTo>
                <a:cubicBezTo>
                  <a:pt x="104" y="51"/>
                  <a:pt x="102" y="56"/>
                  <a:pt x="100" y="62"/>
                </a:cubicBezTo>
                <a:cubicBezTo>
                  <a:pt x="99" y="63"/>
                  <a:pt x="99" y="65"/>
                  <a:pt x="100" y="66"/>
                </a:cubicBezTo>
                <a:cubicBezTo>
                  <a:pt x="102" y="72"/>
                  <a:pt x="104" y="77"/>
                  <a:pt x="105" y="82"/>
                </a:cubicBezTo>
                <a:cubicBezTo>
                  <a:pt x="105" y="83"/>
                  <a:pt x="106" y="83"/>
                  <a:pt x="107" y="83"/>
                </a:cubicBezTo>
                <a:cubicBezTo>
                  <a:pt x="127" y="73"/>
                  <a:pt x="127" y="55"/>
                  <a:pt x="107" y="45"/>
                </a:cubicBezTo>
                <a:cubicBezTo>
                  <a:pt x="106" y="45"/>
                  <a:pt x="105" y="45"/>
                  <a:pt x="105" y="46"/>
                </a:cubicBezTo>
                <a:close/>
                <a:moveTo>
                  <a:pt x="79" y="89"/>
                </a:moveTo>
                <a:cubicBezTo>
                  <a:pt x="71" y="90"/>
                  <a:pt x="63" y="90"/>
                  <a:pt x="55" y="89"/>
                </a:cubicBezTo>
                <a:cubicBezTo>
                  <a:pt x="53" y="89"/>
                  <a:pt x="52" y="89"/>
                  <a:pt x="51" y="87"/>
                </a:cubicBezTo>
                <a:cubicBezTo>
                  <a:pt x="46" y="81"/>
                  <a:pt x="42" y="73"/>
                  <a:pt x="39" y="66"/>
                </a:cubicBezTo>
                <a:cubicBezTo>
                  <a:pt x="38" y="65"/>
                  <a:pt x="38" y="63"/>
                  <a:pt x="39" y="62"/>
                </a:cubicBezTo>
                <a:cubicBezTo>
                  <a:pt x="42" y="54"/>
                  <a:pt x="46" y="47"/>
                  <a:pt x="51" y="40"/>
                </a:cubicBezTo>
                <a:cubicBezTo>
                  <a:pt x="52" y="39"/>
                  <a:pt x="53" y="38"/>
                  <a:pt x="55" y="38"/>
                </a:cubicBezTo>
                <a:cubicBezTo>
                  <a:pt x="63" y="38"/>
                  <a:pt x="71" y="38"/>
                  <a:pt x="79" y="38"/>
                </a:cubicBezTo>
                <a:cubicBezTo>
                  <a:pt x="81" y="38"/>
                  <a:pt x="82" y="39"/>
                  <a:pt x="83" y="40"/>
                </a:cubicBezTo>
                <a:cubicBezTo>
                  <a:pt x="88" y="47"/>
                  <a:pt x="92" y="54"/>
                  <a:pt x="95" y="62"/>
                </a:cubicBezTo>
                <a:cubicBezTo>
                  <a:pt x="96" y="63"/>
                  <a:pt x="96" y="65"/>
                  <a:pt x="95" y="66"/>
                </a:cubicBezTo>
                <a:cubicBezTo>
                  <a:pt x="92" y="73"/>
                  <a:pt x="88" y="81"/>
                  <a:pt x="83" y="87"/>
                </a:cubicBezTo>
                <a:cubicBezTo>
                  <a:pt x="82" y="89"/>
                  <a:pt x="81" y="89"/>
                  <a:pt x="79" y="89"/>
                </a:cubicBezTo>
                <a:close/>
                <a:moveTo>
                  <a:pt x="78" y="94"/>
                </a:moveTo>
                <a:cubicBezTo>
                  <a:pt x="75" y="98"/>
                  <a:pt x="71" y="101"/>
                  <a:pt x="68" y="104"/>
                </a:cubicBezTo>
                <a:cubicBezTo>
                  <a:pt x="67" y="105"/>
                  <a:pt x="67" y="105"/>
                  <a:pt x="66" y="104"/>
                </a:cubicBezTo>
                <a:cubicBezTo>
                  <a:pt x="63" y="101"/>
                  <a:pt x="59" y="98"/>
                  <a:pt x="56" y="94"/>
                </a:cubicBezTo>
                <a:cubicBezTo>
                  <a:pt x="55" y="93"/>
                  <a:pt x="56" y="92"/>
                  <a:pt x="57" y="92"/>
                </a:cubicBezTo>
                <a:cubicBezTo>
                  <a:pt x="64" y="92"/>
                  <a:pt x="70" y="92"/>
                  <a:pt x="77" y="92"/>
                </a:cubicBezTo>
                <a:cubicBezTo>
                  <a:pt x="78" y="92"/>
                  <a:pt x="79" y="93"/>
                  <a:pt x="78" y="94"/>
                </a:cubicBezTo>
                <a:close/>
                <a:moveTo>
                  <a:pt x="102" y="44"/>
                </a:moveTo>
                <a:cubicBezTo>
                  <a:pt x="102" y="49"/>
                  <a:pt x="100" y="53"/>
                  <a:pt x="98" y="58"/>
                </a:cubicBezTo>
                <a:cubicBezTo>
                  <a:pt x="98" y="59"/>
                  <a:pt x="97" y="59"/>
                  <a:pt x="96" y="59"/>
                </a:cubicBezTo>
                <a:cubicBezTo>
                  <a:pt x="93" y="53"/>
                  <a:pt x="90" y="47"/>
                  <a:pt x="86" y="41"/>
                </a:cubicBezTo>
                <a:cubicBezTo>
                  <a:pt x="86" y="40"/>
                  <a:pt x="86" y="39"/>
                  <a:pt x="87" y="39"/>
                </a:cubicBezTo>
                <a:cubicBezTo>
                  <a:pt x="93" y="40"/>
                  <a:pt x="97" y="41"/>
                  <a:pt x="101" y="43"/>
                </a:cubicBezTo>
                <a:cubicBezTo>
                  <a:pt x="102" y="43"/>
                  <a:pt x="102" y="44"/>
                  <a:pt x="102" y="44"/>
                </a:cubicBezTo>
                <a:close/>
              </a:path>
            </a:pathLst>
          </a:custGeom>
          <a:solidFill>
            <a:srgbClr val="F395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9" name="Rectangle 11"/>
          <p:cNvSpPr>
            <a:spLocks noChangeArrowheads="1"/>
          </p:cNvSpPr>
          <p:nvPr/>
        </p:nvSpPr>
        <p:spPr bwMode="auto">
          <a:xfrm>
            <a:off x="4859338" y="1707966"/>
            <a:ext cx="3629025" cy="852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200" b="1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algn="l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zh-CN" altLang="en-US" sz="800" b="1">
              <a:solidFill>
                <a:schemeClr val="bg1"/>
              </a:solidFill>
            </a:endParaRPr>
          </a:p>
          <a:p>
            <a:pPr algn="l" eaLnBrk="1" hangingPunct="1">
              <a:spcBef>
                <a:spcPct val="0"/>
              </a:spcBef>
              <a:buFontTx/>
              <a:buNone/>
            </a:pPr>
            <a:r>
              <a:rPr sz="80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  <a:sym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sz="800">
              <a:solidFill>
                <a:schemeClr val="bg1"/>
              </a:solidFill>
              <a:latin typeface="黑体" panose="02010600030101010101" charset="-122"/>
              <a:ea typeface="黑体" panose="02010600030101010101" charset="-122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8210" name="Text Box 12"/>
          <p:cNvSpPr txBox="1">
            <a:spLocks noChangeArrowheads="1"/>
          </p:cNvSpPr>
          <p:nvPr/>
        </p:nvSpPr>
        <p:spPr bwMode="auto">
          <a:xfrm>
            <a:off x="1450975" y="3004953"/>
            <a:ext cx="64008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800">
                <a:solidFill>
                  <a:srgbClr val="35254A"/>
                </a:solidFill>
              </a:rPr>
              <a:t>25%</a:t>
            </a:r>
          </a:p>
        </p:txBody>
      </p:sp>
      <p:sp>
        <p:nvSpPr>
          <p:cNvPr id="8211" name="Text Box 13"/>
          <p:cNvSpPr txBox="1">
            <a:spLocks noChangeArrowheads="1"/>
          </p:cNvSpPr>
          <p:nvPr/>
        </p:nvSpPr>
        <p:spPr bwMode="auto">
          <a:xfrm>
            <a:off x="1450975" y="3289116"/>
            <a:ext cx="1097280" cy="21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8212" name="Text Box 14"/>
          <p:cNvSpPr txBox="1">
            <a:spLocks noChangeArrowheads="1"/>
          </p:cNvSpPr>
          <p:nvPr/>
        </p:nvSpPr>
        <p:spPr bwMode="auto">
          <a:xfrm>
            <a:off x="5824538" y="3004953"/>
            <a:ext cx="64008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800">
                <a:solidFill>
                  <a:srgbClr val="35254A"/>
                </a:solidFill>
              </a:rPr>
              <a:t>38%</a:t>
            </a:r>
          </a:p>
        </p:txBody>
      </p:sp>
      <p:sp>
        <p:nvSpPr>
          <p:cNvPr id="8213" name="Text Box 15"/>
          <p:cNvSpPr txBox="1">
            <a:spLocks noChangeArrowheads="1"/>
          </p:cNvSpPr>
          <p:nvPr/>
        </p:nvSpPr>
        <p:spPr bwMode="auto">
          <a:xfrm>
            <a:off x="5824538" y="3289116"/>
            <a:ext cx="1097280" cy="21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8214" name="Rectangle 16"/>
          <p:cNvSpPr>
            <a:spLocks noChangeArrowheads="1"/>
          </p:cNvSpPr>
          <p:nvPr/>
        </p:nvSpPr>
        <p:spPr bwMode="auto">
          <a:xfrm>
            <a:off x="1042988" y="3768541"/>
            <a:ext cx="26638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8215" name="Rectangle 17"/>
          <p:cNvSpPr>
            <a:spLocks noChangeArrowheads="1"/>
          </p:cNvSpPr>
          <p:nvPr/>
        </p:nvSpPr>
        <p:spPr bwMode="auto">
          <a:xfrm>
            <a:off x="5383213" y="3768541"/>
            <a:ext cx="26638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7" name="等腰三角形 6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23850" y="225241"/>
            <a:ext cx="2480310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2000" b="1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64490" y="531628"/>
            <a:ext cx="145288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000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</a:rPr>
              <a:t>YOUR OTHER TEXT HERE</a:t>
            </a:r>
          </a:p>
        </p:txBody>
      </p:sp>
      <p:grpSp>
        <p:nvGrpSpPr>
          <p:cNvPr id="10" name="Group 9"/>
          <p:cNvGrpSpPr/>
          <p:nvPr/>
        </p:nvGrpSpPr>
        <p:grpSpPr bwMode="auto">
          <a:xfrm>
            <a:off x="0" y="299853"/>
            <a:ext cx="323850" cy="431800"/>
            <a:chOff x="0" y="0"/>
            <a:chExt cx="204" cy="318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58" y="0"/>
              <a:ext cx="46" cy="318"/>
            </a:xfrm>
            <a:prstGeom prst="rect">
              <a:avLst/>
            </a:prstGeom>
            <a:solidFill>
              <a:srgbClr val="F395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158" cy="318"/>
            </a:xfrm>
            <a:prstGeom prst="rect">
              <a:avLst/>
            </a:prstGeom>
            <a:solidFill>
              <a:srgbClr val="35254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8195" grpId="0" animBg="1"/>
      <p:bldP spid="9220" grpId="0" animBg="1"/>
      <p:bldP spid="9221" grpId="0" animBg="1"/>
      <p:bldP spid="8202" grpId="0" animBg="1"/>
      <p:bldP spid="8203" grpId="0" animBg="1"/>
      <p:bldP spid="9224" grpId="0" animBg="1"/>
      <p:bldP spid="8207" grpId="0" animBg="1"/>
      <p:bldP spid="8208" grpId="0" animBg="1"/>
      <p:bldP spid="8209" grpId="0"/>
      <p:bldP spid="8210" grpId="0" animBg="1"/>
      <p:bldP spid="8211" grpId="0" animBg="1"/>
      <p:bldP spid="8212" grpId="0" animBg="1"/>
      <p:bldP spid="8213" grpId="0" animBg="1"/>
      <p:bldP spid="8214" grpId="0"/>
      <p:bldP spid="8215" grpId="0"/>
      <p:bldP spid="4" grpId="0" bldLvl="0" animBg="1"/>
      <p:bldP spid="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1092835" y="911225"/>
            <a:ext cx="7165340" cy="3526155"/>
            <a:chOff x="776287" y="706437"/>
            <a:chExt cx="7658101" cy="3768726"/>
          </a:xfrm>
          <a:solidFill>
            <a:schemeClr val="bg1">
              <a:alpha val="6000"/>
            </a:schemeClr>
          </a:solidFill>
        </p:grpSpPr>
        <p:sp>
          <p:nvSpPr>
            <p:cNvPr id="34" name="Freeform 10"/>
            <p:cNvSpPr/>
            <p:nvPr/>
          </p:nvSpPr>
          <p:spPr bwMode="auto">
            <a:xfrm>
              <a:off x="5540375" y="830262"/>
              <a:ext cx="55563" cy="30163"/>
            </a:xfrm>
            <a:custGeom>
              <a:avLst/>
              <a:gdLst>
                <a:gd name="T0" fmla="*/ 8 w 15"/>
                <a:gd name="T1" fmla="*/ 0 h 8"/>
                <a:gd name="T2" fmla="*/ 9 w 15"/>
                <a:gd name="T3" fmla="*/ 1 h 8"/>
                <a:gd name="T4" fmla="*/ 12 w 15"/>
                <a:gd name="T5" fmla="*/ 7 h 8"/>
                <a:gd name="T6" fmla="*/ 5 w 15"/>
                <a:gd name="T7" fmla="*/ 4 h 8"/>
                <a:gd name="T8" fmla="*/ 8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8" y="0"/>
                  </a:moveTo>
                  <a:cubicBezTo>
                    <a:pt x="9" y="0"/>
                    <a:pt x="9" y="0"/>
                    <a:pt x="9" y="1"/>
                  </a:cubicBezTo>
                  <a:cubicBezTo>
                    <a:pt x="10" y="4"/>
                    <a:pt x="15" y="4"/>
                    <a:pt x="12" y="7"/>
                  </a:cubicBezTo>
                  <a:cubicBezTo>
                    <a:pt x="8" y="8"/>
                    <a:pt x="10" y="2"/>
                    <a:pt x="5" y="4"/>
                  </a:cubicBezTo>
                  <a:cubicBezTo>
                    <a:pt x="0" y="2"/>
                    <a:pt x="11" y="4"/>
                    <a:pt x="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>
              <a:off x="6342062" y="830262"/>
              <a:ext cx="109538" cy="55563"/>
            </a:xfrm>
            <a:custGeom>
              <a:avLst/>
              <a:gdLst>
                <a:gd name="T0" fmla="*/ 28 w 29"/>
                <a:gd name="T1" fmla="*/ 11 h 15"/>
                <a:gd name="T2" fmla="*/ 17 w 29"/>
                <a:gd name="T3" fmla="*/ 14 h 15"/>
                <a:gd name="T4" fmla="*/ 3 w 29"/>
                <a:gd name="T5" fmla="*/ 14 h 15"/>
                <a:gd name="T6" fmla="*/ 0 w 29"/>
                <a:gd name="T7" fmla="*/ 11 h 15"/>
                <a:gd name="T8" fmla="*/ 22 w 29"/>
                <a:gd name="T9" fmla="*/ 0 h 15"/>
                <a:gd name="T10" fmla="*/ 27 w 29"/>
                <a:gd name="T11" fmla="*/ 3 h 15"/>
                <a:gd name="T12" fmla="*/ 24 w 29"/>
                <a:gd name="T13" fmla="*/ 4 h 15"/>
                <a:gd name="T14" fmla="*/ 28 w 29"/>
                <a:gd name="T1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5">
                  <a:moveTo>
                    <a:pt x="28" y="11"/>
                  </a:moveTo>
                  <a:cubicBezTo>
                    <a:pt x="24" y="11"/>
                    <a:pt x="17" y="9"/>
                    <a:pt x="17" y="14"/>
                  </a:cubicBezTo>
                  <a:cubicBezTo>
                    <a:pt x="14" y="12"/>
                    <a:pt x="9" y="15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3" y="3"/>
                    <a:pt x="11" y="0"/>
                    <a:pt x="22" y="0"/>
                  </a:cubicBezTo>
                  <a:cubicBezTo>
                    <a:pt x="21" y="4"/>
                    <a:pt x="26" y="1"/>
                    <a:pt x="27" y="3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3" y="6"/>
                    <a:pt x="29" y="5"/>
                    <a:pt x="28" y="1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5711825" y="833437"/>
              <a:ext cx="57150" cy="33338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1 w 15"/>
                <a:gd name="T7" fmla="*/ 4 h 9"/>
                <a:gd name="T8" fmla="*/ 9 w 15"/>
                <a:gd name="T9" fmla="*/ 4 h 9"/>
                <a:gd name="T10" fmla="*/ 15 w 15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15" y="2"/>
                  </a:moveTo>
                  <a:cubicBezTo>
                    <a:pt x="14" y="3"/>
                    <a:pt x="13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6" y="7"/>
                    <a:pt x="0" y="9"/>
                    <a:pt x="1" y="4"/>
                  </a:cubicBezTo>
                  <a:cubicBezTo>
                    <a:pt x="5" y="5"/>
                    <a:pt x="6" y="1"/>
                    <a:pt x="9" y="4"/>
                  </a:cubicBezTo>
                  <a:cubicBezTo>
                    <a:pt x="12" y="4"/>
                    <a:pt x="11" y="0"/>
                    <a:pt x="1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13"/>
            <p:cNvSpPr/>
            <p:nvPr/>
          </p:nvSpPr>
          <p:spPr bwMode="auto">
            <a:xfrm>
              <a:off x="5375275" y="849312"/>
              <a:ext cx="71438" cy="36513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5 h 10"/>
                <a:gd name="T4" fmla="*/ 11 w 19"/>
                <a:gd name="T5" fmla="*/ 9 h 10"/>
                <a:gd name="T6" fmla="*/ 8 w 19"/>
                <a:gd name="T7" fmla="*/ 6 h 10"/>
                <a:gd name="T8" fmla="*/ 4 w 19"/>
                <a:gd name="T9" fmla="*/ 7 h 10"/>
                <a:gd name="T10" fmla="*/ 1 w 19"/>
                <a:gd name="T11" fmla="*/ 5 h 10"/>
                <a:gd name="T12" fmla="*/ 8 w 19"/>
                <a:gd name="T13" fmla="*/ 3 h 10"/>
                <a:gd name="T14" fmla="*/ 8 w 19"/>
                <a:gd name="T15" fmla="*/ 2 h 10"/>
                <a:gd name="T16" fmla="*/ 18 w 1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8" y="0"/>
                  </a:moveTo>
                  <a:cubicBezTo>
                    <a:pt x="19" y="4"/>
                    <a:pt x="15" y="2"/>
                    <a:pt x="15" y="5"/>
                  </a:cubicBezTo>
                  <a:cubicBezTo>
                    <a:pt x="15" y="5"/>
                    <a:pt x="13" y="8"/>
                    <a:pt x="11" y="9"/>
                  </a:cubicBezTo>
                  <a:cubicBezTo>
                    <a:pt x="8" y="10"/>
                    <a:pt x="9" y="6"/>
                    <a:pt x="8" y="6"/>
                  </a:cubicBezTo>
                  <a:cubicBezTo>
                    <a:pt x="8" y="6"/>
                    <a:pt x="6" y="8"/>
                    <a:pt x="4" y="7"/>
                  </a:cubicBezTo>
                  <a:cubicBezTo>
                    <a:pt x="3" y="7"/>
                    <a:pt x="3" y="4"/>
                    <a:pt x="1" y="5"/>
                  </a:cubicBezTo>
                  <a:cubicBezTo>
                    <a:pt x="0" y="1"/>
                    <a:pt x="7" y="5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12" y="1"/>
                    <a:pt x="13" y="1"/>
                    <a:pt x="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14"/>
            <p:cNvSpPr/>
            <p:nvPr/>
          </p:nvSpPr>
          <p:spPr bwMode="auto">
            <a:xfrm>
              <a:off x="5648325" y="849312"/>
              <a:ext cx="57150" cy="17463"/>
            </a:xfrm>
            <a:custGeom>
              <a:avLst/>
              <a:gdLst>
                <a:gd name="T0" fmla="*/ 14 w 15"/>
                <a:gd name="T1" fmla="*/ 5 h 5"/>
                <a:gd name="T2" fmla="*/ 3 w 15"/>
                <a:gd name="T3" fmla="*/ 5 h 5"/>
                <a:gd name="T4" fmla="*/ 7 w 15"/>
                <a:gd name="T5" fmla="*/ 0 h 5"/>
                <a:gd name="T6" fmla="*/ 14 w 1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4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7" y="4"/>
                    <a:pt x="7" y="0"/>
                  </a:cubicBezTo>
                  <a:cubicBezTo>
                    <a:pt x="8" y="3"/>
                    <a:pt x="15" y="0"/>
                    <a:pt x="1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15"/>
            <p:cNvSpPr/>
            <p:nvPr/>
          </p:nvSpPr>
          <p:spPr bwMode="auto">
            <a:xfrm>
              <a:off x="5568950" y="871537"/>
              <a:ext cx="68263" cy="25400"/>
            </a:xfrm>
            <a:custGeom>
              <a:avLst/>
              <a:gdLst>
                <a:gd name="T0" fmla="*/ 12 w 18"/>
                <a:gd name="T1" fmla="*/ 0 h 7"/>
                <a:gd name="T2" fmla="*/ 12 w 18"/>
                <a:gd name="T3" fmla="*/ 6 h 7"/>
                <a:gd name="T4" fmla="*/ 0 w 18"/>
                <a:gd name="T5" fmla="*/ 4 h 7"/>
                <a:gd name="T6" fmla="*/ 12 w 1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18" y="2"/>
                    <a:pt x="12" y="2"/>
                    <a:pt x="12" y="6"/>
                  </a:cubicBezTo>
                  <a:cubicBezTo>
                    <a:pt x="8" y="5"/>
                    <a:pt x="2" y="7"/>
                    <a:pt x="0" y="4"/>
                  </a:cubicBezTo>
                  <a:cubicBezTo>
                    <a:pt x="2" y="1"/>
                    <a:pt x="10" y="3"/>
                    <a:pt x="1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16"/>
            <p:cNvSpPr/>
            <p:nvPr/>
          </p:nvSpPr>
          <p:spPr bwMode="auto">
            <a:xfrm>
              <a:off x="2220912" y="893762"/>
              <a:ext cx="30163" cy="19050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5 h 5"/>
                <a:gd name="T4" fmla="*/ 0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5" y="0"/>
                    <a:pt x="8" y="0"/>
                    <a:pt x="8" y="5"/>
                  </a:cubicBezTo>
                  <a:cubicBezTo>
                    <a:pt x="5" y="3"/>
                    <a:pt x="0" y="4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17"/>
            <p:cNvSpPr/>
            <p:nvPr/>
          </p:nvSpPr>
          <p:spPr bwMode="auto">
            <a:xfrm>
              <a:off x="6380162" y="890587"/>
              <a:ext cx="123825" cy="58738"/>
            </a:xfrm>
            <a:custGeom>
              <a:avLst/>
              <a:gdLst>
                <a:gd name="T0" fmla="*/ 29 w 33"/>
                <a:gd name="T1" fmla="*/ 3 h 16"/>
                <a:gd name="T2" fmla="*/ 32 w 33"/>
                <a:gd name="T3" fmla="*/ 10 h 16"/>
                <a:gd name="T4" fmla="*/ 18 w 33"/>
                <a:gd name="T5" fmla="*/ 15 h 16"/>
                <a:gd name="T6" fmla="*/ 15 w 33"/>
                <a:gd name="T7" fmla="*/ 13 h 16"/>
                <a:gd name="T8" fmla="*/ 10 w 33"/>
                <a:gd name="T9" fmla="*/ 13 h 16"/>
                <a:gd name="T10" fmla="*/ 10 w 33"/>
                <a:gd name="T11" fmla="*/ 10 h 16"/>
                <a:gd name="T12" fmla="*/ 5 w 33"/>
                <a:gd name="T13" fmla="*/ 12 h 16"/>
                <a:gd name="T14" fmla="*/ 7 w 33"/>
                <a:gd name="T15" fmla="*/ 9 h 16"/>
                <a:gd name="T16" fmla="*/ 1 w 33"/>
                <a:gd name="T17" fmla="*/ 8 h 16"/>
                <a:gd name="T18" fmla="*/ 4 w 33"/>
                <a:gd name="T19" fmla="*/ 5 h 16"/>
                <a:gd name="T20" fmla="*/ 8 w 33"/>
                <a:gd name="T21" fmla="*/ 2 h 16"/>
                <a:gd name="T22" fmla="*/ 21 w 33"/>
                <a:gd name="T23" fmla="*/ 1 h 16"/>
                <a:gd name="T24" fmla="*/ 21 w 33"/>
                <a:gd name="T25" fmla="*/ 3 h 16"/>
                <a:gd name="T26" fmla="*/ 29 w 33"/>
                <a:gd name="T27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6">
                  <a:moveTo>
                    <a:pt x="29" y="3"/>
                  </a:moveTo>
                  <a:cubicBezTo>
                    <a:pt x="28" y="8"/>
                    <a:pt x="24" y="11"/>
                    <a:pt x="32" y="10"/>
                  </a:cubicBezTo>
                  <a:cubicBezTo>
                    <a:pt x="33" y="16"/>
                    <a:pt x="23" y="15"/>
                    <a:pt x="18" y="15"/>
                  </a:cubicBezTo>
                  <a:cubicBezTo>
                    <a:pt x="16" y="14"/>
                    <a:pt x="16" y="14"/>
                    <a:pt x="15" y="13"/>
                  </a:cubicBezTo>
                  <a:cubicBezTo>
                    <a:pt x="12" y="11"/>
                    <a:pt x="13" y="15"/>
                    <a:pt x="10" y="13"/>
                  </a:cubicBezTo>
                  <a:cubicBezTo>
                    <a:pt x="9" y="13"/>
                    <a:pt x="10" y="11"/>
                    <a:pt x="10" y="10"/>
                  </a:cubicBezTo>
                  <a:cubicBezTo>
                    <a:pt x="9" y="10"/>
                    <a:pt x="7" y="13"/>
                    <a:pt x="5" y="12"/>
                  </a:cubicBezTo>
                  <a:cubicBezTo>
                    <a:pt x="5" y="12"/>
                    <a:pt x="7" y="10"/>
                    <a:pt x="7" y="9"/>
                  </a:cubicBezTo>
                  <a:cubicBezTo>
                    <a:pt x="6" y="8"/>
                    <a:pt x="0" y="11"/>
                    <a:pt x="1" y="8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3"/>
                    <a:pt x="5" y="3"/>
                    <a:pt x="8" y="2"/>
                  </a:cubicBezTo>
                  <a:cubicBezTo>
                    <a:pt x="9" y="2"/>
                    <a:pt x="15" y="0"/>
                    <a:pt x="21" y="1"/>
                  </a:cubicBezTo>
                  <a:cubicBezTo>
                    <a:pt x="21" y="1"/>
                    <a:pt x="21" y="3"/>
                    <a:pt x="21" y="3"/>
                  </a:cubicBezTo>
                  <a:cubicBezTo>
                    <a:pt x="23" y="5"/>
                    <a:pt x="28" y="2"/>
                    <a:pt x="29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18"/>
            <p:cNvSpPr/>
            <p:nvPr/>
          </p:nvSpPr>
          <p:spPr bwMode="auto">
            <a:xfrm>
              <a:off x="6330950" y="890587"/>
              <a:ext cx="49213" cy="33338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3" y="0"/>
                    <a:pt x="9" y="3"/>
                    <a:pt x="13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19"/>
            <p:cNvSpPr/>
            <p:nvPr/>
          </p:nvSpPr>
          <p:spPr bwMode="auto">
            <a:xfrm>
              <a:off x="2111375" y="927100"/>
              <a:ext cx="123825" cy="68263"/>
            </a:xfrm>
            <a:custGeom>
              <a:avLst/>
              <a:gdLst>
                <a:gd name="T0" fmla="*/ 24 w 33"/>
                <a:gd name="T1" fmla="*/ 5 h 18"/>
                <a:gd name="T2" fmla="*/ 28 w 33"/>
                <a:gd name="T3" fmla="*/ 10 h 18"/>
                <a:gd name="T4" fmla="*/ 32 w 33"/>
                <a:gd name="T5" fmla="*/ 17 h 18"/>
                <a:gd name="T6" fmla="*/ 28 w 33"/>
                <a:gd name="T7" fmla="*/ 17 h 18"/>
                <a:gd name="T8" fmla="*/ 28 w 33"/>
                <a:gd name="T9" fmla="*/ 15 h 18"/>
                <a:gd name="T10" fmla="*/ 25 w 33"/>
                <a:gd name="T11" fmla="*/ 13 h 18"/>
                <a:gd name="T12" fmla="*/ 7 w 33"/>
                <a:gd name="T13" fmla="*/ 12 h 18"/>
                <a:gd name="T14" fmla="*/ 11 w 33"/>
                <a:gd name="T15" fmla="*/ 9 h 18"/>
                <a:gd name="T16" fmla="*/ 8 w 33"/>
                <a:gd name="T17" fmla="*/ 6 h 18"/>
                <a:gd name="T18" fmla="*/ 0 w 33"/>
                <a:gd name="T19" fmla="*/ 2 h 18"/>
                <a:gd name="T20" fmla="*/ 11 w 33"/>
                <a:gd name="T21" fmla="*/ 2 h 18"/>
                <a:gd name="T22" fmla="*/ 14 w 33"/>
                <a:gd name="T23" fmla="*/ 5 h 18"/>
                <a:gd name="T24" fmla="*/ 20 w 33"/>
                <a:gd name="T25" fmla="*/ 5 h 18"/>
                <a:gd name="T26" fmla="*/ 24 w 33"/>
                <a:gd name="T2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8">
                  <a:moveTo>
                    <a:pt x="24" y="5"/>
                  </a:moveTo>
                  <a:cubicBezTo>
                    <a:pt x="26" y="6"/>
                    <a:pt x="27" y="8"/>
                    <a:pt x="28" y="10"/>
                  </a:cubicBezTo>
                  <a:cubicBezTo>
                    <a:pt x="30" y="12"/>
                    <a:pt x="33" y="14"/>
                    <a:pt x="32" y="17"/>
                  </a:cubicBezTo>
                  <a:cubicBezTo>
                    <a:pt x="32" y="17"/>
                    <a:pt x="29" y="18"/>
                    <a:pt x="28" y="17"/>
                  </a:cubicBezTo>
                  <a:cubicBezTo>
                    <a:pt x="28" y="17"/>
                    <a:pt x="29" y="15"/>
                    <a:pt x="28" y="15"/>
                  </a:cubicBezTo>
                  <a:cubicBezTo>
                    <a:pt x="28" y="14"/>
                    <a:pt x="24" y="17"/>
                    <a:pt x="25" y="13"/>
                  </a:cubicBezTo>
                  <a:cubicBezTo>
                    <a:pt x="17" y="13"/>
                    <a:pt x="12" y="13"/>
                    <a:pt x="7" y="12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1" y="7"/>
                    <a:pt x="8" y="8"/>
                    <a:pt x="8" y="6"/>
                  </a:cubicBezTo>
                  <a:cubicBezTo>
                    <a:pt x="3" y="4"/>
                    <a:pt x="1" y="8"/>
                    <a:pt x="0" y="2"/>
                  </a:cubicBezTo>
                  <a:cubicBezTo>
                    <a:pt x="3" y="0"/>
                    <a:pt x="8" y="1"/>
                    <a:pt x="11" y="2"/>
                  </a:cubicBezTo>
                  <a:cubicBezTo>
                    <a:pt x="13" y="2"/>
                    <a:pt x="14" y="2"/>
                    <a:pt x="14" y="5"/>
                  </a:cubicBezTo>
                  <a:cubicBezTo>
                    <a:pt x="16" y="6"/>
                    <a:pt x="20" y="0"/>
                    <a:pt x="20" y="5"/>
                  </a:cubicBezTo>
                  <a:cubicBezTo>
                    <a:pt x="20" y="6"/>
                    <a:pt x="24" y="7"/>
                    <a:pt x="2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20"/>
            <p:cNvSpPr/>
            <p:nvPr/>
          </p:nvSpPr>
          <p:spPr bwMode="auto">
            <a:xfrm>
              <a:off x="6507162" y="927100"/>
              <a:ext cx="123825" cy="63500"/>
            </a:xfrm>
            <a:custGeom>
              <a:avLst/>
              <a:gdLst>
                <a:gd name="T0" fmla="*/ 13 w 33"/>
                <a:gd name="T1" fmla="*/ 0 h 17"/>
                <a:gd name="T2" fmla="*/ 19 w 33"/>
                <a:gd name="T3" fmla="*/ 5 h 17"/>
                <a:gd name="T4" fmla="*/ 20 w 33"/>
                <a:gd name="T5" fmla="*/ 2 h 17"/>
                <a:gd name="T6" fmla="*/ 23 w 33"/>
                <a:gd name="T7" fmla="*/ 5 h 17"/>
                <a:gd name="T8" fmla="*/ 26 w 33"/>
                <a:gd name="T9" fmla="*/ 5 h 17"/>
                <a:gd name="T10" fmla="*/ 26 w 33"/>
                <a:gd name="T11" fmla="*/ 6 h 17"/>
                <a:gd name="T12" fmla="*/ 32 w 33"/>
                <a:gd name="T13" fmla="*/ 7 h 17"/>
                <a:gd name="T14" fmla="*/ 22 w 33"/>
                <a:gd name="T15" fmla="*/ 10 h 17"/>
                <a:gd name="T16" fmla="*/ 20 w 33"/>
                <a:gd name="T17" fmla="*/ 13 h 17"/>
                <a:gd name="T18" fmla="*/ 8 w 33"/>
                <a:gd name="T19" fmla="*/ 13 h 17"/>
                <a:gd name="T20" fmla="*/ 6 w 33"/>
                <a:gd name="T21" fmla="*/ 16 h 17"/>
                <a:gd name="T22" fmla="*/ 1 w 33"/>
                <a:gd name="T23" fmla="*/ 15 h 17"/>
                <a:gd name="T24" fmla="*/ 1 w 33"/>
                <a:gd name="T25" fmla="*/ 10 h 17"/>
                <a:gd name="T26" fmla="*/ 4 w 33"/>
                <a:gd name="T27" fmla="*/ 10 h 17"/>
                <a:gd name="T28" fmla="*/ 5 w 33"/>
                <a:gd name="T29" fmla="*/ 6 h 17"/>
                <a:gd name="T30" fmla="*/ 8 w 33"/>
                <a:gd name="T31" fmla="*/ 6 h 17"/>
                <a:gd name="T32" fmla="*/ 13 w 33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7">
                  <a:moveTo>
                    <a:pt x="13" y="0"/>
                  </a:moveTo>
                  <a:cubicBezTo>
                    <a:pt x="14" y="3"/>
                    <a:pt x="20" y="0"/>
                    <a:pt x="19" y="5"/>
                  </a:cubicBezTo>
                  <a:cubicBezTo>
                    <a:pt x="20" y="6"/>
                    <a:pt x="20" y="2"/>
                    <a:pt x="20" y="2"/>
                  </a:cubicBezTo>
                  <a:cubicBezTo>
                    <a:pt x="22" y="2"/>
                    <a:pt x="22" y="4"/>
                    <a:pt x="23" y="5"/>
                  </a:cubicBezTo>
                  <a:cubicBezTo>
                    <a:pt x="24" y="5"/>
                    <a:pt x="26" y="4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8" y="7"/>
                    <a:pt x="32" y="5"/>
                    <a:pt x="32" y="7"/>
                  </a:cubicBezTo>
                  <a:cubicBezTo>
                    <a:pt x="33" y="13"/>
                    <a:pt x="25" y="9"/>
                    <a:pt x="22" y="10"/>
                  </a:cubicBezTo>
                  <a:cubicBezTo>
                    <a:pt x="20" y="10"/>
                    <a:pt x="21" y="13"/>
                    <a:pt x="20" y="13"/>
                  </a:cubicBezTo>
                  <a:cubicBezTo>
                    <a:pt x="17" y="15"/>
                    <a:pt x="9" y="14"/>
                    <a:pt x="8" y="13"/>
                  </a:cubicBezTo>
                  <a:cubicBezTo>
                    <a:pt x="6" y="13"/>
                    <a:pt x="7" y="15"/>
                    <a:pt x="6" y="16"/>
                  </a:cubicBezTo>
                  <a:cubicBezTo>
                    <a:pt x="4" y="13"/>
                    <a:pt x="4" y="17"/>
                    <a:pt x="1" y="15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1" y="10"/>
                    <a:pt x="3" y="11"/>
                    <a:pt x="4" y="10"/>
                  </a:cubicBezTo>
                  <a:cubicBezTo>
                    <a:pt x="5" y="9"/>
                    <a:pt x="4" y="7"/>
                    <a:pt x="5" y="6"/>
                  </a:cubicBezTo>
                  <a:cubicBezTo>
                    <a:pt x="5" y="6"/>
                    <a:pt x="7" y="7"/>
                    <a:pt x="8" y="6"/>
                  </a:cubicBezTo>
                  <a:cubicBezTo>
                    <a:pt x="9" y="4"/>
                    <a:pt x="12" y="3"/>
                    <a:pt x="13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21"/>
            <p:cNvSpPr/>
            <p:nvPr/>
          </p:nvSpPr>
          <p:spPr bwMode="auto">
            <a:xfrm>
              <a:off x="1893887" y="973137"/>
              <a:ext cx="23813" cy="36513"/>
            </a:xfrm>
            <a:custGeom>
              <a:avLst/>
              <a:gdLst>
                <a:gd name="T0" fmla="*/ 6 w 6"/>
                <a:gd name="T1" fmla="*/ 5 h 10"/>
                <a:gd name="T2" fmla="*/ 6 w 6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10"/>
                    <a:pt x="0" y="0"/>
                    <a:pt x="6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22"/>
            <p:cNvSpPr/>
            <p:nvPr/>
          </p:nvSpPr>
          <p:spPr bwMode="auto">
            <a:xfrm>
              <a:off x="1943100" y="979487"/>
              <a:ext cx="68263" cy="41275"/>
            </a:xfrm>
            <a:custGeom>
              <a:avLst/>
              <a:gdLst>
                <a:gd name="T0" fmla="*/ 17 w 18"/>
                <a:gd name="T1" fmla="*/ 3 h 11"/>
                <a:gd name="T2" fmla="*/ 4 w 18"/>
                <a:gd name="T3" fmla="*/ 10 h 11"/>
                <a:gd name="T4" fmla="*/ 0 w 18"/>
                <a:gd name="T5" fmla="*/ 6 h 11"/>
                <a:gd name="T6" fmla="*/ 9 w 18"/>
                <a:gd name="T7" fmla="*/ 3 h 11"/>
                <a:gd name="T8" fmla="*/ 17 w 18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7" y="3"/>
                  </a:moveTo>
                  <a:cubicBezTo>
                    <a:pt x="18" y="11"/>
                    <a:pt x="8" y="7"/>
                    <a:pt x="4" y="10"/>
                  </a:cubicBezTo>
                  <a:cubicBezTo>
                    <a:pt x="2" y="10"/>
                    <a:pt x="3" y="6"/>
                    <a:pt x="0" y="6"/>
                  </a:cubicBezTo>
                  <a:cubicBezTo>
                    <a:pt x="1" y="2"/>
                    <a:pt x="8" y="7"/>
                    <a:pt x="9" y="3"/>
                  </a:cubicBezTo>
                  <a:cubicBezTo>
                    <a:pt x="9" y="0"/>
                    <a:pt x="12" y="5"/>
                    <a:pt x="17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23"/>
            <p:cNvSpPr/>
            <p:nvPr/>
          </p:nvSpPr>
          <p:spPr bwMode="auto">
            <a:xfrm>
              <a:off x="2317750" y="987425"/>
              <a:ext cx="60325" cy="30163"/>
            </a:xfrm>
            <a:custGeom>
              <a:avLst/>
              <a:gdLst>
                <a:gd name="T0" fmla="*/ 14 w 16"/>
                <a:gd name="T1" fmla="*/ 3 h 8"/>
                <a:gd name="T2" fmla="*/ 14 w 16"/>
                <a:gd name="T3" fmla="*/ 5 h 8"/>
                <a:gd name="T4" fmla="*/ 10 w 16"/>
                <a:gd name="T5" fmla="*/ 7 h 8"/>
                <a:gd name="T6" fmla="*/ 8 w 16"/>
                <a:gd name="T7" fmla="*/ 8 h 8"/>
                <a:gd name="T8" fmla="*/ 4 w 16"/>
                <a:gd name="T9" fmla="*/ 7 h 8"/>
                <a:gd name="T10" fmla="*/ 3 w 16"/>
                <a:gd name="T11" fmla="*/ 8 h 8"/>
                <a:gd name="T12" fmla="*/ 1 w 16"/>
                <a:gd name="T13" fmla="*/ 7 h 8"/>
                <a:gd name="T14" fmla="*/ 14 w 16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">
                  <a:moveTo>
                    <a:pt x="14" y="3"/>
                  </a:moveTo>
                  <a:cubicBezTo>
                    <a:pt x="16" y="4"/>
                    <a:pt x="15" y="5"/>
                    <a:pt x="14" y="5"/>
                  </a:cubicBezTo>
                  <a:cubicBezTo>
                    <a:pt x="13" y="7"/>
                    <a:pt x="12" y="6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8"/>
                    <a:pt x="6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0" y="0"/>
                    <a:pt x="13" y="7"/>
                    <a:pt x="14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24"/>
            <p:cNvSpPr/>
            <p:nvPr/>
          </p:nvSpPr>
          <p:spPr bwMode="auto">
            <a:xfrm>
              <a:off x="2097087" y="1001712"/>
              <a:ext cx="33338" cy="19050"/>
            </a:xfrm>
            <a:custGeom>
              <a:avLst/>
              <a:gdLst>
                <a:gd name="T0" fmla="*/ 0 w 9"/>
                <a:gd name="T1" fmla="*/ 3 h 5"/>
                <a:gd name="T2" fmla="*/ 7 w 9"/>
                <a:gd name="T3" fmla="*/ 4 h 5"/>
                <a:gd name="T4" fmla="*/ 0 w 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1"/>
                    <a:pt x="9" y="0"/>
                    <a:pt x="7" y="4"/>
                  </a:cubicBezTo>
                  <a:cubicBezTo>
                    <a:pt x="4" y="3"/>
                    <a:pt x="4" y="5"/>
                    <a:pt x="0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25"/>
            <p:cNvSpPr/>
            <p:nvPr/>
          </p:nvSpPr>
          <p:spPr bwMode="auto">
            <a:xfrm>
              <a:off x="2427287" y="1006475"/>
              <a:ext cx="19050" cy="19050"/>
            </a:xfrm>
            <a:custGeom>
              <a:avLst/>
              <a:gdLst>
                <a:gd name="T0" fmla="*/ 0 w 5"/>
                <a:gd name="T1" fmla="*/ 0 h 5"/>
                <a:gd name="T2" fmla="*/ 4 w 5"/>
                <a:gd name="T3" fmla="*/ 5 h 5"/>
                <a:gd name="T4" fmla="*/ 0 w 5"/>
                <a:gd name="T5" fmla="*/ 5 h 5"/>
                <a:gd name="T6" fmla="*/ 0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3" y="0"/>
                    <a:pt x="5" y="2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26"/>
            <p:cNvSpPr/>
            <p:nvPr/>
          </p:nvSpPr>
          <p:spPr bwMode="auto">
            <a:xfrm>
              <a:off x="2284412" y="1036637"/>
              <a:ext cx="374650" cy="112713"/>
            </a:xfrm>
            <a:custGeom>
              <a:avLst/>
              <a:gdLst>
                <a:gd name="T0" fmla="*/ 100 w 100"/>
                <a:gd name="T1" fmla="*/ 16 h 30"/>
                <a:gd name="T2" fmla="*/ 100 w 100"/>
                <a:gd name="T3" fmla="*/ 23 h 30"/>
                <a:gd name="T4" fmla="*/ 96 w 100"/>
                <a:gd name="T5" fmla="*/ 26 h 30"/>
                <a:gd name="T6" fmla="*/ 79 w 100"/>
                <a:gd name="T7" fmla="*/ 26 h 30"/>
                <a:gd name="T8" fmla="*/ 73 w 100"/>
                <a:gd name="T9" fmla="*/ 29 h 30"/>
                <a:gd name="T10" fmla="*/ 69 w 100"/>
                <a:gd name="T11" fmla="*/ 28 h 30"/>
                <a:gd name="T12" fmla="*/ 68 w 100"/>
                <a:gd name="T13" fmla="*/ 29 h 30"/>
                <a:gd name="T14" fmla="*/ 62 w 100"/>
                <a:gd name="T15" fmla="*/ 29 h 30"/>
                <a:gd name="T16" fmla="*/ 62 w 100"/>
                <a:gd name="T17" fmla="*/ 28 h 30"/>
                <a:gd name="T18" fmla="*/ 59 w 100"/>
                <a:gd name="T19" fmla="*/ 29 h 30"/>
                <a:gd name="T20" fmla="*/ 54 w 100"/>
                <a:gd name="T21" fmla="*/ 26 h 30"/>
                <a:gd name="T22" fmla="*/ 33 w 100"/>
                <a:gd name="T23" fmla="*/ 26 h 30"/>
                <a:gd name="T24" fmla="*/ 34 w 100"/>
                <a:gd name="T25" fmla="*/ 23 h 30"/>
                <a:gd name="T26" fmla="*/ 31 w 100"/>
                <a:gd name="T27" fmla="*/ 22 h 30"/>
                <a:gd name="T28" fmla="*/ 28 w 100"/>
                <a:gd name="T29" fmla="*/ 16 h 30"/>
                <a:gd name="T30" fmla="*/ 31 w 100"/>
                <a:gd name="T31" fmla="*/ 14 h 30"/>
                <a:gd name="T32" fmla="*/ 28 w 100"/>
                <a:gd name="T33" fmla="*/ 8 h 30"/>
                <a:gd name="T34" fmla="*/ 16 w 100"/>
                <a:gd name="T35" fmla="*/ 9 h 30"/>
                <a:gd name="T36" fmla="*/ 13 w 100"/>
                <a:gd name="T37" fmla="*/ 7 h 30"/>
                <a:gd name="T38" fmla="*/ 10 w 100"/>
                <a:gd name="T39" fmla="*/ 5 h 30"/>
                <a:gd name="T40" fmla="*/ 5 w 100"/>
                <a:gd name="T41" fmla="*/ 7 h 30"/>
                <a:gd name="T42" fmla="*/ 2 w 100"/>
                <a:gd name="T43" fmla="*/ 1 h 30"/>
                <a:gd name="T44" fmla="*/ 17 w 100"/>
                <a:gd name="T45" fmla="*/ 0 h 30"/>
                <a:gd name="T46" fmla="*/ 20 w 100"/>
                <a:gd name="T47" fmla="*/ 1 h 30"/>
                <a:gd name="T48" fmla="*/ 20 w 100"/>
                <a:gd name="T49" fmla="*/ 4 h 30"/>
                <a:gd name="T50" fmla="*/ 24 w 100"/>
                <a:gd name="T51" fmla="*/ 7 h 30"/>
                <a:gd name="T52" fmla="*/ 37 w 100"/>
                <a:gd name="T53" fmla="*/ 7 h 30"/>
                <a:gd name="T54" fmla="*/ 37 w 100"/>
                <a:gd name="T55" fmla="*/ 14 h 30"/>
                <a:gd name="T56" fmla="*/ 47 w 100"/>
                <a:gd name="T57" fmla="*/ 15 h 30"/>
                <a:gd name="T58" fmla="*/ 47 w 100"/>
                <a:gd name="T59" fmla="*/ 18 h 30"/>
                <a:gd name="T60" fmla="*/ 49 w 100"/>
                <a:gd name="T61" fmla="*/ 16 h 30"/>
                <a:gd name="T62" fmla="*/ 66 w 100"/>
                <a:gd name="T63" fmla="*/ 16 h 30"/>
                <a:gd name="T64" fmla="*/ 69 w 100"/>
                <a:gd name="T65" fmla="*/ 18 h 30"/>
                <a:gd name="T66" fmla="*/ 73 w 100"/>
                <a:gd name="T67" fmla="*/ 15 h 30"/>
                <a:gd name="T68" fmla="*/ 77 w 100"/>
                <a:gd name="T69" fmla="*/ 15 h 30"/>
                <a:gd name="T70" fmla="*/ 100 w 100"/>
                <a:gd name="T71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30">
                  <a:moveTo>
                    <a:pt x="100" y="16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98" y="23"/>
                    <a:pt x="96" y="24"/>
                    <a:pt x="96" y="26"/>
                  </a:cubicBezTo>
                  <a:cubicBezTo>
                    <a:pt x="89" y="27"/>
                    <a:pt x="84" y="26"/>
                    <a:pt x="79" y="26"/>
                  </a:cubicBezTo>
                  <a:cubicBezTo>
                    <a:pt x="77" y="26"/>
                    <a:pt x="75" y="29"/>
                    <a:pt x="73" y="29"/>
                  </a:cubicBezTo>
                  <a:cubicBezTo>
                    <a:pt x="71" y="29"/>
                    <a:pt x="71" y="28"/>
                    <a:pt x="69" y="28"/>
                  </a:cubicBezTo>
                  <a:cubicBezTo>
                    <a:pt x="70" y="28"/>
                    <a:pt x="68" y="29"/>
                    <a:pt x="68" y="29"/>
                  </a:cubicBezTo>
                  <a:cubicBezTo>
                    <a:pt x="67" y="29"/>
                    <a:pt x="62" y="29"/>
                    <a:pt x="62" y="29"/>
                  </a:cubicBezTo>
                  <a:cubicBezTo>
                    <a:pt x="62" y="29"/>
                    <a:pt x="62" y="28"/>
                    <a:pt x="62" y="28"/>
                  </a:cubicBezTo>
                  <a:cubicBezTo>
                    <a:pt x="61" y="27"/>
                    <a:pt x="59" y="29"/>
                    <a:pt x="59" y="29"/>
                  </a:cubicBezTo>
                  <a:cubicBezTo>
                    <a:pt x="56" y="28"/>
                    <a:pt x="56" y="26"/>
                    <a:pt x="54" y="26"/>
                  </a:cubicBezTo>
                  <a:cubicBezTo>
                    <a:pt x="48" y="26"/>
                    <a:pt x="41" y="30"/>
                    <a:pt x="33" y="26"/>
                  </a:cubicBezTo>
                  <a:cubicBezTo>
                    <a:pt x="33" y="25"/>
                    <a:pt x="34" y="25"/>
                    <a:pt x="34" y="23"/>
                  </a:cubicBezTo>
                  <a:cubicBezTo>
                    <a:pt x="34" y="21"/>
                    <a:pt x="32" y="23"/>
                    <a:pt x="31" y="22"/>
                  </a:cubicBezTo>
                  <a:cubicBezTo>
                    <a:pt x="30" y="20"/>
                    <a:pt x="31" y="17"/>
                    <a:pt x="28" y="16"/>
                  </a:cubicBezTo>
                  <a:cubicBezTo>
                    <a:pt x="29" y="15"/>
                    <a:pt x="31" y="15"/>
                    <a:pt x="31" y="14"/>
                  </a:cubicBezTo>
                  <a:cubicBezTo>
                    <a:pt x="31" y="11"/>
                    <a:pt x="27" y="12"/>
                    <a:pt x="28" y="8"/>
                  </a:cubicBezTo>
                  <a:cubicBezTo>
                    <a:pt x="26" y="10"/>
                    <a:pt x="20" y="9"/>
                    <a:pt x="16" y="9"/>
                  </a:cubicBezTo>
                  <a:cubicBezTo>
                    <a:pt x="13" y="11"/>
                    <a:pt x="14" y="7"/>
                    <a:pt x="13" y="7"/>
                  </a:cubicBezTo>
                  <a:cubicBezTo>
                    <a:pt x="12" y="6"/>
                    <a:pt x="10" y="7"/>
                    <a:pt x="10" y="5"/>
                  </a:cubicBezTo>
                  <a:cubicBezTo>
                    <a:pt x="9" y="6"/>
                    <a:pt x="7" y="7"/>
                    <a:pt x="5" y="7"/>
                  </a:cubicBezTo>
                  <a:cubicBezTo>
                    <a:pt x="9" y="2"/>
                    <a:pt x="0" y="6"/>
                    <a:pt x="2" y="1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0" y="1"/>
                    <a:pt x="20" y="3"/>
                    <a:pt x="20" y="4"/>
                  </a:cubicBezTo>
                  <a:cubicBezTo>
                    <a:pt x="21" y="5"/>
                    <a:pt x="25" y="3"/>
                    <a:pt x="24" y="7"/>
                  </a:cubicBezTo>
                  <a:cubicBezTo>
                    <a:pt x="28" y="3"/>
                    <a:pt x="32" y="7"/>
                    <a:pt x="37" y="7"/>
                  </a:cubicBezTo>
                  <a:cubicBezTo>
                    <a:pt x="36" y="11"/>
                    <a:pt x="39" y="11"/>
                    <a:pt x="37" y="14"/>
                  </a:cubicBezTo>
                  <a:cubicBezTo>
                    <a:pt x="39" y="14"/>
                    <a:pt x="43" y="13"/>
                    <a:pt x="47" y="15"/>
                  </a:cubicBezTo>
                  <a:cubicBezTo>
                    <a:pt x="48" y="15"/>
                    <a:pt x="40" y="18"/>
                    <a:pt x="47" y="18"/>
                  </a:cubicBezTo>
                  <a:cubicBezTo>
                    <a:pt x="48" y="18"/>
                    <a:pt x="48" y="16"/>
                    <a:pt x="49" y="16"/>
                  </a:cubicBezTo>
                  <a:cubicBezTo>
                    <a:pt x="54" y="16"/>
                    <a:pt x="60" y="16"/>
                    <a:pt x="66" y="16"/>
                  </a:cubicBezTo>
                  <a:cubicBezTo>
                    <a:pt x="67" y="16"/>
                    <a:pt x="69" y="18"/>
                    <a:pt x="69" y="18"/>
                  </a:cubicBezTo>
                  <a:cubicBezTo>
                    <a:pt x="72" y="17"/>
                    <a:pt x="66" y="15"/>
                    <a:pt x="73" y="15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83" y="14"/>
                    <a:pt x="92" y="14"/>
                    <a:pt x="100" y="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27"/>
            <p:cNvSpPr/>
            <p:nvPr/>
          </p:nvSpPr>
          <p:spPr bwMode="auto">
            <a:xfrm>
              <a:off x="5475287" y="1031875"/>
              <a:ext cx="376238" cy="269875"/>
            </a:xfrm>
            <a:custGeom>
              <a:avLst/>
              <a:gdLst>
                <a:gd name="T0" fmla="*/ 82 w 100"/>
                <a:gd name="T1" fmla="*/ 2 h 72"/>
                <a:gd name="T2" fmla="*/ 99 w 100"/>
                <a:gd name="T3" fmla="*/ 1 h 72"/>
                <a:gd name="T4" fmla="*/ 98 w 100"/>
                <a:gd name="T5" fmla="*/ 8 h 72"/>
                <a:gd name="T6" fmla="*/ 79 w 100"/>
                <a:gd name="T7" fmla="*/ 10 h 72"/>
                <a:gd name="T8" fmla="*/ 77 w 100"/>
                <a:gd name="T9" fmla="*/ 13 h 72"/>
                <a:gd name="T10" fmla="*/ 74 w 100"/>
                <a:gd name="T11" fmla="*/ 13 h 72"/>
                <a:gd name="T12" fmla="*/ 71 w 100"/>
                <a:gd name="T13" fmla="*/ 16 h 72"/>
                <a:gd name="T14" fmla="*/ 68 w 100"/>
                <a:gd name="T15" fmla="*/ 15 h 72"/>
                <a:gd name="T16" fmla="*/ 63 w 100"/>
                <a:gd name="T17" fmla="*/ 16 h 72"/>
                <a:gd name="T18" fmla="*/ 57 w 100"/>
                <a:gd name="T19" fmla="*/ 17 h 72"/>
                <a:gd name="T20" fmla="*/ 56 w 100"/>
                <a:gd name="T21" fmla="*/ 20 h 72"/>
                <a:gd name="T22" fmla="*/ 49 w 100"/>
                <a:gd name="T23" fmla="*/ 24 h 72"/>
                <a:gd name="T24" fmla="*/ 44 w 100"/>
                <a:gd name="T25" fmla="*/ 27 h 72"/>
                <a:gd name="T26" fmla="*/ 42 w 100"/>
                <a:gd name="T27" fmla="*/ 30 h 72"/>
                <a:gd name="T28" fmla="*/ 40 w 100"/>
                <a:gd name="T29" fmla="*/ 33 h 72"/>
                <a:gd name="T30" fmla="*/ 33 w 100"/>
                <a:gd name="T31" fmla="*/ 36 h 72"/>
                <a:gd name="T32" fmla="*/ 32 w 100"/>
                <a:gd name="T33" fmla="*/ 37 h 72"/>
                <a:gd name="T34" fmla="*/ 26 w 100"/>
                <a:gd name="T35" fmla="*/ 40 h 72"/>
                <a:gd name="T36" fmla="*/ 23 w 100"/>
                <a:gd name="T37" fmla="*/ 45 h 72"/>
                <a:gd name="T38" fmla="*/ 25 w 100"/>
                <a:gd name="T39" fmla="*/ 54 h 72"/>
                <a:gd name="T40" fmla="*/ 20 w 100"/>
                <a:gd name="T41" fmla="*/ 57 h 72"/>
                <a:gd name="T42" fmla="*/ 23 w 100"/>
                <a:gd name="T43" fmla="*/ 62 h 72"/>
                <a:gd name="T44" fmla="*/ 22 w 100"/>
                <a:gd name="T45" fmla="*/ 64 h 72"/>
                <a:gd name="T46" fmla="*/ 23 w 100"/>
                <a:gd name="T47" fmla="*/ 65 h 72"/>
                <a:gd name="T48" fmla="*/ 25 w 100"/>
                <a:gd name="T49" fmla="*/ 64 h 72"/>
                <a:gd name="T50" fmla="*/ 29 w 100"/>
                <a:gd name="T51" fmla="*/ 66 h 72"/>
                <a:gd name="T52" fmla="*/ 27 w 100"/>
                <a:gd name="T53" fmla="*/ 72 h 72"/>
                <a:gd name="T54" fmla="*/ 15 w 100"/>
                <a:gd name="T55" fmla="*/ 72 h 72"/>
                <a:gd name="T56" fmla="*/ 16 w 100"/>
                <a:gd name="T57" fmla="*/ 69 h 72"/>
                <a:gd name="T58" fmla="*/ 12 w 100"/>
                <a:gd name="T59" fmla="*/ 68 h 72"/>
                <a:gd name="T60" fmla="*/ 9 w 100"/>
                <a:gd name="T61" fmla="*/ 65 h 72"/>
                <a:gd name="T62" fmla="*/ 6 w 100"/>
                <a:gd name="T63" fmla="*/ 65 h 72"/>
                <a:gd name="T64" fmla="*/ 2 w 100"/>
                <a:gd name="T65" fmla="*/ 65 h 72"/>
                <a:gd name="T66" fmla="*/ 1 w 100"/>
                <a:gd name="T67" fmla="*/ 55 h 72"/>
                <a:gd name="T68" fmla="*/ 8 w 100"/>
                <a:gd name="T69" fmla="*/ 52 h 72"/>
                <a:gd name="T70" fmla="*/ 6 w 100"/>
                <a:gd name="T71" fmla="*/ 51 h 72"/>
                <a:gd name="T72" fmla="*/ 8 w 100"/>
                <a:gd name="T73" fmla="*/ 48 h 72"/>
                <a:gd name="T74" fmla="*/ 15 w 100"/>
                <a:gd name="T75" fmla="*/ 45 h 72"/>
                <a:gd name="T76" fmla="*/ 15 w 100"/>
                <a:gd name="T77" fmla="*/ 40 h 72"/>
                <a:gd name="T78" fmla="*/ 19 w 100"/>
                <a:gd name="T79" fmla="*/ 38 h 72"/>
                <a:gd name="T80" fmla="*/ 22 w 100"/>
                <a:gd name="T81" fmla="*/ 34 h 72"/>
                <a:gd name="T82" fmla="*/ 22 w 100"/>
                <a:gd name="T83" fmla="*/ 27 h 72"/>
                <a:gd name="T84" fmla="*/ 33 w 100"/>
                <a:gd name="T85" fmla="*/ 23 h 72"/>
                <a:gd name="T86" fmla="*/ 35 w 100"/>
                <a:gd name="T87" fmla="*/ 20 h 72"/>
                <a:gd name="T88" fmla="*/ 36 w 100"/>
                <a:gd name="T89" fmla="*/ 22 h 72"/>
                <a:gd name="T90" fmla="*/ 39 w 100"/>
                <a:gd name="T91" fmla="*/ 19 h 72"/>
                <a:gd name="T92" fmla="*/ 40 w 100"/>
                <a:gd name="T93" fmla="*/ 16 h 72"/>
                <a:gd name="T94" fmla="*/ 47 w 100"/>
                <a:gd name="T95" fmla="*/ 15 h 72"/>
                <a:gd name="T96" fmla="*/ 56 w 100"/>
                <a:gd name="T97" fmla="*/ 13 h 72"/>
                <a:gd name="T98" fmla="*/ 57 w 100"/>
                <a:gd name="T99" fmla="*/ 12 h 72"/>
                <a:gd name="T100" fmla="*/ 60 w 100"/>
                <a:gd name="T101" fmla="*/ 13 h 72"/>
                <a:gd name="T102" fmla="*/ 61 w 100"/>
                <a:gd name="T103" fmla="*/ 10 h 72"/>
                <a:gd name="T104" fmla="*/ 63 w 100"/>
                <a:gd name="T105" fmla="*/ 10 h 72"/>
                <a:gd name="T106" fmla="*/ 72 w 100"/>
                <a:gd name="T107" fmla="*/ 9 h 72"/>
                <a:gd name="T108" fmla="*/ 75 w 100"/>
                <a:gd name="T109" fmla="*/ 8 h 72"/>
                <a:gd name="T110" fmla="*/ 77 w 100"/>
                <a:gd name="T111" fmla="*/ 6 h 72"/>
                <a:gd name="T112" fmla="*/ 82 w 100"/>
                <a:gd name="T113" fmla="*/ 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72">
                  <a:moveTo>
                    <a:pt x="82" y="2"/>
                  </a:moveTo>
                  <a:cubicBezTo>
                    <a:pt x="87" y="5"/>
                    <a:pt x="93" y="0"/>
                    <a:pt x="99" y="1"/>
                  </a:cubicBezTo>
                  <a:cubicBezTo>
                    <a:pt x="100" y="4"/>
                    <a:pt x="97" y="4"/>
                    <a:pt x="98" y="8"/>
                  </a:cubicBezTo>
                  <a:cubicBezTo>
                    <a:pt x="93" y="5"/>
                    <a:pt x="86" y="10"/>
                    <a:pt x="79" y="10"/>
                  </a:cubicBezTo>
                  <a:cubicBezTo>
                    <a:pt x="78" y="10"/>
                    <a:pt x="78" y="13"/>
                    <a:pt x="77" y="13"/>
                  </a:cubicBezTo>
                  <a:cubicBezTo>
                    <a:pt x="76" y="14"/>
                    <a:pt x="74" y="13"/>
                    <a:pt x="74" y="13"/>
                  </a:cubicBezTo>
                  <a:cubicBezTo>
                    <a:pt x="74" y="13"/>
                    <a:pt x="71" y="16"/>
                    <a:pt x="71" y="16"/>
                  </a:cubicBezTo>
                  <a:cubicBezTo>
                    <a:pt x="70" y="16"/>
                    <a:pt x="70" y="14"/>
                    <a:pt x="68" y="15"/>
                  </a:cubicBezTo>
                  <a:cubicBezTo>
                    <a:pt x="67" y="15"/>
                    <a:pt x="65" y="15"/>
                    <a:pt x="63" y="16"/>
                  </a:cubicBezTo>
                  <a:cubicBezTo>
                    <a:pt x="62" y="16"/>
                    <a:pt x="59" y="17"/>
                    <a:pt x="57" y="17"/>
                  </a:cubicBezTo>
                  <a:cubicBezTo>
                    <a:pt x="55" y="18"/>
                    <a:pt x="57" y="19"/>
                    <a:pt x="56" y="20"/>
                  </a:cubicBezTo>
                  <a:cubicBezTo>
                    <a:pt x="55" y="21"/>
                    <a:pt x="49" y="20"/>
                    <a:pt x="49" y="24"/>
                  </a:cubicBezTo>
                  <a:cubicBezTo>
                    <a:pt x="48" y="26"/>
                    <a:pt x="45" y="27"/>
                    <a:pt x="44" y="27"/>
                  </a:cubicBezTo>
                  <a:cubicBezTo>
                    <a:pt x="44" y="28"/>
                    <a:pt x="42" y="29"/>
                    <a:pt x="42" y="30"/>
                  </a:cubicBezTo>
                  <a:cubicBezTo>
                    <a:pt x="41" y="31"/>
                    <a:pt x="40" y="31"/>
                    <a:pt x="40" y="33"/>
                  </a:cubicBezTo>
                  <a:cubicBezTo>
                    <a:pt x="35" y="34"/>
                    <a:pt x="36" y="32"/>
                    <a:pt x="33" y="36"/>
                  </a:cubicBezTo>
                  <a:cubicBezTo>
                    <a:pt x="33" y="36"/>
                    <a:pt x="32" y="35"/>
                    <a:pt x="32" y="37"/>
                  </a:cubicBezTo>
                  <a:cubicBezTo>
                    <a:pt x="32" y="39"/>
                    <a:pt x="28" y="38"/>
                    <a:pt x="26" y="40"/>
                  </a:cubicBezTo>
                  <a:cubicBezTo>
                    <a:pt x="26" y="42"/>
                    <a:pt x="28" y="47"/>
                    <a:pt x="23" y="45"/>
                  </a:cubicBezTo>
                  <a:cubicBezTo>
                    <a:pt x="24" y="48"/>
                    <a:pt x="22" y="54"/>
                    <a:pt x="25" y="54"/>
                  </a:cubicBezTo>
                  <a:cubicBezTo>
                    <a:pt x="24" y="55"/>
                    <a:pt x="22" y="56"/>
                    <a:pt x="20" y="57"/>
                  </a:cubicBezTo>
                  <a:cubicBezTo>
                    <a:pt x="19" y="60"/>
                    <a:pt x="24" y="59"/>
                    <a:pt x="23" y="62"/>
                  </a:cubicBezTo>
                  <a:cubicBezTo>
                    <a:pt x="23" y="62"/>
                    <a:pt x="21" y="63"/>
                    <a:pt x="22" y="64"/>
                  </a:cubicBezTo>
                  <a:cubicBezTo>
                    <a:pt x="22" y="63"/>
                    <a:pt x="24" y="65"/>
                    <a:pt x="23" y="65"/>
                  </a:cubicBezTo>
                  <a:cubicBezTo>
                    <a:pt x="24" y="65"/>
                    <a:pt x="25" y="64"/>
                    <a:pt x="25" y="64"/>
                  </a:cubicBezTo>
                  <a:cubicBezTo>
                    <a:pt x="26" y="64"/>
                    <a:pt x="26" y="67"/>
                    <a:pt x="29" y="66"/>
                  </a:cubicBezTo>
                  <a:cubicBezTo>
                    <a:pt x="29" y="69"/>
                    <a:pt x="27" y="69"/>
                    <a:pt x="27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7" y="70"/>
                    <a:pt x="16" y="69"/>
                  </a:cubicBezTo>
                  <a:cubicBezTo>
                    <a:pt x="15" y="68"/>
                    <a:pt x="14" y="69"/>
                    <a:pt x="12" y="68"/>
                  </a:cubicBezTo>
                  <a:cubicBezTo>
                    <a:pt x="11" y="67"/>
                    <a:pt x="10" y="65"/>
                    <a:pt x="9" y="65"/>
                  </a:cubicBezTo>
                  <a:cubicBezTo>
                    <a:pt x="9" y="65"/>
                    <a:pt x="7" y="65"/>
                    <a:pt x="6" y="65"/>
                  </a:cubicBezTo>
                  <a:cubicBezTo>
                    <a:pt x="5" y="64"/>
                    <a:pt x="5" y="65"/>
                    <a:pt x="2" y="65"/>
                  </a:cubicBezTo>
                  <a:cubicBezTo>
                    <a:pt x="2" y="62"/>
                    <a:pt x="0" y="60"/>
                    <a:pt x="1" y="55"/>
                  </a:cubicBezTo>
                  <a:cubicBezTo>
                    <a:pt x="5" y="60"/>
                    <a:pt x="1" y="50"/>
                    <a:pt x="8" y="52"/>
                  </a:cubicBezTo>
                  <a:cubicBezTo>
                    <a:pt x="9" y="51"/>
                    <a:pt x="6" y="51"/>
                    <a:pt x="6" y="51"/>
                  </a:cubicBezTo>
                  <a:cubicBezTo>
                    <a:pt x="7" y="50"/>
                    <a:pt x="11" y="49"/>
                    <a:pt x="8" y="48"/>
                  </a:cubicBezTo>
                  <a:cubicBezTo>
                    <a:pt x="9" y="46"/>
                    <a:pt x="12" y="46"/>
                    <a:pt x="15" y="45"/>
                  </a:cubicBezTo>
                  <a:cubicBezTo>
                    <a:pt x="14" y="43"/>
                    <a:pt x="19" y="41"/>
                    <a:pt x="15" y="40"/>
                  </a:cubicBezTo>
                  <a:cubicBezTo>
                    <a:pt x="15" y="38"/>
                    <a:pt x="17" y="39"/>
                    <a:pt x="19" y="38"/>
                  </a:cubicBezTo>
                  <a:cubicBezTo>
                    <a:pt x="19" y="36"/>
                    <a:pt x="20" y="35"/>
                    <a:pt x="22" y="34"/>
                  </a:cubicBezTo>
                  <a:cubicBezTo>
                    <a:pt x="19" y="32"/>
                    <a:pt x="23" y="32"/>
                    <a:pt x="22" y="27"/>
                  </a:cubicBezTo>
                  <a:cubicBezTo>
                    <a:pt x="27" y="27"/>
                    <a:pt x="29" y="24"/>
                    <a:pt x="33" y="23"/>
                  </a:cubicBezTo>
                  <a:cubicBezTo>
                    <a:pt x="35" y="24"/>
                    <a:pt x="34" y="21"/>
                    <a:pt x="35" y="20"/>
                  </a:cubicBezTo>
                  <a:cubicBezTo>
                    <a:pt x="35" y="20"/>
                    <a:pt x="36" y="21"/>
                    <a:pt x="36" y="22"/>
                  </a:cubicBezTo>
                  <a:cubicBezTo>
                    <a:pt x="37" y="21"/>
                    <a:pt x="38" y="20"/>
                    <a:pt x="39" y="19"/>
                  </a:cubicBezTo>
                  <a:cubicBezTo>
                    <a:pt x="39" y="18"/>
                    <a:pt x="40" y="18"/>
                    <a:pt x="40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49" y="13"/>
                    <a:pt x="51" y="14"/>
                    <a:pt x="56" y="13"/>
                  </a:cubicBezTo>
                  <a:cubicBezTo>
                    <a:pt x="57" y="13"/>
                    <a:pt x="56" y="12"/>
                    <a:pt x="57" y="12"/>
                  </a:cubicBezTo>
                  <a:cubicBezTo>
                    <a:pt x="59" y="11"/>
                    <a:pt x="60" y="13"/>
                    <a:pt x="60" y="13"/>
                  </a:cubicBezTo>
                  <a:cubicBezTo>
                    <a:pt x="62" y="13"/>
                    <a:pt x="59" y="10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4" y="10"/>
                    <a:pt x="68" y="10"/>
                    <a:pt x="72" y="9"/>
                  </a:cubicBezTo>
                  <a:cubicBezTo>
                    <a:pt x="75" y="8"/>
                    <a:pt x="74" y="9"/>
                    <a:pt x="75" y="8"/>
                  </a:cubicBezTo>
                  <a:cubicBezTo>
                    <a:pt x="75" y="8"/>
                    <a:pt x="77" y="6"/>
                    <a:pt x="77" y="6"/>
                  </a:cubicBezTo>
                  <a:cubicBezTo>
                    <a:pt x="81" y="4"/>
                    <a:pt x="82" y="9"/>
                    <a:pt x="8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28"/>
            <p:cNvSpPr/>
            <p:nvPr/>
          </p:nvSpPr>
          <p:spPr bwMode="auto">
            <a:xfrm>
              <a:off x="2187575" y="1047750"/>
              <a:ext cx="41275" cy="19050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29"/>
            <p:cNvSpPr/>
            <p:nvPr/>
          </p:nvSpPr>
          <p:spPr bwMode="auto">
            <a:xfrm>
              <a:off x="7310437" y="1069975"/>
              <a:ext cx="115888" cy="90488"/>
            </a:xfrm>
            <a:custGeom>
              <a:avLst/>
              <a:gdLst>
                <a:gd name="T0" fmla="*/ 8 w 31"/>
                <a:gd name="T1" fmla="*/ 0 h 24"/>
                <a:gd name="T2" fmla="*/ 10 w 31"/>
                <a:gd name="T3" fmla="*/ 2 h 24"/>
                <a:gd name="T4" fmla="*/ 18 w 31"/>
                <a:gd name="T5" fmla="*/ 6 h 24"/>
                <a:gd name="T6" fmla="*/ 22 w 31"/>
                <a:gd name="T7" fmla="*/ 3 h 24"/>
                <a:gd name="T8" fmla="*/ 31 w 31"/>
                <a:gd name="T9" fmla="*/ 5 h 24"/>
                <a:gd name="T10" fmla="*/ 28 w 31"/>
                <a:gd name="T11" fmla="*/ 12 h 24"/>
                <a:gd name="T12" fmla="*/ 17 w 31"/>
                <a:gd name="T13" fmla="*/ 14 h 24"/>
                <a:gd name="T14" fmla="*/ 17 w 31"/>
                <a:gd name="T15" fmla="*/ 16 h 24"/>
                <a:gd name="T16" fmla="*/ 14 w 31"/>
                <a:gd name="T17" fmla="*/ 19 h 24"/>
                <a:gd name="T18" fmla="*/ 10 w 31"/>
                <a:gd name="T19" fmla="*/ 20 h 24"/>
                <a:gd name="T20" fmla="*/ 4 w 31"/>
                <a:gd name="T21" fmla="*/ 17 h 24"/>
                <a:gd name="T22" fmla="*/ 0 w 31"/>
                <a:gd name="T23" fmla="*/ 6 h 24"/>
                <a:gd name="T24" fmla="*/ 8 w 31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4">
                  <a:moveTo>
                    <a:pt x="8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1" y="5"/>
                    <a:pt x="16" y="4"/>
                    <a:pt x="18" y="6"/>
                  </a:cubicBezTo>
                  <a:cubicBezTo>
                    <a:pt x="21" y="7"/>
                    <a:pt x="22" y="3"/>
                    <a:pt x="22" y="3"/>
                  </a:cubicBezTo>
                  <a:cubicBezTo>
                    <a:pt x="24" y="3"/>
                    <a:pt x="26" y="6"/>
                    <a:pt x="31" y="5"/>
                  </a:cubicBezTo>
                  <a:cubicBezTo>
                    <a:pt x="30" y="6"/>
                    <a:pt x="23" y="9"/>
                    <a:pt x="28" y="12"/>
                  </a:cubicBezTo>
                  <a:cubicBezTo>
                    <a:pt x="27" y="15"/>
                    <a:pt x="22" y="14"/>
                    <a:pt x="17" y="14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8"/>
                    <a:pt x="9" y="17"/>
                    <a:pt x="14" y="19"/>
                  </a:cubicBezTo>
                  <a:cubicBezTo>
                    <a:pt x="14" y="24"/>
                    <a:pt x="9" y="16"/>
                    <a:pt x="10" y="20"/>
                  </a:cubicBezTo>
                  <a:cubicBezTo>
                    <a:pt x="8" y="19"/>
                    <a:pt x="9" y="16"/>
                    <a:pt x="4" y="17"/>
                  </a:cubicBezTo>
                  <a:cubicBezTo>
                    <a:pt x="3" y="13"/>
                    <a:pt x="4" y="7"/>
                    <a:pt x="0" y="6"/>
                  </a:cubicBezTo>
                  <a:cubicBezTo>
                    <a:pt x="1" y="3"/>
                    <a:pt x="9" y="6"/>
                    <a:pt x="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30"/>
            <p:cNvSpPr/>
            <p:nvPr/>
          </p:nvSpPr>
          <p:spPr bwMode="auto">
            <a:xfrm>
              <a:off x="1808162" y="1081087"/>
              <a:ext cx="30163" cy="22225"/>
            </a:xfrm>
            <a:custGeom>
              <a:avLst/>
              <a:gdLst>
                <a:gd name="T0" fmla="*/ 4 w 8"/>
                <a:gd name="T1" fmla="*/ 0 h 6"/>
                <a:gd name="T2" fmla="*/ 5 w 8"/>
                <a:gd name="T3" fmla="*/ 6 h 6"/>
                <a:gd name="T4" fmla="*/ 0 w 8"/>
                <a:gd name="T5" fmla="*/ 4 h 6"/>
                <a:gd name="T6" fmla="*/ 4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8" y="1"/>
                    <a:pt x="5" y="2"/>
                    <a:pt x="5" y="6"/>
                  </a:cubicBezTo>
                  <a:cubicBezTo>
                    <a:pt x="4" y="5"/>
                    <a:pt x="2" y="4"/>
                    <a:pt x="0" y="4"/>
                  </a:cubicBezTo>
                  <a:cubicBezTo>
                    <a:pt x="0" y="2"/>
                    <a:pt x="4" y="3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31"/>
            <p:cNvSpPr/>
            <p:nvPr/>
          </p:nvSpPr>
          <p:spPr bwMode="auto">
            <a:xfrm>
              <a:off x="7437437" y="1081087"/>
              <a:ext cx="52388" cy="49213"/>
            </a:xfrm>
            <a:custGeom>
              <a:avLst/>
              <a:gdLst>
                <a:gd name="T0" fmla="*/ 0 w 14"/>
                <a:gd name="T1" fmla="*/ 4 h 13"/>
                <a:gd name="T2" fmla="*/ 14 w 14"/>
                <a:gd name="T3" fmla="*/ 7 h 13"/>
                <a:gd name="T4" fmla="*/ 8 w 14"/>
                <a:gd name="T5" fmla="*/ 13 h 13"/>
                <a:gd name="T6" fmla="*/ 5 w 14"/>
                <a:gd name="T7" fmla="*/ 10 h 13"/>
                <a:gd name="T8" fmla="*/ 3 w 14"/>
                <a:gd name="T9" fmla="*/ 10 h 13"/>
                <a:gd name="T10" fmla="*/ 0 w 14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0" y="4"/>
                  </a:moveTo>
                  <a:cubicBezTo>
                    <a:pt x="4" y="0"/>
                    <a:pt x="12" y="4"/>
                    <a:pt x="14" y="7"/>
                  </a:cubicBezTo>
                  <a:cubicBezTo>
                    <a:pt x="13" y="10"/>
                    <a:pt x="7" y="8"/>
                    <a:pt x="8" y="13"/>
                  </a:cubicBezTo>
                  <a:cubicBezTo>
                    <a:pt x="6" y="13"/>
                    <a:pt x="6" y="10"/>
                    <a:pt x="5" y="10"/>
                  </a:cubicBezTo>
                  <a:cubicBezTo>
                    <a:pt x="5" y="10"/>
                    <a:pt x="3" y="10"/>
                    <a:pt x="3" y="10"/>
                  </a:cubicBezTo>
                  <a:cubicBezTo>
                    <a:pt x="1" y="8"/>
                    <a:pt x="3" y="5"/>
                    <a:pt x="0" y="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32"/>
            <p:cNvSpPr/>
            <p:nvPr/>
          </p:nvSpPr>
          <p:spPr bwMode="auto">
            <a:xfrm>
              <a:off x="7504112" y="1096962"/>
              <a:ext cx="79375" cy="44450"/>
            </a:xfrm>
            <a:custGeom>
              <a:avLst/>
              <a:gdLst>
                <a:gd name="T0" fmla="*/ 1 w 21"/>
                <a:gd name="T1" fmla="*/ 2 h 12"/>
                <a:gd name="T2" fmla="*/ 4 w 21"/>
                <a:gd name="T3" fmla="*/ 2 h 12"/>
                <a:gd name="T4" fmla="*/ 11 w 21"/>
                <a:gd name="T5" fmla="*/ 5 h 12"/>
                <a:gd name="T6" fmla="*/ 18 w 21"/>
                <a:gd name="T7" fmla="*/ 7 h 12"/>
                <a:gd name="T8" fmla="*/ 21 w 21"/>
                <a:gd name="T9" fmla="*/ 10 h 12"/>
                <a:gd name="T10" fmla="*/ 4 w 21"/>
                <a:gd name="T11" fmla="*/ 7 h 12"/>
                <a:gd name="T12" fmla="*/ 1 w 21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2">
                  <a:moveTo>
                    <a:pt x="1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8" y="0"/>
                    <a:pt x="8" y="4"/>
                    <a:pt x="11" y="5"/>
                  </a:cubicBezTo>
                  <a:cubicBezTo>
                    <a:pt x="14" y="5"/>
                    <a:pt x="16" y="6"/>
                    <a:pt x="18" y="7"/>
                  </a:cubicBezTo>
                  <a:cubicBezTo>
                    <a:pt x="20" y="8"/>
                    <a:pt x="21" y="7"/>
                    <a:pt x="21" y="10"/>
                  </a:cubicBezTo>
                  <a:cubicBezTo>
                    <a:pt x="13" y="12"/>
                    <a:pt x="10" y="8"/>
                    <a:pt x="4" y="7"/>
                  </a:cubicBezTo>
                  <a:cubicBezTo>
                    <a:pt x="6" y="3"/>
                    <a:pt x="0" y="6"/>
                    <a:pt x="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33"/>
            <p:cNvSpPr/>
            <p:nvPr/>
          </p:nvSpPr>
          <p:spPr bwMode="auto">
            <a:xfrm>
              <a:off x="2165350" y="1166812"/>
              <a:ext cx="130175" cy="109538"/>
            </a:xfrm>
            <a:custGeom>
              <a:avLst/>
              <a:gdLst>
                <a:gd name="T0" fmla="*/ 11 w 35"/>
                <a:gd name="T1" fmla="*/ 5 h 29"/>
                <a:gd name="T2" fmla="*/ 11 w 35"/>
                <a:gd name="T3" fmla="*/ 4 h 29"/>
                <a:gd name="T4" fmla="*/ 27 w 35"/>
                <a:gd name="T5" fmla="*/ 0 h 29"/>
                <a:gd name="T6" fmla="*/ 30 w 35"/>
                <a:gd name="T7" fmla="*/ 5 h 29"/>
                <a:gd name="T8" fmla="*/ 27 w 35"/>
                <a:gd name="T9" fmla="*/ 9 h 29"/>
                <a:gd name="T10" fmla="*/ 34 w 35"/>
                <a:gd name="T11" fmla="*/ 11 h 29"/>
                <a:gd name="T12" fmla="*/ 35 w 35"/>
                <a:gd name="T13" fmla="*/ 22 h 29"/>
                <a:gd name="T14" fmla="*/ 31 w 35"/>
                <a:gd name="T15" fmla="*/ 22 h 29"/>
                <a:gd name="T16" fmla="*/ 31 w 35"/>
                <a:gd name="T17" fmla="*/ 25 h 29"/>
                <a:gd name="T18" fmla="*/ 27 w 35"/>
                <a:gd name="T19" fmla="*/ 25 h 29"/>
                <a:gd name="T20" fmla="*/ 23 w 35"/>
                <a:gd name="T21" fmla="*/ 28 h 29"/>
                <a:gd name="T22" fmla="*/ 18 w 35"/>
                <a:gd name="T23" fmla="*/ 23 h 29"/>
                <a:gd name="T24" fmla="*/ 14 w 35"/>
                <a:gd name="T25" fmla="*/ 19 h 29"/>
                <a:gd name="T26" fmla="*/ 11 w 35"/>
                <a:gd name="T27" fmla="*/ 16 h 29"/>
                <a:gd name="T28" fmla="*/ 4 w 35"/>
                <a:gd name="T29" fmla="*/ 15 h 29"/>
                <a:gd name="T30" fmla="*/ 0 w 35"/>
                <a:gd name="T31" fmla="*/ 12 h 29"/>
                <a:gd name="T32" fmla="*/ 14 w 35"/>
                <a:gd name="T33" fmla="*/ 14 h 29"/>
                <a:gd name="T34" fmla="*/ 15 w 35"/>
                <a:gd name="T35" fmla="*/ 8 h 29"/>
                <a:gd name="T36" fmla="*/ 10 w 35"/>
                <a:gd name="T37" fmla="*/ 4 h 29"/>
                <a:gd name="T38" fmla="*/ 11 w 35"/>
                <a:gd name="T3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9">
                  <a:moveTo>
                    <a:pt x="11" y="5"/>
                  </a:moveTo>
                  <a:cubicBezTo>
                    <a:pt x="13" y="5"/>
                    <a:pt x="12" y="4"/>
                    <a:pt x="11" y="4"/>
                  </a:cubicBezTo>
                  <a:cubicBezTo>
                    <a:pt x="15" y="1"/>
                    <a:pt x="25" y="4"/>
                    <a:pt x="27" y="0"/>
                  </a:cubicBezTo>
                  <a:cubicBezTo>
                    <a:pt x="29" y="1"/>
                    <a:pt x="29" y="3"/>
                    <a:pt x="30" y="5"/>
                  </a:cubicBezTo>
                  <a:cubicBezTo>
                    <a:pt x="30" y="8"/>
                    <a:pt x="27" y="7"/>
                    <a:pt x="27" y="9"/>
                  </a:cubicBezTo>
                  <a:cubicBezTo>
                    <a:pt x="28" y="14"/>
                    <a:pt x="30" y="11"/>
                    <a:pt x="34" y="11"/>
                  </a:cubicBezTo>
                  <a:cubicBezTo>
                    <a:pt x="35" y="16"/>
                    <a:pt x="34" y="16"/>
                    <a:pt x="35" y="22"/>
                  </a:cubicBezTo>
                  <a:cubicBezTo>
                    <a:pt x="34" y="23"/>
                    <a:pt x="32" y="21"/>
                    <a:pt x="31" y="22"/>
                  </a:cubicBezTo>
                  <a:cubicBezTo>
                    <a:pt x="31" y="22"/>
                    <a:pt x="31" y="25"/>
                    <a:pt x="31" y="25"/>
                  </a:cubicBezTo>
                  <a:cubicBezTo>
                    <a:pt x="30" y="25"/>
                    <a:pt x="28" y="25"/>
                    <a:pt x="27" y="25"/>
                  </a:cubicBezTo>
                  <a:cubicBezTo>
                    <a:pt x="25" y="25"/>
                    <a:pt x="25" y="27"/>
                    <a:pt x="23" y="28"/>
                  </a:cubicBezTo>
                  <a:cubicBezTo>
                    <a:pt x="19" y="29"/>
                    <a:pt x="19" y="25"/>
                    <a:pt x="18" y="23"/>
                  </a:cubicBezTo>
                  <a:cubicBezTo>
                    <a:pt x="17" y="22"/>
                    <a:pt x="13" y="22"/>
                    <a:pt x="14" y="19"/>
                  </a:cubicBezTo>
                  <a:cubicBezTo>
                    <a:pt x="12" y="20"/>
                    <a:pt x="11" y="18"/>
                    <a:pt x="11" y="16"/>
                  </a:cubicBezTo>
                  <a:cubicBezTo>
                    <a:pt x="9" y="17"/>
                    <a:pt x="7" y="16"/>
                    <a:pt x="4" y="15"/>
                  </a:cubicBezTo>
                  <a:cubicBezTo>
                    <a:pt x="2" y="14"/>
                    <a:pt x="0" y="16"/>
                    <a:pt x="0" y="12"/>
                  </a:cubicBezTo>
                  <a:cubicBezTo>
                    <a:pt x="6" y="11"/>
                    <a:pt x="8" y="15"/>
                    <a:pt x="14" y="14"/>
                  </a:cubicBezTo>
                  <a:cubicBezTo>
                    <a:pt x="16" y="13"/>
                    <a:pt x="15" y="10"/>
                    <a:pt x="15" y="8"/>
                  </a:cubicBezTo>
                  <a:cubicBezTo>
                    <a:pt x="16" y="4"/>
                    <a:pt x="8" y="9"/>
                    <a:pt x="10" y="4"/>
                  </a:cubicBezTo>
                  <a:cubicBezTo>
                    <a:pt x="11" y="4"/>
                    <a:pt x="11" y="4"/>
                    <a:pt x="11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34"/>
            <p:cNvSpPr/>
            <p:nvPr/>
          </p:nvSpPr>
          <p:spPr bwMode="auto">
            <a:xfrm>
              <a:off x="2636837" y="1174750"/>
              <a:ext cx="82550" cy="38100"/>
            </a:xfrm>
            <a:custGeom>
              <a:avLst/>
              <a:gdLst>
                <a:gd name="T0" fmla="*/ 0 w 22"/>
                <a:gd name="T1" fmla="*/ 2 h 10"/>
                <a:gd name="T2" fmla="*/ 6 w 22"/>
                <a:gd name="T3" fmla="*/ 0 h 10"/>
                <a:gd name="T4" fmla="*/ 21 w 22"/>
                <a:gd name="T5" fmla="*/ 5 h 10"/>
                <a:gd name="T6" fmla="*/ 20 w 22"/>
                <a:gd name="T7" fmla="*/ 10 h 10"/>
                <a:gd name="T8" fmla="*/ 5 w 22"/>
                <a:gd name="T9" fmla="*/ 5 h 10"/>
                <a:gd name="T10" fmla="*/ 0 w 22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0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1" y="1"/>
                    <a:pt x="17" y="4"/>
                    <a:pt x="21" y="5"/>
                  </a:cubicBezTo>
                  <a:cubicBezTo>
                    <a:pt x="22" y="7"/>
                    <a:pt x="20" y="8"/>
                    <a:pt x="20" y="10"/>
                  </a:cubicBezTo>
                  <a:cubicBezTo>
                    <a:pt x="12" y="10"/>
                    <a:pt x="9" y="9"/>
                    <a:pt x="5" y="5"/>
                  </a:cubicBezTo>
                  <a:cubicBezTo>
                    <a:pt x="3" y="4"/>
                    <a:pt x="3" y="1"/>
                    <a:pt x="0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35"/>
            <p:cNvSpPr/>
            <p:nvPr/>
          </p:nvSpPr>
          <p:spPr bwMode="auto">
            <a:xfrm>
              <a:off x="7385050" y="1174750"/>
              <a:ext cx="52388" cy="22225"/>
            </a:xfrm>
            <a:custGeom>
              <a:avLst/>
              <a:gdLst>
                <a:gd name="T0" fmla="*/ 14 w 14"/>
                <a:gd name="T1" fmla="*/ 5 h 6"/>
                <a:gd name="T2" fmla="*/ 0 w 14"/>
                <a:gd name="T3" fmla="*/ 3 h 6"/>
                <a:gd name="T4" fmla="*/ 4 w 14"/>
                <a:gd name="T5" fmla="*/ 0 h 6"/>
                <a:gd name="T6" fmla="*/ 14 w 14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4" y="5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0" y="1"/>
                    <a:pt x="4" y="3"/>
                    <a:pt x="4" y="0"/>
                  </a:cubicBezTo>
                  <a:cubicBezTo>
                    <a:pt x="7" y="2"/>
                    <a:pt x="14" y="0"/>
                    <a:pt x="1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36"/>
            <p:cNvSpPr/>
            <p:nvPr/>
          </p:nvSpPr>
          <p:spPr bwMode="auto">
            <a:xfrm>
              <a:off x="3217862" y="1290637"/>
              <a:ext cx="41275" cy="30163"/>
            </a:xfrm>
            <a:custGeom>
              <a:avLst/>
              <a:gdLst>
                <a:gd name="T0" fmla="*/ 11 w 11"/>
                <a:gd name="T1" fmla="*/ 6 h 8"/>
                <a:gd name="T2" fmla="*/ 0 w 11"/>
                <a:gd name="T3" fmla="*/ 3 h 8"/>
                <a:gd name="T4" fmla="*/ 11 w 11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6"/>
                  </a:moveTo>
                  <a:cubicBezTo>
                    <a:pt x="4" y="8"/>
                    <a:pt x="5" y="2"/>
                    <a:pt x="0" y="3"/>
                  </a:cubicBezTo>
                  <a:cubicBezTo>
                    <a:pt x="2" y="0"/>
                    <a:pt x="11" y="2"/>
                    <a:pt x="11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37"/>
            <p:cNvSpPr/>
            <p:nvPr/>
          </p:nvSpPr>
          <p:spPr bwMode="auto">
            <a:xfrm>
              <a:off x="3187700" y="1320800"/>
              <a:ext cx="60325" cy="34925"/>
            </a:xfrm>
            <a:custGeom>
              <a:avLst/>
              <a:gdLst>
                <a:gd name="T0" fmla="*/ 16 w 16"/>
                <a:gd name="T1" fmla="*/ 5 h 9"/>
                <a:gd name="T2" fmla="*/ 2 w 16"/>
                <a:gd name="T3" fmla="*/ 5 h 9"/>
                <a:gd name="T4" fmla="*/ 6 w 16"/>
                <a:gd name="T5" fmla="*/ 1 h 9"/>
                <a:gd name="T6" fmla="*/ 16 w 16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16" y="5"/>
                  </a:moveTo>
                  <a:cubicBezTo>
                    <a:pt x="14" y="9"/>
                    <a:pt x="4" y="9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9" y="3"/>
                    <a:pt x="12" y="4"/>
                    <a:pt x="16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38"/>
            <p:cNvSpPr/>
            <p:nvPr/>
          </p:nvSpPr>
          <p:spPr bwMode="auto">
            <a:xfrm>
              <a:off x="5400675" y="1343025"/>
              <a:ext cx="38100" cy="34925"/>
            </a:xfrm>
            <a:custGeom>
              <a:avLst/>
              <a:gdLst>
                <a:gd name="T0" fmla="*/ 4 w 10"/>
                <a:gd name="T1" fmla="*/ 0 h 9"/>
                <a:gd name="T2" fmla="*/ 10 w 10"/>
                <a:gd name="T3" fmla="*/ 6 h 9"/>
                <a:gd name="T4" fmla="*/ 3 w 10"/>
                <a:gd name="T5" fmla="*/ 9 h 9"/>
                <a:gd name="T6" fmla="*/ 1 w 10"/>
                <a:gd name="T7" fmla="*/ 2 h 9"/>
                <a:gd name="T8" fmla="*/ 4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8" y="0"/>
                    <a:pt x="9" y="2"/>
                    <a:pt x="10" y="6"/>
                  </a:cubicBezTo>
                  <a:cubicBezTo>
                    <a:pt x="6" y="6"/>
                    <a:pt x="3" y="6"/>
                    <a:pt x="3" y="9"/>
                  </a:cubicBezTo>
                  <a:cubicBezTo>
                    <a:pt x="0" y="9"/>
                    <a:pt x="2" y="4"/>
                    <a:pt x="1" y="2"/>
                  </a:cubicBezTo>
                  <a:cubicBezTo>
                    <a:pt x="3" y="2"/>
                    <a:pt x="4" y="1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39"/>
            <p:cNvSpPr/>
            <p:nvPr/>
          </p:nvSpPr>
          <p:spPr bwMode="auto">
            <a:xfrm>
              <a:off x="2044700" y="1366837"/>
              <a:ext cx="38100" cy="25400"/>
            </a:xfrm>
            <a:custGeom>
              <a:avLst/>
              <a:gdLst>
                <a:gd name="T0" fmla="*/ 10 w 10"/>
                <a:gd name="T1" fmla="*/ 6 h 7"/>
                <a:gd name="T2" fmla="*/ 0 w 10"/>
                <a:gd name="T3" fmla="*/ 7 h 7"/>
                <a:gd name="T4" fmla="*/ 10 w 10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6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4"/>
                    <a:pt x="10" y="0"/>
                    <a:pt x="10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40"/>
            <p:cNvSpPr/>
            <p:nvPr/>
          </p:nvSpPr>
          <p:spPr bwMode="auto">
            <a:xfrm>
              <a:off x="2705100" y="1384300"/>
              <a:ext cx="66675" cy="41275"/>
            </a:xfrm>
            <a:custGeom>
              <a:avLst/>
              <a:gdLst>
                <a:gd name="T0" fmla="*/ 15 w 18"/>
                <a:gd name="T1" fmla="*/ 2 h 11"/>
                <a:gd name="T2" fmla="*/ 16 w 18"/>
                <a:gd name="T3" fmla="*/ 10 h 11"/>
                <a:gd name="T4" fmla="*/ 2 w 18"/>
                <a:gd name="T5" fmla="*/ 8 h 11"/>
                <a:gd name="T6" fmla="*/ 5 w 18"/>
                <a:gd name="T7" fmla="*/ 2 h 11"/>
                <a:gd name="T8" fmla="*/ 15 w 18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5" y="2"/>
                  </a:moveTo>
                  <a:cubicBezTo>
                    <a:pt x="16" y="4"/>
                    <a:pt x="18" y="9"/>
                    <a:pt x="16" y="10"/>
                  </a:cubicBezTo>
                  <a:cubicBezTo>
                    <a:pt x="11" y="10"/>
                    <a:pt x="4" y="11"/>
                    <a:pt x="2" y="8"/>
                  </a:cubicBezTo>
                  <a:cubicBezTo>
                    <a:pt x="0" y="3"/>
                    <a:pt x="6" y="6"/>
                    <a:pt x="5" y="2"/>
                  </a:cubicBezTo>
                  <a:cubicBezTo>
                    <a:pt x="9" y="0"/>
                    <a:pt x="14" y="4"/>
                    <a:pt x="1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41"/>
            <p:cNvSpPr/>
            <p:nvPr/>
          </p:nvSpPr>
          <p:spPr bwMode="auto">
            <a:xfrm>
              <a:off x="2682875" y="1497012"/>
              <a:ext cx="77788" cy="38100"/>
            </a:xfrm>
            <a:custGeom>
              <a:avLst/>
              <a:gdLst>
                <a:gd name="T0" fmla="*/ 19 w 21"/>
                <a:gd name="T1" fmla="*/ 4 h 10"/>
                <a:gd name="T2" fmla="*/ 14 w 21"/>
                <a:gd name="T3" fmla="*/ 7 h 10"/>
                <a:gd name="T4" fmla="*/ 8 w 21"/>
                <a:gd name="T5" fmla="*/ 8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19 w 21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19" y="4"/>
                  </a:moveTo>
                  <a:cubicBezTo>
                    <a:pt x="21" y="8"/>
                    <a:pt x="16" y="7"/>
                    <a:pt x="14" y="7"/>
                  </a:cubicBezTo>
                  <a:cubicBezTo>
                    <a:pt x="13" y="7"/>
                    <a:pt x="9" y="10"/>
                    <a:pt x="8" y="8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19" y="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2" name="Freeform 42"/>
            <p:cNvSpPr/>
            <p:nvPr/>
          </p:nvSpPr>
          <p:spPr bwMode="auto">
            <a:xfrm>
              <a:off x="2682875" y="1554162"/>
              <a:ext cx="36513" cy="19050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43"/>
            <p:cNvSpPr/>
            <p:nvPr/>
          </p:nvSpPr>
          <p:spPr bwMode="auto">
            <a:xfrm>
              <a:off x="2565400" y="157956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11 w 11"/>
                <a:gd name="T3" fmla="*/ 3 h 6"/>
                <a:gd name="T4" fmla="*/ 5 w 11"/>
                <a:gd name="T5" fmla="*/ 5 h 6"/>
                <a:gd name="T6" fmla="*/ 0 w 11"/>
                <a:gd name="T7" fmla="*/ 5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9" y="2"/>
                    <a:pt x="10" y="3"/>
                    <a:pt x="11" y="3"/>
                  </a:cubicBezTo>
                  <a:cubicBezTo>
                    <a:pt x="11" y="6"/>
                    <a:pt x="6" y="3"/>
                    <a:pt x="5" y="5"/>
                  </a:cubicBezTo>
                  <a:cubicBezTo>
                    <a:pt x="4" y="6"/>
                    <a:pt x="5" y="5"/>
                    <a:pt x="0" y="5"/>
                  </a:cubicBezTo>
                  <a:cubicBezTo>
                    <a:pt x="2" y="2"/>
                    <a:pt x="4" y="0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44"/>
            <p:cNvSpPr/>
            <p:nvPr/>
          </p:nvSpPr>
          <p:spPr bwMode="auto">
            <a:xfrm>
              <a:off x="2644775" y="1601787"/>
              <a:ext cx="14288" cy="26988"/>
            </a:xfrm>
            <a:custGeom>
              <a:avLst/>
              <a:gdLst>
                <a:gd name="T0" fmla="*/ 1 w 4"/>
                <a:gd name="T1" fmla="*/ 0 h 7"/>
                <a:gd name="T2" fmla="*/ 4 w 4"/>
                <a:gd name="T3" fmla="*/ 6 h 7"/>
                <a:gd name="T4" fmla="*/ 1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0" y="7"/>
                    <a:pt x="1" y="2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45"/>
            <p:cNvSpPr/>
            <p:nvPr/>
          </p:nvSpPr>
          <p:spPr bwMode="auto">
            <a:xfrm>
              <a:off x="4148137" y="1824037"/>
              <a:ext cx="93663" cy="107950"/>
            </a:xfrm>
            <a:custGeom>
              <a:avLst/>
              <a:gdLst>
                <a:gd name="T0" fmla="*/ 10 w 25"/>
                <a:gd name="T1" fmla="*/ 0 h 29"/>
                <a:gd name="T2" fmla="*/ 11 w 25"/>
                <a:gd name="T3" fmla="*/ 1 h 29"/>
                <a:gd name="T4" fmla="*/ 21 w 25"/>
                <a:gd name="T5" fmla="*/ 1 h 29"/>
                <a:gd name="T6" fmla="*/ 25 w 25"/>
                <a:gd name="T7" fmla="*/ 4 h 29"/>
                <a:gd name="T8" fmla="*/ 24 w 25"/>
                <a:gd name="T9" fmla="*/ 7 h 29"/>
                <a:gd name="T10" fmla="*/ 21 w 25"/>
                <a:gd name="T11" fmla="*/ 8 h 29"/>
                <a:gd name="T12" fmla="*/ 24 w 25"/>
                <a:gd name="T13" fmla="*/ 15 h 29"/>
                <a:gd name="T14" fmla="*/ 22 w 25"/>
                <a:gd name="T15" fmla="*/ 22 h 29"/>
                <a:gd name="T16" fmla="*/ 15 w 25"/>
                <a:gd name="T17" fmla="*/ 22 h 29"/>
                <a:gd name="T18" fmla="*/ 14 w 25"/>
                <a:gd name="T19" fmla="*/ 27 h 29"/>
                <a:gd name="T20" fmla="*/ 11 w 25"/>
                <a:gd name="T21" fmla="*/ 29 h 29"/>
                <a:gd name="T22" fmla="*/ 3 w 25"/>
                <a:gd name="T23" fmla="*/ 29 h 29"/>
                <a:gd name="T24" fmla="*/ 6 w 25"/>
                <a:gd name="T25" fmla="*/ 21 h 29"/>
                <a:gd name="T26" fmla="*/ 6 w 25"/>
                <a:gd name="T27" fmla="*/ 15 h 29"/>
                <a:gd name="T28" fmla="*/ 3 w 25"/>
                <a:gd name="T29" fmla="*/ 8 h 29"/>
                <a:gd name="T30" fmla="*/ 8 w 25"/>
                <a:gd name="T31" fmla="*/ 10 h 29"/>
                <a:gd name="T32" fmla="*/ 10 w 25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9">
                  <a:moveTo>
                    <a:pt x="10" y="0"/>
                  </a:moveTo>
                  <a:cubicBezTo>
                    <a:pt x="11" y="0"/>
                    <a:pt x="11" y="1"/>
                    <a:pt x="11" y="1"/>
                  </a:cubicBezTo>
                  <a:cubicBezTo>
                    <a:pt x="11" y="4"/>
                    <a:pt x="17" y="0"/>
                    <a:pt x="21" y="1"/>
                  </a:cubicBezTo>
                  <a:cubicBezTo>
                    <a:pt x="22" y="3"/>
                    <a:pt x="23" y="4"/>
                    <a:pt x="25" y="4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4" y="8"/>
                    <a:pt x="22" y="8"/>
                    <a:pt x="21" y="8"/>
                  </a:cubicBezTo>
                  <a:cubicBezTo>
                    <a:pt x="21" y="12"/>
                    <a:pt x="24" y="12"/>
                    <a:pt x="24" y="15"/>
                  </a:cubicBezTo>
                  <a:cubicBezTo>
                    <a:pt x="24" y="17"/>
                    <a:pt x="22" y="19"/>
                    <a:pt x="2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5" y="25"/>
                    <a:pt x="14" y="27"/>
                  </a:cubicBezTo>
                  <a:cubicBezTo>
                    <a:pt x="14" y="27"/>
                    <a:pt x="10" y="27"/>
                    <a:pt x="11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7"/>
                    <a:pt x="0" y="20"/>
                    <a:pt x="6" y="21"/>
                  </a:cubicBezTo>
                  <a:cubicBezTo>
                    <a:pt x="6" y="17"/>
                    <a:pt x="3" y="18"/>
                    <a:pt x="6" y="15"/>
                  </a:cubicBezTo>
                  <a:cubicBezTo>
                    <a:pt x="7" y="11"/>
                    <a:pt x="2" y="13"/>
                    <a:pt x="3" y="8"/>
                  </a:cubicBezTo>
                  <a:cubicBezTo>
                    <a:pt x="6" y="8"/>
                    <a:pt x="6" y="9"/>
                    <a:pt x="8" y="10"/>
                  </a:cubicBezTo>
                  <a:cubicBezTo>
                    <a:pt x="11" y="9"/>
                    <a:pt x="9" y="3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46"/>
            <p:cNvSpPr/>
            <p:nvPr/>
          </p:nvSpPr>
          <p:spPr bwMode="auto">
            <a:xfrm>
              <a:off x="833437" y="1827212"/>
              <a:ext cx="30163" cy="26988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7" name="Freeform 47"/>
            <p:cNvSpPr/>
            <p:nvPr/>
          </p:nvSpPr>
          <p:spPr bwMode="auto">
            <a:xfrm>
              <a:off x="1519237" y="1849437"/>
              <a:ext cx="33338" cy="52388"/>
            </a:xfrm>
            <a:custGeom>
              <a:avLst/>
              <a:gdLst>
                <a:gd name="T0" fmla="*/ 2 w 9"/>
                <a:gd name="T1" fmla="*/ 0 h 14"/>
                <a:gd name="T2" fmla="*/ 9 w 9"/>
                <a:gd name="T3" fmla="*/ 10 h 14"/>
                <a:gd name="T4" fmla="*/ 4 w 9"/>
                <a:gd name="T5" fmla="*/ 7 h 14"/>
                <a:gd name="T6" fmla="*/ 2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2" y="0"/>
                  </a:moveTo>
                  <a:cubicBezTo>
                    <a:pt x="5" y="3"/>
                    <a:pt x="5" y="8"/>
                    <a:pt x="9" y="10"/>
                  </a:cubicBezTo>
                  <a:cubicBezTo>
                    <a:pt x="8" y="14"/>
                    <a:pt x="4" y="9"/>
                    <a:pt x="4" y="7"/>
                  </a:cubicBezTo>
                  <a:cubicBezTo>
                    <a:pt x="0" y="7"/>
                    <a:pt x="0" y="2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8" name="Freeform 48"/>
            <p:cNvSpPr/>
            <p:nvPr/>
          </p:nvSpPr>
          <p:spPr bwMode="auto">
            <a:xfrm>
              <a:off x="7407275" y="1827212"/>
              <a:ext cx="55563" cy="244475"/>
            </a:xfrm>
            <a:custGeom>
              <a:avLst/>
              <a:gdLst>
                <a:gd name="T0" fmla="*/ 5 w 15"/>
                <a:gd name="T1" fmla="*/ 7 h 65"/>
                <a:gd name="T2" fmla="*/ 8 w 15"/>
                <a:gd name="T3" fmla="*/ 17 h 65"/>
                <a:gd name="T4" fmla="*/ 9 w 15"/>
                <a:gd name="T5" fmla="*/ 23 h 65"/>
                <a:gd name="T6" fmla="*/ 9 w 15"/>
                <a:gd name="T7" fmla="*/ 27 h 65"/>
                <a:gd name="T8" fmla="*/ 11 w 15"/>
                <a:gd name="T9" fmla="*/ 38 h 65"/>
                <a:gd name="T10" fmla="*/ 15 w 15"/>
                <a:gd name="T11" fmla="*/ 44 h 65"/>
                <a:gd name="T12" fmla="*/ 9 w 15"/>
                <a:gd name="T13" fmla="*/ 45 h 65"/>
                <a:gd name="T14" fmla="*/ 9 w 15"/>
                <a:gd name="T15" fmla="*/ 55 h 65"/>
                <a:gd name="T16" fmla="*/ 6 w 15"/>
                <a:gd name="T17" fmla="*/ 55 h 65"/>
                <a:gd name="T18" fmla="*/ 9 w 15"/>
                <a:gd name="T19" fmla="*/ 65 h 65"/>
                <a:gd name="T20" fmla="*/ 2 w 15"/>
                <a:gd name="T21" fmla="*/ 63 h 65"/>
                <a:gd name="T22" fmla="*/ 4 w 15"/>
                <a:gd name="T23" fmla="*/ 55 h 65"/>
                <a:gd name="T24" fmla="*/ 1 w 15"/>
                <a:gd name="T25" fmla="*/ 51 h 65"/>
                <a:gd name="T26" fmla="*/ 4 w 15"/>
                <a:gd name="T27" fmla="*/ 34 h 65"/>
                <a:gd name="T28" fmla="*/ 1 w 15"/>
                <a:gd name="T29" fmla="*/ 27 h 65"/>
                <a:gd name="T30" fmla="*/ 1 w 15"/>
                <a:gd name="T31" fmla="*/ 17 h 65"/>
                <a:gd name="T32" fmla="*/ 5 w 15"/>
                <a:gd name="T33" fmla="*/ 13 h 65"/>
                <a:gd name="T34" fmla="*/ 6 w 15"/>
                <a:gd name="T35" fmla="*/ 9 h 65"/>
                <a:gd name="T36" fmla="*/ 5 w 15"/>
                <a:gd name="T37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65">
                  <a:moveTo>
                    <a:pt x="5" y="7"/>
                  </a:moveTo>
                  <a:cubicBezTo>
                    <a:pt x="11" y="0"/>
                    <a:pt x="5" y="15"/>
                    <a:pt x="8" y="17"/>
                  </a:cubicBezTo>
                  <a:cubicBezTo>
                    <a:pt x="10" y="19"/>
                    <a:pt x="6" y="20"/>
                    <a:pt x="9" y="23"/>
                  </a:cubicBezTo>
                  <a:cubicBezTo>
                    <a:pt x="11" y="25"/>
                    <a:pt x="9" y="25"/>
                    <a:pt x="9" y="27"/>
                  </a:cubicBezTo>
                  <a:cubicBezTo>
                    <a:pt x="9" y="28"/>
                    <a:pt x="12" y="33"/>
                    <a:pt x="11" y="38"/>
                  </a:cubicBezTo>
                  <a:cubicBezTo>
                    <a:pt x="10" y="42"/>
                    <a:pt x="13" y="43"/>
                    <a:pt x="15" y="44"/>
                  </a:cubicBezTo>
                  <a:cubicBezTo>
                    <a:pt x="14" y="47"/>
                    <a:pt x="11" y="47"/>
                    <a:pt x="9" y="45"/>
                  </a:cubicBezTo>
                  <a:cubicBezTo>
                    <a:pt x="8" y="49"/>
                    <a:pt x="9" y="55"/>
                    <a:pt x="9" y="55"/>
                  </a:cubicBezTo>
                  <a:cubicBezTo>
                    <a:pt x="9" y="55"/>
                    <a:pt x="6" y="55"/>
                    <a:pt x="6" y="55"/>
                  </a:cubicBezTo>
                  <a:cubicBezTo>
                    <a:pt x="6" y="58"/>
                    <a:pt x="10" y="59"/>
                    <a:pt x="9" y="65"/>
                  </a:cubicBezTo>
                  <a:cubicBezTo>
                    <a:pt x="5" y="63"/>
                    <a:pt x="5" y="65"/>
                    <a:pt x="2" y="63"/>
                  </a:cubicBezTo>
                  <a:cubicBezTo>
                    <a:pt x="5" y="60"/>
                    <a:pt x="1" y="59"/>
                    <a:pt x="4" y="55"/>
                  </a:cubicBezTo>
                  <a:cubicBezTo>
                    <a:pt x="4" y="53"/>
                    <a:pt x="2" y="51"/>
                    <a:pt x="1" y="51"/>
                  </a:cubicBezTo>
                  <a:cubicBezTo>
                    <a:pt x="2" y="47"/>
                    <a:pt x="5" y="41"/>
                    <a:pt x="4" y="34"/>
                  </a:cubicBezTo>
                  <a:cubicBezTo>
                    <a:pt x="3" y="31"/>
                    <a:pt x="1" y="29"/>
                    <a:pt x="1" y="27"/>
                  </a:cubicBezTo>
                  <a:cubicBezTo>
                    <a:pt x="0" y="23"/>
                    <a:pt x="4" y="20"/>
                    <a:pt x="1" y="17"/>
                  </a:cubicBezTo>
                  <a:cubicBezTo>
                    <a:pt x="1" y="15"/>
                    <a:pt x="3" y="14"/>
                    <a:pt x="5" y="13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7" y="8"/>
                    <a:pt x="6" y="7"/>
                    <a:pt x="5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9" name="Freeform 49"/>
            <p:cNvSpPr/>
            <p:nvPr/>
          </p:nvSpPr>
          <p:spPr bwMode="auto">
            <a:xfrm>
              <a:off x="792162" y="1854200"/>
              <a:ext cx="14288" cy="25400"/>
            </a:xfrm>
            <a:custGeom>
              <a:avLst/>
              <a:gdLst>
                <a:gd name="T0" fmla="*/ 1 w 4"/>
                <a:gd name="T1" fmla="*/ 0 h 7"/>
                <a:gd name="T2" fmla="*/ 0 w 4"/>
                <a:gd name="T3" fmla="*/ 5 h 7"/>
                <a:gd name="T4" fmla="*/ 0 w 4"/>
                <a:gd name="T5" fmla="*/ 2 h 7"/>
                <a:gd name="T6" fmla="*/ 1 w 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3" y="7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0" name="Freeform 50"/>
            <p:cNvSpPr/>
            <p:nvPr/>
          </p:nvSpPr>
          <p:spPr bwMode="auto">
            <a:xfrm>
              <a:off x="3090862" y="1939925"/>
              <a:ext cx="157163" cy="131763"/>
            </a:xfrm>
            <a:custGeom>
              <a:avLst/>
              <a:gdLst>
                <a:gd name="T0" fmla="*/ 18 w 42"/>
                <a:gd name="T1" fmla="*/ 0 h 35"/>
                <a:gd name="T2" fmla="*/ 22 w 42"/>
                <a:gd name="T3" fmla="*/ 3 h 35"/>
                <a:gd name="T4" fmla="*/ 21 w 42"/>
                <a:gd name="T5" fmla="*/ 8 h 35"/>
                <a:gd name="T6" fmla="*/ 27 w 42"/>
                <a:gd name="T7" fmla="*/ 11 h 35"/>
                <a:gd name="T8" fmla="*/ 35 w 42"/>
                <a:gd name="T9" fmla="*/ 14 h 35"/>
                <a:gd name="T10" fmla="*/ 34 w 42"/>
                <a:gd name="T11" fmla="*/ 19 h 35"/>
                <a:gd name="T12" fmla="*/ 38 w 42"/>
                <a:gd name="T13" fmla="*/ 21 h 35"/>
                <a:gd name="T14" fmla="*/ 41 w 42"/>
                <a:gd name="T15" fmla="*/ 25 h 35"/>
                <a:gd name="T16" fmla="*/ 38 w 42"/>
                <a:gd name="T17" fmla="*/ 32 h 35"/>
                <a:gd name="T18" fmla="*/ 36 w 42"/>
                <a:gd name="T19" fmla="*/ 29 h 35"/>
                <a:gd name="T20" fmla="*/ 28 w 42"/>
                <a:gd name="T21" fmla="*/ 29 h 35"/>
                <a:gd name="T22" fmla="*/ 22 w 42"/>
                <a:gd name="T23" fmla="*/ 35 h 35"/>
                <a:gd name="T24" fmla="*/ 20 w 42"/>
                <a:gd name="T25" fmla="*/ 31 h 35"/>
                <a:gd name="T26" fmla="*/ 15 w 42"/>
                <a:gd name="T27" fmla="*/ 29 h 35"/>
                <a:gd name="T28" fmla="*/ 10 w 42"/>
                <a:gd name="T29" fmla="*/ 25 h 35"/>
                <a:gd name="T30" fmla="*/ 0 w 42"/>
                <a:gd name="T31" fmla="*/ 26 h 35"/>
                <a:gd name="T32" fmla="*/ 1 w 42"/>
                <a:gd name="T33" fmla="*/ 21 h 35"/>
                <a:gd name="T34" fmla="*/ 7 w 42"/>
                <a:gd name="T35" fmla="*/ 18 h 35"/>
                <a:gd name="T36" fmla="*/ 10 w 42"/>
                <a:gd name="T37" fmla="*/ 12 h 35"/>
                <a:gd name="T38" fmla="*/ 11 w 42"/>
                <a:gd name="T39" fmla="*/ 5 h 35"/>
                <a:gd name="T40" fmla="*/ 14 w 42"/>
                <a:gd name="T41" fmla="*/ 5 h 35"/>
                <a:gd name="T42" fmla="*/ 14 w 42"/>
                <a:gd name="T43" fmla="*/ 3 h 35"/>
                <a:gd name="T44" fmla="*/ 18 w 42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35">
                  <a:moveTo>
                    <a:pt x="18" y="0"/>
                  </a:moveTo>
                  <a:cubicBezTo>
                    <a:pt x="20" y="0"/>
                    <a:pt x="20" y="2"/>
                    <a:pt x="22" y="3"/>
                  </a:cubicBezTo>
                  <a:cubicBezTo>
                    <a:pt x="22" y="5"/>
                    <a:pt x="18" y="5"/>
                    <a:pt x="21" y="8"/>
                  </a:cubicBezTo>
                  <a:cubicBezTo>
                    <a:pt x="20" y="12"/>
                    <a:pt x="25" y="10"/>
                    <a:pt x="27" y="11"/>
                  </a:cubicBezTo>
                  <a:cubicBezTo>
                    <a:pt x="28" y="12"/>
                    <a:pt x="30" y="16"/>
                    <a:pt x="35" y="14"/>
                  </a:cubicBezTo>
                  <a:cubicBezTo>
                    <a:pt x="35" y="17"/>
                    <a:pt x="38" y="18"/>
                    <a:pt x="34" y="19"/>
                  </a:cubicBezTo>
                  <a:cubicBezTo>
                    <a:pt x="33" y="22"/>
                    <a:pt x="37" y="20"/>
                    <a:pt x="38" y="21"/>
                  </a:cubicBezTo>
                  <a:cubicBezTo>
                    <a:pt x="39" y="22"/>
                    <a:pt x="37" y="27"/>
                    <a:pt x="41" y="25"/>
                  </a:cubicBezTo>
                  <a:cubicBezTo>
                    <a:pt x="42" y="29"/>
                    <a:pt x="37" y="28"/>
                    <a:pt x="38" y="32"/>
                  </a:cubicBezTo>
                  <a:cubicBezTo>
                    <a:pt x="36" y="32"/>
                    <a:pt x="37" y="30"/>
                    <a:pt x="36" y="29"/>
                  </a:cubicBezTo>
                  <a:cubicBezTo>
                    <a:pt x="31" y="29"/>
                    <a:pt x="32" y="31"/>
                    <a:pt x="28" y="29"/>
                  </a:cubicBezTo>
                  <a:cubicBezTo>
                    <a:pt x="26" y="31"/>
                    <a:pt x="22" y="31"/>
                    <a:pt x="22" y="35"/>
                  </a:cubicBezTo>
                  <a:cubicBezTo>
                    <a:pt x="20" y="35"/>
                    <a:pt x="21" y="32"/>
                    <a:pt x="20" y="31"/>
                  </a:cubicBezTo>
                  <a:cubicBezTo>
                    <a:pt x="19" y="30"/>
                    <a:pt x="16" y="30"/>
                    <a:pt x="15" y="29"/>
                  </a:cubicBezTo>
                  <a:cubicBezTo>
                    <a:pt x="14" y="28"/>
                    <a:pt x="13" y="26"/>
                    <a:pt x="10" y="25"/>
                  </a:cubicBezTo>
                  <a:cubicBezTo>
                    <a:pt x="5" y="24"/>
                    <a:pt x="5" y="28"/>
                    <a:pt x="0" y="26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6" y="23"/>
                    <a:pt x="2" y="16"/>
                    <a:pt x="7" y="18"/>
                  </a:cubicBezTo>
                  <a:cubicBezTo>
                    <a:pt x="5" y="15"/>
                    <a:pt x="9" y="14"/>
                    <a:pt x="10" y="12"/>
                  </a:cubicBezTo>
                  <a:cubicBezTo>
                    <a:pt x="11" y="11"/>
                    <a:pt x="9" y="8"/>
                    <a:pt x="11" y="5"/>
                  </a:cubicBezTo>
                  <a:cubicBezTo>
                    <a:pt x="12" y="5"/>
                    <a:pt x="14" y="6"/>
                    <a:pt x="14" y="5"/>
                  </a:cubicBezTo>
                  <a:cubicBezTo>
                    <a:pt x="14" y="5"/>
                    <a:pt x="14" y="3"/>
                    <a:pt x="14" y="3"/>
                  </a:cubicBezTo>
                  <a:cubicBezTo>
                    <a:pt x="15" y="1"/>
                    <a:pt x="18" y="2"/>
                    <a:pt x="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1" name="Freeform 51"/>
            <p:cNvSpPr/>
            <p:nvPr/>
          </p:nvSpPr>
          <p:spPr bwMode="auto">
            <a:xfrm>
              <a:off x="3008312" y="1981200"/>
              <a:ext cx="33338" cy="33338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4 h 9"/>
                <a:gd name="T4" fmla="*/ 0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9"/>
                    <a:pt x="0" y="5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2" name="Freeform 52"/>
            <p:cNvSpPr/>
            <p:nvPr/>
          </p:nvSpPr>
          <p:spPr bwMode="auto">
            <a:xfrm>
              <a:off x="7388225" y="2112962"/>
              <a:ext cx="112713" cy="77788"/>
            </a:xfrm>
            <a:custGeom>
              <a:avLst/>
              <a:gdLst>
                <a:gd name="T0" fmla="*/ 9 w 30"/>
                <a:gd name="T1" fmla="*/ 0 h 21"/>
                <a:gd name="T2" fmla="*/ 10 w 30"/>
                <a:gd name="T3" fmla="*/ 2 h 21"/>
                <a:gd name="T4" fmla="*/ 16 w 30"/>
                <a:gd name="T5" fmla="*/ 7 h 21"/>
                <a:gd name="T6" fmla="*/ 30 w 30"/>
                <a:gd name="T7" fmla="*/ 6 h 21"/>
                <a:gd name="T8" fmla="*/ 24 w 30"/>
                <a:gd name="T9" fmla="*/ 14 h 21"/>
                <a:gd name="T10" fmla="*/ 20 w 30"/>
                <a:gd name="T11" fmla="*/ 13 h 21"/>
                <a:gd name="T12" fmla="*/ 14 w 30"/>
                <a:gd name="T13" fmla="*/ 16 h 21"/>
                <a:gd name="T14" fmla="*/ 13 w 30"/>
                <a:gd name="T15" fmla="*/ 20 h 21"/>
                <a:gd name="T16" fmla="*/ 6 w 30"/>
                <a:gd name="T17" fmla="*/ 17 h 21"/>
                <a:gd name="T18" fmla="*/ 9 w 30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1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5" y="4"/>
                    <a:pt x="16" y="7"/>
                  </a:cubicBezTo>
                  <a:cubicBezTo>
                    <a:pt x="20" y="5"/>
                    <a:pt x="24" y="8"/>
                    <a:pt x="30" y="6"/>
                  </a:cubicBezTo>
                  <a:cubicBezTo>
                    <a:pt x="29" y="10"/>
                    <a:pt x="24" y="10"/>
                    <a:pt x="24" y="14"/>
                  </a:cubicBezTo>
                  <a:cubicBezTo>
                    <a:pt x="22" y="15"/>
                    <a:pt x="22" y="13"/>
                    <a:pt x="20" y="13"/>
                  </a:cubicBezTo>
                  <a:cubicBezTo>
                    <a:pt x="17" y="12"/>
                    <a:pt x="15" y="19"/>
                    <a:pt x="14" y="16"/>
                  </a:cubicBezTo>
                  <a:cubicBezTo>
                    <a:pt x="12" y="16"/>
                    <a:pt x="13" y="18"/>
                    <a:pt x="13" y="20"/>
                  </a:cubicBezTo>
                  <a:cubicBezTo>
                    <a:pt x="9" y="21"/>
                    <a:pt x="9" y="12"/>
                    <a:pt x="6" y="17"/>
                  </a:cubicBezTo>
                  <a:cubicBezTo>
                    <a:pt x="0" y="13"/>
                    <a:pt x="4" y="3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3" name="Freeform 53"/>
            <p:cNvSpPr/>
            <p:nvPr/>
          </p:nvSpPr>
          <p:spPr bwMode="auto">
            <a:xfrm>
              <a:off x="7192962" y="2206625"/>
              <a:ext cx="214313" cy="184150"/>
            </a:xfrm>
            <a:custGeom>
              <a:avLst/>
              <a:gdLst>
                <a:gd name="T0" fmla="*/ 51 w 57"/>
                <a:gd name="T1" fmla="*/ 0 h 49"/>
                <a:gd name="T2" fmla="*/ 55 w 57"/>
                <a:gd name="T3" fmla="*/ 2 h 49"/>
                <a:gd name="T4" fmla="*/ 55 w 57"/>
                <a:gd name="T5" fmla="*/ 23 h 49"/>
                <a:gd name="T6" fmla="*/ 53 w 57"/>
                <a:gd name="T7" fmla="*/ 20 h 49"/>
                <a:gd name="T8" fmla="*/ 53 w 57"/>
                <a:gd name="T9" fmla="*/ 28 h 49"/>
                <a:gd name="T10" fmla="*/ 51 w 57"/>
                <a:gd name="T11" fmla="*/ 27 h 49"/>
                <a:gd name="T12" fmla="*/ 51 w 57"/>
                <a:gd name="T13" fmla="*/ 41 h 49"/>
                <a:gd name="T14" fmla="*/ 48 w 57"/>
                <a:gd name="T15" fmla="*/ 40 h 49"/>
                <a:gd name="T16" fmla="*/ 44 w 57"/>
                <a:gd name="T17" fmla="*/ 42 h 49"/>
                <a:gd name="T18" fmla="*/ 41 w 57"/>
                <a:gd name="T19" fmla="*/ 41 h 49"/>
                <a:gd name="T20" fmla="*/ 35 w 57"/>
                <a:gd name="T21" fmla="*/ 42 h 49"/>
                <a:gd name="T22" fmla="*/ 28 w 57"/>
                <a:gd name="T23" fmla="*/ 44 h 49"/>
                <a:gd name="T24" fmla="*/ 25 w 57"/>
                <a:gd name="T25" fmla="*/ 49 h 49"/>
                <a:gd name="T26" fmla="*/ 20 w 57"/>
                <a:gd name="T27" fmla="*/ 42 h 49"/>
                <a:gd name="T28" fmla="*/ 17 w 57"/>
                <a:gd name="T29" fmla="*/ 45 h 49"/>
                <a:gd name="T30" fmla="*/ 14 w 57"/>
                <a:gd name="T31" fmla="*/ 44 h 49"/>
                <a:gd name="T32" fmla="*/ 0 w 57"/>
                <a:gd name="T33" fmla="*/ 47 h 49"/>
                <a:gd name="T34" fmla="*/ 2 w 57"/>
                <a:gd name="T35" fmla="*/ 41 h 49"/>
                <a:gd name="T36" fmla="*/ 4 w 57"/>
                <a:gd name="T37" fmla="*/ 42 h 49"/>
                <a:gd name="T38" fmla="*/ 6 w 57"/>
                <a:gd name="T39" fmla="*/ 40 h 49"/>
                <a:gd name="T40" fmla="*/ 25 w 57"/>
                <a:gd name="T41" fmla="*/ 38 h 49"/>
                <a:gd name="T42" fmla="*/ 28 w 57"/>
                <a:gd name="T43" fmla="*/ 28 h 49"/>
                <a:gd name="T44" fmla="*/ 31 w 57"/>
                <a:gd name="T45" fmla="*/ 26 h 49"/>
                <a:gd name="T46" fmla="*/ 39 w 57"/>
                <a:gd name="T47" fmla="*/ 27 h 49"/>
                <a:gd name="T48" fmla="*/ 39 w 57"/>
                <a:gd name="T49" fmla="*/ 21 h 49"/>
                <a:gd name="T50" fmla="*/ 41 w 57"/>
                <a:gd name="T51" fmla="*/ 24 h 49"/>
                <a:gd name="T52" fmla="*/ 42 w 57"/>
                <a:gd name="T53" fmla="*/ 17 h 49"/>
                <a:gd name="T54" fmla="*/ 46 w 57"/>
                <a:gd name="T55" fmla="*/ 6 h 49"/>
                <a:gd name="T56" fmla="*/ 51 w 57"/>
                <a:gd name="T5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49">
                  <a:moveTo>
                    <a:pt x="51" y="0"/>
                  </a:moveTo>
                  <a:cubicBezTo>
                    <a:pt x="53" y="0"/>
                    <a:pt x="53" y="2"/>
                    <a:pt x="55" y="2"/>
                  </a:cubicBezTo>
                  <a:cubicBezTo>
                    <a:pt x="55" y="12"/>
                    <a:pt x="57" y="17"/>
                    <a:pt x="55" y="23"/>
                  </a:cubicBezTo>
                  <a:cubicBezTo>
                    <a:pt x="54" y="23"/>
                    <a:pt x="54" y="21"/>
                    <a:pt x="53" y="20"/>
                  </a:cubicBezTo>
                  <a:cubicBezTo>
                    <a:pt x="50" y="21"/>
                    <a:pt x="54" y="26"/>
                    <a:pt x="53" y="28"/>
                  </a:cubicBezTo>
                  <a:cubicBezTo>
                    <a:pt x="52" y="28"/>
                    <a:pt x="52" y="27"/>
                    <a:pt x="51" y="2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8" y="40"/>
                  </a:cubicBezTo>
                  <a:cubicBezTo>
                    <a:pt x="45" y="38"/>
                    <a:pt x="45" y="42"/>
                    <a:pt x="44" y="42"/>
                  </a:cubicBezTo>
                  <a:cubicBezTo>
                    <a:pt x="43" y="43"/>
                    <a:pt x="42" y="41"/>
                    <a:pt x="41" y="41"/>
                  </a:cubicBezTo>
                  <a:cubicBezTo>
                    <a:pt x="40" y="41"/>
                    <a:pt x="37" y="42"/>
                    <a:pt x="35" y="42"/>
                  </a:cubicBezTo>
                  <a:cubicBezTo>
                    <a:pt x="35" y="43"/>
                    <a:pt x="32" y="45"/>
                    <a:pt x="28" y="44"/>
                  </a:cubicBezTo>
                  <a:cubicBezTo>
                    <a:pt x="26" y="44"/>
                    <a:pt x="27" y="49"/>
                    <a:pt x="25" y="49"/>
                  </a:cubicBezTo>
                  <a:cubicBezTo>
                    <a:pt x="22" y="48"/>
                    <a:pt x="20" y="47"/>
                    <a:pt x="20" y="42"/>
                  </a:cubicBezTo>
                  <a:cubicBezTo>
                    <a:pt x="17" y="41"/>
                    <a:pt x="18" y="45"/>
                    <a:pt x="17" y="45"/>
                  </a:cubicBezTo>
                  <a:cubicBezTo>
                    <a:pt x="15" y="46"/>
                    <a:pt x="15" y="44"/>
                    <a:pt x="14" y="44"/>
                  </a:cubicBezTo>
                  <a:cubicBezTo>
                    <a:pt x="9" y="45"/>
                    <a:pt x="4" y="49"/>
                    <a:pt x="0" y="47"/>
                  </a:cubicBezTo>
                  <a:cubicBezTo>
                    <a:pt x="1" y="45"/>
                    <a:pt x="2" y="43"/>
                    <a:pt x="2" y="41"/>
                  </a:cubicBezTo>
                  <a:cubicBezTo>
                    <a:pt x="3" y="40"/>
                    <a:pt x="4" y="42"/>
                    <a:pt x="4" y="42"/>
                  </a:cubicBezTo>
                  <a:cubicBezTo>
                    <a:pt x="6" y="42"/>
                    <a:pt x="5" y="40"/>
                    <a:pt x="6" y="40"/>
                  </a:cubicBezTo>
                  <a:cubicBezTo>
                    <a:pt x="11" y="39"/>
                    <a:pt x="20" y="40"/>
                    <a:pt x="25" y="38"/>
                  </a:cubicBezTo>
                  <a:cubicBezTo>
                    <a:pt x="23" y="32"/>
                    <a:pt x="30" y="34"/>
                    <a:pt x="28" y="28"/>
                  </a:cubicBezTo>
                  <a:cubicBezTo>
                    <a:pt x="31" y="30"/>
                    <a:pt x="31" y="30"/>
                    <a:pt x="31" y="26"/>
                  </a:cubicBezTo>
                  <a:cubicBezTo>
                    <a:pt x="34" y="29"/>
                    <a:pt x="37" y="24"/>
                    <a:pt x="39" y="27"/>
                  </a:cubicBezTo>
                  <a:cubicBezTo>
                    <a:pt x="40" y="26"/>
                    <a:pt x="39" y="22"/>
                    <a:pt x="39" y="21"/>
                  </a:cubicBezTo>
                  <a:cubicBezTo>
                    <a:pt x="41" y="20"/>
                    <a:pt x="41" y="24"/>
                    <a:pt x="41" y="24"/>
                  </a:cubicBezTo>
                  <a:cubicBezTo>
                    <a:pt x="42" y="25"/>
                    <a:pt x="45" y="23"/>
                    <a:pt x="42" y="17"/>
                  </a:cubicBezTo>
                  <a:cubicBezTo>
                    <a:pt x="47" y="16"/>
                    <a:pt x="45" y="10"/>
                    <a:pt x="46" y="6"/>
                  </a:cubicBezTo>
                  <a:cubicBezTo>
                    <a:pt x="47" y="4"/>
                    <a:pt x="52" y="4"/>
                    <a:pt x="5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4" name="Freeform 54"/>
            <p:cNvSpPr/>
            <p:nvPr/>
          </p:nvSpPr>
          <p:spPr bwMode="auto">
            <a:xfrm>
              <a:off x="4549775" y="2217737"/>
              <a:ext cx="38100" cy="41275"/>
            </a:xfrm>
            <a:custGeom>
              <a:avLst/>
              <a:gdLst>
                <a:gd name="T0" fmla="*/ 4 w 10"/>
                <a:gd name="T1" fmla="*/ 0 h 11"/>
                <a:gd name="T2" fmla="*/ 1 w 10"/>
                <a:gd name="T3" fmla="*/ 10 h 11"/>
                <a:gd name="T4" fmla="*/ 4 w 10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10" y="0"/>
                    <a:pt x="8" y="11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5" name="Freeform 55"/>
            <p:cNvSpPr/>
            <p:nvPr/>
          </p:nvSpPr>
          <p:spPr bwMode="auto">
            <a:xfrm>
              <a:off x="4640262" y="2278062"/>
              <a:ext cx="55563" cy="41275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9 h 11"/>
                <a:gd name="T4" fmla="*/ 8 w 15"/>
                <a:gd name="T5" fmla="*/ 9 h 11"/>
                <a:gd name="T6" fmla="*/ 8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2" y="2"/>
                  </a:moveTo>
                  <a:cubicBezTo>
                    <a:pt x="14" y="4"/>
                    <a:pt x="15" y="6"/>
                    <a:pt x="15" y="9"/>
                  </a:cubicBezTo>
                  <a:cubicBezTo>
                    <a:pt x="14" y="9"/>
                    <a:pt x="9" y="11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6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6" name="Freeform 56"/>
            <p:cNvSpPr/>
            <p:nvPr/>
          </p:nvSpPr>
          <p:spPr bwMode="auto">
            <a:xfrm>
              <a:off x="5067300" y="2352675"/>
              <a:ext cx="41275" cy="19050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1 h 5"/>
                <a:gd name="T4" fmla="*/ 5 w 11"/>
                <a:gd name="T5" fmla="*/ 2 h 5"/>
                <a:gd name="T6" fmla="*/ 0 w 1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1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7" name="Freeform 57"/>
            <p:cNvSpPr/>
            <p:nvPr/>
          </p:nvSpPr>
          <p:spPr bwMode="auto">
            <a:xfrm>
              <a:off x="7212012" y="238601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6 w 11"/>
                <a:gd name="T3" fmla="*/ 6 h 6"/>
                <a:gd name="T4" fmla="*/ 1 w 11"/>
                <a:gd name="T5" fmla="*/ 1 h 6"/>
                <a:gd name="T6" fmla="*/ 9 w 1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11" y="5"/>
                    <a:pt x="5" y="1"/>
                    <a:pt x="6" y="6"/>
                  </a:cubicBezTo>
                  <a:cubicBezTo>
                    <a:pt x="3" y="6"/>
                    <a:pt x="0" y="5"/>
                    <a:pt x="1" y="1"/>
                  </a:cubicBezTo>
                  <a:cubicBezTo>
                    <a:pt x="4" y="5"/>
                    <a:pt x="5" y="0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8" name="Freeform 58"/>
            <p:cNvSpPr/>
            <p:nvPr/>
          </p:nvSpPr>
          <p:spPr bwMode="auto">
            <a:xfrm>
              <a:off x="7145337" y="2386012"/>
              <a:ext cx="55563" cy="60325"/>
            </a:xfrm>
            <a:custGeom>
              <a:avLst/>
              <a:gdLst>
                <a:gd name="T0" fmla="*/ 13 w 15"/>
                <a:gd name="T1" fmla="*/ 3 h 16"/>
                <a:gd name="T2" fmla="*/ 13 w 15"/>
                <a:gd name="T3" fmla="*/ 13 h 16"/>
                <a:gd name="T4" fmla="*/ 5 w 15"/>
                <a:gd name="T5" fmla="*/ 14 h 16"/>
                <a:gd name="T6" fmla="*/ 1 w 15"/>
                <a:gd name="T7" fmla="*/ 8 h 16"/>
                <a:gd name="T8" fmla="*/ 13 w 15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3" y="3"/>
                  </a:moveTo>
                  <a:cubicBezTo>
                    <a:pt x="15" y="7"/>
                    <a:pt x="9" y="11"/>
                    <a:pt x="13" y="13"/>
                  </a:cubicBezTo>
                  <a:cubicBezTo>
                    <a:pt x="13" y="16"/>
                    <a:pt x="7" y="13"/>
                    <a:pt x="5" y="14"/>
                  </a:cubicBezTo>
                  <a:cubicBezTo>
                    <a:pt x="5" y="9"/>
                    <a:pt x="6" y="6"/>
                    <a:pt x="1" y="8"/>
                  </a:cubicBezTo>
                  <a:cubicBezTo>
                    <a:pt x="0" y="2"/>
                    <a:pt x="8" y="0"/>
                    <a:pt x="13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9" name="Freeform 59"/>
            <p:cNvSpPr/>
            <p:nvPr/>
          </p:nvSpPr>
          <p:spPr bwMode="auto">
            <a:xfrm>
              <a:off x="6945312" y="2597150"/>
              <a:ext cx="34925" cy="52388"/>
            </a:xfrm>
            <a:custGeom>
              <a:avLst/>
              <a:gdLst>
                <a:gd name="T0" fmla="*/ 9 w 9"/>
                <a:gd name="T1" fmla="*/ 6 h 14"/>
                <a:gd name="T2" fmla="*/ 6 w 9"/>
                <a:gd name="T3" fmla="*/ 14 h 14"/>
                <a:gd name="T4" fmla="*/ 0 w 9"/>
                <a:gd name="T5" fmla="*/ 14 h 14"/>
                <a:gd name="T6" fmla="*/ 2 w 9"/>
                <a:gd name="T7" fmla="*/ 4 h 14"/>
                <a:gd name="T8" fmla="*/ 9 w 9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4">
                  <a:moveTo>
                    <a:pt x="9" y="6"/>
                  </a:moveTo>
                  <a:cubicBezTo>
                    <a:pt x="9" y="10"/>
                    <a:pt x="4" y="9"/>
                    <a:pt x="6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2"/>
                    <a:pt x="5" y="6"/>
                    <a:pt x="2" y="4"/>
                  </a:cubicBezTo>
                  <a:cubicBezTo>
                    <a:pt x="3" y="1"/>
                    <a:pt x="9" y="0"/>
                    <a:pt x="9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0" name="Freeform 60"/>
            <p:cNvSpPr/>
            <p:nvPr/>
          </p:nvSpPr>
          <p:spPr bwMode="auto">
            <a:xfrm>
              <a:off x="1995487" y="2622550"/>
              <a:ext cx="22225" cy="15875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0 h 4"/>
                <a:gd name="T4" fmla="*/ 4 w 6"/>
                <a:gd name="T5" fmla="*/ 4 h 4"/>
                <a:gd name="T6" fmla="*/ 2 w 6"/>
                <a:gd name="T7" fmla="*/ 4 h 4"/>
                <a:gd name="T8" fmla="*/ 0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6" y="2"/>
                    <a:pt x="4" y="3"/>
                    <a:pt x="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1" y="2"/>
                    <a:pt x="0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1" name="Freeform 61"/>
            <p:cNvSpPr/>
            <p:nvPr/>
          </p:nvSpPr>
          <p:spPr bwMode="auto">
            <a:xfrm>
              <a:off x="2554287" y="2638425"/>
              <a:ext cx="214313" cy="85725"/>
            </a:xfrm>
            <a:custGeom>
              <a:avLst/>
              <a:gdLst>
                <a:gd name="T0" fmla="*/ 56 w 57"/>
                <a:gd name="T1" fmla="*/ 16 h 23"/>
                <a:gd name="T2" fmla="*/ 43 w 57"/>
                <a:gd name="T3" fmla="*/ 20 h 23"/>
                <a:gd name="T4" fmla="*/ 41 w 57"/>
                <a:gd name="T5" fmla="*/ 13 h 23"/>
                <a:gd name="T6" fmla="*/ 25 w 57"/>
                <a:gd name="T7" fmla="*/ 10 h 23"/>
                <a:gd name="T8" fmla="*/ 24 w 57"/>
                <a:gd name="T9" fmla="*/ 6 h 23"/>
                <a:gd name="T10" fmla="*/ 10 w 57"/>
                <a:gd name="T11" fmla="*/ 6 h 23"/>
                <a:gd name="T12" fmla="*/ 0 w 57"/>
                <a:gd name="T13" fmla="*/ 9 h 23"/>
                <a:gd name="T14" fmla="*/ 5 w 57"/>
                <a:gd name="T15" fmla="*/ 2 h 23"/>
                <a:gd name="T16" fmla="*/ 18 w 57"/>
                <a:gd name="T17" fmla="*/ 0 h 23"/>
                <a:gd name="T18" fmla="*/ 22 w 57"/>
                <a:gd name="T19" fmla="*/ 3 h 23"/>
                <a:gd name="T20" fmla="*/ 27 w 57"/>
                <a:gd name="T21" fmla="*/ 5 h 23"/>
                <a:gd name="T22" fmla="*/ 38 w 57"/>
                <a:gd name="T23" fmla="*/ 6 h 23"/>
                <a:gd name="T24" fmla="*/ 42 w 57"/>
                <a:gd name="T25" fmla="*/ 13 h 23"/>
                <a:gd name="T26" fmla="*/ 46 w 57"/>
                <a:gd name="T27" fmla="*/ 14 h 23"/>
                <a:gd name="T28" fmla="*/ 56 w 57"/>
                <a:gd name="T2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23">
                  <a:moveTo>
                    <a:pt x="56" y="16"/>
                  </a:moveTo>
                  <a:cubicBezTo>
                    <a:pt x="57" y="23"/>
                    <a:pt x="44" y="15"/>
                    <a:pt x="43" y="20"/>
                  </a:cubicBezTo>
                  <a:cubicBezTo>
                    <a:pt x="40" y="20"/>
                    <a:pt x="43" y="14"/>
                    <a:pt x="41" y="13"/>
                  </a:cubicBezTo>
                  <a:cubicBezTo>
                    <a:pt x="36" y="12"/>
                    <a:pt x="30" y="11"/>
                    <a:pt x="25" y="10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18" y="6"/>
                    <a:pt x="14" y="5"/>
                    <a:pt x="10" y="6"/>
                  </a:cubicBezTo>
                  <a:cubicBezTo>
                    <a:pt x="6" y="7"/>
                    <a:pt x="4" y="10"/>
                    <a:pt x="0" y="9"/>
                  </a:cubicBezTo>
                  <a:cubicBezTo>
                    <a:pt x="0" y="5"/>
                    <a:pt x="6" y="6"/>
                    <a:pt x="5" y="2"/>
                  </a:cubicBezTo>
                  <a:cubicBezTo>
                    <a:pt x="9" y="1"/>
                    <a:pt x="17" y="4"/>
                    <a:pt x="18" y="0"/>
                  </a:cubicBezTo>
                  <a:cubicBezTo>
                    <a:pt x="24" y="1"/>
                    <a:pt x="16" y="2"/>
                    <a:pt x="22" y="3"/>
                  </a:cubicBezTo>
                  <a:cubicBezTo>
                    <a:pt x="22" y="3"/>
                    <a:pt x="26" y="4"/>
                    <a:pt x="27" y="5"/>
                  </a:cubicBezTo>
                  <a:cubicBezTo>
                    <a:pt x="28" y="6"/>
                    <a:pt x="32" y="6"/>
                    <a:pt x="38" y="6"/>
                  </a:cubicBezTo>
                  <a:cubicBezTo>
                    <a:pt x="36" y="11"/>
                    <a:pt x="45" y="7"/>
                    <a:pt x="42" y="13"/>
                  </a:cubicBezTo>
                  <a:cubicBezTo>
                    <a:pt x="44" y="11"/>
                    <a:pt x="45" y="12"/>
                    <a:pt x="46" y="14"/>
                  </a:cubicBezTo>
                  <a:cubicBezTo>
                    <a:pt x="49" y="15"/>
                    <a:pt x="55" y="13"/>
                    <a:pt x="56" y="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2" name="Freeform 62"/>
            <p:cNvSpPr/>
            <p:nvPr/>
          </p:nvSpPr>
          <p:spPr bwMode="auto">
            <a:xfrm>
              <a:off x="2805112" y="2713038"/>
              <a:ext cx="90488" cy="49213"/>
            </a:xfrm>
            <a:custGeom>
              <a:avLst/>
              <a:gdLst>
                <a:gd name="T0" fmla="*/ 2 w 24"/>
                <a:gd name="T1" fmla="*/ 0 h 13"/>
                <a:gd name="T2" fmla="*/ 13 w 24"/>
                <a:gd name="T3" fmla="*/ 1 h 13"/>
                <a:gd name="T4" fmla="*/ 18 w 24"/>
                <a:gd name="T5" fmla="*/ 3 h 13"/>
                <a:gd name="T6" fmla="*/ 24 w 24"/>
                <a:gd name="T7" fmla="*/ 6 h 13"/>
                <a:gd name="T8" fmla="*/ 4 w 24"/>
                <a:gd name="T9" fmla="*/ 8 h 13"/>
                <a:gd name="T10" fmla="*/ 7 w 24"/>
                <a:gd name="T11" fmla="*/ 7 h 13"/>
                <a:gd name="T12" fmla="*/ 2 w 2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3">
                  <a:moveTo>
                    <a:pt x="2" y="0"/>
                  </a:moveTo>
                  <a:cubicBezTo>
                    <a:pt x="4" y="2"/>
                    <a:pt x="9" y="0"/>
                    <a:pt x="13" y="1"/>
                  </a:cubicBezTo>
                  <a:cubicBezTo>
                    <a:pt x="13" y="2"/>
                    <a:pt x="17" y="7"/>
                    <a:pt x="18" y="3"/>
                  </a:cubicBezTo>
                  <a:cubicBezTo>
                    <a:pt x="21" y="3"/>
                    <a:pt x="20" y="7"/>
                    <a:pt x="24" y="6"/>
                  </a:cubicBezTo>
                  <a:cubicBezTo>
                    <a:pt x="24" y="13"/>
                    <a:pt x="9" y="10"/>
                    <a:pt x="4" y="8"/>
                  </a:cubicBezTo>
                  <a:cubicBezTo>
                    <a:pt x="4" y="7"/>
                    <a:pt x="7" y="7"/>
                    <a:pt x="7" y="7"/>
                  </a:cubicBezTo>
                  <a:cubicBezTo>
                    <a:pt x="7" y="5"/>
                    <a:pt x="0" y="5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3" name="Freeform 63"/>
            <p:cNvSpPr/>
            <p:nvPr/>
          </p:nvSpPr>
          <p:spPr bwMode="auto">
            <a:xfrm>
              <a:off x="6699250" y="2716213"/>
              <a:ext cx="44450" cy="33338"/>
            </a:xfrm>
            <a:custGeom>
              <a:avLst/>
              <a:gdLst>
                <a:gd name="T0" fmla="*/ 10 w 12"/>
                <a:gd name="T1" fmla="*/ 0 h 9"/>
                <a:gd name="T2" fmla="*/ 7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0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12" y="6"/>
                    <a:pt x="7" y="4"/>
                    <a:pt x="7" y="9"/>
                  </a:cubicBezTo>
                  <a:cubicBezTo>
                    <a:pt x="4" y="8"/>
                    <a:pt x="0" y="8"/>
                    <a:pt x="0" y="3"/>
                  </a:cubicBezTo>
                  <a:cubicBezTo>
                    <a:pt x="3" y="4"/>
                    <a:pt x="3" y="2"/>
                    <a:pt x="3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4" name="Freeform 64"/>
            <p:cNvSpPr/>
            <p:nvPr/>
          </p:nvSpPr>
          <p:spPr bwMode="auto">
            <a:xfrm>
              <a:off x="2776537" y="2727325"/>
              <a:ext cx="33338" cy="26988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5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5" name="Freeform 65"/>
            <p:cNvSpPr/>
            <p:nvPr/>
          </p:nvSpPr>
          <p:spPr bwMode="auto">
            <a:xfrm>
              <a:off x="2686050" y="2735263"/>
              <a:ext cx="41275" cy="26988"/>
            </a:xfrm>
            <a:custGeom>
              <a:avLst/>
              <a:gdLst>
                <a:gd name="T0" fmla="*/ 1 w 11"/>
                <a:gd name="T1" fmla="*/ 2 h 7"/>
                <a:gd name="T2" fmla="*/ 10 w 11"/>
                <a:gd name="T3" fmla="*/ 5 h 7"/>
                <a:gd name="T4" fmla="*/ 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6" name="Freeform 66"/>
            <p:cNvSpPr/>
            <p:nvPr/>
          </p:nvSpPr>
          <p:spPr bwMode="auto">
            <a:xfrm>
              <a:off x="6934200" y="2749550"/>
              <a:ext cx="60325" cy="101600"/>
            </a:xfrm>
            <a:custGeom>
              <a:avLst/>
              <a:gdLst>
                <a:gd name="T0" fmla="*/ 7 w 16"/>
                <a:gd name="T1" fmla="*/ 0 h 27"/>
                <a:gd name="T2" fmla="*/ 13 w 16"/>
                <a:gd name="T3" fmla="*/ 0 h 27"/>
                <a:gd name="T4" fmla="*/ 16 w 16"/>
                <a:gd name="T5" fmla="*/ 10 h 27"/>
                <a:gd name="T6" fmla="*/ 12 w 16"/>
                <a:gd name="T7" fmla="*/ 14 h 27"/>
                <a:gd name="T8" fmla="*/ 10 w 16"/>
                <a:gd name="T9" fmla="*/ 18 h 27"/>
                <a:gd name="T10" fmla="*/ 9 w 16"/>
                <a:gd name="T11" fmla="*/ 25 h 27"/>
                <a:gd name="T12" fmla="*/ 5 w 16"/>
                <a:gd name="T13" fmla="*/ 21 h 27"/>
                <a:gd name="T14" fmla="*/ 0 w 16"/>
                <a:gd name="T15" fmla="*/ 15 h 27"/>
                <a:gd name="T16" fmla="*/ 3 w 16"/>
                <a:gd name="T17" fmla="*/ 7 h 27"/>
                <a:gd name="T18" fmla="*/ 7 w 1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7">
                  <a:moveTo>
                    <a:pt x="7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5" y="2"/>
                    <a:pt x="15" y="6"/>
                    <a:pt x="16" y="10"/>
                  </a:cubicBezTo>
                  <a:cubicBezTo>
                    <a:pt x="13" y="10"/>
                    <a:pt x="15" y="14"/>
                    <a:pt x="12" y="14"/>
                  </a:cubicBezTo>
                  <a:cubicBezTo>
                    <a:pt x="12" y="16"/>
                    <a:pt x="12" y="18"/>
                    <a:pt x="10" y="18"/>
                  </a:cubicBezTo>
                  <a:cubicBezTo>
                    <a:pt x="9" y="20"/>
                    <a:pt x="12" y="25"/>
                    <a:pt x="9" y="25"/>
                  </a:cubicBezTo>
                  <a:cubicBezTo>
                    <a:pt x="4" y="27"/>
                    <a:pt x="8" y="21"/>
                    <a:pt x="5" y="21"/>
                  </a:cubicBezTo>
                  <a:cubicBezTo>
                    <a:pt x="3" y="21"/>
                    <a:pt x="2" y="17"/>
                    <a:pt x="0" y="15"/>
                  </a:cubicBezTo>
                  <a:cubicBezTo>
                    <a:pt x="0" y="11"/>
                    <a:pt x="5" y="13"/>
                    <a:pt x="3" y="7"/>
                  </a:cubicBezTo>
                  <a:cubicBezTo>
                    <a:pt x="7" y="10"/>
                    <a:pt x="7" y="3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7" name="Freeform 67"/>
            <p:cNvSpPr/>
            <p:nvPr/>
          </p:nvSpPr>
          <p:spPr bwMode="auto">
            <a:xfrm>
              <a:off x="6994525" y="2836863"/>
              <a:ext cx="79375" cy="82550"/>
            </a:xfrm>
            <a:custGeom>
              <a:avLst/>
              <a:gdLst>
                <a:gd name="T0" fmla="*/ 11 w 21"/>
                <a:gd name="T1" fmla="*/ 2 h 22"/>
                <a:gd name="T2" fmla="*/ 15 w 21"/>
                <a:gd name="T3" fmla="*/ 6 h 22"/>
                <a:gd name="T4" fmla="*/ 14 w 21"/>
                <a:gd name="T5" fmla="*/ 8 h 22"/>
                <a:gd name="T6" fmla="*/ 15 w 21"/>
                <a:gd name="T7" fmla="*/ 11 h 22"/>
                <a:gd name="T8" fmla="*/ 21 w 21"/>
                <a:gd name="T9" fmla="*/ 18 h 22"/>
                <a:gd name="T10" fmla="*/ 18 w 21"/>
                <a:gd name="T11" fmla="*/ 22 h 22"/>
                <a:gd name="T12" fmla="*/ 14 w 21"/>
                <a:gd name="T13" fmla="*/ 22 h 22"/>
                <a:gd name="T14" fmla="*/ 7 w 21"/>
                <a:gd name="T15" fmla="*/ 15 h 22"/>
                <a:gd name="T16" fmla="*/ 10 w 21"/>
                <a:gd name="T17" fmla="*/ 12 h 22"/>
                <a:gd name="T18" fmla="*/ 0 w 21"/>
                <a:gd name="T19" fmla="*/ 4 h 22"/>
                <a:gd name="T20" fmla="*/ 11 w 21"/>
                <a:gd name="T21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2">
                  <a:moveTo>
                    <a:pt x="11" y="2"/>
                  </a:moveTo>
                  <a:cubicBezTo>
                    <a:pt x="7" y="7"/>
                    <a:pt x="14" y="5"/>
                    <a:pt x="15" y="6"/>
                  </a:cubicBezTo>
                  <a:cubicBezTo>
                    <a:pt x="16" y="8"/>
                    <a:pt x="14" y="7"/>
                    <a:pt x="14" y="8"/>
                  </a:cubicBezTo>
                  <a:cubicBezTo>
                    <a:pt x="14" y="8"/>
                    <a:pt x="15" y="10"/>
                    <a:pt x="15" y="11"/>
                  </a:cubicBezTo>
                  <a:cubicBezTo>
                    <a:pt x="17" y="13"/>
                    <a:pt x="21" y="13"/>
                    <a:pt x="21" y="18"/>
                  </a:cubicBezTo>
                  <a:cubicBezTo>
                    <a:pt x="18" y="17"/>
                    <a:pt x="18" y="20"/>
                    <a:pt x="18" y="22"/>
                  </a:cubicBezTo>
                  <a:cubicBezTo>
                    <a:pt x="17" y="21"/>
                    <a:pt x="14" y="20"/>
                    <a:pt x="14" y="22"/>
                  </a:cubicBezTo>
                  <a:cubicBezTo>
                    <a:pt x="10" y="21"/>
                    <a:pt x="11" y="15"/>
                    <a:pt x="7" y="15"/>
                  </a:cubicBezTo>
                  <a:cubicBezTo>
                    <a:pt x="7" y="13"/>
                    <a:pt x="10" y="14"/>
                    <a:pt x="10" y="12"/>
                  </a:cubicBezTo>
                  <a:cubicBezTo>
                    <a:pt x="6" y="9"/>
                    <a:pt x="4" y="5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8" name="Rectangle 68"/>
            <p:cNvSpPr>
              <a:spLocks noChangeArrowheads="1"/>
            </p:cNvSpPr>
            <p:nvPr/>
          </p:nvSpPr>
          <p:spPr bwMode="auto">
            <a:xfrm>
              <a:off x="6961187" y="2870200"/>
              <a:ext cx="19050" cy="11113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9" name="Freeform 69"/>
            <p:cNvSpPr/>
            <p:nvPr/>
          </p:nvSpPr>
          <p:spPr bwMode="auto">
            <a:xfrm>
              <a:off x="6986587" y="2884488"/>
              <a:ext cx="46038" cy="65088"/>
            </a:xfrm>
            <a:custGeom>
              <a:avLst/>
              <a:gdLst>
                <a:gd name="T0" fmla="*/ 12 w 12"/>
                <a:gd name="T1" fmla="*/ 14 h 17"/>
                <a:gd name="T2" fmla="*/ 5 w 12"/>
                <a:gd name="T3" fmla="*/ 16 h 17"/>
                <a:gd name="T4" fmla="*/ 0 w 12"/>
                <a:gd name="T5" fmla="*/ 9 h 17"/>
                <a:gd name="T6" fmla="*/ 12 w 12"/>
                <a:gd name="T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7">
                  <a:moveTo>
                    <a:pt x="12" y="14"/>
                  </a:moveTo>
                  <a:cubicBezTo>
                    <a:pt x="12" y="17"/>
                    <a:pt x="7" y="15"/>
                    <a:pt x="5" y="16"/>
                  </a:cubicBezTo>
                  <a:cubicBezTo>
                    <a:pt x="5" y="12"/>
                    <a:pt x="6" y="7"/>
                    <a:pt x="0" y="9"/>
                  </a:cubicBezTo>
                  <a:cubicBezTo>
                    <a:pt x="6" y="0"/>
                    <a:pt x="5" y="16"/>
                    <a:pt x="12" y="1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0" name="Freeform 70"/>
            <p:cNvSpPr/>
            <p:nvPr/>
          </p:nvSpPr>
          <p:spPr bwMode="auto">
            <a:xfrm>
              <a:off x="6080125" y="2938463"/>
              <a:ext cx="44450" cy="77788"/>
            </a:xfrm>
            <a:custGeom>
              <a:avLst/>
              <a:gdLst>
                <a:gd name="T0" fmla="*/ 3 w 12"/>
                <a:gd name="T1" fmla="*/ 2 h 21"/>
                <a:gd name="T2" fmla="*/ 7 w 12"/>
                <a:gd name="T3" fmla="*/ 6 h 21"/>
                <a:gd name="T4" fmla="*/ 8 w 12"/>
                <a:gd name="T5" fmla="*/ 7 h 21"/>
                <a:gd name="T6" fmla="*/ 11 w 12"/>
                <a:gd name="T7" fmla="*/ 10 h 21"/>
                <a:gd name="T8" fmla="*/ 10 w 12"/>
                <a:gd name="T9" fmla="*/ 12 h 21"/>
                <a:gd name="T10" fmla="*/ 11 w 12"/>
                <a:gd name="T11" fmla="*/ 19 h 21"/>
                <a:gd name="T12" fmla="*/ 8 w 12"/>
                <a:gd name="T13" fmla="*/ 21 h 21"/>
                <a:gd name="T14" fmla="*/ 3 w 12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1">
                  <a:moveTo>
                    <a:pt x="3" y="2"/>
                  </a:moveTo>
                  <a:cubicBezTo>
                    <a:pt x="5" y="0"/>
                    <a:pt x="6" y="5"/>
                    <a:pt x="7" y="6"/>
                  </a:cubicBezTo>
                  <a:cubicBezTo>
                    <a:pt x="7" y="7"/>
                    <a:pt x="8" y="6"/>
                    <a:pt x="8" y="7"/>
                  </a:cubicBezTo>
                  <a:cubicBezTo>
                    <a:pt x="8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9" y="13"/>
                    <a:pt x="12" y="15"/>
                    <a:pt x="11" y="19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0" y="19"/>
                    <a:pt x="1" y="11"/>
                    <a:pt x="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1" name="Freeform 71"/>
            <p:cNvSpPr/>
            <p:nvPr/>
          </p:nvSpPr>
          <p:spPr bwMode="auto">
            <a:xfrm>
              <a:off x="7027862" y="2941638"/>
              <a:ext cx="57150" cy="85725"/>
            </a:xfrm>
            <a:custGeom>
              <a:avLst/>
              <a:gdLst>
                <a:gd name="T0" fmla="*/ 12 w 15"/>
                <a:gd name="T1" fmla="*/ 1 h 23"/>
                <a:gd name="T2" fmla="*/ 15 w 15"/>
                <a:gd name="T3" fmla="*/ 12 h 23"/>
                <a:gd name="T4" fmla="*/ 11 w 15"/>
                <a:gd name="T5" fmla="*/ 13 h 23"/>
                <a:gd name="T6" fmla="*/ 11 w 15"/>
                <a:gd name="T7" fmla="*/ 23 h 23"/>
                <a:gd name="T8" fmla="*/ 3 w 15"/>
                <a:gd name="T9" fmla="*/ 19 h 23"/>
                <a:gd name="T10" fmla="*/ 5 w 15"/>
                <a:gd name="T11" fmla="*/ 13 h 23"/>
                <a:gd name="T12" fmla="*/ 5 w 15"/>
                <a:gd name="T13" fmla="*/ 11 h 23"/>
                <a:gd name="T14" fmla="*/ 3 w 15"/>
                <a:gd name="T15" fmla="*/ 11 h 23"/>
                <a:gd name="T16" fmla="*/ 6 w 15"/>
                <a:gd name="T17" fmla="*/ 6 h 23"/>
                <a:gd name="T18" fmla="*/ 9 w 15"/>
                <a:gd name="T19" fmla="*/ 2 h 23"/>
                <a:gd name="T20" fmla="*/ 12 w 15"/>
                <a:gd name="T2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2" y="6"/>
                    <a:pt x="11" y="11"/>
                    <a:pt x="15" y="12"/>
                  </a:cubicBezTo>
                  <a:cubicBezTo>
                    <a:pt x="14" y="14"/>
                    <a:pt x="12" y="13"/>
                    <a:pt x="11" y="13"/>
                  </a:cubicBezTo>
                  <a:cubicBezTo>
                    <a:pt x="13" y="16"/>
                    <a:pt x="9" y="18"/>
                    <a:pt x="11" y="23"/>
                  </a:cubicBezTo>
                  <a:cubicBezTo>
                    <a:pt x="7" y="23"/>
                    <a:pt x="7" y="19"/>
                    <a:pt x="3" y="19"/>
                  </a:cubicBezTo>
                  <a:cubicBezTo>
                    <a:pt x="3" y="16"/>
                    <a:pt x="5" y="15"/>
                    <a:pt x="5" y="13"/>
                  </a:cubicBezTo>
                  <a:cubicBezTo>
                    <a:pt x="5" y="12"/>
                    <a:pt x="2" y="11"/>
                    <a:pt x="5" y="11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0" y="10"/>
                    <a:pt x="3" y="5"/>
                    <a:pt x="6" y="6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10" y="2"/>
                    <a:pt x="10" y="0"/>
                    <a:pt x="12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2" name="Freeform 72"/>
            <p:cNvSpPr/>
            <p:nvPr/>
          </p:nvSpPr>
          <p:spPr bwMode="auto">
            <a:xfrm>
              <a:off x="6986587" y="2960688"/>
              <a:ext cx="41275" cy="36513"/>
            </a:xfrm>
            <a:custGeom>
              <a:avLst/>
              <a:gdLst>
                <a:gd name="T0" fmla="*/ 6 w 11"/>
                <a:gd name="T1" fmla="*/ 0 h 10"/>
                <a:gd name="T2" fmla="*/ 10 w 11"/>
                <a:gd name="T3" fmla="*/ 4 h 10"/>
                <a:gd name="T4" fmla="*/ 9 w 11"/>
                <a:gd name="T5" fmla="*/ 6 h 10"/>
                <a:gd name="T6" fmla="*/ 0 w 11"/>
                <a:gd name="T7" fmla="*/ 10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9" y="0"/>
                    <a:pt x="11" y="1"/>
                    <a:pt x="10" y="4"/>
                  </a:cubicBezTo>
                  <a:cubicBezTo>
                    <a:pt x="8" y="4"/>
                    <a:pt x="7" y="5"/>
                    <a:pt x="9" y="6"/>
                  </a:cubicBezTo>
                  <a:cubicBezTo>
                    <a:pt x="8" y="7"/>
                    <a:pt x="4" y="9"/>
                    <a:pt x="0" y="10"/>
                  </a:cubicBezTo>
                  <a:cubicBezTo>
                    <a:pt x="0" y="4"/>
                    <a:pt x="6" y="5"/>
                    <a:pt x="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3" name="Freeform 73"/>
            <p:cNvSpPr/>
            <p:nvPr/>
          </p:nvSpPr>
          <p:spPr bwMode="auto">
            <a:xfrm>
              <a:off x="7104062" y="3095625"/>
              <a:ext cx="25400" cy="52388"/>
            </a:xfrm>
            <a:custGeom>
              <a:avLst/>
              <a:gdLst>
                <a:gd name="T0" fmla="*/ 2 w 7"/>
                <a:gd name="T1" fmla="*/ 0 h 14"/>
                <a:gd name="T2" fmla="*/ 7 w 7"/>
                <a:gd name="T3" fmla="*/ 5 h 14"/>
                <a:gd name="T4" fmla="*/ 0 w 7"/>
                <a:gd name="T5" fmla="*/ 13 h 14"/>
                <a:gd name="T6" fmla="*/ 3 w 7"/>
                <a:gd name="T7" fmla="*/ 12 h 14"/>
                <a:gd name="T8" fmla="*/ 2 w 7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2" y="0"/>
                  </a:moveTo>
                  <a:cubicBezTo>
                    <a:pt x="5" y="0"/>
                    <a:pt x="3" y="6"/>
                    <a:pt x="7" y="5"/>
                  </a:cubicBezTo>
                  <a:cubicBezTo>
                    <a:pt x="6" y="8"/>
                    <a:pt x="7" y="14"/>
                    <a:pt x="0" y="13"/>
                  </a:cubicBezTo>
                  <a:cubicBezTo>
                    <a:pt x="0" y="12"/>
                    <a:pt x="2" y="12"/>
                    <a:pt x="3" y="12"/>
                  </a:cubicBezTo>
                  <a:cubicBezTo>
                    <a:pt x="1" y="6"/>
                    <a:pt x="1" y="7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4" name="Freeform 74"/>
            <p:cNvSpPr/>
            <p:nvPr/>
          </p:nvSpPr>
          <p:spPr bwMode="auto">
            <a:xfrm>
              <a:off x="6942137" y="3109913"/>
              <a:ext cx="104775" cy="34925"/>
            </a:xfrm>
            <a:custGeom>
              <a:avLst/>
              <a:gdLst>
                <a:gd name="T0" fmla="*/ 28 w 28"/>
                <a:gd name="T1" fmla="*/ 3 h 9"/>
                <a:gd name="T2" fmla="*/ 19 w 28"/>
                <a:gd name="T3" fmla="*/ 8 h 9"/>
                <a:gd name="T4" fmla="*/ 0 w 28"/>
                <a:gd name="T5" fmla="*/ 9 h 9"/>
                <a:gd name="T6" fmla="*/ 24 w 28"/>
                <a:gd name="T7" fmla="*/ 2 h 9"/>
                <a:gd name="T8" fmla="*/ 28 w 2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">
                  <a:moveTo>
                    <a:pt x="28" y="3"/>
                  </a:moveTo>
                  <a:cubicBezTo>
                    <a:pt x="28" y="7"/>
                    <a:pt x="23" y="7"/>
                    <a:pt x="19" y="8"/>
                  </a:cubicBezTo>
                  <a:cubicBezTo>
                    <a:pt x="13" y="8"/>
                    <a:pt x="5" y="7"/>
                    <a:pt x="0" y="9"/>
                  </a:cubicBezTo>
                  <a:cubicBezTo>
                    <a:pt x="1" y="0"/>
                    <a:pt x="20" y="9"/>
                    <a:pt x="24" y="2"/>
                  </a:cubicBezTo>
                  <a:cubicBezTo>
                    <a:pt x="25" y="3"/>
                    <a:pt x="26" y="4"/>
                    <a:pt x="2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5" name="Freeform 75"/>
            <p:cNvSpPr/>
            <p:nvPr/>
          </p:nvSpPr>
          <p:spPr bwMode="auto">
            <a:xfrm>
              <a:off x="7175500" y="3151188"/>
              <a:ext cx="66675" cy="46038"/>
            </a:xfrm>
            <a:custGeom>
              <a:avLst/>
              <a:gdLst>
                <a:gd name="T0" fmla="*/ 18 w 18"/>
                <a:gd name="T1" fmla="*/ 8 h 12"/>
                <a:gd name="T2" fmla="*/ 15 w 18"/>
                <a:gd name="T3" fmla="*/ 11 h 12"/>
                <a:gd name="T4" fmla="*/ 7 w 18"/>
                <a:gd name="T5" fmla="*/ 11 h 12"/>
                <a:gd name="T6" fmla="*/ 5 w 18"/>
                <a:gd name="T7" fmla="*/ 9 h 12"/>
                <a:gd name="T8" fmla="*/ 0 w 18"/>
                <a:gd name="T9" fmla="*/ 5 h 12"/>
                <a:gd name="T10" fmla="*/ 7 w 18"/>
                <a:gd name="T11" fmla="*/ 2 h 12"/>
                <a:gd name="T12" fmla="*/ 11 w 18"/>
                <a:gd name="T13" fmla="*/ 1 h 12"/>
                <a:gd name="T14" fmla="*/ 11 w 18"/>
                <a:gd name="T15" fmla="*/ 2 h 12"/>
                <a:gd name="T16" fmla="*/ 12 w 18"/>
                <a:gd name="T17" fmla="*/ 1 h 12"/>
                <a:gd name="T18" fmla="*/ 18 w 18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18" y="8"/>
                  </a:moveTo>
                  <a:cubicBezTo>
                    <a:pt x="17" y="9"/>
                    <a:pt x="15" y="9"/>
                    <a:pt x="15" y="11"/>
                  </a:cubicBezTo>
                  <a:cubicBezTo>
                    <a:pt x="12" y="9"/>
                    <a:pt x="9" y="12"/>
                    <a:pt x="7" y="11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0" y="3"/>
                    <a:pt x="4" y="4"/>
                    <a:pt x="7" y="2"/>
                  </a:cubicBezTo>
                  <a:cubicBezTo>
                    <a:pt x="7" y="2"/>
                    <a:pt x="10" y="0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2"/>
                    <a:pt x="13" y="1"/>
                    <a:pt x="12" y="1"/>
                  </a:cubicBezTo>
                  <a:cubicBezTo>
                    <a:pt x="15" y="2"/>
                    <a:pt x="17" y="4"/>
                    <a:pt x="18" y="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6" name="Freeform 76"/>
            <p:cNvSpPr/>
            <p:nvPr/>
          </p:nvSpPr>
          <p:spPr bwMode="auto">
            <a:xfrm>
              <a:off x="7208837" y="3173413"/>
              <a:ext cx="385763" cy="206375"/>
            </a:xfrm>
            <a:custGeom>
              <a:avLst/>
              <a:gdLst>
                <a:gd name="T0" fmla="*/ 34 w 103"/>
                <a:gd name="T1" fmla="*/ 27 h 55"/>
                <a:gd name="T2" fmla="*/ 28 w 103"/>
                <a:gd name="T3" fmla="*/ 24 h 55"/>
                <a:gd name="T4" fmla="*/ 26 w 103"/>
                <a:gd name="T5" fmla="*/ 19 h 55"/>
                <a:gd name="T6" fmla="*/ 10 w 103"/>
                <a:gd name="T7" fmla="*/ 15 h 55"/>
                <a:gd name="T8" fmla="*/ 2 w 103"/>
                <a:gd name="T9" fmla="*/ 15 h 55"/>
                <a:gd name="T10" fmla="*/ 0 w 103"/>
                <a:gd name="T11" fmla="*/ 9 h 55"/>
                <a:gd name="T12" fmla="*/ 5 w 103"/>
                <a:gd name="T13" fmla="*/ 9 h 55"/>
                <a:gd name="T14" fmla="*/ 9 w 103"/>
                <a:gd name="T15" fmla="*/ 7 h 55"/>
                <a:gd name="T16" fmla="*/ 16 w 103"/>
                <a:gd name="T17" fmla="*/ 10 h 55"/>
                <a:gd name="T18" fmla="*/ 21 w 103"/>
                <a:gd name="T19" fmla="*/ 6 h 55"/>
                <a:gd name="T20" fmla="*/ 33 w 103"/>
                <a:gd name="T21" fmla="*/ 2 h 55"/>
                <a:gd name="T22" fmla="*/ 35 w 103"/>
                <a:gd name="T23" fmla="*/ 5 h 55"/>
                <a:gd name="T24" fmla="*/ 47 w 103"/>
                <a:gd name="T25" fmla="*/ 9 h 55"/>
                <a:gd name="T26" fmla="*/ 49 w 103"/>
                <a:gd name="T27" fmla="*/ 7 h 55"/>
                <a:gd name="T28" fmla="*/ 52 w 103"/>
                <a:gd name="T29" fmla="*/ 10 h 55"/>
                <a:gd name="T30" fmla="*/ 59 w 103"/>
                <a:gd name="T31" fmla="*/ 10 h 55"/>
                <a:gd name="T32" fmla="*/ 65 w 103"/>
                <a:gd name="T33" fmla="*/ 13 h 55"/>
                <a:gd name="T34" fmla="*/ 65 w 103"/>
                <a:gd name="T35" fmla="*/ 17 h 55"/>
                <a:gd name="T36" fmla="*/ 68 w 103"/>
                <a:gd name="T37" fmla="*/ 16 h 55"/>
                <a:gd name="T38" fmla="*/ 69 w 103"/>
                <a:gd name="T39" fmla="*/ 20 h 55"/>
                <a:gd name="T40" fmla="*/ 76 w 103"/>
                <a:gd name="T41" fmla="*/ 24 h 55"/>
                <a:gd name="T42" fmla="*/ 87 w 103"/>
                <a:gd name="T43" fmla="*/ 29 h 55"/>
                <a:gd name="T44" fmla="*/ 86 w 103"/>
                <a:gd name="T45" fmla="*/ 33 h 55"/>
                <a:gd name="T46" fmla="*/ 90 w 103"/>
                <a:gd name="T47" fmla="*/ 36 h 55"/>
                <a:gd name="T48" fmla="*/ 90 w 103"/>
                <a:gd name="T49" fmla="*/ 38 h 55"/>
                <a:gd name="T50" fmla="*/ 96 w 103"/>
                <a:gd name="T51" fmla="*/ 44 h 55"/>
                <a:gd name="T52" fmla="*/ 103 w 103"/>
                <a:gd name="T53" fmla="*/ 51 h 55"/>
                <a:gd name="T54" fmla="*/ 93 w 103"/>
                <a:gd name="T55" fmla="*/ 51 h 55"/>
                <a:gd name="T56" fmla="*/ 85 w 103"/>
                <a:gd name="T57" fmla="*/ 45 h 55"/>
                <a:gd name="T58" fmla="*/ 82 w 103"/>
                <a:gd name="T59" fmla="*/ 43 h 55"/>
                <a:gd name="T60" fmla="*/ 80 w 103"/>
                <a:gd name="T61" fmla="*/ 41 h 55"/>
                <a:gd name="T62" fmla="*/ 76 w 103"/>
                <a:gd name="T63" fmla="*/ 37 h 55"/>
                <a:gd name="T64" fmla="*/ 65 w 103"/>
                <a:gd name="T65" fmla="*/ 36 h 55"/>
                <a:gd name="T66" fmla="*/ 59 w 103"/>
                <a:gd name="T67" fmla="*/ 48 h 55"/>
                <a:gd name="T68" fmla="*/ 51 w 103"/>
                <a:gd name="T69" fmla="*/ 45 h 55"/>
                <a:gd name="T70" fmla="*/ 47 w 103"/>
                <a:gd name="T71" fmla="*/ 44 h 55"/>
                <a:gd name="T72" fmla="*/ 41 w 103"/>
                <a:gd name="T73" fmla="*/ 37 h 55"/>
                <a:gd name="T74" fmla="*/ 35 w 103"/>
                <a:gd name="T75" fmla="*/ 43 h 55"/>
                <a:gd name="T76" fmla="*/ 31 w 103"/>
                <a:gd name="T77" fmla="*/ 40 h 55"/>
                <a:gd name="T78" fmla="*/ 35 w 103"/>
                <a:gd name="T79" fmla="*/ 36 h 55"/>
                <a:gd name="T80" fmla="*/ 38 w 103"/>
                <a:gd name="T81" fmla="*/ 30 h 55"/>
                <a:gd name="T82" fmla="*/ 37 w 103"/>
                <a:gd name="T83" fmla="*/ 33 h 55"/>
                <a:gd name="T84" fmla="*/ 34 w 103"/>
                <a:gd name="T8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55">
                  <a:moveTo>
                    <a:pt x="34" y="27"/>
                  </a:moveTo>
                  <a:cubicBezTo>
                    <a:pt x="31" y="27"/>
                    <a:pt x="32" y="23"/>
                    <a:pt x="28" y="24"/>
                  </a:cubicBezTo>
                  <a:cubicBezTo>
                    <a:pt x="28" y="22"/>
                    <a:pt x="26" y="21"/>
                    <a:pt x="26" y="19"/>
                  </a:cubicBezTo>
                  <a:cubicBezTo>
                    <a:pt x="20" y="18"/>
                    <a:pt x="14" y="18"/>
                    <a:pt x="10" y="15"/>
                  </a:cubicBezTo>
                  <a:cubicBezTo>
                    <a:pt x="6" y="16"/>
                    <a:pt x="7" y="15"/>
                    <a:pt x="2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1" y="6"/>
                    <a:pt x="3" y="9"/>
                    <a:pt x="5" y="9"/>
                  </a:cubicBezTo>
                  <a:cubicBezTo>
                    <a:pt x="7" y="9"/>
                    <a:pt x="7" y="7"/>
                    <a:pt x="9" y="7"/>
                  </a:cubicBezTo>
                  <a:cubicBezTo>
                    <a:pt x="12" y="8"/>
                    <a:pt x="13" y="10"/>
                    <a:pt x="16" y="10"/>
                  </a:cubicBezTo>
                  <a:cubicBezTo>
                    <a:pt x="19" y="12"/>
                    <a:pt x="20" y="7"/>
                    <a:pt x="21" y="6"/>
                  </a:cubicBezTo>
                  <a:cubicBezTo>
                    <a:pt x="25" y="4"/>
                    <a:pt x="30" y="5"/>
                    <a:pt x="33" y="2"/>
                  </a:cubicBezTo>
                  <a:cubicBezTo>
                    <a:pt x="36" y="0"/>
                    <a:pt x="35" y="4"/>
                    <a:pt x="35" y="5"/>
                  </a:cubicBezTo>
                  <a:cubicBezTo>
                    <a:pt x="38" y="6"/>
                    <a:pt x="47" y="4"/>
                    <a:pt x="47" y="9"/>
                  </a:cubicBezTo>
                  <a:cubicBezTo>
                    <a:pt x="48" y="10"/>
                    <a:pt x="49" y="7"/>
                    <a:pt x="49" y="7"/>
                  </a:cubicBezTo>
                  <a:cubicBezTo>
                    <a:pt x="51" y="8"/>
                    <a:pt x="51" y="10"/>
                    <a:pt x="52" y="10"/>
                  </a:cubicBezTo>
                  <a:cubicBezTo>
                    <a:pt x="54" y="11"/>
                    <a:pt x="57" y="10"/>
                    <a:pt x="59" y="10"/>
                  </a:cubicBezTo>
                  <a:cubicBezTo>
                    <a:pt x="60" y="11"/>
                    <a:pt x="60" y="15"/>
                    <a:pt x="65" y="13"/>
                  </a:cubicBezTo>
                  <a:cubicBezTo>
                    <a:pt x="67" y="15"/>
                    <a:pt x="65" y="15"/>
                    <a:pt x="65" y="17"/>
                  </a:cubicBezTo>
                  <a:cubicBezTo>
                    <a:pt x="67" y="18"/>
                    <a:pt x="67" y="17"/>
                    <a:pt x="68" y="16"/>
                  </a:cubicBezTo>
                  <a:cubicBezTo>
                    <a:pt x="69" y="16"/>
                    <a:pt x="69" y="18"/>
                    <a:pt x="69" y="20"/>
                  </a:cubicBezTo>
                  <a:cubicBezTo>
                    <a:pt x="70" y="22"/>
                    <a:pt x="74" y="23"/>
                    <a:pt x="76" y="24"/>
                  </a:cubicBezTo>
                  <a:cubicBezTo>
                    <a:pt x="78" y="25"/>
                    <a:pt x="83" y="29"/>
                    <a:pt x="87" y="29"/>
                  </a:cubicBezTo>
                  <a:cubicBezTo>
                    <a:pt x="88" y="31"/>
                    <a:pt x="86" y="31"/>
                    <a:pt x="86" y="33"/>
                  </a:cubicBezTo>
                  <a:cubicBezTo>
                    <a:pt x="87" y="34"/>
                    <a:pt x="89" y="34"/>
                    <a:pt x="90" y="36"/>
                  </a:cubicBezTo>
                  <a:cubicBezTo>
                    <a:pt x="91" y="36"/>
                    <a:pt x="90" y="38"/>
                    <a:pt x="90" y="38"/>
                  </a:cubicBezTo>
                  <a:cubicBezTo>
                    <a:pt x="92" y="40"/>
                    <a:pt x="94" y="41"/>
                    <a:pt x="96" y="44"/>
                  </a:cubicBezTo>
                  <a:cubicBezTo>
                    <a:pt x="98" y="47"/>
                    <a:pt x="99" y="50"/>
                    <a:pt x="103" y="51"/>
                  </a:cubicBezTo>
                  <a:cubicBezTo>
                    <a:pt x="100" y="55"/>
                    <a:pt x="95" y="51"/>
                    <a:pt x="93" y="51"/>
                  </a:cubicBezTo>
                  <a:cubicBezTo>
                    <a:pt x="90" y="50"/>
                    <a:pt x="88" y="49"/>
                    <a:pt x="85" y="45"/>
                  </a:cubicBezTo>
                  <a:cubicBezTo>
                    <a:pt x="84" y="45"/>
                    <a:pt x="83" y="43"/>
                    <a:pt x="82" y="43"/>
                  </a:cubicBezTo>
                  <a:cubicBezTo>
                    <a:pt x="81" y="42"/>
                    <a:pt x="80" y="43"/>
                    <a:pt x="80" y="41"/>
                  </a:cubicBezTo>
                  <a:cubicBezTo>
                    <a:pt x="80" y="41"/>
                    <a:pt x="76" y="37"/>
                    <a:pt x="76" y="37"/>
                  </a:cubicBezTo>
                  <a:cubicBezTo>
                    <a:pt x="73" y="36"/>
                    <a:pt x="69" y="38"/>
                    <a:pt x="65" y="36"/>
                  </a:cubicBezTo>
                  <a:cubicBezTo>
                    <a:pt x="62" y="39"/>
                    <a:pt x="61" y="44"/>
                    <a:pt x="59" y="48"/>
                  </a:cubicBezTo>
                  <a:cubicBezTo>
                    <a:pt x="58" y="46"/>
                    <a:pt x="53" y="47"/>
                    <a:pt x="51" y="45"/>
                  </a:cubicBezTo>
                  <a:cubicBezTo>
                    <a:pt x="49" y="44"/>
                    <a:pt x="52" y="42"/>
                    <a:pt x="47" y="44"/>
                  </a:cubicBezTo>
                  <a:cubicBezTo>
                    <a:pt x="50" y="37"/>
                    <a:pt x="40" y="43"/>
                    <a:pt x="41" y="37"/>
                  </a:cubicBezTo>
                  <a:cubicBezTo>
                    <a:pt x="38" y="37"/>
                    <a:pt x="35" y="38"/>
                    <a:pt x="35" y="43"/>
                  </a:cubicBezTo>
                  <a:cubicBezTo>
                    <a:pt x="34" y="42"/>
                    <a:pt x="34" y="39"/>
                    <a:pt x="31" y="40"/>
                  </a:cubicBezTo>
                  <a:cubicBezTo>
                    <a:pt x="32" y="37"/>
                    <a:pt x="34" y="37"/>
                    <a:pt x="35" y="36"/>
                  </a:cubicBezTo>
                  <a:cubicBezTo>
                    <a:pt x="37" y="34"/>
                    <a:pt x="39" y="34"/>
                    <a:pt x="38" y="30"/>
                  </a:cubicBezTo>
                  <a:cubicBezTo>
                    <a:pt x="37" y="29"/>
                    <a:pt x="37" y="33"/>
                    <a:pt x="37" y="33"/>
                  </a:cubicBezTo>
                  <a:cubicBezTo>
                    <a:pt x="34" y="32"/>
                    <a:pt x="35" y="24"/>
                    <a:pt x="34" y="2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7" name="Freeform 77"/>
            <p:cNvSpPr/>
            <p:nvPr/>
          </p:nvSpPr>
          <p:spPr bwMode="auto">
            <a:xfrm>
              <a:off x="7123112" y="3200400"/>
              <a:ext cx="36513" cy="33338"/>
            </a:xfrm>
            <a:custGeom>
              <a:avLst/>
              <a:gdLst>
                <a:gd name="T0" fmla="*/ 9 w 10"/>
                <a:gd name="T1" fmla="*/ 3 h 9"/>
                <a:gd name="T2" fmla="*/ 0 w 10"/>
                <a:gd name="T3" fmla="*/ 5 h 9"/>
                <a:gd name="T4" fmla="*/ 9 w 1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9" y="3"/>
                  </a:moveTo>
                  <a:cubicBezTo>
                    <a:pt x="10" y="9"/>
                    <a:pt x="2" y="5"/>
                    <a:pt x="0" y="5"/>
                  </a:cubicBezTo>
                  <a:cubicBezTo>
                    <a:pt x="1" y="3"/>
                    <a:pt x="8" y="0"/>
                    <a:pt x="9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8" name="Freeform 78"/>
            <p:cNvSpPr/>
            <p:nvPr/>
          </p:nvSpPr>
          <p:spPr bwMode="auto">
            <a:xfrm>
              <a:off x="7069137" y="3208338"/>
              <a:ext cx="26988" cy="14288"/>
            </a:xfrm>
            <a:custGeom>
              <a:avLst/>
              <a:gdLst>
                <a:gd name="T0" fmla="*/ 1 w 7"/>
                <a:gd name="T1" fmla="*/ 3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3"/>
                    <a:pt x="1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9" name="Freeform 79"/>
            <p:cNvSpPr/>
            <p:nvPr/>
          </p:nvSpPr>
          <p:spPr bwMode="auto">
            <a:xfrm>
              <a:off x="7561262" y="3238500"/>
              <a:ext cx="79375" cy="55563"/>
            </a:xfrm>
            <a:custGeom>
              <a:avLst/>
              <a:gdLst>
                <a:gd name="T0" fmla="*/ 16 w 21"/>
                <a:gd name="T1" fmla="*/ 0 h 15"/>
                <a:gd name="T2" fmla="*/ 20 w 21"/>
                <a:gd name="T3" fmla="*/ 0 h 15"/>
                <a:gd name="T4" fmla="*/ 20 w 21"/>
                <a:gd name="T5" fmla="*/ 5 h 15"/>
                <a:gd name="T6" fmla="*/ 17 w 21"/>
                <a:gd name="T7" fmla="*/ 6 h 15"/>
                <a:gd name="T8" fmla="*/ 17 w 21"/>
                <a:gd name="T9" fmla="*/ 10 h 15"/>
                <a:gd name="T10" fmla="*/ 14 w 21"/>
                <a:gd name="T11" fmla="*/ 12 h 15"/>
                <a:gd name="T12" fmla="*/ 2 w 21"/>
                <a:gd name="T13" fmla="*/ 7 h 15"/>
                <a:gd name="T14" fmla="*/ 16 w 21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5">
                  <a:moveTo>
                    <a:pt x="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1" y="3"/>
                    <a:pt x="20" y="5"/>
                  </a:cubicBezTo>
                  <a:cubicBezTo>
                    <a:pt x="20" y="6"/>
                    <a:pt x="17" y="5"/>
                    <a:pt x="17" y="6"/>
                  </a:cubicBezTo>
                  <a:cubicBezTo>
                    <a:pt x="17" y="7"/>
                    <a:pt x="19" y="9"/>
                    <a:pt x="17" y="10"/>
                  </a:cubicBezTo>
                  <a:cubicBezTo>
                    <a:pt x="15" y="9"/>
                    <a:pt x="14" y="9"/>
                    <a:pt x="14" y="12"/>
                  </a:cubicBezTo>
                  <a:cubicBezTo>
                    <a:pt x="10" y="10"/>
                    <a:pt x="0" y="15"/>
                    <a:pt x="2" y="7"/>
                  </a:cubicBezTo>
                  <a:cubicBezTo>
                    <a:pt x="9" y="10"/>
                    <a:pt x="14" y="6"/>
                    <a:pt x="1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0" name="Freeform 80"/>
            <p:cNvSpPr/>
            <p:nvPr/>
          </p:nvSpPr>
          <p:spPr bwMode="auto">
            <a:xfrm>
              <a:off x="6878637" y="3321050"/>
              <a:ext cx="41275" cy="22225"/>
            </a:xfrm>
            <a:custGeom>
              <a:avLst/>
              <a:gdLst>
                <a:gd name="T0" fmla="*/ 11 w 11"/>
                <a:gd name="T1" fmla="*/ 1 h 6"/>
                <a:gd name="T2" fmla="*/ 0 w 11"/>
                <a:gd name="T3" fmla="*/ 5 h 6"/>
                <a:gd name="T4" fmla="*/ 11 w 11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1"/>
                  </a:moveTo>
                  <a:cubicBezTo>
                    <a:pt x="9" y="3"/>
                    <a:pt x="6" y="6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1" name="Freeform 81"/>
            <p:cNvSpPr/>
            <p:nvPr/>
          </p:nvSpPr>
          <p:spPr bwMode="auto">
            <a:xfrm>
              <a:off x="6942137" y="3321050"/>
              <a:ext cx="41275" cy="14288"/>
            </a:xfrm>
            <a:custGeom>
              <a:avLst/>
              <a:gdLst>
                <a:gd name="T0" fmla="*/ 11 w 11"/>
                <a:gd name="T1" fmla="*/ 1 h 4"/>
                <a:gd name="T2" fmla="*/ 0 w 11"/>
                <a:gd name="T3" fmla="*/ 4 h 4"/>
                <a:gd name="T4" fmla="*/ 11 w 1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cubicBezTo>
                    <a:pt x="10" y="4"/>
                    <a:pt x="5" y="4"/>
                    <a:pt x="0" y="4"/>
                  </a:cubicBezTo>
                  <a:cubicBezTo>
                    <a:pt x="1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2" name="Freeform 82"/>
            <p:cNvSpPr/>
            <p:nvPr/>
          </p:nvSpPr>
          <p:spPr bwMode="auto">
            <a:xfrm>
              <a:off x="7021512" y="3321050"/>
              <a:ext cx="71438" cy="47625"/>
            </a:xfrm>
            <a:custGeom>
              <a:avLst/>
              <a:gdLst>
                <a:gd name="T0" fmla="*/ 18 w 19"/>
                <a:gd name="T1" fmla="*/ 1 h 13"/>
                <a:gd name="T2" fmla="*/ 17 w 19"/>
                <a:gd name="T3" fmla="*/ 6 h 13"/>
                <a:gd name="T4" fmla="*/ 14 w 19"/>
                <a:gd name="T5" fmla="*/ 6 h 13"/>
                <a:gd name="T6" fmla="*/ 1 w 19"/>
                <a:gd name="T7" fmla="*/ 12 h 13"/>
                <a:gd name="T8" fmla="*/ 6 w 19"/>
                <a:gd name="T9" fmla="*/ 8 h 13"/>
                <a:gd name="T10" fmla="*/ 8 w 19"/>
                <a:gd name="T11" fmla="*/ 5 h 13"/>
                <a:gd name="T12" fmla="*/ 11 w 19"/>
                <a:gd name="T13" fmla="*/ 2 h 13"/>
                <a:gd name="T14" fmla="*/ 18 w 19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3">
                  <a:moveTo>
                    <a:pt x="18" y="1"/>
                  </a:move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6"/>
                    <a:pt x="14" y="6"/>
                  </a:cubicBezTo>
                  <a:cubicBezTo>
                    <a:pt x="12" y="9"/>
                    <a:pt x="8" y="13"/>
                    <a:pt x="1" y="12"/>
                  </a:cubicBezTo>
                  <a:cubicBezTo>
                    <a:pt x="0" y="9"/>
                    <a:pt x="4" y="9"/>
                    <a:pt x="6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9" y="4"/>
                    <a:pt x="11" y="4"/>
                    <a:pt x="11" y="2"/>
                  </a:cubicBezTo>
                  <a:cubicBezTo>
                    <a:pt x="15" y="3"/>
                    <a:pt x="15" y="0"/>
                    <a:pt x="18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3" name="Freeform 83"/>
            <p:cNvSpPr/>
            <p:nvPr/>
          </p:nvSpPr>
          <p:spPr bwMode="auto">
            <a:xfrm>
              <a:off x="8089900" y="3924300"/>
              <a:ext cx="38100" cy="52388"/>
            </a:xfrm>
            <a:custGeom>
              <a:avLst/>
              <a:gdLst>
                <a:gd name="T0" fmla="*/ 1 w 10"/>
                <a:gd name="T1" fmla="*/ 0 h 14"/>
                <a:gd name="T2" fmla="*/ 2 w 10"/>
                <a:gd name="T3" fmla="*/ 2 h 14"/>
                <a:gd name="T4" fmla="*/ 7 w 10"/>
                <a:gd name="T5" fmla="*/ 7 h 14"/>
                <a:gd name="T6" fmla="*/ 8 w 10"/>
                <a:gd name="T7" fmla="*/ 14 h 14"/>
                <a:gd name="T8" fmla="*/ 4 w 10"/>
                <a:gd name="T9" fmla="*/ 14 h 14"/>
                <a:gd name="T10" fmla="*/ 0 w 10"/>
                <a:gd name="T11" fmla="*/ 2 h 14"/>
                <a:gd name="T12" fmla="*/ 1 w 10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4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9" y="5"/>
                    <a:pt x="7" y="7"/>
                  </a:cubicBezTo>
                  <a:cubicBezTo>
                    <a:pt x="4" y="9"/>
                    <a:pt x="10" y="7"/>
                    <a:pt x="8" y="14"/>
                  </a:cubicBezTo>
                  <a:cubicBezTo>
                    <a:pt x="6" y="14"/>
                    <a:pt x="4" y="11"/>
                    <a:pt x="4" y="14"/>
                  </a:cubicBezTo>
                  <a:cubicBezTo>
                    <a:pt x="2" y="12"/>
                    <a:pt x="1" y="6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4" name="Freeform 84"/>
            <p:cNvSpPr/>
            <p:nvPr/>
          </p:nvSpPr>
          <p:spPr bwMode="auto">
            <a:xfrm>
              <a:off x="8097837" y="3968750"/>
              <a:ext cx="85725" cy="117475"/>
            </a:xfrm>
            <a:custGeom>
              <a:avLst/>
              <a:gdLst>
                <a:gd name="T0" fmla="*/ 7 w 23"/>
                <a:gd name="T1" fmla="*/ 0 h 31"/>
                <a:gd name="T2" fmla="*/ 9 w 23"/>
                <a:gd name="T3" fmla="*/ 2 h 31"/>
                <a:gd name="T4" fmla="*/ 12 w 23"/>
                <a:gd name="T5" fmla="*/ 2 h 31"/>
                <a:gd name="T6" fmla="*/ 23 w 23"/>
                <a:gd name="T7" fmla="*/ 7 h 31"/>
                <a:gd name="T8" fmla="*/ 23 w 23"/>
                <a:gd name="T9" fmla="*/ 14 h 31"/>
                <a:gd name="T10" fmla="*/ 19 w 23"/>
                <a:gd name="T11" fmla="*/ 14 h 31"/>
                <a:gd name="T12" fmla="*/ 17 w 23"/>
                <a:gd name="T13" fmla="*/ 17 h 31"/>
                <a:gd name="T14" fmla="*/ 16 w 23"/>
                <a:gd name="T15" fmla="*/ 26 h 31"/>
                <a:gd name="T16" fmla="*/ 14 w 23"/>
                <a:gd name="T17" fmla="*/ 28 h 31"/>
                <a:gd name="T18" fmla="*/ 7 w 23"/>
                <a:gd name="T19" fmla="*/ 30 h 31"/>
                <a:gd name="T20" fmla="*/ 6 w 23"/>
                <a:gd name="T21" fmla="*/ 26 h 31"/>
                <a:gd name="T22" fmla="*/ 9 w 23"/>
                <a:gd name="T23" fmla="*/ 23 h 31"/>
                <a:gd name="T24" fmla="*/ 0 w 23"/>
                <a:gd name="T25" fmla="*/ 19 h 31"/>
                <a:gd name="T26" fmla="*/ 6 w 23"/>
                <a:gd name="T27" fmla="*/ 13 h 31"/>
                <a:gd name="T28" fmla="*/ 7 w 23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1">
                  <a:moveTo>
                    <a:pt x="7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4"/>
                    <a:pt x="12" y="2"/>
                    <a:pt x="12" y="2"/>
                  </a:cubicBezTo>
                  <a:cubicBezTo>
                    <a:pt x="16" y="4"/>
                    <a:pt x="15" y="9"/>
                    <a:pt x="23" y="7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20" y="21"/>
                    <a:pt x="16" y="22"/>
                    <a:pt x="16" y="26"/>
                  </a:cubicBezTo>
                  <a:cubicBezTo>
                    <a:pt x="16" y="27"/>
                    <a:pt x="11" y="28"/>
                    <a:pt x="14" y="28"/>
                  </a:cubicBezTo>
                  <a:cubicBezTo>
                    <a:pt x="15" y="31"/>
                    <a:pt x="10" y="29"/>
                    <a:pt x="7" y="30"/>
                  </a:cubicBezTo>
                  <a:cubicBezTo>
                    <a:pt x="8" y="28"/>
                    <a:pt x="6" y="27"/>
                    <a:pt x="6" y="26"/>
                  </a:cubicBezTo>
                  <a:cubicBezTo>
                    <a:pt x="6" y="23"/>
                    <a:pt x="7" y="23"/>
                    <a:pt x="9" y="23"/>
                  </a:cubicBezTo>
                  <a:cubicBezTo>
                    <a:pt x="7" y="21"/>
                    <a:pt x="6" y="17"/>
                    <a:pt x="0" y="19"/>
                  </a:cubicBezTo>
                  <a:cubicBezTo>
                    <a:pt x="0" y="15"/>
                    <a:pt x="4" y="15"/>
                    <a:pt x="6" y="13"/>
                  </a:cubicBezTo>
                  <a:cubicBezTo>
                    <a:pt x="7" y="6"/>
                    <a:pt x="6" y="6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5" name="Freeform 85"/>
            <p:cNvSpPr/>
            <p:nvPr/>
          </p:nvSpPr>
          <p:spPr bwMode="auto">
            <a:xfrm>
              <a:off x="7481887" y="4067175"/>
              <a:ext cx="76200" cy="77788"/>
            </a:xfrm>
            <a:custGeom>
              <a:avLst/>
              <a:gdLst>
                <a:gd name="T0" fmla="*/ 19 w 20"/>
                <a:gd name="T1" fmla="*/ 1 h 21"/>
                <a:gd name="T2" fmla="*/ 19 w 20"/>
                <a:gd name="T3" fmla="*/ 9 h 21"/>
                <a:gd name="T4" fmla="*/ 17 w 20"/>
                <a:gd name="T5" fmla="*/ 7 h 21"/>
                <a:gd name="T6" fmla="*/ 16 w 20"/>
                <a:gd name="T7" fmla="*/ 8 h 21"/>
                <a:gd name="T8" fmla="*/ 16 w 20"/>
                <a:gd name="T9" fmla="*/ 15 h 21"/>
                <a:gd name="T10" fmla="*/ 13 w 20"/>
                <a:gd name="T11" fmla="*/ 15 h 21"/>
                <a:gd name="T12" fmla="*/ 13 w 20"/>
                <a:gd name="T13" fmla="*/ 18 h 21"/>
                <a:gd name="T14" fmla="*/ 9 w 20"/>
                <a:gd name="T15" fmla="*/ 21 h 21"/>
                <a:gd name="T16" fmla="*/ 6 w 20"/>
                <a:gd name="T17" fmla="*/ 16 h 21"/>
                <a:gd name="T18" fmla="*/ 3 w 20"/>
                <a:gd name="T19" fmla="*/ 14 h 21"/>
                <a:gd name="T20" fmla="*/ 0 w 20"/>
                <a:gd name="T21" fmla="*/ 5 h 21"/>
                <a:gd name="T22" fmla="*/ 12 w 20"/>
                <a:gd name="T23" fmla="*/ 2 h 21"/>
                <a:gd name="T24" fmla="*/ 19 w 20"/>
                <a:gd name="T2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1">
                  <a:moveTo>
                    <a:pt x="19" y="1"/>
                  </a:moveTo>
                  <a:cubicBezTo>
                    <a:pt x="18" y="3"/>
                    <a:pt x="20" y="6"/>
                    <a:pt x="19" y="9"/>
                  </a:cubicBezTo>
                  <a:cubicBezTo>
                    <a:pt x="18" y="10"/>
                    <a:pt x="17" y="8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10"/>
                    <a:pt x="17" y="13"/>
                    <a:pt x="16" y="15"/>
                  </a:cubicBezTo>
                  <a:cubicBezTo>
                    <a:pt x="16" y="15"/>
                    <a:pt x="13" y="15"/>
                    <a:pt x="13" y="15"/>
                  </a:cubicBezTo>
                  <a:cubicBezTo>
                    <a:pt x="13" y="15"/>
                    <a:pt x="13" y="17"/>
                    <a:pt x="13" y="18"/>
                  </a:cubicBezTo>
                  <a:cubicBezTo>
                    <a:pt x="12" y="19"/>
                    <a:pt x="9" y="18"/>
                    <a:pt x="9" y="21"/>
                  </a:cubicBezTo>
                  <a:cubicBezTo>
                    <a:pt x="7" y="20"/>
                    <a:pt x="7" y="18"/>
                    <a:pt x="6" y="16"/>
                  </a:cubicBezTo>
                  <a:cubicBezTo>
                    <a:pt x="5" y="16"/>
                    <a:pt x="3" y="14"/>
                    <a:pt x="3" y="14"/>
                  </a:cubicBezTo>
                  <a:cubicBezTo>
                    <a:pt x="2" y="11"/>
                    <a:pt x="3" y="7"/>
                    <a:pt x="0" y="5"/>
                  </a:cubicBezTo>
                  <a:cubicBezTo>
                    <a:pt x="2" y="3"/>
                    <a:pt x="7" y="3"/>
                    <a:pt x="12" y="2"/>
                  </a:cubicBezTo>
                  <a:cubicBezTo>
                    <a:pt x="14" y="2"/>
                    <a:pt x="16" y="0"/>
                    <a:pt x="19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6" name="Freeform 86"/>
            <p:cNvSpPr/>
            <p:nvPr/>
          </p:nvSpPr>
          <p:spPr bwMode="auto">
            <a:xfrm>
              <a:off x="2813050" y="706437"/>
              <a:ext cx="1290638" cy="963613"/>
            </a:xfrm>
            <a:custGeom>
              <a:avLst/>
              <a:gdLst>
                <a:gd name="T0" fmla="*/ 244 w 344"/>
                <a:gd name="T1" fmla="*/ 29 h 257"/>
                <a:gd name="T2" fmla="*/ 258 w 344"/>
                <a:gd name="T3" fmla="*/ 30 h 257"/>
                <a:gd name="T4" fmla="*/ 277 w 344"/>
                <a:gd name="T5" fmla="*/ 26 h 257"/>
                <a:gd name="T6" fmla="*/ 289 w 344"/>
                <a:gd name="T7" fmla="*/ 27 h 257"/>
                <a:gd name="T8" fmla="*/ 287 w 344"/>
                <a:gd name="T9" fmla="*/ 31 h 257"/>
                <a:gd name="T10" fmla="*/ 324 w 344"/>
                <a:gd name="T11" fmla="*/ 24 h 257"/>
                <a:gd name="T12" fmla="*/ 343 w 344"/>
                <a:gd name="T13" fmla="*/ 29 h 257"/>
                <a:gd name="T14" fmla="*/ 318 w 344"/>
                <a:gd name="T15" fmla="*/ 41 h 257"/>
                <a:gd name="T16" fmla="*/ 311 w 344"/>
                <a:gd name="T17" fmla="*/ 51 h 257"/>
                <a:gd name="T18" fmla="*/ 298 w 344"/>
                <a:gd name="T19" fmla="*/ 65 h 257"/>
                <a:gd name="T20" fmla="*/ 301 w 344"/>
                <a:gd name="T21" fmla="*/ 78 h 257"/>
                <a:gd name="T22" fmla="*/ 293 w 344"/>
                <a:gd name="T23" fmla="*/ 90 h 257"/>
                <a:gd name="T24" fmla="*/ 303 w 344"/>
                <a:gd name="T25" fmla="*/ 107 h 257"/>
                <a:gd name="T26" fmla="*/ 294 w 344"/>
                <a:gd name="T27" fmla="*/ 120 h 257"/>
                <a:gd name="T28" fmla="*/ 284 w 344"/>
                <a:gd name="T29" fmla="*/ 131 h 257"/>
                <a:gd name="T30" fmla="*/ 298 w 344"/>
                <a:gd name="T31" fmla="*/ 156 h 257"/>
                <a:gd name="T32" fmla="*/ 276 w 344"/>
                <a:gd name="T33" fmla="*/ 153 h 257"/>
                <a:gd name="T34" fmla="*/ 275 w 344"/>
                <a:gd name="T35" fmla="*/ 162 h 257"/>
                <a:gd name="T36" fmla="*/ 265 w 344"/>
                <a:gd name="T37" fmla="*/ 176 h 257"/>
                <a:gd name="T38" fmla="*/ 242 w 344"/>
                <a:gd name="T39" fmla="*/ 182 h 257"/>
                <a:gd name="T40" fmla="*/ 231 w 344"/>
                <a:gd name="T41" fmla="*/ 189 h 257"/>
                <a:gd name="T42" fmla="*/ 224 w 344"/>
                <a:gd name="T43" fmla="*/ 197 h 257"/>
                <a:gd name="T44" fmla="*/ 193 w 344"/>
                <a:gd name="T45" fmla="*/ 205 h 257"/>
                <a:gd name="T46" fmla="*/ 185 w 344"/>
                <a:gd name="T47" fmla="*/ 218 h 257"/>
                <a:gd name="T48" fmla="*/ 176 w 344"/>
                <a:gd name="T49" fmla="*/ 229 h 257"/>
                <a:gd name="T50" fmla="*/ 174 w 344"/>
                <a:gd name="T51" fmla="*/ 240 h 257"/>
                <a:gd name="T52" fmla="*/ 155 w 344"/>
                <a:gd name="T53" fmla="*/ 252 h 257"/>
                <a:gd name="T54" fmla="*/ 136 w 344"/>
                <a:gd name="T55" fmla="*/ 242 h 257"/>
                <a:gd name="T56" fmla="*/ 124 w 344"/>
                <a:gd name="T57" fmla="*/ 228 h 257"/>
                <a:gd name="T58" fmla="*/ 117 w 344"/>
                <a:gd name="T59" fmla="*/ 218 h 257"/>
                <a:gd name="T60" fmla="*/ 112 w 344"/>
                <a:gd name="T61" fmla="*/ 197 h 257"/>
                <a:gd name="T62" fmla="*/ 115 w 344"/>
                <a:gd name="T63" fmla="*/ 190 h 257"/>
                <a:gd name="T64" fmla="*/ 124 w 344"/>
                <a:gd name="T65" fmla="*/ 179 h 257"/>
                <a:gd name="T66" fmla="*/ 119 w 344"/>
                <a:gd name="T67" fmla="*/ 165 h 257"/>
                <a:gd name="T68" fmla="*/ 122 w 344"/>
                <a:gd name="T69" fmla="*/ 153 h 257"/>
                <a:gd name="T70" fmla="*/ 108 w 344"/>
                <a:gd name="T71" fmla="*/ 149 h 257"/>
                <a:gd name="T72" fmla="*/ 98 w 344"/>
                <a:gd name="T73" fmla="*/ 131 h 257"/>
                <a:gd name="T74" fmla="*/ 88 w 344"/>
                <a:gd name="T75" fmla="*/ 111 h 257"/>
                <a:gd name="T76" fmla="*/ 63 w 344"/>
                <a:gd name="T77" fmla="*/ 99 h 257"/>
                <a:gd name="T78" fmla="*/ 28 w 344"/>
                <a:gd name="T79" fmla="*/ 100 h 257"/>
                <a:gd name="T80" fmla="*/ 28 w 344"/>
                <a:gd name="T81" fmla="*/ 92 h 257"/>
                <a:gd name="T82" fmla="*/ 14 w 344"/>
                <a:gd name="T83" fmla="*/ 79 h 257"/>
                <a:gd name="T84" fmla="*/ 21 w 344"/>
                <a:gd name="T85" fmla="*/ 66 h 257"/>
                <a:gd name="T86" fmla="*/ 37 w 344"/>
                <a:gd name="T87" fmla="*/ 59 h 257"/>
                <a:gd name="T88" fmla="*/ 40 w 344"/>
                <a:gd name="T89" fmla="*/ 51 h 257"/>
                <a:gd name="T90" fmla="*/ 36 w 344"/>
                <a:gd name="T91" fmla="*/ 45 h 257"/>
                <a:gd name="T92" fmla="*/ 49 w 344"/>
                <a:gd name="T93" fmla="*/ 41 h 257"/>
                <a:gd name="T94" fmla="*/ 63 w 344"/>
                <a:gd name="T95" fmla="*/ 27 h 257"/>
                <a:gd name="T96" fmla="*/ 105 w 344"/>
                <a:gd name="T97" fmla="*/ 22 h 257"/>
                <a:gd name="T98" fmla="*/ 124 w 344"/>
                <a:gd name="T99" fmla="*/ 27 h 257"/>
                <a:gd name="T100" fmla="*/ 143 w 344"/>
                <a:gd name="T101" fmla="*/ 17 h 257"/>
                <a:gd name="T102" fmla="*/ 160 w 344"/>
                <a:gd name="T103" fmla="*/ 19 h 257"/>
                <a:gd name="T104" fmla="*/ 165 w 344"/>
                <a:gd name="T105" fmla="*/ 9 h 257"/>
                <a:gd name="T106" fmla="*/ 197 w 344"/>
                <a:gd name="T107" fmla="*/ 2 h 257"/>
                <a:gd name="T108" fmla="*/ 242 w 344"/>
                <a:gd name="T109" fmla="*/ 1 h 257"/>
                <a:gd name="T110" fmla="*/ 276 w 344"/>
                <a:gd name="T111" fmla="*/ 12 h 257"/>
                <a:gd name="T112" fmla="*/ 287 w 344"/>
                <a:gd name="T113" fmla="*/ 20 h 257"/>
                <a:gd name="T114" fmla="*/ 239 w 344"/>
                <a:gd name="T115" fmla="*/ 2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257">
                  <a:moveTo>
                    <a:pt x="232" y="26"/>
                  </a:moveTo>
                  <a:cubicBezTo>
                    <a:pt x="233" y="27"/>
                    <a:pt x="235" y="27"/>
                    <a:pt x="235" y="29"/>
                  </a:cubicBezTo>
                  <a:cubicBezTo>
                    <a:pt x="237" y="30"/>
                    <a:pt x="239" y="27"/>
                    <a:pt x="239" y="27"/>
                  </a:cubicBezTo>
                  <a:cubicBezTo>
                    <a:pt x="242" y="27"/>
                    <a:pt x="242" y="29"/>
                    <a:pt x="244" y="29"/>
                  </a:cubicBezTo>
                  <a:cubicBezTo>
                    <a:pt x="245" y="28"/>
                    <a:pt x="245" y="27"/>
                    <a:pt x="246" y="27"/>
                  </a:cubicBezTo>
                  <a:cubicBezTo>
                    <a:pt x="248" y="27"/>
                    <a:pt x="249" y="27"/>
                    <a:pt x="251" y="27"/>
                  </a:cubicBezTo>
                  <a:cubicBezTo>
                    <a:pt x="256" y="26"/>
                    <a:pt x="262" y="24"/>
                    <a:pt x="266" y="26"/>
                  </a:cubicBezTo>
                  <a:cubicBezTo>
                    <a:pt x="265" y="29"/>
                    <a:pt x="259" y="27"/>
                    <a:pt x="258" y="30"/>
                  </a:cubicBezTo>
                  <a:cubicBezTo>
                    <a:pt x="258" y="33"/>
                    <a:pt x="261" y="30"/>
                    <a:pt x="261" y="30"/>
                  </a:cubicBezTo>
                  <a:cubicBezTo>
                    <a:pt x="263" y="30"/>
                    <a:pt x="263" y="32"/>
                    <a:pt x="268" y="30"/>
                  </a:cubicBezTo>
                  <a:cubicBezTo>
                    <a:pt x="268" y="30"/>
                    <a:pt x="269" y="29"/>
                    <a:pt x="270" y="29"/>
                  </a:cubicBezTo>
                  <a:cubicBezTo>
                    <a:pt x="271" y="28"/>
                    <a:pt x="277" y="26"/>
                    <a:pt x="277" y="26"/>
                  </a:cubicBezTo>
                  <a:cubicBezTo>
                    <a:pt x="280" y="29"/>
                    <a:pt x="276" y="25"/>
                    <a:pt x="279" y="24"/>
                  </a:cubicBezTo>
                  <a:cubicBezTo>
                    <a:pt x="279" y="24"/>
                    <a:pt x="283" y="25"/>
                    <a:pt x="283" y="24"/>
                  </a:cubicBezTo>
                  <a:cubicBezTo>
                    <a:pt x="284" y="24"/>
                    <a:pt x="286" y="22"/>
                    <a:pt x="290" y="23"/>
                  </a:cubicBezTo>
                  <a:cubicBezTo>
                    <a:pt x="290" y="25"/>
                    <a:pt x="290" y="27"/>
                    <a:pt x="289" y="27"/>
                  </a:cubicBezTo>
                  <a:cubicBezTo>
                    <a:pt x="288" y="28"/>
                    <a:pt x="287" y="29"/>
                    <a:pt x="286" y="30"/>
                  </a:cubicBezTo>
                  <a:cubicBezTo>
                    <a:pt x="284" y="32"/>
                    <a:pt x="284" y="35"/>
                    <a:pt x="280" y="34"/>
                  </a:cubicBezTo>
                  <a:cubicBezTo>
                    <a:pt x="281" y="38"/>
                    <a:pt x="283" y="33"/>
                    <a:pt x="286" y="34"/>
                  </a:cubicBezTo>
                  <a:cubicBezTo>
                    <a:pt x="287" y="35"/>
                    <a:pt x="286" y="32"/>
                    <a:pt x="287" y="31"/>
                  </a:cubicBezTo>
                  <a:cubicBezTo>
                    <a:pt x="289" y="30"/>
                    <a:pt x="294" y="32"/>
                    <a:pt x="294" y="29"/>
                  </a:cubicBezTo>
                  <a:cubicBezTo>
                    <a:pt x="298" y="33"/>
                    <a:pt x="306" y="26"/>
                    <a:pt x="308" y="30"/>
                  </a:cubicBezTo>
                  <a:cubicBezTo>
                    <a:pt x="310" y="29"/>
                    <a:pt x="311" y="27"/>
                    <a:pt x="312" y="26"/>
                  </a:cubicBezTo>
                  <a:cubicBezTo>
                    <a:pt x="317" y="27"/>
                    <a:pt x="320" y="24"/>
                    <a:pt x="324" y="24"/>
                  </a:cubicBezTo>
                  <a:cubicBezTo>
                    <a:pt x="323" y="24"/>
                    <a:pt x="325" y="26"/>
                    <a:pt x="325" y="26"/>
                  </a:cubicBezTo>
                  <a:cubicBezTo>
                    <a:pt x="326" y="26"/>
                    <a:pt x="331" y="25"/>
                    <a:pt x="332" y="26"/>
                  </a:cubicBezTo>
                  <a:cubicBezTo>
                    <a:pt x="334" y="28"/>
                    <a:pt x="333" y="25"/>
                    <a:pt x="335" y="26"/>
                  </a:cubicBezTo>
                  <a:cubicBezTo>
                    <a:pt x="338" y="26"/>
                    <a:pt x="340" y="29"/>
                    <a:pt x="343" y="29"/>
                  </a:cubicBezTo>
                  <a:cubicBezTo>
                    <a:pt x="344" y="32"/>
                    <a:pt x="342" y="31"/>
                    <a:pt x="340" y="31"/>
                  </a:cubicBezTo>
                  <a:cubicBezTo>
                    <a:pt x="340" y="32"/>
                    <a:pt x="338" y="34"/>
                    <a:pt x="338" y="34"/>
                  </a:cubicBezTo>
                  <a:cubicBezTo>
                    <a:pt x="334" y="36"/>
                    <a:pt x="328" y="35"/>
                    <a:pt x="328" y="40"/>
                  </a:cubicBezTo>
                  <a:cubicBezTo>
                    <a:pt x="324" y="40"/>
                    <a:pt x="320" y="39"/>
                    <a:pt x="318" y="41"/>
                  </a:cubicBezTo>
                  <a:cubicBezTo>
                    <a:pt x="320" y="43"/>
                    <a:pt x="323" y="44"/>
                    <a:pt x="317" y="44"/>
                  </a:cubicBezTo>
                  <a:cubicBezTo>
                    <a:pt x="317" y="46"/>
                    <a:pt x="319" y="45"/>
                    <a:pt x="321" y="45"/>
                  </a:cubicBezTo>
                  <a:cubicBezTo>
                    <a:pt x="319" y="49"/>
                    <a:pt x="312" y="49"/>
                    <a:pt x="311" y="54"/>
                  </a:cubicBezTo>
                  <a:cubicBezTo>
                    <a:pt x="308" y="54"/>
                    <a:pt x="312" y="51"/>
                    <a:pt x="311" y="51"/>
                  </a:cubicBezTo>
                  <a:cubicBezTo>
                    <a:pt x="310" y="51"/>
                    <a:pt x="307" y="53"/>
                    <a:pt x="304" y="54"/>
                  </a:cubicBezTo>
                  <a:cubicBezTo>
                    <a:pt x="304" y="55"/>
                    <a:pt x="306" y="55"/>
                    <a:pt x="307" y="55"/>
                  </a:cubicBezTo>
                  <a:cubicBezTo>
                    <a:pt x="303" y="58"/>
                    <a:pt x="305" y="57"/>
                    <a:pt x="304" y="62"/>
                  </a:cubicBezTo>
                  <a:cubicBezTo>
                    <a:pt x="304" y="64"/>
                    <a:pt x="299" y="64"/>
                    <a:pt x="298" y="65"/>
                  </a:cubicBezTo>
                  <a:cubicBezTo>
                    <a:pt x="298" y="66"/>
                    <a:pt x="299" y="69"/>
                    <a:pt x="298" y="69"/>
                  </a:cubicBezTo>
                  <a:cubicBezTo>
                    <a:pt x="297" y="70"/>
                    <a:pt x="295" y="70"/>
                    <a:pt x="293" y="71"/>
                  </a:cubicBezTo>
                  <a:cubicBezTo>
                    <a:pt x="293" y="73"/>
                    <a:pt x="295" y="73"/>
                    <a:pt x="296" y="75"/>
                  </a:cubicBezTo>
                  <a:cubicBezTo>
                    <a:pt x="296" y="78"/>
                    <a:pt x="300" y="77"/>
                    <a:pt x="301" y="78"/>
                  </a:cubicBezTo>
                  <a:cubicBezTo>
                    <a:pt x="302" y="78"/>
                    <a:pt x="301" y="80"/>
                    <a:pt x="301" y="80"/>
                  </a:cubicBezTo>
                  <a:cubicBezTo>
                    <a:pt x="302" y="81"/>
                    <a:pt x="304" y="81"/>
                    <a:pt x="305" y="82"/>
                  </a:cubicBezTo>
                  <a:cubicBezTo>
                    <a:pt x="305" y="84"/>
                    <a:pt x="307" y="85"/>
                    <a:pt x="307" y="88"/>
                  </a:cubicBezTo>
                  <a:cubicBezTo>
                    <a:pt x="302" y="89"/>
                    <a:pt x="298" y="88"/>
                    <a:pt x="293" y="90"/>
                  </a:cubicBezTo>
                  <a:cubicBezTo>
                    <a:pt x="296" y="94"/>
                    <a:pt x="299" y="98"/>
                    <a:pt x="307" y="97"/>
                  </a:cubicBezTo>
                  <a:cubicBezTo>
                    <a:pt x="306" y="100"/>
                    <a:pt x="308" y="100"/>
                    <a:pt x="310" y="100"/>
                  </a:cubicBezTo>
                  <a:cubicBezTo>
                    <a:pt x="310" y="103"/>
                    <a:pt x="307" y="102"/>
                    <a:pt x="307" y="104"/>
                  </a:cubicBezTo>
                  <a:cubicBezTo>
                    <a:pt x="307" y="106"/>
                    <a:pt x="305" y="107"/>
                    <a:pt x="303" y="107"/>
                  </a:cubicBezTo>
                  <a:cubicBezTo>
                    <a:pt x="301" y="112"/>
                    <a:pt x="308" y="109"/>
                    <a:pt x="307" y="114"/>
                  </a:cubicBezTo>
                  <a:cubicBezTo>
                    <a:pt x="304" y="114"/>
                    <a:pt x="304" y="115"/>
                    <a:pt x="305" y="116"/>
                  </a:cubicBezTo>
                  <a:cubicBezTo>
                    <a:pt x="304" y="120"/>
                    <a:pt x="301" y="115"/>
                    <a:pt x="298" y="116"/>
                  </a:cubicBezTo>
                  <a:cubicBezTo>
                    <a:pt x="296" y="116"/>
                    <a:pt x="297" y="120"/>
                    <a:pt x="294" y="120"/>
                  </a:cubicBezTo>
                  <a:cubicBezTo>
                    <a:pt x="294" y="122"/>
                    <a:pt x="295" y="123"/>
                    <a:pt x="297" y="124"/>
                  </a:cubicBezTo>
                  <a:cubicBezTo>
                    <a:pt x="297" y="126"/>
                    <a:pt x="293" y="125"/>
                    <a:pt x="291" y="125"/>
                  </a:cubicBezTo>
                  <a:cubicBezTo>
                    <a:pt x="287" y="126"/>
                    <a:pt x="284" y="129"/>
                    <a:pt x="280" y="130"/>
                  </a:cubicBezTo>
                  <a:cubicBezTo>
                    <a:pt x="280" y="132"/>
                    <a:pt x="283" y="130"/>
                    <a:pt x="284" y="131"/>
                  </a:cubicBezTo>
                  <a:cubicBezTo>
                    <a:pt x="286" y="132"/>
                    <a:pt x="287" y="136"/>
                    <a:pt x="290" y="135"/>
                  </a:cubicBezTo>
                  <a:cubicBezTo>
                    <a:pt x="291" y="138"/>
                    <a:pt x="288" y="138"/>
                    <a:pt x="287" y="139"/>
                  </a:cubicBezTo>
                  <a:cubicBezTo>
                    <a:pt x="286" y="141"/>
                    <a:pt x="289" y="146"/>
                    <a:pt x="286" y="146"/>
                  </a:cubicBezTo>
                  <a:cubicBezTo>
                    <a:pt x="288" y="152"/>
                    <a:pt x="297" y="150"/>
                    <a:pt x="298" y="156"/>
                  </a:cubicBezTo>
                  <a:cubicBezTo>
                    <a:pt x="296" y="156"/>
                    <a:pt x="293" y="157"/>
                    <a:pt x="293" y="155"/>
                  </a:cubicBezTo>
                  <a:cubicBezTo>
                    <a:pt x="291" y="155"/>
                    <a:pt x="292" y="156"/>
                    <a:pt x="293" y="156"/>
                  </a:cubicBezTo>
                  <a:cubicBezTo>
                    <a:pt x="289" y="160"/>
                    <a:pt x="287" y="160"/>
                    <a:pt x="280" y="159"/>
                  </a:cubicBezTo>
                  <a:cubicBezTo>
                    <a:pt x="282" y="154"/>
                    <a:pt x="274" y="159"/>
                    <a:pt x="276" y="153"/>
                  </a:cubicBezTo>
                  <a:cubicBezTo>
                    <a:pt x="272" y="152"/>
                    <a:pt x="272" y="156"/>
                    <a:pt x="268" y="155"/>
                  </a:cubicBezTo>
                  <a:cubicBezTo>
                    <a:pt x="269" y="157"/>
                    <a:pt x="269" y="158"/>
                    <a:pt x="266" y="158"/>
                  </a:cubicBezTo>
                  <a:cubicBezTo>
                    <a:pt x="266" y="160"/>
                    <a:pt x="274" y="160"/>
                    <a:pt x="268" y="160"/>
                  </a:cubicBezTo>
                  <a:cubicBezTo>
                    <a:pt x="269" y="163"/>
                    <a:pt x="272" y="162"/>
                    <a:pt x="275" y="162"/>
                  </a:cubicBezTo>
                  <a:cubicBezTo>
                    <a:pt x="278" y="162"/>
                    <a:pt x="282" y="164"/>
                    <a:pt x="286" y="163"/>
                  </a:cubicBezTo>
                  <a:cubicBezTo>
                    <a:pt x="283" y="168"/>
                    <a:pt x="280" y="171"/>
                    <a:pt x="276" y="175"/>
                  </a:cubicBezTo>
                  <a:cubicBezTo>
                    <a:pt x="273" y="174"/>
                    <a:pt x="270" y="175"/>
                    <a:pt x="268" y="176"/>
                  </a:cubicBezTo>
                  <a:cubicBezTo>
                    <a:pt x="267" y="176"/>
                    <a:pt x="265" y="176"/>
                    <a:pt x="265" y="176"/>
                  </a:cubicBezTo>
                  <a:cubicBezTo>
                    <a:pt x="263" y="178"/>
                    <a:pt x="264" y="176"/>
                    <a:pt x="262" y="176"/>
                  </a:cubicBezTo>
                  <a:cubicBezTo>
                    <a:pt x="258" y="176"/>
                    <a:pt x="255" y="179"/>
                    <a:pt x="249" y="179"/>
                  </a:cubicBezTo>
                  <a:cubicBezTo>
                    <a:pt x="247" y="179"/>
                    <a:pt x="249" y="180"/>
                    <a:pt x="249" y="180"/>
                  </a:cubicBezTo>
                  <a:cubicBezTo>
                    <a:pt x="248" y="183"/>
                    <a:pt x="247" y="181"/>
                    <a:pt x="242" y="182"/>
                  </a:cubicBezTo>
                  <a:cubicBezTo>
                    <a:pt x="242" y="183"/>
                    <a:pt x="244" y="183"/>
                    <a:pt x="245" y="183"/>
                  </a:cubicBezTo>
                  <a:cubicBezTo>
                    <a:pt x="245" y="185"/>
                    <a:pt x="235" y="186"/>
                    <a:pt x="237" y="182"/>
                  </a:cubicBezTo>
                  <a:cubicBezTo>
                    <a:pt x="236" y="182"/>
                    <a:pt x="232" y="182"/>
                    <a:pt x="231" y="183"/>
                  </a:cubicBezTo>
                  <a:cubicBezTo>
                    <a:pt x="230" y="184"/>
                    <a:pt x="232" y="187"/>
                    <a:pt x="231" y="189"/>
                  </a:cubicBezTo>
                  <a:cubicBezTo>
                    <a:pt x="231" y="188"/>
                    <a:pt x="227" y="187"/>
                    <a:pt x="227" y="189"/>
                  </a:cubicBezTo>
                  <a:cubicBezTo>
                    <a:pt x="227" y="189"/>
                    <a:pt x="229" y="191"/>
                    <a:pt x="228" y="193"/>
                  </a:cubicBezTo>
                  <a:cubicBezTo>
                    <a:pt x="226" y="194"/>
                    <a:pt x="226" y="193"/>
                    <a:pt x="224" y="193"/>
                  </a:cubicBezTo>
                  <a:cubicBezTo>
                    <a:pt x="224" y="197"/>
                    <a:pt x="224" y="197"/>
                    <a:pt x="224" y="197"/>
                  </a:cubicBezTo>
                  <a:cubicBezTo>
                    <a:pt x="223" y="197"/>
                    <a:pt x="222" y="197"/>
                    <a:pt x="221" y="197"/>
                  </a:cubicBezTo>
                  <a:cubicBezTo>
                    <a:pt x="220" y="197"/>
                    <a:pt x="221" y="199"/>
                    <a:pt x="220" y="200"/>
                  </a:cubicBezTo>
                  <a:cubicBezTo>
                    <a:pt x="218" y="201"/>
                    <a:pt x="212" y="199"/>
                    <a:pt x="213" y="204"/>
                  </a:cubicBezTo>
                  <a:cubicBezTo>
                    <a:pt x="207" y="205"/>
                    <a:pt x="201" y="206"/>
                    <a:pt x="193" y="205"/>
                  </a:cubicBezTo>
                  <a:cubicBezTo>
                    <a:pt x="190" y="207"/>
                    <a:pt x="189" y="214"/>
                    <a:pt x="185" y="211"/>
                  </a:cubicBezTo>
                  <a:cubicBezTo>
                    <a:pt x="185" y="212"/>
                    <a:pt x="187" y="213"/>
                    <a:pt x="186" y="215"/>
                  </a:cubicBezTo>
                  <a:cubicBezTo>
                    <a:pt x="186" y="215"/>
                    <a:pt x="184" y="215"/>
                    <a:pt x="183" y="215"/>
                  </a:cubicBezTo>
                  <a:cubicBezTo>
                    <a:pt x="183" y="216"/>
                    <a:pt x="185" y="217"/>
                    <a:pt x="185" y="218"/>
                  </a:cubicBezTo>
                  <a:cubicBezTo>
                    <a:pt x="185" y="218"/>
                    <a:pt x="183" y="219"/>
                    <a:pt x="183" y="219"/>
                  </a:cubicBezTo>
                  <a:cubicBezTo>
                    <a:pt x="183" y="221"/>
                    <a:pt x="179" y="224"/>
                    <a:pt x="182" y="225"/>
                  </a:cubicBezTo>
                  <a:cubicBezTo>
                    <a:pt x="182" y="227"/>
                    <a:pt x="180" y="226"/>
                    <a:pt x="179" y="226"/>
                  </a:cubicBezTo>
                  <a:cubicBezTo>
                    <a:pt x="179" y="227"/>
                    <a:pt x="177" y="229"/>
                    <a:pt x="176" y="229"/>
                  </a:cubicBezTo>
                  <a:cubicBezTo>
                    <a:pt x="176" y="230"/>
                    <a:pt x="177" y="232"/>
                    <a:pt x="176" y="232"/>
                  </a:cubicBezTo>
                  <a:cubicBezTo>
                    <a:pt x="174" y="234"/>
                    <a:pt x="176" y="235"/>
                    <a:pt x="175" y="238"/>
                  </a:cubicBezTo>
                  <a:cubicBezTo>
                    <a:pt x="175" y="238"/>
                    <a:pt x="172" y="237"/>
                    <a:pt x="172" y="238"/>
                  </a:cubicBezTo>
                  <a:cubicBezTo>
                    <a:pt x="172" y="238"/>
                    <a:pt x="173" y="239"/>
                    <a:pt x="174" y="240"/>
                  </a:cubicBezTo>
                  <a:cubicBezTo>
                    <a:pt x="174" y="243"/>
                    <a:pt x="172" y="243"/>
                    <a:pt x="172" y="245"/>
                  </a:cubicBezTo>
                  <a:cubicBezTo>
                    <a:pt x="172" y="246"/>
                    <a:pt x="173" y="248"/>
                    <a:pt x="174" y="247"/>
                  </a:cubicBezTo>
                  <a:cubicBezTo>
                    <a:pt x="172" y="252"/>
                    <a:pt x="169" y="254"/>
                    <a:pt x="165" y="257"/>
                  </a:cubicBezTo>
                  <a:cubicBezTo>
                    <a:pt x="161" y="257"/>
                    <a:pt x="158" y="254"/>
                    <a:pt x="155" y="252"/>
                  </a:cubicBezTo>
                  <a:cubicBezTo>
                    <a:pt x="151" y="257"/>
                    <a:pt x="143" y="248"/>
                    <a:pt x="144" y="249"/>
                  </a:cubicBezTo>
                  <a:cubicBezTo>
                    <a:pt x="143" y="248"/>
                    <a:pt x="142" y="251"/>
                    <a:pt x="143" y="252"/>
                  </a:cubicBezTo>
                  <a:cubicBezTo>
                    <a:pt x="141" y="251"/>
                    <a:pt x="141" y="249"/>
                    <a:pt x="140" y="247"/>
                  </a:cubicBezTo>
                  <a:cubicBezTo>
                    <a:pt x="139" y="246"/>
                    <a:pt x="135" y="246"/>
                    <a:pt x="136" y="242"/>
                  </a:cubicBezTo>
                  <a:cubicBezTo>
                    <a:pt x="134" y="240"/>
                    <a:pt x="132" y="239"/>
                    <a:pt x="130" y="238"/>
                  </a:cubicBezTo>
                  <a:cubicBezTo>
                    <a:pt x="130" y="236"/>
                    <a:pt x="132" y="237"/>
                    <a:pt x="133" y="236"/>
                  </a:cubicBezTo>
                  <a:cubicBezTo>
                    <a:pt x="132" y="233"/>
                    <a:pt x="129" y="234"/>
                    <a:pt x="127" y="232"/>
                  </a:cubicBezTo>
                  <a:cubicBezTo>
                    <a:pt x="126" y="231"/>
                    <a:pt x="126" y="228"/>
                    <a:pt x="124" y="228"/>
                  </a:cubicBezTo>
                  <a:cubicBezTo>
                    <a:pt x="122" y="231"/>
                    <a:pt x="124" y="226"/>
                    <a:pt x="124" y="226"/>
                  </a:cubicBezTo>
                  <a:cubicBezTo>
                    <a:pt x="124" y="225"/>
                    <a:pt x="122" y="226"/>
                    <a:pt x="122" y="225"/>
                  </a:cubicBezTo>
                  <a:cubicBezTo>
                    <a:pt x="121" y="223"/>
                    <a:pt x="123" y="221"/>
                    <a:pt x="120" y="221"/>
                  </a:cubicBezTo>
                  <a:cubicBezTo>
                    <a:pt x="118" y="221"/>
                    <a:pt x="120" y="215"/>
                    <a:pt x="117" y="218"/>
                  </a:cubicBezTo>
                  <a:cubicBezTo>
                    <a:pt x="116" y="217"/>
                    <a:pt x="116" y="215"/>
                    <a:pt x="113" y="215"/>
                  </a:cubicBezTo>
                  <a:cubicBezTo>
                    <a:pt x="114" y="213"/>
                    <a:pt x="116" y="213"/>
                    <a:pt x="116" y="211"/>
                  </a:cubicBezTo>
                  <a:cubicBezTo>
                    <a:pt x="116" y="209"/>
                    <a:pt x="113" y="210"/>
                    <a:pt x="110" y="210"/>
                  </a:cubicBezTo>
                  <a:cubicBezTo>
                    <a:pt x="109" y="204"/>
                    <a:pt x="110" y="202"/>
                    <a:pt x="112" y="197"/>
                  </a:cubicBezTo>
                  <a:cubicBezTo>
                    <a:pt x="109" y="195"/>
                    <a:pt x="115" y="192"/>
                    <a:pt x="109" y="193"/>
                  </a:cubicBezTo>
                  <a:cubicBezTo>
                    <a:pt x="109" y="191"/>
                    <a:pt x="111" y="192"/>
                    <a:pt x="112" y="191"/>
                  </a:cubicBezTo>
                  <a:cubicBezTo>
                    <a:pt x="112" y="191"/>
                    <a:pt x="112" y="189"/>
                    <a:pt x="112" y="189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17" y="182"/>
                    <a:pt x="118" y="180"/>
                    <a:pt x="119" y="179"/>
                  </a:cubicBezTo>
                  <a:cubicBezTo>
                    <a:pt x="120" y="179"/>
                    <a:pt x="120" y="180"/>
                    <a:pt x="120" y="182"/>
                  </a:cubicBezTo>
                  <a:cubicBezTo>
                    <a:pt x="122" y="181"/>
                    <a:pt x="122" y="178"/>
                    <a:pt x="124" y="179"/>
                  </a:cubicBezTo>
                  <a:cubicBezTo>
                    <a:pt x="126" y="177"/>
                    <a:pt x="123" y="176"/>
                    <a:pt x="123" y="176"/>
                  </a:cubicBezTo>
                  <a:cubicBezTo>
                    <a:pt x="123" y="174"/>
                    <a:pt x="127" y="174"/>
                    <a:pt x="127" y="173"/>
                  </a:cubicBezTo>
                  <a:cubicBezTo>
                    <a:pt x="128" y="171"/>
                    <a:pt x="123" y="170"/>
                    <a:pt x="126" y="166"/>
                  </a:cubicBezTo>
                  <a:cubicBezTo>
                    <a:pt x="120" y="170"/>
                    <a:pt x="128" y="163"/>
                    <a:pt x="119" y="165"/>
                  </a:cubicBezTo>
                  <a:cubicBezTo>
                    <a:pt x="118" y="160"/>
                    <a:pt x="123" y="160"/>
                    <a:pt x="127" y="160"/>
                  </a:cubicBezTo>
                  <a:cubicBezTo>
                    <a:pt x="127" y="159"/>
                    <a:pt x="124" y="160"/>
                    <a:pt x="124" y="158"/>
                  </a:cubicBezTo>
                  <a:cubicBezTo>
                    <a:pt x="125" y="156"/>
                    <a:pt x="122" y="157"/>
                    <a:pt x="122" y="156"/>
                  </a:cubicBezTo>
                  <a:cubicBezTo>
                    <a:pt x="121" y="156"/>
                    <a:pt x="122" y="154"/>
                    <a:pt x="122" y="153"/>
                  </a:cubicBezTo>
                  <a:cubicBezTo>
                    <a:pt x="121" y="153"/>
                    <a:pt x="118" y="151"/>
                    <a:pt x="117" y="151"/>
                  </a:cubicBezTo>
                  <a:cubicBezTo>
                    <a:pt x="116" y="151"/>
                    <a:pt x="115" y="147"/>
                    <a:pt x="113" y="145"/>
                  </a:cubicBezTo>
                  <a:cubicBezTo>
                    <a:pt x="111" y="147"/>
                    <a:pt x="110" y="149"/>
                    <a:pt x="109" y="145"/>
                  </a:cubicBezTo>
                  <a:cubicBezTo>
                    <a:pt x="107" y="145"/>
                    <a:pt x="108" y="148"/>
                    <a:pt x="108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96" y="143"/>
                    <a:pt x="99" y="139"/>
                    <a:pt x="101" y="132"/>
                  </a:cubicBezTo>
                  <a:cubicBezTo>
                    <a:pt x="100" y="131"/>
                    <a:pt x="99" y="130"/>
                    <a:pt x="99" y="128"/>
                  </a:cubicBezTo>
                  <a:cubicBezTo>
                    <a:pt x="98" y="128"/>
                    <a:pt x="98" y="130"/>
                    <a:pt x="98" y="131"/>
                  </a:cubicBezTo>
                  <a:cubicBezTo>
                    <a:pt x="94" y="131"/>
                    <a:pt x="99" y="123"/>
                    <a:pt x="94" y="125"/>
                  </a:cubicBezTo>
                  <a:cubicBezTo>
                    <a:pt x="95" y="123"/>
                    <a:pt x="95" y="122"/>
                    <a:pt x="94" y="120"/>
                  </a:cubicBezTo>
                  <a:cubicBezTo>
                    <a:pt x="93" y="118"/>
                    <a:pt x="91" y="119"/>
                    <a:pt x="89" y="118"/>
                  </a:cubicBezTo>
                  <a:cubicBezTo>
                    <a:pt x="88" y="116"/>
                    <a:pt x="89" y="113"/>
                    <a:pt x="88" y="111"/>
                  </a:cubicBezTo>
                  <a:cubicBezTo>
                    <a:pt x="87" y="109"/>
                    <a:pt x="83" y="109"/>
                    <a:pt x="85" y="106"/>
                  </a:cubicBezTo>
                  <a:cubicBezTo>
                    <a:pt x="83" y="107"/>
                    <a:pt x="82" y="105"/>
                    <a:pt x="81" y="104"/>
                  </a:cubicBezTo>
                  <a:cubicBezTo>
                    <a:pt x="80" y="104"/>
                    <a:pt x="79" y="105"/>
                    <a:pt x="78" y="104"/>
                  </a:cubicBezTo>
                  <a:cubicBezTo>
                    <a:pt x="76" y="102"/>
                    <a:pt x="66" y="103"/>
                    <a:pt x="63" y="99"/>
                  </a:cubicBezTo>
                  <a:cubicBezTo>
                    <a:pt x="58" y="101"/>
                    <a:pt x="46" y="96"/>
                    <a:pt x="43" y="99"/>
                  </a:cubicBezTo>
                  <a:cubicBezTo>
                    <a:pt x="41" y="101"/>
                    <a:pt x="41" y="98"/>
                    <a:pt x="39" y="99"/>
                  </a:cubicBezTo>
                  <a:cubicBezTo>
                    <a:pt x="35" y="99"/>
                    <a:pt x="33" y="102"/>
                    <a:pt x="29" y="102"/>
                  </a:cubicBezTo>
                  <a:cubicBezTo>
                    <a:pt x="29" y="102"/>
                    <a:pt x="28" y="100"/>
                    <a:pt x="28" y="100"/>
                  </a:cubicBezTo>
                  <a:cubicBezTo>
                    <a:pt x="26" y="100"/>
                    <a:pt x="25" y="100"/>
                    <a:pt x="23" y="100"/>
                  </a:cubicBezTo>
                  <a:cubicBezTo>
                    <a:pt x="24" y="98"/>
                    <a:pt x="22" y="97"/>
                    <a:pt x="21" y="96"/>
                  </a:cubicBezTo>
                  <a:cubicBezTo>
                    <a:pt x="20" y="94"/>
                    <a:pt x="24" y="95"/>
                    <a:pt x="25" y="95"/>
                  </a:cubicBezTo>
                  <a:cubicBezTo>
                    <a:pt x="25" y="94"/>
                    <a:pt x="21" y="90"/>
                    <a:pt x="28" y="92"/>
                  </a:cubicBezTo>
                  <a:cubicBezTo>
                    <a:pt x="25" y="88"/>
                    <a:pt x="15" y="93"/>
                    <a:pt x="12" y="89"/>
                  </a:cubicBezTo>
                  <a:cubicBezTo>
                    <a:pt x="15" y="82"/>
                    <a:pt x="24" y="89"/>
                    <a:pt x="29" y="83"/>
                  </a:cubicBezTo>
                  <a:cubicBezTo>
                    <a:pt x="26" y="80"/>
                    <a:pt x="17" y="82"/>
                    <a:pt x="14" y="83"/>
                  </a:cubicBezTo>
                  <a:cubicBezTo>
                    <a:pt x="12" y="81"/>
                    <a:pt x="13" y="81"/>
                    <a:pt x="14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1" y="80"/>
                    <a:pt x="11" y="79"/>
                    <a:pt x="11" y="78"/>
                  </a:cubicBezTo>
                  <a:cubicBezTo>
                    <a:pt x="5" y="79"/>
                    <a:pt x="3" y="76"/>
                    <a:pt x="0" y="75"/>
                  </a:cubicBezTo>
                  <a:cubicBezTo>
                    <a:pt x="2" y="66"/>
                    <a:pt x="13" y="68"/>
                    <a:pt x="21" y="66"/>
                  </a:cubicBezTo>
                  <a:cubicBezTo>
                    <a:pt x="23" y="66"/>
                    <a:pt x="22" y="66"/>
                    <a:pt x="23" y="65"/>
                  </a:cubicBezTo>
                  <a:cubicBezTo>
                    <a:pt x="23" y="65"/>
                    <a:pt x="25" y="64"/>
                    <a:pt x="25" y="64"/>
                  </a:cubicBezTo>
                  <a:cubicBezTo>
                    <a:pt x="29" y="62"/>
                    <a:pt x="34" y="63"/>
                    <a:pt x="36" y="62"/>
                  </a:cubicBezTo>
                  <a:cubicBezTo>
                    <a:pt x="38" y="62"/>
                    <a:pt x="36" y="60"/>
                    <a:pt x="37" y="59"/>
                  </a:cubicBezTo>
                  <a:cubicBezTo>
                    <a:pt x="39" y="59"/>
                    <a:pt x="41" y="59"/>
                    <a:pt x="42" y="58"/>
                  </a:cubicBezTo>
                  <a:cubicBezTo>
                    <a:pt x="43" y="57"/>
                    <a:pt x="44" y="55"/>
                    <a:pt x="46" y="54"/>
                  </a:cubicBezTo>
                  <a:cubicBezTo>
                    <a:pt x="48" y="49"/>
                    <a:pt x="41" y="53"/>
                    <a:pt x="43" y="48"/>
                  </a:cubicBezTo>
                  <a:cubicBezTo>
                    <a:pt x="40" y="47"/>
                    <a:pt x="41" y="51"/>
                    <a:pt x="40" y="51"/>
                  </a:cubicBezTo>
                  <a:cubicBezTo>
                    <a:pt x="39" y="51"/>
                    <a:pt x="33" y="48"/>
                    <a:pt x="29" y="50"/>
                  </a:cubicBezTo>
                  <a:cubicBezTo>
                    <a:pt x="27" y="46"/>
                    <a:pt x="32" y="48"/>
                    <a:pt x="33" y="47"/>
                  </a:cubicBezTo>
                  <a:cubicBezTo>
                    <a:pt x="33" y="47"/>
                    <a:pt x="33" y="46"/>
                    <a:pt x="33" y="45"/>
                  </a:cubicBezTo>
                  <a:cubicBezTo>
                    <a:pt x="34" y="45"/>
                    <a:pt x="36" y="46"/>
                    <a:pt x="36" y="45"/>
                  </a:cubicBezTo>
                  <a:cubicBezTo>
                    <a:pt x="36" y="45"/>
                    <a:pt x="37" y="43"/>
                    <a:pt x="37" y="43"/>
                  </a:cubicBezTo>
                  <a:cubicBezTo>
                    <a:pt x="39" y="42"/>
                    <a:pt x="38" y="44"/>
                    <a:pt x="39" y="44"/>
                  </a:cubicBezTo>
                  <a:cubicBezTo>
                    <a:pt x="39" y="44"/>
                    <a:pt x="44" y="43"/>
                    <a:pt x="43" y="40"/>
                  </a:cubicBezTo>
                  <a:cubicBezTo>
                    <a:pt x="46" y="40"/>
                    <a:pt x="46" y="42"/>
                    <a:pt x="49" y="41"/>
                  </a:cubicBezTo>
                  <a:cubicBezTo>
                    <a:pt x="51" y="41"/>
                    <a:pt x="49" y="40"/>
                    <a:pt x="49" y="40"/>
                  </a:cubicBezTo>
                  <a:cubicBezTo>
                    <a:pt x="49" y="38"/>
                    <a:pt x="52" y="38"/>
                    <a:pt x="5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4" y="35"/>
                    <a:pt x="62" y="30"/>
                    <a:pt x="63" y="27"/>
                  </a:cubicBezTo>
                  <a:cubicBezTo>
                    <a:pt x="68" y="28"/>
                    <a:pt x="72" y="30"/>
                    <a:pt x="77" y="27"/>
                  </a:cubicBezTo>
                  <a:cubicBezTo>
                    <a:pt x="77" y="26"/>
                    <a:pt x="75" y="26"/>
                    <a:pt x="74" y="26"/>
                  </a:cubicBezTo>
                  <a:cubicBezTo>
                    <a:pt x="75" y="24"/>
                    <a:pt x="80" y="25"/>
                    <a:pt x="82" y="23"/>
                  </a:cubicBezTo>
                  <a:cubicBezTo>
                    <a:pt x="86" y="21"/>
                    <a:pt x="97" y="22"/>
                    <a:pt x="105" y="22"/>
                  </a:cubicBezTo>
                  <a:cubicBezTo>
                    <a:pt x="107" y="21"/>
                    <a:pt x="107" y="20"/>
                    <a:pt x="109" y="20"/>
                  </a:cubicBezTo>
                  <a:cubicBezTo>
                    <a:pt x="113" y="20"/>
                    <a:pt x="116" y="22"/>
                    <a:pt x="119" y="20"/>
                  </a:cubicBezTo>
                  <a:cubicBezTo>
                    <a:pt x="118" y="21"/>
                    <a:pt x="120" y="25"/>
                    <a:pt x="120" y="24"/>
                  </a:cubicBezTo>
                  <a:cubicBezTo>
                    <a:pt x="122" y="22"/>
                    <a:pt x="121" y="24"/>
                    <a:pt x="124" y="27"/>
                  </a:cubicBezTo>
                  <a:cubicBezTo>
                    <a:pt x="127" y="27"/>
                    <a:pt x="122" y="23"/>
                    <a:pt x="129" y="24"/>
                  </a:cubicBezTo>
                  <a:cubicBezTo>
                    <a:pt x="126" y="22"/>
                    <a:pt x="131" y="19"/>
                    <a:pt x="124" y="19"/>
                  </a:cubicBezTo>
                  <a:cubicBezTo>
                    <a:pt x="125" y="16"/>
                    <a:pt x="135" y="11"/>
                    <a:pt x="136" y="17"/>
                  </a:cubicBezTo>
                  <a:cubicBezTo>
                    <a:pt x="140" y="18"/>
                    <a:pt x="139" y="15"/>
                    <a:pt x="143" y="17"/>
                  </a:cubicBezTo>
                  <a:cubicBezTo>
                    <a:pt x="144" y="18"/>
                    <a:pt x="145" y="19"/>
                    <a:pt x="147" y="20"/>
                  </a:cubicBezTo>
                  <a:cubicBezTo>
                    <a:pt x="149" y="21"/>
                    <a:pt x="153" y="22"/>
                    <a:pt x="158" y="23"/>
                  </a:cubicBezTo>
                  <a:cubicBezTo>
                    <a:pt x="158" y="22"/>
                    <a:pt x="156" y="22"/>
                    <a:pt x="155" y="22"/>
                  </a:cubicBezTo>
                  <a:cubicBezTo>
                    <a:pt x="156" y="20"/>
                    <a:pt x="157" y="19"/>
                    <a:pt x="160" y="19"/>
                  </a:cubicBezTo>
                  <a:cubicBezTo>
                    <a:pt x="157" y="16"/>
                    <a:pt x="152" y="15"/>
                    <a:pt x="147" y="15"/>
                  </a:cubicBezTo>
                  <a:cubicBezTo>
                    <a:pt x="147" y="11"/>
                    <a:pt x="153" y="12"/>
                    <a:pt x="157" y="12"/>
                  </a:cubicBezTo>
                  <a:cubicBezTo>
                    <a:pt x="157" y="9"/>
                    <a:pt x="155" y="9"/>
                    <a:pt x="153" y="9"/>
                  </a:cubicBezTo>
                  <a:cubicBezTo>
                    <a:pt x="156" y="3"/>
                    <a:pt x="161" y="8"/>
                    <a:pt x="165" y="9"/>
                  </a:cubicBezTo>
                  <a:cubicBezTo>
                    <a:pt x="168" y="9"/>
                    <a:pt x="168" y="7"/>
                    <a:pt x="171" y="8"/>
                  </a:cubicBezTo>
                  <a:cubicBezTo>
                    <a:pt x="178" y="8"/>
                    <a:pt x="182" y="11"/>
                    <a:pt x="188" y="8"/>
                  </a:cubicBezTo>
                  <a:cubicBezTo>
                    <a:pt x="190" y="6"/>
                    <a:pt x="193" y="7"/>
                    <a:pt x="196" y="6"/>
                  </a:cubicBezTo>
                  <a:cubicBezTo>
                    <a:pt x="198" y="6"/>
                    <a:pt x="197" y="4"/>
                    <a:pt x="197" y="2"/>
                  </a:cubicBezTo>
                  <a:cubicBezTo>
                    <a:pt x="200" y="2"/>
                    <a:pt x="202" y="2"/>
                    <a:pt x="204" y="2"/>
                  </a:cubicBezTo>
                  <a:cubicBezTo>
                    <a:pt x="206" y="2"/>
                    <a:pt x="207" y="1"/>
                    <a:pt x="209" y="1"/>
                  </a:cubicBezTo>
                  <a:cubicBezTo>
                    <a:pt x="212" y="1"/>
                    <a:pt x="215" y="3"/>
                    <a:pt x="221" y="2"/>
                  </a:cubicBezTo>
                  <a:cubicBezTo>
                    <a:pt x="225" y="1"/>
                    <a:pt x="234" y="0"/>
                    <a:pt x="242" y="1"/>
                  </a:cubicBezTo>
                  <a:cubicBezTo>
                    <a:pt x="245" y="1"/>
                    <a:pt x="245" y="2"/>
                    <a:pt x="246" y="2"/>
                  </a:cubicBezTo>
                  <a:cubicBezTo>
                    <a:pt x="255" y="4"/>
                    <a:pt x="262" y="1"/>
                    <a:pt x="262" y="8"/>
                  </a:cubicBezTo>
                  <a:cubicBezTo>
                    <a:pt x="266" y="9"/>
                    <a:pt x="266" y="6"/>
                    <a:pt x="269" y="6"/>
                  </a:cubicBezTo>
                  <a:cubicBezTo>
                    <a:pt x="269" y="11"/>
                    <a:pt x="274" y="10"/>
                    <a:pt x="276" y="12"/>
                  </a:cubicBezTo>
                  <a:cubicBezTo>
                    <a:pt x="280" y="13"/>
                    <a:pt x="280" y="10"/>
                    <a:pt x="283" y="10"/>
                  </a:cubicBezTo>
                  <a:cubicBezTo>
                    <a:pt x="282" y="15"/>
                    <a:pt x="289" y="12"/>
                    <a:pt x="291" y="13"/>
                  </a:cubicBezTo>
                  <a:cubicBezTo>
                    <a:pt x="289" y="16"/>
                    <a:pt x="289" y="14"/>
                    <a:pt x="290" y="19"/>
                  </a:cubicBezTo>
                  <a:cubicBezTo>
                    <a:pt x="288" y="17"/>
                    <a:pt x="287" y="18"/>
                    <a:pt x="287" y="20"/>
                  </a:cubicBezTo>
                  <a:cubicBezTo>
                    <a:pt x="272" y="21"/>
                    <a:pt x="254" y="22"/>
                    <a:pt x="244" y="23"/>
                  </a:cubicBezTo>
                  <a:cubicBezTo>
                    <a:pt x="243" y="23"/>
                    <a:pt x="242" y="24"/>
                    <a:pt x="242" y="24"/>
                  </a:cubicBezTo>
                  <a:cubicBezTo>
                    <a:pt x="241" y="24"/>
                    <a:pt x="242" y="23"/>
                    <a:pt x="242" y="23"/>
                  </a:cubicBezTo>
                  <a:cubicBezTo>
                    <a:pt x="243" y="22"/>
                    <a:pt x="240" y="21"/>
                    <a:pt x="239" y="22"/>
                  </a:cubicBezTo>
                  <a:cubicBezTo>
                    <a:pt x="239" y="22"/>
                    <a:pt x="240" y="24"/>
                    <a:pt x="239" y="24"/>
                  </a:cubicBezTo>
                  <a:cubicBezTo>
                    <a:pt x="237" y="25"/>
                    <a:pt x="234" y="24"/>
                    <a:pt x="232" y="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7" name="Freeform 87"/>
            <p:cNvSpPr/>
            <p:nvPr/>
          </p:nvSpPr>
          <p:spPr bwMode="auto">
            <a:xfrm>
              <a:off x="2419350" y="731837"/>
              <a:ext cx="633413" cy="346075"/>
            </a:xfrm>
            <a:custGeom>
              <a:avLst/>
              <a:gdLst>
                <a:gd name="T0" fmla="*/ 158 w 169"/>
                <a:gd name="T1" fmla="*/ 9 h 92"/>
                <a:gd name="T2" fmla="*/ 168 w 169"/>
                <a:gd name="T3" fmla="*/ 15 h 92"/>
                <a:gd name="T4" fmla="*/ 164 w 169"/>
                <a:gd name="T5" fmla="*/ 17 h 92"/>
                <a:gd name="T6" fmla="*/ 157 w 169"/>
                <a:gd name="T7" fmla="*/ 20 h 92"/>
                <a:gd name="T8" fmla="*/ 137 w 169"/>
                <a:gd name="T9" fmla="*/ 24 h 92"/>
                <a:gd name="T10" fmla="*/ 145 w 169"/>
                <a:gd name="T11" fmla="*/ 27 h 92"/>
                <a:gd name="T12" fmla="*/ 128 w 169"/>
                <a:gd name="T13" fmla="*/ 34 h 92"/>
                <a:gd name="T14" fmla="*/ 123 w 169"/>
                <a:gd name="T15" fmla="*/ 37 h 92"/>
                <a:gd name="T16" fmla="*/ 114 w 169"/>
                <a:gd name="T17" fmla="*/ 41 h 92"/>
                <a:gd name="T18" fmla="*/ 100 w 169"/>
                <a:gd name="T19" fmla="*/ 47 h 92"/>
                <a:gd name="T20" fmla="*/ 96 w 169"/>
                <a:gd name="T21" fmla="*/ 51 h 92"/>
                <a:gd name="T22" fmla="*/ 86 w 169"/>
                <a:gd name="T23" fmla="*/ 52 h 92"/>
                <a:gd name="T24" fmla="*/ 92 w 169"/>
                <a:gd name="T25" fmla="*/ 61 h 92"/>
                <a:gd name="T26" fmla="*/ 82 w 169"/>
                <a:gd name="T27" fmla="*/ 68 h 92"/>
                <a:gd name="T28" fmla="*/ 75 w 169"/>
                <a:gd name="T29" fmla="*/ 72 h 92"/>
                <a:gd name="T30" fmla="*/ 63 w 169"/>
                <a:gd name="T31" fmla="*/ 81 h 92"/>
                <a:gd name="T32" fmla="*/ 67 w 169"/>
                <a:gd name="T33" fmla="*/ 88 h 92"/>
                <a:gd name="T34" fmla="*/ 55 w 169"/>
                <a:gd name="T35" fmla="*/ 90 h 92"/>
                <a:gd name="T36" fmla="*/ 34 w 169"/>
                <a:gd name="T37" fmla="*/ 86 h 92"/>
                <a:gd name="T38" fmla="*/ 27 w 169"/>
                <a:gd name="T39" fmla="*/ 88 h 92"/>
                <a:gd name="T40" fmla="*/ 18 w 169"/>
                <a:gd name="T41" fmla="*/ 81 h 92"/>
                <a:gd name="T42" fmla="*/ 27 w 169"/>
                <a:gd name="T43" fmla="*/ 72 h 92"/>
                <a:gd name="T44" fmla="*/ 39 w 169"/>
                <a:gd name="T45" fmla="*/ 72 h 92"/>
                <a:gd name="T46" fmla="*/ 19 w 169"/>
                <a:gd name="T47" fmla="*/ 68 h 92"/>
                <a:gd name="T48" fmla="*/ 30 w 169"/>
                <a:gd name="T49" fmla="*/ 59 h 92"/>
                <a:gd name="T50" fmla="*/ 40 w 169"/>
                <a:gd name="T51" fmla="*/ 59 h 92"/>
                <a:gd name="T52" fmla="*/ 40 w 169"/>
                <a:gd name="T53" fmla="*/ 54 h 92"/>
                <a:gd name="T54" fmla="*/ 37 w 169"/>
                <a:gd name="T55" fmla="*/ 47 h 92"/>
                <a:gd name="T56" fmla="*/ 30 w 169"/>
                <a:gd name="T57" fmla="*/ 44 h 92"/>
                <a:gd name="T58" fmla="*/ 46 w 169"/>
                <a:gd name="T59" fmla="*/ 43 h 92"/>
                <a:gd name="T60" fmla="*/ 51 w 169"/>
                <a:gd name="T61" fmla="*/ 40 h 92"/>
                <a:gd name="T62" fmla="*/ 63 w 169"/>
                <a:gd name="T63" fmla="*/ 31 h 92"/>
                <a:gd name="T64" fmla="*/ 39 w 169"/>
                <a:gd name="T65" fmla="*/ 36 h 92"/>
                <a:gd name="T66" fmla="*/ 22 w 169"/>
                <a:gd name="T67" fmla="*/ 31 h 92"/>
                <a:gd name="T68" fmla="*/ 5 w 169"/>
                <a:gd name="T69" fmla="*/ 27 h 92"/>
                <a:gd name="T70" fmla="*/ 2 w 169"/>
                <a:gd name="T71" fmla="*/ 19 h 92"/>
                <a:gd name="T72" fmla="*/ 30 w 169"/>
                <a:gd name="T73" fmla="*/ 12 h 92"/>
                <a:gd name="T74" fmla="*/ 50 w 169"/>
                <a:gd name="T75" fmla="*/ 8 h 92"/>
                <a:gd name="T76" fmla="*/ 74 w 169"/>
                <a:gd name="T77" fmla="*/ 3 h 92"/>
                <a:gd name="T78" fmla="*/ 98 w 169"/>
                <a:gd name="T79" fmla="*/ 2 h 92"/>
                <a:gd name="T80" fmla="*/ 110 w 169"/>
                <a:gd name="T81" fmla="*/ 2 h 92"/>
                <a:gd name="T82" fmla="*/ 134 w 169"/>
                <a:gd name="T83" fmla="*/ 2 h 92"/>
                <a:gd name="T84" fmla="*/ 158 w 169"/>
                <a:gd name="T8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" h="92">
                  <a:moveTo>
                    <a:pt x="158" y="3"/>
                  </a:moveTo>
                  <a:cubicBezTo>
                    <a:pt x="156" y="6"/>
                    <a:pt x="158" y="5"/>
                    <a:pt x="158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11"/>
                    <a:pt x="167" y="12"/>
                    <a:pt x="168" y="15"/>
                  </a:cubicBezTo>
                  <a:cubicBezTo>
                    <a:pt x="167" y="15"/>
                    <a:pt x="164" y="14"/>
                    <a:pt x="164" y="15"/>
                  </a:cubicBezTo>
                  <a:cubicBezTo>
                    <a:pt x="163" y="15"/>
                    <a:pt x="164" y="17"/>
                    <a:pt x="164" y="17"/>
                  </a:cubicBezTo>
                  <a:cubicBezTo>
                    <a:pt x="161" y="18"/>
                    <a:pt x="158" y="19"/>
                    <a:pt x="158" y="17"/>
                  </a:cubicBezTo>
                  <a:cubicBezTo>
                    <a:pt x="156" y="17"/>
                    <a:pt x="157" y="20"/>
                    <a:pt x="157" y="20"/>
                  </a:cubicBezTo>
                  <a:cubicBezTo>
                    <a:pt x="155" y="21"/>
                    <a:pt x="151" y="19"/>
                    <a:pt x="151" y="22"/>
                  </a:cubicBezTo>
                  <a:cubicBezTo>
                    <a:pt x="146" y="21"/>
                    <a:pt x="140" y="20"/>
                    <a:pt x="137" y="24"/>
                  </a:cubicBezTo>
                  <a:cubicBezTo>
                    <a:pt x="138" y="28"/>
                    <a:pt x="144" y="24"/>
                    <a:pt x="145" y="23"/>
                  </a:cubicBezTo>
                  <a:cubicBezTo>
                    <a:pt x="147" y="24"/>
                    <a:pt x="145" y="25"/>
                    <a:pt x="145" y="27"/>
                  </a:cubicBezTo>
                  <a:cubicBezTo>
                    <a:pt x="140" y="27"/>
                    <a:pt x="137" y="29"/>
                    <a:pt x="133" y="30"/>
                  </a:cubicBezTo>
                  <a:cubicBezTo>
                    <a:pt x="131" y="31"/>
                    <a:pt x="129" y="32"/>
                    <a:pt x="128" y="34"/>
                  </a:cubicBezTo>
                  <a:cubicBezTo>
                    <a:pt x="127" y="35"/>
                    <a:pt x="125" y="34"/>
                    <a:pt x="124" y="34"/>
                  </a:cubicBezTo>
                  <a:cubicBezTo>
                    <a:pt x="123" y="35"/>
                    <a:pt x="124" y="36"/>
                    <a:pt x="123" y="37"/>
                  </a:cubicBezTo>
                  <a:cubicBezTo>
                    <a:pt x="121" y="38"/>
                    <a:pt x="119" y="36"/>
                    <a:pt x="119" y="38"/>
                  </a:cubicBezTo>
                  <a:cubicBezTo>
                    <a:pt x="119" y="40"/>
                    <a:pt x="115" y="39"/>
                    <a:pt x="114" y="41"/>
                  </a:cubicBezTo>
                  <a:cubicBezTo>
                    <a:pt x="114" y="44"/>
                    <a:pt x="111" y="42"/>
                    <a:pt x="109" y="44"/>
                  </a:cubicBezTo>
                  <a:cubicBezTo>
                    <a:pt x="107" y="46"/>
                    <a:pt x="104" y="45"/>
                    <a:pt x="100" y="47"/>
                  </a:cubicBezTo>
                  <a:cubicBezTo>
                    <a:pt x="100" y="47"/>
                    <a:pt x="101" y="48"/>
                    <a:pt x="99" y="48"/>
                  </a:cubicBezTo>
                  <a:cubicBezTo>
                    <a:pt x="96" y="48"/>
                    <a:pt x="98" y="49"/>
                    <a:pt x="96" y="51"/>
                  </a:cubicBezTo>
                  <a:cubicBezTo>
                    <a:pt x="96" y="51"/>
                    <a:pt x="95" y="51"/>
                    <a:pt x="95" y="51"/>
                  </a:cubicBezTo>
                  <a:cubicBezTo>
                    <a:pt x="94" y="51"/>
                    <a:pt x="91" y="54"/>
                    <a:pt x="86" y="52"/>
                  </a:cubicBezTo>
                  <a:cubicBezTo>
                    <a:pt x="87" y="54"/>
                    <a:pt x="92" y="55"/>
                    <a:pt x="86" y="55"/>
                  </a:cubicBezTo>
                  <a:cubicBezTo>
                    <a:pt x="87" y="58"/>
                    <a:pt x="93" y="56"/>
                    <a:pt x="92" y="61"/>
                  </a:cubicBezTo>
                  <a:cubicBezTo>
                    <a:pt x="89" y="58"/>
                    <a:pt x="89" y="61"/>
                    <a:pt x="89" y="65"/>
                  </a:cubicBezTo>
                  <a:cubicBezTo>
                    <a:pt x="86" y="61"/>
                    <a:pt x="85" y="66"/>
                    <a:pt x="82" y="68"/>
                  </a:cubicBezTo>
                  <a:cubicBezTo>
                    <a:pt x="79" y="70"/>
                    <a:pt x="76" y="68"/>
                    <a:pt x="74" y="71"/>
                  </a:cubicBezTo>
                  <a:cubicBezTo>
                    <a:pt x="73" y="72"/>
                    <a:pt x="75" y="72"/>
                    <a:pt x="75" y="72"/>
                  </a:cubicBezTo>
                  <a:cubicBezTo>
                    <a:pt x="75" y="73"/>
                    <a:pt x="70" y="74"/>
                    <a:pt x="74" y="75"/>
                  </a:cubicBezTo>
                  <a:cubicBezTo>
                    <a:pt x="72" y="79"/>
                    <a:pt x="64" y="76"/>
                    <a:pt x="63" y="81"/>
                  </a:cubicBezTo>
                  <a:cubicBezTo>
                    <a:pt x="65" y="83"/>
                    <a:pt x="69" y="84"/>
                    <a:pt x="74" y="83"/>
                  </a:cubicBezTo>
                  <a:cubicBezTo>
                    <a:pt x="75" y="88"/>
                    <a:pt x="67" y="84"/>
                    <a:pt x="67" y="88"/>
                  </a:cubicBezTo>
                  <a:cubicBezTo>
                    <a:pt x="67" y="90"/>
                    <a:pt x="65" y="87"/>
                    <a:pt x="64" y="88"/>
                  </a:cubicBezTo>
                  <a:cubicBezTo>
                    <a:pt x="61" y="88"/>
                    <a:pt x="59" y="92"/>
                    <a:pt x="55" y="90"/>
                  </a:cubicBezTo>
                  <a:cubicBezTo>
                    <a:pt x="55" y="89"/>
                    <a:pt x="52" y="89"/>
                    <a:pt x="53" y="86"/>
                  </a:cubicBezTo>
                  <a:cubicBezTo>
                    <a:pt x="46" y="85"/>
                    <a:pt x="41" y="88"/>
                    <a:pt x="34" y="86"/>
                  </a:cubicBezTo>
                  <a:cubicBezTo>
                    <a:pt x="34" y="86"/>
                    <a:pt x="33" y="85"/>
                    <a:pt x="33" y="85"/>
                  </a:cubicBezTo>
                  <a:cubicBezTo>
                    <a:pt x="31" y="85"/>
                    <a:pt x="30" y="87"/>
                    <a:pt x="27" y="88"/>
                  </a:cubicBezTo>
                  <a:cubicBezTo>
                    <a:pt x="21" y="89"/>
                    <a:pt x="15" y="86"/>
                    <a:pt x="8" y="85"/>
                  </a:cubicBezTo>
                  <a:cubicBezTo>
                    <a:pt x="10" y="82"/>
                    <a:pt x="13" y="80"/>
                    <a:pt x="18" y="81"/>
                  </a:cubicBezTo>
                  <a:cubicBezTo>
                    <a:pt x="21" y="80"/>
                    <a:pt x="18" y="74"/>
                    <a:pt x="20" y="73"/>
                  </a:cubicBezTo>
                  <a:cubicBezTo>
                    <a:pt x="24" y="75"/>
                    <a:pt x="24" y="72"/>
                    <a:pt x="27" y="72"/>
                  </a:cubicBezTo>
                  <a:cubicBezTo>
                    <a:pt x="27" y="77"/>
                    <a:pt x="33" y="76"/>
                    <a:pt x="37" y="76"/>
                  </a:cubicBezTo>
                  <a:cubicBezTo>
                    <a:pt x="40" y="76"/>
                    <a:pt x="36" y="74"/>
                    <a:pt x="39" y="72"/>
                  </a:cubicBezTo>
                  <a:cubicBezTo>
                    <a:pt x="38" y="69"/>
                    <a:pt x="30" y="73"/>
                    <a:pt x="33" y="67"/>
                  </a:cubicBezTo>
                  <a:cubicBezTo>
                    <a:pt x="27" y="68"/>
                    <a:pt x="25" y="70"/>
                    <a:pt x="19" y="68"/>
                  </a:cubicBezTo>
                  <a:cubicBezTo>
                    <a:pt x="20" y="65"/>
                    <a:pt x="23" y="64"/>
                    <a:pt x="26" y="64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32" y="60"/>
                    <a:pt x="33" y="59"/>
                    <a:pt x="33" y="58"/>
                  </a:cubicBezTo>
                  <a:cubicBezTo>
                    <a:pt x="36" y="58"/>
                    <a:pt x="38" y="58"/>
                    <a:pt x="40" y="59"/>
                  </a:cubicBezTo>
                  <a:cubicBezTo>
                    <a:pt x="42" y="59"/>
                    <a:pt x="44" y="57"/>
                    <a:pt x="44" y="55"/>
                  </a:cubicBezTo>
                  <a:cubicBezTo>
                    <a:pt x="44" y="53"/>
                    <a:pt x="41" y="55"/>
                    <a:pt x="40" y="54"/>
                  </a:cubicBezTo>
                  <a:cubicBezTo>
                    <a:pt x="40" y="53"/>
                    <a:pt x="39" y="50"/>
                    <a:pt x="39" y="50"/>
                  </a:cubicBezTo>
                  <a:cubicBezTo>
                    <a:pt x="38" y="49"/>
                    <a:pt x="37" y="48"/>
                    <a:pt x="37" y="47"/>
                  </a:cubicBezTo>
                  <a:cubicBezTo>
                    <a:pt x="36" y="48"/>
                    <a:pt x="35" y="48"/>
                    <a:pt x="33" y="48"/>
                  </a:cubicBezTo>
                  <a:cubicBezTo>
                    <a:pt x="34" y="45"/>
                    <a:pt x="33" y="44"/>
                    <a:pt x="30" y="44"/>
                  </a:cubicBezTo>
                  <a:cubicBezTo>
                    <a:pt x="32" y="42"/>
                    <a:pt x="33" y="39"/>
                    <a:pt x="37" y="40"/>
                  </a:cubicBezTo>
                  <a:cubicBezTo>
                    <a:pt x="41" y="40"/>
                    <a:pt x="40" y="45"/>
                    <a:pt x="46" y="43"/>
                  </a:cubicBezTo>
                  <a:cubicBezTo>
                    <a:pt x="45" y="44"/>
                    <a:pt x="46" y="45"/>
                    <a:pt x="47" y="45"/>
                  </a:cubicBezTo>
                  <a:cubicBezTo>
                    <a:pt x="52" y="47"/>
                    <a:pt x="49" y="41"/>
                    <a:pt x="51" y="40"/>
                  </a:cubicBezTo>
                  <a:cubicBezTo>
                    <a:pt x="58" y="38"/>
                    <a:pt x="65" y="36"/>
                    <a:pt x="68" y="31"/>
                  </a:cubicBezTo>
                  <a:cubicBezTo>
                    <a:pt x="68" y="28"/>
                    <a:pt x="66" y="33"/>
                    <a:pt x="63" y="31"/>
                  </a:cubicBezTo>
                  <a:cubicBezTo>
                    <a:pt x="60" y="33"/>
                    <a:pt x="57" y="33"/>
                    <a:pt x="55" y="36"/>
                  </a:cubicBezTo>
                  <a:cubicBezTo>
                    <a:pt x="52" y="34"/>
                    <a:pt x="45" y="36"/>
                    <a:pt x="39" y="36"/>
                  </a:cubicBezTo>
                  <a:cubicBezTo>
                    <a:pt x="35" y="35"/>
                    <a:pt x="33" y="33"/>
                    <a:pt x="29" y="36"/>
                  </a:cubicBezTo>
                  <a:cubicBezTo>
                    <a:pt x="28" y="31"/>
                    <a:pt x="24" y="36"/>
                    <a:pt x="22" y="31"/>
                  </a:cubicBezTo>
                  <a:cubicBezTo>
                    <a:pt x="20" y="34"/>
                    <a:pt x="16" y="30"/>
                    <a:pt x="11" y="31"/>
                  </a:cubicBezTo>
                  <a:cubicBezTo>
                    <a:pt x="12" y="27"/>
                    <a:pt x="6" y="29"/>
                    <a:pt x="5" y="27"/>
                  </a:cubicBezTo>
                  <a:cubicBezTo>
                    <a:pt x="4" y="23"/>
                    <a:pt x="8" y="25"/>
                    <a:pt x="9" y="23"/>
                  </a:cubicBezTo>
                  <a:cubicBezTo>
                    <a:pt x="9" y="19"/>
                    <a:pt x="0" y="25"/>
                    <a:pt x="2" y="19"/>
                  </a:cubicBezTo>
                  <a:cubicBezTo>
                    <a:pt x="8" y="17"/>
                    <a:pt x="19" y="16"/>
                    <a:pt x="29" y="15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8" y="13"/>
                    <a:pt x="43" y="10"/>
                    <a:pt x="47" y="12"/>
                  </a:cubicBezTo>
                  <a:cubicBezTo>
                    <a:pt x="48" y="11"/>
                    <a:pt x="49" y="9"/>
                    <a:pt x="50" y="8"/>
                  </a:cubicBezTo>
                  <a:cubicBezTo>
                    <a:pt x="58" y="7"/>
                    <a:pt x="66" y="5"/>
                    <a:pt x="72" y="6"/>
                  </a:cubicBezTo>
                  <a:cubicBezTo>
                    <a:pt x="74" y="6"/>
                    <a:pt x="73" y="4"/>
                    <a:pt x="74" y="3"/>
                  </a:cubicBezTo>
                  <a:cubicBezTo>
                    <a:pt x="79" y="4"/>
                    <a:pt x="87" y="2"/>
                    <a:pt x="91" y="5"/>
                  </a:cubicBezTo>
                  <a:cubicBezTo>
                    <a:pt x="91" y="2"/>
                    <a:pt x="97" y="5"/>
                    <a:pt x="98" y="2"/>
                  </a:cubicBezTo>
                  <a:cubicBezTo>
                    <a:pt x="101" y="3"/>
                    <a:pt x="106" y="4"/>
                    <a:pt x="112" y="3"/>
                  </a:cubicBezTo>
                  <a:cubicBezTo>
                    <a:pt x="112" y="2"/>
                    <a:pt x="111" y="2"/>
                    <a:pt x="110" y="2"/>
                  </a:cubicBezTo>
                  <a:cubicBezTo>
                    <a:pt x="110" y="0"/>
                    <a:pt x="112" y="1"/>
                    <a:pt x="112" y="2"/>
                  </a:cubicBezTo>
                  <a:cubicBezTo>
                    <a:pt x="118" y="3"/>
                    <a:pt x="128" y="1"/>
                    <a:pt x="134" y="2"/>
                  </a:cubicBezTo>
                  <a:cubicBezTo>
                    <a:pt x="134" y="2"/>
                    <a:pt x="134" y="5"/>
                    <a:pt x="134" y="5"/>
                  </a:cubicBezTo>
                  <a:cubicBezTo>
                    <a:pt x="145" y="5"/>
                    <a:pt x="146" y="3"/>
                    <a:pt x="15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8" name="Freeform 88"/>
            <p:cNvSpPr/>
            <p:nvPr/>
          </p:nvSpPr>
          <p:spPr bwMode="auto">
            <a:xfrm>
              <a:off x="4767262" y="863600"/>
              <a:ext cx="184150" cy="63500"/>
            </a:xfrm>
            <a:custGeom>
              <a:avLst/>
              <a:gdLst>
                <a:gd name="T0" fmla="*/ 13 w 49"/>
                <a:gd name="T1" fmla="*/ 2 h 17"/>
                <a:gd name="T2" fmla="*/ 13 w 49"/>
                <a:gd name="T3" fmla="*/ 3 h 17"/>
                <a:gd name="T4" fmla="*/ 17 w 49"/>
                <a:gd name="T5" fmla="*/ 8 h 17"/>
                <a:gd name="T6" fmla="*/ 22 w 49"/>
                <a:gd name="T7" fmla="*/ 5 h 17"/>
                <a:gd name="T8" fmla="*/ 29 w 49"/>
                <a:gd name="T9" fmla="*/ 8 h 17"/>
                <a:gd name="T10" fmla="*/ 41 w 49"/>
                <a:gd name="T11" fmla="*/ 5 h 17"/>
                <a:gd name="T12" fmla="*/ 47 w 49"/>
                <a:gd name="T13" fmla="*/ 8 h 17"/>
                <a:gd name="T14" fmla="*/ 44 w 49"/>
                <a:gd name="T15" fmla="*/ 13 h 17"/>
                <a:gd name="T16" fmla="*/ 31 w 49"/>
                <a:gd name="T17" fmla="*/ 15 h 17"/>
                <a:gd name="T18" fmla="*/ 23 w 49"/>
                <a:gd name="T19" fmla="*/ 17 h 17"/>
                <a:gd name="T20" fmla="*/ 9 w 49"/>
                <a:gd name="T21" fmla="*/ 8 h 17"/>
                <a:gd name="T22" fmla="*/ 2 w 49"/>
                <a:gd name="T23" fmla="*/ 6 h 17"/>
                <a:gd name="T24" fmla="*/ 13 w 49"/>
                <a:gd name="T2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17">
                  <a:moveTo>
                    <a:pt x="13" y="2"/>
                  </a:moveTo>
                  <a:cubicBezTo>
                    <a:pt x="15" y="2"/>
                    <a:pt x="14" y="3"/>
                    <a:pt x="13" y="3"/>
                  </a:cubicBezTo>
                  <a:cubicBezTo>
                    <a:pt x="13" y="7"/>
                    <a:pt x="19" y="3"/>
                    <a:pt x="17" y="8"/>
                  </a:cubicBezTo>
                  <a:cubicBezTo>
                    <a:pt x="20" y="8"/>
                    <a:pt x="19" y="5"/>
                    <a:pt x="22" y="5"/>
                  </a:cubicBezTo>
                  <a:cubicBezTo>
                    <a:pt x="25" y="8"/>
                    <a:pt x="28" y="2"/>
                    <a:pt x="29" y="8"/>
                  </a:cubicBezTo>
                  <a:cubicBezTo>
                    <a:pt x="32" y="6"/>
                    <a:pt x="37" y="6"/>
                    <a:pt x="41" y="5"/>
                  </a:cubicBezTo>
                  <a:cubicBezTo>
                    <a:pt x="40" y="9"/>
                    <a:pt x="48" y="4"/>
                    <a:pt x="47" y="8"/>
                  </a:cubicBezTo>
                  <a:cubicBezTo>
                    <a:pt x="49" y="12"/>
                    <a:pt x="38" y="10"/>
                    <a:pt x="44" y="13"/>
                  </a:cubicBezTo>
                  <a:cubicBezTo>
                    <a:pt x="42" y="16"/>
                    <a:pt x="35" y="14"/>
                    <a:pt x="31" y="15"/>
                  </a:cubicBezTo>
                  <a:cubicBezTo>
                    <a:pt x="28" y="15"/>
                    <a:pt x="26" y="16"/>
                    <a:pt x="23" y="17"/>
                  </a:cubicBezTo>
                  <a:cubicBezTo>
                    <a:pt x="17" y="15"/>
                    <a:pt x="12" y="13"/>
                    <a:pt x="9" y="8"/>
                  </a:cubicBezTo>
                  <a:cubicBezTo>
                    <a:pt x="7" y="7"/>
                    <a:pt x="2" y="9"/>
                    <a:pt x="2" y="6"/>
                  </a:cubicBezTo>
                  <a:cubicBezTo>
                    <a:pt x="0" y="0"/>
                    <a:pt x="12" y="6"/>
                    <a:pt x="1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9" name="Freeform 89"/>
            <p:cNvSpPr/>
            <p:nvPr/>
          </p:nvSpPr>
          <p:spPr bwMode="auto">
            <a:xfrm>
              <a:off x="1931987" y="954087"/>
              <a:ext cx="82550" cy="22225"/>
            </a:xfrm>
            <a:custGeom>
              <a:avLst/>
              <a:gdLst>
                <a:gd name="T0" fmla="*/ 21 w 22"/>
                <a:gd name="T1" fmla="*/ 0 h 6"/>
                <a:gd name="T2" fmla="*/ 13 w 22"/>
                <a:gd name="T3" fmla="*/ 5 h 6"/>
                <a:gd name="T4" fmla="*/ 10 w 22"/>
                <a:gd name="T5" fmla="*/ 6 h 6"/>
                <a:gd name="T6" fmla="*/ 5 w 22"/>
                <a:gd name="T7" fmla="*/ 6 h 6"/>
                <a:gd name="T8" fmla="*/ 7 w 22"/>
                <a:gd name="T9" fmla="*/ 2 h 6"/>
                <a:gd name="T10" fmla="*/ 21 w 22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">
                  <a:moveTo>
                    <a:pt x="21" y="0"/>
                  </a:moveTo>
                  <a:cubicBezTo>
                    <a:pt x="22" y="5"/>
                    <a:pt x="16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5" y="6"/>
                  </a:cubicBezTo>
                  <a:cubicBezTo>
                    <a:pt x="0" y="6"/>
                    <a:pt x="7" y="2"/>
                    <a:pt x="7" y="2"/>
                  </a:cubicBezTo>
                  <a:cubicBezTo>
                    <a:pt x="10" y="5"/>
                    <a:pt x="16" y="0"/>
                    <a:pt x="2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0" name="Freeform 90"/>
            <p:cNvSpPr/>
            <p:nvPr/>
          </p:nvSpPr>
          <p:spPr bwMode="auto">
            <a:xfrm>
              <a:off x="2265362" y="954087"/>
              <a:ext cx="76200" cy="47625"/>
            </a:xfrm>
            <a:custGeom>
              <a:avLst/>
              <a:gdLst>
                <a:gd name="T0" fmla="*/ 10 w 20"/>
                <a:gd name="T1" fmla="*/ 0 h 13"/>
                <a:gd name="T2" fmla="*/ 7 w 20"/>
                <a:gd name="T3" fmla="*/ 2 h 13"/>
                <a:gd name="T4" fmla="*/ 14 w 20"/>
                <a:gd name="T5" fmla="*/ 6 h 13"/>
                <a:gd name="T6" fmla="*/ 17 w 20"/>
                <a:gd name="T7" fmla="*/ 5 h 13"/>
                <a:gd name="T8" fmla="*/ 8 w 20"/>
                <a:gd name="T9" fmla="*/ 13 h 13"/>
                <a:gd name="T10" fmla="*/ 0 w 20"/>
                <a:gd name="T11" fmla="*/ 3 h 13"/>
                <a:gd name="T12" fmla="*/ 10 w 2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3">
                  <a:moveTo>
                    <a:pt x="10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6" y="6"/>
                    <a:pt x="16" y="0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20" y="9"/>
                    <a:pt x="9" y="9"/>
                    <a:pt x="8" y="13"/>
                  </a:cubicBezTo>
                  <a:cubicBezTo>
                    <a:pt x="5" y="11"/>
                    <a:pt x="5" y="4"/>
                    <a:pt x="0" y="3"/>
                  </a:cubicBezTo>
                  <a:cubicBezTo>
                    <a:pt x="1" y="1"/>
                    <a:pt x="7" y="2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1" name="Freeform 91"/>
            <p:cNvSpPr>
              <a:spLocks noEditPoints="1"/>
            </p:cNvSpPr>
            <p:nvPr/>
          </p:nvSpPr>
          <p:spPr bwMode="auto">
            <a:xfrm>
              <a:off x="3990975" y="1009651"/>
              <a:ext cx="4443413" cy="2914651"/>
            </a:xfrm>
            <a:custGeom>
              <a:avLst/>
              <a:gdLst>
                <a:gd name="T0" fmla="*/ 704 w 1185"/>
                <a:gd name="T1" fmla="*/ 54 h 777"/>
                <a:gd name="T2" fmla="*/ 832 w 1185"/>
                <a:gd name="T3" fmla="*/ 54 h 777"/>
                <a:gd name="T4" fmla="*/ 938 w 1185"/>
                <a:gd name="T5" fmla="*/ 64 h 777"/>
                <a:gd name="T6" fmla="*/ 1077 w 1185"/>
                <a:gd name="T7" fmla="*/ 86 h 777"/>
                <a:gd name="T8" fmla="*/ 1185 w 1185"/>
                <a:gd name="T9" fmla="*/ 122 h 777"/>
                <a:gd name="T10" fmla="*/ 1117 w 1185"/>
                <a:gd name="T11" fmla="*/ 138 h 777"/>
                <a:gd name="T12" fmla="*/ 1028 w 1185"/>
                <a:gd name="T13" fmla="*/ 206 h 777"/>
                <a:gd name="T14" fmla="*/ 993 w 1185"/>
                <a:gd name="T15" fmla="*/ 227 h 777"/>
                <a:gd name="T16" fmla="*/ 1039 w 1185"/>
                <a:gd name="T17" fmla="*/ 157 h 777"/>
                <a:gd name="T18" fmla="*/ 938 w 1185"/>
                <a:gd name="T19" fmla="*/ 186 h 777"/>
                <a:gd name="T20" fmla="*/ 906 w 1185"/>
                <a:gd name="T21" fmla="*/ 235 h 777"/>
                <a:gd name="T22" fmla="*/ 850 w 1185"/>
                <a:gd name="T23" fmla="*/ 312 h 777"/>
                <a:gd name="T24" fmla="*/ 814 w 1185"/>
                <a:gd name="T25" fmla="*/ 331 h 777"/>
                <a:gd name="T26" fmla="*/ 798 w 1185"/>
                <a:gd name="T27" fmla="*/ 349 h 777"/>
                <a:gd name="T28" fmla="*/ 748 w 1185"/>
                <a:gd name="T29" fmla="*/ 441 h 777"/>
                <a:gd name="T30" fmla="*/ 720 w 1185"/>
                <a:gd name="T31" fmla="*/ 507 h 777"/>
                <a:gd name="T32" fmla="*/ 673 w 1185"/>
                <a:gd name="T33" fmla="*/ 516 h 777"/>
                <a:gd name="T34" fmla="*/ 663 w 1185"/>
                <a:gd name="T35" fmla="*/ 519 h 777"/>
                <a:gd name="T36" fmla="*/ 638 w 1185"/>
                <a:gd name="T37" fmla="*/ 453 h 777"/>
                <a:gd name="T38" fmla="*/ 558 w 1185"/>
                <a:gd name="T39" fmla="*/ 495 h 777"/>
                <a:gd name="T40" fmla="*/ 501 w 1185"/>
                <a:gd name="T41" fmla="*/ 436 h 777"/>
                <a:gd name="T42" fmla="*/ 394 w 1185"/>
                <a:gd name="T43" fmla="*/ 419 h 777"/>
                <a:gd name="T44" fmla="*/ 419 w 1185"/>
                <a:gd name="T45" fmla="*/ 464 h 777"/>
                <a:gd name="T46" fmla="*/ 341 w 1185"/>
                <a:gd name="T47" fmla="*/ 468 h 777"/>
                <a:gd name="T48" fmla="*/ 294 w 1185"/>
                <a:gd name="T49" fmla="*/ 411 h 777"/>
                <a:gd name="T50" fmla="*/ 331 w 1185"/>
                <a:gd name="T51" fmla="*/ 486 h 777"/>
                <a:gd name="T52" fmla="*/ 353 w 1185"/>
                <a:gd name="T53" fmla="*/ 563 h 777"/>
                <a:gd name="T54" fmla="*/ 310 w 1185"/>
                <a:gd name="T55" fmla="*/ 676 h 777"/>
                <a:gd name="T56" fmla="*/ 265 w 1185"/>
                <a:gd name="T57" fmla="*/ 763 h 777"/>
                <a:gd name="T58" fmla="*/ 178 w 1185"/>
                <a:gd name="T59" fmla="*/ 695 h 777"/>
                <a:gd name="T60" fmla="*/ 168 w 1185"/>
                <a:gd name="T61" fmla="*/ 593 h 777"/>
                <a:gd name="T62" fmla="*/ 35 w 1185"/>
                <a:gd name="T63" fmla="*/ 528 h 777"/>
                <a:gd name="T64" fmla="*/ 4 w 1185"/>
                <a:gd name="T65" fmla="*/ 443 h 777"/>
                <a:gd name="T66" fmla="*/ 122 w 1185"/>
                <a:gd name="T67" fmla="*/ 350 h 777"/>
                <a:gd name="T68" fmla="*/ 198 w 1185"/>
                <a:gd name="T69" fmla="*/ 385 h 777"/>
                <a:gd name="T70" fmla="*/ 285 w 1185"/>
                <a:gd name="T71" fmla="*/ 385 h 777"/>
                <a:gd name="T72" fmla="*/ 233 w 1185"/>
                <a:gd name="T73" fmla="*/ 328 h 777"/>
                <a:gd name="T74" fmla="*/ 192 w 1185"/>
                <a:gd name="T75" fmla="*/ 303 h 777"/>
                <a:gd name="T76" fmla="*/ 195 w 1185"/>
                <a:gd name="T77" fmla="*/ 325 h 777"/>
                <a:gd name="T78" fmla="*/ 119 w 1185"/>
                <a:gd name="T79" fmla="*/ 307 h 777"/>
                <a:gd name="T80" fmla="*/ 87 w 1185"/>
                <a:gd name="T81" fmla="*/ 305 h 777"/>
                <a:gd name="T82" fmla="*/ 119 w 1185"/>
                <a:gd name="T83" fmla="*/ 248 h 777"/>
                <a:gd name="T84" fmla="*/ 161 w 1185"/>
                <a:gd name="T85" fmla="*/ 220 h 777"/>
                <a:gd name="T86" fmla="*/ 238 w 1185"/>
                <a:gd name="T87" fmla="*/ 186 h 777"/>
                <a:gd name="T88" fmla="*/ 236 w 1185"/>
                <a:gd name="T89" fmla="*/ 148 h 777"/>
                <a:gd name="T90" fmla="*/ 209 w 1185"/>
                <a:gd name="T91" fmla="*/ 179 h 777"/>
                <a:gd name="T92" fmla="*/ 137 w 1185"/>
                <a:gd name="T93" fmla="*/ 189 h 777"/>
                <a:gd name="T94" fmla="*/ 171 w 1185"/>
                <a:gd name="T95" fmla="*/ 126 h 777"/>
                <a:gd name="T96" fmla="*/ 266 w 1185"/>
                <a:gd name="T97" fmla="*/ 79 h 777"/>
                <a:gd name="T98" fmla="*/ 299 w 1185"/>
                <a:gd name="T99" fmla="*/ 116 h 777"/>
                <a:gd name="T100" fmla="*/ 353 w 1185"/>
                <a:gd name="T101" fmla="*/ 101 h 777"/>
                <a:gd name="T102" fmla="*/ 449 w 1185"/>
                <a:gd name="T103" fmla="*/ 95 h 777"/>
                <a:gd name="T104" fmla="*/ 496 w 1185"/>
                <a:gd name="T105" fmla="*/ 63 h 777"/>
                <a:gd name="T106" fmla="*/ 530 w 1185"/>
                <a:gd name="T107" fmla="*/ 98 h 777"/>
                <a:gd name="T108" fmla="*/ 553 w 1185"/>
                <a:gd name="T109" fmla="*/ 61 h 777"/>
                <a:gd name="T110" fmla="*/ 669 w 1185"/>
                <a:gd name="T111" fmla="*/ 14 h 777"/>
                <a:gd name="T112" fmla="*/ 280 w 1185"/>
                <a:gd name="T113" fmla="*/ 281 h 777"/>
                <a:gd name="T114" fmla="*/ 338 w 1185"/>
                <a:gd name="T115" fmla="*/ 319 h 777"/>
                <a:gd name="T116" fmla="*/ 400 w 1185"/>
                <a:gd name="T117" fmla="*/ 310 h 777"/>
                <a:gd name="T118" fmla="*/ 380 w 1185"/>
                <a:gd name="T119" fmla="*/ 339 h 777"/>
                <a:gd name="T120" fmla="*/ 282 w 1185"/>
                <a:gd name="T121" fmla="*/ 57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" h="777">
                  <a:moveTo>
                    <a:pt x="714" y="8"/>
                  </a:moveTo>
                  <a:cubicBezTo>
                    <a:pt x="714" y="10"/>
                    <a:pt x="716" y="9"/>
                    <a:pt x="718" y="9"/>
                  </a:cubicBezTo>
                  <a:cubicBezTo>
                    <a:pt x="718" y="11"/>
                    <a:pt x="716" y="11"/>
                    <a:pt x="714" y="11"/>
                  </a:cubicBezTo>
                  <a:cubicBezTo>
                    <a:pt x="720" y="17"/>
                    <a:pt x="726" y="8"/>
                    <a:pt x="736" y="11"/>
                  </a:cubicBezTo>
                  <a:cubicBezTo>
                    <a:pt x="739" y="14"/>
                    <a:pt x="743" y="17"/>
                    <a:pt x="748" y="18"/>
                  </a:cubicBezTo>
                  <a:cubicBezTo>
                    <a:pt x="748" y="20"/>
                    <a:pt x="747" y="22"/>
                    <a:pt x="748" y="23"/>
                  </a:cubicBezTo>
                  <a:cubicBezTo>
                    <a:pt x="748" y="25"/>
                    <a:pt x="751" y="25"/>
                    <a:pt x="750" y="28"/>
                  </a:cubicBezTo>
                  <a:cubicBezTo>
                    <a:pt x="747" y="27"/>
                    <a:pt x="748" y="30"/>
                    <a:pt x="748" y="32"/>
                  </a:cubicBezTo>
                  <a:cubicBezTo>
                    <a:pt x="746" y="31"/>
                    <a:pt x="744" y="30"/>
                    <a:pt x="742" y="30"/>
                  </a:cubicBezTo>
                  <a:cubicBezTo>
                    <a:pt x="740" y="31"/>
                    <a:pt x="742" y="33"/>
                    <a:pt x="741" y="33"/>
                  </a:cubicBezTo>
                  <a:cubicBezTo>
                    <a:pt x="740" y="33"/>
                    <a:pt x="739" y="32"/>
                    <a:pt x="738" y="32"/>
                  </a:cubicBezTo>
                  <a:cubicBezTo>
                    <a:pt x="737" y="32"/>
                    <a:pt x="734" y="34"/>
                    <a:pt x="729" y="33"/>
                  </a:cubicBezTo>
                  <a:cubicBezTo>
                    <a:pt x="728" y="33"/>
                    <a:pt x="729" y="35"/>
                    <a:pt x="728" y="36"/>
                  </a:cubicBezTo>
                  <a:cubicBezTo>
                    <a:pt x="728" y="36"/>
                    <a:pt x="725" y="36"/>
                    <a:pt x="725" y="36"/>
                  </a:cubicBezTo>
                  <a:cubicBezTo>
                    <a:pt x="724" y="37"/>
                    <a:pt x="727" y="38"/>
                    <a:pt x="725" y="42"/>
                  </a:cubicBezTo>
                  <a:cubicBezTo>
                    <a:pt x="724" y="39"/>
                    <a:pt x="718" y="42"/>
                    <a:pt x="721" y="43"/>
                  </a:cubicBezTo>
                  <a:cubicBezTo>
                    <a:pt x="718" y="46"/>
                    <a:pt x="713" y="44"/>
                    <a:pt x="710" y="46"/>
                  </a:cubicBezTo>
                  <a:cubicBezTo>
                    <a:pt x="707" y="47"/>
                    <a:pt x="706" y="51"/>
                    <a:pt x="703" y="50"/>
                  </a:cubicBezTo>
                  <a:cubicBezTo>
                    <a:pt x="703" y="52"/>
                    <a:pt x="703" y="54"/>
                    <a:pt x="701" y="54"/>
                  </a:cubicBezTo>
                  <a:cubicBezTo>
                    <a:pt x="702" y="56"/>
                    <a:pt x="703" y="54"/>
                    <a:pt x="704" y="54"/>
                  </a:cubicBezTo>
                  <a:cubicBezTo>
                    <a:pt x="708" y="54"/>
                    <a:pt x="710" y="51"/>
                    <a:pt x="712" y="50"/>
                  </a:cubicBezTo>
                  <a:cubicBezTo>
                    <a:pt x="715" y="49"/>
                    <a:pt x="715" y="52"/>
                    <a:pt x="717" y="51"/>
                  </a:cubicBezTo>
                  <a:cubicBezTo>
                    <a:pt x="718" y="51"/>
                    <a:pt x="718" y="49"/>
                    <a:pt x="720" y="49"/>
                  </a:cubicBezTo>
                  <a:cubicBezTo>
                    <a:pt x="722" y="47"/>
                    <a:pt x="726" y="49"/>
                    <a:pt x="729" y="47"/>
                  </a:cubicBezTo>
                  <a:cubicBezTo>
                    <a:pt x="731" y="46"/>
                    <a:pt x="728" y="45"/>
                    <a:pt x="731" y="44"/>
                  </a:cubicBezTo>
                  <a:cubicBezTo>
                    <a:pt x="731" y="44"/>
                    <a:pt x="733" y="45"/>
                    <a:pt x="734" y="44"/>
                  </a:cubicBezTo>
                  <a:cubicBezTo>
                    <a:pt x="734" y="44"/>
                    <a:pt x="735" y="42"/>
                    <a:pt x="735" y="42"/>
                  </a:cubicBezTo>
                  <a:cubicBezTo>
                    <a:pt x="735" y="41"/>
                    <a:pt x="739" y="43"/>
                    <a:pt x="741" y="43"/>
                  </a:cubicBezTo>
                  <a:cubicBezTo>
                    <a:pt x="744" y="43"/>
                    <a:pt x="744" y="42"/>
                    <a:pt x="748" y="42"/>
                  </a:cubicBezTo>
                  <a:cubicBezTo>
                    <a:pt x="748" y="46"/>
                    <a:pt x="748" y="46"/>
                    <a:pt x="748" y="46"/>
                  </a:cubicBezTo>
                  <a:cubicBezTo>
                    <a:pt x="749" y="44"/>
                    <a:pt x="750" y="45"/>
                    <a:pt x="750" y="47"/>
                  </a:cubicBezTo>
                  <a:cubicBezTo>
                    <a:pt x="758" y="46"/>
                    <a:pt x="770" y="48"/>
                    <a:pt x="781" y="47"/>
                  </a:cubicBezTo>
                  <a:cubicBezTo>
                    <a:pt x="781" y="53"/>
                    <a:pt x="791" y="49"/>
                    <a:pt x="790" y="56"/>
                  </a:cubicBezTo>
                  <a:cubicBezTo>
                    <a:pt x="791" y="53"/>
                    <a:pt x="793" y="56"/>
                    <a:pt x="795" y="56"/>
                  </a:cubicBezTo>
                  <a:cubicBezTo>
                    <a:pt x="799" y="56"/>
                    <a:pt x="805" y="54"/>
                    <a:pt x="806" y="56"/>
                  </a:cubicBezTo>
                  <a:cubicBezTo>
                    <a:pt x="809" y="55"/>
                    <a:pt x="807" y="49"/>
                    <a:pt x="809" y="49"/>
                  </a:cubicBezTo>
                  <a:cubicBezTo>
                    <a:pt x="814" y="50"/>
                    <a:pt x="819" y="49"/>
                    <a:pt x="823" y="50"/>
                  </a:cubicBezTo>
                  <a:cubicBezTo>
                    <a:pt x="823" y="50"/>
                    <a:pt x="823" y="51"/>
                    <a:pt x="823" y="51"/>
                  </a:cubicBezTo>
                  <a:cubicBezTo>
                    <a:pt x="826" y="52"/>
                    <a:pt x="828" y="51"/>
                    <a:pt x="830" y="51"/>
                  </a:cubicBezTo>
                  <a:cubicBezTo>
                    <a:pt x="831" y="52"/>
                    <a:pt x="831" y="54"/>
                    <a:pt x="832" y="54"/>
                  </a:cubicBezTo>
                  <a:cubicBezTo>
                    <a:pt x="834" y="55"/>
                    <a:pt x="838" y="53"/>
                    <a:pt x="839" y="56"/>
                  </a:cubicBezTo>
                  <a:cubicBezTo>
                    <a:pt x="838" y="58"/>
                    <a:pt x="838" y="62"/>
                    <a:pt x="835" y="61"/>
                  </a:cubicBezTo>
                  <a:cubicBezTo>
                    <a:pt x="835" y="64"/>
                    <a:pt x="837" y="64"/>
                    <a:pt x="840" y="64"/>
                  </a:cubicBezTo>
                  <a:cubicBezTo>
                    <a:pt x="839" y="72"/>
                    <a:pt x="845" y="73"/>
                    <a:pt x="849" y="77"/>
                  </a:cubicBezTo>
                  <a:cubicBezTo>
                    <a:pt x="851" y="75"/>
                    <a:pt x="854" y="74"/>
                    <a:pt x="856" y="72"/>
                  </a:cubicBezTo>
                  <a:cubicBezTo>
                    <a:pt x="857" y="72"/>
                    <a:pt x="856" y="69"/>
                    <a:pt x="857" y="68"/>
                  </a:cubicBezTo>
                  <a:cubicBezTo>
                    <a:pt x="858" y="68"/>
                    <a:pt x="860" y="69"/>
                    <a:pt x="860" y="67"/>
                  </a:cubicBezTo>
                  <a:cubicBezTo>
                    <a:pt x="864" y="66"/>
                    <a:pt x="862" y="70"/>
                    <a:pt x="864" y="71"/>
                  </a:cubicBezTo>
                  <a:cubicBezTo>
                    <a:pt x="874" y="71"/>
                    <a:pt x="874" y="71"/>
                    <a:pt x="874" y="71"/>
                  </a:cubicBezTo>
                  <a:cubicBezTo>
                    <a:pt x="875" y="70"/>
                    <a:pt x="879" y="71"/>
                    <a:pt x="878" y="67"/>
                  </a:cubicBezTo>
                  <a:cubicBezTo>
                    <a:pt x="883" y="68"/>
                    <a:pt x="893" y="64"/>
                    <a:pt x="893" y="70"/>
                  </a:cubicBezTo>
                  <a:cubicBezTo>
                    <a:pt x="897" y="70"/>
                    <a:pt x="896" y="65"/>
                    <a:pt x="902" y="67"/>
                  </a:cubicBezTo>
                  <a:cubicBezTo>
                    <a:pt x="902" y="65"/>
                    <a:pt x="900" y="66"/>
                    <a:pt x="899" y="65"/>
                  </a:cubicBezTo>
                  <a:cubicBezTo>
                    <a:pt x="900" y="64"/>
                    <a:pt x="900" y="62"/>
                    <a:pt x="902" y="61"/>
                  </a:cubicBezTo>
                  <a:cubicBezTo>
                    <a:pt x="906" y="61"/>
                    <a:pt x="905" y="56"/>
                    <a:pt x="910" y="58"/>
                  </a:cubicBezTo>
                  <a:cubicBezTo>
                    <a:pt x="912" y="58"/>
                    <a:pt x="911" y="57"/>
                    <a:pt x="910" y="57"/>
                  </a:cubicBezTo>
                  <a:cubicBezTo>
                    <a:pt x="913" y="54"/>
                    <a:pt x="917" y="56"/>
                    <a:pt x="922" y="56"/>
                  </a:cubicBezTo>
                  <a:cubicBezTo>
                    <a:pt x="920" y="63"/>
                    <a:pt x="929" y="53"/>
                    <a:pt x="927" y="60"/>
                  </a:cubicBezTo>
                  <a:cubicBezTo>
                    <a:pt x="933" y="61"/>
                    <a:pt x="938" y="59"/>
                    <a:pt x="943" y="58"/>
                  </a:cubicBezTo>
                  <a:cubicBezTo>
                    <a:pt x="943" y="62"/>
                    <a:pt x="937" y="60"/>
                    <a:pt x="938" y="64"/>
                  </a:cubicBezTo>
                  <a:cubicBezTo>
                    <a:pt x="939" y="67"/>
                    <a:pt x="944" y="65"/>
                    <a:pt x="947" y="65"/>
                  </a:cubicBezTo>
                  <a:cubicBezTo>
                    <a:pt x="952" y="66"/>
                    <a:pt x="956" y="66"/>
                    <a:pt x="961" y="64"/>
                  </a:cubicBezTo>
                  <a:cubicBezTo>
                    <a:pt x="962" y="69"/>
                    <a:pt x="969" y="69"/>
                    <a:pt x="971" y="74"/>
                  </a:cubicBezTo>
                  <a:cubicBezTo>
                    <a:pt x="973" y="73"/>
                    <a:pt x="975" y="75"/>
                    <a:pt x="978" y="75"/>
                  </a:cubicBezTo>
                  <a:cubicBezTo>
                    <a:pt x="986" y="76"/>
                    <a:pt x="996" y="74"/>
                    <a:pt x="1004" y="75"/>
                  </a:cubicBezTo>
                  <a:cubicBezTo>
                    <a:pt x="1008" y="76"/>
                    <a:pt x="1011" y="80"/>
                    <a:pt x="1014" y="78"/>
                  </a:cubicBezTo>
                  <a:cubicBezTo>
                    <a:pt x="1014" y="80"/>
                    <a:pt x="1015" y="81"/>
                    <a:pt x="1017" y="81"/>
                  </a:cubicBezTo>
                  <a:cubicBezTo>
                    <a:pt x="1017" y="86"/>
                    <a:pt x="1017" y="86"/>
                    <a:pt x="1017" y="86"/>
                  </a:cubicBezTo>
                  <a:cubicBezTo>
                    <a:pt x="1016" y="89"/>
                    <a:pt x="1022" y="87"/>
                    <a:pt x="1023" y="88"/>
                  </a:cubicBezTo>
                  <a:cubicBezTo>
                    <a:pt x="1024" y="90"/>
                    <a:pt x="1023" y="87"/>
                    <a:pt x="1025" y="88"/>
                  </a:cubicBezTo>
                  <a:cubicBezTo>
                    <a:pt x="1026" y="88"/>
                    <a:pt x="1025" y="89"/>
                    <a:pt x="1027" y="89"/>
                  </a:cubicBezTo>
                  <a:cubicBezTo>
                    <a:pt x="1029" y="89"/>
                    <a:pt x="1044" y="91"/>
                    <a:pt x="1045" y="89"/>
                  </a:cubicBezTo>
                  <a:cubicBezTo>
                    <a:pt x="1045" y="89"/>
                    <a:pt x="1045" y="88"/>
                    <a:pt x="1045" y="88"/>
                  </a:cubicBezTo>
                  <a:cubicBezTo>
                    <a:pt x="1046" y="88"/>
                    <a:pt x="1049" y="90"/>
                    <a:pt x="1049" y="89"/>
                  </a:cubicBezTo>
                  <a:cubicBezTo>
                    <a:pt x="1050" y="88"/>
                    <a:pt x="1053" y="87"/>
                    <a:pt x="1053" y="89"/>
                  </a:cubicBezTo>
                  <a:cubicBezTo>
                    <a:pt x="1056" y="87"/>
                    <a:pt x="1060" y="86"/>
                    <a:pt x="1065" y="85"/>
                  </a:cubicBezTo>
                  <a:cubicBezTo>
                    <a:pt x="1064" y="90"/>
                    <a:pt x="1066" y="92"/>
                    <a:pt x="1066" y="95"/>
                  </a:cubicBezTo>
                  <a:cubicBezTo>
                    <a:pt x="1072" y="95"/>
                    <a:pt x="1074" y="97"/>
                    <a:pt x="1079" y="95"/>
                  </a:cubicBezTo>
                  <a:cubicBezTo>
                    <a:pt x="1079" y="93"/>
                    <a:pt x="1078" y="92"/>
                    <a:pt x="1076" y="92"/>
                  </a:cubicBezTo>
                  <a:cubicBezTo>
                    <a:pt x="1077" y="91"/>
                    <a:pt x="1077" y="89"/>
                    <a:pt x="1077" y="86"/>
                  </a:cubicBezTo>
                  <a:cubicBezTo>
                    <a:pt x="1081" y="84"/>
                    <a:pt x="1089" y="85"/>
                    <a:pt x="1091" y="88"/>
                  </a:cubicBezTo>
                  <a:cubicBezTo>
                    <a:pt x="1097" y="88"/>
                    <a:pt x="1103" y="87"/>
                    <a:pt x="1109" y="88"/>
                  </a:cubicBezTo>
                  <a:cubicBezTo>
                    <a:pt x="1112" y="88"/>
                    <a:pt x="1116" y="91"/>
                    <a:pt x="1117" y="88"/>
                  </a:cubicBezTo>
                  <a:cubicBezTo>
                    <a:pt x="1119" y="89"/>
                    <a:pt x="1119" y="91"/>
                    <a:pt x="1124" y="92"/>
                  </a:cubicBezTo>
                  <a:cubicBezTo>
                    <a:pt x="1125" y="92"/>
                    <a:pt x="1126" y="95"/>
                    <a:pt x="1126" y="95"/>
                  </a:cubicBezTo>
                  <a:cubicBezTo>
                    <a:pt x="1127" y="95"/>
                    <a:pt x="1128" y="94"/>
                    <a:pt x="1128" y="94"/>
                  </a:cubicBezTo>
                  <a:cubicBezTo>
                    <a:pt x="1129" y="94"/>
                    <a:pt x="1128" y="95"/>
                    <a:pt x="1129" y="96"/>
                  </a:cubicBezTo>
                  <a:cubicBezTo>
                    <a:pt x="1130" y="97"/>
                    <a:pt x="1132" y="96"/>
                    <a:pt x="1132" y="96"/>
                  </a:cubicBezTo>
                  <a:cubicBezTo>
                    <a:pt x="1133" y="97"/>
                    <a:pt x="1135" y="98"/>
                    <a:pt x="1139" y="99"/>
                  </a:cubicBezTo>
                  <a:cubicBezTo>
                    <a:pt x="1141" y="100"/>
                    <a:pt x="1145" y="101"/>
                    <a:pt x="1147" y="102"/>
                  </a:cubicBezTo>
                  <a:cubicBezTo>
                    <a:pt x="1148" y="102"/>
                    <a:pt x="1148" y="104"/>
                    <a:pt x="1149" y="105"/>
                  </a:cubicBezTo>
                  <a:cubicBezTo>
                    <a:pt x="1149" y="105"/>
                    <a:pt x="1151" y="104"/>
                    <a:pt x="1152" y="105"/>
                  </a:cubicBezTo>
                  <a:cubicBezTo>
                    <a:pt x="1152" y="105"/>
                    <a:pt x="1151" y="107"/>
                    <a:pt x="1152" y="108"/>
                  </a:cubicBezTo>
                  <a:cubicBezTo>
                    <a:pt x="1152" y="108"/>
                    <a:pt x="1154" y="107"/>
                    <a:pt x="1154" y="108"/>
                  </a:cubicBezTo>
                  <a:cubicBezTo>
                    <a:pt x="1155" y="109"/>
                    <a:pt x="1153" y="114"/>
                    <a:pt x="1159" y="112"/>
                  </a:cubicBezTo>
                  <a:cubicBezTo>
                    <a:pt x="1159" y="122"/>
                    <a:pt x="1159" y="122"/>
                    <a:pt x="1159" y="122"/>
                  </a:cubicBezTo>
                  <a:cubicBezTo>
                    <a:pt x="1164" y="121"/>
                    <a:pt x="1168" y="120"/>
                    <a:pt x="1168" y="116"/>
                  </a:cubicBezTo>
                  <a:cubicBezTo>
                    <a:pt x="1173" y="118"/>
                    <a:pt x="1178" y="117"/>
                    <a:pt x="1181" y="119"/>
                  </a:cubicBezTo>
                  <a:cubicBezTo>
                    <a:pt x="1181" y="119"/>
                    <a:pt x="1181" y="121"/>
                    <a:pt x="1181" y="122"/>
                  </a:cubicBezTo>
                  <a:cubicBezTo>
                    <a:pt x="1182" y="122"/>
                    <a:pt x="1184" y="121"/>
                    <a:pt x="1185" y="122"/>
                  </a:cubicBezTo>
                  <a:cubicBezTo>
                    <a:pt x="1184" y="123"/>
                    <a:pt x="1182" y="123"/>
                    <a:pt x="1182" y="126"/>
                  </a:cubicBezTo>
                  <a:cubicBezTo>
                    <a:pt x="1180" y="126"/>
                    <a:pt x="1180" y="124"/>
                    <a:pt x="1178" y="124"/>
                  </a:cubicBezTo>
                  <a:cubicBezTo>
                    <a:pt x="1177" y="125"/>
                    <a:pt x="1177" y="128"/>
                    <a:pt x="1174" y="127"/>
                  </a:cubicBezTo>
                  <a:cubicBezTo>
                    <a:pt x="1175" y="129"/>
                    <a:pt x="1178" y="128"/>
                    <a:pt x="1177" y="133"/>
                  </a:cubicBezTo>
                  <a:cubicBezTo>
                    <a:pt x="1172" y="128"/>
                    <a:pt x="1176" y="135"/>
                    <a:pt x="1173" y="136"/>
                  </a:cubicBezTo>
                  <a:cubicBezTo>
                    <a:pt x="1171" y="136"/>
                    <a:pt x="1170" y="137"/>
                    <a:pt x="1170" y="138"/>
                  </a:cubicBezTo>
                  <a:cubicBezTo>
                    <a:pt x="1168" y="138"/>
                    <a:pt x="1167" y="138"/>
                    <a:pt x="1166" y="137"/>
                  </a:cubicBezTo>
                  <a:cubicBezTo>
                    <a:pt x="1165" y="136"/>
                    <a:pt x="1164" y="135"/>
                    <a:pt x="1163" y="134"/>
                  </a:cubicBezTo>
                  <a:cubicBezTo>
                    <a:pt x="1161" y="133"/>
                    <a:pt x="1159" y="134"/>
                    <a:pt x="1157" y="133"/>
                  </a:cubicBezTo>
                  <a:cubicBezTo>
                    <a:pt x="1156" y="132"/>
                    <a:pt x="1155" y="130"/>
                    <a:pt x="1154" y="130"/>
                  </a:cubicBezTo>
                  <a:cubicBezTo>
                    <a:pt x="1153" y="129"/>
                    <a:pt x="1150" y="130"/>
                    <a:pt x="1149" y="130"/>
                  </a:cubicBezTo>
                  <a:cubicBezTo>
                    <a:pt x="1148" y="130"/>
                    <a:pt x="1149" y="129"/>
                    <a:pt x="1147" y="129"/>
                  </a:cubicBezTo>
                  <a:cubicBezTo>
                    <a:pt x="1146" y="128"/>
                    <a:pt x="1144" y="123"/>
                    <a:pt x="1142" y="127"/>
                  </a:cubicBezTo>
                  <a:cubicBezTo>
                    <a:pt x="1140" y="127"/>
                    <a:pt x="1141" y="125"/>
                    <a:pt x="1140" y="123"/>
                  </a:cubicBezTo>
                  <a:cubicBezTo>
                    <a:pt x="1132" y="123"/>
                    <a:pt x="1132" y="123"/>
                    <a:pt x="1132" y="123"/>
                  </a:cubicBezTo>
                  <a:cubicBezTo>
                    <a:pt x="1129" y="123"/>
                    <a:pt x="1132" y="126"/>
                    <a:pt x="1132" y="126"/>
                  </a:cubicBezTo>
                  <a:cubicBezTo>
                    <a:pt x="1132" y="128"/>
                    <a:pt x="1129" y="128"/>
                    <a:pt x="1129" y="131"/>
                  </a:cubicBezTo>
                  <a:cubicBezTo>
                    <a:pt x="1123" y="131"/>
                    <a:pt x="1122" y="136"/>
                    <a:pt x="1115" y="134"/>
                  </a:cubicBezTo>
                  <a:cubicBezTo>
                    <a:pt x="1114" y="135"/>
                    <a:pt x="1114" y="137"/>
                    <a:pt x="1111" y="137"/>
                  </a:cubicBezTo>
                  <a:cubicBezTo>
                    <a:pt x="1111" y="139"/>
                    <a:pt x="1114" y="138"/>
                    <a:pt x="1117" y="138"/>
                  </a:cubicBezTo>
                  <a:cubicBezTo>
                    <a:pt x="1118" y="139"/>
                    <a:pt x="1119" y="141"/>
                    <a:pt x="1121" y="141"/>
                  </a:cubicBezTo>
                  <a:cubicBezTo>
                    <a:pt x="1120" y="146"/>
                    <a:pt x="1120" y="144"/>
                    <a:pt x="1122" y="147"/>
                  </a:cubicBezTo>
                  <a:cubicBezTo>
                    <a:pt x="1123" y="150"/>
                    <a:pt x="1127" y="150"/>
                    <a:pt x="1129" y="152"/>
                  </a:cubicBezTo>
                  <a:cubicBezTo>
                    <a:pt x="1129" y="152"/>
                    <a:pt x="1125" y="157"/>
                    <a:pt x="1125" y="157"/>
                  </a:cubicBezTo>
                  <a:cubicBezTo>
                    <a:pt x="1121" y="157"/>
                    <a:pt x="1121" y="153"/>
                    <a:pt x="1119" y="154"/>
                  </a:cubicBezTo>
                  <a:cubicBezTo>
                    <a:pt x="1120" y="154"/>
                    <a:pt x="1121" y="157"/>
                    <a:pt x="1119" y="157"/>
                  </a:cubicBezTo>
                  <a:cubicBezTo>
                    <a:pt x="1115" y="157"/>
                    <a:pt x="1108" y="156"/>
                    <a:pt x="1104" y="158"/>
                  </a:cubicBezTo>
                  <a:cubicBezTo>
                    <a:pt x="1101" y="159"/>
                    <a:pt x="1096" y="161"/>
                    <a:pt x="1097" y="164"/>
                  </a:cubicBezTo>
                  <a:cubicBezTo>
                    <a:pt x="1091" y="162"/>
                    <a:pt x="1090" y="167"/>
                    <a:pt x="1086" y="168"/>
                  </a:cubicBezTo>
                  <a:cubicBezTo>
                    <a:pt x="1085" y="169"/>
                    <a:pt x="1084" y="170"/>
                    <a:pt x="1083" y="171"/>
                  </a:cubicBezTo>
                  <a:cubicBezTo>
                    <a:pt x="1082" y="171"/>
                    <a:pt x="1080" y="173"/>
                    <a:pt x="1079" y="173"/>
                  </a:cubicBezTo>
                  <a:cubicBezTo>
                    <a:pt x="1077" y="174"/>
                    <a:pt x="1076" y="175"/>
                    <a:pt x="1076" y="176"/>
                  </a:cubicBezTo>
                  <a:cubicBezTo>
                    <a:pt x="1072" y="175"/>
                    <a:pt x="1064" y="178"/>
                    <a:pt x="1062" y="175"/>
                  </a:cubicBezTo>
                  <a:cubicBezTo>
                    <a:pt x="1060" y="176"/>
                    <a:pt x="1057" y="175"/>
                    <a:pt x="1058" y="179"/>
                  </a:cubicBezTo>
                  <a:cubicBezTo>
                    <a:pt x="1050" y="180"/>
                    <a:pt x="1049" y="180"/>
                    <a:pt x="1041" y="179"/>
                  </a:cubicBezTo>
                  <a:cubicBezTo>
                    <a:pt x="1040" y="179"/>
                    <a:pt x="1039" y="180"/>
                    <a:pt x="1038" y="180"/>
                  </a:cubicBezTo>
                  <a:cubicBezTo>
                    <a:pt x="1037" y="181"/>
                    <a:pt x="1034" y="182"/>
                    <a:pt x="1034" y="185"/>
                  </a:cubicBezTo>
                  <a:cubicBezTo>
                    <a:pt x="1034" y="189"/>
                    <a:pt x="1027" y="187"/>
                    <a:pt x="1028" y="193"/>
                  </a:cubicBezTo>
                  <a:cubicBezTo>
                    <a:pt x="1027" y="198"/>
                    <a:pt x="1032" y="197"/>
                    <a:pt x="1034" y="199"/>
                  </a:cubicBezTo>
                  <a:cubicBezTo>
                    <a:pt x="1033" y="202"/>
                    <a:pt x="1033" y="206"/>
                    <a:pt x="1028" y="206"/>
                  </a:cubicBezTo>
                  <a:cubicBezTo>
                    <a:pt x="1029" y="209"/>
                    <a:pt x="1028" y="210"/>
                    <a:pt x="1025" y="210"/>
                  </a:cubicBezTo>
                  <a:cubicBezTo>
                    <a:pt x="1025" y="216"/>
                    <a:pt x="1025" y="216"/>
                    <a:pt x="1025" y="216"/>
                  </a:cubicBezTo>
                  <a:cubicBezTo>
                    <a:pt x="1026" y="218"/>
                    <a:pt x="1028" y="214"/>
                    <a:pt x="1028" y="217"/>
                  </a:cubicBezTo>
                  <a:cubicBezTo>
                    <a:pt x="1029" y="220"/>
                    <a:pt x="1026" y="219"/>
                    <a:pt x="1025" y="220"/>
                  </a:cubicBezTo>
                  <a:cubicBezTo>
                    <a:pt x="1025" y="220"/>
                    <a:pt x="1024" y="224"/>
                    <a:pt x="1024" y="224"/>
                  </a:cubicBezTo>
                  <a:cubicBezTo>
                    <a:pt x="1022" y="225"/>
                    <a:pt x="1019" y="224"/>
                    <a:pt x="1017" y="225"/>
                  </a:cubicBezTo>
                  <a:cubicBezTo>
                    <a:pt x="1016" y="226"/>
                    <a:pt x="1018" y="230"/>
                    <a:pt x="1017" y="231"/>
                  </a:cubicBezTo>
                  <a:cubicBezTo>
                    <a:pt x="1016" y="232"/>
                    <a:pt x="1016" y="228"/>
                    <a:pt x="1015" y="228"/>
                  </a:cubicBezTo>
                  <a:cubicBezTo>
                    <a:pt x="1014" y="228"/>
                    <a:pt x="1011" y="229"/>
                    <a:pt x="1014" y="235"/>
                  </a:cubicBezTo>
                  <a:cubicBezTo>
                    <a:pt x="1011" y="234"/>
                    <a:pt x="1012" y="237"/>
                    <a:pt x="1011" y="238"/>
                  </a:cubicBezTo>
                  <a:cubicBezTo>
                    <a:pt x="1011" y="238"/>
                    <a:pt x="1009" y="238"/>
                    <a:pt x="1009" y="238"/>
                  </a:cubicBezTo>
                  <a:cubicBezTo>
                    <a:pt x="1008" y="239"/>
                    <a:pt x="1008" y="242"/>
                    <a:pt x="1006" y="241"/>
                  </a:cubicBezTo>
                  <a:cubicBezTo>
                    <a:pt x="1006" y="243"/>
                    <a:pt x="1004" y="244"/>
                    <a:pt x="1004" y="246"/>
                  </a:cubicBezTo>
                  <a:cubicBezTo>
                    <a:pt x="1002" y="247"/>
                    <a:pt x="999" y="246"/>
                    <a:pt x="999" y="248"/>
                  </a:cubicBezTo>
                  <a:cubicBezTo>
                    <a:pt x="997" y="247"/>
                    <a:pt x="999" y="246"/>
                    <a:pt x="999" y="244"/>
                  </a:cubicBezTo>
                  <a:cubicBezTo>
                    <a:pt x="999" y="244"/>
                    <a:pt x="997" y="243"/>
                    <a:pt x="997" y="242"/>
                  </a:cubicBezTo>
                  <a:cubicBezTo>
                    <a:pt x="997" y="241"/>
                    <a:pt x="997" y="240"/>
                    <a:pt x="997" y="239"/>
                  </a:cubicBezTo>
                  <a:cubicBezTo>
                    <a:pt x="996" y="239"/>
                    <a:pt x="995" y="237"/>
                    <a:pt x="994" y="237"/>
                  </a:cubicBezTo>
                  <a:cubicBezTo>
                    <a:pt x="994" y="236"/>
                    <a:pt x="993" y="235"/>
                    <a:pt x="992" y="235"/>
                  </a:cubicBezTo>
                  <a:cubicBezTo>
                    <a:pt x="993" y="233"/>
                    <a:pt x="993" y="230"/>
                    <a:pt x="993" y="227"/>
                  </a:cubicBezTo>
                  <a:cubicBezTo>
                    <a:pt x="993" y="224"/>
                    <a:pt x="992" y="224"/>
                    <a:pt x="992" y="223"/>
                  </a:cubicBezTo>
                  <a:cubicBezTo>
                    <a:pt x="991" y="217"/>
                    <a:pt x="993" y="211"/>
                    <a:pt x="992" y="207"/>
                  </a:cubicBezTo>
                  <a:cubicBezTo>
                    <a:pt x="997" y="211"/>
                    <a:pt x="992" y="205"/>
                    <a:pt x="994" y="202"/>
                  </a:cubicBezTo>
                  <a:cubicBezTo>
                    <a:pt x="995" y="201"/>
                    <a:pt x="996" y="206"/>
                    <a:pt x="997" y="203"/>
                  </a:cubicBezTo>
                  <a:cubicBezTo>
                    <a:pt x="997" y="202"/>
                    <a:pt x="997" y="201"/>
                    <a:pt x="997" y="200"/>
                  </a:cubicBezTo>
                  <a:cubicBezTo>
                    <a:pt x="999" y="198"/>
                    <a:pt x="1004" y="194"/>
                    <a:pt x="1006" y="193"/>
                  </a:cubicBezTo>
                  <a:cubicBezTo>
                    <a:pt x="1006" y="193"/>
                    <a:pt x="1008" y="193"/>
                    <a:pt x="1007" y="192"/>
                  </a:cubicBezTo>
                  <a:cubicBezTo>
                    <a:pt x="1005" y="190"/>
                    <a:pt x="1008" y="191"/>
                    <a:pt x="1010" y="190"/>
                  </a:cubicBezTo>
                  <a:cubicBezTo>
                    <a:pt x="1012" y="189"/>
                    <a:pt x="1013" y="187"/>
                    <a:pt x="1013" y="183"/>
                  </a:cubicBezTo>
                  <a:cubicBezTo>
                    <a:pt x="1013" y="183"/>
                    <a:pt x="1018" y="181"/>
                    <a:pt x="1017" y="180"/>
                  </a:cubicBezTo>
                  <a:cubicBezTo>
                    <a:pt x="1017" y="180"/>
                    <a:pt x="1016" y="180"/>
                    <a:pt x="1015" y="180"/>
                  </a:cubicBezTo>
                  <a:cubicBezTo>
                    <a:pt x="1016" y="180"/>
                    <a:pt x="1017" y="178"/>
                    <a:pt x="1017" y="178"/>
                  </a:cubicBezTo>
                  <a:cubicBezTo>
                    <a:pt x="1018" y="177"/>
                    <a:pt x="1020" y="181"/>
                    <a:pt x="1020" y="175"/>
                  </a:cubicBezTo>
                  <a:cubicBezTo>
                    <a:pt x="1022" y="175"/>
                    <a:pt x="1025" y="174"/>
                    <a:pt x="1027" y="173"/>
                  </a:cubicBezTo>
                  <a:cubicBezTo>
                    <a:pt x="1027" y="173"/>
                    <a:pt x="1028" y="171"/>
                    <a:pt x="1028" y="171"/>
                  </a:cubicBezTo>
                  <a:cubicBezTo>
                    <a:pt x="1029" y="170"/>
                    <a:pt x="1030" y="171"/>
                    <a:pt x="1031" y="171"/>
                  </a:cubicBezTo>
                  <a:cubicBezTo>
                    <a:pt x="1032" y="170"/>
                    <a:pt x="1033" y="169"/>
                    <a:pt x="1034" y="168"/>
                  </a:cubicBezTo>
                  <a:cubicBezTo>
                    <a:pt x="1034" y="167"/>
                    <a:pt x="1035" y="168"/>
                    <a:pt x="1035" y="166"/>
                  </a:cubicBezTo>
                  <a:cubicBezTo>
                    <a:pt x="1035" y="165"/>
                    <a:pt x="1037" y="161"/>
                    <a:pt x="1039" y="164"/>
                  </a:cubicBezTo>
                  <a:cubicBezTo>
                    <a:pt x="1039" y="157"/>
                    <a:pt x="1039" y="157"/>
                    <a:pt x="1039" y="157"/>
                  </a:cubicBezTo>
                  <a:cubicBezTo>
                    <a:pt x="1036" y="156"/>
                    <a:pt x="1034" y="157"/>
                    <a:pt x="1032" y="158"/>
                  </a:cubicBezTo>
                  <a:cubicBezTo>
                    <a:pt x="1032" y="159"/>
                    <a:pt x="1030" y="160"/>
                    <a:pt x="1030" y="161"/>
                  </a:cubicBezTo>
                  <a:cubicBezTo>
                    <a:pt x="1029" y="162"/>
                    <a:pt x="1028" y="161"/>
                    <a:pt x="1028" y="162"/>
                  </a:cubicBezTo>
                  <a:cubicBezTo>
                    <a:pt x="1028" y="165"/>
                    <a:pt x="1023" y="164"/>
                    <a:pt x="1023" y="168"/>
                  </a:cubicBezTo>
                  <a:cubicBezTo>
                    <a:pt x="1020" y="167"/>
                    <a:pt x="1018" y="168"/>
                    <a:pt x="1018" y="171"/>
                  </a:cubicBezTo>
                  <a:cubicBezTo>
                    <a:pt x="1017" y="171"/>
                    <a:pt x="1018" y="168"/>
                    <a:pt x="1017" y="168"/>
                  </a:cubicBezTo>
                  <a:cubicBezTo>
                    <a:pt x="1017" y="168"/>
                    <a:pt x="1014" y="168"/>
                    <a:pt x="1014" y="168"/>
                  </a:cubicBezTo>
                  <a:cubicBezTo>
                    <a:pt x="1014" y="167"/>
                    <a:pt x="1015" y="165"/>
                    <a:pt x="1014" y="164"/>
                  </a:cubicBezTo>
                  <a:cubicBezTo>
                    <a:pt x="1008" y="164"/>
                    <a:pt x="1004" y="163"/>
                    <a:pt x="1000" y="164"/>
                  </a:cubicBezTo>
                  <a:cubicBezTo>
                    <a:pt x="998" y="164"/>
                    <a:pt x="1000" y="166"/>
                    <a:pt x="999" y="166"/>
                  </a:cubicBezTo>
                  <a:cubicBezTo>
                    <a:pt x="997" y="168"/>
                    <a:pt x="995" y="167"/>
                    <a:pt x="993" y="168"/>
                  </a:cubicBezTo>
                  <a:cubicBezTo>
                    <a:pt x="991" y="169"/>
                    <a:pt x="991" y="170"/>
                    <a:pt x="989" y="172"/>
                  </a:cubicBezTo>
                  <a:cubicBezTo>
                    <a:pt x="988" y="173"/>
                    <a:pt x="987" y="175"/>
                    <a:pt x="985" y="175"/>
                  </a:cubicBezTo>
                  <a:cubicBezTo>
                    <a:pt x="983" y="179"/>
                    <a:pt x="987" y="178"/>
                    <a:pt x="986" y="182"/>
                  </a:cubicBezTo>
                  <a:cubicBezTo>
                    <a:pt x="984" y="182"/>
                    <a:pt x="983" y="184"/>
                    <a:pt x="983" y="186"/>
                  </a:cubicBezTo>
                  <a:cubicBezTo>
                    <a:pt x="977" y="185"/>
                    <a:pt x="976" y="188"/>
                    <a:pt x="971" y="187"/>
                  </a:cubicBezTo>
                  <a:cubicBezTo>
                    <a:pt x="969" y="186"/>
                    <a:pt x="970" y="185"/>
                    <a:pt x="971" y="183"/>
                  </a:cubicBezTo>
                  <a:cubicBezTo>
                    <a:pt x="968" y="184"/>
                    <a:pt x="968" y="182"/>
                    <a:pt x="968" y="180"/>
                  </a:cubicBezTo>
                  <a:cubicBezTo>
                    <a:pt x="966" y="180"/>
                    <a:pt x="962" y="181"/>
                    <a:pt x="962" y="179"/>
                  </a:cubicBezTo>
                  <a:cubicBezTo>
                    <a:pt x="956" y="183"/>
                    <a:pt x="947" y="185"/>
                    <a:pt x="938" y="186"/>
                  </a:cubicBezTo>
                  <a:cubicBezTo>
                    <a:pt x="938" y="184"/>
                    <a:pt x="934" y="185"/>
                    <a:pt x="936" y="180"/>
                  </a:cubicBezTo>
                  <a:cubicBezTo>
                    <a:pt x="930" y="180"/>
                    <a:pt x="930" y="180"/>
                    <a:pt x="930" y="180"/>
                  </a:cubicBezTo>
                  <a:cubicBezTo>
                    <a:pt x="924" y="182"/>
                    <a:pt x="919" y="184"/>
                    <a:pt x="915" y="186"/>
                  </a:cubicBezTo>
                  <a:cubicBezTo>
                    <a:pt x="911" y="188"/>
                    <a:pt x="908" y="192"/>
                    <a:pt x="903" y="193"/>
                  </a:cubicBezTo>
                  <a:cubicBezTo>
                    <a:pt x="904" y="196"/>
                    <a:pt x="903" y="197"/>
                    <a:pt x="900" y="197"/>
                  </a:cubicBezTo>
                  <a:cubicBezTo>
                    <a:pt x="902" y="201"/>
                    <a:pt x="898" y="201"/>
                    <a:pt x="899" y="204"/>
                  </a:cubicBezTo>
                  <a:cubicBezTo>
                    <a:pt x="896" y="202"/>
                    <a:pt x="894" y="210"/>
                    <a:pt x="892" y="209"/>
                  </a:cubicBezTo>
                  <a:cubicBezTo>
                    <a:pt x="889" y="206"/>
                    <a:pt x="892" y="210"/>
                    <a:pt x="888" y="210"/>
                  </a:cubicBezTo>
                  <a:cubicBezTo>
                    <a:pt x="885" y="210"/>
                    <a:pt x="885" y="211"/>
                    <a:pt x="885" y="213"/>
                  </a:cubicBezTo>
                  <a:cubicBezTo>
                    <a:pt x="878" y="210"/>
                    <a:pt x="881" y="218"/>
                    <a:pt x="875" y="217"/>
                  </a:cubicBezTo>
                  <a:cubicBezTo>
                    <a:pt x="876" y="218"/>
                    <a:pt x="880" y="224"/>
                    <a:pt x="881" y="221"/>
                  </a:cubicBezTo>
                  <a:cubicBezTo>
                    <a:pt x="883" y="222"/>
                    <a:pt x="882" y="225"/>
                    <a:pt x="882" y="227"/>
                  </a:cubicBezTo>
                  <a:cubicBezTo>
                    <a:pt x="884" y="225"/>
                    <a:pt x="886" y="228"/>
                    <a:pt x="886" y="228"/>
                  </a:cubicBezTo>
                  <a:cubicBezTo>
                    <a:pt x="888" y="228"/>
                    <a:pt x="889" y="226"/>
                    <a:pt x="892" y="227"/>
                  </a:cubicBezTo>
                  <a:cubicBezTo>
                    <a:pt x="892" y="227"/>
                    <a:pt x="894" y="228"/>
                    <a:pt x="893" y="228"/>
                  </a:cubicBezTo>
                  <a:cubicBezTo>
                    <a:pt x="895" y="228"/>
                    <a:pt x="897" y="224"/>
                    <a:pt x="898" y="227"/>
                  </a:cubicBezTo>
                  <a:cubicBezTo>
                    <a:pt x="899" y="227"/>
                    <a:pt x="899" y="225"/>
                    <a:pt x="899" y="224"/>
                  </a:cubicBezTo>
                  <a:cubicBezTo>
                    <a:pt x="901" y="225"/>
                    <a:pt x="901" y="235"/>
                    <a:pt x="905" y="230"/>
                  </a:cubicBezTo>
                  <a:cubicBezTo>
                    <a:pt x="908" y="229"/>
                    <a:pt x="904" y="236"/>
                    <a:pt x="909" y="234"/>
                  </a:cubicBezTo>
                  <a:cubicBezTo>
                    <a:pt x="909" y="235"/>
                    <a:pt x="906" y="234"/>
                    <a:pt x="906" y="235"/>
                  </a:cubicBezTo>
                  <a:cubicBezTo>
                    <a:pt x="906" y="235"/>
                    <a:pt x="908" y="239"/>
                    <a:pt x="907" y="241"/>
                  </a:cubicBezTo>
                  <a:cubicBezTo>
                    <a:pt x="907" y="241"/>
                    <a:pt x="906" y="241"/>
                    <a:pt x="906" y="242"/>
                  </a:cubicBezTo>
                  <a:cubicBezTo>
                    <a:pt x="906" y="243"/>
                    <a:pt x="905" y="244"/>
                    <a:pt x="905" y="245"/>
                  </a:cubicBezTo>
                  <a:cubicBezTo>
                    <a:pt x="904" y="249"/>
                    <a:pt x="907" y="258"/>
                    <a:pt x="902" y="253"/>
                  </a:cubicBezTo>
                  <a:cubicBezTo>
                    <a:pt x="903" y="266"/>
                    <a:pt x="897" y="271"/>
                    <a:pt x="895" y="280"/>
                  </a:cubicBezTo>
                  <a:cubicBezTo>
                    <a:pt x="893" y="282"/>
                    <a:pt x="893" y="281"/>
                    <a:pt x="891" y="280"/>
                  </a:cubicBezTo>
                  <a:cubicBezTo>
                    <a:pt x="890" y="281"/>
                    <a:pt x="891" y="283"/>
                    <a:pt x="891" y="284"/>
                  </a:cubicBezTo>
                  <a:cubicBezTo>
                    <a:pt x="890" y="286"/>
                    <a:pt x="888" y="285"/>
                    <a:pt x="886" y="286"/>
                  </a:cubicBezTo>
                  <a:cubicBezTo>
                    <a:pt x="886" y="286"/>
                    <a:pt x="887" y="288"/>
                    <a:pt x="886" y="288"/>
                  </a:cubicBezTo>
                  <a:cubicBezTo>
                    <a:pt x="886" y="289"/>
                    <a:pt x="884" y="288"/>
                    <a:pt x="884" y="288"/>
                  </a:cubicBezTo>
                  <a:cubicBezTo>
                    <a:pt x="883" y="289"/>
                    <a:pt x="885" y="290"/>
                    <a:pt x="885" y="290"/>
                  </a:cubicBezTo>
                  <a:cubicBezTo>
                    <a:pt x="884" y="291"/>
                    <a:pt x="882" y="291"/>
                    <a:pt x="881" y="293"/>
                  </a:cubicBezTo>
                  <a:cubicBezTo>
                    <a:pt x="880" y="294"/>
                    <a:pt x="880" y="296"/>
                    <a:pt x="879" y="297"/>
                  </a:cubicBezTo>
                  <a:cubicBezTo>
                    <a:pt x="878" y="298"/>
                    <a:pt x="877" y="297"/>
                    <a:pt x="875" y="298"/>
                  </a:cubicBezTo>
                  <a:cubicBezTo>
                    <a:pt x="874" y="299"/>
                    <a:pt x="875" y="301"/>
                    <a:pt x="874" y="303"/>
                  </a:cubicBezTo>
                  <a:cubicBezTo>
                    <a:pt x="873" y="303"/>
                    <a:pt x="871" y="302"/>
                    <a:pt x="871" y="303"/>
                  </a:cubicBezTo>
                  <a:cubicBezTo>
                    <a:pt x="871" y="303"/>
                    <a:pt x="871" y="306"/>
                    <a:pt x="870" y="305"/>
                  </a:cubicBezTo>
                  <a:cubicBezTo>
                    <a:pt x="869" y="304"/>
                    <a:pt x="867" y="304"/>
                    <a:pt x="867" y="308"/>
                  </a:cubicBezTo>
                  <a:cubicBezTo>
                    <a:pt x="860" y="309"/>
                    <a:pt x="860" y="308"/>
                    <a:pt x="853" y="308"/>
                  </a:cubicBezTo>
                  <a:cubicBezTo>
                    <a:pt x="853" y="309"/>
                    <a:pt x="847" y="312"/>
                    <a:pt x="850" y="312"/>
                  </a:cubicBezTo>
                  <a:cubicBezTo>
                    <a:pt x="851" y="315"/>
                    <a:pt x="840" y="313"/>
                    <a:pt x="846" y="315"/>
                  </a:cubicBezTo>
                  <a:cubicBezTo>
                    <a:pt x="845" y="317"/>
                    <a:pt x="843" y="317"/>
                    <a:pt x="843" y="315"/>
                  </a:cubicBezTo>
                  <a:cubicBezTo>
                    <a:pt x="839" y="318"/>
                    <a:pt x="841" y="321"/>
                    <a:pt x="842" y="326"/>
                  </a:cubicBezTo>
                  <a:cubicBezTo>
                    <a:pt x="837" y="327"/>
                    <a:pt x="839" y="327"/>
                    <a:pt x="835" y="326"/>
                  </a:cubicBezTo>
                  <a:cubicBezTo>
                    <a:pt x="836" y="328"/>
                    <a:pt x="836" y="329"/>
                    <a:pt x="833" y="329"/>
                  </a:cubicBezTo>
                  <a:cubicBezTo>
                    <a:pt x="833" y="332"/>
                    <a:pt x="834" y="344"/>
                    <a:pt x="836" y="340"/>
                  </a:cubicBezTo>
                  <a:cubicBezTo>
                    <a:pt x="839" y="340"/>
                    <a:pt x="836" y="351"/>
                    <a:pt x="840" y="352"/>
                  </a:cubicBezTo>
                  <a:cubicBezTo>
                    <a:pt x="844" y="352"/>
                    <a:pt x="839" y="356"/>
                    <a:pt x="843" y="357"/>
                  </a:cubicBezTo>
                  <a:cubicBezTo>
                    <a:pt x="842" y="357"/>
                    <a:pt x="842" y="360"/>
                    <a:pt x="842" y="360"/>
                  </a:cubicBezTo>
                  <a:cubicBezTo>
                    <a:pt x="840" y="361"/>
                    <a:pt x="839" y="359"/>
                    <a:pt x="839" y="359"/>
                  </a:cubicBezTo>
                  <a:cubicBezTo>
                    <a:pt x="837" y="359"/>
                    <a:pt x="838" y="361"/>
                    <a:pt x="837" y="361"/>
                  </a:cubicBezTo>
                  <a:cubicBezTo>
                    <a:pt x="836" y="362"/>
                    <a:pt x="834" y="361"/>
                    <a:pt x="833" y="361"/>
                  </a:cubicBezTo>
                  <a:cubicBezTo>
                    <a:pt x="830" y="362"/>
                    <a:pt x="826" y="365"/>
                    <a:pt x="823" y="363"/>
                  </a:cubicBezTo>
                  <a:cubicBezTo>
                    <a:pt x="823" y="360"/>
                    <a:pt x="824" y="359"/>
                    <a:pt x="825" y="357"/>
                  </a:cubicBezTo>
                  <a:cubicBezTo>
                    <a:pt x="825" y="354"/>
                    <a:pt x="823" y="350"/>
                    <a:pt x="826" y="349"/>
                  </a:cubicBezTo>
                  <a:cubicBezTo>
                    <a:pt x="826" y="347"/>
                    <a:pt x="822" y="348"/>
                    <a:pt x="823" y="343"/>
                  </a:cubicBezTo>
                  <a:cubicBezTo>
                    <a:pt x="820" y="342"/>
                    <a:pt x="818" y="344"/>
                    <a:pt x="815" y="340"/>
                  </a:cubicBezTo>
                  <a:cubicBezTo>
                    <a:pt x="814" y="336"/>
                    <a:pt x="820" y="339"/>
                    <a:pt x="818" y="333"/>
                  </a:cubicBezTo>
                  <a:cubicBezTo>
                    <a:pt x="817" y="332"/>
                    <a:pt x="816" y="333"/>
                    <a:pt x="816" y="333"/>
                  </a:cubicBezTo>
                  <a:cubicBezTo>
                    <a:pt x="815" y="333"/>
                    <a:pt x="814" y="332"/>
                    <a:pt x="814" y="331"/>
                  </a:cubicBezTo>
                  <a:cubicBezTo>
                    <a:pt x="813" y="330"/>
                    <a:pt x="811" y="329"/>
                    <a:pt x="811" y="328"/>
                  </a:cubicBezTo>
                  <a:cubicBezTo>
                    <a:pt x="810" y="329"/>
                    <a:pt x="808" y="329"/>
                    <a:pt x="806" y="329"/>
                  </a:cubicBezTo>
                  <a:cubicBezTo>
                    <a:pt x="805" y="329"/>
                    <a:pt x="806" y="331"/>
                    <a:pt x="806" y="331"/>
                  </a:cubicBezTo>
                  <a:cubicBezTo>
                    <a:pt x="806" y="335"/>
                    <a:pt x="803" y="327"/>
                    <a:pt x="804" y="333"/>
                  </a:cubicBezTo>
                  <a:cubicBezTo>
                    <a:pt x="800" y="330"/>
                    <a:pt x="800" y="337"/>
                    <a:pt x="795" y="333"/>
                  </a:cubicBezTo>
                  <a:cubicBezTo>
                    <a:pt x="799" y="330"/>
                    <a:pt x="795" y="328"/>
                    <a:pt x="799" y="325"/>
                  </a:cubicBezTo>
                  <a:cubicBezTo>
                    <a:pt x="802" y="323"/>
                    <a:pt x="793" y="324"/>
                    <a:pt x="792" y="326"/>
                  </a:cubicBezTo>
                  <a:cubicBezTo>
                    <a:pt x="792" y="330"/>
                    <a:pt x="790" y="325"/>
                    <a:pt x="791" y="325"/>
                  </a:cubicBezTo>
                  <a:cubicBezTo>
                    <a:pt x="788" y="325"/>
                    <a:pt x="789" y="329"/>
                    <a:pt x="787" y="329"/>
                  </a:cubicBezTo>
                  <a:cubicBezTo>
                    <a:pt x="786" y="329"/>
                    <a:pt x="783" y="331"/>
                    <a:pt x="783" y="332"/>
                  </a:cubicBezTo>
                  <a:cubicBezTo>
                    <a:pt x="782" y="333"/>
                    <a:pt x="781" y="333"/>
                    <a:pt x="781" y="335"/>
                  </a:cubicBezTo>
                  <a:cubicBezTo>
                    <a:pt x="776" y="334"/>
                    <a:pt x="777" y="334"/>
                    <a:pt x="771" y="335"/>
                  </a:cubicBezTo>
                  <a:cubicBezTo>
                    <a:pt x="773" y="335"/>
                    <a:pt x="772" y="338"/>
                    <a:pt x="773" y="339"/>
                  </a:cubicBezTo>
                  <a:cubicBezTo>
                    <a:pt x="774" y="340"/>
                    <a:pt x="776" y="338"/>
                    <a:pt x="777" y="339"/>
                  </a:cubicBezTo>
                  <a:cubicBezTo>
                    <a:pt x="777" y="339"/>
                    <a:pt x="777" y="341"/>
                    <a:pt x="777" y="342"/>
                  </a:cubicBezTo>
                  <a:cubicBezTo>
                    <a:pt x="778" y="342"/>
                    <a:pt x="780" y="341"/>
                    <a:pt x="781" y="342"/>
                  </a:cubicBezTo>
                  <a:cubicBezTo>
                    <a:pt x="782" y="342"/>
                    <a:pt x="781" y="344"/>
                    <a:pt x="781" y="345"/>
                  </a:cubicBezTo>
                  <a:cubicBezTo>
                    <a:pt x="782" y="346"/>
                    <a:pt x="784" y="345"/>
                    <a:pt x="785" y="346"/>
                  </a:cubicBezTo>
                  <a:cubicBezTo>
                    <a:pt x="787" y="346"/>
                    <a:pt x="786" y="343"/>
                    <a:pt x="788" y="343"/>
                  </a:cubicBezTo>
                  <a:cubicBezTo>
                    <a:pt x="794" y="343"/>
                    <a:pt x="798" y="344"/>
                    <a:pt x="798" y="349"/>
                  </a:cubicBezTo>
                  <a:cubicBezTo>
                    <a:pt x="796" y="351"/>
                    <a:pt x="793" y="351"/>
                    <a:pt x="791" y="349"/>
                  </a:cubicBezTo>
                  <a:cubicBezTo>
                    <a:pt x="790" y="350"/>
                    <a:pt x="789" y="353"/>
                    <a:pt x="790" y="356"/>
                  </a:cubicBezTo>
                  <a:cubicBezTo>
                    <a:pt x="787" y="355"/>
                    <a:pt x="787" y="357"/>
                    <a:pt x="788" y="357"/>
                  </a:cubicBezTo>
                  <a:cubicBezTo>
                    <a:pt x="788" y="359"/>
                    <a:pt x="785" y="358"/>
                    <a:pt x="783" y="359"/>
                  </a:cubicBezTo>
                  <a:cubicBezTo>
                    <a:pt x="785" y="364"/>
                    <a:pt x="790" y="366"/>
                    <a:pt x="790" y="373"/>
                  </a:cubicBezTo>
                  <a:cubicBezTo>
                    <a:pt x="793" y="368"/>
                    <a:pt x="791" y="372"/>
                    <a:pt x="794" y="374"/>
                  </a:cubicBezTo>
                  <a:cubicBezTo>
                    <a:pt x="793" y="379"/>
                    <a:pt x="795" y="386"/>
                    <a:pt x="792" y="389"/>
                  </a:cubicBezTo>
                  <a:cubicBezTo>
                    <a:pt x="795" y="393"/>
                    <a:pt x="796" y="397"/>
                    <a:pt x="795" y="404"/>
                  </a:cubicBezTo>
                  <a:cubicBezTo>
                    <a:pt x="791" y="400"/>
                    <a:pt x="793" y="410"/>
                    <a:pt x="791" y="408"/>
                  </a:cubicBezTo>
                  <a:cubicBezTo>
                    <a:pt x="789" y="406"/>
                    <a:pt x="791" y="408"/>
                    <a:pt x="790" y="409"/>
                  </a:cubicBezTo>
                  <a:cubicBezTo>
                    <a:pt x="789" y="410"/>
                    <a:pt x="786" y="410"/>
                    <a:pt x="787" y="415"/>
                  </a:cubicBezTo>
                  <a:cubicBezTo>
                    <a:pt x="782" y="413"/>
                    <a:pt x="786" y="419"/>
                    <a:pt x="781" y="418"/>
                  </a:cubicBezTo>
                  <a:cubicBezTo>
                    <a:pt x="785" y="421"/>
                    <a:pt x="775" y="423"/>
                    <a:pt x="777" y="425"/>
                  </a:cubicBezTo>
                  <a:cubicBezTo>
                    <a:pt x="779" y="427"/>
                    <a:pt x="776" y="425"/>
                    <a:pt x="774" y="427"/>
                  </a:cubicBezTo>
                  <a:cubicBezTo>
                    <a:pt x="773" y="428"/>
                    <a:pt x="774" y="430"/>
                    <a:pt x="773" y="432"/>
                  </a:cubicBezTo>
                  <a:cubicBezTo>
                    <a:pt x="772" y="432"/>
                    <a:pt x="770" y="431"/>
                    <a:pt x="770" y="432"/>
                  </a:cubicBezTo>
                  <a:cubicBezTo>
                    <a:pt x="770" y="432"/>
                    <a:pt x="770" y="434"/>
                    <a:pt x="770" y="434"/>
                  </a:cubicBezTo>
                  <a:cubicBezTo>
                    <a:pt x="769" y="436"/>
                    <a:pt x="764" y="433"/>
                    <a:pt x="766" y="437"/>
                  </a:cubicBezTo>
                  <a:cubicBezTo>
                    <a:pt x="757" y="438"/>
                    <a:pt x="758" y="438"/>
                    <a:pt x="749" y="437"/>
                  </a:cubicBezTo>
                  <a:cubicBezTo>
                    <a:pt x="747" y="437"/>
                    <a:pt x="748" y="440"/>
                    <a:pt x="748" y="441"/>
                  </a:cubicBezTo>
                  <a:cubicBezTo>
                    <a:pt x="744" y="439"/>
                    <a:pt x="740" y="445"/>
                    <a:pt x="739" y="444"/>
                  </a:cubicBezTo>
                  <a:cubicBezTo>
                    <a:pt x="737" y="442"/>
                    <a:pt x="739" y="446"/>
                    <a:pt x="734" y="446"/>
                  </a:cubicBezTo>
                  <a:cubicBezTo>
                    <a:pt x="731" y="446"/>
                    <a:pt x="735" y="448"/>
                    <a:pt x="732" y="448"/>
                  </a:cubicBezTo>
                  <a:cubicBezTo>
                    <a:pt x="729" y="452"/>
                    <a:pt x="727" y="446"/>
                    <a:pt x="724" y="446"/>
                  </a:cubicBezTo>
                  <a:cubicBezTo>
                    <a:pt x="719" y="445"/>
                    <a:pt x="719" y="447"/>
                    <a:pt x="715" y="447"/>
                  </a:cubicBezTo>
                  <a:cubicBezTo>
                    <a:pt x="713" y="448"/>
                    <a:pt x="713" y="450"/>
                    <a:pt x="712" y="453"/>
                  </a:cubicBezTo>
                  <a:cubicBezTo>
                    <a:pt x="708" y="451"/>
                    <a:pt x="708" y="455"/>
                    <a:pt x="705" y="455"/>
                  </a:cubicBezTo>
                  <a:cubicBezTo>
                    <a:pt x="704" y="459"/>
                    <a:pt x="708" y="458"/>
                    <a:pt x="708" y="461"/>
                  </a:cubicBezTo>
                  <a:cubicBezTo>
                    <a:pt x="708" y="462"/>
                    <a:pt x="708" y="464"/>
                    <a:pt x="710" y="464"/>
                  </a:cubicBezTo>
                  <a:cubicBezTo>
                    <a:pt x="711" y="464"/>
                    <a:pt x="710" y="466"/>
                    <a:pt x="711" y="467"/>
                  </a:cubicBezTo>
                  <a:cubicBezTo>
                    <a:pt x="712" y="468"/>
                    <a:pt x="714" y="467"/>
                    <a:pt x="715" y="468"/>
                  </a:cubicBezTo>
                  <a:cubicBezTo>
                    <a:pt x="716" y="468"/>
                    <a:pt x="715" y="470"/>
                    <a:pt x="715" y="471"/>
                  </a:cubicBezTo>
                  <a:cubicBezTo>
                    <a:pt x="716" y="471"/>
                    <a:pt x="718" y="470"/>
                    <a:pt x="718" y="471"/>
                  </a:cubicBezTo>
                  <a:cubicBezTo>
                    <a:pt x="719" y="472"/>
                    <a:pt x="719" y="476"/>
                    <a:pt x="721" y="478"/>
                  </a:cubicBezTo>
                  <a:cubicBezTo>
                    <a:pt x="722" y="479"/>
                    <a:pt x="725" y="482"/>
                    <a:pt x="725" y="482"/>
                  </a:cubicBezTo>
                  <a:cubicBezTo>
                    <a:pt x="726" y="484"/>
                    <a:pt x="725" y="486"/>
                    <a:pt x="725" y="488"/>
                  </a:cubicBezTo>
                  <a:cubicBezTo>
                    <a:pt x="725" y="490"/>
                    <a:pt x="727" y="491"/>
                    <a:pt x="727" y="493"/>
                  </a:cubicBezTo>
                  <a:cubicBezTo>
                    <a:pt x="726" y="496"/>
                    <a:pt x="725" y="496"/>
                    <a:pt x="725" y="498"/>
                  </a:cubicBezTo>
                  <a:cubicBezTo>
                    <a:pt x="725" y="500"/>
                    <a:pt x="726" y="503"/>
                    <a:pt x="722" y="500"/>
                  </a:cubicBezTo>
                  <a:cubicBezTo>
                    <a:pt x="724" y="506"/>
                    <a:pt x="718" y="503"/>
                    <a:pt x="720" y="507"/>
                  </a:cubicBezTo>
                  <a:cubicBezTo>
                    <a:pt x="714" y="505"/>
                    <a:pt x="715" y="510"/>
                    <a:pt x="711" y="510"/>
                  </a:cubicBezTo>
                  <a:cubicBezTo>
                    <a:pt x="709" y="510"/>
                    <a:pt x="710" y="512"/>
                    <a:pt x="710" y="513"/>
                  </a:cubicBezTo>
                  <a:cubicBezTo>
                    <a:pt x="709" y="513"/>
                    <a:pt x="706" y="513"/>
                    <a:pt x="707" y="514"/>
                  </a:cubicBezTo>
                  <a:cubicBezTo>
                    <a:pt x="708" y="516"/>
                    <a:pt x="708" y="515"/>
                    <a:pt x="707" y="516"/>
                  </a:cubicBezTo>
                  <a:cubicBezTo>
                    <a:pt x="706" y="517"/>
                    <a:pt x="705" y="519"/>
                    <a:pt x="703" y="519"/>
                  </a:cubicBezTo>
                  <a:cubicBezTo>
                    <a:pt x="704" y="511"/>
                    <a:pt x="700" y="518"/>
                    <a:pt x="700" y="514"/>
                  </a:cubicBezTo>
                  <a:cubicBezTo>
                    <a:pt x="700" y="513"/>
                    <a:pt x="699" y="510"/>
                    <a:pt x="697" y="509"/>
                  </a:cubicBezTo>
                  <a:cubicBezTo>
                    <a:pt x="697" y="508"/>
                    <a:pt x="695" y="509"/>
                    <a:pt x="694" y="509"/>
                  </a:cubicBezTo>
                  <a:cubicBezTo>
                    <a:pt x="694" y="508"/>
                    <a:pt x="695" y="506"/>
                    <a:pt x="694" y="506"/>
                  </a:cubicBezTo>
                  <a:cubicBezTo>
                    <a:pt x="693" y="505"/>
                    <a:pt x="689" y="506"/>
                    <a:pt x="689" y="505"/>
                  </a:cubicBezTo>
                  <a:cubicBezTo>
                    <a:pt x="688" y="504"/>
                    <a:pt x="689" y="502"/>
                    <a:pt x="689" y="502"/>
                  </a:cubicBezTo>
                  <a:cubicBezTo>
                    <a:pt x="688" y="501"/>
                    <a:pt x="686" y="502"/>
                    <a:pt x="684" y="502"/>
                  </a:cubicBezTo>
                  <a:cubicBezTo>
                    <a:pt x="683" y="502"/>
                    <a:pt x="684" y="498"/>
                    <a:pt x="683" y="498"/>
                  </a:cubicBezTo>
                  <a:cubicBezTo>
                    <a:pt x="682" y="497"/>
                    <a:pt x="681" y="498"/>
                    <a:pt x="682" y="499"/>
                  </a:cubicBezTo>
                  <a:cubicBezTo>
                    <a:pt x="679" y="496"/>
                    <a:pt x="680" y="496"/>
                    <a:pt x="677" y="493"/>
                  </a:cubicBezTo>
                  <a:cubicBezTo>
                    <a:pt x="673" y="492"/>
                    <a:pt x="674" y="498"/>
                    <a:pt x="673" y="500"/>
                  </a:cubicBezTo>
                  <a:cubicBezTo>
                    <a:pt x="673" y="501"/>
                    <a:pt x="671" y="501"/>
                    <a:pt x="670" y="502"/>
                  </a:cubicBezTo>
                  <a:cubicBezTo>
                    <a:pt x="670" y="504"/>
                    <a:pt x="671" y="508"/>
                    <a:pt x="669" y="510"/>
                  </a:cubicBezTo>
                  <a:cubicBezTo>
                    <a:pt x="670" y="511"/>
                    <a:pt x="670" y="512"/>
                    <a:pt x="670" y="514"/>
                  </a:cubicBezTo>
                  <a:cubicBezTo>
                    <a:pt x="671" y="516"/>
                    <a:pt x="673" y="518"/>
                    <a:pt x="673" y="516"/>
                  </a:cubicBezTo>
                  <a:cubicBezTo>
                    <a:pt x="677" y="519"/>
                    <a:pt x="675" y="521"/>
                    <a:pt x="675" y="526"/>
                  </a:cubicBezTo>
                  <a:cubicBezTo>
                    <a:pt x="675" y="527"/>
                    <a:pt x="676" y="527"/>
                    <a:pt x="676" y="528"/>
                  </a:cubicBezTo>
                  <a:cubicBezTo>
                    <a:pt x="677" y="529"/>
                    <a:pt x="678" y="531"/>
                    <a:pt x="679" y="531"/>
                  </a:cubicBezTo>
                  <a:cubicBezTo>
                    <a:pt x="681" y="533"/>
                    <a:pt x="683" y="534"/>
                    <a:pt x="686" y="535"/>
                  </a:cubicBezTo>
                  <a:cubicBezTo>
                    <a:pt x="687" y="536"/>
                    <a:pt x="686" y="537"/>
                    <a:pt x="687" y="537"/>
                  </a:cubicBezTo>
                  <a:cubicBezTo>
                    <a:pt x="689" y="537"/>
                    <a:pt x="688" y="538"/>
                    <a:pt x="689" y="540"/>
                  </a:cubicBezTo>
                  <a:cubicBezTo>
                    <a:pt x="689" y="541"/>
                    <a:pt x="691" y="540"/>
                    <a:pt x="691" y="541"/>
                  </a:cubicBezTo>
                  <a:cubicBezTo>
                    <a:pt x="692" y="542"/>
                    <a:pt x="691" y="545"/>
                    <a:pt x="691" y="547"/>
                  </a:cubicBezTo>
                  <a:cubicBezTo>
                    <a:pt x="692" y="547"/>
                    <a:pt x="694" y="549"/>
                    <a:pt x="694" y="549"/>
                  </a:cubicBezTo>
                  <a:cubicBezTo>
                    <a:pt x="694" y="550"/>
                    <a:pt x="691" y="554"/>
                    <a:pt x="696" y="555"/>
                  </a:cubicBezTo>
                  <a:cubicBezTo>
                    <a:pt x="695" y="558"/>
                    <a:pt x="692" y="557"/>
                    <a:pt x="690" y="556"/>
                  </a:cubicBezTo>
                  <a:cubicBezTo>
                    <a:pt x="688" y="556"/>
                    <a:pt x="684" y="556"/>
                    <a:pt x="683" y="555"/>
                  </a:cubicBezTo>
                  <a:cubicBezTo>
                    <a:pt x="684" y="556"/>
                    <a:pt x="685" y="549"/>
                    <a:pt x="682" y="554"/>
                  </a:cubicBezTo>
                  <a:cubicBezTo>
                    <a:pt x="679" y="552"/>
                    <a:pt x="680" y="549"/>
                    <a:pt x="679" y="547"/>
                  </a:cubicBezTo>
                  <a:cubicBezTo>
                    <a:pt x="678" y="545"/>
                    <a:pt x="676" y="544"/>
                    <a:pt x="675" y="542"/>
                  </a:cubicBezTo>
                  <a:cubicBezTo>
                    <a:pt x="674" y="540"/>
                    <a:pt x="674" y="538"/>
                    <a:pt x="676" y="538"/>
                  </a:cubicBezTo>
                  <a:cubicBezTo>
                    <a:pt x="674" y="535"/>
                    <a:pt x="673" y="531"/>
                    <a:pt x="669" y="530"/>
                  </a:cubicBezTo>
                  <a:cubicBezTo>
                    <a:pt x="669" y="527"/>
                    <a:pt x="667" y="526"/>
                    <a:pt x="669" y="526"/>
                  </a:cubicBezTo>
                  <a:cubicBezTo>
                    <a:pt x="668" y="524"/>
                    <a:pt x="666" y="523"/>
                    <a:pt x="665" y="523"/>
                  </a:cubicBezTo>
                  <a:cubicBezTo>
                    <a:pt x="665" y="521"/>
                    <a:pt x="665" y="519"/>
                    <a:pt x="663" y="519"/>
                  </a:cubicBezTo>
                  <a:cubicBezTo>
                    <a:pt x="663" y="516"/>
                    <a:pt x="664" y="515"/>
                    <a:pt x="665" y="513"/>
                  </a:cubicBezTo>
                  <a:cubicBezTo>
                    <a:pt x="665" y="511"/>
                    <a:pt x="664" y="509"/>
                    <a:pt x="662" y="509"/>
                  </a:cubicBezTo>
                  <a:cubicBezTo>
                    <a:pt x="663" y="507"/>
                    <a:pt x="664" y="506"/>
                    <a:pt x="662" y="506"/>
                  </a:cubicBezTo>
                  <a:cubicBezTo>
                    <a:pt x="662" y="504"/>
                    <a:pt x="665" y="505"/>
                    <a:pt x="668" y="505"/>
                  </a:cubicBezTo>
                  <a:cubicBezTo>
                    <a:pt x="667" y="503"/>
                    <a:pt x="666" y="503"/>
                    <a:pt x="666" y="502"/>
                  </a:cubicBezTo>
                  <a:cubicBezTo>
                    <a:pt x="666" y="501"/>
                    <a:pt x="668" y="500"/>
                    <a:pt x="668" y="499"/>
                  </a:cubicBezTo>
                  <a:cubicBezTo>
                    <a:pt x="667" y="497"/>
                    <a:pt x="665" y="495"/>
                    <a:pt x="665" y="492"/>
                  </a:cubicBezTo>
                  <a:cubicBezTo>
                    <a:pt x="664" y="489"/>
                    <a:pt x="665" y="485"/>
                    <a:pt x="665" y="483"/>
                  </a:cubicBezTo>
                  <a:cubicBezTo>
                    <a:pt x="664" y="482"/>
                    <a:pt x="663" y="482"/>
                    <a:pt x="662" y="481"/>
                  </a:cubicBezTo>
                  <a:cubicBezTo>
                    <a:pt x="661" y="479"/>
                    <a:pt x="661" y="478"/>
                    <a:pt x="661" y="476"/>
                  </a:cubicBezTo>
                  <a:cubicBezTo>
                    <a:pt x="659" y="474"/>
                    <a:pt x="658" y="472"/>
                    <a:pt x="656" y="471"/>
                  </a:cubicBezTo>
                  <a:cubicBezTo>
                    <a:pt x="652" y="470"/>
                    <a:pt x="654" y="476"/>
                    <a:pt x="651" y="472"/>
                  </a:cubicBezTo>
                  <a:cubicBezTo>
                    <a:pt x="649" y="472"/>
                    <a:pt x="650" y="475"/>
                    <a:pt x="649" y="476"/>
                  </a:cubicBezTo>
                  <a:cubicBezTo>
                    <a:pt x="649" y="477"/>
                    <a:pt x="647" y="476"/>
                    <a:pt x="647" y="476"/>
                  </a:cubicBezTo>
                  <a:cubicBezTo>
                    <a:pt x="646" y="477"/>
                    <a:pt x="647" y="480"/>
                    <a:pt x="645" y="479"/>
                  </a:cubicBezTo>
                  <a:cubicBezTo>
                    <a:pt x="642" y="480"/>
                    <a:pt x="642" y="478"/>
                    <a:pt x="641" y="475"/>
                  </a:cubicBezTo>
                  <a:cubicBezTo>
                    <a:pt x="641" y="474"/>
                    <a:pt x="640" y="474"/>
                    <a:pt x="640" y="474"/>
                  </a:cubicBezTo>
                  <a:cubicBezTo>
                    <a:pt x="639" y="472"/>
                    <a:pt x="641" y="472"/>
                    <a:pt x="641" y="471"/>
                  </a:cubicBezTo>
                  <a:cubicBezTo>
                    <a:pt x="641" y="470"/>
                    <a:pt x="637" y="464"/>
                    <a:pt x="641" y="461"/>
                  </a:cubicBezTo>
                  <a:cubicBezTo>
                    <a:pt x="640" y="460"/>
                    <a:pt x="637" y="458"/>
                    <a:pt x="638" y="453"/>
                  </a:cubicBezTo>
                  <a:cubicBezTo>
                    <a:pt x="637" y="453"/>
                    <a:pt x="637" y="454"/>
                    <a:pt x="637" y="455"/>
                  </a:cubicBezTo>
                  <a:cubicBezTo>
                    <a:pt x="634" y="454"/>
                    <a:pt x="636" y="449"/>
                    <a:pt x="634" y="447"/>
                  </a:cubicBezTo>
                  <a:cubicBezTo>
                    <a:pt x="633" y="446"/>
                    <a:pt x="632" y="445"/>
                    <a:pt x="631" y="444"/>
                  </a:cubicBezTo>
                  <a:cubicBezTo>
                    <a:pt x="631" y="443"/>
                    <a:pt x="630" y="442"/>
                    <a:pt x="630" y="441"/>
                  </a:cubicBezTo>
                  <a:cubicBezTo>
                    <a:pt x="629" y="440"/>
                    <a:pt x="624" y="440"/>
                    <a:pt x="626" y="437"/>
                  </a:cubicBezTo>
                  <a:cubicBezTo>
                    <a:pt x="621" y="437"/>
                    <a:pt x="620" y="440"/>
                    <a:pt x="617" y="441"/>
                  </a:cubicBezTo>
                  <a:cubicBezTo>
                    <a:pt x="615" y="441"/>
                    <a:pt x="613" y="441"/>
                    <a:pt x="613" y="443"/>
                  </a:cubicBezTo>
                  <a:cubicBezTo>
                    <a:pt x="603" y="443"/>
                    <a:pt x="603" y="443"/>
                    <a:pt x="603" y="443"/>
                  </a:cubicBezTo>
                  <a:cubicBezTo>
                    <a:pt x="602" y="444"/>
                    <a:pt x="601" y="445"/>
                    <a:pt x="600" y="446"/>
                  </a:cubicBezTo>
                  <a:cubicBezTo>
                    <a:pt x="600" y="446"/>
                    <a:pt x="599" y="445"/>
                    <a:pt x="599" y="447"/>
                  </a:cubicBezTo>
                  <a:cubicBezTo>
                    <a:pt x="599" y="448"/>
                    <a:pt x="596" y="449"/>
                    <a:pt x="595" y="450"/>
                  </a:cubicBezTo>
                  <a:cubicBezTo>
                    <a:pt x="592" y="452"/>
                    <a:pt x="589" y="458"/>
                    <a:pt x="583" y="460"/>
                  </a:cubicBezTo>
                  <a:cubicBezTo>
                    <a:pt x="580" y="462"/>
                    <a:pt x="579" y="467"/>
                    <a:pt x="574" y="468"/>
                  </a:cubicBezTo>
                  <a:cubicBezTo>
                    <a:pt x="576" y="471"/>
                    <a:pt x="575" y="471"/>
                    <a:pt x="571" y="471"/>
                  </a:cubicBezTo>
                  <a:cubicBezTo>
                    <a:pt x="571" y="473"/>
                    <a:pt x="571" y="473"/>
                    <a:pt x="572" y="474"/>
                  </a:cubicBezTo>
                  <a:cubicBezTo>
                    <a:pt x="572" y="475"/>
                    <a:pt x="569" y="475"/>
                    <a:pt x="569" y="474"/>
                  </a:cubicBezTo>
                  <a:cubicBezTo>
                    <a:pt x="567" y="474"/>
                    <a:pt x="568" y="478"/>
                    <a:pt x="564" y="476"/>
                  </a:cubicBezTo>
                  <a:cubicBezTo>
                    <a:pt x="562" y="477"/>
                    <a:pt x="562" y="480"/>
                    <a:pt x="560" y="479"/>
                  </a:cubicBezTo>
                  <a:cubicBezTo>
                    <a:pt x="559" y="482"/>
                    <a:pt x="561" y="482"/>
                    <a:pt x="561" y="483"/>
                  </a:cubicBezTo>
                  <a:cubicBezTo>
                    <a:pt x="561" y="486"/>
                    <a:pt x="559" y="490"/>
                    <a:pt x="558" y="495"/>
                  </a:cubicBezTo>
                  <a:cubicBezTo>
                    <a:pt x="557" y="501"/>
                    <a:pt x="558" y="508"/>
                    <a:pt x="557" y="510"/>
                  </a:cubicBezTo>
                  <a:cubicBezTo>
                    <a:pt x="557" y="511"/>
                    <a:pt x="554" y="510"/>
                    <a:pt x="554" y="510"/>
                  </a:cubicBezTo>
                  <a:cubicBezTo>
                    <a:pt x="553" y="511"/>
                    <a:pt x="554" y="515"/>
                    <a:pt x="553" y="516"/>
                  </a:cubicBezTo>
                  <a:cubicBezTo>
                    <a:pt x="551" y="517"/>
                    <a:pt x="549" y="516"/>
                    <a:pt x="547" y="517"/>
                  </a:cubicBezTo>
                  <a:cubicBezTo>
                    <a:pt x="546" y="518"/>
                    <a:pt x="546" y="521"/>
                    <a:pt x="543" y="520"/>
                  </a:cubicBezTo>
                  <a:cubicBezTo>
                    <a:pt x="539" y="516"/>
                    <a:pt x="537" y="512"/>
                    <a:pt x="536" y="506"/>
                  </a:cubicBezTo>
                  <a:cubicBezTo>
                    <a:pt x="535" y="505"/>
                    <a:pt x="534" y="504"/>
                    <a:pt x="533" y="503"/>
                  </a:cubicBezTo>
                  <a:cubicBezTo>
                    <a:pt x="532" y="503"/>
                    <a:pt x="532" y="501"/>
                    <a:pt x="530" y="502"/>
                  </a:cubicBezTo>
                  <a:cubicBezTo>
                    <a:pt x="529" y="497"/>
                    <a:pt x="532" y="497"/>
                    <a:pt x="533" y="495"/>
                  </a:cubicBezTo>
                  <a:cubicBezTo>
                    <a:pt x="533" y="492"/>
                    <a:pt x="530" y="491"/>
                    <a:pt x="529" y="489"/>
                  </a:cubicBezTo>
                  <a:cubicBezTo>
                    <a:pt x="527" y="488"/>
                    <a:pt x="527" y="485"/>
                    <a:pt x="524" y="485"/>
                  </a:cubicBezTo>
                  <a:cubicBezTo>
                    <a:pt x="524" y="482"/>
                    <a:pt x="523" y="479"/>
                    <a:pt x="522" y="476"/>
                  </a:cubicBezTo>
                  <a:cubicBezTo>
                    <a:pt x="520" y="474"/>
                    <a:pt x="520" y="464"/>
                    <a:pt x="519" y="457"/>
                  </a:cubicBezTo>
                  <a:cubicBezTo>
                    <a:pt x="518" y="453"/>
                    <a:pt x="517" y="445"/>
                    <a:pt x="516" y="440"/>
                  </a:cubicBezTo>
                  <a:cubicBezTo>
                    <a:pt x="514" y="440"/>
                    <a:pt x="510" y="446"/>
                    <a:pt x="513" y="447"/>
                  </a:cubicBezTo>
                  <a:cubicBezTo>
                    <a:pt x="513" y="451"/>
                    <a:pt x="508" y="447"/>
                    <a:pt x="506" y="447"/>
                  </a:cubicBezTo>
                  <a:cubicBezTo>
                    <a:pt x="505" y="447"/>
                    <a:pt x="504" y="447"/>
                    <a:pt x="503" y="447"/>
                  </a:cubicBezTo>
                  <a:cubicBezTo>
                    <a:pt x="502" y="446"/>
                    <a:pt x="501" y="441"/>
                    <a:pt x="498" y="443"/>
                  </a:cubicBezTo>
                  <a:cubicBezTo>
                    <a:pt x="497" y="440"/>
                    <a:pt x="499" y="440"/>
                    <a:pt x="501" y="440"/>
                  </a:cubicBezTo>
                  <a:cubicBezTo>
                    <a:pt x="499" y="438"/>
                    <a:pt x="500" y="438"/>
                    <a:pt x="501" y="436"/>
                  </a:cubicBezTo>
                  <a:cubicBezTo>
                    <a:pt x="500" y="433"/>
                    <a:pt x="497" y="435"/>
                    <a:pt x="495" y="434"/>
                  </a:cubicBezTo>
                  <a:cubicBezTo>
                    <a:pt x="494" y="434"/>
                    <a:pt x="492" y="427"/>
                    <a:pt x="491" y="432"/>
                  </a:cubicBezTo>
                  <a:cubicBezTo>
                    <a:pt x="488" y="432"/>
                    <a:pt x="489" y="427"/>
                    <a:pt x="489" y="427"/>
                  </a:cubicBezTo>
                  <a:cubicBezTo>
                    <a:pt x="489" y="426"/>
                    <a:pt x="486" y="426"/>
                    <a:pt x="487" y="423"/>
                  </a:cubicBezTo>
                  <a:cubicBezTo>
                    <a:pt x="486" y="422"/>
                    <a:pt x="482" y="424"/>
                    <a:pt x="481" y="423"/>
                  </a:cubicBezTo>
                  <a:cubicBezTo>
                    <a:pt x="481" y="423"/>
                    <a:pt x="481" y="420"/>
                    <a:pt x="481" y="420"/>
                  </a:cubicBezTo>
                  <a:cubicBezTo>
                    <a:pt x="478" y="420"/>
                    <a:pt x="475" y="422"/>
                    <a:pt x="473" y="422"/>
                  </a:cubicBezTo>
                  <a:cubicBezTo>
                    <a:pt x="472" y="422"/>
                    <a:pt x="471" y="422"/>
                    <a:pt x="470" y="422"/>
                  </a:cubicBezTo>
                  <a:cubicBezTo>
                    <a:pt x="468" y="421"/>
                    <a:pt x="467" y="420"/>
                    <a:pt x="467" y="423"/>
                  </a:cubicBezTo>
                  <a:cubicBezTo>
                    <a:pt x="454" y="424"/>
                    <a:pt x="443" y="422"/>
                    <a:pt x="433" y="420"/>
                  </a:cubicBezTo>
                  <a:cubicBezTo>
                    <a:pt x="434" y="417"/>
                    <a:pt x="431" y="418"/>
                    <a:pt x="431" y="416"/>
                  </a:cubicBezTo>
                  <a:cubicBezTo>
                    <a:pt x="430" y="413"/>
                    <a:pt x="424" y="419"/>
                    <a:pt x="428" y="413"/>
                  </a:cubicBezTo>
                  <a:cubicBezTo>
                    <a:pt x="426" y="414"/>
                    <a:pt x="425" y="413"/>
                    <a:pt x="425" y="412"/>
                  </a:cubicBezTo>
                  <a:cubicBezTo>
                    <a:pt x="421" y="414"/>
                    <a:pt x="411" y="412"/>
                    <a:pt x="407" y="411"/>
                  </a:cubicBezTo>
                  <a:cubicBezTo>
                    <a:pt x="405" y="410"/>
                    <a:pt x="404" y="410"/>
                    <a:pt x="404" y="408"/>
                  </a:cubicBezTo>
                  <a:cubicBezTo>
                    <a:pt x="398" y="409"/>
                    <a:pt x="399" y="403"/>
                    <a:pt x="394" y="404"/>
                  </a:cubicBezTo>
                  <a:cubicBezTo>
                    <a:pt x="393" y="398"/>
                    <a:pt x="390" y="395"/>
                    <a:pt x="388" y="391"/>
                  </a:cubicBezTo>
                  <a:cubicBezTo>
                    <a:pt x="376" y="389"/>
                    <a:pt x="376" y="395"/>
                    <a:pt x="377" y="402"/>
                  </a:cubicBezTo>
                  <a:cubicBezTo>
                    <a:pt x="377" y="404"/>
                    <a:pt x="383" y="407"/>
                    <a:pt x="387" y="412"/>
                  </a:cubicBezTo>
                  <a:cubicBezTo>
                    <a:pt x="388" y="413"/>
                    <a:pt x="391" y="421"/>
                    <a:pt x="394" y="419"/>
                  </a:cubicBezTo>
                  <a:cubicBezTo>
                    <a:pt x="393" y="422"/>
                    <a:pt x="397" y="422"/>
                    <a:pt x="395" y="426"/>
                  </a:cubicBezTo>
                  <a:cubicBezTo>
                    <a:pt x="399" y="426"/>
                    <a:pt x="407" y="425"/>
                    <a:pt x="402" y="429"/>
                  </a:cubicBezTo>
                  <a:cubicBezTo>
                    <a:pt x="405" y="430"/>
                    <a:pt x="404" y="427"/>
                    <a:pt x="405" y="426"/>
                  </a:cubicBezTo>
                  <a:cubicBezTo>
                    <a:pt x="407" y="425"/>
                    <a:pt x="411" y="426"/>
                    <a:pt x="411" y="423"/>
                  </a:cubicBezTo>
                  <a:cubicBezTo>
                    <a:pt x="411" y="422"/>
                    <a:pt x="413" y="422"/>
                    <a:pt x="414" y="422"/>
                  </a:cubicBezTo>
                  <a:cubicBezTo>
                    <a:pt x="415" y="421"/>
                    <a:pt x="414" y="420"/>
                    <a:pt x="415" y="419"/>
                  </a:cubicBezTo>
                  <a:cubicBezTo>
                    <a:pt x="417" y="418"/>
                    <a:pt x="421" y="418"/>
                    <a:pt x="423" y="418"/>
                  </a:cubicBezTo>
                  <a:cubicBezTo>
                    <a:pt x="424" y="418"/>
                    <a:pt x="421" y="420"/>
                    <a:pt x="422" y="420"/>
                  </a:cubicBezTo>
                  <a:cubicBezTo>
                    <a:pt x="422" y="421"/>
                    <a:pt x="425" y="420"/>
                    <a:pt x="425" y="420"/>
                  </a:cubicBezTo>
                  <a:cubicBezTo>
                    <a:pt x="426" y="423"/>
                    <a:pt x="425" y="425"/>
                    <a:pt x="426" y="426"/>
                  </a:cubicBezTo>
                  <a:cubicBezTo>
                    <a:pt x="425" y="429"/>
                    <a:pt x="430" y="427"/>
                    <a:pt x="431" y="430"/>
                  </a:cubicBezTo>
                  <a:cubicBezTo>
                    <a:pt x="431" y="434"/>
                    <a:pt x="433" y="431"/>
                    <a:pt x="436" y="433"/>
                  </a:cubicBezTo>
                  <a:cubicBezTo>
                    <a:pt x="438" y="434"/>
                    <a:pt x="437" y="436"/>
                    <a:pt x="440" y="437"/>
                  </a:cubicBezTo>
                  <a:cubicBezTo>
                    <a:pt x="437" y="440"/>
                    <a:pt x="441" y="444"/>
                    <a:pt x="440" y="448"/>
                  </a:cubicBezTo>
                  <a:cubicBezTo>
                    <a:pt x="436" y="448"/>
                    <a:pt x="436" y="448"/>
                    <a:pt x="436" y="448"/>
                  </a:cubicBezTo>
                  <a:cubicBezTo>
                    <a:pt x="438" y="454"/>
                    <a:pt x="433" y="452"/>
                    <a:pt x="433" y="457"/>
                  </a:cubicBezTo>
                  <a:cubicBezTo>
                    <a:pt x="431" y="456"/>
                    <a:pt x="429" y="457"/>
                    <a:pt x="429" y="460"/>
                  </a:cubicBezTo>
                  <a:cubicBezTo>
                    <a:pt x="423" y="460"/>
                    <a:pt x="423" y="460"/>
                    <a:pt x="423" y="460"/>
                  </a:cubicBezTo>
                  <a:cubicBezTo>
                    <a:pt x="421" y="460"/>
                    <a:pt x="423" y="462"/>
                    <a:pt x="422" y="464"/>
                  </a:cubicBezTo>
                  <a:cubicBezTo>
                    <a:pt x="422" y="464"/>
                    <a:pt x="420" y="464"/>
                    <a:pt x="419" y="464"/>
                  </a:cubicBezTo>
                  <a:cubicBezTo>
                    <a:pt x="419" y="464"/>
                    <a:pt x="420" y="467"/>
                    <a:pt x="419" y="468"/>
                  </a:cubicBezTo>
                  <a:cubicBezTo>
                    <a:pt x="416" y="468"/>
                    <a:pt x="415" y="468"/>
                    <a:pt x="415" y="471"/>
                  </a:cubicBezTo>
                  <a:cubicBezTo>
                    <a:pt x="412" y="471"/>
                    <a:pt x="411" y="471"/>
                    <a:pt x="409" y="472"/>
                  </a:cubicBezTo>
                  <a:cubicBezTo>
                    <a:pt x="407" y="474"/>
                    <a:pt x="408" y="474"/>
                    <a:pt x="404" y="475"/>
                  </a:cubicBezTo>
                  <a:cubicBezTo>
                    <a:pt x="402" y="475"/>
                    <a:pt x="395" y="478"/>
                    <a:pt x="395" y="482"/>
                  </a:cubicBezTo>
                  <a:cubicBezTo>
                    <a:pt x="394" y="483"/>
                    <a:pt x="391" y="481"/>
                    <a:pt x="390" y="482"/>
                  </a:cubicBezTo>
                  <a:cubicBezTo>
                    <a:pt x="388" y="483"/>
                    <a:pt x="389" y="484"/>
                    <a:pt x="388" y="485"/>
                  </a:cubicBezTo>
                  <a:cubicBezTo>
                    <a:pt x="388" y="485"/>
                    <a:pt x="386" y="485"/>
                    <a:pt x="386" y="485"/>
                  </a:cubicBezTo>
                  <a:cubicBezTo>
                    <a:pt x="386" y="485"/>
                    <a:pt x="382" y="486"/>
                    <a:pt x="381" y="486"/>
                  </a:cubicBezTo>
                  <a:cubicBezTo>
                    <a:pt x="379" y="489"/>
                    <a:pt x="368" y="488"/>
                    <a:pt x="363" y="491"/>
                  </a:cubicBezTo>
                  <a:cubicBezTo>
                    <a:pt x="359" y="491"/>
                    <a:pt x="367" y="493"/>
                    <a:pt x="360" y="493"/>
                  </a:cubicBezTo>
                  <a:cubicBezTo>
                    <a:pt x="360" y="493"/>
                    <a:pt x="358" y="493"/>
                    <a:pt x="358" y="493"/>
                  </a:cubicBezTo>
                  <a:cubicBezTo>
                    <a:pt x="356" y="494"/>
                    <a:pt x="356" y="497"/>
                    <a:pt x="353" y="496"/>
                  </a:cubicBezTo>
                  <a:cubicBezTo>
                    <a:pt x="355" y="493"/>
                    <a:pt x="351" y="494"/>
                    <a:pt x="351" y="493"/>
                  </a:cubicBezTo>
                  <a:cubicBezTo>
                    <a:pt x="350" y="492"/>
                    <a:pt x="352" y="487"/>
                    <a:pt x="348" y="488"/>
                  </a:cubicBezTo>
                  <a:cubicBezTo>
                    <a:pt x="347" y="485"/>
                    <a:pt x="349" y="485"/>
                    <a:pt x="349" y="483"/>
                  </a:cubicBezTo>
                  <a:cubicBezTo>
                    <a:pt x="348" y="482"/>
                    <a:pt x="345" y="481"/>
                    <a:pt x="348" y="481"/>
                  </a:cubicBezTo>
                  <a:cubicBezTo>
                    <a:pt x="347" y="479"/>
                    <a:pt x="346" y="478"/>
                    <a:pt x="344" y="478"/>
                  </a:cubicBezTo>
                  <a:cubicBezTo>
                    <a:pt x="345" y="474"/>
                    <a:pt x="341" y="470"/>
                    <a:pt x="344" y="469"/>
                  </a:cubicBezTo>
                  <a:cubicBezTo>
                    <a:pt x="344" y="468"/>
                    <a:pt x="341" y="469"/>
                    <a:pt x="341" y="468"/>
                  </a:cubicBezTo>
                  <a:cubicBezTo>
                    <a:pt x="339" y="467"/>
                    <a:pt x="340" y="463"/>
                    <a:pt x="341" y="464"/>
                  </a:cubicBezTo>
                  <a:cubicBezTo>
                    <a:pt x="340" y="463"/>
                    <a:pt x="339" y="462"/>
                    <a:pt x="338" y="461"/>
                  </a:cubicBezTo>
                  <a:cubicBezTo>
                    <a:pt x="337" y="460"/>
                    <a:pt x="338" y="460"/>
                    <a:pt x="337" y="460"/>
                  </a:cubicBezTo>
                  <a:cubicBezTo>
                    <a:pt x="336" y="460"/>
                    <a:pt x="334" y="455"/>
                    <a:pt x="334" y="455"/>
                  </a:cubicBezTo>
                  <a:cubicBezTo>
                    <a:pt x="334" y="455"/>
                    <a:pt x="334" y="457"/>
                    <a:pt x="334" y="457"/>
                  </a:cubicBezTo>
                  <a:cubicBezTo>
                    <a:pt x="331" y="455"/>
                    <a:pt x="331" y="450"/>
                    <a:pt x="327" y="450"/>
                  </a:cubicBezTo>
                  <a:cubicBezTo>
                    <a:pt x="330" y="444"/>
                    <a:pt x="323" y="443"/>
                    <a:pt x="324" y="436"/>
                  </a:cubicBezTo>
                  <a:cubicBezTo>
                    <a:pt x="324" y="434"/>
                    <a:pt x="321" y="435"/>
                    <a:pt x="321" y="433"/>
                  </a:cubicBezTo>
                  <a:cubicBezTo>
                    <a:pt x="321" y="430"/>
                    <a:pt x="316" y="432"/>
                    <a:pt x="316" y="430"/>
                  </a:cubicBezTo>
                  <a:cubicBezTo>
                    <a:pt x="317" y="428"/>
                    <a:pt x="317" y="427"/>
                    <a:pt x="314" y="427"/>
                  </a:cubicBezTo>
                  <a:cubicBezTo>
                    <a:pt x="316" y="425"/>
                    <a:pt x="315" y="424"/>
                    <a:pt x="314" y="420"/>
                  </a:cubicBezTo>
                  <a:cubicBezTo>
                    <a:pt x="314" y="420"/>
                    <a:pt x="314" y="418"/>
                    <a:pt x="314" y="418"/>
                  </a:cubicBezTo>
                  <a:cubicBezTo>
                    <a:pt x="314" y="417"/>
                    <a:pt x="313" y="418"/>
                    <a:pt x="313" y="418"/>
                  </a:cubicBezTo>
                  <a:cubicBezTo>
                    <a:pt x="312" y="414"/>
                    <a:pt x="315" y="415"/>
                    <a:pt x="313" y="412"/>
                  </a:cubicBezTo>
                  <a:cubicBezTo>
                    <a:pt x="311" y="410"/>
                    <a:pt x="310" y="419"/>
                    <a:pt x="310" y="412"/>
                  </a:cubicBezTo>
                  <a:cubicBezTo>
                    <a:pt x="310" y="407"/>
                    <a:pt x="305" y="403"/>
                    <a:pt x="300" y="398"/>
                  </a:cubicBezTo>
                  <a:cubicBezTo>
                    <a:pt x="296" y="401"/>
                    <a:pt x="299" y="402"/>
                    <a:pt x="297" y="406"/>
                  </a:cubicBezTo>
                  <a:cubicBezTo>
                    <a:pt x="294" y="407"/>
                    <a:pt x="295" y="404"/>
                    <a:pt x="293" y="404"/>
                  </a:cubicBezTo>
                  <a:cubicBezTo>
                    <a:pt x="291" y="404"/>
                    <a:pt x="291" y="402"/>
                    <a:pt x="289" y="402"/>
                  </a:cubicBezTo>
                  <a:cubicBezTo>
                    <a:pt x="292" y="404"/>
                    <a:pt x="290" y="411"/>
                    <a:pt x="294" y="411"/>
                  </a:cubicBezTo>
                  <a:cubicBezTo>
                    <a:pt x="293" y="414"/>
                    <a:pt x="295" y="418"/>
                    <a:pt x="297" y="423"/>
                  </a:cubicBezTo>
                  <a:cubicBezTo>
                    <a:pt x="297" y="424"/>
                    <a:pt x="297" y="426"/>
                    <a:pt x="297" y="426"/>
                  </a:cubicBezTo>
                  <a:cubicBezTo>
                    <a:pt x="299" y="427"/>
                    <a:pt x="300" y="434"/>
                    <a:pt x="301" y="437"/>
                  </a:cubicBezTo>
                  <a:cubicBezTo>
                    <a:pt x="307" y="437"/>
                    <a:pt x="307" y="437"/>
                    <a:pt x="307" y="437"/>
                  </a:cubicBezTo>
                  <a:cubicBezTo>
                    <a:pt x="306" y="438"/>
                    <a:pt x="306" y="439"/>
                    <a:pt x="306" y="441"/>
                  </a:cubicBezTo>
                  <a:cubicBezTo>
                    <a:pt x="307" y="442"/>
                    <a:pt x="308" y="441"/>
                    <a:pt x="308" y="440"/>
                  </a:cubicBezTo>
                  <a:cubicBezTo>
                    <a:pt x="311" y="442"/>
                    <a:pt x="310" y="444"/>
                    <a:pt x="311" y="447"/>
                  </a:cubicBezTo>
                  <a:cubicBezTo>
                    <a:pt x="312" y="448"/>
                    <a:pt x="314" y="448"/>
                    <a:pt x="314" y="448"/>
                  </a:cubicBezTo>
                  <a:cubicBezTo>
                    <a:pt x="314" y="449"/>
                    <a:pt x="314" y="451"/>
                    <a:pt x="314" y="451"/>
                  </a:cubicBezTo>
                  <a:cubicBezTo>
                    <a:pt x="314" y="451"/>
                    <a:pt x="315" y="451"/>
                    <a:pt x="316" y="451"/>
                  </a:cubicBezTo>
                  <a:cubicBezTo>
                    <a:pt x="316" y="453"/>
                    <a:pt x="314" y="454"/>
                    <a:pt x="314" y="454"/>
                  </a:cubicBezTo>
                  <a:cubicBezTo>
                    <a:pt x="315" y="456"/>
                    <a:pt x="316" y="456"/>
                    <a:pt x="317" y="457"/>
                  </a:cubicBezTo>
                  <a:cubicBezTo>
                    <a:pt x="317" y="457"/>
                    <a:pt x="316" y="459"/>
                    <a:pt x="317" y="460"/>
                  </a:cubicBezTo>
                  <a:cubicBezTo>
                    <a:pt x="317" y="460"/>
                    <a:pt x="318" y="460"/>
                    <a:pt x="318" y="460"/>
                  </a:cubicBezTo>
                  <a:cubicBezTo>
                    <a:pt x="319" y="461"/>
                    <a:pt x="316" y="466"/>
                    <a:pt x="321" y="465"/>
                  </a:cubicBezTo>
                  <a:cubicBezTo>
                    <a:pt x="321" y="468"/>
                    <a:pt x="321" y="471"/>
                    <a:pt x="323" y="474"/>
                  </a:cubicBezTo>
                  <a:cubicBezTo>
                    <a:pt x="323" y="475"/>
                    <a:pt x="325" y="476"/>
                    <a:pt x="325" y="476"/>
                  </a:cubicBezTo>
                  <a:cubicBezTo>
                    <a:pt x="326" y="477"/>
                    <a:pt x="326" y="480"/>
                    <a:pt x="327" y="481"/>
                  </a:cubicBezTo>
                  <a:cubicBezTo>
                    <a:pt x="327" y="481"/>
                    <a:pt x="329" y="481"/>
                    <a:pt x="330" y="482"/>
                  </a:cubicBezTo>
                  <a:cubicBezTo>
                    <a:pt x="331" y="484"/>
                    <a:pt x="328" y="486"/>
                    <a:pt x="331" y="486"/>
                  </a:cubicBezTo>
                  <a:cubicBezTo>
                    <a:pt x="333" y="486"/>
                    <a:pt x="332" y="490"/>
                    <a:pt x="332" y="492"/>
                  </a:cubicBezTo>
                  <a:cubicBezTo>
                    <a:pt x="338" y="489"/>
                    <a:pt x="337" y="495"/>
                    <a:pt x="344" y="493"/>
                  </a:cubicBezTo>
                  <a:cubicBezTo>
                    <a:pt x="344" y="497"/>
                    <a:pt x="346" y="499"/>
                    <a:pt x="346" y="503"/>
                  </a:cubicBezTo>
                  <a:cubicBezTo>
                    <a:pt x="351" y="511"/>
                    <a:pt x="368" y="509"/>
                    <a:pt x="379" y="507"/>
                  </a:cubicBezTo>
                  <a:cubicBezTo>
                    <a:pt x="380" y="508"/>
                    <a:pt x="379" y="505"/>
                    <a:pt x="380" y="505"/>
                  </a:cubicBezTo>
                  <a:cubicBezTo>
                    <a:pt x="383" y="503"/>
                    <a:pt x="390" y="507"/>
                    <a:pt x="388" y="502"/>
                  </a:cubicBezTo>
                  <a:cubicBezTo>
                    <a:pt x="391" y="503"/>
                    <a:pt x="391" y="506"/>
                    <a:pt x="390" y="509"/>
                  </a:cubicBezTo>
                  <a:cubicBezTo>
                    <a:pt x="390" y="509"/>
                    <a:pt x="388" y="510"/>
                    <a:pt x="388" y="510"/>
                  </a:cubicBezTo>
                  <a:cubicBezTo>
                    <a:pt x="388" y="513"/>
                    <a:pt x="389" y="516"/>
                    <a:pt x="388" y="519"/>
                  </a:cubicBezTo>
                  <a:cubicBezTo>
                    <a:pt x="388" y="519"/>
                    <a:pt x="386" y="518"/>
                    <a:pt x="386" y="519"/>
                  </a:cubicBezTo>
                  <a:cubicBezTo>
                    <a:pt x="385" y="519"/>
                    <a:pt x="385" y="525"/>
                    <a:pt x="384" y="527"/>
                  </a:cubicBezTo>
                  <a:cubicBezTo>
                    <a:pt x="384" y="528"/>
                    <a:pt x="380" y="529"/>
                    <a:pt x="381" y="534"/>
                  </a:cubicBezTo>
                  <a:cubicBezTo>
                    <a:pt x="377" y="534"/>
                    <a:pt x="380" y="542"/>
                    <a:pt x="374" y="541"/>
                  </a:cubicBezTo>
                  <a:cubicBezTo>
                    <a:pt x="375" y="545"/>
                    <a:pt x="373" y="546"/>
                    <a:pt x="373" y="549"/>
                  </a:cubicBezTo>
                  <a:cubicBezTo>
                    <a:pt x="368" y="548"/>
                    <a:pt x="371" y="555"/>
                    <a:pt x="366" y="554"/>
                  </a:cubicBezTo>
                  <a:cubicBezTo>
                    <a:pt x="366" y="558"/>
                    <a:pt x="366" y="558"/>
                    <a:pt x="366" y="558"/>
                  </a:cubicBezTo>
                  <a:cubicBezTo>
                    <a:pt x="365" y="558"/>
                    <a:pt x="364" y="556"/>
                    <a:pt x="363" y="556"/>
                  </a:cubicBezTo>
                  <a:cubicBezTo>
                    <a:pt x="360" y="558"/>
                    <a:pt x="362" y="559"/>
                    <a:pt x="358" y="561"/>
                  </a:cubicBezTo>
                  <a:cubicBezTo>
                    <a:pt x="358" y="561"/>
                    <a:pt x="353" y="562"/>
                    <a:pt x="353" y="562"/>
                  </a:cubicBezTo>
                  <a:cubicBezTo>
                    <a:pt x="353" y="562"/>
                    <a:pt x="354" y="563"/>
                    <a:pt x="353" y="563"/>
                  </a:cubicBezTo>
                  <a:cubicBezTo>
                    <a:pt x="352" y="564"/>
                    <a:pt x="349" y="565"/>
                    <a:pt x="348" y="566"/>
                  </a:cubicBezTo>
                  <a:cubicBezTo>
                    <a:pt x="344" y="569"/>
                    <a:pt x="343" y="573"/>
                    <a:pt x="338" y="573"/>
                  </a:cubicBezTo>
                  <a:cubicBezTo>
                    <a:pt x="339" y="577"/>
                    <a:pt x="336" y="577"/>
                    <a:pt x="337" y="580"/>
                  </a:cubicBezTo>
                  <a:cubicBezTo>
                    <a:pt x="335" y="582"/>
                    <a:pt x="334" y="581"/>
                    <a:pt x="332" y="580"/>
                  </a:cubicBezTo>
                  <a:cubicBezTo>
                    <a:pt x="333" y="582"/>
                    <a:pt x="330" y="584"/>
                    <a:pt x="331" y="584"/>
                  </a:cubicBezTo>
                  <a:cubicBezTo>
                    <a:pt x="334" y="587"/>
                    <a:pt x="330" y="585"/>
                    <a:pt x="330" y="589"/>
                  </a:cubicBezTo>
                  <a:cubicBezTo>
                    <a:pt x="329" y="591"/>
                    <a:pt x="327" y="589"/>
                    <a:pt x="327" y="590"/>
                  </a:cubicBezTo>
                  <a:cubicBezTo>
                    <a:pt x="326" y="591"/>
                    <a:pt x="327" y="592"/>
                    <a:pt x="327" y="593"/>
                  </a:cubicBezTo>
                  <a:cubicBezTo>
                    <a:pt x="326" y="594"/>
                    <a:pt x="323" y="605"/>
                    <a:pt x="324" y="608"/>
                  </a:cubicBezTo>
                  <a:cubicBezTo>
                    <a:pt x="324" y="611"/>
                    <a:pt x="325" y="612"/>
                    <a:pt x="327" y="614"/>
                  </a:cubicBezTo>
                  <a:cubicBezTo>
                    <a:pt x="327" y="618"/>
                    <a:pt x="326" y="619"/>
                    <a:pt x="327" y="622"/>
                  </a:cubicBezTo>
                  <a:cubicBezTo>
                    <a:pt x="327" y="623"/>
                    <a:pt x="328" y="628"/>
                    <a:pt x="330" y="628"/>
                  </a:cubicBezTo>
                  <a:cubicBezTo>
                    <a:pt x="334" y="628"/>
                    <a:pt x="325" y="634"/>
                    <a:pt x="332" y="635"/>
                  </a:cubicBezTo>
                  <a:cubicBezTo>
                    <a:pt x="332" y="642"/>
                    <a:pt x="333" y="647"/>
                    <a:pt x="332" y="653"/>
                  </a:cubicBezTo>
                  <a:cubicBezTo>
                    <a:pt x="332" y="657"/>
                    <a:pt x="328" y="661"/>
                    <a:pt x="328" y="664"/>
                  </a:cubicBezTo>
                  <a:cubicBezTo>
                    <a:pt x="325" y="665"/>
                    <a:pt x="320" y="668"/>
                    <a:pt x="318" y="670"/>
                  </a:cubicBezTo>
                  <a:cubicBezTo>
                    <a:pt x="317" y="671"/>
                    <a:pt x="317" y="671"/>
                    <a:pt x="318" y="671"/>
                  </a:cubicBezTo>
                  <a:cubicBezTo>
                    <a:pt x="318" y="673"/>
                    <a:pt x="316" y="672"/>
                    <a:pt x="314" y="673"/>
                  </a:cubicBezTo>
                  <a:cubicBezTo>
                    <a:pt x="313" y="673"/>
                    <a:pt x="314" y="675"/>
                    <a:pt x="313" y="676"/>
                  </a:cubicBezTo>
                  <a:cubicBezTo>
                    <a:pt x="312" y="676"/>
                    <a:pt x="310" y="673"/>
                    <a:pt x="310" y="676"/>
                  </a:cubicBezTo>
                  <a:cubicBezTo>
                    <a:pt x="310" y="677"/>
                    <a:pt x="308" y="676"/>
                    <a:pt x="307" y="677"/>
                  </a:cubicBezTo>
                  <a:cubicBezTo>
                    <a:pt x="305" y="678"/>
                    <a:pt x="305" y="682"/>
                    <a:pt x="301" y="681"/>
                  </a:cubicBezTo>
                  <a:cubicBezTo>
                    <a:pt x="300" y="689"/>
                    <a:pt x="301" y="701"/>
                    <a:pt x="303" y="712"/>
                  </a:cubicBezTo>
                  <a:cubicBezTo>
                    <a:pt x="302" y="713"/>
                    <a:pt x="300" y="714"/>
                    <a:pt x="300" y="712"/>
                  </a:cubicBezTo>
                  <a:cubicBezTo>
                    <a:pt x="298" y="712"/>
                    <a:pt x="299" y="714"/>
                    <a:pt x="299" y="715"/>
                  </a:cubicBezTo>
                  <a:cubicBezTo>
                    <a:pt x="297" y="716"/>
                    <a:pt x="295" y="714"/>
                    <a:pt x="294" y="716"/>
                  </a:cubicBezTo>
                  <a:cubicBezTo>
                    <a:pt x="294" y="718"/>
                    <a:pt x="289" y="718"/>
                    <a:pt x="287" y="721"/>
                  </a:cubicBezTo>
                  <a:cubicBezTo>
                    <a:pt x="287" y="729"/>
                    <a:pt x="287" y="729"/>
                    <a:pt x="287" y="729"/>
                  </a:cubicBezTo>
                  <a:cubicBezTo>
                    <a:pt x="284" y="729"/>
                    <a:pt x="286" y="734"/>
                    <a:pt x="285" y="736"/>
                  </a:cubicBezTo>
                  <a:cubicBezTo>
                    <a:pt x="284" y="737"/>
                    <a:pt x="282" y="737"/>
                    <a:pt x="282" y="737"/>
                  </a:cubicBezTo>
                  <a:cubicBezTo>
                    <a:pt x="281" y="740"/>
                    <a:pt x="281" y="742"/>
                    <a:pt x="279" y="744"/>
                  </a:cubicBezTo>
                  <a:cubicBezTo>
                    <a:pt x="279" y="745"/>
                    <a:pt x="279" y="747"/>
                    <a:pt x="279" y="747"/>
                  </a:cubicBezTo>
                  <a:cubicBezTo>
                    <a:pt x="279" y="748"/>
                    <a:pt x="276" y="747"/>
                    <a:pt x="276" y="747"/>
                  </a:cubicBezTo>
                  <a:cubicBezTo>
                    <a:pt x="276" y="748"/>
                    <a:pt x="277" y="751"/>
                    <a:pt x="276" y="751"/>
                  </a:cubicBezTo>
                  <a:cubicBezTo>
                    <a:pt x="276" y="752"/>
                    <a:pt x="274" y="751"/>
                    <a:pt x="273" y="751"/>
                  </a:cubicBezTo>
                  <a:cubicBezTo>
                    <a:pt x="273" y="752"/>
                    <a:pt x="274" y="754"/>
                    <a:pt x="273" y="754"/>
                  </a:cubicBezTo>
                  <a:cubicBezTo>
                    <a:pt x="273" y="755"/>
                    <a:pt x="271" y="754"/>
                    <a:pt x="271" y="754"/>
                  </a:cubicBezTo>
                  <a:cubicBezTo>
                    <a:pt x="270" y="755"/>
                    <a:pt x="268" y="757"/>
                    <a:pt x="268" y="758"/>
                  </a:cubicBezTo>
                  <a:cubicBezTo>
                    <a:pt x="268" y="760"/>
                    <a:pt x="266" y="759"/>
                    <a:pt x="265" y="760"/>
                  </a:cubicBezTo>
                  <a:cubicBezTo>
                    <a:pt x="265" y="760"/>
                    <a:pt x="265" y="762"/>
                    <a:pt x="265" y="763"/>
                  </a:cubicBezTo>
                  <a:cubicBezTo>
                    <a:pt x="264" y="763"/>
                    <a:pt x="263" y="762"/>
                    <a:pt x="262" y="763"/>
                  </a:cubicBezTo>
                  <a:cubicBezTo>
                    <a:pt x="261" y="763"/>
                    <a:pt x="260" y="765"/>
                    <a:pt x="259" y="765"/>
                  </a:cubicBezTo>
                  <a:cubicBezTo>
                    <a:pt x="259" y="766"/>
                    <a:pt x="257" y="768"/>
                    <a:pt x="257" y="768"/>
                  </a:cubicBezTo>
                  <a:cubicBezTo>
                    <a:pt x="256" y="769"/>
                    <a:pt x="252" y="770"/>
                    <a:pt x="252" y="770"/>
                  </a:cubicBezTo>
                  <a:cubicBezTo>
                    <a:pt x="251" y="769"/>
                    <a:pt x="251" y="769"/>
                    <a:pt x="250" y="770"/>
                  </a:cubicBezTo>
                  <a:cubicBezTo>
                    <a:pt x="248" y="771"/>
                    <a:pt x="247" y="770"/>
                    <a:pt x="244" y="771"/>
                  </a:cubicBezTo>
                  <a:cubicBezTo>
                    <a:pt x="243" y="771"/>
                    <a:pt x="234" y="775"/>
                    <a:pt x="231" y="771"/>
                  </a:cubicBezTo>
                  <a:cubicBezTo>
                    <a:pt x="229" y="771"/>
                    <a:pt x="231" y="773"/>
                    <a:pt x="231" y="772"/>
                  </a:cubicBezTo>
                  <a:cubicBezTo>
                    <a:pt x="229" y="776"/>
                    <a:pt x="226" y="773"/>
                    <a:pt x="222" y="774"/>
                  </a:cubicBezTo>
                  <a:cubicBezTo>
                    <a:pt x="220" y="774"/>
                    <a:pt x="221" y="775"/>
                    <a:pt x="222" y="775"/>
                  </a:cubicBezTo>
                  <a:cubicBezTo>
                    <a:pt x="220" y="777"/>
                    <a:pt x="213" y="774"/>
                    <a:pt x="209" y="774"/>
                  </a:cubicBezTo>
                  <a:cubicBezTo>
                    <a:pt x="209" y="767"/>
                    <a:pt x="203" y="763"/>
                    <a:pt x="206" y="757"/>
                  </a:cubicBezTo>
                  <a:cubicBezTo>
                    <a:pt x="203" y="754"/>
                    <a:pt x="200" y="752"/>
                    <a:pt x="200" y="746"/>
                  </a:cubicBezTo>
                  <a:cubicBezTo>
                    <a:pt x="196" y="750"/>
                    <a:pt x="200" y="748"/>
                    <a:pt x="198" y="742"/>
                  </a:cubicBezTo>
                  <a:cubicBezTo>
                    <a:pt x="196" y="735"/>
                    <a:pt x="187" y="730"/>
                    <a:pt x="189" y="722"/>
                  </a:cubicBezTo>
                  <a:cubicBezTo>
                    <a:pt x="188" y="721"/>
                    <a:pt x="188" y="725"/>
                    <a:pt x="188" y="725"/>
                  </a:cubicBezTo>
                  <a:cubicBezTo>
                    <a:pt x="185" y="724"/>
                    <a:pt x="188" y="715"/>
                    <a:pt x="185" y="719"/>
                  </a:cubicBezTo>
                  <a:cubicBezTo>
                    <a:pt x="183" y="717"/>
                    <a:pt x="183" y="712"/>
                    <a:pt x="184" y="709"/>
                  </a:cubicBezTo>
                  <a:cubicBezTo>
                    <a:pt x="184" y="705"/>
                    <a:pt x="185" y="702"/>
                    <a:pt x="182" y="697"/>
                  </a:cubicBezTo>
                  <a:cubicBezTo>
                    <a:pt x="183" y="695"/>
                    <a:pt x="179" y="696"/>
                    <a:pt x="178" y="695"/>
                  </a:cubicBezTo>
                  <a:cubicBezTo>
                    <a:pt x="177" y="694"/>
                    <a:pt x="182" y="691"/>
                    <a:pt x="175" y="693"/>
                  </a:cubicBezTo>
                  <a:cubicBezTo>
                    <a:pt x="175" y="692"/>
                    <a:pt x="176" y="689"/>
                    <a:pt x="175" y="688"/>
                  </a:cubicBezTo>
                  <a:cubicBezTo>
                    <a:pt x="175" y="688"/>
                    <a:pt x="173" y="689"/>
                    <a:pt x="172" y="688"/>
                  </a:cubicBezTo>
                  <a:cubicBezTo>
                    <a:pt x="172" y="688"/>
                    <a:pt x="176" y="683"/>
                    <a:pt x="171" y="684"/>
                  </a:cubicBezTo>
                  <a:cubicBezTo>
                    <a:pt x="171" y="682"/>
                    <a:pt x="173" y="681"/>
                    <a:pt x="172" y="678"/>
                  </a:cubicBezTo>
                  <a:cubicBezTo>
                    <a:pt x="170" y="677"/>
                    <a:pt x="173" y="672"/>
                    <a:pt x="168" y="673"/>
                  </a:cubicBezTo>
                  <a:cubicBezTo>
                    <a:pt x="168" y="660"/>
                    <a:pt x="169" y="656"/>
                    <a:pt x="175" y="648"/>
                  </a:cubicBezTo>
                  <a:cubicBezTo>
                    <a:pt x="174" y="646"/>
                    <a:pt x="177" y="640"/>
                    <a:pt x="174" y="641"/>
                  </a:cubicBezTo>
                  <a:cubicBezTo>
                    <a:pt x="174" y="638"/>
                    <a:pt x="177" y="640"/>
                    <a:pt x="178" y="639"/>
                  </a:cubicBezTo>
                  <a:cubicBezTo>
                    <a:pt x="179" y="639"/>
                    <a:pt x="178" y="636"/>
                    <a:pt x="179" y="636"/>
                  </a:cubicBezTo>
                  <a:cubicBezTo>
                    <a:pt x="179" y="634"/>
                    <a:pt x="178" y="621"/>
                    <a:pt x="177" y="625"/>
                  </a:cubicBezTo>
                  <a:cubicBezTo>
                    <a:pt x="174" y="623"/>
                    <a:pt x="175" y="619"/>
                    <a:pt x="175" y="617"/>
                  </a:cubicBezTo>
                  <a:cubicBezTo>
                    <a:pt x="175" y="613"/>
                    <a:pt x="176" y="610"/>
                    <a:pt x="175" y="607"/>
                  </a:cubicBezTo>
                  <a:cubicBezTo>
                    <a:pt x="175" y="605"/>
                    <a:pt x="173" y="606"/>
                    <a:pt x="172" y="606"/>
                  </a:cubicBezTo>
                  <a:cubicBezTo>
                    <a:pt x="172" y="605"/>
                    <a:pt x="174" y="604"/>
                    <a:pt x="174" y="603"/>
                  </a:cubicBezTo>
                  <a:cubicBezTo>
                    <a:pt x="174" y="603"/>
                    <a:pt x="172" y="602"/>
                    <a:pt x="172" y="601"/>
                  </a:cubicBezTo>
                  <a:cubicBezTo>
                    <a:pt x="172" y="598"/>
                    <a:pt x="171" y="599"/>
                    <a:pt x="170" y="597"/>
                  </a:cubicBezTo>
                  <a:cubicBezTo>
                    <a:pt x="169" y="597"/>
                    <a:pt x="170" y="595"/>
                    <a:pt x="170" y="594"/>
                  </a:cubicBezTo>
                  <a:cubicBezTo>
                    <a:pt x="169" y="594"/>
                    <a:pt x="166" y="594"/>
                    <a:pt x="167" y="593"/>
                  </a:cubicBezTo>
                  <a:cubicBezTo>
                    <a:pt x="167" y="593"/>
                    <a:pt x="168" y="593"/>
                    <a:pt x="168" y="593"/>
                  </a:cubicBezTo>
                  <a:cubicBezTo>
                    <a:pt x="166" y="590"/>
                    <a:pt x="165" y="589"/>
                    <a:pt x="161" y="587"/>
                  </a:cubicBezTo>
                  <a:cubicBezTo>
                    <a:pt x="160" y="587"/>
                    <a:pt x="161" y="586"/>
                    <a:pt x="160" y="586"/>
                  </a:cubicBezTo>
                  <a:cubicBezTo>
                    <a:pt x="158" y="586"/>
                    <a:pt x="158" y="582"/>
                    <a:pt x="156" y="583"/>
                  </a:cubicBezTo>
                  <a:cubicBezTo>
                    <a:pt x="153" y="571"/>
                    <a:pt x="156" y="561"/>
                    <a:pt x="156" y="548"/>
                  </a:cubicBezTo>
                  <a:cubicBezTo>
                    <a:pt x="155" y="545"/>
                    <a:pt x="152" y="550"/>
                    <a:pt x="153" y="544"/>
                  </a:cubicBezTo>
                  <a:cubicBezTo>
                    <a:pt x="145" y="544"/>
                    <a:pt x="138" y="543"/>
                    <a:pt x="133" y="541"/>
                  </a:cubicBezTo>
                  <a:cubicBezTo>
                    <a:pt x="135" y="533"/>
                    <a:pt x="129" y="542"/>
                    <a:pt x="130" y="534"/>
                  </a:cubicBezTo>
                  <a:cubicBezTo>
                    <a:pt x="124" y="532"/>
                    <a:pt x="123" y="531"/>
                    <a:pt x="115" y="533"/>
                  </a:cubicBezTo>
                  <a:cubicBezTo>
                    <a:pt x="114" y="533"/>
                    <a:pt x="111" y="533"/>
                    <a:pt x="109" y="534"/>
                  </a:cubicBezTo>
                  <a:cubicBezTo>
                    <a:pt x="109" y="534"/>
                    <a:pt x="105" y="536"/>
                    <a:pt x="101" y="535"/>
                  </a:cubicBezTo>
                  <a:cubicBezTo>
                    <a:pt x="103" y="539"/>
                    <a:pt x="105" y="537"/>
                    <a:pt x="98" y="538"/>
                  </a:cubicBezTo>
                  <a:cubicBezTo>
                    <a:pt x="93" y="539"/>
                    <a:pt x="90" y="541"/>
                    <a:pt x="83" y="541"/>
                  </a:cubicBezTo>
                  <a:cubicBezTo>
                    <a:pt x="80" y="541"/>
                    <a:pt x="80" y="540"/>
                    <a:pt x="78" y="540"/>
                  </a:cubicBezTo>
                  <a:cubicBezTo>
                    <a:pt x="69" y="539"/>
                    <a:pt x="60" y="544"/>
                    <a:pt x="52" y="542"/>
                  </a:cubicBezTo>
                  <a:cubicBezTo>
                    <a:pt x="52" y="538"/>
                    <a:pt x="47" y="539"/>
                    <a:pt x="45" y="538"/>
                  </a:cubicBezTo>
                  <a:cubicBezTo>
                    <a:pt x="44" y="538"/>
                    <a:pt x="45" y="536"/>
                    <a:pt x="45" y="535"/>
                  </a:cubicBezTo>
                  <a:cubicBezTo>
                    <a:pt x="44" y="535"/>
                    <a:pt x="41" y="536"/>
                    <a:pt x="41" y="535"/>
                  </a:cubicBezTo>
                  <a:cubicBezTo>
                    <a:pt x="40" y="535"/>
                    <a:pt x="41" y="533"/>
                    <a:pt x="41" y="533"/>
                  </a:cubicBezTo>
                  <a:cubicBezTo>
                    <a:pt x="39" y="532"/>
                    <a:pt x="38" y="533"/>
                    <a:pt x="38" y="531"/>
                  </a:cubicBezTo>
                  <a:cubicBezTo>
                    <a:pt x="38" y="531"/>
                    <a:pt x="35" y="529"/>
                    <a:pt x="35" y="528"/>
                  </a:cubicBezTo>
                  <a:cubicBezTo>
                    <a:pt x="34" y="528"/>
                    <a:pt x="35" y="527"/>
                    <a:pt x="34" y="527"/>
                  </a:cubicBezTo>
                  <a:cubicBezTo>
                    <a:pt x="32" y="527"/>
                    <a:pt x="33" y="525"/>
                    <a:pt x="32" y="524"/>
                  </a:cubicBezTo>
                  <a:cubicBezTo>
                    <a:pt x="31" y="523"/>
                    <a:pt x="30" y="524"/>
                    <a:pt x="29" y="523"/>
                  </a:cubicBezTo>
                  <a:cubicBezTo>
                    <a:pt x="29" y="522"/>
                    <a:pt x="30" y="521"/>
                    <a:pt x="29" y="520"/>
                  </a:cubicBezTo>
                  <a:cubicBezTo>
                    <a:pt x="28" y="519"/>
                    <a:pt x="26" y="521"/>
                    <a:pt x="26" y="519"/>
                  </a:cubicBezTo>
                  <a:cubicBezTo>
                    <a:pt x="26" y="518"/>
                    <a:pt x="28" y="516"/>
                    <a:pt x="28" y="517"/>
                  </a:cubicBezTo>
                  <a:cubicBezTo>
                    <a:pt x="26" y="512"/>
                    <a:pt x="20" y="514"/>
                    <a:pt x="21" y="509"/>
                  </a:cubicBezTo>
                  <a:cubicBezTo>
                    <a:pt x="14" y="511"/>
                    <a:pt x="17" y="503"/>
                    <a:pt x="11" y="505"/>
                  </a:cubicBezTo>
                  <a:cubicBezTo>
                    <a:pt x="12" y="503"/>
                    <a:pt x="13" y="502"/>
                    <a:pt x="12" y="500"/>
                  </a:cubicBezTo>
                  <a:cubicBezTo>
                    <a:pt x="12" y="498"/>
                    <a:pt x="9" y="499"/>
                    <a:pt x="7" y="499"/>
                  </a:cubicBezTo>
                  <a:cubicBezTo>
                    <a:pt x="8" y="496"/>
                    <a:pt x="4" y="496"/>
                    <a:pt x="4" y="495"/>
                  </a:cubicBezTo>
                  <a:cubicBezTo>
                    <a:pt x="4" y="492"/>
                    <a:pt x="6" y="493"/>
                    <a:pt x="4" y="489"/>
                  </a:cubicBezTo>
                  <a:cubicBezTo>
                    <a:pt x="4" y="488"/>
                    <a:pt x="3" y="489"/>
                    <a:pt x="3" y="488"/>
                  </a:cubicBezTo>
                  <a:cubicBezTo>
                    <a:pt x="3" y="487"/>
                    <a:pt x="1" y="483"/>
                    <a:pt x="0" y="482"/>
                  </a:cubicBezTo>
                  <a:cubicBezTo>
                    <a:pt x="0" y="480"/>
                    <a:pt x="3" y="482"/>
                    <a:pt x="4" y="481"/>
                  </a:cubicBezTo>
                  <a:cubicBezTo>
                    <a:pt x="5" y="480"/>
                    <a:pt x="4" y="476"/>
                    <a:pt x="7" y="476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7" y="451"/>
                    <a:pt x="4" y="452"/>
                    <a:pt x="4" y="451"/>
                  </a:cubicBezTo>
                  <a:cubicBezTo>
                    <a:pt x="4" y="451"/>
                    <a:pt x="5" y="449"/>
                    <a:pt x="5" y="448"/>
                  </a:cubicBezTo>
                  <a:cubicBezTo>
                    <a:pt x="6" y="446"/>
                    <a:pt x="4" y="445"/>
                    <a:pt x="4" y="443"/>
                  </a:cubicBezTo>
                  <a:cubicBezTo>
                    <a:pt x="9" y="449"/>
                    <a:pt x="4" y="433"/>
                    <a:pt x="10" y="439"/>
                  </a:cubicBezTo>
                  <a:cubicBezTo>
                    <a:pt x="11" y="437"/>
                    <a:pt x="9" y="432"/>
                    <a:pt x="11" y="430"/>
                  </a:cubicBezTo>
                  <a:cubicBezTo>
                    <a:pt x="11" y="430"/>
                    <a:pt x="14" y="430"/>
                    <a:pt x="14" y="430"/>
                  </a:cubicBezTo>
                  <a:cubicBezTo>
                    <a:pt x="14" y="429"/>
                    <a:pt x="12" y="428"/>
                    <a:pt x="12" y="426"/>
                  </a:cubicBezTo>
                  <a:cubicBezTo>
                    <a:pt x="18" y="425"/>
                    <a:pt x="17" y="417"/>
                    <a:pt x="22" y="416"/>
                  </a:cubicBezTo>
                  <a:cubicBezTo>
                    <a:pt x="22" y="411"/>
                    <a:pt x="27" y="411"/>
                    <a:pt x="26" y="406"/>
                  </a:cubicBezTo>
                  <a:cubicBezTo>
                    <a:pt x="29" y="407"/>
                    <a:pt x="29" y="405"/>
                    <a:pt x="29" y="404"/>
                  </a:cubicBezTo>
                  <a:cubicBezTo>
                    <a:pt x="38" y="403"/>
                    <a:pt x="44" y="400"/>
                    <a:pt x="43" y="389"/>
                  </a:cubicBezTo>
                  <a:cubicBezTo>
                    <a:pt x="49" y="391"/>
                    <a:pt x="44" y="382"/>
                    <a:pt x="49" y="382"/>
                  </a:cubicBezTo>
                  <a:cubicBezTo>
                    <a:pt x="49" y="374"/>
                    <a:pt x="49" y="374"/>
                    <a:pt x="49" y="374"/>
                  </a:cubicBezTo>
                  <a:cubicBezTo>
                    <a:pt x="51" y="374"/>
                    <a:pt x="52" y="372"/>
                    <a:pt x="55" y="373"/>
                  </a:cubicBezTo>
                  <a:cubicBezTo>
                    <a:pt x="57" y="370"/>
                    <a:pt x="59" y="368"/>
                    <a:pt x="62" y="364"/>
                  </a:cubicBezTo>
                  <a:cubicBezTo>
                    <a:pt x="62" y="363"/>
                    <a:pt x="63" y="364"/>
                    <a:pt x="63" y="363"/>
                  </a:cubicBezTo>
                  <a:cubicBezTo>
                    <a:pt x="63" y="361"/>
                    <a:pt x="67" y="361"/>
                    <a:pt x="66" y="359"/>
                  </a:cubicBezTo>
                  <a:cubicBezTo>
                    <a:pt x="72" y="360"/>
                    <a:pt x="73" y="355"/>
                    <a:pt x="78" y="356"/>
                  </a:cubicBezTo>
                  <a:cubicBezTo>
                    <a:pt x="76" y="361"/>
                    <a:pt x="85" y="356"/>
                    <a:pt x="83" y="361"/>
                  </a:cubicBezTo>
                  <a:cubicBezTo>
                    <a:pt x="85" y="358"/>
                    <a:pt x="97" y="363"/>
                    <a:pt x="97" y="357"/>
                  </a:cubicBezTo>
                  <a:cubicBezTo>
                    <a:pt x="103" y="356"/>
                    <a:pt x="109" y="355"/>
                    <a:pt x="112" y="350"/>
                  </a:cubicBezTo>
                  <a:cubicBezTo>
                    <a:pt x="114" y="350"/>
                    <a:pt x="116" y="350"/>
                    <a:pt x="116" y="349"/>
                  </a:cubicBezTo>
                  <a:cubicBezTo>
                    <a:pt x="119" y="349"/>
                    <a:pt x="119" y="350"/>
                    <a:pt x="122" y="350"/>
                  </a:cubicBezTo>
                  <a:cubicBezTo>
                    <a:pt x="125" y="350"/>
                    <a:pt x="128" y="349"/>
                    <a:pt x="130" y="349"/>
                  </a:cubicBezTo>
                  <a:cubicBezTo>
                    <a:pt x="130" y="349"/>
                    <a:pt x="131" y="350"/>
                    <a:pt x="132" y="350"/>
                  </a:cubicBezTo>
                  <a:cubicBezTo>
                    <a:pt x="135" y="350"/>
                    <a:pt x="141" y="353"/>
                    <a:pt x="147" y="352"/>
                  </a:cubicBezTo>
                  <a:cubicBezTo>
                    <a:pt x="150" y="351"/>
                    <a:pt x="154" y="347"/>
                    <a:pt x="157" y="350"/>
                  </a:cubicBezTo>
                  <a:cubicBezTo>
                    <a:pt x="159" y="353"/>
                    <a:pt x="158" y="350"/>
                    <a:pt x="163" y="350"/>
                  </a:cubicBezTo>
                  <a:cubicBezTo>
                    <a:pt x="163" y="351"/>
                    <a:pt x="164" y="352"/>
                    <a:pt x="164" y="353"/>
                  </a:cubicBezTo>
                  <a:cubicBezTo>
                    <a:pt x="164" y="353"/>
                    <a:pt x="161" y="354"/>
                    <a:pt x="161" y="354"/>
                  </a:cubicBezTo>
                  <a:cubicBezTo>
                    <a:pt x="161" y="356"/>
                    <a:pt x="162" y="355"/>
                    <a:pt x="163" y="356"/>
                  </a:cubicBezTo>
                  <a:cubicBezTo>
                    <a:pt x="163" y="357"/>
                    <a:pt x="161" y="357"/>
                    <a:pt x="161" y="357"/>
                  </a:cubicBezTo>
                  <a:cubicBezTo>
                    <a:pt x="161" y="358"/>
                    <a:pt x="163" y="359"/>
                    <a:pt x="163" y="360"/>
                  </a:cubicBezTo>
                  <a:cubicBezTo>
                    <a:pt x="162" y="364"/>
                    <a:pt x="160" y="366"/>
                    <a:pt x="164" y="371"/>
                  </a:cubicBezTo>
                  <a:cubicBezTo>
                    <a:pt x="165" y="374"/>
                    <a:pt x="166" y="370"/>
                    <a:pt x="168" y="373"/>
                  </a:cubicBezTo>
                  <a:cubicBezTo>
                    <a:pt x="168" y="374"/>
                    <a:pt x="171" y="373"/>
                    <a:pt x="171" y="374"/>
                  </a:cubicBezTo>
                  <a:cubicBezTo>
                    <a:pt x="171" y="374"/>
                    <a:pt x="171" y="377"/>
                    <a:pt x="171" y="377"/>
                  </a:cubicBezTo>
                  <a:cubicBezTo>
                    <a:pt x="172" y="378"/>
                    <a:pt x="175" y="376"/>
                    <a:pt x="175" y="378"/>
                  </a:cubicBezTo>
                  <a:cubicBezTo>
                    <a:pt x="180" y="376"/>
                    <a:pt x="183" y="382"/>
                    <a:pt x="185" y="378"/>
                  </a:cubicBezTo>
                  <a:cubicBezTo>
                    <a:pt x="187" y="378"/>
                    <a:pt x="186" y="381"/>
                    <a:pt x="186" y="381"/>
                  </a:cubicBezTo>
                  <a:cubicBezTo>
                    <a:pt x="189" y="383"/>
                    <a:pt x="190" y="381"/>
                    <a:pt x="193" y="382"/>
                  </a:cubicBezTo>
                  <a:cubicBezTo>
                    <a:pt x="194" y="383"/>
                    <a:pt x="194" y="385"/>
                    <a:pt x="195" y="385"/>
                  </a:cubicBezTo>
                  <a:cubicBezTo>
                    <a:pt x="195" y="386"/>
                    <a:pt x="197" y="385"/>
                    <a:pt x="198" y="385"/>
                  </a:cubicBezTo>
                  <a:cubicBezTo>
                    <a:pt x="199" y="387"/>
                    <a:pt x="200" y="386"/>
                    <a:pt x="202" y="387"/>
                  </a:cubicBezTo>
                  <a:cubicBezTo>
                    <a:pt x="202" y="387"/>
                    <a:pt x="203" y="389"/>
                    <a:pt x="203" y="389"/>
                  </a:cubicBezTo>
                  <a:cubicBezTo>
                    <a:pt x="204" y="390"/>
                    <a:pt x="206" y="388"/>
                    <a:pt x="207" y="388"/>
                  </a:cubicBezTo>
                  <a:cubicBezTo>
                    <a:pt x="207" y="388"/>
                    <a:pt x="208" y="389"/>
                    <a:pt x="209" y="389"/>
                  </a:cubicBezTo>
                  <a:cubicBezTo>
                    <a:pt x="210" y="390"/>
                    <a:pt x="211" y="389"/>
                    <a:pt x="212" y="389"/>
                  </a:cubicBezTo>
                  <a:cubicBezTo>
                    <a:pt x="212" y="388"/>
                    <a:pt x="214" y="388"/>
                    <a:pt x="214" y="387"/>
                  </a:cubicBezTo>
                  <a:cubicBezTo>
                    <a:pt x="214" y="387"/>
                    <a:pt x="217" y="386"/>
                    <a:pt x="216" y="385"/>
                  </a:cubicBezTo>
                  <a:cubicBezTo>
                    <a:pt x="212" y="382"/>
                    <a:pt x="220" y="383"/>
                    <a:pt x="220" y="378"/>
                  </a:cubicBezTo>
                  <a:cubicBezTo>
                    <a:pt x="224" y="379"/>
                    <a:pt x="224" y="376"/>
                    <a:pt x="229" y="377"/>
                  </a:cubicBezTo>
                  <a:cubicBezTo>
                    <a:pt x="229" y="377"/>
                    <a:pt x="230" y="378"/>
                    <a:pt x="230" y="378"/>
                  </a:cubicBezTo>
                  <a:cubicBezTo>
                    <a:pt x="232" y="379"/>
                    <a:pt x="234" y="378"/>
                    <a:pt x="236" y="378"/>
                  </a:cubicBezTo>
                  <a:cubicBezTo>
                    <a:pt x="236" y="378"/>
                    <a:pt x="238" y="381"/>
                    <a:pt x="238" y="381"/>
                  </a:cubicBezTo>
                  <a:cubicBezTo>
                    <a:pt x="239" y="381"/>
                    <a:pt x="241" y="379"/>
                    <a:pt x="243" y="380"/>
                  </a:cubicBezTo>
                  <a:cubicBezTo>
                    <a:pt x="243" y="380"/>
                    <a:pt x="242" y="382"/>
                    <a:pt x="243" y="382"/>
                  </a:cubicBezTo>
                  <a:cubicBezTo>
                    <a:pt x="244" y="383"/>
                    <a:pt x="246" y="380"/>
                    <a:pt x="248" y="381"/>
                  </a:cubicBezTo>
                  <a:cubicBezTo>
                    <a:pt x="249" y="382"/>
                    <a:pt x="245" y="383"/>
                    <a:pt x="245" y="382"/>
                  </a:cubicBezTo>
                  <a:cubicBezTo>
                    <a:pt x="246" y="385"/>
                    <a:pt x="255" y="385"/>
                    <a:pt x="259" y="385"/>
                  </a:cubicBezTo>
                  <a:cubicBezTo>
                    <a:pt x="259" y="391"/>
                    <a:pt x="271" y="389"/>
                    <a:pt x="273" y="385"/>
                  </a:cubicBezTo>
                  <a:cubicBezTo>
                    <a:pt x="274" y="387"/>
                    <a:pt x="280" y="384"/>
                    <a:pt x="282" y="385"/>
                  </a:cubicBezTo>
                  <a:cubicBezTo>
                    <a:pt x="283" y="387"/>
                    <a:pt x="282" y="385"/>
                    <a:pt x="285" y="385"/>
                  </a:cubicBezTo>
                  <a:cubicBezTo>
                    <a:pt x="287" y="386"/>
                    <a:pt x="289" y="387"/>
                    <a:pt x="292" y="387"/>
                  </a:cubicBezTo>
                  <a:cubicBezTo>
                    <a:pt x="294" y="386"/>
                    <a:pt x="295" y="384"/>
                    <a:pt x="299" y="384"/>
                  </a:cubicBezTo>
                  <a:cubicBezTo>
                    <a:pt x="300" y="381"/>
                    <a:pt x="299" y="376"/>
                    <a:pt x="303" y="375"/>
                  </a:cubicBezTo>
                  <a:cubicBezTo>
                    <a:pt x="303" y="373"/>
                    <a:pt x="301" y="373"/>
                    <a:pt x="301" y="370"/>
                  </a:cubicBezTo>
                  <a:cubicBezTo>
                    <a:pt x="306" y="370"/>
                    <a:pt x="306" y="361"/>
                    <a:pt x="310" y="366"/>
                  </a:cubicBezTo>
                  <a:cubicBezTo>
                    <a:pt x="311" y="360"/>
                    <a:pt x="308" y="359"/>
                    <a:pt x="304" y="359"/>
                  </a:cubicBezTo>
                  <a:cubicBezTo>
                    <a:pt x="305" y="357"/>
                    <a:pt x="306" y="355"/>
                    <a:pt x="306" y="353"/>
                  </a:cubicBezTo>
                  <a:cubicBezTo>
                    <a:pt x="304" y="349"/>
                    <a:pt x="296" y="352"/>
                    <a:pt x="294" y="347"/>
                  </a:cubicBezTo>
                  <a:cubicBezTo>
                    <a:pt x="292" y="349"/>
                    <a:pt x="287" y="349"/>
                    <a:pt x="286" y="352"/>
                  </a:cubicBezTo>
                  <a:cubicBezTo>
                    <a:pt x="284" y="352"/>
                    <a:pt x="285" y="349"/>
                    <a:pt x="285" y="349"/>
                  </a:cubicBezTo>
                  <a:cubicBezTo>
                    <a:pt x="282" y="347"/>
                    <a:pt x="278" y="350"/>
                    <a:pt x="275" y="349"/>
                  </a:cubicBezTo>
                  <a:cubicBezTo>
                    <a:pt x="273" y="350"/>
                    <a:pt x="273" y="352"/>
                    <a:pt x="271" y="352"/>
                  </a:cubicBezTo>
                  <a:cubicBezTo>
                    <a:pt x="267" y="352"/>
                    <a:pt x="267" y="346"/>
                    <a:pt x="261" y="347"/>
                  </a:cubicBezTo>
                  <a:cubicBezTo>
                    <a:pt x="261" y="345"/>
                    <a:pt x="259" y="344"/>
                    <a:pt x="259" y="342"/>
                  </a:cubicBezTo>
                  <a:cubicBezTo>
                    <a:pt x="258" y="342"/>
                    <a:pt x="257" y="342"/>
                    <a:pt x="257" y="340"/>
                  </a:cubicBezTo>
                  <a:cubicBezTo>
                    <a:pt x="256" y="339"/>
                    <a:pt x="254" y="338"/>
                    <a:pt x="251" y="338"/>
                  </a:cubicBezTo>
                  <a:cubicBezTo>
                    <a:pt x="254" y="334"/>
                    <a:pt x="252" y="326"/>
                    <a:pt x="251" y="322"/>
                  </a:cubicBezTo>
                  <a:cubicBezTo>
                    <a:pt x="247" y="325"/>
                    <a:pt x="243" y="319"/>
                    <a:pt x="243" y="326"/>
                  </a:cubicBezTo>
                  <a:cubicBezTo>
                    <a:pt x="238" y="324"/>
                    <a:pt x="238" y="328"/>
                    <a:pt x="234" y="325"/>
                  </a:cubicBezTo>
                  <a:cubicBezTo>
                    <a:pt x="234" y="327"/>
                    <a:pt x="234" y="327"/>
                    <a:pt x="233" y="328"/>
                  </a:cubicBezTo>
                  <a:cubicBezTo>
                    <a:pt x="234" y="329"/>
                    <a:pt x="235" y="329"/>
                    <a:pt x="236" y="331"/>
                  </a:cubicBezTo>
                  <a:cubicBezTo>
                    <a:pt x="236" y="332"/>
                    <a:pt x="235" y="334"/>
                    <a:pt x="238" y="333"/>
                  </a:cubicBezTo>
                  <a:cubicBezTo>
                    <a:pt x="237" y="338"/>
                    <a:pt x="237" y="336"/>
                    <a:pt x="240" y="339"/>
                  </a:cubicBezTo>
                  <a:cubicBezTo>
                    <a:pt x="241" y="342"/>
                    <a:pt x="238" y="341"/>
                    <a:pt x="237" y="342"/>
                  </a:cubicBezTo>
                  <a:cubicBezTo>
                    <a:pt x="237" y="342"/>
                    <a:pt x="235" y="347"/>
                    <a:pt x="234" y="346"/>
                  </a:cubicBezTo>
                  <a:cubicBezTo>
                    <a:pt x="231" y="343"/>
                    <a:pt x="234" y="350"/>
                    <a:pt x="229" y="349"/>
                  </a:cubicBezTo>
                  <a:cubicBezTo>
                    <a:pt x="228" y="348"/>
                    <a:pt x="227" y="346"/>
                    <a:pt x="226" y="346"/>
                  </a:cubicBezTo>
                  <a:cubicBezTo>
                    <a:pt x="225" y="344"/>
                    <a:pt x="227" y="343"/>
                    <a:pt x="229" y="343"/>
                  </a:cubicBezTo>
                  <a:cubicBezTo>
                    <a:pt x="227" y="341"/>
                    <a:pt x="222" y="340"/>
                    <a:pt x="226" y="336"/>
                  </a:cubicBezTo>
                  <a:cubicBezTo>
                    <a:pt x="224" y="335"/>
                    <a:pt x="221" y="337"/>
                    <a:pt x="220" y="336"/>
                  </a:cubicBezTo>
                  <a:cubicBezTo>
                    <a:pt x="219" y="335"/>
                    <a:pt x="223" y="335"/>
                    <a:pt x="223" y="335"/>
                  </a:cubicBezTo>
                  <a:cubicBezTo>
                    <a:pt x="223" y="335"/>
                    <a:pt x="219" y="331"/>
                    <a:pt x="216" y="329"/>
                  </a:cubicBezTo>
                  <a:cubicBezTo>
                    <a:pt x="217" y="323"/>
                    <a:pt x="213" y="321"/>
                    <a:pt x="213" y="315"/>
                  </a:cubicBezTo>
                  <a:cubicBezTo>
                    <a:pt x="214" y="313"/>
                    <a:pt x="209" y="315"/>
                    <a:pt x="209" y="314"/>
                  </a:cubicBezTo>
                  <a:cubicBezTo>
                    <a:pt x="209" y="313"/>
                    <a:pt x="211" y="311"/>
                    <a:pt x="210" y="311"/>
                  </a:cubicBezTo>
                  <a:cubicBezTo>
                    <a:pt x="207" y="309"/>
                    <a:pt x="207" y="311"/>
                    <a:pt x="205" y="310"/>
                  </a:cubicBezTo>
                  <a:cubicBezTo>
                    <a:pt x="204" y="309"/>
                    <a:pt x="206" y="308"/>
                    <a:pt x="206" y="307"/>
                  </a:cubicBezTo>
                  <a:cubicBezTo>
                    <a:pt x="206" y="306"/>
                    <a:pt x="204" y="308"/>
                    <a:pt x="205" y="308"/>
                  </a:cubicBezTo>
                  <a:cubicBezTo>
                    <a:pt x="203" y="308"/>
                    <a:pt x="204" y="306"/>
                    <a:pt x="203" y="305"/>
                  </a:cubicBezTo>
                  <a:cubicBezTo>
                    <a:pt x="198" y="306"/>
                    <a:pt x="198" y="302"/>
                    <a:pt x="192" y="303"/>
                  </a:cubicBezTo>
                  <a:cubicBezTo>
                    <a:pt x="192" y="301"/>
                    <a:pt x="190" y="301"/>
                    <a:pt x="189" y="300"/>
                  </a:cubicBezTo>
                  <a:cubicBezTo>
                    <a:pt x="189" y="299"/>
                    <a:pt x="190" y="297"/>
                    <a:pt x="189" y="297"/>
                  </a:cubicBezTo>
                  <a:cubicBezTo>
                    <a:pt x="189" y="296"/>
                    <a:pt x="187" y="297"/>
                    <a:pt x="186" y="297"/>
                  </a:cubicBezTo>
                  <a:cubicBezTo>
                    <a:pt x="186" y="297"/>
                    <a:pt x="186" y="291"/>
                    <a:pt x="185" y="293"/>
                  </a:cubicBezTo>
                  <a:cubicBezTo>
                    <a:pt x="184" y="294"/>
                    <a:pt x="183" y="293"/>
                    <a:pt x="182" y="291"/>
                  </a:cubicBezTo>
                  <a:cubicBezTo>
                    <a:pt x="182" y="291"/>
                    <a:pt x="180" y="290"/>
                    <a:pt x="181" y="288"/>
                  </a:cubicBezTo>
                  <a:cubicBezTo>
                    <a:pt x="176" y="289"/>
                    <a:pt x="177" y="290"/>
                    <a:pt x="172" y="288"/>
                  </a:cubicBezTo>
                  <a:cubicBezTo>
                    <a:pt x="171" y="289"/>
                    <a:pt x="171" y="291"/>
                    <a:pt x="170" y="291"/>
                  </a:cubicBezTo>
                  <a:cubicBezTo>
                    <a:pt x="168" y="295"/>
                    <a:pt x="172" y="294"/>
                    <a:pt x="172" y="297"/>
                  </a:cubicBezTo>
                  <a:cubicBezTo>
                    <a:pt x="172" y="298"/>
                    <a:pt x="175" y="301"/>
                    <a:pt x="175" y="301"/>
                  </a:cubicBezTo>
                  <a:cubicBezTo>
                    <a:pt x="176" y="302"/>
                    <a:pt x="176" y="303"/>
                    <a:pt x="178" y="303"/>
                  </a:cubicBezTo>
                  <a:cubicBezTo>
                    <a:pt x="176" y="307"/>
                    <a:pt x="181" y="306"/>
                    <a:pt x="182" y="308"/>
                  </a:cubicBezTo>
                  <a:cubicBezTo>
                    <a:pt x="183" y="309"/>
                    <a:pt x="184" y="314"/>
                    <a:pt x="185" y="312"/>
                  </a:cubicBezTo>
                  <a:cubicBezTo>
                    <a:pt x="187" y="310"/>
                    <a:pt x="185" y="313"/>
                    <a:pt x="186" y="314"/>
                  </a:cubicBezTo>
                  <a:cubicBezTo>
                    <a:pt x="188" y="315"/>
                    <a:pt x="191" y="314"/>
                    <a:pt x="192" y="318"/>
                  </a:cubicBezTo>
                  <a:cubicBezTo>
                    <a:pt x="194" y="317"/>
                    <a:pt x="194" y="319"/>
                    <a:pt x="195" y="319"/>
                  </a:cubicBezTo>
                  <a:cubicBezTo>
                    <a:pt x="196" y="319"/>
                    <a:pt x="197" y="318"/>
                    <a:pt x="196" y="318"/>
                  </a:cubicBezTo>
                  <a:cubicBezTo>
                    <a:pt x="198" y="318"/>
                    <a:pt x="198" y="322"/>
                    <a:pt x="199" y="319"/>
                  </a:cubicBezTo>
                  <a:cubicBezTo>
                    <a:pt x="202" y="319"/>
                    <a:pt x="198" y="326"/>
                    <a:pt x="203" y="324"/>
                  </a:cubicBezTo>
                  <a:cubicBezTo>
                    <a:pt x="203" y="327"/>
                    <a:pt x="197" y="324"/>
                    <a:pt x="195" y="325"/>
                  </a:cubicBezTo>
                  <a:cubicBezTo>
                    <a:pt x="196" y="326"/>
                    <a:pt x="197" y="326"/>
                    <a:pt x="198" y="328"/>
                  </a:cubicBezTo>
                  <a:cubicBezTo>
                    <a:pt x="199" y="330"/>
                    <a:pt x="195" y="335"/>
                    <a:pt x="198" y="335"/>
                  </a:cubicBezTo>
                  <a:cubicBezTo>
                    <a:pt x="196" y="337"/>
                    <a:pt x="193" y="337"/>
                    <a:pt x="191" y="338"/>
                  </a:cubicBezTo>
                  <a:cubicBezTo>
                    <a:pt x="193" y="337"/>
                    <a:pt x="191" y="332"/>
                    <a:pt x="193" y="332"/>
                  </a:cubicBezTo>
                  <a:cubicBezTo>
                    <a:pt x="192" y="331"/>
                    <a:pt x="193" y="328"/>
                    <a:pt x="191" y="328"/>
                  </a:cubicBezTo>
                  <a:cubicBezTo>
                    <a:pt x="188" y="328"/>
                    <a:pt x="192" y="326"/>
                    <a:pt x="188" y="324"/>
                  </a:cubicBezTo>
                  <a:cubicBezTo>
                    <a:pt x="186" y="323"/>
                    <a:pt x="183" y="323"/>
                    <a:pt x="184" y="319"/>
                  </a:cubicBezTo>
                  <a:cubicBezTo>
                    <a:pt x="178" y="321"/>
                    <a:pt x="177" y="317"/>
                    <a:pt x="172" y="317"/>
                  </a:cubicBezTo>
                  <a:cubicBezTo>
                    <a:pt x="172" y="313"/>
                    <a:pt x="169" y="312"/>
                    <a:pt x="167" y="308"/>
                  </a:cubicBezTo>
                  <a:cubicBezTo>
                    <a:pt x="166" y="307"/>
                    <a:pt x="165" y="308"/>
                    <a:pt x="165" y="307"/>
                  </a:cubicBezTo>
                  <a:cubicBezTo>
                    <a:pt x="165" y="305"/>
                    <a:pt x="163" y="306"/>
                    <a:pt x="163" y="305"/>
                  </a:cubicBezTo>
                  <a:cubicBezTo>
                    <a:pt x="162" y="305"/>
                    <a:pt x="163" y="303"/>
                    <a:pt x="163" y="303"/>
                  </a:cubicBezTo>
                  <a:cubicBezTo>
                    <a:pt x="161" y="302"/>
                    <a:pt x="158" y="303"/>
                    <a:pt x="157" y="303"/>
                  </a:cubicBezTo>
                  <a:cubicBezTo>
                    <a:pt x="156" y="302"/>
                    <a:pt x="159" y="301"/>
                    <a:pt x="160" y="301"/>
                  </a:cubicBezTo>
                  <a:cubicBezTo>
                    <a:pt x="158" y="298"/>
                    <a:pt x="150" y="298"/>
                    <a:pt x="146" y="300"/>
                  </a:cubicBezTo>
                  <a:cubicBezTo>
                    <a:pt x="145" y="301"/>
                    <a:pt x="148" y="301"/>
                    <a:pt x="149" y="301"/>
                  </a:cubicBezTo>
                  <a:cubicBezTo>
                    <a:pt x="147" y="303"/>
                    <a:pt x="146" y="301"/>
                    <a:pt x="144" y="303"/>
                  </a:cubicBezTo>
                  <a:cubicBezTo>
                    <a:pt x="141" y="304"/>
                    <a:pt x="141" y="309"/>
                    <a:pt x="139" y="308"/>
                  </a:cubicBezTo>
                  <a:cubicBezTo>
                    <a:pt x="133" y="308"/>
                    <a:pt x="132" y="303"/>
                    <a:pt x="125" y="304"/>
                  </a:cubicBezTo>
                  <a:cubicBezTo>
                    <a:pt x="123" y="305"/>
                    <a:pt x="123" y="308"/>
                    <a:pt x="119" y="307"/>
                  </a:cubicBezTo>
                  <a:cubicBezTo>
                    <a:pt x="119" y="317"/>
                    <a:pt x="119" y="317"/>
                    <a:pt x="119" y="317"/>
                  </a:cubicBezTo>
                  <a:cubicBezTo>
                    <a:pt x="115" y="319"/>
                    <a:pt x="106" y="317"/>
                    <a:pt x="108" y="325"/>
                  </a:cubicBezTo>
                  <a:cubicBezTo>
                    <a:pt x="99" y="323"/>
                    <a:pt x="106" y="331"/>
                    <a:pt x="98" y="331"/>
                  </a:cubicBezTo>
                  <a:cubicBezTo>
                    <a:pt x="98" y="332"/>
                    <a:pt x="103" y="336"/>
                    <a:pt x="99" y="336"/>
                  </a:cubicBezTo>
                  <a:cubicBezTo>
                    <a:pt x="99" y="341"/>
                    <a:pt x="97" y="336"/>
                    <a:pt x="94" y="340"/>
                  </a:cubicBezTo>
                  <a:cubicBezTo>
                    <a:pt x="94" y="342"/>
                    <a:pt x="94" y="343"/>
                    <a:pt x="95" y="343"/>
                  </a:cubicBezTo>
                  <a:cubicBezTo>
                    <a:pt x="95" y="346"/>
                    <a:pt x="90" y="344"/>
                    <a:pt x="88" y="345"/>
                  </a:cubicBezTo>
                  <a:cubicBezTo>
                    <a:pt x="87" y="345"/>
                    <a:pt x="87" y="348"/>
                    <a:pt x="85" y="349"/>
                  </a:cubicBezTo>
                  <a:cubicBezTo>
                    <a:pt x="81" y="351"/>
                    <a:pt x="74" y="348"/>
                    <a:pt x="70" y="353"/>
                  </a:cubicBezTo>
                  <a:cubicBezTo>
                    <a:pt x="68" y="352"/>
                    <a:pt x="67" y="349"/>
                    <a:pt x="66" y="347"/>
                  </a:cubicBezTo>
                  <a:cubicBezTo>
                    <a:pt x="60" y="346"/>
                    <a:pt x="53" y="349"/>
                    <a:pt x="50" y="347"/>
                  </a:cubicBezTo>
                  <a:cubicBezTo>
                    <a:pt x="51" y="342"/>
                    <a:pt x="53" y="336"/>
                    <a:pt x="49" y="333"/>
                  </a:cubicBezTo>
                  <a:cubicBezTo>
                    <a:pt x="48" y="331"/>
                    <a:pt x="51" y="330"/>
                    <a:pt x="52" y="328"/>
                  </a:cubicBezTo>
                  <a:cubicBezTo>
                    <a:pt x="53" y="324"/>
                    <a:pt x="50" y="319"/>
                    <a:pt x="53" y="317"/>
                  </a:cubicBezTo>
                  <a:cubicBezTo>
                    <a:pt x="52" y="313"/>
                    <a:pt x="52" y="309"/>
                    <a:pt x="49" y="308"/>
                  </a:cubicBezTo>
                  <a:cubicBezTo>
                    <a:pt x="50" y="307"/>
                    <a:pt x="52" y="307"/>
                    <a:pt x="52" y="304"/>
                  </a:cubicBezTo>
                  <a:cubicBezTo>
                    <a:pt x="55" y="305"/>
                    <a:pt x="64" y="301"/>
                    <a:pt x="63" y="307"/>
                  </a:cubicBezTo>
                  <a:cubicBezTo>
                    <a:pt x="66" y="304"/>
                    <a:pt x="80" y="310"/>
                    <a:pt x="83" y="307"/>
                  </a:cubicBezTo>
                  <a:cubicBezTo>
                    <a:pt x="84" y="305"/>
                    <a:pt x="83" y="306"/>
                    <a:pt x="85" y="307"/>
                  </a:cubicBezTo>
                  <a:cubicBezTo>
                    <a:pt x="85" y="307"/>
                    <a:pt x="86" y="305"/>
                    <a:pt x="87" y="305"/>
                  </a:cubicBezTo>
                  <a:cubicBezTo>
                    <a:pt x="87" y="305"/>
                    <a:pt x="87" y="307"/>
                    <a:pt x="87" y="307"/>
                  </a:cubicBezTo>
                  <a:cubicBezTo>
                    <a:pt x="91" y="306"/>
                    <a:pt x="93" y="304"/>
                    <a:pt x="94" y="300"/>
                  </a:cubicBezTo>
                  <a:cubicBezTo>
                    <a:pt x="94" y="298"/>
                    <a:pt x="97" y="291"/>
                    <a:pt x="94" y="287"/>
                  </a:cubicBezTo>
                  <a:cubicBezTo>
                    <a:pt x="92" y="285"/>
                    <a:pt x="95" y="285"/>
                    <a:pt x="92" y="281"/>
                  </a:cubicBezTo>
                  <a:cubicBezTo>
                    <a:pt x="92" y="280"/>
                    <a:pt x="90" y="280"/>
                    <a:pt x="88" y="280"/>
                  </a:cubicBezTo>
                  <a:cubicBezTo>
                    <a:pt x="89" y="279"/>
                    <a:pt x="90" y="278"/>
                    <a:pt x="90" y="276"/>
                  </a:cubicBezTo>
                  <a:cubicBezTo>
                    <a:pt x="88" y="275"/>
                    <a:pt x="87" y="277"/>
                    <a:pt x="87" y="277"/>
                  </a:cubicBezTo>
                  <a:cubicBezTo>
                    <a:pt x="85" y="277"/>
                    <a:pt x="87" y="275"/>
                    <a:pt x="85" y="274"/>
                  </a:cubicBezTo>
                  <a:cubicBezTo>
                    <a:pt x="84" y="274"/>
                    <a:pt x="80" y="274"/>
                    <a:pt x="78" y="273"/>
                  </a:cubicBezTo>
                  <a:cubicBezTo>
                    <a:pt x="78" y="273"/>
                    <a:pt x="78" y="272"/>
                    <a:pt x="77" y="272"/>
                  </a:cubicBezTo>
                  <a:cubicBezTo>
                    <a:pt x="75" y="272"/>
                    <a:pt x="74" y="272"/>
                    <a:pt x="74" y="270"/>
                  </a:cubicBezTo>
                  <a:cubicBezTo>
                    <a:pt x="73" y="266"/>
                    <a:pt x="77" y="269"/>
                    <a:pt x="77" y="269"/>
                  </a:cubicBezTo>
                  <a:cubicBezTo>
                    <a:pt x="81" y="267"/>
                    <a:pt x="84" y="265"/>
                    <a:pt x="92" y="266"/>
                  </a:cubicBezTo>
                  <a:cubicBezTo>
                    <a:pt x="93" y="264"/>
                    <a:pt x="91" y="263"/>
                    <a:pt x="90" y="263"/>
                  </a:cubicBezTo>
                  <a:cubicBezTo>
                    <a:pt x="91" y="259"/>
                    <a:pt x="96" y="263"/>
                    <a:pt x="98" y="263"/>
                  </a:cubicBezTo>
                  <a:cubicBezTo>
                    <a:pt x="99" y="263"/>
                    <a:pt x="102" y="260"/>
                    <a:pt x="102" y="263"/>
                  </a:cubicBezTo>
                  <a:cubicBezTo>
                    <a:pt x="105" y="261"/>
                    <a:pt x="106" y="256"/>
                    <a:pt x="111" y="256"/>
                  </a:cubicBezTo>
                  <a:cubicBezTo>
                    <a:pt x="109" y="251"/>
                    <a:pt x="115" y="254"/>
                    <a:pt x="113" y="249"/>
                  </a:cubicBezTo>
                  <a:cubicBezTo>
                    <a:pt x="122" y="249"/>
                    <a:pt x="122" y="249"/>
                    <a:pt x="122" y="249"/>
                  </a:cubicBezTo>
                  <a:cubicBezTo>
                    <a:pt x="122" y="248"/>
                    <a:pt x="120" y="248"/>
                    <a:pt x="119" y="248"/>
                  </a:cubicBezTo>
                  <a:cubicBezTo>
                    <a:pt x="120" y="246"/>
                    <a:pt x="123" y="247"/>
                    <a:pt x="122" y="242"/>
                  </a:cubicBezTo>
                  <a:cubicBezTo>
                    <a:pt x="126" y="242"/>
                    <a:pt x="125" y="245"/>
                    <a:pt x="127" y="242"/>
                  </a:cubicBezTo>
                  <a:cubicBezTo>
                    <a:pt x="124" y="235"/>
                    <a:pt x="130" y="238"/>
                    <a:pt x="130" y="231"/>
                  </a:cubicBezTo>
                  <a:cubicBezTo>
                    <a:pt x="132" y="231"/>
                    <a:pt x="134" y="231"/>
                    <a:pt x="136" y="231"/>
                  </a:cubicBezTo>
                  <a:cubicBezTo>
                    <a:pt x="138" y="231"/>
                    <a:pt x="138" y="229"/>
                    <a:pt x="139" y="228"/>
                  </a:cubicBezTo>
                  <a:cubicBezTo>
                    <a:pt x="140" y="228"/>
                    <a:pt x="140" y="229"/>
                    <a:pt x="140" y="230"/>
                  </a:cubicBezTo>
                  <a:cubicBezTo>
                    <a:pt x="142" y="230"/>
                    <a:pt x="141" y="228"/>
                    <a:pt x="142" y="228"/>
                  </a:cubicBezTo>
                  <a:cubicBezTo>
                    <a:pt x="143" y="228"/>
                    <a:pt x="146" y="229"/>
                    <a:pt x="147" y="228"/>
                  </a:cubicBezTo>
                  <a:cubicBezTo>
                    <a:pt x="149" y="228"/>
                    <a:pt x="150" y="224"/>
                    <a:pt x="153" y="225"/>
                  </a:cubicBezTo>
                  <a:cubicBezTo>
                    <a:pt x="152" y="222"/>
                    <a:pt x="148" y="223"/>
                    <a:pt x="149" y="218"/>
                  </a:cubicBezTo>
                  <a:cubicBezTo>
                    <a:pt x="152" y="218"/>
                    <a:pt x="150" y="216"/>
                    <a:pt x="150" y="211"/>
                  </a:cubicBezTo>
                  <a:cubicBezTo>
                    <a:pt x="150" y="208"/>
                    <a:pt x="152" y="205"/>
                    <a:pt x="151" y="202"/>
                  </a:cubicBezTo>
                  <a:cubicBezTo>
                    <a:pt x="157" y="202"/>
                    <a:pt x="157" y="202"/>
                    <a:pt x="157" y="202"/>
                  </a:cubicBezTo>
                  <a:cubicBezTo>
                    <a:pt x="161" y="201"/>
                    <a:pt x="154" y="198"/>
                    <a:pt x="160" y="199"/>
                  </a:cubicBezTo>
                  <a:cubicBezTo>
                    <a:pt x="160" y="200"/>
                    <a:pt x="162" y="200"/>
                    <a:pt x="163" y="200"/>
                  </a:cubicBezTo>
                  <a:cubicBezTo>
                    <a:pt x="160" y="203"/>
                    <a:pt x="160" y="200"/>
                    <a:pt x="161" y="204"/>
                  </a:cubicBezTo>
                  <a:cubicBezTo>
                    <a:pt x="162" y="207"/>
                    <a:pt x="161" y="209"/>
                    <a:pt x="164" y="209"/>
                  </a:cubicBezTo>
                  <a:cubicBezTo>
                    <a:pt x="164" y="211"/>
                    <a:pt x="164" y="213"/>
                    <a:pt x="163" y="213"/>
                  </a:cubicBezTo>
                  <a:cubicBezTo>
                    <a:pt x="162" y="215"/>
                    <a:pt x="169" y="210"/>
                    <a:pt x="171" y="214"/>
                  </a:cubicBezTo>
                  <a:cubicBezTo>
                    <a:pt x="170" y="218"/>
                    <a:pt x="162" y="215"/>
                    <a:pt x="161" y="220"/>
                  </a:cubicBezTo>
                  <a:cubicBezTo>
                    <a:pt x="160" y="223"/>
                    <a:pt x="164" y="223"/>
                    <a:pt x="165" y="224"/>
                  </a:cubicBezTo>
                  <a:cubicBezTo>
                    <a:pt x="167" y="225"/>
                    <a:pt x="167" y="227"/>
                    <a:pt x="170" y="227"/>
                  </a:cubicBezTo>
                  <a:cubicBezTo>
                    <a:pt x="168" y="224"/>
                    <a:pt x="164" y="224"/>
                    <a:pt x="171" y="224"/>
                  </a:cubicBezTo>
                  <a:cubicBezTo>
                    <a:pt x="173" y="224"/>
                    <a:pt x="175" y="224"/>
                    <a:pt x="177" y="224"/>
                  </a:cubicBezTo>
                  <a:cubicBezTo>
                    <a:pt x="179" y="224"/>
                    <a:pt x="180" y="225"/>
                    <a:pt x="182" y="225"/>
                  </a:cubicBezTo>
                  <a:cubicBezTo>
                    <a:pt x="186" y="225"/>
                    <a:pt x="187" y="223"/>
                    <a:pt x="191" y="224"/>
                  </a:cubicBezTo>
                  <a:cubicBezTo>
                    <a:pt x="191" y="224"/>
                    <a:pt x="196" y="226"/>
                    <a:pt x="198" y="224"/>
                  </a:cubicBezTo>
                  <a:cubicBezTo>
                    <a:pt x="198" y="224"/>
                    <a:pt x="198" y="223"/>
                    <a:pt x="198" y="223"/>
                  </a:cubicBezTo>
                  <a:cubicBezTo>
                    <a:pt x="202" y="221"/>
                    <a:pt x="206" y="223"/>
                    <a:pt x="207" y="220"/>
                  </a:cubicBezTo>
                  <a:cubicBezTo>
                    <a:pt x="213" y="225"/>
                    <a:pt x="217" y="215"/>
                    <a:pt x="220" y="218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3" y="213"/>
                    <a:pt x="222" y="212"/>
                    <a:pt x="223" y="210"/>
                  </a:cubicBezTo>
                  <a:cubicBezTo>
                    <a:pt x="223" y="210"/>
                    <a:pt x="224" y="206"/>
                    <a:pt x="224" y="206"/>
                  </a:cubicBezTo>
                  <a:cubicBezTo>
                    <a:pt x="226" y="204"/>
                    <a:pt x="224" y="204"/>
                    <a:pt x="224" y="202"/>
                  </a:cubicBezTo>
                  <a:cubicBezTo>
                    <a:pt x="228" y="202"/>
                    <a:pt x="230" y="201"/>
                    <a:pt x="230" y="199"/>
                  </a:cubicBezTo>
                  <a:cubicBezTo>
                    <a:pt x="231" y="199"/>
                    <a:pt x="231" y="200"/>
                    <a:pt x="231" y="202"/>
                  </a:cubicBezTo>
                  <a:cubicBezTo>
                    <a:pt x="233" y="200"/>
                    <a:pt x="234" y="200"/>
                    <a:pt x="237" y="200"/>
                  </a:cubicBezTo>
                  <a:cubicBezTo>
                    <a:pt x="238" y="200"/>
                    <a:pt x="238" y="197"/>
                    <a:pt x="240" y="197"/>
                  </a:cubicBezTo>
                  <a:cubicBezTo>
                    <a:pt x="240" y="194"/>
                    <a:pt x="239" y="192"/>
                    <a:pt x="237" y="192"/>
                  </a:cubicBezTo>
                  <a:cubicBezTo>
                    <a:pt x="238" y="190"/>
                    <a:pt x="238" y="189"/>
                    <a:pt x="238" y="186"/>
                  </a:cubicBezTo>
                  <a:cubicBezTo>
                    <a:pt x="241" y="187"/>
                    <a:pt x="243" y="186"/>
                    <a:pt x="243" y="183"/>
                  </a:cubicBezTo>
                  <a:cubicBezTo>
                    <a:pt x="246" y="187"/>
                    <a:pt x="247" y="182"/>
                    <a:pt x="252" y="183"/>
                  </a:cubicBezTo>
                  <a:cubicBezTo>
                    <a:pt x="253" y="183"/>
                    <a:pt x="254" y="185"/>
                    <a:pt x="254" y="185"/>
                  </a:cubicBezTo>
                  <a:cubicBezTo>
                    <a:pt x="255" y="185"/>
                    <a:pt x="255" y="183"/>
                    <a:pt x="257" y="183"/>
                  </a:cubicBezTo>
                  <a:cubicBezTo>
                    <a:pt x="258" y="183"/>
                    <a:pt x="260" y="185"/>
                    <a:pt x="259" y="185"/>
                  </a:cubicBezTo>
                  <a:cubicBezTo>
                    <a:pt x="261" y="184"/>
                    <a:pt x="260" y="183"/>
                    <a:pt x="261" y="182"/>
                  </a:cubicBezTo>
                  <a:cubicBezTo>
                    <a:pt x="261" y="181"/>
                    <a:pt x="263" y="182"/>
                    <a:pt x="264" y="182"/>
                  </a:cubicBezTo>
                  <a:cubicBezTo>
                    <a:pt x="266" y="180"/>
                    <a:pt x="265" y="178"/>
                    <a:pt x="269" y="179"/>
                  </a:cubicBezTo>
                  <a:cubicBezTo>
                    <a:pt x="267" y="177"/>
                    <a:pt x="269" y="172"/>
                    <a:pt x="265" y="172"/>
                  </a:cubicBezTo>
                  <a:cubicBezTo>
                    <a:pt x="262" y="170"/>
                    <a:pt x="263" y="175"/>
                    <a:pt x="262" y="175"/>
                  </a:cubicBezTo>
                  <a:cubicBezTo>
                    <a:pt x="261" y="175"/>
                    <a:pt x="261" y="173"/>
                    <a:pt x="259" y="173"/>
                  </a:cubicBezTo>
                  <a:cubicBezTo>
                    <a:pt x="259" y="174"/>
                    <a:pt x="258" y="175"/>
                    <a:pt x="258" y="175"/>
                  </a:cubicBezTo>
                  <a:cubicBezTo>
                    <a:pt x="257" y="175"/>
                    <a:pt x="257" y="173"/>
                    <a:pt x="255" y="173"/>
                  </a:cubicBezTo>
                  <a:cubicBezTo>
                    <a:pt x="253" y="174"/>
                    <a:pt x="251" y="176"/>
                    <a:pt x="248" y="175"/>
                  </a:cubicBezTo>
                  <a:cubicBezTo>
                    <a:pt x="247" y="175"/>
                    <a:pt x="247" y="177"/>
                    <a:pt x="247" y="178"/>
                  </a:cubicBezTo>
                  <a:cubicBezTo>
                    <a:pt x="241" y="176"/>
                    <a:pt x="235" y="178"/>
                    <a:pt x="230" y="176"/>
                  </a:cubicBezTo>
                  <a:cubicBezTo>
                    <a:pt x="230" y="176"/>
                    <a:pt x="230" y="174"/>
                    <a:pt x="230" y="173"/>
                  </a:cubicBezTo>
                  <a:cubicBezTo>
                    <a:pt x="229" y="172"/>
                    <a:pt x="225" y="174"/>
                    <a:pt x="224" y="172"/>
                  </a:cubicBezTo>
                  <a:cubicBezTo>
                    <a:pt x="228" y="164"/>
                    <a:pt x="226" y="160"/>
                    <a:pt x="224" y="151"/>
                  </a:cubicBezTo>
                  <a:cubicBezTo>
                    <a:pt x="228" y="151"/>
                    <a:pt x="234" y="145"/>
                    <a:pt x="236" y="148"/>
                  </a:cubicBezTo>
                  <a:cubicBezTo>
                    <a:pt x="238" y="147"/>
                    <a:pt x="235" y="146"/>
                    <a:pt x="237" y="143"/>
                  </a:cubicBezTo>
                  <a:cubicBezTo>
                    <a:pt x="241" y="143"/>
                    <a:pt x="242" y="135"/>
                    <a:pt x="243" y="133"/>
                  </a:cubicBezTo>
                  <a:cubicBezTo>
                    <a:pt x="243" y="133"/>
                    <a:pt x="245" y="133"/>
                    <a:pt x="245" y="133"/>
                  </a:cubicBezTo>
                  <a:cubicBezTo>
                    <a:pt x="246" y="130"/>
                    <a:pt x="240" y="129"/>
                    <a:pt x="243" y="126"/>
                  </a:cubicBezTo>
                  <a:cubicBezTo>
                    <a:pt x="241" y="127"/>
                    <a:pt x="237" y="125"/>
                    <a:pt x="234" y="126"/>
                  </a:cubicBezTo>
                  <a:cubicBezTo>
                    <a:pt x="231" y="126"/>
                    <a:pt x="228" y="129"/>
                    <a:pt x="224" y="129"/>
                  </a:cubicBezTo>
                  <a:cubicBezTo>
                    <a:pt x="222" y="127"/>
                    <a:pt x="222" y="137"/>
                    <a:pt x="223" y="134"/>
                  </a:cubicBezTo>
                  <a:cubicBezTo>
                    <a:pt x="222" y="137"/>
                    <a:pt x="221" y="133"/>
                    <a:pt x="220" y="134"/>
                  </a:cubicBezTo>
                  <a:cubicBezTo>
                    <a:pt x="219" y="136"/>
                    <a:pt x="221" y="138"/>
                    <a:pt x="220" y="140"/>
                  </a:cubicBezTo>
                  <a:cubicBezTo>
                    <a:pt x="220" y="140"/>
                    <a:pt x="216" y="143"/>
                    <a:pt x="214" y="145"/>
                  </a:cubicBezTo>
                  <a:cubicBezTo>
                    <a:pt x="211" y="150"/>
                    <a:pt x="211" y="153"/>
                    <a:pt x="205" y="152"/>
                  </a:cubicBezTo>
                  <a:cubicBezTo>
                    <a:pt x="204" y="154"/>
                    <a:pt x="207" y="156"/>
                    <a:pt x="205" y="157"/>
                  </a:cubicBezTo>
                  <a:cubicBezTo>
                    <a:pt x="203" y="157"/>
                    <a:pt x="204" y="159"/>
                    <a:pt x="203" y="159"/>
                  </a:cubicBezTo>
                  <a:cubicBezTo>
                    <a:pt x="203" y="160"/>
                    <a:pt x="201" y="159"/>
                    <a:pt x="200" y="159"/>
                  </a:cubicBezTo>
                  <a:cubicBezTo>
                    <a:pt x="200" y="160"/>
                    <a:pt x="201" y="162"/>
                    <a:pt x="200" y="162"/>
                  </a:cubicBezTo>
                  <a:cubicBezTo>
                    <a:pt x="200" y="162"/>
                    <a:pt x="199" y="162"/>
                    <a:pt x="199" y="162"/>
                  </a:cubicBezTo>
                  <a:cubicBezTo>
                    <a:pt x="198" y="164"/>
                    <a:pt x="200" y="168"/>
                    <a:pt x="198" y="168"/>
                  </a:cubicBezTo>
                  <a:cubicBezTo>
                    <a:pt x="198" y="169"/>
                    <a:pt x="202" y="170"/>
                    <a:pt x="199" y="171"/>
                  </a:cubicBezTo>
                  <a:cubicBezTo>
                    <a:pt x="201" y="172"/>
                    <a:pt x="202" y="175"/>
                    <a:pt x="206" y="175"/>
                  </a:cubicBezTo>
                  <a:cubicBezTo>
                    <a:pt x="206" y="177"/>
                    <a:pt x="207" y="178"/>
                    <a:pt x="209" y="179"/>
                  </a:cubicBezTo>
                  <a:cubicBezTo>
                    <a:pt x="208" y="180"/>
                    <a:pt x="207" y="181"/>
                    <a:pt x="206" y="182"/>
                  </a:cubicBezTo>
                  <a:cubicBezTo>
                    <a:pt x="205" y="183"/>
                    <a:pt x="206" y="185"/>
                    <a:pt x="205" y="186"/>
                  </a:cubicBezTo>
                  <a:cubicBezTo>
                    <a:pt x="203" y="187"/>
                    <a:pt x="202" y="188"/>
                    <a:pt x="199" y="187"/>
                  </a:cubicBezTo>
                  <a:cubicBezTo>
                    <a:pt x="198" y="193"/>
                    <a:pt x="194" y="195"/>
                    <a:pt x="195" y="203"/>
                  </a:cubicBezTo>
                  <a:cubicBezTo>
                    <a:pt x="190" y="201"/>
                    <a:pt x="190" y="210"/>
                    <a:pt x="186" y="210"/>
                  </a:cubicBezTo>
                  <a:cubicBezTo>
                    <a:pt x="186" y="210"/>
                    <a:pt x="185" y="210"/>
                    <a:pt x="185" y="210"/>
                  </a:cubicBezTo>
                  <a:cubicBezTo>
                    <a:pt x="183" y="210"/>
                    <a:pt x="185" y="212"/>
                    <a:pt x="184" y="213"/>
                  </a:cubicBezTo>
                  <a:cubicBezTo>
                    <a:pt x="181" y="214"/>
                    <a:pt x="178" y="211"/>
                    <a:pt x="177" y="214"/>
                  </a:cubicBezTo>
                  <a:cubicBezTo>
                    <a:pt x="174" y="214"/>
                    <a:pt x="176" y="208"/>
                    <a:pt x="175" y="206"/>
                  </a:cubicBezTo>
                  <a:cubicBezTo>
                    <a:pt x="174" y="205"/>
                    <a:pt x="174" y="202"/>
                    <a:pt x="172" y="202"/>
                  </a:cubicBezTo>
                  <a:cubicBezTo>
                    <a:pt x="169" y="201"/>
                    <a:pt x="174" y="197"/>
                    <a:pt x="168" y="197"/>
                  </a:cubicBezTo>
                  <a:cubicBezTo>
                    <a:pt x="171" y="194"/>
                    <a:pt x="166" y="193"/>
                    <a:pt x="165" y="192"/>
                  </a:cubicBezTo>
                  <a:cubicBezTo>
                    <a:pt x="165" y="191"/>
                    <a:pt x="167" y="190"/>
                    <a:pt x="167" y="189"/>
                  </a:cubicBezTo>
                  <a:cubicBezTo>
                    <a:pt x="167" y="185"/>
                    <a:pt x="163" y="183"/>
                    <a:pt x="160" y="180"/>
                  </a:cubicBezTo>
                  <a:cubicBezTo>
                    <a:pt x="155" y="182"/>
                    <a:pt x="157" y="189"/>
                    <a:pt x="150" y="187"/>
                  </a:cubicBezTo>
                  <a:cubicBezTo>
                    <a:pt x="150" y="189"/>
                    <a:pt x="152" y="189"/>
                    <a:pt x="153" y="189"/>
                  </a:cubicBezTo>
                  <a:cubicBezTo>
                    <a:pt x="153" y="190"/>
                    <a:pt x="151" y="190"/>
                    <a:pt x="150" y="190"/>
                  </a:cubicBezTo>
                  <a:cubicBezTo>
                    <a:pt x="147" y="190"/>
                    <a:pt x="149" y="195"/>
                    <a:pt x="146" y="195"/>
                  </a:cubicBezTo>
                  <a:cubicBezTo>
                    <a:pt x="139" y="196"/>
                    <a:pt x="141" y="189"/>
                    <a:pt x="135" y="190"/>
                  </a:cubicBezTo>
                  <a:cubicBezTo>
                    <a:pt x="135" y="189"/>
                    <a:pt x="136" y="189"/>
                    <a:pt x="137" y="189"/>
                  </a:cubicBezTo>
                  <a:cubicBezTo>
                    <a:pt x="139" y="185"/>
                    <a:pt x="133" y="182"/>
                    <a:pt x="137" y="180"/>
                  </a:cubicBezTo>
                  <a:cubicBezTo>
                    <a:pt x="136" y="179"/>
                    <a:pt x="135" y="178"/>
                    <a:pt x="133" y="178"/>
                  </a:cubicBezTo>
                  <a:cubicBezTo>
                    <a:pt x="132" y="176"/>
                    <a:pt x="135" y="175"/>
                    <a:pt x="135" y="175"/>
                  </a:cubicBezTo>
                  <a:cubicBezTo>
                    <a:pt x="135" y="173"/>
                    <a:pt x="132" y="173"/>
                    <a:pt x="132" y="172"/>
                  </a:cubicBezTo>
                  <a:cubicBezTo>
                    <a:pt x="132" y="171"/>
                    <a:pt x="134" y="163"/>
                    <a:pt x="132" y="168"/>
                  </a:cubicBezTo>
                  <a:cubicBezTo>
                    <a:pt x="129" y="167"/>
                    <a:pt x="131" y="165"/>
                    <a:pt x="133" y="165"/>
                  </a:cubicBezTo>
                  <a:cubicBezTo>
                    <a:pt x="130" y="160"/>
                    <a:pt x="138" y="159"/>
                    <a:pt x="135" y="158"/>
                  </a:cubicBezTo>
                  <a:cubicBezTo>
                    <a:pt x="135" y="156"/>
                    <a:pt x="139" y="158"/>
                    <a:pt x="139" y="155"/>
                  </a:cubicBezTo>
                  <a:cubicBezTo>
                    <a:pt x="139" y="153"/>
                    <a:pt x="140" y="155"/>
                    <a:pt x="140" y="155"/>
                  </a:cubicBezTo>
                  <a:cubicBezTo>
                    <a:pt x="141" y="154"/>
                    <a:pt x="141" y="153"/>
                    <a:pt x="143" y="152"/>
                  </a:cubicBezTo>
                  <a:cubicBezTo>
                    <a:pt x="145" y="152"/>
                    <a:pt x="144" y="150"/>
                    <a:pt x="144" y="148"/>
                  </a:cubicBezTo>
                  <a:cubicBezTo>
                    <a:pt x="147" y="149"/>
                    <a:pt x="149" y="148"/>
                    <a:pt x="149" y="145"/>
                  </a:cubicBezTo>
                  <a:cubicBezTo>
                    <a:pt x="153" y="144"/>
                    <a:pt x="150" y="150"/>
                    <a:pt x="156" y="148"/>
                  </a:cubicBezTo>
                  <a:cubicBezTo>
                    <a:pt x="156" y="147"/>
                    <a:pt x="154" y="147"/>
                    <a:pt x="153" y="147"/>
                  </a:cubicBezTo>
                  <a:cubicBezTo>
                    <a:pt x="157" y="144"/>
                    <a:pt x="161" y="145"/>
                    <a:pt x="164" y="141"/>
                  </a:cubicBezTo>
                  <a:cubicBezTo>
                    <a:pt x="164" y="141"/>
                    <a:pt x="164" y="139"/>
                    <a:pt x="164" y="138"/>
                  </a:cubicBezTo>
                  <a:cubicBezTo>
                    <a:pt x="164" y="138"/>
                    <a:pt x="166" y="139"/>
                    <a:pt x="167" y="138"/>
                  </a:cubicBezTo>
                  <a:cubicBezTo>
                    <a:pt x="167" y="137"/>
                    <a:pt x="166" y="135"/>
                    <a:pt x="167" y="134"/>
                  </a:cubicBezTo>
                  <a:cubicBezTo>
                    <a:pt x="167" y="133"/>
                    <a:pt x="171" y="132"/>
                    <a:pt x="171" y="131"/>
                  </a:cubicBezTo>
                  <a:cubicBezTo>
                    <a:pt x="172" y="130"/>
                    <a:pt x="170" y="127"/>
                    <a:pt x="171" y="126"/>
                  </a:cubicBezTo>
                  <a:cubicBezTo>
                    <a:pt x="171" y="125"/>
                    <a:pt x="173" y="128"/>
                    <a:pt x="174" y="127"/>
                  </a:cubicBezTo>
                  <a:cubicBezTo>
                    <a:pt x="173" y="128"/>
                    <a:pt x="176" y="120"/>
                    <a:pt x="175" y="120"/>
                  </a:cubicBezTo>
                  <a:cubicBezTo>
                    <a:pt x="178" y="124"/>
                    <a:pt x="179" y="118"/>
                    <a:pt x="182" y="117"/>
                  </a:cubicBezTo>
                  <a:cubicBezTo>
                    <a:pt x="182" y="115"/>
                    <a:pt x="185" y="114"/>
                    <a:pt x="182" y="113"/>
                  </a:cubicBezTo>
                  <a:cubicBezTo>
                    <a:pt x="182" y="110"/>
                    <a:pt x="186" y="113"/>
                    <a:pt x="186" y="109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6"/>
                    <a:pt x="190" y="105"/>
                    <a:pt x="189" y="105"/>
                  </a:cubicBezTo>
                  <a:cubicBezTo>
                    <a:pt x="193" y="102"/>
                    <a:pt x="196" y="101"/>
                    <a:pt x="199" y="101"/>
                  </a:cubicBezTo>
                  <a:cubicBezTo>
                    <a:pt x="201" y="99"/>
                    <a:pt x="199" y="98"/>
                    <a:pt x="200" y="95"/>
                  </a:cubicBezTo>
                  <a:cubicBezTo>
                    <a:pt x="202" y="94"/>
                    <a:pt x="205" y="93"/>
                    <a:pt x="205" y="91"/>
                  </a:cubicBezTo>
                  <a:cubicBezTo>
                    <a:pt x="205" y="87"/>
                    <a:pt x="209" y="92"/>
                    <a:pt x="209" y="86"/>
                  </a:cubicBezTo>
                  <a:cubicBezTo>
                    <a:pt x="214" y="85"/>
                    <a:pt x="220" y="89"/>
                    <a:pt x="220" y="81"/>
                  </a:cubicBezTo>
                  <a:cubicBezTo>
                    <a:pt x="223" y="83"/>
                    <a:pt x="229" y="79"/>
                    <a:pt x="233" y="82"/>
                  </a:cubicBezTo>
                  <a:cubicBezTo>
                    <a:pt x="234" y="81"/>
                    <a:pt x="235" y="80"/>
                    <a:pt x="236" y="78"/>
                  </a:cubicBezTo>
                  <a:cubicBezTo>
                    <a:pt x="240" y="76"/>
                    <a:pt x="243" y="82"/>
                    <a:pt x="243" y="77"/>
                  </a:cubicBezTo>
                  <a:cubicBezTo>
                    <a:pt x="245" y="77"/>
                    <a:pt x="245" y="80"/>
                    <a:pt x="248" y="81"/>
                  </a:cubicBezTo>
                  <a:cubicBezTo>
                    <a:pt x="250" y="80"/>
                    <a:pt x="249" y="76"/>
                    <a:pt x="254" y="78"/>
                  </a:cubicBezTo>
                  <a:cubicBezTo>
                    <a:pt x="254" y="80"/>
                    <a:pt x="252" y="80"/>
                    <a:pt x="252" y="82"/>
                  </a:cubicBezTo>
                  <a:cubicBezTo>
                    <a:pt x="253" y="83"/>
                    <a:pt x="260" y="76"/>
                    <a:pt x="264" y="79"/>
                  </a:cubicBezTo>
                  <a:cubicBezTo>
                    <a:pt x="265" y="81"/>
                    <a:pt x="264" y="79"/>
                    <a:pt x="266" y="79"/>
                  </a:cubicBezTo>
                  <a:cubicBezTo>
                    <a:pt x="269" y="80"/>
                    <a:pt x="272" y="82"/>
                    <a:pt x="276" y="81"/>
                  </a:cubicBezTo>
                  <a:cubicBezTo>
                    <a:pt x="276" y="82"/>
                    <a:pt x="277" y="84"/>
                    <a:pt x="276" y="85"/>
                  </a:cubicBezTo>
                  <a:cubicBezTo>
                    <a:pt x="276" y="86"/>
                    <a:pt x="274" y="85"/>
                    <a:pt x="273" y="85"/>
                  </a:cubicBezTo>
                  <a:cubicBezTo>
                    <a:pt x="272" y="86"/>
                    <a:pt x="273" y="89"/>
                    <a:pt x="271" y="88"/>
                  </a:cubicBezTo>
                  <a:cubicBezTo>
                    <a:pt x="273" y="91"/>
                    <a:pt x="282" y="89"/>
                    <a:pt x="285" y="88"/>
                  </a:cubicBezTo>
                  <a:cubicBezTo>
                    <a:pt x="288" y="86"/>
                    <a:pt x="287" y="90"/>
                    <a:pt x="287" y="91"/>
                  </a:cubicBezTo>
                  <a:cubicBezTo>
                    <a:pt x="289" y="92"/>
                    <a:pt x="292" y="90"/>
                    <a:pt x="292" y="92"/>
                  </a:cubicBezTo>
                  <a:cubicBezTo>
                    <a:pt x="302" y="90"/>
                    <a:pt x="304" y="98"/>
                    <a:pt x="310" y="95"/>
                  </a:cubicBezTo>
                  <a:cubicBezTo>
                    <a:pt x="309" y="99"/>
                    <a:pt x="314" y="97"/>
                    <a:pt x="314" y="101"/>
                  </a:cubicBezTo>
                  <a:cubicBezTo>
                    <a:pt x="318" y="101"/>
                    <a:pt x="323" y="100"/>
                    <a:pt x="320" y="103"/>
                  </a:cubicBezTo>
                  <a:cubicBezTo>
                    <a:pt x="323" y="104"/>
                    <a:pt x="326" y="104"/>
                    <a:pt x="328" y="105"/>
                  </a:cubicBezTo>
                  <a:cubicBezTo>
                    <a:pt x="328" y="105"/>
                    <a:pt x="328" y="107"/>
                    <a:pt x="328" y="108"/>
                  </a:cubicBezTo>
                  <a:cubicBezTo>
                    <a:pt x="329" y="108"/>
                    <a:pt x="332" y="107"/>
                    <a:pt x="332" y="108"/>
                  </a:cubicBezTo>
                  <a:cubicBezTo>
                    <a:pt x="334" y="113"/>
                    <a:pt x="334" y="115"/>
                    <a:pt x="332" y="120"/>
                  </a:cubicBezTo>
                  <a:cubicBezTo>
                    <a:pt x="330" y="117"/>
                    <a:pt x="327" y="121"/>
                    <a:pt x="324" y="122"/>
                  </a:cubicBezTo>
                  <a:cubicBezTo>
                    <a:pt x="320" y="122"/>
                    <a:pt x="315" y="117"/>
                    <a:pt x="311" y="122"/>
                  </a:cubicBezTo>
                  <a:cubicBezTo>
                    <a:pt x="310" y="122"/>
                    <a:pt x="311" y="119"/>
                    <a:pt x="310" y="119"/>
                  </a:cubicBezTo>
                  <a:cubicBezTo>
                    <a:pt x="308" y="118"/>
                    <a:pt x="308" y="120"/>
                    <a:pt x="307" y="120"/>
                  </a:cubicBezTo>
                  <a:cubicBezTo>
                    <a:pt x="306" y="120"/>
                    <a:pt x="305" y="117"/>
                    <a:pt x="304" y="117"/>
                  </a:cubicBezTo>
                  <a:cubicBezTo>
                    <a:pt x="302" y="117"/>
                    <a:pt x="298" y="121"/>
                    <a:pt x="299" y="116"/>
                  </a:cubicBezTo>
                  <a:cubicBezTo>
                    <a:pt x="294" y="118"/>
                    <a:pt x="295" y="116"/>
                    <a:pt x="290" y="116"/>
                  </a:cubicBezTo>
                  <a:cubicBezTo>
                    <a:pt x="290" y="118"/>
                    <a:pt x="291" y="119"/>
                    <a:pt x="293" y="119"/>
                  </a:cubicBezTo>
                  <a:cubicBezTo>
                    <a:pt x="295" y="118"/>
                    <a:pt x="295" y="120"/>
                    <a:pt x="297" y="120"/>
                  </a:cubicBezTo>
                  <a:cubicBezTo>
                    <a:pt x="295" y="123"/>
                    <a:pt x="297" y="122"/>
                    <a:pt x="299" y="123"/>
                  </a:cubicBezTo>
                  <a:cubicBezTo>
                    <a:pt x="299" y="123"/>
                    <a:pt x="298" y="125"/>
                    <a:pt x="299" y="126"/>
                  </a:cubicBezTo>
                  <a:cubicBezTo>
                    <a:pt x="299" y="127"/>
                    <a:pt x="301" y="127"/>
                    <a:pt x="301" y="129"/>
                  </a:cubicBezTo>
                  <a:cubicBezTo>
                    <a:pt x="302" y="130"/>
                    <a:pt x="305" y="134"/>
                    <a:pt x="304" y="138"/>
                  </a:cubicBezTo>
                  <a:cubicBezTo>
                    <a:pt x="305" y="143"/>
                    <a:pt x="313" y="140"/>
                    <a:pt x="314" y="144"/>
                  </a:cubicBezTo>
                  <a:cubicBezTo>
                    <a:pt x="316" y="143"/>
                    <a:pt x="316" y="141"/>
                    <a:pt x="318" y="141"/>
                  </a:cubicBezTo>
                  <a:cubicBezTo>
                    <a:pt x="318" y="137"/>
                    <a:pt x="312" y="138"/>
                    <a:pt x="310" y="136"/>
                  </a:cubicBezTo>
                  <a:cubicBezTo>
                    <a:pt x="309" y="130"/>
                    <a:pt x="318" y="134"/>
                    <a:pt x="321" y="133"/>
                  </a:cubicBezTo>
                  <a:cubicBezTo>
                    <a:pt x="321" y="136"/>
                    <a:pt x="327" y="132"/>
                    <a:pt x="325" y="137"/>
                  </a:cubicBezTo>
                  <a:cubicBezTo>
                    <a:pt x="329" y="139"/>
                    <a:pt x="331" y="133"/>
                    <a:pt x="331" y="138"/>
                  </a:cubicBezTo>
                  <a:cubicBezTo>
                    <a:pt x="335" y="136"/>
                    <a:pt x="331" y="131"/>
                    <a:pt x="328" y="131"/>
                  </a:cubicBezTo>
                  <a:cubicBezTo>
                    <a:pt x="329" y="129"/>
                    <a:pt x="332" y="128"/>
                    <a:pt x="335" y="127"/>
                  </a:cubicBezTo>
                  <a:cubicBezTo>
                    <a:pt x="337" y="125"/>
                    <a:pt x="337" y="122"/>
                    <a:pt x="339" y="120"/>
                  </a:cubicBezTo>
                  <a:cubicBezTo>
                    <a:pt x="345" y="120"/>
                    <a:pt x="348" y="121"/>
                    <a:pt x="352" y="123"/>
                  </a:cubicBezTo>
                  <a:cubicBezTo>
                    <a:pt x="353" y="123"/>
                    <a:pt x="353" y="120"/>
                    <a:pt x="355" y="120"/>
                  </a:cubicBezTo>
                  <a:cubicBezTo>
                    <a:pt x="355" y="118"/>
                    <a:pt x="354" y="117"/>
                    <a:pt x="352" y="116"/>
                  </a:cubicBezTo>
                  <a:cubicBezTo>
                    <a:pt x="354" y="111"/>
                    <a:pt x="354" y="106"/>
                    <a:pt x="353" y="101"/>
                  </a:cubicBezTo>
                  <a:cubicBezTo>
                    <a:pt x="358" y="100"/>
                    <a:pt x="362" y="100"/>
                    <a:pt x="365" y="102"/>
                  </a:cubicBezTo>
                  <a:cubicBezTo>
                    <a:pt x="365" y="102"/>
                    <a:pt x="369" y="103"/>
                    <a:pt x="369" y="106"/>
                  </a:cubicBezTo>
                  <a:cubicBezTo>
                    <a:pt x="360" y="106"/>
                    <a:pt x="360" y="106"/>
                    <a:pt x="360" y="106"/>
                  </a:cubicBezTo>
                  <a:cubicBezTo>
                    <a:pt x="360" y="110"/>
                    <a:pt x="360" y="110"/>
                    <a:pt x="360" y="110"/>
                  </a:cubicBezTo>
                  <a:cubicBezTo>
                    <a:pt x="364" y="114"/>
                    <a:pt x="365" y="110"/>
                    <a:pt x="367" y="112"/>
                  </a:cubicBezTo>
                  <a:cubicBezTo>
                    <a:pt x="369" y="113"/>
                    <a:pt x="363" y="113"/>
                    <a:pt x="363" y="113"/>
                  </a:cubicBezTo>
                  <a:cubicBezTo>
                    <a:pt x="362" y="116"/>
                    <a:pt x="367" y="113"/>
                    <a:pt x="369" y="116"/>
                  </a:cubicBezTo>
                  <a:cubicBezTo>
                    <a:pt x="371" y="115"/>
                    <a:pt x="374" y="113"/>
                    <a:pt x="376" y="110"/>
                  </a:cubicBezTo>
                  <a:cubicBezTo>
                    <a:pt x="376" y="110"/>
                    <a:pt x="378" y="109"/>
                    <a:pt x="377" y="108"/>
                  </a:cubicBezTo>
                  <a:cubicBezTo>
                    <a:pt x="384" y="109"/>
                    <a:pt x="383" y="104"/>
                    <a:pt x="388" y="105"/>
                  </a:cubicBezTo>
                  <a:cubicBezTo>
                    <a:pt x="390" y="104"/>
                    <a:pt x="391" y="103"/>
                    <a:pt x="391" y="101"/>
                  </a:cubicBezTo>
                  <a:cubicBezTo>
                    <a:pt x="394" y="101"/>
                    <a:pt x="395" y="99"/>
                    <a:pt x="395" y="98"/>
                  </a:cubicBezTo>
                  <a:cubicBezTo>
                    <a:pt x="401" y="102"/>
                    <a:pt x="405" y="95"/>
                    <a:pt x="411" y="95"/>
                  </a:cubicBezTo>
                  <a:cubicBezTo>
                    <a:pt x="411" y="101"/>
                    <a:pt x="411" y="101"/>
                    <a:pt x="411" y="101"/>
                  </a:cubicBezTo>
                  <a:cubicBezTo>
                    <a:pt x="416" y="101"/>
                    <a:pt x="420" y="100"/>
                    <a:pt x="423" y="99"/>
                  </a:cubicBezTo>
                  <a:cubicBezTo>
                    <a:pt x="424" y="99"/>
                    <a:pt x="426" y="99"/>
                    <a:pt x="426" y="99"/>
                  </a:cubicBezTo>
                  <a:cubicBezTo>
                    <a:pt x="426" y="99"/>
                    <a:pt x="426" y="98"/>
                    <a:pt x="426" y="98"/>
                  </a:cubicBezTo>
                  <a:cubicBezTo>
                    <a:pt x="429" y="97"/>
                    <a:pt x="433" y="98"/>
                    <a:pt x="433" y="94"/>
                  </a:cubicBezTo>
                  <a:cubicBezTo>
                    <a:pt x="437" y="95"/>
                    <a:pt x="442" y="96"/>
                    <a:pt x="445" y="99"/>
                  </a:cubicBezTo>
                  <a:cubicBezTo>
                    <a:pt x="447" y="98"/>
                    <a:pt x="448" y="97"/>
                    <a:pt x="449" y="95"/>
                  </a:cubicBezTo>
                  <a:cubicBezTo>
                    <a:pt x="449" y="93"/>
                    <a:pt x="443" y="92"/>
                    <a:pt x="447" y="91"/>
                  </a:cubicBezTo>
                  <a:cubicBezTo>
                    <a:pt x="445" y="87"/>
                    <a:pt x="438" y="88"/>
                    <a:pt x="440" y="81"/>
                  </a:cubicBezTo>
                  <a:cubicBezTo>
                    <a:pt x="443" y="82"/>
                    <a:pt x="443" y="84"/>
                    <a:pt x="447" y="85"/>
                  </a:cubicBezTo>
                  <a:cubicBezTo>
                    <a:pt x="449" y="85"/>
                    <a:pt x="452" y="89"/>
                    <a:pt x="456" y="88"/>
                  </a:cubicBezTo>
                  <a:cubicBezTo>
                    <a:pt x="457" y="88"/>
                    <a:pt x="457" y="86"/>
                    <a:pt x="457" y="86"/>
                  </a:cubicBezTo>
                  <a:cubicBezTo>
                    <a:pt x="458" y="86"/>
                    <a:pt x="460" y="89"/>
                    <a:pt x="460" y="86"/>
                  </a:cubicBezTo>
                  <a:cubicBezTo>
                    <a:pt x="462" y="86"/>
                    <a:pt x="462" y="89"/>
                    <a:pt x="463" y="89"/>
                  </a:cubicBezTo>
                  <a:cubicBezTo>
                    <a:pt x="465" y="90"/>
                    <a:pt x="468" y="89"/>
                    <a:pt x="467" y="92"/>
                  </a:cubicBezTo>
                  <a:cubicBezTo>
                    <a:pt x="471" y="90"/>
                    <a:pt x="473" y="93"/>
                    <a:pt x="478" y="91"/>
                  </a:cubicBezTo>
                  <a:cubicBezTo>
                    <a:pt x="476" y="95"/>
                    <a:pt x="483" y="92"/>
                    <a:pt x="481" y="96"/>
                  </a:cubicBezTo>
                  <a:cubicBezTo>
                    <a:pt x="483" y="96"/>
                    <a:pt x="485" y="97"/>
                    <a:pt x="485" y="99"/>
                  </a:cubicBezTo>
                  <a:cubicBezTo>
                    <a:pt x="490" y="98"/>
                    <a:pt x="490" y="102"/>
                    <a:pt x="495" y="101"/>
                  </a:cubicBezTo>
                  <a:cubicBezTo>
                    <a:pt x="498" y="92"/>
                    <a:pt x="487" y="96"/>
                    <a:pt x="489" y="88"/>
                  </a:cubicBezTo>
                  <a:cubicBezTo>
                    <a:pt x="489" y="86"/>
                    <a:pt x="488" y="88"/>
                    <a:pt x="485" y="88"/>
                  </a:cubicBezTo>
                  <a:cubicBezTo>
                    <a:pt x="485" y="85"/>
                    <a:pt x="488" y="84"/>
                    <a:pt x="487" y="79"/>
                  </a:cubicBezTo>
                  <a:cubicBezTo>
                    <a:pt x="487" y="78"/>
                    <a:pt x="484" y="79"/>
                    <a:pt x="484" y="78"/>
                  </a:cubicBezTo>
                  <a:cubicBezTo>
                    <a:pt x="484" y="78"/>
                    <a:pt x="486" y="75"/>
                    <a:pt x="484" y="75"/>
                  </a:cubicBezTo>
                  <a:cubicBezTo>
                    <a:pt x="484" y="72"/>
                    <a:pt x="488" y="73"/>
                    <a:pt x="487" y="70"/>
                  </a:cubicBezTo>
                  <a:cubicBezTo>
                    <a:pt x="489" y="70"/>
                    <a:pt x="488" y="66"/>
                    <a:pt x="492" y="67"/>
                  </a:cubicBezTo>
                  <a:cubicBezTo>
                    <a:pt x="492" y="64"/>
                    <a:pt x="493" y="62"/>
                    <a:pt x="496" y="63"/>
                  </a:cubicBezTo>
                  <a:cubicBezTo>
                    <a:pt x="495" y="56"/>
                    <a:pt x="501" y="58"/>
                    <a:pt x="501" y="53"/>
                  </a:cubicBezTo>
                  <a:cubicBezTo>
                    <a:pt x="507" y="52"/>
                    <a:pt x="510" y="55"/>
                    <a:pt x="515" y="56"/>
                  </a:cubicBezTo>
                  <a:cubicBezTo>
                    <a:pt x="515" y="58"/>
                    <a:pt x="514" y="60"/>
                    <a:pt x="516" y="60"/>
                  </a:cubicBezTo>
                  <a:cubicBezTo>
                    <a:pt x="516" y="61"/>
                    <a:pt x="514" y="61"/>
                    <a:pt x="512" y="61"/>
                  </a:cubicBezTo>
                  <a:cubicBezTo>
                    <a:pt x="512" y="67"/>
                    <a:pt x="514" y="69"/>
                    <a:pt x="512" y="74"/>
                  </a:cubicBezTo>
                  <a:cubicBezTo>
                    <a:pt x="513" y="75"/>
                    <a:pt x="514" y="76"/>
                    <a:pt x="515" y="77"/>
                  </a:cubicBezTo>
                  <a:cubicBezTo>
                    <a:pt x="515" y="77"/>
                    <a:pt x="516" y="78"/>
                    <a:pt x="517" y="78"/>
                  </a:cubicBezTo>
                  <a:cubicBezTo>
                    <a:pt x="515" y="81"/>
                    <a:pt x="517" y="89"/>
                    <a:pt x="515" y="92"/>
                  </a:cubicBezTo>
                  <a:cubicBezTo>
                    <a:pt x="513" y="97"/>
                    <a:pt x="518" y="95"/>
                    <a:pt x="519" y="98"/>
                  </a:cubicBezTo>
                  <a:cubicBezTo>
                    <a:pt x="518" y="109"/>
                    <a:pt x="513" y="116"/>
                    <a:pt x="503" y="119"/>
                  </a:cubicBezTo>
                  <a:cubicBezTo>
                    <a:pt x="504" y="122"/>
                    <a:pt x="510" y="119"/>
                    <a:pt x="511" y="122"/>
                  </a:cubicBezTo>
                  <a:cubicBezTo>
                    <a:pt x="514" y="121"/>
                    <a:pt x="513" y="117"/>
                    <a:pt x="517" y="117"/>
                  </a:cubicBezTo>
                  <a:cubicBezTo>
                    <a:pt x="517" y="118"/>
                    <a:pt x="516" y="120"/>
                    <a:pt x="516" y="122"/>
                  </a:cubicBezTo>
                  <a:cubicBezTo>
                    <a:pt x="518" y="121"/>
                    <a:pt x="517" y="119"/>
                    <a:pt x="519" y="119"/>
                  </a:cubicBezTo>
                  <a:cubicBezTo>
                    <a:pt x="521" y="119"/>
                    <a:pt x="520" y="116"/>
                    <a:pt x="520" y="116"/>
                  </a:cubicBezTo>
                  <a:cubicBezTo>
                    <a:pt x="521" y="116"/>
                    <a:pt x="523" y="116"/>
                    <a:pt x="523" y="116"/>
                  </a:cubicBezTo>
                  <a:cubicBezTo>
                    <a:pt x="524" y="115"/>
                    <a:pt x="523" y="113"/>
                    <a:pt x="523" y="112"/>
                  </a:cubicBezTo>
                  <a:cubicBezTo>
                    <a:pt x="527" y="112"/>
                    <a:pt x="527" y="112"/>
                    <a:pt x="527" y="112"/>
                  </a:cubicBezTo>
                  <a:cubicBezTo>
                    <a:pt x="526" y="107"/>
                    <a:pt x="532" y="103"/>
                    <a:pt x="527" y="101"/>
                  </a:cubicBezTo>
                  <a:cubicBezTo>
                    <a:pt x="528" y="99"/>
                    <a:pt x="530" y="100"/>
                    <a:pt x="530" y="98"/>
                  </a:cubicBezTo>
                  <a:cubicBezTo>
                    <a:pt x="530" y="96"/>
                    <a:pt x="528" y="97"/>
                    <a:pt x="527" y="96"/>
                  </a:cubicBezTo>
                  <a:cubicBezTo>
                    <a:pt x="527" y="93"/>
                    <a:pt x="532" y="96"/>
                    <a:pt x="534" y="95"/>
                  </a:cubicBezTo>
                  <a:cubicBezTo>
                    <a:pt x="533" y="94"/>
                    <a:pt x="534" y="90"/>
                    <a:pt x="530" y="91"/>
                  </a:cubicBezTo>
                  <a:cubicBezTo>
                    <a:pt x="527" y="93"/>
                    <a:pt x="525" y="87"/>
                    <a:pt x="524" y="91"/>
                  </a:cubicBezTo>
                  <a:cubicBezTo>
                    <a:pt x="522" y="88"/>
                    <a:pt x="522" y="85"/>
                    <a:pt x="523" y="82"/>
                  </a:cubicBezTo>
                  <a:cubicBezTo>
                    <a:pt x="523" y="82"/>
                    <a:pt x="526" y="83"/>
                    <a:pt x="526" y="82"/>
                  </a:cubicBezTo>
                  <a:cubicBezTo>
                    <a:pt x="527" y="81"/>
                    <a:pt x="525" y="77"/>
                    <a:pt x="526" y="75"/>
                  </a:cubicBezTo>
                  <a:cubicBezTo>
                    <a:pt x="526" y="73"/>
                    <a:pt x="524" y="75"/>
                    <a:pt x="524" y="75"/>
                  </a:cubicBezTo>
                  <a:cubicBezTo>
                    <a:pt x="522" y="73"/>
                    <a:pt x="523" y="70"/>
                    <a:pt x="522" y="67"/>
                  </a:cubicBezTo>
                  <a:cubicBezTo>
                    <a:pt x="527" y="69"/>
                    <a:pt x="525" y="63"/>
                    <a:pt x="529" y="63"/>
                  </a:cubicBezTo>
                  <a:cubicBezTo>
                    <a:pt x="529" y="56"/>
                    <a:pt x="529" y="56"/>
                    <a:pt x="529" y="56"/>
                  </a:cubicBezTo>
                  <a:cubicBezTo>
                    <a:pt x="533" y="54"/>
                    <a:pt x="531" y="60"/>
                    <a:pt x="532" y="63"/>
                  </a:cubicBezTo>
                  <a:cubicBezTo>
                    <a:pt x="532" y="65"/>
                    <a:pt x="534" y="61"/>
                    <a:pt x="534" y="64"/>
                  </a:cubicBezTo>
                  <a:cubicBezTo>
                    <a:pt x="534" y="65"/>
                    <a:pt x="533" y="66"/>
                    <a:pt x="533" y="65"/>
                  </a:cubicBezTo>
                  <a:cubicBezTo>
                    <a:pt x="534" y="69"/>
                    <a:pt x="537" y="70"/>
                    <a:pt x="541" y="72"/>
                  </a:cubicBezTo>
                  <a:cubicBezTo>
                    <a:pt x="544" y="73"/>
                    <a:pt x="541" y="68"/>
                    <a:pt x="540" y="68"/>
                  </a:cubicBezTo>
                  <a:cubicBezTo>
                    <a:pt x="542" y="66"/>
                    <a:pt x="546" y="66"/>
                    <a:pt x="550" y="65"/>
                  </a:cubicBezTo>
                  <a:cubicBezTo>
                    <a:pt x="550" y="64"/>
                    <a:pt x="547" y="64"/>
                    <a:pt x="546" y="64"/>
                  </a:cubicBezTo>
                  <a:cubicBezTo>
                    <a:pt x="547" y="60"/>
                    <a:pt x="544" y="60"/>
                    <a:pt x="544" y="57"/>
                  </a:cubicBezTo>
                  <a:cubicBezTo>
                    <a:pt x="545" y="60"/>
                    <a:pt x="554" y="56"/>
                    <a:pt x="553" y="61"/>
                  </a:cubicBezTo>
                  <a:cubicBezTo>
                    <a:pt x="554" y="62"/>
                    <a:pt x="555" y="60"/>
                    <a:pt x="555" y="60"/>
                  </a:cubicBezTo>
                  <a:cubicBezTo>
                    <a:pt x="557" y="60"/>
                    <a:pt x="556" y="62"/>
                    <a:pt x="557" y="63"/>
                  </a:cubicBezTo>
                  <a:cubicBezTo>
                    <a:pt x="557" y="63"/>
                    <a:pt x="559" y="62"/>
                    <a:pt x="560" y="63"/>
                  </a:cubicBezTo>
                  <a:cubicBezTo>
                    <a:pt x="562" y="65"/>
                    <a:pt x="567" y="62"/>
                    <a:pt x="564" y="67"/>
                  </a:cubicBezTo>
                  <a:cubicBezTo>
                    <a:pt x="571" y="67"/>
                    <a:pt x="571" y="67"/>
                    <a:pt x="571" y="67"/>
                  </a:cubicBezTo>
                  <a:cubicBezTo>
                    <a:pt x="571" y="65"/>
                    <a:pt x="565" y="64"/>
                    <a:pt x="569" y="63"/>
                  </a:cubicBezTo>
                  <a:cubicBezTo>
                    <a:pt x="568" y="61"/>
                    <a:pt x="567" y="61"/>
                    <a:pt x="565" y="60"/>
                  </a:cubicBezTo>
                  <a:cubicBezTo>
                    <a:pt x="564" y="53"/>
                    <a:pt x="565" y="52"/>
                    <a:pt x="565" y="44"/>
                  </a:cubicBezTo>
                  <a:cubicBezTo>
                    <a:pt x="573" y="44"/>
                    <a:pt x="583" y="45"/>
                    <a:pt x="589" y="44"/>
                  </a:cubicBezTo>
                  <a:cubicBezTo>
                    <a:pt x="592" y="44"/>
                    <a:pt x="590" y="40"/>
                    <a:pt x="593" y="43"/>
                  </a:cubicBezTo>
                  <a:cubicBezTo>
                    <a:pt x="598" y="40"/>
                    <a:pt x="594" y="37"/>
                    <a:pt x="596" y="33"/>
                  </a:cubicBezTo>
                  <a:cubicBezTo>
                    <a:pt x="599" y="34"/>
                    <a:pt x="601" y="33"/>
                    <a:pt x="603" y="32"/>
                  </a:cubicBezTo>
                  <a:cubicBezTo>
                    <a:pt x="605" y="29"/>
                    <a:pt x="609" y="27"/>
                    <a:pt x="611" y="25"/>
                  </a:cubicBezTo>
                  <a:cubicBezTo>
                    <a:pt x="626" y="23"/>
                    <a:pt x="641" y="21"/>
                    <a:pt x="652" y="16"/>
                  </a:cubicBezTo>
                  <a:cubicBezTo>
                    <a:pt x="654" y="15"/>
                    <a:pt x="655" y="19"/>
                    <a:pt x="655" y="19"/>
                  </a:cubicBezTo>
                  <a:cubicBezTo>
                    <a:pt x="656" y="19"/>
                    <a:pt x="657" y="15"/>
                    <a:pt x="656" y="15"/>
                  </a:cubicBezTo>
                  <a:cubicBezTo>
                    <a:pt x="659" y="16"/>
                    <a:pt x="656" y="17"/>
                    <a:pt x="658" y="19"/>
                  </a:cubicBezTo>
                  <a:cubicBezTo>
                    <a:pt x="658" y="20"/>
                    <a:pt x="661" y="19"/>
                    <a:pt x="661" y="21"/>
                  </a:cubicBezTo>
                  <a:cubicBezTo>
                    <a:pt x="663" y="20"/>
                    <a:pt x="659" y="18"/>
                    <a:pt x="662" y="18"/>
                  </a:cubicBezTo>
                  <a:cubicBezTo>
                    <a:pt x="664" y="17"/>
                    <a:pt x="669" y="18"/>
                    <a:pt x="669" y="14"/>
                  </a:cubicBezTo>
                  <a:cubicBezTo>
                    <a:pt x="672" y="14"/>
                    <a:pt x="673" y="13"/>
                    <a:pt x="673" y="11"/>
                  </a:cubicBezTo>
                  <a:cubicBezTo>
                    <a:pt x="675" y="11"/>
                    <a:pt x="675" y="13"/>
                    <a:pt x="677" y="14"/>
                  </a:cubicBezTo>
                  <a:cubicBezTo>
                    <a:pt x="681" y="13"/>
                    <a:pt x="680" y="9"/>
                    <a:pt x="680" y="5"/>
                  </a:cubicBezTo>
                  <a:cubicBezTo>
                    <a:pt x="687" y="3"/>
                    <a:pt x="694" y="0"/>
                    <a:pt x="704" y="1"/>
                  </a:cubicBezTo>
                  <a:cubicBezTo>
                    <a:pt x="703" y="2"/>
                    <a:pt x="703" y="4"/>
                    <a:pt x="703" y="7"/>
                  </a:cubicBezTo>
                  <a:cubicBezTo>
                    <a:pt x="705" y="10"/>
                    <a:pt x="711" y="10"/>
                    <a:pt x="714" y="7"/>
                  </a:cubicBezTo>
                  <a:cubicBezTo>
                    <a:pt x="715" y="7"/>
                    <a:pt x="715" y="8"/>
                    <a:pt x="714" y="8"/>
                  </a:cubicBezTo>
                  <a:moveTo>
                    <a:pt x="1051" y="179"/>
                  </a:moveTo>
                  <a:cubicBezTo>
                    <a:pt x="1051" y="177"/>
                    <a:pt x="1048" y="178"/>
                    <a:pt x="1048" y="176"/>
                  </a:cubicBezTo>
                  <a:cubicBezTo>
                    <a:pt x="1043" y="175"/>
                    <a:pt x="1043" y="179"/>
                    <a:pt x="1048" y="178"/>
                  </a:cubicBezTo>
                  <a:cubicBezTo>
                    <a:pt x="1048" y="179"/>
                    <a:pt x="1049" y="179"/>
                    <a:pt x="1051" y="179"/>
                  </a:cubicBezTo>
                  <a:moveTo>
                    <a:pt x="303" y="284"/>
                  </a:moveTo>
                  <a:cubicBezTo>
                    <a:pt x="302" y="289"/>
                    <a:pt x="308" y="286"/>
                    <a:pt x="306" y="291"/>
                  </a:cubicBezTo>
                  <a:cubicBezTo>
                    <a:pt x="308" y="292"/>
                    <a:pt x="309" y="289"/>
                    <a:pt x="310" y="291"/>
                  </a:cubicBezTo>
                  <a:cubicBezTo>
                    <a:pt x="310" y="293"/>
                    <a:pt x="309" y="292"/>
                    <a:pt x="308" y="293"/>
                  </a:cubicBezTo>
                  <a:cubicBezTo>
                    <a:pt x="306" y="294"/>
                    <a:pt x="300" y="296"/>
                    <a:pt x="299" y="296"/>
                  </a:cubicBezTo>
                  <a:cubicBezTo>
                    <a:pt x="295" y="295"/>
                    <a:pt x="294" y="292"/>
                    <a:pt x="292" y="290"/>
                  </a:cubicBezTo>
                  <a:cubicBezTo>
                    <a:pt x="292" y="288"/>
                    <a:pt x="296" y="289"/>
                    <a:pt x="296" y="287"/>
                  </a:cubicBezTo>
                  <a:cubicBezTo>
                    <a:pt x="293" y="285"/>
                    <a:pt x="292" y="284"/>
                    <a:pt x="287" y="286"/>
                  </a:cubicBezTo>
                  <a:cubicBezTo>
                    <a:pt x="286" y="283"/>
                    <a:pt x="285" y="281"/>
                    <a:pt x="280" y="281"/>
                  </a:cubicBezTo>
                  <a:cubicBezTo>
                    <a:pt x="279" y="281"/>
                    <a:pt x="280" y="284"/>
                    <a:pt x="279" y="284"/>
                  </a:cubicBezTo>
                  <a:cubicBezTo>
                    <a:pt x="278" y="285"/>
                    <a:pt x="276" y="285"/>
                    <a:pt x="275" y="286"/>
                  </a:cubicBezTo>
                  <a:cubicBezTo>
                    <a:pt x="273" y="287"/>
                    <a:pt x="273" y="291"/>
                    <a:pt x="269" y="290"/>
                  </a:cubicBezTo>
                  <a:cubicBezTo>
                    <a:pt x="271" y="295"/>
                    <a:pt x="267" y="296"/>
                    <a:pt x="266" y="297"/>
                  </a:cubicBezTo>
                  <a:cubicBezTo>
                    <a:pt x="265" y="300"/>
                    <a:pt x="266" y="303"/>
                    <a:pt x="265" y="307"/>
                  </a:cubicBezTo>
                  <a:cubicBezTo>
                    <a:pt x="264" y="307"/>
                    <a:pt x="263" y="306"/>
                    <a:pt x="262" y="305"/>
                  </a:cubicBezTo>
                  <a:cubicBezTo>
                    <a:pt x="261" y="310"/>
                    <a:pt x="265" y="312"/>
                    <a:pt x="262" y="315"/>
                  </a:cubicBezTo>
                  <a:cubicBezTo>
                    <a:pt x="265" y="314"/>
                    <a:pt x="264" y="318"/>
                    <a:pt x="265" y="318"/>
                  </a:cubicBezTo>
                  <a:cubicBezTo>
                    <a:pt x="266" y="318"/>
                    <a:pt x="267" y="318"/>
                    <a:pt x="268" y="318"/>
                  </a:cubicBezTo>
                  <a:cubicBezTo>
                    <a:pt x="271" y="319"/>
                    <a:pt x="272" y="321"/>
                    <a:pt x="273" y="319"/>
                  </a:cubicBezTo>
                  <a:cubicBezTo>
                    <a:pt x="274" y="319"/>
                    <a:pt x="276" y="319"/>
                    <a:pt x="276" y="319"/>
                  </a:cubicBezTo>
                  <a:cubicBezTo>
                    <a:pt x="281" y="319"/>
                    <a:pt x="280" y="318"/>
                    <a:pt x="282" y="317"/>
                  </a:cubicBezTo>
                  <a:cubicBezTo>
                    <a:pt x="284" y="316"/>
                    <a:pt x="285" y="318"/>
                    <a:pt x="287" y="318"/>
                  </a:cubicBezTo>
                  <a:cubicBezTo>
                    <a:pt x="288" y="317"/>
                    <a:pt x="288" y="315"/>
                    <a:pt x="289" y="315"/>
                  </a:cubicBezTo>
                  <a:cubicBezTo>
                    <a:pt x="292" y="314"/>
                    <a:pt x="298" y="314"/>
                    <a:pt x="301" y="315"/>
                  </a:cubicBezTo>
                  <a:cubicBezTo>
                    <a:pt x="304" y="316"/>
                    <a:pt x="304" y="318"/>
                    <a:pt x="307" y="318"/>
                  </a:cubicBezTo>
                  <a:cubicBezTo>
                    <a:pt x="308" y="318"/>
                    <a:pt x="309" y="317"/>
                    <a:pt x="310" y="317"/>
                  </a:cubicBezTo>
                  <a:cubicBezTo>
                    <a:pt x="309" y="317"/>
                    <a:pt x="311" y="318"/>
                    <a:pt x="311" y="318"/>
                  </a:cubicBezTo>
                  <a:cubicBezTo>
                    <a:pt x="315" y="319"/>
                    <a:pt x="315" y="319"/>
                    <a:pt x="318" y="319"/>
                  </a:cubicBezTo>
                  <a:cubicBezTo>
                    <a:pt x="325" y="320"/>
                    <a:pt x="331" y="318"/>
                    <a:pt x="338" y="319"/>
                  </a:cubicBezTo>
                  <a:cubicBezTo>
                    <a:pt x="337" y="316"/>
                    <a:pt x="338" y="314"/>
                    <a:pt x="339" y="312"/>
                  </a:cubicBezTo>
                  <a:cubicBezTo>
                    <a:pt x="334" y="306"/>
                    <a:pt x="331" y="300"/>
                    <a:pt x="321" y="298"/>
                  </a:cubicBezTo>
                  <a:cubicBezTo>
                    <a:pt x="322" y="296"/>
                    <a:pt x="319" y="296"/>
                    <a:pt x="318" y="294"/>
                  </a:cubicBezTo>
                  <a:cubicBezTo>
                    <a:pt x="318" y="292"/>
                    <a:pt x="318" y="291"/>
                    <a:pt x="317" y="290"/>
                  </a:cubicBezTo>
                  <a:cubicBezTo>
                    <a:pt x="318" y="286"/>
                    <a:pt x="322" y="286"/>
                    <a:pt x="321" y="280"/>
                  </a:cubicBezTo>
                  <a:cubicBezTo>
                    <a:pt x="313" y="279"/>
                    <a:pt x="309" y="283"/>
                    <a:pt x="303" y="284"/>
                  </a:cubicBezTo>
                  <a:moveTo>
                    <a:pt x="400" y="349"/>
                  </a:moveTo>
                  <a:cubicBezTo>
                    <a:pt x="398" y="349"/>
                    <a:pt x="396" y="349"/>
                    <a:pt x="398" y="350"/>
                  </a:cubicBezTo>
                  <a:cubicBezTo>
                    <a:pt x="401" y="348"/>
                    <a:pt x="406" y="348"/>
                    <a:pt x="408" y="347"/>
                  </a:cubicBezTo>
                  <a:cubicBezTo>
                    <a:pt x="408" y="347"/>
                    <a:pt x="408" y="345"/>
                    <a:pt x="408" y="345"/>
                  </a:cubicBezTo>
                  <a:cubicBezTo>
                    <a:pt x="409" y="344"/>
                    <a:pt x="410" y="346"/>
                    <a:pt x="411" y="346"/>
                  </a:cubicBezTo>
                  <a:cubicBezTo>
                    <a:pt x="411" y="336"/>
                    <a:pt x="411" y="336"/>
                    <a:pt x="411" y="336"/>
                  </a:cubicBezTo>
                  <a:cubicBezTo>
                    <a:pt x="409" y="334"/>
                    <a:pt x="408" y="334"/>
                    <a:pt x="407" y="332"/>
                  </a:cubicBezTo>
                  <a:cubicBezTo>
                    <a:pt x="406" y="331"/>
                    <a:pt x="407" y="330"/>
                    <a:pt x="407" y="329"/>
                  </a:cubicBezTo>
                  <a:cubicBezTo>
                    <a:pt x="406" y="327"/>
                    <a:pt x="402" y="326"/>
                    <a:pt x="405" y="325"/>
                  </a:cubicBezTo>
                  <a:cubicBezTo>
                    <a:pt x="414" y="325"/>
                    <a:pt x="414" y="325"/>
                    <a:pt x="414" y="325"/>
                  </a:cubicBezTo>
                  <a:cubicBezTo>
                    <a:pt x="415" y="320"/>
                    <a:pt x="411" y="320"/>
                    <a:pt x="411" y="318"/>
                  </a:cubicBezTo>
                  <a:cubicBezTo>
                    <a:pt x="411" y="315"/>
                    <a:pt x="408" y="316"/>
                    <a:pt x="407" y="314"/>
                  </a:cubicBezTo>
                  <a:cubicBezTo>
                    <a:pt x="407" y="314"/>
                    <a:pt x="409" y="312"/>
                    <a:pt x="408" y="311"/>
                  </a:cubicBezTo>
                  <a:cubicBezTo>
                    <a:pt x="404" y="312"/>
                    <a:pt x="403" y="309"/>
                    <a:pt x="400" y="310"/>
                  </a:cubicBezTo>
                  <a:cubicBezTo>
                    <a:pt x="401" y="302"/>
                    <a:pt x="391" y="304"/>
                    <a:pt x="391" y="297"/>
                  </a:cubicBezTo>
                  <a:cubicBezTo>
                    <a:pt x="395" y="294"/>
                    <a:pt x="397" y="290"/>
                    <a:pt x="405" y="291"/>
                  </a:cubicBezTo>
                  <a:cubicBezTo>
                    <a:pt x="406" y="290"/>
                    <a:pt x="405" y="289"/>
                    <a:pt x="407" y="288"/>
                  </a:cubicBezTo>
                  <a:cubicBezTo>
                    <a:pt x="407" y="285"/>
                    <a:pt x="402" y="285"/>
                    <a:pt x="402" y="281"/>
                  </a:cubicBezTo>
                  <a:cubicBezTo>
                    <a:pt x="396" y="281"/>
                    <a:pt x="393" y="283"/>
                    <a:pt x="388" y="281"/>
                  </a:cubicBezTo>
                  <a:cubicBezTo>
                    <a:pt x="388" y="283"/>
                    <a:pt x="388" y="285"/>
                    <a:pt x="387" y="283"/>
                  </a:cubicBezTo>
                  <a:cubicBezTo>
                    <a:pt x="386" y="282"/>
                    <a:pt x="386" y="284"/>
                    <a:pt x="386" y="284"/>
                  </a:cubicBezTo>
                  <a:cubicBezTo>
                    <a:pt x="383" y="286"/>
                    <a:pt x="377" y="288"/>
                    <a:pt x="376" y="288"/>
                  </a:cubicBezTo>
                  <a:cubicBezTo>
                    <a:pt x="372" y="290"/>
                    <a:pt x="373" y="290"/>
                    <a:pt x="372" y="293"/>
                  </a:cubicBezTo>
                  <a:cubicBezTo>
                    <a:pt x="371" y="293"/>
                    <a:pt x="369" y="292"/>
                    <a:pt x="369" y="293"/>
                  </a:cubicBezTo>
                  <a:cubicBezTo>
                    <a:pt x="368" y="293"/>
                    <a:pt x="369" y="296"/>
                    <a:pt x="369" y="297"/>
                  </a:cubicBezTo>
                  <a:cubicBezTo>
                    <a:pt x="369" y="300"/>
                    <a:pt x="373" y="295"/>
                    <a:pt x="373" y="300"/>
                  </a:cubicBezTo>
                  <a:cubicBezTo>
                    <a:pt x="373" y="301"/>
                    <a:pt x="374" y="301"/>
                    <a:pt x="374" y="303"/>
                  </a:cubicBezTo>
                  <a:cubicBezTo>
                    <a:pt x="373" y="307"/>
                    <a:pt x="376" y="310"/>
                    <a:pt x="376" y="311"/>
                  </a:cubicBezTo>
                  <a:cubicBezTo>
                    <a:pt x="376" y="313"/>
                    <a:pt x="376" y="313"/>
                    <a:pt x="377" y="314"/>
                  </a:cubicBezTo>
                  <a:cubicBezTo>
                    <a:pt x="377" y="314"/>
                    <a:pt x="379" y="318"/>
                    <a:pt x="379" y="318"/>
                  </a:cubicBezTo>
                  <a:cubicBezTo>
                    <a:pt x="380" y="322"/>
                    <a:pt x="380" y="321"/>
                    <a:pt x="381" y="324"/>
                  </a:cubicBezTo>
                  <a:cubicBezTo>
                    <a:pt x="382" y="325"/>
                    <a:pt x="381" y="327"/>
                    <a:pt x="381" y="328"/>
                  </a:cubicBezTo>
                  <a:cubicBezTo>
                    <a:pt x="382" y="329"/>
                    <a:pt x="385" y="329"/>
                    <a:pt x="384" y="332"/>
                  </a:cubicBezTo>
                  <a:cubicBezTo>
                    <a:pt x="379" y="331"/>
                    <a:pt x="383" y="338"/>
                    <a:pt x="380" y="339"/>
                  </a:cubicBezTo>
                  <a:cubicBezTo>
                    <a:pt x="386" y="340"/>
                    <a:pt x="386" y="349"/>
                    <a:pt x="393" y="345"/>
                  </a:cubicBezTo>
                  <a:cubicBezTo>
                    <a:pt x="387" y="350"/>
                    <a:pt x="399" y="345"/>
                    <a:pt x="400" y="349"/>
                  </a:cubicBezTo>
                  <a:moveTo>
                    <a:pt x="442" y="284"/>
                  </a:moveTo>
                  <a:cubicBezTo>
                    <a:pt x="441" y="285"/>
                    <a:pt x="441" y="287"/>
                    <a:pt x="440" y="288"/>
                  </a:cubicBezTo>
                  <a:cubicBezTo>
                    <a:pt x="439" y="290"/>
                    <a:pt x="437" y="290"/>
                    <a:pt x="436" y="291"/>
                  </a:cubicBezTo>
                  <a:cubicBezTo>
                    <a:pt x="437" y="292"/>
                    <a:pt x="440" y="295"/>
                    <a:pt x="440" y="297"/>
                  </a:cubicBezTo>
                  <a:cubicBezTo>
                    <a:pt x="440" y="297"/>
                    <a:pt x="438" y="297"/>
                    <a:pt x="439" y="298"/>
                  </a:cubicBezTo>
                  <a:cubicBezTo>
                    <a:pt x="440" y="300"/>
                    <a:pt x="443" y="299"/>
                    <a:pt x="445" y="301"/>
                  </a:cubicBezTo>
                  <a:cubicBezTo>
                    <a:pt x="445" y="300"/>
                    <a:pt x="446" y="299"/>
                    <a:pt x="447" y="298"/>
                  </a:cubicBezTo>
                  <a:cubicBezTo>
                    <a:pt x="449" y="294"/>
                    <a:pt x="445" y="294"/>
                    <a:pt x="445" y="291"/>
                  </a:cubicBezTo>
                  <a:cubicBezTo>
                    <a:pt x="447" y="290"/>
                    <a:pt x="449" y="289"/>
                    <a:pt x="449" y="286"/>
                  </a:cubicBezTo>
                  <a:cubicBezTo>
                    <a:pt x="446" y="286"/>
                    <a:pt x="446" y="285"/>
                    <a:pt x="447" y="283"/>
                  </a:cubicBezTo>
                  <a:cubicBezTo>
                    <a:pt x="445" y="284"/>
                    <a:pt x="443" y="283"/>
                    <a:pt x="442" y="284"/>
                  </a:cubicBezTo>
                  <a:moveTo>
                    <a:pt x="258" y="322"/>
                  </a:moveTo>
                  <a:cubicBezTo>
                    <a:pt x="257" y="328"/>
                    <a:pt x="267" y="324"/>
                    <a:pt x="268" y="322"/>
                  </a:cubicBezTo>
                  <a:cubicBezTo>
                    <a:pt x="264" y="321"/>
                    <a:pt x="262" y="321"/>
                    <a:pt x="258" y="322"/>
                  </a:cubicBezTo>
                  <a:moveTo>
                    <a:pt x="290" y="583"/>
                  </a:moveTo>
                  <a:cubicBezTo>
                    <a:pt x="292" y="578"/>
                    <a:pt x="300" y="578"/>
                    <a:pt x="299" y="569"/>
                  </a:cubicBezTo>
                  <a:cubicBezTo>
                    <a:pt x="295" y="572"/>
                    <a:pt x="288" y="566"/>
                    <a:pt x="283" y="570"/>
                  </a:cubicBezTo>
                  <a:cubicBezTo>
                    <a:pt x="289" y="571"/>
                    <a:pt x="282" y="572"/>
                    <a:pt x="282" y="573"/>
                  </a:cubicBezTo>
                  <a:cubicBezTo>
                    <a:pt x="282" y="572"/>
                    <a:pt x="283" y="576"/>
                    <a:pt x="283" y="577"/>
                  </a:cubicBezTo>
                  <a:cubicBezTo>
                    <a:pt x="283" y="579"/>
                    <a:pt x="283" y="581"/>
                    <a:pt x="282" y="582"/>
                  </a:cubicBezTo>
                  <a:cubicBezTo>
                    <a:pt x="282" y="581"/>
                    <a:pt x="281" y="580"/>
                    <a:pt x="280" y="582"/>
                  </a:cubicBezTo>
                  <a:cubicBezTo>
                    <a:pt x="282" y="584"/>
                    <a:pt x="287" y="583"/>
                    <a:pt x="290" y="58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2" name="Freeform 92"/>
            <p:cNvSpPr/>
            <p:nvPr/>
          </p:nvSpPr>
          <p:spPr bwMode="auto">
            <a:xfrm>
              <a:off x="2303462" y="1103312"/>
              <a:ext cx="63500" cy="34925"/>
            </a:xfrm>
            <a:custGeom>
              <a:avLst/>
              <a:gdLst>
                <a:gd name="T0" fmla="*/ 12 w 17"/>
                <a:gd name="T1" fmla="*/ 0 h 9"/>
                <a:gd name="T2" fmla="*/ 15 w 17"/>
                <a:gd name="T3" fmla="*/ 8 h 9"/>
                <a:gd name="T4" fmla="*/ 0 w 17"/>
                <a:gd name="T5" fmla="*/ 4 h 9"/>
                <a:gd name="T6" fmla="*/ 12 w 1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9">
                  <a:moveTo>
                    <a:pt x="12" y="0"/>
                  </a:moveTo>
                  <a:cubicBezTo>
                    <a:pt x="12" y="4"/>
                    <a:pt x="17" y="3"/>
                    <a:pt x="15" y="8"/>
                  </a:cubicBezTo>
                  <a:cubicBezTo>
                    <a:pt x="7" y="9"/>
                    <a:pt x="3" y="7"/>
                    <a:pt x="0" y="4"/>
                  </a:cubicBezTo>
                  <a:cubicBezTo>
                    <a:pt x="2" y="1"/>
                    <a:pt x="7" y="1"/>
                    <a:pt x="1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3" name="Freeform 93"/>
            <p:cNvSpPr>
              <a:spLocks noEditPoints="1"/>
            </p:cNvSpPr>
            <p:nvPr/>
          </p:nvSpPr>
          <p:spPr bwMode="auto">
            <a:xfrm>
              <a:off x="2435225" y="1166812"/>
              <a:ext cx="633413" cy="442913"/>
            </a:xfrm>
            <a:custGeom>
              <a:avLst/>
              <a:gdLst>
                <a:gd name="T0" fmla="*/ 16 w 169"/>
                <a:gd name="T1" fmla="*/ 7 h 118"/>
                <a:gd name="T2" fmla="*/ 22 w 169"/>
                <a:gd name="T3" fmla="*/ 5 h 118"/>
                <a:gd name="T4" fmla="*/ 22 w 169"/>
                <a:gd name="T5" fmla="*/ 8 h 118"/>
                <a:gd name="T6" fmla="*/ 22 w 169"/>
                <a:gd name="T7" fmla="*/ 14 h 118"/>
                <a:gd name="T8" fmla="*/ 26 w 169"/>
                <a:gd name="T9" fmla="*/ 25 h 118"/>
                <a:gd name="T10" fmla="*/ 36 w 169"/>
                <a:gd name="T11" fmla="*/ 7 h 118"/>
                <a:gd name="T12" fmla="*/ 49 w 169"/>
                <a:gd name="T13" fmla="*/ 5 h 118"/>
                <a:gd name="T14" fmla="*/ 57 w 169"/>
                <a:gd name="T15" fmla="*/ 19 h 118"/>
                <a:gd name="T16" fmla="*/ 67 w 169"/>
                <a:gd name="T17" fmla="*/ 16 h 118"/>
                <a:gd name="T18" fmla="*/ 81 w 169"/>
                <a:gd name="T19" fmla="*/ 15 h 118"/>
                <a:gd name="T20" fmla="*/ 87 w 169"/>
                <a:gd name="T21" fmla="*/ 21 h 118"/>
                <a:gd name="T22" fmla="*/ 92 w 169"/>
                <a:gd name="T23" fmla="*/ 23 h 118"/>
                <a:gd name="T24" fmla="*/ 95 w 169"/>
                <a:gd name="T25" fmla="*/ 25 h 118"/>
                <a:gd name="T26" fmla="*/ 108 w 169"/>
                <a:gd name="T27" fmla="*/ 28 h 118"/>
                <a:gd name="T28" fmla="*/ 119 w 169"/>
                <a:gd name="T29" fmla="*/ 33 h 118"/>
                <a:gd name="T30" fmla="*/ 123 w 169"/>
                <a:gd name="T31" fmla="*/ 37 h 118"/>
                <a:gd name="T32" fmla="*/ 131 w 169"/>
                <a:gd name="T33" fmla="*/ 44 h 118"/>
                <a:gd name="T34" fmla="*/ 126 w 169"/>
                <a:gd name="T35" fmla="*/ 56 h 118"/>
                <a:gd name="T36" fmla="*/ 138 w 169"/>
                <a:gd name="T37" fmla="*/ 57 h 118"/>
                <a:gd name="T38" fmla="*/ 141 w 169"/>
                <a:gd name="T39" fmla="*/ 64 h 118"/>
                <a:gd name="T40" fmla="*/ 153 w 169"/>
                <a:gd name="T41" fmla="*/ 66 h 118"/>
                <a:gd name="T42" fmla="*/ 160 w 169"/>
                <a:gd name="T43" fmla="*/ 73 h 118"/>
                <a:gd name="T44" fmla="*/ 162 w 169"/>
                <a:gd name="T45" fmla="*/ 78 h 118"/>
                <a:gd name="T46" fmla="*/ 155 w 169"/>
                <a:gd name="T47" fmla="*/ 88 h 118"/>
                <a:gd name="T48" fmla="*/ 146 w 169"/>
                <a:gd name="T49" fmla="*/ 87 h 118"/>
                <a:gd name="T50" fmla="*/ 137 w 169"/>
                <a:gd name="T51" fmla="*/ 78 h 118"/>
                <a:gd name="T52" fmla="*/ 130 w 169"/>
                <a:gd name="T53" fmla="*/ 85 h 118"/>
                <a:gd name="T54" fmla="*/ 140 w 169"/>
                <a:gd name="T55" fmla="*/ 91 h 118"/>
                <a:gd name="T56" fmla="*/ 146 w 169"/>
                <a:gd name="T57" fmla="*/ 101 h 118"/>
                <a:gd name="T58" fmla="*/ 141 w 169"/>
                <a:gd name="T59" fmla="*/ 110 h 118"/>
                <a:gd name="T60" fmla="*/ 123 w 169"/>
                <a:gd name="T61" fmla="*/ 103 h 118"/>
                <a:gd name="T62" fmla="*/ 129 w 169"/>
                <a:gd name="T63" fmla="*/ 110 h 118"/>
                <a:gd name="T64" fmla="*/ 136 w 169"/>
                <a:gd name="T65" fmla="*/ 115 h 118"/>
                <a:gd name="T66" fmla="*/ 129 w 169"/>
                <a:gd name="T67" fmla="*/ 115 h 118"/>
                <a:gd name="T68" fmla="*/ 113 w 169"/>
                <a:gd name="T69" fmla="*/ 109 h 118"/>
                <a:gd name="T70" fmla="*/ 105 w 169"/>
                <a:gd name="T71" fmla="*/ 105 h 118"/>
                <a:gd name="T72" fmla="*/ 101 w 169"/>
                <a:gd name="T73" fmla="*/ 98 h 118"/>
                <a:gd name="T74" fmla="*/ 92 w 169"/>
                <a:gd name="T75" fmla="*/ 82 h 118"/>
                <a:gd name="T76" fmla="*/ 94 w 169"/>
                <a:gd name="T77" fmla="*/ 78 h 118"/>
                <a:gd name="T78" fmla="*/ 96 w 169"/>
                <a:gd name="T79" fmla="*/ 73 h 118"/>
                <a:gd name="T80" fmla="*/ 101 w 169"/>
                <a:gd name="T81" fmla="*/ 66 h 118"/>
                <a:gd name="T82" fmla="*/ 96 w 169"/>
                <a:gd name="T83" fmla="*/ 57 h 118"/>
                <a:gd name="T84" fmla="*/ 91 w 169"/>
                <a:gd name="T85" fmla="*/ 53 h 118"/>
                <a:gd name="T86" fmla="*/ 87 w 169"/>
                <a:gd name="T87" fmla="*/ 53 h 118"/>
                <a:gd name="T88" fmla="*/ 81 w 169"/>
                <a:gd name="T89" fmla="*/ 52 h 118"/>
                <a:gd name="T90" fmla="*/ 70 w 169"/>
                <a:gd name="T91" fmla="*/ 39 h 118"/>
                <a:gd name="T92" fmla="*/ 59 w 169"/>
                <a:gd name="T93" fmla="*/ 42 h 118"/>
                <a:gd name="T94" fmla="*/ 49 w 169"/>
                <a:gd name="T95" fmla="*/ 42 h 118"/>
                <a:gd name="T96" fmla="*/ 37 w 169"/>
                <a:gd name="T97" fmla="*/ 42 h 118"/>
                <a:gd name="T98" fmla="*/ 16 w 169"/>
                <a:gd name="T99" fmla="*/ 37 h 118"/>
                <a:gd name="T100" fmla="*/ 7 w 169"/>
                <a:gd name="T101" fmla="*/ 32 h 118"/>
                <a:gd name="T102" fmla="*/ 4 w 169"/>
                <a:gd name="T103" fmla="*/ 25 h 118"/>
                <a:gd name="T104" fmla="*/ 5 w 169"/>
                <a:gd name="T105" fmla="*/ 19 h 118"/>
                <a:gd name="T106" fmla="*/ 109 w 169"/>
                <a:gd name="T107" fmla="*/ 81 h 118"/>
                <a:gd name="T108" fmla="*/ 116 w 169"/>
                <a:gd name="T109" fmla="*/ 75 h 118"/>
                <a:gd name="T110" fmla="*/ 109 w 169"/>
                <a:gd name="T111" fmla="*/ 8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9" h="118">
                  <a:moveTo>
                    <a:pt x="7" y="8"/>
                  </a:moveTo>
                  <a:cubicBezTo>
                    <a:pt x="9" y="12"/>
                    <a:pt x="15" y="3"/>
                    <a:pt x="16" y="7"/>
                  </a:cubicBezTo>
                  <a:cubicBezTo>
                    <a:pt x="18" y="7"/>
                    <a:pt x="17" y="4"/>
                    <a:pt x="18" y="4"/>
                  </a:cubicBezTo>
                  <a:cubicBezTo>
                    <a:pt x="20" y="3"/>
                    <a:pt x="21" y="5"/>
                    <a:pt x="22" y="5"/>
                  </a:cubicBezTo>
                  <a:cubicBezTo>
                    <a:pt x="24" y="5"/>
                    <a:pt x="24" y="0"/>
                    <a:pt x="28" y="4"/>
                  </a:cubicBezTo>
                  <a:cubicBezTo>
                    <a:pt x="28" y="10"/>
                    <a:pt x="24" y="6"/>
                    <a:pt x="22" y="8"/>
                  </a:cubicBezTo>
                  <a:cubicBezTo>
                    <a:pt x="21" y="9"/>
                    <a:pt x="25" y="9"/>
                    <a:pt x="25" y="9"/>
                  </a:cubicBezTo>
                  <a:cubicBezTo>
                    <a:pt x="25" y="11"/>
                    <a:pt x="22" y="12"/>
                    <a:pt x="22" y="14"/>
                  </a:cubicBezTo>
                  <a:cubicBezTo>
                    <a:pt x="22" y="16"/>
                    <a:pt x="23" y="16"/>
                    <a:pt x="23" y="18"/>
                  </a:cubicBezTo>
                  <a:cubicBezTo>
                    <a:pt x="24" y="20"/>
                    <a:pt x="22" y="25"/>
                    <a:pt x="26" y="25"/>
                  </a:cubicBezTo>
                  <a:cubicBezTo>
                    <a:pt x="29" y="24"/>
                    <a:pt x="27" y="17"/>
                    <a:pt x="28" y="14"/>
                  </a:cubicBezTo>
                  <a:cubicBezTo>
                    <a:pt x="34" y="15"/>
                    <a:pt x="34" y="10"/>
                    <a:pt x="36" y="7"/>
                  </a:cubicBezTo>
                  <a:cubicBezTo>
                    <a:pt x="38" y="10"/>
                    <a:pt x="41" y="4"/>
                    <a:pt x="43" y="8"/>
                  </a:cubicBezTo>
                  <a:cubicBezTo>
                    <a:pt x="46" y="8"/>
                    <a:pt x="45" y="4"/>
                    <a:pt x="49" y="5"/>
                  </a:cubicBezTo>
                  <a:cubicBezTo>
                    <a:pt x="48" y="10"/>
                    <a:pt x="52" y="11"/>
                    <a:pt x="56" y="12"/>
                  </a:cubicBezTo>
                  <a:cubicBezTo>
                    <a:pt x="54" y="17"/>
                    <a:pt x="55" y="16"/>
                    <a:pt x="57" y="19"/>
                  </a:cubicBezTo>
                  <a:cubicBezTo>
                    <a:pt x="59" y="18"/>
                    <a:pt x="61" y="18"/>
                    <a:pt x="63" y="19"/>
                  </a:cubicBezTo>
                  <a:cubicBezTo>
                    <a:pt x="66" y="20"/>
                    <a:pt x="66" y="17"/>
                    <a:pt x="67" y="16"/>
                  </a:cubicBezTo>
                  <a:cubicBezTo>
                    <a:pt x="68" y="16"/>
                    <a:pt x="71" y="17"/>
                    <a:pt x="71" y="15"/>
                  </a:cubicBezTo>
                  <a:cubicBezTo>
                    <a:pt x="75" y="16"/>
                    <a:pt x="77" y="16"/>
                    <a:pt x="81" y="15"/>
                  </a:cubicBezTo>
                  <a:cubicBezTo>
                    <a:pt x="81" y="18"/>
                    <a:pt x="85" y="17"/>
                    <a:pt x="84" y="16"/>
                  </a:cubicBezTo>
                  <a:cubicBezTo>
                    <a:pt x="85" y="17"/>
                    <a:pt x="85" y="19"/>
                    <a:pt x="87" y="21"/>
                  </a:cubicBezTo>
                  <a:cubicBezTo>
                    <a:pt x="87" y="21"/>
                    <a:pt x="90" y="21"/>
                    <a:pt x="91" y="22"/>
                  </a:cubicBezTo>
                  <a:cubicBezTo>
                    <a:pt x="92" y="22"/>
                    <a:pt x="91" y="23"/>
                    <a:pt x="92" y="23"/>
                  </a:cubicBezTo>
                  <a:cubicBezTo>
                    <a:pt x="95" y="24"/>
                    <a:pt x="91" y="26"/>
                    <a:pt x="94" y="28"/>
                  </a:cubicBezTo>
                  <a:cubicBezTo>
                    <a:pt x="94" y="28"/>
                    <a:pt x="95" y="25"/>
                    <a:pt x="95" y="25"/>
                  </a:cubicBezTo>
                  <a:cubicBezTo>
                    <a:pt x="97" y="26"/>
                    <a:pt x="97" y="29"/>
                    <a:pt x="101" y="29"/>
                  </a:cubicBezTo>
                  <a:cubicBezTo>
                    <a:pt x="103" y="29"/>
                    <a:pt x="105" y="28"/>
                    <a:pt x="108" y="28"/>
                  </a:cubicBezTo>
                  <a:cubicBezTo>
                    <a:pt x="107" y="33"/>
                    <a:pt x="116" y="30"/>
                    <a:pt x="116" y="35"/>
                  </a:cubicBezTo>
                  <a:cubicBezTo>
                    <a:pt x="118" y="35"/>
                    <a:pt x="119" y="34"/>
                    <a:pt x="119" y="33"/>
                  </a:cubicBezTo>
                  <a:cubicBezTo>
                    <a:pt x="121" y="34"/>
                    <a:pt x="121" y="36"/>
                    <a:pt x="122" y="39"/>
                  </a:cubicBezTo>
                  <a:cubicBezTo>
                    <a:pt x="123" y="39"/>
                    <a:pt x="123" y="38"/>
                    <a:pt x="123" y="37"/>
                  </a:cubicBezTo>
                  <a:cubicBezTo>
                    <a:pt x="125" y="39"/>
                    <a:pt x="127" y="42"/>
                    <a:pt x="131" y="42"/>
                  </a:cubicBezTo>
                  <a:cubicBezTo>
                    <a:pt x="131" y="43"/>
                    <a:pt x="130" y="44"/>
                    <a:pt x="131" y="44"/>
                  </a:cubicBezTo>
                  <a:cubicBezTo>
                    <a:pt x="133" y="47"/>
                    <a:pt x="127" y="49"/>
                    <a:pt x="131" y="50"/>
                  </a:cubicBezTo>
                  <a:cubicBezTo>
                    <a:pt x="130" y="52"/>
                    <a:pt x="126" y="52"/>
                    <a:pt x="126" y="56"/>
                  </a:cubicBezTo>
                  <a:cubicBezTo>
                    <a:pt x="129" y="61"/>
                    <a:pt x="135" y="54"/>
                    <a:pt x="137" y="60"/>
                  </a:cubicBezTo>
                  <a:cubicBezTo>
                    <a:pt x="138" y="60"/>
                    <a:pt x="138" y="58"/>
                    <a:pt x="138" y="57"/>
                  </a:cubicBezTo>
                  <a:cubicBezTo>
                    <a:pt x="141" y="57"/>
                    <a:pt x="139" y="60"/>
                    <a:pt x="140" y="61"/>
                  </a:cubicBezTo>
                  <a:cubicBezTo>
                    <a:pt x="140" y="61"/>
                    <a:pt x="141" y="64"/>
                    <a:pt x="141" y="64"/>
                  </a:cubicBezTo>
                  <a:cubicBezTo>
                    <a:pt x="143" y="64"/>
                    <a:pt x="145" y="61"/>
                    <a:pt x="144" y="67"/>
                  </a:cubicBezTo>
                  <a:cubicBezTo>
                    <a:pt x="147" y="67"/>
                    <a:pt x="148" y="65"/>
                    <a:pt x="153" y="66"/>
                  </a:cubicBezTo>
                  <a:cubicBezTo>
                    <a:pt x="153" y="67"/>
                    <a:pt x="154" y="68"/>
                    <a:pt x="154" y="70"/>
                  </a:cubicBezTo>
                  <a:cubicBezTo>
                    <a:pt x="156" y="70"/>
                    <a:pt x="161" y="68"/>
                    <a:pt x="160" y="73"/>
                  </a:cubicBezTo>
                  <a:cubicBezTo>
                    <a:pt x="165" y="70"/>
                    <a:pt x="162" y="73"/>
                    <a:pt x="167" y="74"/>
                  </a:cubicBezTo>
                  <a:cubicBezTo>
                    <a:pt x="169" y="77"/>
                    <a:pt x="162" y="78"/>
                    <a:pt x="162" y="78"/>
                  </a:cubicBezTo>
                  <a:cubicBezTo>
                    <a:pt x="162" y="79"/>
                    <a:pt x="163" y="80"/>
                    <a:pt x="164" y="80"/>
                  </a:cubicBezTo>
                  <a:cubicBezTo>
                    <a:pt x="160" y="83"/>
                    <a:pt x="157" y="83"/>
                    <a:pt x="155" y="88"/>
                  </a:cubicBezTo>
                  <a:cubicBezTo>
                    <a:pt x="154" y="88"/>
                    <a:pt x="153" y="88"/>
                    <a:pt x="153" y="89"/>
                  </a:cubicBezTo>
                  <a:cubicBezTo>
                    <a:pt x="151" y="89"/>
                    <a:pt x="146" y="89"/>
                    <a:pt x="146" y="87"/>
                  </a:cubicBezTo>
                  <a:cubicBezTo>
                    <a:pt x="146" y="84"/>
                    <a:pt x="138" y="87"/>
                    <a:pt x="140" y="81"/>
                  </a:cubicBezTo>
                  <a:cubicBezTo>
                    <a:pt x="137" y="81"/>
                    <a:pt x="137" y="80"/>
                    <a:pt x="137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8" y="78"/>
                    <a:pt x="131" y="83"/>
                    <a:pt x="130" y="85"/>
                  </a:cubicBezTo>
                  <a:cubicBezTo>
                    <a:pt x="130" y="88"/>
                    <a:pt x="134" y="88"/>
                    <a:pt x="134" y="91"/>
                  </a:cubicBezTo>
                  <a:cubicBezTo>
                    <a:pt x="137" y="89"/>
                    <a:pt x="140" y="94"/>
                    <a:pt x="140" y="91"/>
                  </a:cubicBezTo>
                  <a:cubicBezTo>
                    <a:pt x="142" y="92"/>
                    <a:pt x="143" y="96"/>
                    <a:pt x="143" y="99"/>
                  </a:cubicBezTo>
                  <a:cubicBezTo>
                    <a:pt x="142" y="101"/>
                    <a:pt x="145" y="100"/>
                    <a:pt x="146" y="101"/>
                  </a:cubicBezTo>
                  <a:cubicBezTo>
                    <a:pt x="147" y="104"/>
                    <a:pt x="144" y="110"/>
                    <a:pt x="144" y="113"/>
                  </a:cubicBezTo>
                  <a:cubicBezTo>
                    <a:pt x="141" y="115"/>
                    <a:pt x="142" y="111"/>
                    <a:pt x="141" y="110"/>
                  </a:cubicBezTo>
                  <a:cubicBezTo>
                    <a:pt x="139" y="109"/>
                    <a:pt x="135" y="110"/>
                    <a:pt x="134" y="106"/>
                  </a:cubicBezTo>
                  <a:cubicBezTo>
                    <a:pt x="129" y="107"/>
                    <a:pt x="129" y="102"/>
                    <a:pt x="123" y="103"/>
                  </a:cubicBezTo>
                  <a:cubicBezTo>
                    <a:pt x="123" y="106"/>
                    <a:pt x="128" y="104"/>
                    <a:pt x="129" y="106"/>
                  </a:cubicBezTo>
                  <a:cubicBezTo>
                    <a:pt x="124" y="111"/>
                    <a:pt x="133" y="108"/>
                    <a:pt x="129" y="110"/>
                  </a:cubicBezTo>
                  <a:cubicBezTo>
                    <a:pt x="129" y="112"/>
                    <a:pt x="132" y="112"/>
                    <a:pt x="134" y="113"/>
                  </a:cubicBezTo>
                  <a:cubicBezTo>
                    <a:pt x="135" y="114"/>
                    <a:pt x="134" y="115"/>
                    <a:pt x="136" y="115"/>
                  </a:cubicBezTo>
                  <a:cubicBezTo>
                    <a:pt x="138" y="115"/>
                    <a:pt x="138" y="115"/>
                    <a:pt x="138" y="117"/>
                  </a:cubicBezTo>
                  <a:cubicBezTo>
                    <a:pt x="134" y="118"/>
                    <a:pt x="132" y="117"/>
                    <a:pt x="129" y="115"/>
                  </a:cubicBezTo>
                  <a:cubicBezTo>
                    <a:pt x="127" y="113"/>
                    <a:pt x="123" y="114"/>
                    <a:pt x="120" y="112"/>
                  </a:cubicBezTo>
                  <a:cubicBezTo>
                    <a:pt x="119" y="111"/>
                    <a:pt x="115" y="109"/>
                    <a:pt x="113" y="109"/>
                  </a:cubicBezTo>
                  <a:cubicBezTo>
                    <a:pt x="111" y="109"/>
                    <a:pt x="111" y="107"/>
                    <a:pt x="110" y="106"/>
                  </a:cubicBezTo>
                  <a:cubicBezTo>
                    <a:pt x="109" y="105"/>
                    <a:pt x="106" y="106"/>
                    <a:pt x="105" y="105"/>
                  </a:cubicBezTo>
                  <a:cubicBezTo>
                    <a:pt x="104" y="104"/>
                    <a:pt x="104" y="102"/>
                    <a:pt x="103" y="101"/>
                  </a:cubicBezTo>
                  <a:cubicBezTo>
                    <a:pt x="103" y="100"/>
                    <a:pt x="99" y="101"/>
                    <a:pt x="101" y="98"/>
                  </a:cubicBezTo>
                  <a:cubicBezTo>
                    <a:pt x="95" y="98"/>
                    <a:pt x="94" y="92"/>
                    <a:pt x="91" y="89"/>
                  </a:cubicBezTo>
                  <a:cubicBezTo>
                    <a:pt x="92" y="89"/>
                    <a:pt x="90" y="84"/>
                    <a:pt x="92" y="82"/>
                  </a:cubicBezTo>
                  <a:cubicBezTo>
                    <a:pt x="92" y="82"/>
                    <a:pt x="95" y="83"/>
                    <a:pt x="95" y="82"/>
                  </a:cubicBezTo>
                  <a:cubicBezTo>
                    <a:pt x="95" y="82"/>
                    <a:pt x="93" y="80"/>
                    <a:pt x="94" y="78"/>
                  </a:cubicBezTo>
                  <a:cubicBezTo>
                    <a:pt x="94" y="78"/>
                    <a:pt x="96" y="78"/>
                    <a:pt x="96" y="78"/>
                  </a:cubicBezTo>
                  <a:cubicBezTo>
                    <a:pt x="97" y="77"/>
                    <a:pt x="96" y="74"/>
                    <a:pt x="96" y="73"/>
                  </a:cubicBezTo>
                  <a:cubicBezTo>
                    <a:pt x="97" y="72"/>
                    <a:pt x="99" y="73"/>
                    <a:pt x="99" y="73"/>
                  </a:cubicBezTo>
                  <a:cubicBezTo>
                    <a:pt x="101" y="71"/>
                    <a:pt x="99" y="67"/>
                    <a:pt x="101" y="66"/>
                  </a:cubicBezTo>
                  <a:cubicBezTo>
                    <a:pt x="100" y="64"/>
                    <a:pt x="98" y="64"/>
                    <a:pt x="96" y="64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5" y="57"/>
                    <a:pt x="94" y="57"/>
                    <a:pt x="94" y="59"/>
                  </a:cubicBezTo>
                  <a:cubicBezTo>
                    <a:pt x="91" y="57"/>
                    <a:pt x="92" y="54"/>
                    <a:pt x="91" y="53"/>
                  </a:cubicBezTo>
                  <a:cubicBezTo>
                    <a:pt x="90" y="53"/>
                    <a:pt x="89" y="55"/>
                    <a:pt x="88" y="54"/>
                  </a:cubicBezTo>
                  <a:cubicBezTo>
                    <a:pt x="88" y="54"/>
                    <a:pt x="87" y="53"/>
                    <a:pt x="87" y="53"/>
                  </a:cubicBezTo>
                  <a:cubicBezTo>
                    <a:pt x="86" y="52"/>
                    <a:pt x="84" y="50"/>
                    <a:pt x="84" y="50"/>
                  </a:cubicBezTo>
                  <a:cubicBezTo>
                    <a:pt x="83" y="50"/>
                    <a:pt x="82" y="52"/>
                    <a:pt x="81" y="52"/>
                  </a:cubicBezTo>
                  <a:cubicBezTo>
                    <a:pt x="81" y="51"/>
                    <a:pt x="79" y="48"/>
                    <a:pt x="75" y="49"/>
                  </a:cubicBezTo>
                  <a:cubicBezTo>
                    <a:pt x="81" y="42"/>
                    <a:pt x="68" y="46"/>
                    <a:pt x="70" y="39"/>
                  </a:cubicBezTo>
                  <a:cubicBezTo>
                    <a:pt x="66" y="39"/>
                    <a:pt x="63" y="39"/>
                    <a:pt x="63" y="43"/>
                  </a:cubicBezTo>
                  <a:cubicBezTo>
                    <a:pt x="61" y="44"/>
                    <a:pt x="59" y="42"/>
                    <a:pt x="59" y="42"/>
                  </a:cubicBezTo>
                  <a:cubicBezTo>
                    <a:pt x="57" y="42"/>
                    <a:pt x="56" y="43"/>
                    <a:pt x="54" y="43"/>
                  </a:cubicBezTo>
                  <a:cubicBezTo>
                    <a:pt x="52" y="43"/>
                    <a:pt x="51" y="42"/>
                    <a:pt x="49" y="42"/>
                  </a:cubicBezTo>
                  <a:cubicBezTo>
                    <a:pt x="46" y="42"/>
                    <a:pt x="46" y="43"/>
                    <a:pt x="43" y="43"/>
                  </a:cubicBezTo>
                  <a:cubicBezTo>
                    <a:pt x="40" y="43"/>
                    <a:pt x="39" y="42"/>
                    <a:pt x="37" y="42"/>
                  </a:cubicBezTo>
                  <a:cubicBezTo>
                    <a:pt x="31" y="41"/>
                    <a:pt x="26" y="42"/>
                    <a:pt x="19" y="40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4" y="37"/>
                    <a:pt x="12" y="38"/>
                    <a:pt x="12" y="35"/>
                  </a:cubicBezTo>
                  <a:cubicBezTo>
                    <a:pt x="10" y="34"/>
                    <a:pt x="5" y="36"/>
                    <a:pt x="7" y="32"/>
                  </a:cubicBezTo>
                  <a:cubicBezTo>
                    <a:pt x="11" y="33"/>
                    <a:pt x="13" y="30"/>
                    <a:pt x="15" y="29"/>
                  </a:cubicBezTo>
                  <a:cubicBezTo>
                    <a:pt x="13" y="26"/>
                    <a:pt x="5" y="28"/>
                    <a:pt x="4" y="25"/>
                  </a:cubicBezTo>
                  <a:cubicBezTo>
                    <a:pt x="3" y="25"/>
                    <a:pt x="2" y="25"/>
                    <a:pt x="2" y="26"/>
                  </a:cubicBezTo>
                  <a:cubicBezTo>
                    <a:pt x="0" y="26"/>
                    <a:pt x="4" y="20"/>
                    <a:pt x="5" y="19"/>
                  </a:cubicBezTo>
                  <a:cubicBezTo>
                    <a:pt x="4" y="14"/>
                    <a:pt x="8" y="13"/>
                    <a:pt x="7" y="8"/>
                  </a:cubicBezTo>
                  <a:moveTo>
                    <a:pt x="109" y="81"/>
                  </a:moveTo>
                  <a:cubicBezTo>
                    <a:pt x="110" y="78"/>
                    <a:pt x="116" y="80"/>
                    <a:pt x="119" y="80"/>
                  </a:cubicBezTo>
                  <a:cubicBezTo>
                    <a:pt x="119" y="77"/>
                    <a:pt x="117" y="77"/>
                    <a:pt x="116" y="75"/>
                  </a:cubicBezTo>
                  <a:cubicBezTo>
                    <a:pt x="114" y="73"/>
                    <a:pt x="111" y="75"/>
                    <a:pt x="108" y="73"/>
                  </a:cubicBezTo>
                  <a:cubicBezTo>
                    <a:pt x="108" y="75"/>
                    <a:pt x="106" y="81"/>
                    <a:pt x="109" y="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4" name="Freeform 94"/>
            <p:cNvSpPr/>
            <p:nvPr/>
          </p:nvSpPr>
          <p:spPr bwMode="auto">
            <a:xfrm>
              <a:off x="1816100" y="1190625"/>
              <a:ext cx="388938" cy="193675"/>
            </a:xfrm>
            <a:custGeom>
              <a:avLst/>
              <a:gdLst>
                <a:gd name="T0" fmla="*/ 12 w 104"/>
                <a:gd name="T1" fmla="*/ 40 h 52"/>
                <a:gd name="T2" fmla="*/ 13 w 104"/>
                <a:gd name="T3" fmla="*/ 36 h 52"/>
                <a:gd name="T4" fmla="*/ 19 w 104"/>
                <a:gd name="T5" fmla="*/ 34 h 52"/>
                <a:gd name="T6" fmla="*/ 22 w 104"/>
                <a:gd name="T7" fmla="*/ 33 h 52"/>
                <a:gd name="T8" fmla="*/ 37 w 104"/>
                <a:gd name="T9" fmla="*/ 31 h 52"/>
                <a:gd name="T10" fmla="*/ 22 w 104"/>
                <a:gd name="T11" fmla="*/ 30 h 52"/>
                <a:gd name="T12" fmla="*/ 20 w 104"/>
                <a:gd name="T13" fmla="*/ 29 h 52"/>
                <a:gd name="T14" fmla="*/ 16 w 104"/>
                <a:gd name="T15" fmla="*/ 30 h 52"/>
                <a:gd name="T16" fmla="*/ 7 w 104"/>
                <a:gd name="T17" fmla="*/ 29 h 52"/>
                <a:gd name="T18" fmla="*/ 15 w 104"/>
                <a:gd name="T19" fmla="*/ 23 h 52"/>
                <a:gd name="T20" fmla="*/ 19 w 104"/>
                <a:gd name="T21" fmla="*/ 23 h 52"/>
                <a:gd name="T22" fmla="*/ 3 w 104"/>
                <a:gd name="T23" fmla="*/ 20 h 52"/>
                <a:gd name="T24" fmla="*/ 0 w 104"/>
                <a:gd name="T25" fmla="*/ 16 h 52"/>
                <a:gd name="T26" fmla="*/ 7 w 104"/>
                <a:gd name="T27" fmla="*/ 10 h 52"/>
                <a:gd name="T28" fmla="*/ 7 w 104"/>
                <a:gd name="T29" fmla="*/ 9 h 52"/>
                <a:gd name="T30" fmla="*/ 22 w 104"/>
                <a:gd name="T31" fmla="*/ 3 h 52"/>
                <a:gd name="T32" fmla="*/ 26 w 104"/>
                <a:gd name="T33" fmla="*/ 1 h 52"/>
                <a:gd name="T34" fmla="*/ 29 w 104"/>
                <a:gd name="T35" fmla="*/ 2 h 52"/>
                <a:gd name="T36" fmla="*/ 31 w 104"/>
                <a:gd name="T37" fmla="*/ 8 h 52"/>
                <a:gd name="T38" fmla="*/ 29 w 104"/>
                <a:gd name="T39" fmla="*/ 9 h 52"/>
                <a:gd name="T40" fmla="*/ 31 w 104"/>
                <a:gd name="T41" fmla="*/ 10 h 52"/>
                <a:gd name="T42" fmla="*/ 33 w 104"/>
                <a:gd name="T43" fmla="*/ 8 h 52"/>
                <a:gd name="T44" fmla="*/ 41 w 104"/>
                <a:gd name="T45" fmla="*/ 6 h 52"/>
                <a:gd name="T46" fmla="*/ 45 w 104"/>
                <a:gd name="T47" fmla="*/ 13 h 52"/>
                <a:gd name="T48" fmla="*/ 51 w 104"/>
                <a:gd name="T49" fmla="*/ 10 h 52"/>
                <a:gd name="T50" fmla="*/ 55 w 104"/>
                <a:gd name="T51" fmla="*/ 6 h 52"/>
                <a:gd name="T52" fmla="*/ 59 w 104"/>
                <a:gd name="T53" fmla="*/ 8 h 52"/>
                <a:gd name="T54" fmla="*/ 61 w 104"/>
                <a:gd name="T55" fmla="*/ 13 h 52"/>
                <a:gd name="T56" fmla="*/ 64 w 104"/>
                <a:gd name="T57" fmla="*/ 19 h 52"/>
                <a:gd name="T58" fmla="*/ 69 w 104"/>
                <a:gd name="T59" fmla="*/ 15 h 52"/>
                <a:gd name="T60" fmla="*/ 65 w 104"/>
                <a:gd name="T61" fmla="*/ 12 h 52"/>
                <a:gd name="T62" fmla="*/ 65 w 104"/>
                <a:gd name="T63" fmla="*/ 3 h 52"/>
                <a:gd name="T64" fmla="*/ 71 w 104"/>
                <a:gd name="T65" fmla="*/ 2 h 52"/>
                <a:gd name="T66" fmla="*/ 76 w 104"/>
                <a:gd name="T67" fmla="*/ 12 h 52"/>
                <a:gd name="T68" fmla="*/ 80 w 104"/>
                <a:gd name="T69" fmla="*/ 15 h 52"/>
                <a:gd name="T70" fmla="*/ 83 w 104"/>
                <a:gd name="T71" fmla="*/ 19 h 52"/>
                <a:gd name="T72" fmla="*/ 82 w 104"/>
                <a:gd name="T73" fmla="*/ 23 h 52"/>
                <a:gd name="T74" fmla="*/ 86 w 104"/>
                <a:gd name="T75" fmla="*/ 29 h 52"/>
                <a:gd name="T76" fmla="*/ 99 w 104"/>
                <a:gd name="T77" fmla="*/ 30 h 52"/>
                <a:gd name="T78" fmla="*/ 103 w 104"/>
                <a:gd name="T79" fmla="*/ 34 h 52"/>
                <a:gd name="T80" fmla="*/ 104 w 104"/>
                <a:gd name="T81" fmla="*/ 37 h 52"/>
                <a:gd name="T82" fmla="*/ 93 w 104"/>
                <a:gd name="T83" fmla="*/ 37 h 52"/>
                <a:gd name="T84" fmla="*/ 96 w 104"/>
                <a:gd name="T85" fmla="*/ 47 h 52"/>
                <a:gd name="T86" fmla="*/ 80 w 104"/>
                <a:gd name="T87" fmla="*/ 47 h 52"/>
                <a:gd name="T88" fmla="*/ 61 w 104"/>
                <a:gd name="T89" fmla="*/ 47 h 52"/>
                <a:gd name="T90" fmla="*/ 54 w 104"/>
                <a:gd name="T91" fmla="*/ 48 h 52"/>
                <a:gd name="T92" fmla="*/ 52 w 104"/>
                <a:gd name="T93" fmla="*/ 51 h 52"/>
                <a:gd name="T94" fmla="*/ 34 w 104"/>
                <a:gd name="T95" fmla="*/ 51 h 52"/>
                <a:gd name="T96" fmla="*/ 29 w 104"/>
                <a:gd name="T97" fmla="*/ 43 h 52"/>
                <a:gd name="T98" fmla="*/ 17 w 104"/>
                <a:gd name="T99" fmla="*/ 40 h 52"/>
                <a:gd name="T100" fmla="*/ 16 w 104"/>
                <a:gd name="T101" fmla="*/ 41 h 52"/>
                <a:gd name="T102" fmla="*/ 16 w 104"/>
                <a:gd name="T103" fmla="*/ 38 h 52"/>
                <a:gd name="T104" fmla="*/ 12 w 104"/>
                <a:gd name="T105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">
                  <a:moveTo>
                    <a:pt x="12" y="40"/>
                  </a:moveTo>
                  <a:cubicBezTo>
                    <a:pt x="9" y="40"/>
                    <a:pt x="12" y="36"/>
                    <a:pt x="13" y="36"/>
                  </a:cubicBezTo>
                  <a:cubicBezTo>
                    <a:pt x="13" y="34"/>
                    <a:pt x="17" y="35"/>
                    <a:pt x="19" y="34"/>
                  </a:cubicBezTo>
                  <a:cubicBezTo>
                    <a:pt x="20" y="34"/>
                    <a:pt x="20" y="33"/>
                    <a:pt x="22" y="33"/>
                  </a:cubicBezTo>
                  <a:cubicBezTo>
                    <a:pt x="27" y="32"/>
                    <a:pt x="33" y="35"/>
                    <a:pt x="37" y="31"/>
                  </a:cubicBezTo>
                  <a:cubicBezTo>
                    <a:pt x="36" y="28"/>
                    <a:pt x="27" y="31"/>
                    <a:pt x="22" y="30"/>
                  </a:cubicBezTo>
                  <a:cubicBezTo>
                    <a:pt x="21" y="30"/>
                    <a:pt x="20" y="29"/>
                    <a:pt x="20" y="29"/>
                  </a:cubicBezTo>
                  <a:cubicBezTo>
                    <a:pt x="19" y="29"/>
                    <a:pt x="18" y="30"/>
                    <a:pt x="16" y="30"/>
                  </a:cubicBezTo>
                  <a:cubicBezTo>
                    <a:pt x="13" y="30"/>
                    <a:pt x="10" y="28"/>
                    <a:pt x="7" y="29"/>
                  </a:cubicBezTo>
                  <a:cubicBezTo>
                    <a:pt x="4" y="25"/>
                    <a:pt x="14" y="26"/>
                    <a:pt x="15" y="23"/>
                  </a:cubicBezTo>
                  <a:cubicBezTo>
                    <a:pt x="15" y="21"/>
                    <a:pt x="18" y="23"/>
                    <a:pt x="19" y="23"/>
                  </a:cubicBezTo>
                  <a:cubicBezTo>
                    <a:pt x="18" y="15"/>
                    <a:pt x="10" y="23"/>
                    <a:pt x="3" y="20"/>
                  </a:cubicBezTo>
                  <a:cubicBezTo>
                    <a:pt x="0" y="18"/>
                    <a:pt x="6" y="16"/>
                    <a:pt x="0" y="16"/>
                  </a:cubicBezTo>
                  <a:cubicBezTo>
                    <a:pt x="2" y="13"/>
                    <a:pt x="2" y="9"/>
                    <a:pt x="7" y="10"/>
                  </a:cubicBezTo>
                  <a:cubicBezTo>
                    <a:pt x="9" y="10"/>
                    <a:pt x="8" y="9"/>
                    <a:pt x="7" y="9"/>
                  </a:cubicBezTo>
                  <a:cubicBezTo>
                    <a:pt x="10" y="6"/>
                    <a:pt x="16" y="5"/>
                    <a:pt x="22" y="3"/>
                  </a:cubicBezTo>
                  <a:cubicBezTo>
                    <a:pt x="23" y="3"/>
                    <a:pt x="23" y="0"/>
                    <a:pt x="26" y="1"/>
                  </a:cubicBezTo>
                  <a:cubicBezTo>
                    <a:pt x="26" y="2"/>
                    <a:pt x="27" y="2"/>
                    <a:pt x="29" y="2"/>
                  </a:cubicBezTo>
                  <a:cubicBezTo>
                    <a:pt x="28" y="6"/>
                    <a:pt x="26" y="7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8" y="10"/>
                    <a:pt x="30" y="11"/>
                    <a:pt x="31" y="10"/>
                  </a:cubicBezTo>
                  <a:cubicBezTo>
                    <a:pt x="33" y="10"/>
                    <a:pt x="32" y="8"/>
                    <a:pt x="33" y="8"/>
                  </a:cubicBezTo>
                  <a:cubicBezTo>
                    <a:pt x="36" y="6"/>
                    <a:pt x="38" y="7"/>
                    <a:pt x="41" y="6"/>
                  </a:cubicBezTo>
                  <a:cubicBezTo>
                    <a:pt x="43" y="8"/>
                    <a:pt x="46" y="9"/>
                    <a:pt x="45" y="13"/>
                  </a:cubicBezTo>
                  <a:cubicBezTo>
                    <a:pt x="48" y="13"/>
                    <a:pt x="47" y="9"/>
                    <a:pt x="51" y="10"/>
                  </a:cubicBezTo>
                  <a:cubicBezTo>
                    <a:pt x="52" y="9"/>
                    <a:pt x="54" y="8"/>
                    <a:pt x="55" y="6"/>
                  </a:cubicBezTo>
                  <a:cubicBezTo>
                    <a:pt x="56" y="7"/>
                    <a:pt x="57" y="8"/>
                    <a:pt x="59" y="8"/>
                  </a:cubicBezTo>
                  <a:cubicBezTo>
                    <a:pt x="60" y="10"/>
                    <a:pt x="60" y="11"/>
                    <a:pt x="61" y="13"/>
                  </a:cubicBezTo>
                  <a:cubicBezTo>
                    <a:pt x="62" y="15"/>
                    <a:pt x="65" y="15"/>
                    <a:pt x="64" y="19"/>
                  </a:cubicBezTo>
                  <a:cubicBezTo>
                    <a:pt x="66" y="18"/>
                    <a:pt x="66" y="15"/>
                    <a:pt x="69" y="15"/>
                  </a:cubicBezTo>
                  <a:cubicBezTo>
                    <a:pt x="69" y="13"/>
                    <a:pt x="66" y="13"/>
                    <a:pt x="65" y="12"/>
                  </a:cubicBezTo>
                  <a:cubicBezTo>
                    <a:pt x="64" y="9"/>
                    <a:pt x="66" y="7"/>
                    <a:pt x="65" y="3"/>
                  </a:cubicBezTo>
                  <a:cubicBezTo>
                    <a:pt x="68" y="4"/>
                    <a:pt x="68" y="2"/>
                    <a:pt x="71" y="2"/>
                  </a:cubicBezTo>
                  <a:cubicBezTo>
                    <a:pt x="71" y="5"/>
                    <a:pt x="74" y="8"/>
                    <a:pt x="76" y="12"/>
                  </a:cubicBezTo>
                  <a:cubicBezTo>
                    <a:pt x="77" y="12"/>
                    <a:pt x="79" y="18"/>
                    <a:pt x="80" y="15"/>
                  </a:cubicBezTo>
                  <a:cubicBezTo>
                    <a:pt x="82" y="15"/>
                    <a:pt x="81" y="19"/>
                    <a:pt x="83" y="19"/>
                  </a:cubicBezTo>
                  <a:cubicBezTo>
                    <a:pt x="83" y="21"/>
                    <a:pt x="83" y="23"/>
                    <a:pt x="82" y="23"/>
                  </a:cubicBezTo>
                  <a:cubicBezTo>
                    <a:pt x="82" y="26"/>
                    <a:pt x="87" y="24"/>
                    <a:pt x="86" y="29"/>
                  </a:cubicBezTo>
                  <a:cubicBezTo>
                    <a:pt x="91" y="26"/>
                    <a:pt x="92" y="31"/>
                    <a:pt x="99" y="30"/>
                  </a:cubicBezTo>
                  <a:cubicBezTo>
                    <a:pt x="96" y="36"/>
                    <a:pt x="102" y="33"/>
                    <a:pt x="103" y="34"/>
                  </a:cubicBezTo>
                  <a:cubicBezTo>
                    <a:pt x="103" y="34"/>
                    <a:pt x="100" y="38"/>
                    <a:pt x="104" y="37"/>
                  </a:cubicBezTo>
                  <a:cubicBezTo>
                    <a:pt x="102" y="44"/>
                    <a:pt x="99" y="35"/>
                    <a:pt x="93" y="37"/>
                  </a:cubicBezTo>
                  <a:cubicBezTo>
                    <a:pt x="92" y="43"/>
                    <a:pt x="98" y="41"/>
                    <a:pt x="96" y="47"/>
                  </a:cubicBezTo>
                  <a:cubicBezTo>
                    <a:pt x="91" y="48"/>
                    <a:pt x="84" y="50"/>
                    <a:pt x="80" y="47"/>
                  </a:cubicBezTo>
                  <a:cubicBezTo>
                    <a:pt x="76" y="44"/>
                    <a:pt x="67" y="43"/>
                    <a:pt x="61" y="47"/>
                  </a:cubicBezTo>
                  <a:cubicBezTo>
                    <a:pt x="59" y="48"/>
                    <a:pt x="57" y="47"/>
                    <a:pt x="54" y="48"/>
                  </a:cubicBezTo>
                  <a:cubicBezTo>
                    <a:pt x="53" y="49"/>
                    <a:pt x="53" y="50"/>
                    <a:pt x="52" y="51"/>
                  </a:cubicBezTo>
                  <a:cubicBezTo>
                    <a:pt x="49" y="49"/>
                    <a:pt x="41" y="52"/>
                    <a:pt x="34" y="51"/>
                  </a:cubicBezTo>
                  <a:cubicBezTo>
                    <a:pt x="32" y="48"/>
                    <a:pt x="30" y="46"/>
                    <a:pt x="29" y="43"/>
                  </a:cubicBezTo>
                  <a:cubicBezTo>
                    <a:pt x="24" y="42"/>
                    <a:pt x="18" y="44"/>
                    <a:pt x="17" y="40"/>
                  </a:cubicBezTo>
                  <a:cubicBezTo>
                    <a:pt x="16" y="40"/>
                    <a:pt x="16" y="40"/>
                    <a:pt x="16" y="41"/>
                  </a:cubicBezTo>
                  <a:cubicBezTo>
                    <a:pt x="14" y="41"/>
                    <a:pt x="14" y="38"/>
                    <a:pt x="16" y="38"/>
                  </a:cubicBezTo>
                  <a:cubicBezTo>
                    <a:pt x="16" y="36"/>
                    <a:pt x="12" y="39"/>
                    <a:pt x="12" y="4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5" name="Freeform 95"/>
            <p:cNvSpPr>
              <a:spLocks noEditPoints="1"/>
            </p:cNvSpPr>
            <p:nvPr/>
          </p:nvSpPr>
          <p:spPr bwMode="auto">
            <a:xfrm>
              <a:off x="776287" y="1235075"/>
              <a:ext cx="2790825" cy="3240088"/>
            </a:xfrm>
            <a:custGeom>
              <a:avLst/>
              <a:gdLst>
                <a:gd name="T0" fmla="*/ 486 w 744"/>
                <a:gd name="T1" fmla="*/ 57 h 864"/>
                <a:gd name="T2" fmla="*/ 437 w 744"/>
                <a:gd name="T3" fmla="*/ 91 h 864"/>
                <a:gd name="T4" fmla="*/ 432 w 744"/>
                <a:gd name="T5" fmla="*/ 142 h 864"/>
                <a:gd name="T6" fmla="*/ 492 w 744"/>
                <a:gd name="T7" fmla="*/ 182 h 864"/>
                <a:gd name="T8" fmla="*/ 512 w 744"/>
                <a:gd name="T9" fmla="*/ 127 h 864"/>
                <a:gd name="T10" fmla="*/ 562 w 744"/>
                <a:gd name="T11" fmla="*/ 126 h 864"/>
                <a:gd name="T12" fmla="*/ 609 w 744"/>
                <a:gd name="T13" fmla="*/ 139 h 864"/>
                <a:gd name="T14" fmla="*/ 627 w 744"/>
                <a:gd name="T15" fmla="*/ 186 h 864"/>
                <a:gd name="T16" fmla="*/ 569 w 744"/>
                <a:gd name="T17" fmla="*/ 207 h 864"/>
                <a:gd name="T18" fmla="*/ 604 w 744"/>
                <a:gd name="T19" fmla="*/ 228 h 864"/>
                <a:gd name="T20" fmla="*/ 590 w 744"/>
                <a:gd name="T21" fmla="*/ 236 h 864"/>
                <a:gd name="T22" fmla="*/ 527 w 744"/>
                <a:gd name="T23" fmla="*/ 282 h 864"/>
                <a:gd name="T24" fmla="*/ 501 w 744"/>
                <a:gd name="T25" fmla="*/ 360 h 864"/>
                <a:gd name="T26" fmla="*/ 446 w 744"/>
                <a:gd name="T27" fmla="*/ 329 h 864"/>
                <a:gd name="T28" fmla="*/ 402 w 744"/>
                <a:gd name="T29" fmla="*/ 388 h 864"/>
                <a:gd name="T30" fmla="*/ 451 w 744"/>
                <a:gd name="T31" fmla="*/ 412 h 864"/>
                <a:gd name="T32" fmla="*/ 520 w 744"/>
                <a:gd name="T33" fmla="*/ 459 h 864"/>
                <a:gd name="T34" fmla="*/ 576 w 744"/>
                <a:gd name="T35" fmla="*/ 450 h 864"/>
                <a:gd name="T36" fmla="*/ 665 w 744"/>
                <a:gd name="T37" fmla="*/ 488 h 864"/>
                <a:gd name="T38" fmla="*/ 743 w 744"/>
                <a:gd name="T39" fmla="*/ 536 h 864"/>
                <a:gd name="T40" fmla="*/ 710 w 744"/>
                <a:gd name="T41" fmla="*/ 644 h 864"/>
                <a:gd name="T42" fmla="*/ 666 w 744"/>
                <a:gd name="T43" fmla="*/ 691 h 864"/>
                <a:gd name="T44" fmla="*/ 624 w 744"/>
                <a:gd name="T45" fmla="*/ 738 h 864"/>
                <a:gd name="T46" fmla="*/ 586 w 744"/>
                <a:gd name="T47" fmla="*/ 781 h 864"/>
                <a:gd name="T48" fmla="*/ 569 w 744"/>
                <a:gd name="T49" fmla="*/ 815 h 864"/>
                <a:gd name="T50" fmla="*/ 538 w 744"/>
                <a:gd name="T51" fmla="*/ 849 h 864"/>
                <a:gd name="T52" fmla="*/ 529 w 744"/>
                <a:gd name="T53" fmla="*/ 802 h 864"/>
                <a:gd name="T54" fmla="*/ 552 w 744"/>
                <a:gd name="T55" fmla="*/ 705 h 864"/>
                <a:gd name="T56" fmla="*/ 550 w 744"/>
                <a:gd name="T57" fmla="*/ 613 h 864"/>
                <a:gd name="T58" fmla="*/ 501 w 744"/>
                <a:gd name="T59" fmla="*/ 550 h 864"/>
                <a:gd name="T60" fmla="*/ 510 w 744"/>
                <a:gd name="T61" fmla="*/ 498 h 864"/>
                <a:gd name="T62" fmla="*/ 467 w 744"/>
                <a:gd name="T63" fmla="*/ 443 h 864"/>
                <a:gd name="T64" fmla="*/ 421 w 744"/>
                <a:gd name="T65" fmla="*/ 415 h 864"/>
                <a:gd name="T66" fmla="*/ 349 w 744"/>
                <a:gd name="T67" fmla="*/ 374 h 864"/>
                <a:gd name="T68" fmla="*/ 308 w 744"/>
                <a:gd name="T69" fmla="*/ 332 h 864"/>
                <a:gd name="T70" fmla="*/ 308 w 744"/>
                <a:gd name="T71" fmla="*/ 349 h 864"/>
                <a:gd name="T72" fmla="*/ 266 w 744"/>
                <a:gd name="T73" fmla="*/ 296 h 864"/>
                <a:gd name="T74" fmla="*/ 240 w 744"/>
                <a:gd name="T75" fmla="*/ 202 h 864"/>
                <a:gd name="T76" fmla="*/ 224 w 744"/>
                <a:gd name="T77" fmla="*/ 177 h 864"/>
                <a:gd name="T78" fmla="*/ 183 w 744"/>
                <a:gd name="T79" fmla="*/ 132 h 864"/>
                <a:gd name="T80" fmla="*/ 113 w 744"/>
                <a:gd name="T81" fmla="*/ 109 h 864"/>
                <a:gd name="T82" fmla="*/ 78 w 744"/>
                <a:gd name="T83" fmla="*/ 127 h 864"/>
                <a:gd name="T84" fmla="*/ 43 w 744"/>
                <a:gd name="T85" fmla="*/ 150 h 864"/>
                <a:gd name="T86" fmla="*/ 18 w 744"/>
                <a:gd name="T87" fmla="*/ 116 h 864"/>
                <a:gd name="T88" fmla="*/ 7 w 744"/>
                <a:gd name="T89" fmla="*/ 74 h 864"/>
                <a:gd name="T90" fmla="*/ 21 w 744"/>
                <a:gd name="T91" fmla="*/ 48 h 864"/>
                <a:gd name="T92" fmla="*/ 71 w 744"/>
                <a:gd name="T93" fmla="*/ 17 h 864"/>
                <a:gd name="T94" fmla="*/ 192 w 744"/>
                <a:gd name="T95" fmla="*/ 29 h 864"/>
                <a:gd name="T96" fmla="*/ 249 w 744"/>
                <a:gd name="T97" fmla="*/ 32 h 864"/>
                <a:gd name="T98" fmla="*/ 339 w 744"/>
                <a:gd name="T99" fmla="*/ 56 h 864"/>
                <a:gd name="T100" fmla="*/ 404 w 744"/>
                <a:gd name="T101" fmla="*/ 41 h 864"/>
                <a:gd name="T102" fmla="*/ 422 w 744"/>
                <a:gd name="T103" fmla="*/ 10 h 864"/>
                <a:gd name="T104" fmla="*/ 456 w 744"/>
                <a:gd name="T105" fmla="*/ 39 h 864"/>
                <a:gd name="T106" fmla="*/ 244 w 744"/>
                <a:gd name="T107" fmla="*/ 66 h 864"/>
                <a:gd name="T108" fmla="*/ 314 w 744"/>
                <a:gd name="T109" fmla="*/ 102 h 864"/>
                <a:gd name="T110" fmla="*/ 303 w 744"/>
                <a:gd name="T111" fmla="*/ 101 h 864"/>
                <a:gd name="T112" fmla="*/ 401 w 744"/>
                <a:gd name="T113" fmla="*/ 189 h 864"/>
                <a:gd name="T114" fmla="*/ 433 w 744"/>
                <a:gd name="T115" fmla="*/ 223 h 864"/>
                <a:gd name="T116" fmla="*/ 461 w 744"/>
                <a:gd name="T117" fmla="*/ 205 h 864"/>
                <a:gd name="T118" fmla="*/ 456 w 744"/>
                <a:gd name="T119" fmla="*/ 257 h 864"/>
                <a:gd name="T120" fmla="*/ 505 w 744"/>
                <a:gd name="T121" fmla="*/ 240 h 864"/>
                <a:gd name="T122" fmla="*/ 491 w 744"/>
                <a:gd name="T123" fmla="*/ 255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4" h="864">
                  <a:moveTo>
                    <a:pt x="453" y="48"/>
                  </a:moveTo>
                  <a:cubicBezTo>
                    <a:pt x="453" y="50"/>
                    <a:pt x="457" y="45"/>
                    <a:pt x="456" y="52"/>
                  </a:cubicBezTo>
                  <a:cubicBezTo>
                    <a:pt x="460" y="52"/>
                    <a:pt x="460" y="52"/>
                    <a:pt x="460" y="52"/>
                  </a:cubicBezTo>
                  <a:cubicBezTo>
                    <a:pt x="462" y="51"/>
                    <a:pt x="463" y="48"/>
                    <a:pt x="463" y="45"/>
                  </a:cubicBezTo>
                  <a:cubicBezTo>
                    <a:pt x="464" y="44"/>
                    <a:pt x="466" y="43"/>
                    <a:pt x="465" y="41"/>
                  </a:cubicBezTo>
                  <a:cubicBezTo>
                    <a:pt x="470" y="42"/>
                    <a:pt x="467" y="36"/>
                    <a:pt x="471" y="38"/>
                  </a:cubicBezTo>
                  <a:cubicBezTo>
                    <a:pt x="471" y="28"/>
                    <a:pt x="471" y="28"/>
                    <a:pt x="471" y="28"/>
                  </a:cubicBezTo>
                  <a:cubicBezTo>
                    <a:pt x="476" y="27"/>
                    <a:pt x="478" y="26"/>
                    <a:pt x="482" y="28"/>
                  </a:cubicBezTo>
                  <a:cubicBezTo>
                    <a:pt x="484" y="28"/>
                    <a:pt x="483" y="31"/>
                    <a:pt x="484" y="32"/>
                  </a:cubicBezTo>
                  <a:cubicBezTo>
                    <a:pt x="484" y="32"/>
                    <a:pt x="486" y="32"/>
                    <a:pt x="486" y="32"/>
                  </a:cubicBezTo>
                  <a:cubicBezTo>
                    <a:pt x="488" y="33"/>
                    <a:pt x="489" y="35"/>
                    <a:pt x="491" y="35"/>
                  </a:cubicBezTo>
                  <a:cubicBezTo>
                    <a:pt x="491" y="39"/>
                    <a:pt x="489" y="41"/>
                    <a:pt x="486" y="42"/>
                  </a:cubicBezTo>
                  <a:cubicBezTo>
                    <a:pt x="489" y="44"/>
                    <a:pt x="488" y="49"/>
                    <a:pt x="492" y="50"/>
                  </a:cubicBezTo>
                  <a:cubicBezTo>
                    <a:pt x="491" y="54"/>
                    <a:pt x="487" y="54"/>
                    <a:pt x="486" y="57"/>
                  </a:cubicBezTo>
                  <a:cubicBezTo>
                    <a:pt x="484" y="57"/>
                    <a:pt x="483" y="60"/>
                    <a:pt x="482" y="57"/>
                  </a:cubicBezTo>
                  <a:cubicBezTo>
                    <a:pt x="480" y="59"/>
                    <a:pt x="480" y="62"/>
                    <a:pt x="478" y="64"/>
                  </a:cubicBezTo>
                  <a:cubicBezTo>
                    <a:pt x="476" y="63"/>
                    <a:pt x="479" y="60"/>
                    <a:pt x="472" y="62"/>
                  </a:cubicBezTo>
                  <a:cubicBezTo>
                    <a:pt x="472" y="60"/>
                    <a:pt x="474" y="60"/>
                    <a:pt x="475" y="60"/>
                  </a:cubicBezTo>
                  <a:cubicBezTo>
                    <a:pt x="472" y="56"/>
                    <a:pt x="467" y="61"/>
                    <a:pt x="463" y="60"/>
                  </a:cubicBezTo>
                  <a:cubicBezTo>
                    <a:pt x="464" y="65"/>
                    <a:pt x="463" y="63"/>
                    <a:pt x="463" y="69"/>
                  </a:cubicBezTo>
                  <a:cubicBezTo>
                    <a:pt x="461" y="69"/>
                    <a:pt x="462" y="67"/>
                    <a:pt x="461" y="66"/>
                  </a:cubicBezTo>
                  <a:cubicBezTo>
                    <a:pt x="458" y="66"/>
                    <a:pt x="459" y="71"/>
                    <a:pt x="454" y="70"/>
                  </a:cubicBezTo>
                  <a:cubicBezTo>
                    <a:pt x="455" y="72"/>
                    <a:pt x="457" y="71"/>
                    <a:pt x="457" y="73"/>
                  </a:cubicBezTo>
                  <a:cubicBezTo>
                    <a:pt x="457" y="75"/>
                    <a:pt x="455" y="76"/>
                    <a:pt x="456" y="78"/>
                  </a:cubicBezTo>
                  <a:cubicBezTo>
                    <a:pt x="452" y="75"/>
                    <a:pt x="448" y="84"/>
                    <a:pt x="447" y="83"/>
                  </a:cubicBezTo>
                  <a:cubicBezTo>
                    <a:pt x="446" y="82"/>
                    <a:pt x="445" y="81"/>
                    <a:pt x="444" y="85"/>
                  </a:cubicBezTo>
                  <a:cubicBezTo>
                    <a:pt x="439" y="85"/>
                    <a:pt x="439" y="85"/>
                    <a:pt x="439" y="85"/>
                  </a:cubicBezTo>
                  <a:cubicBezTo>
                    <a:pt x="437" y="86"/>
                    <a:pt x="438" y="89"/>
                    <a:pt x="437" y="91"/>
                  </a:cubicBezTo>
                  <a:cubicBezTo>
                    <a:pt x="436" y="89"/>
                    <a:pt x="435" y="90"/>
                    <a:pt x="435" y="92"/>
                  </a:cubicBezTo>
                  <a:cubicBezTo>
                    <a:pt x="432" y="90"/>
                    <a:pt x="431" y="92"/>
                    <a:pt x="428" y="92"/>
                  </a:cubicBezTo>
                  <a:cubicBezTo>
                    <a:pt x="429" y="94"/>
                    <a:pt x="429" y="96"/>
                    <a:pt x="429" y="98"/>
                  </a:cubicBezTo>
                  <a:cubicBezTo>
                    <a:pt x="426" y="95"/>
                    <a:pt x="427" y="99"/>
                    <a:pt x="425" y="102"/>
                  </a:cubicBezTo>
                  <a:cubicBezTo>
                    <a:pt x="423" y="105"/>
                    <a:pt x="419" y="108"/>
                    <a:pt x="419" y="115"/>
                  </a:cubicBezTo>
                  <a:cubicBezTo>
                    <a:pt x="416" y="117"/>
                    <a:pt x="415" y="121"/>
                    <a:pt x="412" y="123"/>
                  </a:cubicBezTo>
                  <a:cubicBezTo>
                    <a:pt x="412" y="126"/>
                    <a:pt x="414" y="123"/>
                    <a:pt x="414" y="123"/>
                  </a:cubicBezTo>
                  <a:cubicBezTo>
                    <a:pt x="415" y="123"/>
                    <a:pt x="414" y="124"/>
                    <a:pt x="415" y="125"/>
                  </a:cubicBezTo>
                  <a:cubicBezTo>
                    <a:pt x="416" y="125"/>
                    <a:pt x="417" y="127"/>
                    <a:pt x="418" y="127"/>
                  </a:cubicBezTo>
                  <a:cubicBezTo>
                    <a:pt x="419" y="128"/>
                    <a:pt x="420" y="125"/>
                    <a:pt x="423" y="127"/>
                  </a:cubicBezTo>
                  <a:cubicBezTo>
                    <a:pt x="424" y="128"/>
                    <a:pt x="425" y="129"/>
                    <a:pt x="426" y="129"/>
                  </a:cubicBezTo>
                  <a:cubicBezTo>
                    <a:pt x="426" y="135"/>
                    <a:pt x="426" y="135"/>
                    <a:pt x="426" y="135"/>
                  </a:cubicBezTo>
                  <a:cubicBezTo>
                    <a:pt x="427" y="136"/>
                    <a:pt x="429" y="135"/>
                    <a:pt x="429" y="137"/>
                  </a:cubicBezTo>
                  <a:cubicBezTo>
                    <a:pt x="430" y="139"/>
                    <a:pt x="432" y="139"/>
                    <a:pt x="432" y="142"/>
                  </a:cubicBezTo>
                  <a:cubicBezTo>
                    <a:pt x="439" y="141"/>
                    <a:pt x="444" y="143"/>
                    <a:pt x="449" y="142"/>
                  </a:cubicBezTo>
                  <a:cubicBezTo>
                    <a:pt x="449" y="146"/>
                    <a:pt x="455" y="145"/>
                    <a:pt x="458" y="149"/>
                  </a:cubicBezTo>
                  <a:cubicBezTo>
                    <a:pt x="459" y="149"/>
                    <a:pt x="460" y="148"/>
                    <a:pt x="460" y="150"/>
                  </a:cubicBezTo>
                  <a:cubicBezTo>
                    <a:pt x="460" y="152"/>
                    <a:pt x="461" y="150"/>
                    <a:pt x="461" y="150"/>
                  </a:cubicBezTo>
                  <a:cubicBezTo>
                    <a:pt x="463" y="150"/>
                    <a:pt x="463" y="152"/>
                    <a:pt x="464" y="153"/>
                  </a:cubicBezTo>
                  <a:cubicBezTo>
                    <a:pt x="466" y="154"/>
                    <a:pt x="469" y="152"/>
                    <a:pt x="468" y="156"/>
                  </a:cubicBezTo>
                  <a:cubicBezTo>
                    <a:pt x="476" y="155"/>
                    <a:pt x="480" y="158"/>
                    <a:pt x="486" y="158"/>
                  </a:cubicBezTo>
                  <a:cubicBezTo>
                    <a:pt x="487" y="163"/>
                    <a:pt x="485" y="167"/>
                    <a:pt x="488" y="170"/>
                  </a:cubicBezTo>
                  <a:cubicBezTo>
                    <a:pt x="488" y="169"/>
                    <a:pt x="489" y="172"/>
                    <a:pt x="489" y="171"/>
                  </a:cubicBezTo>
                  <a:cubicBezTo>
                    <a:pt x="490" y="172"/>
                    <a:pt x="488" y="174"/>
                    <a:pt x="488" y="174"/>
                  </a:cubicBezTo>
                  <a:cubicBezTo>
                    <a:pt x="489" y="175"/>
                    <a:pt x="490" y="174"/>
                    <a:pt x="491" y="175"/>
                  </a:cubicBezTo>
                  <a:cubicBezTo>
                    <a:pt x="491" y="176"/>
                    <a:pt x="488" y="179"/>
                    <a:pt x="492" y="178"/>
                  </a:cubicBezTo>
                  <a:cubicBezTo>
                    <a:pt x="491" y="179"/>
                    <a:pt x="491" y="180"/>
                    <a:pt x="491" y="182"/>
                  </a:cubicBezTo>
                  <a:cubicBezTo>
                    <a:pt x="491" y="184"/>
                    <a:pt x="492" y="183"/>
                    <a:pt x="492" y="182"/>
                  </a:cubicBezTo>
                  <a:cubicBezTo>
                    <a:pt x="494" y="182"/>
                    <a:pt x="493" y="184"/>
                    <a:pt x="493" y="185"/>
                  </a:cubicBezTo>
                  <a:cubicBezTo>
                    <a:pt x="494" y="185"/>
                    <a:pt x="496" y="185"/>
                    <a:pt x="496" y="185"/>
                  </a:cubicBezTo>
                  <a:cubicBezTo>
                    <a:pt x="498" y="187"/>
                    <a:pt x="503" y="187"/>
                    <a:pt x="508" y="185"/>
                  </a:cubicBezTo>
                  <a:cubicBezTo>
                    <a:pt x="509" y="179"/>
                    <a:pt x="509" y="177"/>
                    <a:pt x="508" y="171"/>
                  </a:cubicBezTo>
                  <a:cubicBezTo>
                    <a:pt x="508" y="169"/>
                    <a:pt x="505" y="170"/>
                    <a:pt x="505" y="170"/>
                  </a:cubicBezTo>
                  <a:cubicBezTo>
                    <a:pt x="503" y="167"/>
                    <a:pt x="507" y="162"/>
                    <a:pt x="502" y="164"/>
                  </a:cubicBezTo>
                  <a:cubicBezTo>
                    <a:pt x="503" y="163"/>
                    <a:pt x="505" y="163"/>
                    <a:pt x="505" y="160"/>
                  </a:cubicBezTo>
                  <a:cubicBezTo>
                    <a:pt x="511" y="161"/>
                    <a:pt x="510" y="157"/>
                    <a:pt x="515" y="157"/>
                  </a:cubicBezTo>
                  <a:cubicBezTo>
                    <a:pt x="517" y="157"/>
                    <a:pt x="515" y="154"/>
                    <a:pt x="516" y="153"/>
                  </a:cubicBezTo>
                  <a:cubicBezTo>
                    <a:pt x="516" y="153"/>
                    <a:pt x="520" y="155"/>
                    <a:pt x="520" y="153"/>
                  </a:cubicBezTo>
                  <a:cubicBezTo>
                    <a:pt x="517" y="147"/>
                    <a:pt x="522" y="141"/>
                    <a:pt x="519" y="137"/>
                  </a:cubicBezTo>
                  <a:cubicBezTo>
                    <a:pt x="519" y="135"/>
                    <a:pt x="517" y="137"/>
                    <a:pt x="517" y="137"/>
                  </a:cubicBezTo>
                  <a:cubicBezTo>
                    <a:pt x="515" y="136"/>
                    <a:pt x="518" y="132"/>
                    <a:pt x="513" y="133"/>
                  </a:cubicBezTo>
                  <a:cubicBezTo>
                    <a:pt x="513" y="131"/>
                    <a:pt x="511" y="130"/>
                    <a:pt x="512" y="127"/>
                  </a:cubicBezTo>
                  <a:cubicBezTo>
                    <a:pt x="511" y="124"/>
                    <a:pt x="513" y="123"/>
                    <a:pt x="516" y="123"/>
                  </a:cubicBezTo>
                  <a:cubicBezTo>
                    <a:pt x="513" y="122"/>
                    <a:pt x="518" y="114"/>
                    <a:pt x="512" y="113"/>
                  </a:cubicBezTo>
                  <a:cubicBezTo>
                    <a:pt x="513" y="112"/>
                    <a:pt x="513" y="111"/>
                    <a:pt x="513" y="109"/>
                  </a:cubicBezTo>
                  <a:cubicBezTo>
                    <a:pt x="513" y="110"/>
                    <a:pt x="512" y="109"/>
                    <a:pt x="512" y="108"/>
                  </a:cubicBezTo>
                  <a:cubicBezTo>
                    <a:pt x="512" y="108"/>
                    <a:pt x="513" y="108"/>
                    <a:pt x="513" y="106"/>
                  </a:cubicBezTo>
                  <a:cubicBezTo>
                    <a:pt x="513" y="105"/>
                    <a:pt x="512" y="105"/>
                    <a:pt x="512" y="104"/>
                  </a:cubicBezTo>
                  <a:cubicBezTo>
                    <a:pt x="512" y="102"/>
                    <a:pt x="515" y="99"/>
                    <a:pt x="512" y="98"/>
                  </a:cubicBezTo>
                  <a:cubicBezTo>
                    <a:pt x="512" y="96"/>
                    <a:pt x="523" y="95"/>
                    <a:pt x="522" y="99"/>
                  </a:cubicBezTo>
                  <a:cubicBezTo>
                    <a:pt x="527" y="99"/>
                    <a:pt x="535" y="101"/>
                    <a:pt x="537" y="97"/>
                  </a:cubicBezTo>
                  <a:cubicBezTo>
                    <a:pt x="540" y="101"/>
                    <a:pt x="547" y="100"/>
                    <a:pt x="547" y="108"/>
                  </a:cubicBezTo>
                  <a:cubicBezTo>
                    <a:pt x="558" y="108"/>
                    <a:pt x="558" y="108"/>
                    <a:pt x="558" y="108"/>
                  </a:cubicBezTo>
                  <a:cubicBezTo>
                    <a:pt x="558" y="110"/>
                    <a:pt x="559" y="110"/>
                    <a:pt x="561" y="111"/>
                  </a:cubicBezTo>
                  <a:cubicBezTo>
                    <a:pt x="561" y="113"/>
                    <a:pt x="560" y="116"/>
                    <a:pt x="561" y="119"/>
                  </a:cubicBezTo>
                  <a:cubicBezTo>
                    <a:pt x="561" y="122"/>
                    <a:pt x="565" y="125"/>
                    <a:pt x="562" y="126"/>
                  </a:cubicBezTo>
                  <a:cubicBezTo>
                    <a:pt x="562" y="128"/>
                    <a:pt x="565" y="127"/>
                    <a:pt x="566" y="127"/>
                  </a:cubicBezTo>
                  <a:cubicBezTo>
                    <a:pt x="566" y="132"/>
                    <a:pt x="572" y="129"/>
                    <a:pt x="568" y="133"/>
                  </a:cubicBezTo>
                  <a:cubicBezTo>
                    <a:pt x="574" y="134"/>
                    <a:pt x="575" y="131"/>
                    <a:pt x="580" y="132"/>
                  </a:cubicBezTo>
                  <a:cubicBezTo>
                    <a:pt x="581" y="130"/>
                    <a:pt x="580" y="129"/>
                    <a:pt x="579" y="129"/>
                  </a:cubicBezTo>
                  <a:cubicBezTo>
                    <a:pt x="580" y="126"/>
                    <a:pt x="581" y="126"/>
                    <a:pt x="583" y="127"/>
                  </a:cubicBezTo>
                  <a:cubicBezTo>
                    <a:pt x="582" y="123"/>
                    <a:pt x="586" y="123"/>
                    <a:pt x="588" y="122"/>
                  </a:cubicBezTo>
                  <a:cubicBezTo>
                    <a:pt x="588" y="121"/>
                    <a:pt x="586" y="121"/>
                    <a:pt x="586" y="120"/>
                  </a:cubicBezTo>
                  <a:cubicBezTo>
                    <a:pt x="586" y="119"/>
                    <a:pt x="589" y="118"/>
                    <a:pt x="592" y="118"/>
                  </a:cubicBezTo>
                  <a:cubicBezTo>
                    <a:pt x="589" y="121"/>
                    <a:pt x="591" y="121"/>
                    <a:pt x="595" y="125"/>
                  </a:cubicBezTo>
                  <a:cubicBezTo>
                    <a:pt x="596" y="127"/>
                    <a:pt x="598" y="130"/>
                    <a:pt x="603" y="130"/>
                  </a:cubicBezTo>
                  <a:cubicBezTo>
                    <a:pt x="603" y="132"/>
                    <a:pt x="600" y="131"/>
                    <a:pt x="600" y="133"/>
                  </a:cubicBezTo>
                  <a:cubicBezTo>
                    <a:pt x="601" y="135"/>
                    <a:pt x="603" y="135"/>
                    <a:pt x="603" y="137"/>
                  </a:cubicBezTo>
                  <a:cubicBezTo>
                    <a:pt x="605" y="138"/>
                    <a:pt x="604" y="135"/>
                    <a:pt x="604" y="135"/>
                  </a:cubicBezTo>
                  <a:cubicBezTo>
                    <a:pt x="608" y="133"/>
                    <a:pt x="603" y="140"/>
                    <a:pt x="609" y="139"/>
                  </a:cubicBezTo>
                  <a:cubicBezTo>
                    <a:pt x="606" y="142"/>
                    <a:pt x="610" y="144"/>
                    <a:pt x="606" y="147"/>
                  </a:cubicBezTo>
                  <a:cubicBezTo>
                    <a:pt x="606" y="150"/>
                    <a:pt x="610" y="149"/>
                    <a:pt x="611" y="150"/>
                  </a:cubicBezTo>
                  <a:cubicBezTo>
                    <a:pt x="612" y="150"/>
                    <a:pt x="609" y="152"/>
                    <a:pt x="610" y="153"/>
                  </a:cubicBezTo>
                  <a:cubicBezTo>
                    <a:pt x="611" y="153"/>
                    <a:pt x="613" y="154"/>
                    <a:pt x="614" y="154"/>
                  </a:cubicBezTo>
                  <a:cubicBezTo>
                    <a:pt x="615" y="155"/>
                    <a:pt x="616" y="156"/>
                    <a:pt x="617" y="157"/>
                  </a:cubicBezTo>
                  <a:cubicBezTo>
                    <a:pt x="619" y="158"/>
                    <a:pt x="622" y="159"/>
                    <a:pt x="624" y="161"/>
                  </a:cubicBezTo>
                  <a:cubicBezTo>
                    <a:pt x="626" y="162"/>
                    <a:pt x="627" y="156"/>
                    <a:pt x="628" y="160"/>
                  </a:cubicBezTo>
                  <a:cubicBezTo>
                    <a:pt x="628" y="164"/>
                    <a:pt x="625" y="164"/>
                    <a:pt x="621" y="164"/>
                  </a:cubicBezTo>
                  <a:cubicBezTo>
                    <a:pt x="624" y="167"/>
                    <a:pt x="628" y="168"/>
                    <a:pt x="632" y="168"/>
                  </a:cubicBezTo>
                  <a:cubicBezTo>
                    <a:pt x="632" y="171"/>
                    <a:pt x="633" y="171"/>
                    <a:pt x="635" y="171"/>
                  </a:cubicBezTo>
                  <a:cubicBezTo>
                    <a:pt x="635" y="174"/>
                    <a:pt x="635" y="175"/>
                    <a:pt x="638" y="175"/>
                  </a:cubicBezTo>
                  <a:cubicBezTo>
                    <a:pt x="637" y="177"/>
                    <a:pt x="636" y="179"/>
                    <a:pt x="637" y="182"/>
                  </a:cubicBezTo>
                  <a:cubicBezTo>
                    <a:pt x="634" y="183"/>
                    <a:pt x="631" y="183"/>
                    <a:pt x="628" y="185"/>
                  </a:cubicBezTo>
                  <a:cubicBezTo>
                    <a:pt x="627" y="186"/>
                    <a:pt x="628" y="186"/>
                    <a:pt x="627" y="186"/>
                  </a:cubicBezTo>
                  <a:cubicBezTo>
                    <a:pt x="625" y="186"/>
                    <a:pt x="624" y="186"/>
                    <a:pt x="624" y="188"/>
                  </a:cubicBezTo>
                  <a:cubicBezTo>
                    <a:pt x="624" y="190"/>
                    <a:pt x="621" y="188"/>
                    <a:pt x="621" y="188"/>
                  </a:cubicBezTo>
                  <a:cubicBezTo>
                    <a:pt x="621" y="188"/>
                    <a:pt x="619" y="190"/>
                    <a:pt x="618" y="191"/>
                  </a:cubicBezTo>
                  <a:cubicBezTo>
                    <a:pt x="618" y="191"/>
                    <a:pt x="618" y="194"/>
                    <a:pt x="617" y="195"/>
                  </a:cubicBezTo>
                  <a:cubicBezTo>
                    <a:pt x="616" y="196"/>
                    <a:pt x="611" y="195"/>
                    <a:pt x="614" y="196"/>
                  </a:cubicBezTo>
                  <a:cubicBezTo>
                    <a:pt x="613" y="199"/>
                    <a:pt x="608" y="198"/>
                    <a:pt x="606" y="198"/>
                  </a:cubicBezTo>
                  <a:cubicBezTo>
                    <a:pt x="603" y="198"/>
                    <a:pt x="600" y="198"/>
                    <a:pt x="597" y="198"/>
                  </a:cubicBezTo>
                  <a:cubicBezTo>
                    <a:pt x="595" y="198"/>
                    <a:pt x="595" y="197"/>
                    <a:pt x="593" y="196"/>
                  </a:cubicBezTo>
                  <a:cubicBezTo>
                    <a:pt x="587" y="195"/>
                    <a:pt x="581" y="197"/>
                    <a:pt x="575" y="198"/>
                  </a:cubicBezTo>
                  <a:cubicBezTo>
                    <a:pt x="570" y="200"/>
                    <a:pt x="568" y="205"/>
                    <a:pt x="562" y="206"/>
                  </a:cubicBezTo>
                  <a:cubicBezTo>
                    <a:pt x="565" y="209"/>
                    <a:pt x="560" y="210"/>
                    <a:pt x="558" y="212"/>
                  </a:cubicBezTo>
                  <a:cubicBezTo>
                    <a:pt x="559" y="213"/>
                    <a:pt x="560" y="214"/>
                    <a:pt x="559" y="216"/>
                  </a:cubicBezTo>
                  <a:cubicBezTo>
                    <a:pt x="562" y="215"/>
                    <a:pt x="562" y="212"/>
                    <a:pt x="564" y="210"/>
                  </a:cubicBezTo>
                  <a:cubicBezTo>
                    <a:pt x="565" y="209"/>
                    <a:pt x="569" y="210"/>
                    <a:pt x="569" y="207"/>
                  </a:cubicBezTo>
                  <a:cubicBezTo>
                    <a:pt x="570" y="203"/>
                    <a:pt x="572" y="211"/>
                    <a:pt x="572" y="205"/>
                  </a:cubicBezTo>
                  <a:cubicBezTo>
                    <a:pt x="574" y="204"/>
                    <a:pt x="575" y="206"/>
                    <a:pt x="575" y="206"/>
                  </a:cubicBezTo>
                  <a:cubicBezTo>
                    <a:pt x="576" y="206"/>
                    <a:pt x="576" y="203"/>
                    <a:pt x="576" y="203"/>
                  </a:cubicBezTo>
                  <a:cubicBezTo>
                    <a:pt x="579" y="203"/>
                    <a:pt x="582" y="204"/>
                    <a:pt x="586" y="203"/>
                  </a:cubicBezTo>
                  <a:cubicBezTo>
                    <a:pt x="586" y="205"/>
                    <a:pt x="588" y="204"/>
                    <a:pt x="588" y="203"/>
                  </a:cubicBezTo>
                  <a:cubicBezTo>
                    <a:pt x="590" y="203"/>
                    <a:pt x="590" y="211"/>
                    <a:pt x="586" y="209"/>
                  </a:cubicBezTo>
                  <a:cubicBezTo>
                    <a:pt x="589" y="212"/>
                    <a:pt x="584" y="213"/>
                    <a:pt x="585" y="219"/>
                  </a:cubicBezTo>
                  <a:cubicBezTo>
                    <a:pt x="585" y="220"/>
                    <a:pt x="586" y="221"/>
                    <a:pt x="586" y="223"/>
                  </a:cubicBezTo>
                  <a:cubicBezTo>
                    <a:pt x="587" y="222"/>
                    <a:pt x="589" y="221"/>
                    <a:pt x="589" y="223"/>
                  </a:cubicBezTo>
                  <a:cubicBezTo>
                    <a:pt x="589" y="225"/>
                    <a:pt x="591" y="224"/>
                    <a:pt x="592" y="224"/>
                  </a:cubicBezTo>
                  <a:cubicBezTo>
                    <a:pt x="592" y="225"/>
                    <a:pt x="594" y="227"/>
                    <a:pt x="595" y="227"/>
                  </a:cubicBezTo>
                  <a:cubicBezTo>
                    <a:pt x="595" y="227"/>
                    <a:pt x="596" y="227"/>
                    <a:pt x="597" y="227"/>
                  </a:cubicBezTo>
                  <a:cubicBezTo>
                    <a:pt x="598" y="227"/>
                    <a:pt x="599" y="228"/>
                    <a:pt x="599" y="228"/>
                  </a:cubicBezTo>
                  <a:cubicBezTo>
                    <a:pt x="601" y="229"/>
                    <a:pt x="603" y="225"/>
                    <a:pt x="604" y="228"/>
                  </a:cubicBezTo>
                  <a:cubicBezTo>
                    <a:pt x="606" y="229"/>
                    <a:pt x="605" y="226"/>
                    <a:pt x="606" y="226"/>
                  </a:cubicBezTo>
                  <a:cubicBezTo>
                    <a:pt x="606" y="225"/>
                    <a:pt x="608" y="226"/>
                    <a:pt x="609" y="226"/>
                  </a:cubicBezTo>
                  <a:cubicBezTo>
                    <a:pt x="609" y="225"/>
                    <a:pt x="608" y="223"/>
                    <a:pt x="609" y="221"/>
                  </a:cubicBezTo>
                  <a:cubicBezTo>
                    <a:pt x="611" y="221"/>
                    <a:pt x="611" y="223"/>
                    <a:pt x="611" y="224"/>
                  </a:cubicBezTo>
                  <a:cubicBezTo>
                    <a:pt x="612" y="226"/>
                    <a:pt x="616" y="225"/>
                    <a:pt x="614" y="230"/>
                  </a:cubicBezTo>
                  <a:cubicBezTo>
                    <a:pt x="612" y="231"/>
                    <a:pt x="612" y="228"/>
                    <a:pt x="610" y="228"/>
                  </a:cubicBezTo>
                  <a:cubicBezTo>
                    <a:pt x="608" y="229"/>
                    <a:pt x="608" y="232"/>
                    <a:pt x="606" y="233"/>
                  </a:cubicBezTo>
                  <a:cubicBezTo>
                    <a:pt x="605" y="233"/>
                    <a:pt x="603" y="232"/>
                    <a:pt x="602" y="233"/>
                  </a:cubicBezTo>
                  <a:cubicBezTo>
                    <a:pt x="599" y="233"/>
                    <a:pt x="600" y="236"/>
                    <a:pt x="595" y="236"/>
                  </a:cubicBezTo>
                  <a:cubicBezTo>
                    <a:pt x="592" y="235"/>
                    <a:pt x="593" y="239"/>
                    <a:pt x="592" y="240"/>
                  </a:cubicBezTo>
                  <a:cubicBezTo>
                    <a:pt x="591" y="240"/>
                    <a:pt x="590" y="239"/>
                    <a:pt x="590" y="238"/>
                  </a:cubicBezTo>
                  <a:cubicBezTo>
                    <a:pt x="588" y="240"/>
                    <a:pt x="588" y="243"/>
                    <a:pt x="583" y="243"/>
                  </a:cubicBezTo>
                  <a:cubicBezTo>
                    <a:pt x="586" y="240"/>
                    <a:pt x="583" y="241"/>
                    <a:pt x="583" y="237"/>
                  </a:cubicBezTo>
                  <a:cubicBezTo>
                    <a:pt x="586" y="236"/>
                    <a:pt x="587" y="232"/>
                    <a:pt x="590" y="236"/>
                  </a:cubicBezTo>
                  <a:cubicBezTo>
                    <a:pt x="592" y="231"/>
                    <a:pt x="588" y="231"/>
                    <a:pt x="586" y="230"/>
                  </a:cubicBezTo>
                  <a:cubicBezTo>
                    <a:pt x="583" y="229"/>
                    <a:pt x="581" y="234"/>
                    <a:pt x="578" y="234"/>
                  </a:cubicBezTo>
                  <a:cubicBezTo>
                    <a:pt x="578" y="234"/>
                    <a:pt x="574" y="235"/>
                    <a:pt x="573" y="236"/>
                  </a:cubicBezTo>
                  <a:cubicBezTo>
                    <a:pt x="572" y="236"/>
                    <a:pt x="572" y="237"/>
                    <a:pt x="572" y="238"/>
                  </a:cubicBezTo>
                  <a:cubicBezTo>
                    <a:pt x="564" y="237"/>
                    <a:pt x="565" y="242"/>
                    <a:pt x="558" y="240"/>
                  </a:cubicBezTo>
                  <a:cubicBezTo>
                    <a:pt x="561" y="242"/>
                    <a:pt x="562" y="243"/>
                    <a:pt x="555" y="243"/>
                  </a:cubicBezTo>
                  <a:cubicBezTo>
                    <a:pt x="552" y="245"/>
                    <a:pt x="551" y="252"/>
                    <a:pt x="555" y="254"/>
                  </a:cubicBezTo>
                  <a:cubicBezTo>
                    <a:pt x="555" y="257"/>
                    <a:pt x="551" y="256"/>
                    <a:pt x="552" y="259"/>
                  </a:cubicBezTo>
                  <a:cubicBezTo>
                    <a:pt x="551" y="260"/>
                    <a:pt x="549" y="259"/>
                    <a:pt x="548" y="259"/>
                  </a:cubicBezTo>
                  <a:cubicBezTo>
                    <a:pt x="547" y="260"/>
                    <a:pt x="547" y="262"/>
                    <a:pt x="545" y="262"/>
                  </a:cubicBezTo>
                  <a:cubicBezTo>
                    <a:pt x="543" y="264"/>
                    <a:pt x="539" y="262"/>
                    <a:pt x="537" y="265"/>
                  </a:cubicBezTo>
                  <a:cubicBezTo>
                    <a:pt x="536" y="266"/>
                    <a:pt x="535" y="267"/>
                    <a:pt x="534" y="268"/>
                  </a:cubicBezTo>
                  <a:cubicBezTo>
                    <a:pt x="533" y="270"/>
                    <a:pt x="532" y="272"/>
                    <a:pt x="530" y="275"/>
                  </a:cubicBezTo>
                  <a:cubicBezTo>
                    <a:pt x="529" y="276"/>
                    <a:pt x="526" y="277"/>
                    <a:pt x="527" y="282"/>
                  </a:cubicBezTo>
                  <a:cubicBezTo>
                    <a:pt x="524" y="281"/>
                    <a:pt x="524" y="278"/>
                    <a:pt x="522" y="278"/>
                  </a:cubicBezTo>
                  <a:cubicBezTo>
                    <a:pt x="520" y="278"/>
                    <a:pt x="521" y="280"/>
                    <a:pt x="519" y="280"/>
                  </a:cubicBezTo>
                  <a:cubicBezTo>
                    <a:pt x="524" y="286"/>
                    <a:pt x="524" y="291"/>
                    <a:pt x="524" y="299"/>
                  </a:cubicBezTo>
                  <a:cubicBezTo>
                    <a:pt x="521" y="297"/>
                    <a:pt x="522" y="301"/>
                    <a:pt x="522" y="301"/>
                  </a:cubicBezTo>
                  <a:cubicBezTo>
                    <a:pt x="521" y="302"/>
                    <a:pt x="519" y="301"/>
                    <a:pt x="519" y="301"/>
                  </a:cubicBezTo>
                  <a:cubicBezTo>
                    <a:pt x="518" y="303"/>
                    <a:pt x="517" y="303"/>
                    <a:pt x="516" y="304"/>
                  </a:cubicBezTo>
                  <a:cubicBezTo>
                    <a:pt x="514" y="305"/>
                    <a:pt x="513" y="308"/>
                    <a:pt x="512" y="308"/>
                  </a:cubicBezTo>
                  <a:cubicBezTo>
                    <a:pt x="510" y="310"/>
                    <a:pt x="507" y="308"/>
                    <a:pt x="506" y="310"/>
                  </a:cubicBezTo>
                  <a:cubicBezTo>
                    <a:pt x="503" y="311"/>
                    <a:pt x="502" y="314"/>
                    <a:pt x="501" y="317"/>
                  </a:cubicBezTo>
                  <a:cubicBezTo>
                    <a:pt x="497" y="317"/>
                    <a:pt x="497" y="321"/>
                    <a:pt x="493" y="321"/>
                  </a:cubicBezTo>
                  <a:cubicBezTo>
                    <a:pt x="495" y="326"/>
                    <a:pt x="490" y="336"/>
                    <a:pt x="496" y="337"/>
                  </a:cubicBezTo>
                  <a:cubicBezTo>
                    <a:pt x="493" y="342"/>
                    <a:pt x="499" y="342"/>
                    <a:pt x="498" y="349"/>
                  </a:cubicBezTo>
                  <a:cubicBezTo>
                    <a:pt x="498" y="351"/>
                    <a:pt x="499" y="350"/>
                    <a:pt x="501" y="351"/>
                  </a:cubicBezTo>
                  <a:cubicBezTo>
                    <a:pt x="499" y="355"/>
                    <a:pt x="501" y="355"/>
                    <a:pt x="501" y="360"/>
                  </a:cubicBezTo>
                  <a:cubicBezTo>
                    <a:pt x="498" y="361"/>
                    <a:pt x="496" y="361"/>
                    <a:pt x="495" y="363"/>
                  </a:cubicBezTo>
                  <a:cubicBezTo>
                    <a:pt x="493" y="363"/>
                    <a:pt x="494" y="360"/>
                    <a:pt x="493" y="359"/>
                  </a:cubicBezTo>
                  <a:cubicBezTo>
                    <a:pt x="493" y="358"/>
                    <a:pt x="491" y="359"/>
                    <a:pt x="489" y="358"/>
                  </a:cubicBezTo>
                  <a:cubicBezTo>
                    <a:pt x="488" y="357"/>
                    <a:pt x="489" y="354"/>
                    <a:pt x="486" y="355"/>
                  </a:cubicBezTo>
                  <a:cubicBezTo>
                    <a:pt x="487" y="351"/>
                    <a:pt x="489" y="348"/>
                    <a:pt x="484" y="348"/>
                  </a:cubicBezTo>
                  <a:cubicBezTo>
                    <a:pt x="486" y="341"/>
                    <a:pt x="483" y="341"/>
                    <a:pt x="482" y="335"/>
                  </a:cubicBezTo>
                  <a:cubicBezTo>
                    <a:pt x="481" y="335"/>
                    <a:pt x="481" y="337"/>
                    <a:pt x="479" y="337"/>
                  </a:cubicBezTo>
                  <a:cubicBezTo>
                    <a:pt x="479" y="334"/>
                    <a:pt x="479" y="334"/>
                    <a:pt x="479" y="334"/>
                  </a:cubicBezTo>
                  <a:cubicBezTo>
                    <a:pt x="477" y="334"/>
                    <a:pt x="470" y="336"/>
                    <a:pt x="468" y="334"/>
                  </a:cubicBezTo>
                  <a:cubicBezTo>
                    <a:pt x="467" y="333"/>
                    <a:pt x="467" y="331"/>
                    <a:pt x="465" y="331"/>
                  </a:cubicBezTo>
                  <a:cubicBezTo>
                    <a:pt x="464" y="331"/>
                    <a:pt x="462" y="333"/>
                    <a:pt x="460" y="332"/>
                  </a:cubicBezTo>
                  <a:cubicBezTo>
                    <a:pt x="460" y="332"/>
                    <a:pt x="465" y="327"/>
                    <a:pt x="460" y="329"/>
                  </a:cubicBezTo>
                  <a:cubicBezTo>
                    <a:pt x="459" y="330"/>
                    <a:pt x="460" y="331"/>
                    <a:pt x="458" y="331"/>
                  </a:cubicBezTo>
                  <a:cubicBezTo>
                    <a:pt x="455" y="331"/>
                    <a:pt x="449" y="331"/>
                    <a:pt x="446" y="329"/>
                  </a:cubicBezTo>
                  <a:cubicBezTo>
                    <a:pt x="443" y="329"/>
                    <a:pt x="445" y="334"/>
                    <a:pt x="444" y="337"/>
                  </a:cubicBezTo>
                  <a:cubicBezTo>
                    <a:pt x="437" y="335"/>
                    <a:pt x="428" y="335"/>
                    <a:pt x="419" y="334"/>
                  </a:cubicBezTo>
                  <a:cubicBezTo>
                    <a:pt x="418" y="334"/>
                    <a:pt x="418" y="335"/>
                    <a:pt x="416" y="335"/>
                  </a:cubicBezTo>
                  <a:cubicBezTo>
                    <a:pt x="415" y="335"/>
                    <a:pt x="415" y="338"/>
                    <a:pt x="414" y="338"/>
                  </a:cubicBezTo>
                  <a:cubicBezTo>
                    <a:pt x="412" y="338"/>
                    <a:pt x="412" y="340"/>
                    <a:pt x="412" y="341"/>
                  </a:cubicBezTo>
                  <a:cubicBezTo>
                    <a:pt x="410" y="341"/>
                    <a:pt x="408" y="340"/>
                    <a:pt x="407" y="341"/>
                  </a:cubicBezTo>
                  <a:cubicBezTo>
                    <a:pt x="405" y="341"/>
                    <a:pt x="405" y="344"/>
                    <a:pt x="402" y="344"/>
                  </a:cubicBezTo>
                  <a:cubicBezTo>
                    <a:pt x="403" y="346"/>
                    <a:pt x="401" y="353"/>
                    <a:pt x="404" y="353"/>
                  </a:cubicBezTo>
                  <a:cubicBezTo>
                    <a:pt x="402" y="355"/>
                    <a:pt x="401" y="358"/>
                    <a:pt x="400" y="359"/>
                  </a:cubicBezTo>
                  <a:cubicBezTo>
                    <a:pt x="400" y="363"/>
                    <a:pt x="399" y="367"/>
                    <a:pt x="400" y="370"/>
                  </a:cubicBezTo>
                  <a:cubicBezTo>
                    <a:pt x="400" y="372"/>
                    <a:pt x="401" y="373"/>
                    <a:pt x="401" y="374"/>
                  </a:cubicBezTo>
                  <a:cubicBezTo>
                    <a:pt x="401" y="378"/>
                    <a:pt x="402" y="382"/>
                    <a:pt x="400" y="384"/>
                  </a:cubicBezTo>
                  <a:cubicBezTo>
                    <a:pt x="399" y="386"/>
                    <a:pt x="403" y="385"/>
                    <a:pt x="404" y="386"/>
                  </a:cubicBezTo>
                  <a:cubicBezTo>
                    <a:pt x="404" y="386"/>
                    <a:pt x="402" y="388"/>
                    <a:pt x="402" y="388"/>
                  </a:cubicBezTo>
                  <a:cubicBezTo>
                    <a:pt x="402" y="388"/>
                    <a:pt x="404" y="390"/>
                    <a:pt x="404" y="390"/>
                  </a:cubicBezTo>
                  <a:cubicBezTo>
                    <a:pt x="405" y="391"/>
                    <a:pt x="406" y="390"/>
                    <a:pt x="407" y="391"/>
                  </a:cubicBezTo>
                  <a:cubicBezTo>
                    <a:pt x="407" y="392"/>
                    <a:pt x="406" y="394"/>
                    <a:pt x="407" y="394"/>
                  </a:cubicBezTo>
                  <a:cubicBezTo>
                    <a:pt x="407" y="394"/>
                    <a:pt x="408" y="394"/>
                    <a:pt x="408" y="394"/>
                  </a:cubicBezTo>
                  <a:cubicBezTo>
                    <a:pt x="408" y="395"/>
                    <a:pt x="408" y="397"/>
                    <a:pt x="408" y="397"/>
                  </a:cubicBezTo>
                  <a:cubicBezTo>
                    <a:pt x="409" y="398"/>
                    <a:pt x="412" y="400"/>
                    <a:pt x="412" y="402"/>
                  </a:cubicBezTo>
                  <a:cubicBezTo>
                    <a:pt x="423" y="403"/>
                    <a:pt x="429" y="400"/>
                    <a:pt x="435" y="402"/>
                  </a:cubicBezTo>
                  <a:cubicBezTo>
                    <a:pt x="436" y="402"/>
                    <a:pt x="436" y="401"/>
                    <a:pt x="437" y="400"/>
                  </a:cubicBezTo>
                  <a:cubicBezTo>
                    <a:pt x="439" y="398"/>
                    <a:pt x="440" y="396"/>
                    <a:pt x="442" y="393"/>
                  </a:cubicBezTo>
                  <a:cubicBezTo>
                    <a:pt x="442" y="391"/>
                    <a:pt x="444" y="390"/>
                    <a:pt x="442" y="390"/>
                  </a:cubicBezTo>
                  <a:cubicBezTo>
                    <a:pt x="445" y="385"/>
                    <a:pt x="455" y="382"/>
                    <a:pt x="463" y="386"/>
                  </a:cubicBezTo>
                  <a:cubicBezTo>
                    <a:pt x="459" y="389"/>
                    <a:pt x="459" y="395"/>
                    <a:pt x="456" y="398"/>
                  </a:cubicBezTo>
                  <a:cubicBezTo>
                    <a:pt x="454" y="402"/>
                    <a:pt x="458" y="402"/>
                    <a:pt x="457" y="405"/>
                  </a:cubicBezTo>
                  <a:cubicBezTo>
                    <a:pt x="454" y="406"/>
                    <a:pt x="453" y="409"/>
                    <a:pt x="451" y="412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9" y="417"/>
                    <a:pt x="456" y="413"/>
                    <a:pt x="454" y="418"/>
                  </a:cubicBezTo>
                  <a:cubicBezTo>
                    <a:pt x="458" y="418"/>
                    <a:pt x="458" y="415"/>
                    <a:pt x="463" y="416"/>
                  </a:cubicBezTo>
                  <a:cubicBezTo>
                    <a:pt x="462" y="420"/>
                    <a:pt x="465" y="418"/>
                    <a:pt x="465" y="421"/>
                  </a:cubicBezTo>
                  <a:cubicBezTo>
                    <a:pt x="473" y="418"/>
                    <a:pt x="474" y="423"/>
                    <a:pt x="482" y="422"/>
                  </a:cubicBezTo>
                  <a:cubicBezTo>
                    <a:pt x="479" y="426"/>
                    <a:pt x="484" y="430"/>
                    <a:pt x="479" y="432"/>
                  </a:cubicBezTo>
                  <a:cubicBezTo>
                    <a:pt x="482" y="435"/>
                    <a:pt x="481" y="444"/>
                    <a:pt x="479" y="447"/>
                  </a:cubicBezTo>
                  <a:cubicBezTo>
                    <a:pt x="480" y="450"/>
                    <a:pt x="482" y="451"/>
                    <a:pt x="485" y="450"/>
                  </a:cubicBezTo>
                  <a:cubicBezTo>
                    <a:pt x="484" y="453"/>
                    <a:pt x="488" y="452"/>
                    <a:pt x="488" y="454"/>
                  </a:cubicBezTo>
                  <a:cubicBezTo>
                    <a:pt x="488" y="456"/>
                    <a:pt x="492" y="455"/>
                    <a:pt x="492" y="457"/>
                  </a:cubicBezTo>
                  <a:cubicBezTo>
                    <a:pt x="497" y="453"/>
                    <a:pt x="505" y="458"/>
                    <a:pt x="509" y="456"/>
                  </a:cubicBezTo>
                  <a:cubicBezTo>
                    <a:pt x="509" y="459"/>
                    <a:pt x="509" y="459"/>
                    <a:pt x="509" y="459"/>
                  </a:cubicBezTo>
                  <a:cubicBezTo>
                    <a:pt x="511" y="458"/>
                    <a:pt x="516" y="456"/>
                    <a:pt x="516" y="460"/>
                  </a:cubicBezTo>
                  <a:cubicBezTo>
                    <a:pt x="517" y="459"/>
                    <a:pt x="518" y="459"/>
                    <a:pt x="520" y="459"/>
                  </a:cubicBezTo>
                  <a:cubicBezTo>
                    <a:pt x="521" y="458"/>
                    <a:pt x="522" y="457"/>
                    <a:pt x="523" y="456"/>
                  </a:cubicBezTo>
                  <a:cubicBezTo>
                    <a:pt x="524" y="455"/>
                    <a:pt x="524" y="456"/>
                    <a:pt x="524" y="454"/>
                  </a:cubicBezTo>
                  <a:cubicBezTo>
                    <a:pt x="524" y="452"/>
                    <a:pt x="527" y="455"/>
                    <a:pt x="527" y="453"/>
                  </a:cubicBezTo>
                  <a:cubicBezTo>
                    <a:pt x="527" y="452"/>
                    <a:pt x="527" y="450"/>
                    <a:pt x="527" y="450"/>
                  </a:cubicBezTo>
                  <a:cubicBezTo>
                    <a:pt x="528" y="449"/>
                    <a:pt x="529" y="451"/>
                    <a:pt x="529" y="452"/>
                  </a:cubicBezTo>
                  <a:cubicBezTo>
                    <a:pt x="530" y="451"/>
                    <a:pt x="530" y="450"/>
                    <a:pt x="531" y="449"/>
                  </a:cubicBezTo>
                  <a:cubicBezTo>
                    <a:pt x="533" y="448"/>
                    <a:pt x="535" y="447"/>
                    <a:pt x="537" y="445"/>
                  </a:cubicBezTo>
                  <a:cubicBezTo>
                    <a:pt x="538" y="444"/>
                    <a:pt x="539" y="443"/>
                    <a:pt x="538" y="442"/>
                  </a:cubicBezTo>
                  <a:cubicBezTo>
                    <a:pt x="540" y="443"/>
                    <a:pt x="554" y="445"/>
                    <a:pt x="547" y="446"/>
                  </a:cubicBezTo>
                  <a:cubicBezTo>
                    <a:pt x="547" y="448"/>
                    <a:pt x="550" y="447"/>
                    <a:pt x="552" y="447"/>
                  </a:cubicBezTo>
                  <a:cubicBezTo>
                    <a:pt x="554" y="447"/>
                    <a:pt x="554" y="446"/>
                    <a:pt x="554" y="445"/>
                  </a:cubicBezTo>
                  <a:cubicBezTo>
                    <a:pt x="565" y="445"/>
                    <a:pt x="565" y="445"/>
                    <a:pt x="565" y="445"/>
                  </a:cubicBezTo>
                  <a:cubicBezTo>
                    <a:pt x="563" y="449"/>
                    <a:pt x="571" y="447"/>
                    <a:pt x="575" y="449"/>
                  </a:cubicBezTo>
                  <a:cubicBezTo>
                    <a:pt x="575" y="449"/>
                    <a:pt x="575" y="450"/>
                    <a:pt x="576" y="450"/>
                  </a:cubicBezTo>
                  <a:cubicBezTo>
                    <a:pt x="577" y="450"/>
                    <a:pt x="578" y="451"/>
                    <a:pt x="579" y="452"/>
                  </a:cubicBezTo>
                  <a:cubicBezTo>
                    <a:pt x="582" y="452"/>
                    <a:pt x="583" y="450"/>
                    <a:pt x="585" y="450"/>
                  </a:cubicBezTo>
                  <a:cubicBezTo>
                    <a:pt x="592" y="449"/>
                    <a:pt x="599" y="451"/>
                    <a:pt x="606" y="452"/>
                  </a:cubicBezTo>
                  <a:cubicBezTo>
                    <a:pt x="605" y="454"/>
                    <a:pt x="607" y="457"/>
                    <a:pt x="607" y="454"/>
                  </a:cubicBezTo>
                  <a:cubicBezTo>
                    <a:pt x="609" y="455"/>
                    <a:pt x="608" y="456"/>
                    <a:pt x="607" y="456"/>
                  </a:cubicBezTo>
                  <a:cubicBezTo>
                    <a:pt x="607" y="459"/>
                    <a:pt x="611" y="456"/>
                    <a:pt x="613" y="459"/>
                  </a:cubicBezTo>
                  <a:cubicBezTo>
                    <a:pt x="613" y="459"/>
                    <a:pt x="612" y="461"/>
                    <a:pt x="613" y="461"/>
                  </a:cubicBezTo>
                  <a:cubicBezTo>
                    <a:pt x="614" y="462"/>
                    <a:pt x="617" y="461"/>
                    <a:pt x="618" y="461"/>
                  </a:cubicBezTo>
                  <a:cubicBezTo>
                    <a:pt x="617" y="464"/>
                    <a:pt x="619" y="465"/>
                    <a:pt x="621" y="467"/>
                  </a:cubicBezTo>
                  <a:cubicBezTo>
                    <a:pt x="623" y="469"/>
                    <a:pt x="626" y="471"/>
                    <a:pt x="627" y="474"/>
                  </a:cubicBezTo>
                  <a:cubicBezTo>
                    <a:pt x="636" y="473"/>
                    <a:pt x="639" y="478"/>
                    <a:pt x="646" y="475"/>
                  </a:cubicBezTo>
                  <a:cubicBezTo>
                    <a:pt x="644" y="481"/>
                    <a:pt x="654" y="475"/>
                    <a:pt x="652" y="481"/>
                  </a:cubicBezTo>
                  <a:cubicBezTo>
                    <a:pt x="657" y="479"/>
                    <a:pt x="657" y="485"/>
                    <a:pt x="660" y="485"/>
                  </a:cubicBezTo>
                  <a:cubicBezTo>
                    <a:pt x="662" y="485"/>
                    <a:pt x="662" y="489"/>
                    <a:pt x="665" y="488"/>
                  </a:cubicBezTo>
                  <a:cubicBezTo>
                    <a:pt x="661" y="492"/>
                    <a:pt x="666" y="491"/>
                    <a:pt x="666" y="495"/>
                  </a:cubicBezTo>
                  <a:cubicBezTo>
                    <a:pt x="666" y="498"/>
                    <a:pt x="669" y="497"/>
                    <a:pt x="670" y="498"/>
                  </a:cubicBezTo>
                  <a:cubicBezTo>
                    <a:pt x="671" y="499"/>
                    <a:pt x="670" y="502"/>
                    <a:pt x="673" y="501"/>
                  </a:cubicBezTo>
                  <a:cubicBezTo>
                    <a:pt x="668" y="506"/>
                    <a:pt x="680" y="508"/>
                    <a:pt x="676" y="512"/>
                  </a:cubicBezTo>
                  <a:cubicBezTo>
                    <a:pt x="679" y="511"/>
                    <a:pt x="680" y="512"/>
                    <a:pt x="680" y="515"/>
                  </a:cubicBezTo>
                  <a:cubicBezTo>
                    <a:pt x="687" y="513"/>
                    <a:pt x="697" y="515"/>
                    <a:pt x="700" y="522"/>
                  </a:cubicBezTo>
                  <a:cubicBezTo>
                    <a:pt x="707" y="521"/>
                    <a:pt x="710" y="524"/>
                    <a:pt x="718" y="523"/>
                  </a:cubicBezTo>
                  <a:cubicBezTo>
                    <a:pt x="719" y="524"/>
                    <a:pt x="715" y="525"/>
                    <a:pt x="715" y="524"/>
                  </a:cubicBezTo>
                  <a:cubicBezTo>
                    <a:pt x="717" y="527"/>
                    <a:pt x="726" y="526"/>
                    <a:pt x="731" y="526"/>
                  </a:cubicBezTo>
                  <a:cubicBezTo>
                    <a:pt x="731" y="527"/>
                    <a:pt x="732" y="527"/>
                    <a:pt x="733" y="527"/>
                  </a:cubicBezTo>
                  <a:cubicBezTo>
                    <a:pt x="733" y="530"/>
                    <a:pt x="736" y="529"/>
                    <a:pt x="738" y="530"/>
                  </a:cubicBezTo>
                  <a:cubicBezTo>
                    <a:pt x="738" y="531"/>
                    <a:pt x="737" y="532"/>
                    <a:pt x="738" y="533"/>
                  </a:cubicBezTo>
                  <a:cubicBezTo>
                    <a:pt x="738" y="533"/>
                    <a:pt x="740" y="532"/>
                    <a:pt x="740" y="533"/>
                  </a:cubicBezTo>
                  <a:cubicBezTo>
                    <a:pt x="741" y="534"/>
                    <a:pt x="740" y="537"/>
                    <a:pt x="743" y="536"/>
                  </a:cubicBezTo>
                  <a:cubicBezTo>
                    <a:pt x="743" y="579"/>
                    <a:pt x="743" y="579"/>
                    <a:pt x="743" y="579"/>
                  </a:cubicBezTo>
                  <a:cubicBezTo>
                    <a:pt x="737" y="577"/>
                    <a:pt x="744" y="587"/>
                    <a:pt x="738" y="585"/>
                  </a:cubicBezTo>
                  <a:cubicBezTo>
                    <a:pt x="737" y="590"/>
                    <a:pt x="736" y="594"/>
                    <a:pt x="736" y="599"/>
                  </a:cubicBezTo>
                  <a:cubicBezTo>
                    <a:pt x="736" y="601"/>
                    <a:pt x="739" y="607"/>
                    <a:pt x="738" y="613"/>
                  </a:cubicBezTo>
                  <a:cubicBezTo>
                    <a:pt x="738" y="613"/>
                    <a:pt x="736" y="614"/>
                    <a:pt x="736" y="614"/>
                  </a:cubicBezTo>
                  <a:cubicBezTo>
                    <a:pt x="736" y="615"/>
                    <a:pt x="737" y="616"/>
                    <a:pt x="736" y="617"/>
                  </a:cubicBezTo>
                  <a:cubicBezTo>
                    <a:pt x="736" y="618"/>
                    <a:pt x="732" y="619"/>
                    <a:pt x="733" y="624"/>
                  </a:cubicBezTo>
                  <a:cubicBezTo>
                    <a:pt x="730" y="625"/>
                    <a:pt x="729" y="627"/>
                    <a:pt x="726" y="628"/>
                  </a:cubicBezTo>
                  <a:cubicBezTo>
                    <a:pt x="726" y="629"/>
                    <a:pt x="727" y="632"/>
                    <a:pt x="726" y="633"/>
                  </a:cubicBezTo>
                  <a:cubicBezTo>
                    <a:pt x="726" y="633"/>
                    <a:pt x="724" y="632"/>
                    <a:pt x="724" y="633"/>
                  </a:cubicBezTo>
                  <a:cubicBezTo>
                    <a:pt x="723" y="633"/>
                    <a:pt x="724" y="635"/>
                    <a:pt x="724" y="635"/>
                  </a:cubicBezTo>
                  <a:cubicBezTo>
                    <a:pt x="722" y="636"/>
                    <a:pt x="718" y="635"/>
                    <a:pt x="718" y="638"/>
                  </a:cubicBezTo>
                  <a:cubicBezTo>
                    <a:pt x="718" y="640"/>
                    <a:pt x="715" y="639"/>
                    <a:pt x="712" y="641"/>
                  </a:cubicBezTo>
                  <a:cubicBezTo>
                    <a:pt x="712" y="641"/>
                    <a:pt x="710" y="644"/>
                    <a:pt x="710" y="644"/>
                  </a:cubicBezTo>
                  <a:cubicBezTo>
                    <a:pt x="709" y="644"/>
                    <a:pt x="708" y="642"/>
                    <a:pt x="707" y="642"/>
                  </a:cubicBezTo>
                  <a:cubicBezTo>
                    <a:pt x="707" y="642"/>
                    <a:pt x="706" y="644"/>
                    <a:pt x="705" y="644"/>
                  </a:cubicBezTo>
                  <a:cubicBezTo>
                    <a:pt x="703" y="644"/>
                    <a:pt x="703" y="644"/>
                    <a:pt x="703" y="647"/>
                  </a:cubicBezTo>
                  <a:cubicBezTo>
                    <a:pt x="697" y="644"/>
                    <a:pt x="694" y="650"/>
                    <a:pt x="691" y="652"/>
                  </a:cubicBezTo>
                  <a:cubicBezTo>
                    <a:pt x="691" y="653"/>
                    <a:pt x="689" y="652"/>
                    <a:pt x="689" y="652"/>
                  </a:cubicBezTo>
                  <a:cubicBezTo>
                    <a:pt x="688" y="653"/>
                    <a:pt x="686" y="654"/>
                    <a:pt x="686" y="655"/>
                  </a:cubicBezTo>
                  <a:cubicBezTo>
                    <a:pt x="685" y="656"/>
                    <a:pt x="683" y="657"/>
                    <a:pt x="683" y="658"/>
                  </a:cubicBezTo>
                  <a:cubicBezTo>
                    <a:pt x="683" y="658"/>
                    <a:pt x="686" y="662"/>
                    <a:pt x="681" y="661"/>
                  </a:cubicBezTo>
                  <a:cubicBezTo>
                    <a:pt x="683" y="667"/>
                    <a:pt x="679" y="670"/>
                    <a:pt x="680" y="676"/>
                  </a:cubicBezTo>
                  <a:cubicBezTo>
                    <a:pt x="676" y="675"/>
                    <a:pt x="678" y="679"/>
                    <a:pt x="677" y="680"/>
                  </a:cubicBezTo>
                  <a:cubicBezTo>
                    <a:pt x="677" y="681"/>
                    <a:pt x="675" y="680"/>
                    <a:pt x="674" y="680"/>
                  </a:cubicBezTo>
                  <a:cubicBezTo>
                    <a:pt x="674" y="681"/>
                    <a:pt x="677" y="683"/>
                    <a:pt x="674" y="683"/>
                  </a:cubicBezTo>
                  <a:cubicBezTo>
                    <a:pt x="672" y="683"/>
                    <a:pt x="673" y="688"/>
                    <a:pt x="669" y="689"/>
                  </a:cubicBezTo>
                  <a:cubicBezTo>
                    <a:pt x="668" y="689"/>
                    <a:pt x="666" y="691"/>
                    <a:pt x="666" y="691"/>
                  </a:cubicBezTo>
                  <a:cubicBezTo>
                    <a:pt x="664" y="693"/>
                    <a:pt x="662" y="698"/>
                    <a:pt x="659" y="700"/>
                  </a:cubicBezTo>
                  <a:cubicBezTo>
                    <a:pt x="659" y="705"/>
                    <a:pt x="659" y="705"/>
                    <a:pt x="659" y="705"/>
                  </a:cubicBezTo>
                  <a:cubicBezTo>
                    <a:pt x="657" y="707"/>
                    <a:pt x="655" y="708"/>
                    <a:pt x="655" y="711"/>
                  </a:cubicBezTo>
                  <a:cubicBezTo>
                    <a:pt x="648" y="711"/>
                    <a:pt x="648" y="711"/>
                    <a:pt x="648" y="711"/>
                  </a:cubicBezTo>
                  <a:cubicBezTo>
                    <a:pt x="648" y="712"/>
                    <a:pt x="650" y="712"/>
                    <a:pt x="651" y="712"/>
                  </a:cubicBezTo>
                  <a:cubicBezTo>
                    <a:pt x="650" y="714"/>
                    <a:pt x="648" y="714"/>
                    <a:pt x="646" y="714"/>
                  </a:cubicBezTo>
                  <a:cubicBezTo>
                    <a:pt x="645" y="715"/>
                    <a:pt x="644" y="717"/>
                    <a:pt x="644" y="719"/>
                  </a:cubicBezTo>
                  <a:cubicBezTo>
                    <a:pt x="642" y="718"/>
                    <a:pt x="641" y="718"/>
                    <a:pt x="641" y="721"/>
                  </a:cubicBezTo>
                  <a:cubicBezTo>
                    <a:pt x="639" y="721"/>
                    <a:pt x="640" y="719"/>
                    <a:pt x="639" y="718"/>
                  </a:cubicBezTo>
                  <a:cubicBezTo>
                    <a:pt x="637" y="718"/>
                    <a:pt x="635" y="718"/>
                    <a:pt x="635" y="717"/>
                  </a:cubicBezTo>
                  <a:cubicBezTo>
                    <a:pt x="634" y="718"/>
                    <a:pt x="634" y="720"/>
                    <a:pt x="631" y="719"/>
                  </a:cubicBezTo>
                  <a:cubicBezTo>
                    <a:pt x="631" y="723"/>
                    <a:pt x="634" y="724"/>
                    <a:pt x="634" y="727"/>
                  </a:cubicBezTo>
                  <a:cubicBezTo>
                    <a:pt x="634" y="730"/>
                    <a:pt x="629" y="733"/>
                    <a:pt x="632" y="735"/>
                  </a:cubicBezTo>
                  <a:cubicBezTo>
                    <a:pt x="632" y="738"/>
                    <a:pt x="625" y="735"/>
                    <a:pt x="624" y="738"/>
                  </a:cubicBezTo>
                  <a:cubicBezTo>
                    <a:pt x="622" y="737"/>
                    <a:pt x="623" y="740"/>
                    <a:pt x="623" y="741"/>
                  </a:cubicBezTo>
                  <a:cubicBezTo>
                    <a:pt x="621" y="742"/>
                    <a:pt x="616" y="740"/>
                    <a:pt x="617" y="745"/>
                  </a:cubicBezTo>
                  <a:cubicBezTo>
                    <a:pt x="614" y="742"/>
                    <a:pt x="604" y="742"/>
                    <a:pt x="603" y="746"/>
                  </a:cubicBezTo>
                  <a:cubicBezTo>
                    <a:pt x="603" y="748"/>
                    <a:pt x="604" y="747"/>
                    <a:pt x="604" y="746"/>
                  </a:cubicBezTo>
                  <a:cubicBezTo>
                    <a:pt x="608" y="746"/>
                    <a:pt x="604" y="750"/>
                    <a:pt x="602" y="749"/>
                  </a:cubicBezTo>
                  <a:cubicBezTo>
                    <a:pt x="602" y="752"/>
                    <a:pt x="597" y="757"/>
                    <a:pt x="600" y="757"/>
                  </a:cubicBezTo>
                  <a:cubicBezTo>
                    <a:pt x="600" y="758"/>
                    <a:pt x="598" y="759"/>
                    <a:pt x="597" y="759"/>
                  </a:cubicBezTo>
                  <a:cubicBezTo>
                    <a:pt x="597" y="759"/>
                    <a:pt x="595" y="757"/>
                    <a:pt x="596" y="757"/>
                  </a:cubicBezTo>
                  <a:cubicBezTo>
                    <a:pt x="595" y="757"/>
                    <a:pt x="591" y="761"/>
                    <a:pt x="592" y="756"/>
                  </a:cubicBezTo>
                  <a:cubicBezTo>
                    <a:pt x="590" y="757"/>
                    <a:pt x="590" y="760"/>
                    <a:pt x="589" y="757"/>
                  </a:cubicBezTo>
                  <a:cubicBezTo>
                    <a:pt x="587" y="758"/>
                    <a:pt x="590" y="766"/>
                    <a:pt x="590" y="769"/>
                  </a:cubicBezTo>
                  <a:cubicBezTo>
                    <a:pt x="591" y="772"/>
                    <a:pt x="588" y="771"/>
                    <a:pt x="588" y="774"/>
                  </a:cubicBezTo>
                  <a:cubicBezTo>
                    <a:pt x="587" y="776"/>
                    <a:pt x="588" y="779"/>
                    <a:pt x="583" y="778"/>
                  </a:cubicBezTo>
                  <a:cubicBezTo>
                    <a:pt x="583" y="780"/>
                    <a:pt x="586" y="781"/>
                    <a:pt x="586" y="781"/>
                  </a:cubicBezTo>
                  <a:cubicBezTo>
                    <a:pt x="586" y="783"/>
                    <a:pt x="584" y="781"/>
                    <a:pt x="583" y="781"/>
                  </a:cubicBezTo>
                  <a:cubicBezTo>
                    <a:pt x="582" y="782"/>
                    <a:pt x="582" y="786"/>
                    <a:pt x="583" y="785"/>
                  </a:cubicBezTo>
                  <a:cubicBezTo>
                    <a:pt x="583" y="787"/>
                    <a:pt x="582" y="785"/>
                    <a:pt x="580" y="785"/>
                  </a:cubicBezTo>
                  <a:cubicBezTo>
                    <a:pt x="581" y="785"/>
                    <a:pt x="580" y="788"/>
                    <a:pt x="579" y="787"/>
                  </a:cubicBezTo>
                  <a:cubicBezTo>
                    <a:pt x="577" y="784"/>
                    <a:pt x="580" y="787"/>
                    <a:pt x="578" y="790"/>
                  </a:cubicBezTo>
                  <a:cubicBezTo>
                    <a:pt x="575" y="792"/>
                    <a:pt x="575" y="789"/>
                    <a:pt x="572" y="791"/>
                  </a:cubicBezTo>
                  <a:cubicBezTo>
                    <a:pt x="570" y="795"/>
                    <a:pt x="579" y="794"/>
                    <a:pt x="573" y="797"/>
                  </a:cubicBezTo>
                  <a:cubicBezTo>
                    <a:pt x="574" y="798"/>
                    <a:pt x="576" y="798"/>
                    <a:pt x="578" y="798"/>
                  </a:cubicBezTo>
                  <a:cubicBezTo>
                    <a:pt x="577" y="801"/>
                    <a:pt x="578" y="802"/>
                    <a:pt x="580" y="802"/>
                  </a:cubicBezTo>
                  <a:cubicBezTo>
                    <a:pt x="583" y="806"/>
                    <a:pt x="578" y="807"/>
                    <a:pt x="578" y="808"/>
                  </a:cubicBezTo>
                  <a:cubicBezTo>
                    <a:pt x="578" y="809"/>
                    <a:pt x="579" y="810"/>
                    <a:pt x="579" y="809"/>
                  </a:cubicBezTo>
                  <a:cubicBezTo>
                    <a:pt x="578" y="811"/>
                    <a:pt x="579" y="809"/>
                    <a:pt x="578" y="809"/>
                  </a:cubicBezTo>
                  <a:cubicBezTo>
                    <a:pt x="576" y="809"/>
                    <a:pt x="576" y="812"/>
                    <a:pt x="572" y="812"/>
                  </a:cubicBezTo>
                  <a:cubicBezTo>
                    <a:pt x="574" y="815"/>
                    <a:pt x="573" y="815"/>
                    <a:pt x="569" y="815"/>
                  </a:cubicBezTo>
                  <a:cubicBezTo>
                    <a:pt x="570" y="819"/>
                    <a:pt x="567" y="819"/>
                    <a:pt x="568" y="822"/>
                  </a:cubicBezTo>
                  <a:cubicBezTo>
                    <a:pt x="563" y="823"/>
                    <a:pt x="569" y="828"/>
                    <a:pt x="564" y="825"/>
                  </a:cubicBezTo>
                  <a:cubicBezTo>
                    <a:pt x="564" y="828"/>
                    <a:pt x="563" y="831"/>
                    <a:pt x="564" y="835"/>
                  </a:cubicBezTo>
                  <a:cubicBezTo>
                    <a:pt x="564" y="835"/>
                    <a:pt x="565" y="836"/>
                    <a:pt x="565" y="836"/>
                  </a:cubicBezTo>
                  <a:cubicBezTo>
                    <a:pt x="565" y="838"/>
                    <a:pt x="562" y="839"/>
                    <a:pt x="565" y="842"/>
                  </a:cubicBezTo>
                  <a:cubicBezTo>
                    <a:pt x="567" y="843"/>
                    <a:pt x="565" y="845"/>
                    <a:pt x="566" y="849"/>
                  </a:cubicBezTo>
                  <a:cubicBezTo>
                    <a:pt x="568" y="851"/>
                    <a:pt x="571" y="852"/>
                    <a:pt x="572" y="856"/>
                  </a:cubicBezTo>
                  <a:cubicBezTo>
                    <a:pt x="576" y="858"/>
                    <a:pt x="578" y="853"/>
                    <a:pt x="580" y="857"/>
                  </a:cubicBezTo>
                  <a:cubicBezTo>
                    <a:pt x="582" y="862"/>
                    <a:pt x="576" y="859"/>
                    <a:pt x="573" y="860"/>
                  </a:cubicBezTo>
                  <a:cubicBezTo>
                    <a:pt x="568" y="861"/>
                    <a:pt x="561" y="864"/>
                    <a:pt x="557" y="863"/>
                  </a:cubicBezTo>
                  <a:cubicBezTo>
                    <a:pt x="556" y="863"/>
                    <a:pt x="557" y="860"/>
                    <a:pt x="557" y="860"/>
                  </a:cubicBezTo>
                  <a:cubicBezTo>
                    <a:pt x="550" y="861"/>
                    <a:pt x="549" y="857"/>
                    <a:pt x="544" y="857"/>
                  </a:cubicBezTo>
                  <a:cubicBezTo>
                    <a:pt x="544" y="853"/>
                    <a:pt x="544" y="853"/>
                    <a:pt x="544" y="853"/>
                  </a:cubicBezTo>
                  <a:cubicBezTo>
                    <a:pt x="543" y="849"/>
                    <a:pt x="539" y="852"/>
                    <a:pt x="538" y="849"/>
                  </a:cubicBezTo>
                  <a:cubicBezTo>
                    <a:pt x="538" y="847"/>
                    <a:pt x="537" y="847"/>
                    <a:pt x="537" y="846"/>
                  </a:cubicBezTo>
                  <a:cubicBezTo>
                    <a:pt x="537" y="845"/>
                    <a:pt x="536" y="844"/>
                    <a:pt x="536" y="844"/>
                  </a:cubicBezTo>
                  <a:cubicBezTo>
                    <a:pt x="536" y="843"/>
                    <a:pt x="539" y="840"/>
                    <a:pt x="536" y="840"/>
                  </a:cubicBezTo>
                  <a:cubicBezTo>
                    <a:pt x="534" y="840"/>
                    <a:pt x="536" y="839"/>
                    <a:pt x="536" y="837"/>
                  </a:cubicBezTo>
                  <a:cubicBezTo>
                    <a:pt x="535" y="836"/>
                    <a:pt x="533" y="836"/>
                    <a:pt x="533" y="835"/>
                  </a:cubicBezTo>
                  <a:cubicBezTo>
                    <a:pt x="532" y="834"/>
                    <a:pt x="535" y="833"/>
                    <a:pt x="534" y="832"/>
                  </a:cubicBezTo>
                  <a:cubicBezTo>
                    <a:pt x="534" y="832"/>
                    <a:pt x="533" y="831"/>
                    <a:pt x="533" y="830"/>
                  </a:cubicBezTo>
                  <a:cubicBezTo>
                    <a:pt x="532" y="829"/>
                    <a:pt x="531" y="827"/>
                    <a:pt x="530" y="826"/>
                  </a:cubicBezTo>
                  <a:cubicBezTo>
                    <a:pt x="529" y="824"/>
                    <a:pt x="532" y="823"/>
                    <a:pt x="531" y="822"/>
                  </a:cubicBezTo>
                  <a:cubicBezTo>
                    <a:pt x="531" y="821"/>
                    <a:pt x="529" y="820"/>
                    <a:pt x="529" y="820"/>
                  </a:cubicBezTo>
                  <a:cubicBezTo>
                    <a:pt x="529" y="819"/>
                    <a:pt x="534" y="818"/>
                    <a:pt x="530" y="816"/>
                  </a:cubicBezTo>
                  <a:cubicBezTo>
                    <a:pt x="530" y="815"/>
                    <a:pt x="532" y="815"/>
                    <a:pt x="533" y="815"/>
                  </a:cubicBezTo>
                  <a:cubicBezTo>
                    <a:pt x="533" y="805"/>
                    <a:pt x="533" y="805"/>
                    <a:pt x="533" y="805"/>
                  </a:cubicBezTo>
                  <a:cubicBezTo>
                    <a:pt x="532" y="804"/>
                    <a:pt x="530" y="803"/>
                    <a:pt x="529" y="802"/>
                  </a:cubicBezTo>
                  <a:cubicBezTo>
                    <a:pt x="530" y="798"/>
                    <a:pt x="534" y="794"/>
                    <a:pt x="531" y="790"/>
                  </a:cubicBezTo>
                  <a:cubicBezTo>
                    <a:pt x="535" y="791"/>
                    <a:pt x="535" y="788"/>
                    <a:pt x="538" y="788"/>
                  </a:cubicBezTo>
                  <a:cubicBezTo>
                    <a:pt x="538" y="776"/>
                    <a:pt x="538" y="776"/>
                    <a:pt x="538" y="776"/>
                  </a:cubicBezTo>
                  <a:cubicBezTo>
                    <a:pt x="545" y="776"/>
                    <a:pt x="542" y="767"/>
                    <a:pt x="545" y="763"/>
                  </a:cubicBezTo>
                  <a:cubicBezTo>
                    <a:pt x="544" y="764"/>
                    <a:pt x="543" y="765"/>
                    <a:pt x="543" y="763"/>
                  </a:cubicBezTo>
                  <a:cubicBezTo>
                    <a:pt x="540" y="764"/>
                    <a:pt x="538" y="767"/>
                    <a:pt x="538" y="771"/>
                  </a:cubicBezTo>
                  <a:cubicBezTo>
                    <a:pt x="536" y="770"/>
                    <a:pt x="534" y="769"/>
                    <a:pt x="534" y="766"/>
                  </a:cubicBezTo>
                  <a:cubicBezTo>
                    <a:pt x="532" y="764"/>
                    <a:pt x="538" y="761"/>
                    <a:pt x="537" y="760"/>
                  </a:cubicBezTo>
                  <a:cubicBezTo>
                    <a:pt x="534" y="758"/>
                    <a:pt x="537" y="761"/>
                    <a:pt x="540" y="759"/>
                  </a:cubicBezTo>
                  <a:cubicBezTo>
                    <a:pt x="541" y="752"/>
                    <a:pt x="537" y="745"/>
                    <a:pt x="538" y="739"/>
                  </a:cubicBezTo>
                  <a:cubicBezTo>
                    <a:pt x="538" y="739"/>
                    <a:pt x="541" y="739"/>
                    <a:pt x="541" y="739"/>
                  </a:cubicBezTo>
                  <a:cubicBezTo>
                    <a:pt x="540" y="732"/>
                    <a:pt x="541" y="732"/>
                    <a:pt x="541" y="724"/>
                  </a:cubicBezTo>
                  <a:cubicBezTo>
                    <a:pt x="544" y="720"/>
                    <a:pt x="549" y="715"/>
                    <a:pt x="547" y="710"/>
                  </a:cubicBezTo>
                  <a:cubicBezTo>
                    <a:pt x="552" y="716"/>
                    <a:pt x="547" y="700"/>
                    <a:pt x="552" y="705"/>
                  </a:cubicBezTo>
                  <a:cubicBezTo>
                    <a:pt x="552" y="703"/>
                    <a:pt x="552" y="699"/>
                    <a:pt x="551" y="696"/>
                  </a:cubicBezTo>
                  <a:cubicBezTo>
                    <a:pt x="550" y="694"/>
                    <a:pt x="548" y="692"/>
                    <a:pt x="548" y="690"/>
                  </a:cubicBezTo>
                  <a:cubicBezTo>
                    <a:pt x="548" y="688"/>
                    <a:pt x="549" y="688"/>
                    <a:pt x="550" y="686"/>
                  </a:cubicBezTo>
                  <a:cubicBezTo>
                    <a:pt x="550" y="683"/>
                    <a:pt x="549" y="678"/>
                    <a:pt x="552" y="682"/>
                  </a:cubicBezTo>
                  <a:cubicBezTo>
                    <a:pt x="552" y="678"/>
                    <a:pt x="552" y="674"/>
                    <a:pt x="554" y="670"/>
                  </a:cubicBezTo>
                  <a:cubicBezTo>
                    <a:pt x="555" y="668"/>
                    <a:pt x="554" y="669"/>
                    <a:pt x="554" y="666"/>
                  </a:cubicBezTo>
                  <a:cubicBezTo>
                    <a:pt x="554" y="665"/>
                    <a:pt x="557" y="661"/>
                    <a:pt x="555" y="659"/>
                  </a:cubicBezTo>
                  <a:cubicBezTo>
                    <a:pt x="554" y="658"/>
                    <a:pt x="555" y="658"/>
                    <a:pt x="555" y="655"/>
                  </a:cubicBezTo>
                  <a:cubicBezTo>
                    <a:pt x="555" y="653"/>
                    <a:pt x="555" y="651"/>
                    <a:pt x="555" y="649"/>
                  </a:cubicBezTo>
                  <a:cubicBezTo>
                    <a:pt x="555" y="647"/>
                    <a:pt x="556" y="647"/>
                    <a:pt x="557" y="645"/>
                  </a:cubicBezTo>
                  <a:cubicBezTo>
                    <a:pt x="557" y="640"/>
                    <a:pt x="556" y="635"/>
                    <a:pt x="557" y="630"/>
                  </a:cubicBezTo>
                  <a:cubicBezTo>
                    <a:pt x="557" y="628"/>
                    <a:pt x="558" y="627"/>
                    <a:pt x="558" y="626"/>
                  </a:cubicBezTo>
                  <a:cubicBezTo>
                    <a:pt x="558" y="621"/>
                    <a:pt x="553" y="617"/>
                    <a:pt x="554" y="613"/>
                  </a:cubicBezTo>
                  <a:cubicBezTo>
                    <a:pt x="553" y="611"/>
                    <a:pt x="552" y="613"/>
                    <a:pt x="550" y="613"/>
                  </a:cubicBezTo>
                  <a:cubicBezTo>
                    <a:pt x="548" y="610"/>
                    <a:pt x="543" y="606"/>
                    <a:pt x="540" y="606"/>
                  </a:cubicBezTo>
                  <a:cubicBezTo>
                    <a:pt x="539" y="606"/>
                    <a:pt x="538" y="602"/>
                    <a:pt x="537" y="603"/>
                  </a:cubicBezTo>
                  <a:cubicBezTo>
                    <a:pt x="535" y="605"/>
                    <a:pt x="537" y="603"/>
                    <a:pt x="536" y="602"/>
                  </a:cubicBezTo>
                  <a:cubicBezTo>
                    <a:pt x="534" y="600"/>
                    <a:pt x="529" y="603"/>
                    <a:pt x="533" y="599"/>
                  </a:cubicBezTo>
                  <a:cubicBezTo>
                    <a:pt x="533" y="596"/>
                    <a:pt x="529" y="598"/>
                    <a:pt x="527" y="597"/>
                  </a:cubicBezTo>
                  <a:cubicBezTo>
                    <a:pt x="527" y="597"/>
                    <a:pt x="528" y="595"/>
                    <a:pt x="527" y="595"/>
                  </a:cubicBezTo>
                  <a:cubicBezTo>
                    <a:pt x="527" y="594"/>
                    <a:pt x="525" y="594"/>
                    <a:pt x="524" y="593"/>
                  </a:cubicBezTo>
                  <a:cubicBezTo>
                    <a:pt x="523" y="592"/>
                    <a:pt x="521" y="588"/>
                    <a:pt x="520" y="583"/>
                  </a:cubicBezTo>
                  <a:cubicBezTo>
                    <a:pt x="520" y="582"/>
                    <a:pt x="518" y="583"/>
                    <a:pt x="517" y="582"/>
                  </a:cubicBezTo>
                  <a:cubicBezTo>
                    <a:pt x="516" y="581"/>
                    <a:pt x="517" y="575"/>
                    <a:pt x="515" y="575"/>
                  </a:cubicBezTo>
                  <a:cubicBezTo>
                    <a:pt x="512" y="575"/>
                    <a:pt x="511" y="567"/>
                    <a:pt x="509" y="564"/>
                  </a:cubicBezTo>
                  <a:cubicBezTo>
                    <a:pt x="507" y="562"/>
                    <a:pt x="505" y="559"/>
                    <a:pt x="503" y="555"/>
                  </a:cubicBezTo>
                  <a:cubicBezTo>
                    <a:pt x="503" y="554"/>
                    <a:pt x="501" y="554"/>
                    <a:pt x="501" y="553"/>
                  </a:cubicBezTo>
                  <a:cubicBezTo>
                    <a:pt x="500" y="552"/>
                    <a:pt x="501" y="550"/>
                    <a:pt x="501" y="550"/>
                  </a:cubicBezTo>
                  <a:cubicBezTo>
                    <a:pt x="500" y="548"/>
                    <a:pt x="499" y="549"/>
                    <a:pt x="498" y="548"/>
                  </a:cubicBezTo>
                  <a:cubicBezTo>
                    <a:pt x="498" y="548"/>
                    <a:pt x="496" y="538"/>
                    <a:pt x="495" y="546"/>
                  </a:cubicBezTo>
                  <a:cubicBezTo>
                    <a:pt x="492" y="544"/>
                    <a:pt x="494" y="537"/>
                    <a:pt x="493" y="533"/>
                  </a:cubicBezTo>
                  <a:cubicBezTo>
                    <a:pt x="497" y="533"/>
                    <a:pt x="497" y="529"/>
                    <a:pt x="499" y="527"/>
                  </a:cubicBezTo>
                  <a:cubicBezTo>
                    <a:pt x="500" y="524"/>
                    <a:pt x="496" y="525"/>
                    <a:pt x="495" y="523"/>
                  </a:cubicBezTo>
                  <a:cubicBezTo>
                    <a:pt x="495" y="519"/>
                    <a:pt x="497" y="517"/>
                    <a:pt x="496" y="512"/>
                  </a:cubicBezTo>
                  <a:cubicBezTo>
                    <a:pt x="497" y="511"/>
                    <a:pt x="499" y="510"/>
                    <a:pt x="501" y="510"/>
                  </a:cubicBezTo>
                  <a:cubicBezTo>
                    <a:pt x="501" y="509"/>
                    <a:pt x="500" y="507"/>
                    <a:pt x="501" y="506"/>
                  </a:cubicBezTo>
                  <a:cubicBezTo>
                    <a:pt x="501" y="506"/>
                    <a:pt x="503" y="507"/>
                    <a:pt x="503" y="506"/>
                  </a:cubicBezTo>
                  <a:cubicBezTo>
                    <a:pt x="504" y="506"/>
                    <a:pt x="503" y="505"/>
                    <a:pt x="503" y="505"/>
                  </a:cubicBezTo>
                  <a:cubicBezTo>
                    <a:pt x="504" y="505"/>
                    <a:pt x="507" y="502"/>
                    <a:pt x="506" y="502"/>
                  </a:cubicBezTo>
                  <a:cubicBezTo>
                    <a:pt x="506" y="502"/>
                    <a:pt x="505" y="502"/>
                    <a:pt x="505" y="502"/>
                  </a:cubicBezTo>
                  <a:cubicBezTo>
                    <a:pt x="505" y="502"/>
                    <a:pt x="505" y="500"/>
                    <a:pt x="506" y="501"/>
                  </a:cubicBezTo>
                  <a:cubicBezTo>
                    <a:pt x="509" y="504"/>
                    <a:pt x="507" y="498"/>
                    <a:pt x="510" y="498"/>
                  </a:cubicBezTo>
                  <a:cubicBezTo>
                    <a:pt x="513" y="498"/>
                    <a:pt x="511" y="495"/>
                    <a:pt x="513" y="492"/>
                  </a:cubicBezTo>
                  <a:cubicBezTo>
                    <a:pt x="513" y="493"/>
                    <a:pt x="520" y="487"/>
                    <a:pt x="516" y="484"/>
                  </a:cubicBezTo>
                  <a:cubicBezTo>
                    <a:pt x="514" y="482"/>
                    <a:pt x="516" y="483"/>
                    <a:pt x="516" y="481"/>
                  </a:cubicBezTo>
                  <a:cubicBezTo>
                    <a:pt x="516" y="478"/>
                    <a:pt x="513" y="468"/>
                    <a:pt x="515" y="464"/>
                  </a:cubicBezTo>
                  <a:cubicBezTo>
                    <a:pt x="508" y="465"/>
                    <a:pt x="508" y="460"/>
                    <a:pt x="501" y="461"/>
                  </a:cubicBezTo>
                  <a:cubicBezTo>
                    <a:pt x="498" y="463"/>
                    <a:pt x="501" y="463"/>
                    <a:pt x="499" y="467"/>
                  </a:cubicBezTo>
                  <a:cubicBezTo>
                    <a:pt x="492" y="467"/>
                    <a:pt x="489" y="463"/>
                    <a:pt x="482" y="463"/>
                  </a:cubicBezTo>
                  <a:cubicBezTo>
                    <a:pt x="482" y="460"/>
                    <a:pt x="478" y="461"/>
                    <a:pt x="479" y="457"/>
                  </a:cubicBezTo>
                  <a:cubicBezTo>
                    <a:pt x="478" y="456"/>
                    <a:pt x="475" y="457"/>
                    <a:pt x="474" y="456"/>
                  </a:cubicBezTo>
                  <a:cubicBezTo>
                    <a:pt x="473" y="455"/>
                    <a:pt x="474" y="453"/>
                    <a:pt x="474" y="453"/>
                  </a:cubicBezTo>
                  <a:cubicBezTo>
                    <a:pt x="473" y="452"/>
                    <a:pt x="471" y="453"/>
                    <a:pt x="471" y="453"/>
                  </a:cubicBezTo>
                  <a:cubicBezTo>
                    <a:pt x="470" y="452"/>
                    <a:pt x="471" y="449"/>
                    <a:pt x="468" y="449"/>
                  </a:cubicBezTo>
                  <a:cubicBezTo>
                    <a:pt x="468" y="445"/>
                    <a:pt x="471" y="446"/>
                    <a:pt x="468" y="443"/>
                  </a:cubicBezTo>
                  <a:cubicBezTo>
                    <a:pt x="468" y="442"/>
                    <a:pt x="467" y="442"/>
                    <a:pt x="467" y="443"/>
                  </a:cubicBezTo>
                  <a:cubicBezTo>
                    <a:pt x="465" y="442"/>
                    <a:pt x="464" y="439"/>
                    <a:pt x="460" y="439"/>
                  </a:cubicBezTo>
                  <a:cubicBezTo>
                    <a:pt x="462" y="434"/>
                    <a:pt x="455" y="438"/>
                    <a:pt x="457" y="433"/>
                  </a:cubicBezTo>
                  <a:cubicBezTo>
                    <a:pt x="456" y="433"/>
                    <a:pt x="448" y="433"/>
                    <a:pt x="450" y="433"/>
                  </a:cubicBezTo>
                  <a:cubicBezTo>
                    <a:pt x="448" y="433"/>
                    <a:pt x="450" y="431"/>
                    <a:pt x="449" y="431"/>
                  </a:cubicBezTo>
                  <a:cubicBezTo>
                    <a:pt x="448" y="430"/>
                    <a:pt x="446" y="431"/>
                    <a:pt x="446" y="431"/>
                  </a:cubicBezTo>
                  <a:cubicBezTo>
                    <a:pt x="445" y="430"/>
                    <a:pt x="442" y="428"/>
                    <a:pt x="437" y="429"/>
                  </a:cubicBezTo>
                  <a:cubicBezTo>
                    <a:pt x="439" y="424"/>
                    <a:pt x="434" y="427"/>
                    <a:pt x="432" y="425"/>
                  </a:cubicBezTo>
                  <a:cubicBezTo>
                    <a:pt x="431" y="425"/>
                    <a:pt x="432" y="423"/>
                    <a:pt x="432" y="422"/>
                  </a:cubicBezTo>
                  <a:cubicBezTo>
                    <a:pt x="431" y="422"/>
                    <a:pt x="429" y="423"/>
                    <a:pt x="429" y="422"/>
                  </a:cubicBezTo>
                  <a:cubicBezTo>
                    <a:pt x="429" y="422"/>
                    <a:pt x="429" y="420"/>
                    <a:pt x="429" y="419"/>
                  </a:cubicBezTo>
                  <a:cubicBezTo>
                    <a:pt x="429" y="419"/>
                    <a:pt x="427" y="420"/>
                    <a:pt x="426" y="419"/>
                  </a:cubicBezTo>
                  <a:cubicBezTo>
                    <a:pt x="426" y="419"/>
                    <a:pt x="427" y="417"/>
                    <a:pt x="426" y="416"/>
                  </a:cubicBezTo>
                  <a:cubicBezTo>
                    <a:pt x="425" y="416"/>
                    <a:pt x="425" y="418"/>
                    <a:pt x="425" y="418"/>
                  </a:cubicBezTo>
                  <a:cubicBezTo>
                    <a:pt x="424" y="418"/>
                    <a:pt x="421" y="416"/>
                    <a:pt x="421" y="415"/>
                  </a:cubicBezTo>
                  <a:cubicBezTo>
                    <a:pt x="419" y="417"/>
                    <a:pt x="418" y="415"/>
                    <a:pt x="416" y="415"/>
                  </a:cubicBezTo>
                  <a:cubicBezTo>
                    <a:pt x="414" y="415"/>
                    <a:pt x="412" y="418"/>
                    <a:pt x="409" y="418"/>
                  </a:cubicBezTo>
                  <a:cubicBezTo>
                    <a:pt x="406" y="418"/>
                    <a:pt x="406" y="417"/>
                    <a:pt x="404" y="416"/>
                  </a:cubicBezTo>
                  <a:cubicBezTo>
                    <a:pt x="400" y="416"/>
                    <a:pt x="401" y="419"/>
                    <a:pt x="398" y="416"/>
                  </a:cubicBezTo>
                  <a:cubicBezTo>
                    <a:pt x="396" y="415"/>
                    <a:pt x="395" y="417"/>
                    <a:pt x="391" y="415"/>
                  </a:cubicBezTo>
                  <a:cubicBezTo>
                    <a:pt x="390" y="415"/>
                    <a:pt x="390" y="413"/>
                    <a:pt x="390" y="412"/>
                  </a:cubicBezTo>
                  <a:cubicBezTo>
                    <a:pt x="389" y="412"/>
                    <a:pt x="388" y="412"/>
                    <a:pt x="387" y="412"/>
                  </a:cubicBezTo>
                  <a:cubicBezTo>
                    <a:pt x="385" y="412"/>
                    <a:pt x="379" y="411"/>
                    <a:pt x="383" y="408"/>
                  </a:cubicBezTo>
                  <a:cubicBezTo>
                    <a:pt x="379" y="408"/>
                    <a:pt x="378" y="405"/>
                    <a:pt x="374" y="405"/>
                  </a:cubicBezTo>
                  <a:cubicBezTo>
                    <a:pt x="374" y="404"/>
                    <a:pt x="373" y="403"/>
                    <a:pt x="373" y="401"/>
                  </a:cubicBezTo>
                  <a:cubicBezTo>
                    <a:pt x="367" y="400"/>
                    <a:pt x="365" y="396"/>
                    <a:pt x="359" y="395"/>
                  </a:cubicBezTo>
                  <a:cubicBezTo>
                    <a:pt x="358" y="391"/>
                    <a:pt x="355" y="388"/>
                    <a:pt x="356" y="381"/>
                  </a:cubicBezTo>
                  <a:cubicBezTo>
                    <a:pt x="356" y="376"/>
                    <a:pt x="348" y="379"/>
                    <a:pt x="352" y="373"/>
                  </a:cubicBezTo>
                  <a:cubicBezTo>
                    <a:pt x="350" y="373"/>
                    <a:pt x="349" y="373"/>
                    <a:pt x="349" y="374"/>
                  </a:cubicBezTo>
                  <a:cubicBezTo>
                    <a:pt x="347" y="374"/>
                    <a:pt x="348" y="372"/>
                    <a:pt x="348" y="372"/>
                  </a:cubicBezTo>
                  <a:cubicBezTo>
                    <a:pt x="347" y="370"/>
                    <a:pt x="344" y="370"/>
                    <a:pt x="343" y="367"/>
                  </a:cubicBezTo>
                  <a:cubicBezTo>
                    <a:pt x="343" y="366"/>
                    <a:pt x="341" y="366"/>
                    <a:pt x="339" y="366"/>
                  </a:cubicBezTo>
                  <a:cubicBezTo>
                    <a:pt x="339" y="365"/>
                    <a:pt x="341" y="364"/>
                    <a:pt x="341" y="363"/>
                  </a:cubicBezTo>
                  <a:cubicBezTo>
                    <a:pt x="341" y="363"/>
                    <a:pt x="339" y="360"/>
                    <a:pt x="339" y="360"/>
                  </a:cubicBezTo>
                  <a:cubicBezTo>
                    <a:pt x="339" y="360"/>
                    <a:pt x="337" y="361"/>
                    <a:pt x="336" y="360"/>
                  </a:cubicBezTo>
                  <a:cubicBezTo>
                    <a:pt x="335" y="359"/>
                    <a:pt x="336" y="357"/>
                    <a:pt x="335" y="356"/>
                  </a:cubicBezTo>
                  <a:cubicBezTo>
                    <a:pt x="332" y="353"/>
                    <a:pt x="328" y="352"/>
                    <a:pt x="327" y="346"/>
                  </a:cubicBezTo>
                  <a:cubicBezTo>
                    <a:pt x="324" y="344"/>
                    <a:pt x="324" y="347"/>
                    <a:pt x="321" y="345"/>
                  </a:cubicBezTo>
                  <a:cubicBezTo>
                    <a:pt x="322" y="342"/>
                    <a:pt x="319" y="342"/>
                    <a:pt x="318" y="341"/>
                  </a:cubicBezTo>
                  <a:cubicBezTo>
                    <a:pt x="317" y="338"/>
                    <a:pt x="318" y="334"/>
                    <a:pt x="314" y="334"/>
                  </a:cubicBezTo>
                  <a:cubicBezTo>
                    <a:pt x="315" y="327"/>
                    <a:pt x="311" y="324"/>
                    <a:pt x="307" y="322"/>
                  </a:cubicBezTo>
                  <a:cubicBezTo>
                    <a:pt x="306" y="324"/>
                    <a:pt x="305" y="325"/>
                    <a:pt x="304" y="327"/>
                  </a:cubicBezTo>
                  <a:cubicBezTo>
                    <a:pt x="303" y="330"/>
                    <a:pt x="307" y="331"/>
                    <a:pt x="308" y="332"/>
                  </a:cubicBezTo>
                  <a:cubicBezTo>
                    <a:pt x="309" y="333"/>
                    <a:pt x="308" y="335"/>
                    <a:pt x="308" y="335"/>
                  </a:cubicBezTo>
                  <a:cubicBezTo>
                    <a:pt x="308" y="335"/>
                    <a:pt x="310" y="335"/>
                    <a:pt x="310" y="335"/>
                  </a:cubicBezTo>
                  <a:cubicBezTo>
                    <a:pt x="311" y="337"/>
                    <a:pt x="309" y="341"/>
                    <a:pt x="311" y="341"/>
                  </a:cubicBezTo>
                  <a:cubicBezTo>
                    <a:pt x="313" y="341"/>
                    <a:pt x="312" y="344"/>
                    <a:pt x="314" y="348"/>
                  </a:cubicBezTo>
                  <a:cubicBezTo>
                    <a:pt x="314" y="348"/>
                    <a:pt x="315" y="348"/>
                    <a:pt x="315" y="349"/>
                  </a:cubicBezTo>
                  <a:cubicBezTo>
                    <a:pt x="315" y="352"/>
                    <a:pt x="319" y="351"/>
                    <a:pt x="318" y="356"/>
                  </a:cubicBezTo>
                  <a:cubicBezTo>
                    <a:pt x="318" y="358"/>
                    <a:pt x="321" y="357"/>
                    <a:pt x="322" y="358"/>
                  </a:cubicBezTo>
                  <a:cubicBezTo>
                    <a:pt x="321" y="359"/>
                    <a:pt x="324" y="360"/>
                    <a:pt x="324" y="360"/>
                  </a:cubicBezTo>
                  <a:cubicBezTo>
                    <a:pt x="324" y="362"/>
                    <a:pt x="322" y="363"/>
                    <a:pt x="322" y="363"/>
                  </a:cubicBezTo>
                  <a:cubicBezTo>
                    <a:pt x="323" y="365"/>
                    <a:pt x="327" y="365"/>
                    <a:pt x="325" y="369"/>
                  </a:cubicBezTo>
                  <a:cubicBezTo>
                    <a:pt x="323" y="367"/>
                    <a:pt x="323" y="365"/>
                    <a:pt x="318" y="366"/>
                  </a:cubicBezTo>
                  <a:cubicBezTo>
                    <a:pt x="320" y="360"/>
                    <a:pt x="315" y="362"/>
                    <a:pt x="315" y="358"/>
                  </a:cubicBezTo>
                  <a:cubicBezTo>
                    <a:pt x="315" y="355"/>
                    <a:pt x="313" y="355"/>
                    <a:pt x="311" y="353"/>
                  </a:cubicBezTo>
                  <a:cubicBezTo>
                    <a:pt x="310" y="352"/>
                    <a:pt x="309" y="351"/>
                    <a:pt x="308" y="349"/>
                  </a:cubicBezTo>
                  <a:cubicBezTo>
                    <a:pt x="306" y="349"/>
                    <a:pt x="304" y="348"/>
                    <a:pt x="303" y="346"/>
                  </a:cubicBezTo>
                  <a:cubicBezTo>
                    <a:pt x="303" y="343"/>
                    <a:pt x="304" y="345"/>
                    <a:pt x="306" y="345"/>
                  </a:cubicBezTo>
                  <a:cubicBezTo>
                    <a:pt x="307" y="339"/>
                    <a:pt x="301" y="340"/>
                    <a:pt x="301" y="335"/>
                  </a:cubicBezTo>
                  <a:cubicBezTo>
                    <a:pt x="299" y="334"/>
                    <a:pt x="298" y="332"/>
                    <a:pt x="294" y="332"/>
                  </a:cubicBezTo>
                  <a:cubicBezTo>
                    <a:pt x="295" y="329"/>
                    <a:pt x="297" y="329"/>
                    <a:pt x="294" y="325"/>
                  </a:cubicBezTo>
                  <a:cubicBezTo>
                    <a:pt x="294" y="325"/>
                    <a:pt x="293" y="324"/>
                    <a:pt x="293" y="324"/>
                  </a:cubicBezTo>
                  <a:cubicBezTo>
                    <a:pt x="291" y="321"/>
                    <a:pt x="293" y="316"/>
                    <a:pt x="286" y="317"/>
                  </a:cubicBezTo>
                  <a:cubicBezTo>
                    <a:pt x="287" y="315"/>
                    <a:pt x="287" y="314"/>
                    <a:pt x="286" y="313"/>
                  </a:cubicBezTo>
                  <a:cubicBezTo>
                    <a:pt x="286" y="312"/>
                    <a:pt x="285" y="310"/>
                    <a:pt x="284" y="310"/>
                  </a:cubicBezTo>
                  <a:cubicBezTo>
                    <a:pt x="284" y="310"/>
                    <a:pt x="281" y="310"/>
                    <a:pt x="280" y="310"/>
                  </a:cubicBezTo>
                  <a:cubicBezTo>
                    <a:pt x="279" y="309"/>
                    <a:pt x="283" y="308"/>
                    <a:pt x="283" y="308"/>
                  </a:cubicBezTo>
                  <a:cubicBezTo>
                    <a:pt x="282" y="305"/>
                    <a:pt x="274" y="304"/>
                    <a:pt x="270" y="303"/>
                  </a:cubicBezTo>
                  <a:cubicBezTo>
                    <a:pt x="270" y="302"/>
                    <a:pt x="270" y="301"/>
                    <a:pt x="269" y="300"/>
                  </a:cubicBezTo>
                  <a:cubicBezTo>
                    <a:pt x="268" y="298"/>
                    <a:pt x="267" y="297"/>
                    <a:pt x="266" y="296"/>
                  </a:cubicBezTo>
                  <a:cubicBezTo>
                    <a:pt x="265" y="295"/>
                    <a:pt x="265" y="291"/>
                    <a:pt x="263" y="287"/>
                  </a:cubicBezTo>
                  <a:cubicBezTo>
                    <a:pt x="263" y="287"/>
                    <a:pt x="261" y="287"/>
                    <a:pt x="261" y="286"/>
                  </a:cubicBezTo>
                  <a:cubicBezTo>
                    <a:pt x="260" y="284"/>
                    <a:pt x="261" y="281"/>
                    <a:pt x="258" y="282"/>
                  </a:cubicBezTo>
                  <a:cubicBezTo>
                    <a:pt x="258" y="277"/>
                    <a:pt x="255" y="273"/>
                    <a:pt x="252" y="269"/>
                  </a:cubicBezTo>
                  <a:cubicBezTo>
                    <a:pt x="251" y="268"/>
                    <a:pt x="251" y="264"/>
                    <a:pt x="248" y="265"/>
                  </a:cubicBezTo>
                  <a:cubicBezTo>
                    <a:pt x="250" y="249"/>
                    <a:pt x="248" y="239"/>
                    <a:pt x="248" y="219"/>
                  </a:cubicBezTo>
                  <a:cubicBezTo>
                    <a:pt x="248" y="218"/>
                    <a:pt x="247" y="217"/>
                    <a:pt x="247" y="216"/>
                  </a:cubicBezTo>
                  <a:cubicBezTo>
                    <a:pt x="246" y="215"/>
                    <a:pt x="245" y="214"/>
                    <a:pt x="244" y="213"/>
                  </a:cubicBezTo>
                  <a:cubicBezTo>
                    <a:pt x="243" y="213"/>
                    <a:pt x="243" y="211"/>
                    <a:pt x="241" y="212"/>
                  </a:cubicBezTo>
                  <a:cubicBezTo>
                    <a:pt x="240" y="205"/>
                    <a:pt x="234" y="201"/>
                    <a:pt x="230" y="196"/>
                  </a:cubicBezTo>
                  <a:cubicBezTo>
                    <a:pt x="229" y="196"/>
                    <a:pt x="228" y="195"/>
                    <a:pt x="228" y="193"/>
                  </a:cubicBezTo>
                  <a:cubicBezTo>
                    <a:pt x="229" y="194"/>
                    <a:pt x="232" y="196"/>
                    <a:pt x="233" y="193"/>
                  </a:cubicBezTo>
                  <a:cubicBezTo>
                    <a:pt x="235" y="193"/>
                    <a:pt x="234" y="197"/>
                    <a:pt x="238" y="196"/>
                  </a:cubicBezTo>
                  <a:cubicBezTo>
                    <a:pt x="239" y="197"/>
                    <a:pt x="240" y="199"/>
                    <a:pt x="240" y="202"/>
                  </a:cubicBezTo>
                  <a:cubicBezTo>
                    <a:pt x="247" y="201"/>
                    <a:pt x="248" y="205"/>
                    <a:pt x="252" y="207"/>
                  </a:cubicBezTo>
                  <a:cubicBezTo>
                    <a:pt x="251" y="212"/>
                    <a:pt x="254" y="214"/>
                    <a:pt x="256" y="216"/>
                  </a:cubicBezTo>
                  <a:cubicBezTo>
                    <a:pt x="258" y="216"/>
                    <a:pt x="258" y="213"/>
                    <a:pt x="258" y="212"/>
                  </a:cubicBezTo>
                  <a:cubicBezTo>
                    <a:pt x="258" y="210"/>
                    <a:pt x="255" y="210"/>
                    <a:pt x="255" y="209"/>
                  </a:cubicBezTo>
                  <a:cubicBezTo>
                    <a:pt x="254" y="206"/>
                    <a:pt x="254" y="205"/>
                    <a:pt x="254" y="203"/>
                  </a:cubicBezTo>
                  <a:cubicBezTo>
                    <a:pt x="253" y="203"/>
                    <a:pt x="252" y="202"/>
                    <a:pt x="252" y="202"/>
                  </a:cubicBezTo>
                  <a:cubicBezTo>
                    <a:pt x="252" y="201"/>
                    <a:pt x="253" y="200"/>
                    <a:pt x="254" y="200"/>
                  </a:cubicBezTo>
                  <a:cubicBezTo>
                    <a:pt x="252" y="197"/>
                    <a:pt x="249" y="198"/>
                    <a:pt x="249" y="195"/>
                  </a:cubicBezTo>
                  <a:cubicBezTo>
                    <a:pt x="243" y="196"/>
                    <a:pt x="242" y="190"/>
                    <a:pt x="235" y="191"/>
                  </a:cubicBezTo>
                  <a:cubicBezTo>
                    <a:pt x="237" y="186"/>
                    <a:pt x="231" y="190"/>
                    <a:pt x="233" y="185"/>
                  </a:cubicBezTo>
                  <a:cubicBezTo>
                    <a:pt x="231" y="183"/>
                    <a:pt x="229" y="185"/>
                    <a:pt x="227" y="182"/>
                  </a:cubicBezTo>
                  <a:cubicBezTo>
                    <a:pt x="227" y="181"/>
                    <a:pt x="229" y="181"/>
                    <a:pt x="230" y="181"/>
                  </a:cubicBezTo>
                  <a:cubicBezTo>
                    <a:pt x="232" y="177"/>
                    <a:pt x="225" y="179"/>
                    <a:pt x="226" y="179"/>
                  </a:cubicBezTo>
                  <a:cubicBezTo>
                    <a:pt x="224" y="179"/>
                    <a:pt x="225" y="177"/>
                    <a:pt x="224" y="177"/>
                  </a:cubicBezTo>
                  <a:cubicBezTo>
                    <a:pt x="224" y="176"/>
                    <a:pt x="221" y="177"/>
                    <a:pt x="221" y="177"/>
                  </a:cubicBezTo>
                  <a:cubicBezTo>
                    <a:pt x="221" y="176"/>
                    <a:pt x="223" y="175"/>
                    <a:pt x="223" y="174"/>
                  </a:cubicBezTo>
                  <a:cubicBezTo>
                    <a:pt x="222" y="172"/>
                    <a:pt x="221" y="174"/>
                    <a:pt x="219" y="174"/>
                  </a:cubicBezTo>
                  <a:cubicBezTo>
                    <a:pt x="216" y="172"/>
                    <a:pt x="217" y="168"/>
                    <a:pt x="216" y="167"/>
                  </a:cubicBezTo>
                  <a:cubicBezTo>
                    <a:pt x="215" y="166"/>
                    <a:pt x="214" y="165"/>
                    <a:pt x="212" y="165"/>
                  </a:cubicBezTo>
                  <a:cubicBezTo>
                    <a:pt x="217" y="157"/>
                    <a:pt x="200" y="163"/>
                    <a:pt x="202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1"/>
                    <a:pt x="200" y="155"/>
                    <a:pt x="202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6" y="148"/>
                    <a:pt x="192" y="146"/>
                    <a:pt x="195" y="146"/>
                  </a:cubicBezTo>
                  <a:cubicBezTo>
                    <a:pt x="195" y="143"/>
                    <a:pt x="191" y="143"/>
                    <a:pt x="192" y="144"/>
                  </a:cubicBezTo>
                  <a:cubicBezTo>
                    <a:pt x="189" y="142"/>
                    <a:pt x="192" y="141"/>
                    <a:pt x="189" y="137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1" y="135"/>
                    <a:pt x="183" y="134"/>
                    <a:pt x="183" y="132"/>
                  </a:cubicBezTo>
                  <a:cubicBezTo>
                    <a:pt x="182" y="129"/>
                    <a:pt x="179" y="131"/>
                    <a:pt x="182" y="127"/>
                  </a:cubicBezTo>
                  <a:cubicBezTo>
                    <a:pt x="177" y="128"/>
                    <a:pt x="174" y="130"/>
                    <a:pt x="168" y="129"/>
                  </a:cubicBezTo>
                  <a:cubicBezTo>
                    <a:pt x="168" y="125"/>
                    <a:pt x="165" y="123"/>
                    <a:pt x="161" y="122"/>
                  </a:cubicBezTo>
                  <a:cubicBezTo>
                    <a:pt x="160" y="121"/>
                    <a:pt x="158" y="121"/>
                    <a:pt x="157" y="120"/>
                  </a:cubicBezTo>
                  <a:cubicBezTo>
                    <a:pt x="156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4" y="116"/>
                  </a:cubicBezTo>
                  <a:cubicBezTo>
                    <a:pt x="149" y="114"/>
                    <a:pt x="140" y="119"/>
                    <a:pt x="137" y="116"/>
                  </a:cubicBezTo>
                  <a:cubicBezTo>
                    <a:pt x="137" y="116"/>
                    <a:pt x="137" y="115"/>
                    <a:pt x="137" y="115"/>
                  </a:cubicBezTo>
                  <a:cubicBezTo>
                    <a:pt x="136" y="115"/>
                    <a:pt x="134" y="116"/>
                    <a:pt x="134" y="116"/>
                  </a:cubicBezTo>
                  <a:cubicBezTo>
                    <a:pt x="133" y="116"/>
                    <a:pt x="133" y="112"/>
                    <a:pt x="127" y="113"/>
                  </a:cubicBezTo>
                  <a:cubicBezTo>
                    <a:pt x="127" y="110"/>
                    <a:pt x="121" y="111"/>
                    <a:pt x="125" y="108"/>
                  </a:cubicBezTo>
                  <a:cubicBezTo>
                    <a:pt x="123" y="108"/>
                    <a:pt x="123" y="109"/>
                    <a:pt x="122" y="109"/>
                  </a:cubicBezTo>
                  <a:cubicBezTo>
                    <a:pt x="121" y="109"/>
                    <a:pt x="120" y="108"/>
                    <a:pt x="120" y="108"/>
                  </a:cubicBezTo>
                  <a:cubicBezTo>
                    <a:pt x="117" y="108"/>
                    <a:pt x="116" y="111"/>
                    <a:pt x="113" y="109"/>
                  </a:cubicBezTo>
                  <a:cubicBezTo>
                    <a:pt x="110" y="109"/>
                    <a:pt x="113" y="114"/>
                    <a:pt x="112" y="116"/>
                  </a:cubicBezTo>
                  <a:cubicBezTo>
                    <a:pt x="111" y="116"/>
                    <a:pt x="110" y="115"/>
                    <a:pt x="108" y="115"/>
                  </a:cubicBezTo>
                  <a:cubicBezTo>
                    <a:pt x="106" y="115"/>
                    <a:pt x="107" y="117"/>
                    <a:pt x="106" y="118"/>
                  </a:cubicBezTo>
                  <a:cubicBezTo>
                    <a:pt x="105" y="118"/>
                    <a:pt x="100" y="118"/>
                    <a:pt x="98" y="119"/>
                  </a:cubicBezTo>
                  <a:cubicBezTo>
                    <a:pt x="97" y="120"/>
                    <a:pt x="97" y="122"/>
                    <a:pt x="95" y="122"/>
                  </a:cubicBezTo>
                  <a:cubicBezTo>
                    <a:pt x="93" y="122"/>
                    <a:pt x="92" y="120"/>
                    <a:pt x="89" y="120"/>
                  </a:cubicBezTo>
                  <a:cubicBezTo>
                    <a:pt x="92" y="118"/>
                    <a:pt x="95" y="118"/>
                    <a:pt x="94" y="112"/>
                  </a:cubicBezTo>
                  <a:cubicBezTo>
                    <a:pt x="96" y="113"/>
                    <a:pt x="96" y="111"/>
                    <a:pt x="96" y="109"/>
                  </a:cubicBezTo>
                  <a:cubicBezTo>
                    <a:pt x="96" y="108"/>
                    <a:pt x="94" y="108"/>
                    <a:pt x="92" y="108"/>
                  </a:cubicBezTo>
                  <a:cubicBezTo>
                    <a:pt x="90" y="109"/>
                    <a:pt x="91" y="112"/>
                    <a:pt x="88" y="113"/>
                  </a:cubicBezTo>
                  <a:cubicBezTo>
                    <a:pt x="87" y="114"/>
                    <a:pt x="87" y="116"/>
                    <a:pt x="85" y="116"/>
                  </a:cubicBezTo>
                  <a:cubicBezTo>
                    <a:pt x="84" y="116"/>
                    <a:pt x="84" y="120"/>
                    <a:pt x="81" y="119"/>
                  </a:cubicBezTo>
                  <a:cubicBezTo>
                    <a:pt x="82" y="121"/>
                    <a:pt x="80" y="122"/>
                    <a:pt x="78" y="122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4" y="129"/>
                    <a:pt x="73" y="133"/>
                    <a:pt x="70" y="136"/>
                  </a:cubicBezTo>
                  <a:cubicBezTo>
                    <a:pt x="69" y="136"/>
                    <a:pt x="68" y="135"/>
                    <a:pt x="67" y="136"/>
                  </a:cubicBezTo>
                  <a:cubicBezTo>
                    <a:pt x="67" y="136"/>
                    <a:pt x="68" y="138"/>
                    <a:pt x="67" y="139"/>
                  </a:cubicBezTo>
                  <a:cubicBezTo>
                    <a:pt x="67" y="139"/>
                    <a:pt x="61" y="139"/>
                    <a:pt x="63" y="140"/>
                  </a:cubicBezTo>
                  <a:cubicBezTo>
                    <a:pt x="65" y="142"/>
                    <a:pt x="59" y="142"/>
                    <a:pt x="57" y="144"/>
                  </a:cubicBezTo>
                  <a:cubicBezTo>
                    <a:pt x="57" y="145"/>
                    <a:pt x="55" y="149"/>
                    <a:pt x="54" y="149"/>
                  </a:cubicBezTo>
                  <a:cubicBezTo>
                    <a:pt x="53" y="147"/>
                    <a:pt x="53" y="148"/>
                    <a:pt x="53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2"/>
                    <a:pt x="50" y="152"/>
                    <a:pt x="43" y="153"/>
                  </a:cubicBezTo>
                  <a:cubicBezTo>
                    <a:pt x="40" y="153"/>
                    <a:pt x="38" y="153"/>
                    <a:pt x="35" y="154"/>
                  </a:cubicBezTo>
                  <a:cubicBezTo>
                    <a:pt x="33" y="155"/>
                    <a:pt x="32" y="159"/>
                    <a:pt x="29" y="157"/>
                  </a:cubicBezTo>
                  <a:cubicBezTo>
                    <a:pt x="29" y="153"/>
                    <a:pt x="33" y="154"/>
                    <a:pt x="36" y="153"/>
                  </a:cubicBezTo>
                  <a:cubicBezTo>
                    <a:pt x="37" y="152"/>
                    <a:pt x="38" y="153"/>
                    <a:pt x="38" y="151"/>
                  </a:cubicBezTo>
                  <a:cubicBezTo>
                    <a:pt x="38" y="149"/>
                    <a:pt x="41" y="150"/>
                    <a:pt x="43" y="150"/>
                  </a:cubicBezTo>
                  <a:cubicBezTo>
                    <a:pt x="45" y="150"/>
                    <a:pt x="44" y="147"/>
                    <a:pt x="45" y="146"/>
                  </a:cubicBezTo>
                  <a:cubicBezTo>
                    <a:pt x="45" y="145"/>
                    <a:pt x="46" y="148"/>
                    <a:pt x="49" y="144"/>
                  </a:cubicBezTo>
                  <a:cubicBezTo>
                    <a:pt x="49" y="144"/>
                    <a:pt x="50" y="145"/>
                    <a:pt x="50" y="143"/>
                  </a:cubicBezTo>
                  <a:cubicBezTo>
                    <a:pt x="50" y="141"/>
                    <a:pt x="54" y="142"/>
                    <a:pt x="56" y="1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60" y="138"/>
                    <a:pt x="56" y="129"/>
                    <a:pt x="61" y="130"/>
                  </a:cubicBezTo>
                  <a:cubicBezTo>
                    <a:pt x="62" y="127"/>
                    <a:pt x="55" y="131"/>
                    <a:pt x="57" y="126"/>
                  </a:cubicBezTo>
                  <a:cubicBezTo>
                    <a:pt x="56" y="129"/>
                    <a:pt x="47" y="125"/>
                    <a:pt x="46" y="129"/>
                  </a:cubicBezTo>
                  <a:cubicBezTo>
                    <a:pt x="44" y="129"/>
                    <a:pt x="45" y="127"/>
                    <a:pt x="45" y="126"/>
                  </a:cubicBezTo>
                  <a:cubicBezTo>
                    <a:pt x="43" y="125"/>
                    <a:pt x="39" y="127"/>
                    <a:pt x="36" y="126"/>
                  </a:cubicBezTo>
                  <a:cubicBezTo>
                    <a:pt x="38" y="123"/>
                    <a:pt x="34" y="124"/>
                    <a:pt x="33" y="123"/>
                  </a:cubicBezTo>
                  <a:cubicBezTo>
                    <a:pt x="33" y="122"/>
                    <a:pt x="35" y="121"/>
                    <a:pt x="35" y="122"/>
                  </a:cubicBezTo>
                  <a:cubicBezTo>
                    <a:pt x="32" y="118"/>
                    <a:pt x="30" y="119"/>
                    <a:pt x="28" y="115"/>
                  </a:cubicBezTo>
                  <a:cubicBezTo>
                    <a:pt x="26" y="117"/>
                    <a:pt x="22" y="116"/>
                    <a:pt x="18" y="116"/>
                  </a:cubicBezTo>
                  <a:cubicBezTo>
                    <a:pt x="18" y="115"/>
                    <a:pt x="18" y="114"/>
                    <a:pt x="19" y="113"/>
                  </a:cubicBezTo>
                  <a:cubicBezTo>
                    <a:pt x="18" y="111"/>
                    <a:pt x="14" y="112"/>
                    <a:pt x="15" y="106"/>
                  </a:cubicBezTo>
                  <a:cubicBezTo>
                    <a:pt x="15" y="105"/>
                    <a:pt x="13" y="103"/>
                    <a:pt x="12" y="105"/>
                  </a:cubicBezTo>
                  <a:cubicBezTo>
                    <a:pt x="9" y="105"/>
                    <a:pt x="12" y="101"/>
                    <a:pt x="12" y="99"/>
                  </a:cubicBezTo>
                  <a:cubicBezTo>
                    <a:pt x="13" y="99"/>
                    <a:pt x="12" y="97"/>
                    <a:pt x="12" y="97"/>
                  </a:cubicBezTo>
                  <a:cubicBezTo>
                    <a:pt x="13" y="96"/>
                    <a:pt x="15" y="97"/>
                    <a:pt x="15" y="97"/>
                  </a:cubicBezTo>
                  <a:cubicBezTo>
                    <a:pt x="16" y="95"/>
                    <a:pt x="15" y="93"/>
                    <a:pt x="17" y="92"/>
                  </a:cubicBezTo>
                  <a:cubicBezTo>
                    <a:pt x="20" y="92"/>
                    <a:pt x="25" y="92"/>
                    <a:pt x="28" y="90"/>
                  </a:cubicBezTo>
                  <a:cubicBezTo>
                    <a:pt x="29" y="89"/>
                    <a:pt x="31" y="89"/>
                    <a:pt x="33" y="88"/>
                  </a:cubicBezTo>
                  <a:cubicBezTo>
                    <a:pt x="36" y="87"/>
                    <a:pt x="31" y="84"/>
                    <a:pt x="39" y="85"/>
                  </a:cubicBezTo>
                  <a:cubicBezTo>
                    <a:pt x="38" y="82"/>
                    <a:pt x="38" y="79"/>
                    <a:pt x="36" y="74"/>
                  </a:cubicBezTo>
                  <a:cubicBezTo>
                    <a:pt x="33" y="71"/>
                    <a:pt x="26" y="79"/>
                    <a:pt x="22" y="76"/>
                  </a:cubicBezTo>
                  <a:cubicBezTo>
                    <a:pt x="20" y="73"/>
                    <a:pt x="22" y="77"/>
                    <a:pt x="17" y="77"/>
                  </a:cubicBezTo>
                  <a:cubicBezTo>
                    <a:pt x="15" y="75"/>
                    <a:pt x="10" y="76"/>
                    <a:pt x="7" y="74"/>
                  </a:cubicBezTo>
                  <a:cubicBezTo>
                    <a:pt x="6" y="74"/>
                    <a:pt x="9" y="72"/>
                    <a:pt x="7" y="71"/>
                  </a:cubicBezTo>
                  <a:cubicBezTo>
                    <a:pt x="4" y="71"/>
                    <a:pt x="1" y="70"/>
                    <a:pt x="1" y="66"/>
                  </a:cubicBezTo>
                  <a:cubicBezTo>
                    <a:pt x="10" y="67"/>
                    <a:pt x="0" y="62"/>
                    <a:pt x="10" y="63"/>
                  </a:cubicBezTo>
                  <a:cubicBezTo>
                    <a:pt x="11" y="63"/>
                    <a:pt x="10" y="62"/>
                    <a:pt x="10" y="62"/>
                  </a:cubicBezTo>
                  <a:cubicBezTo>
                    <a:pt x="10" y="59"/>
                    <a:pt x="12" y="62"/>
                    <a:pt x="12" y="62"/>
                  </a:cubicBezTo>
                  <a:cubicBezTo>
                    <a:pt x="15" y="61"/>
                    <a:pt x="15" y="60"/>
                    <a:pt x="18" y="60"/>
                  </a:cubicBezTo>
                  <a:cubicBezTo>
                    <a:pt x="19" y="60"/>
                    <a:pt x="19" y="63"/>
                    <a:pt x="21" y="63"/>
                  </a:cubicBezTo>
                  <a:cubicBezTo>
                    <a:pt x="24" y="64"/>
                    <a:pt x="27" y="62"/>
                    <a:pt x="31" y="63"/>
                  </a:cubicBezTo>
                  <a:cubicBezTo>
                    <a:pt x="33" y="63"/>
                    <a:pt x="33" y="64"/>
                    <a:pt x="35" y="63"/>
                  </a:cubicBezTo>
                  <a:cubicBezTo>
                    <a:pt x="37" y="62"/>
                    <a:pt x="35" y="62"/>
                    <a:pt x="35" y="60"/>
                  </a:cubicBezTo>
                  <a:cubicBezTo>
                    <a:pt x="36" y="60"/>
                    <a:pt x="37" y="60"/>
                    <a:pt x="38" y="59"/>
                  </a:cubicBezTo>
                  <a:cubicBezTo>
                    <a:pt x="38" y="55"/>
                    <a:pt x="31" y="60"/>
                    <a:pt x="33" y="55"/>
                  </a:cubicBezTo>
                  <a:cubicBezTo>
                    <a:pt x="29" y="54"/>
                    <a:pt x="26" y="52"/>
                    <a:pt x="22" y="52"/>
                  </a:cubicBezTo>
                  <a:cubicBezTo>
                    <a:pt x="24" y="49"/>
                    <a:pt x="24" y="50"/>
                    <a:pt x="21" y="48"/>
                  </a:cubicBezTo>
                  <a:cubicBezTo>
                    <a:pt x="20" y="47"/>
                    <a:pt x="20" y="46"/>
                    <a:pt x="19" y="46"/>
                  </a:cubicBezTo>
                  <a:cubicBezTo>
                    <a:pt x="18" y="45"/>
                    <a:pt x="15" y="46"/>
                    <a:pt x="14" y="45"/>
                  </a:cubicBezTo>
                  <a:cubicBezTo>
                    <a:pt x="14" y="45"/>
                    <a:pt x="17" y="40"/>
                    <a:pt x="14" y="41"/>
                  </a:cubicBezTo>
                  <a:cubicBezTo>
                    <a:pt x="13" y="41"/>
                    <a:pt x="14" y="42"/>
                    <a:pt x="12" y="42"/>
                  </a:cubicBezTo>
                  <a:cubicBezTo>
                    <a:pt x="11" y="42"/>
                    <a:pt x="10" y="40"/>
                    <a:pt x="8" y="41"/>
                  </a:cubicBezTo>
                  <a:cubicBezTo>
                    <a:pt x="11" y="37"/>
                    <a:pt x="17" y="36"/>
                    <a:pt x="22" y="34"/>
                  </a:cubicBezTo>
                  <a:cubicBezTo>
                    <a:pt x="21" y="28"/>
                    <a:pt x="26" y="29"/>
                    <a:pt x="28" y="26"/>
                  </a:cubicBezTo>
                  <a:cubicBezTo>
                    <a:pt x="29" y="25"/>
                    <a:pt x="27" y="22"/>
                    <a:pt x="29" y="21"/>
                  </a:cubicBezTo>
                  <a:cubicBezTo>
                    <a:pt x="33" y="24"/>
                    <a:pt x="33" y="22"/>
                    <a:pt x="39" y="22"/>
                  </a:cubicBezTo>
                  <a:cubicBezTo>
                    <a:pt x="42" y="18"/>
                    <a:pt x="46" y="15"/>
                    <a:pt x="54" y="17"/>
                  </a:cubicBezTo>
                  <a:cubicBezTo>
                    <a:pt x="56" y="17"/>
                    <a:pt x="55" y="14"/>
                    <a:pt x="56" y="14"/>
                  </a:cubicBezTo>
                  <a:cubicBezTo>
                    <a:pt x="58" y="13"/>
                    <a:pt x="64" y="15"/>
                    <a:pt x="64" y="11"/>
                  </a:cubicBezTo>
                  <a:cubicBezTo>
                    <a:pt x="66" y="11"/>
                    <a:pt x="66" y="14"/>
                    <a:pt x="67" y="14"/>
                  </a:cubicBezTo>
                  <a:cubicBezTo>
                    <a:pt x="69" y="15"/>
                    <a:pt x="72" y="13"/>
                    <a:pt x="71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4" y="22"/>
                    <a:pt x="99" y="14"/>
                    <a:pt x="94" y="21"/>
                  </a:cubicBezTo>
                  <a:cubicBezTo>
                    <a:pt x="97" y="21"/>
                    <a:pt x="99" y="21"/>
                    <a:pt x="99" y="18"/>
                  </a:cubicBezTo>
                  <a:cubicBezTo>
                    <a:pt x="102" y="21"/>
                    <a:pt x="108" y="20"/>
                    <a:pt x="112" y="21"/>
                  </a:cubicBezTo>
                  <a:cubicBezTo>
                    <a:pt x="112" y="21"/>
                    <a:pt x="112" y="22"/>
                    <a:pt x="113" y="22"/>
                  </a:cubicBezTo>
                  <a:cubicBezTo>
                    <a:pt x="114" y="22"/>
                    <a:pt x="115" y="23"/>
                    <a:pt x="116" y="24"/>
                  </a:cubicBezTo>
                  <a:cubicBezTo>
                    <a:pt x="120" y="24"/>
                    <a:pt x="121" y="21"/>
                    <a:pt x="123" y="24"/>
                  </a:cubicBezTo>
                  <a:cubicBezTo>
                    <a:pt x="124" y="24"/>
                    <a:pt x="140" y="24"/>
                    <a:pt x="141" y="25"/>
                  </a:cubicBezTo>
                  <a:cubicBezTo>
                    <a:pt x="143" y="26"/>
                    <a:pt x="152" y="27"/>
                    <a:pt x="157" y="28"/>
                  </a:cubicBezTo>
                  <a:cubicBezTo>
                    <a:pt x="158" y="30"/>
                    <a:pt x="161" y="31"/>
                    <a:pt x="161" y="34"/>
                  </a:cubicBezTo>
                  <a:cubicBezTo>
                    <a:pt x="166" y="34"/>
                    <a:pt x="168" y="37"/>
                    <a:pt x="172" y="35"/>
                  </a:cubicBezTo>
                  <a:cubicBezTo>
                    <a:pt x="173" y="39"/>
                    <a:pt x="179" y="37"/>
                    <a:pt x="183" y="38"/>
                  </a:cubicBezTo>
                  <a:cubicBezTo>
                    <a:pt x="183" y="36"/>
                    <a:pt x="182" y="37"/>
                    <a:pt x="181" y="36"/>
                  </a:cubicBezTo>
                  <a:cubicBezTo>
                    <a:pt x="183" y="33"/>
                    <a:pt x="187" y="30"/>
                    <a:pt x="192" y="29"/>
                  </a:cubicBezTo>
                  <a:cubicBezTo>
                    <a:pt x="191" y="32"/>
                    <a:pt x="193" y="32"/>
                    <a:pt x="193" y="31"/>
                  </a:cubicBezTo>
                  <a:cubicBezTo>
                    <a:pt x="195" y="31"/>
                    <a:pt x="194" y="33"/>
                    <a:pt x="196" y="34"/>
                  </a:cubicBezTo>
                  <a:cubicBezTo>
                    <a:pt x="199" y="34"/>
                    <a:pt x="199" y="32"/>
                    <a:pt x="199" y="29"/>
                  </a:cubicBezTo>
                  <a:cubicBezTo>
                    <a:pt x="202" y="29"/>
                    <a:pt x="203" y="30"/>
                    <a:pt x="205" y="31"/>
                  </a:cubicBezTo>
                  <a:cubicBezTo>
                    <a:pt x="206" y="29"/>
                    <a:pt x="204" y="28"/>
                    <a:pt x="207" y="25"/>
                  </a:cubicBezTo>
                  <a:cubicBezTo>
                    <a:pt x="210" y="25"/>
                    <a:pt x="211" y="27"/>
                    <a:pt x="212" y="25"/>
                  </a:cubicBezTo>
                  <a:cubicBezTo>
                    <a:pt x="214" y="26"/>
                    <a:pt x="212" y="28"/>
                    <a:pt x="210" y="28"/>
                  </a:cubicBezTo>
                  <a:cubicBezTo>
                    <a:pt x="212" y="32"/>
                    <a:pt x="221" y="24"/>
                    <a:pt x="224" y="29"/>
                  </a:cubicBezTo>
                  <a:cubicBezTo>
                    <a:pt x="229" y="30"/>
                    <a:pt x="221" y="25"/>
                    <a:pt x="226" y="25"/>
                  </a:cubicBezTo>
                  <a:cubicBezTo>
                    <a:pt x="226" y="23"/>
                    <a:pt x="227" y="22"/>
                    <a:pt x="230" y="22"/>
                  </a:cubicBezTo>
                  <a:cubicBezTo>
                    <a:pt x="230" y="26"/>
                    <a:pt x="230" y="26"/>
                    <a:pt x="230" y="26"/>
                  </a:cubicBezTo>
                  <a:cubicBezTo>
                    <a:pt x="233" y="23"/>
                    <a:pt x="234" y="29"/>
                    <a:pt x="237" y="29"/>
                  </a:cubicBezTo>
                  <a:cubicBezTo>
                    <a:pt x="241" y="30"/>
                    <a:pt x="244" y="29"/>
                    <a:pt x="245" y="26"/>
                  </a:cubicBezTo>
                  <a:cubicBezTo>
                    <a:pt x="247" y="28"/>
                    <a:pt x="251" y="28"/>
                    <a:pt x="249" y="32"/>
                  </a:cubicBezTo>
                  <a:cubicBezTo>
                    <a:pt x="253" y="31"/>
                    <a:pt x="256" y="30"/>
                    <a:pt x="256" y="26"/>
                  </a:cubicBezTo>
                  <a:cubicBezTo>
                    <a:pt x="260" y="29"/>
                    <a:pt x="262" y="25"/>
                    <a:pt x="26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30"/>
                    <a:pt x="273" y="32"/>
                    <a:pt x="273" y="32"/>
                  </a:cubicBezTo>
                  <a:cubicBezTo>
                    <a:pt x="273" y="32"/>
                    <a:pt x="277" y="34"/>
                    <a:pt x="276" y="34"/>
                  </a:cubicBezTo>
                  <a:cubicBezTo>
                    <a:pt x="277" y="34"/>
                    <a:pt x="278" y="32"/>
                    <a:pt x="280" y="32"/>
                  </a:cubicBezTo>
                  <a:cubicBezTo>
                    <a:pt x="281" y="32"/>
                    <a:pt x="280" y="35"/>
                    <a:pt x="280" y="35"/>
                  </a:cubicBezTo>
                  <a:cubicBezTo>
                    <a:pt x="284" y="37"/>
                    <a:pt x="290" y="34"/>
                    <a:pt x="294" y="35"/>
                  </a:cubicBezTo>
                  <a:cubicBezTo>
                    <a:pt x="295" y="37"/>
                    <a:pt x="297" y="36"/>
                    <a:pt x="299" y="36"/>
                  </a:cubicBezTo>
                  <a:cubicBezTo>
                    <a:pt x="296" y="41"/>
                    <a:pt x="303" y="37"/>
                    <a:pt x="303" y="41"/>
                  </a:cubicBezTo>
                  <a:cubicBezTo>
                    <a:pt x="303" y="44"/>
                    <a:pt x="300" y="42"/>
                    <a:pt x="300" y="45"/>
                  </a:cubicBezTo>
                  <a:cubicBezTo>
                    <a:pt x="300" y="47"/>
                    <a:pt x="301" y="47"/>
                    <a:pt x="301" y="49"/>
                  </a:cubicBezTo>
                  <a:cubicBezTo>
                    <a:pt x="316" y="48"/>
                    <a:pt x="329" y="47"/>
                    <a:pt x="341" y="52"/>
                  </a:cubicBezTo>
                  <a:cubicBezTo>
                    <a:pt x="340" y="53"/>
                    <a:pt x="339" y="54"/>
                    <a:pt x="339" y="56"/>
                  </a:cubicBezTo>
                  <a:cubicBezTo>
                    <a:pt x="342" y="56"/>
                    <a:pt x="342" y="54"/>
                    <a:pt x="345" y="55"/>
                  </a:cubicBezTo>
                  <a:cubicBezTo>
                    <a:pt x="344" y="50"/>
                    <a:pt x="345" y="51"/>
                    <a:pt x="343" y="46"/>
                  </a:cubicBezTo>
                  <a:cubicBezTo>
                    <a:pt x="344" y="44"/>
                    <a:pt x="355" y="44"/>
                    <a:pt x="352" y="42"/>
                  </a:cubicBezTo>
                  <a:cubicBezTo>
                    <a:pt x="353" y="39"/>
                    <a:pt x="354" y="42"/>
                    <a:pt x="356" y="42"/>
                  </a:cubicBezTo>
                  <a:cubicBezTo>
                    <a:pt x="356" y="43"/>
                    <a:pt x="359" y="43"/>
                    <a:pt x="359" y="45"/>
                  </a:cubicBezTo>
                  <a:cubicBezTo>
                    <a:pt x="364" y="46"/>
                    <a:pt x="368" y="43"/>
                    <a:pt x="373" y="45"/>
                  </a:cubicBezTo>
                  <a:cubicBezTo>
                    <a:pt x="373" y="45"/>
                    <a:pt x="373" y="46"/>
                    <a:pt x="374" y="46"/>
                  </a:cubicBezTo>
                  <a:cubicBezTo>
                    <a:pt x="375" y="46"/>
                    <a:pt x="376" y="47"/>
                    <a:pt x="377" y="48"/>
                  </a:cubicBezTo>
                  <a:cubicBezTo>
                    <a:pt x="382" y="48"/>
                    <a:pt x="387" y="45"/>
                    <a:pt x="394" y="46"/>
                  </a:cubicBezTo>
                  <a:cubicBezTo>
                    <a:pt x="398" y="43"/>
                    <a:pt x="397" y="41"/>
                    <a:pt x="398" y="38"/>
                  </a:cubicBezTo>
                  <a:cubicBezTo>
                    <a:pt x="397" y="33"/>
                    <a:pt x="393" y="35"/>
                    <a:pt x="393" y="34"/>
                  </a:cubicBezTo>
                  <a:cubicBezTo>
                    <a:pt x="393" y="26"/>
                    <a:pt x="406" y="30"/>
                    <a:pt x="409" y="32"/>
                  </a:cubicBezTo>
                  <a:cubicBezTo>
                    <a:pt x="409" y="34"/>
                    <a:pt x="408" y="35"/>
                    <a:pt x="405" y="35"/>
                  </a:cubicBezTo>
                  <a:cubicBezTo>
                    <a:pt x="408" y="38"/>
                    <a:pt x="405" y="39"/>
                    <a:pt x="404" y="41"/>
                  </a:cubicBezTo>
                  <a:cubicBezTo>
                    <a:pt x="403" y="44"/>
                    <a:pt x="406" y="43"/>
                    <a:pt x="408" y="43"/>
                  </a:cubicBezTo>
                  <a:cubicBezTo>
                    <a:pt x="406" y="48"/>
                    <a:pt x="409" y="48"/>
                    <a:pt x="407" y="52"/>
                  </a:cubicBezTo>
                  <a:cubicBezTo>
                    <a:pt x="411" y="54"/>
                    <a:pt x="413" y="45"/>
                    <a:pt x="412" y="46"/>
                  </a:cubicBezTo>
                  <a:cubicBezTo>
                    <a:pt x="413" y="46"/>
                    <a:pt x="416" y="50"/>
                    <a:pt x="415" y="43"/>
                  </a:cubicBezTo>
                  <a:cubicBezTo>
                    <a:pt x="421" y="44"/>
                    <a:pt x="420" y="38"/>
                    <a:pt x="423" y="36"/>
                  </a:cubicBezTo>
                  <a:cubicBezTo>
                    <a:pt x="422" y="32"/>
                    <a:pt x="419" y="29"/>
                    <a:pt x="414" y="29"/>
                  </a:cubicBezTo>
                  <a:cubicBezTo>
                    <a:pt x="416" y="27"/>
                    <a:pt x="411" y="24"/>
                    <a:pt x="407" y="22"/>
                  </a:cubicBezTo>
                  <a:cubicBezTo>
                    <a:pt x="407" y="20"/>
                    <a:pt x="407" y="18"/>
                    <a:pt x="405" y="18"/>
                  </a:cubicBezTo>
                  <a:cubicBezTo>
                    <a:pt x="405" y="15"/>
                    <a:pt x="409" y="14"/>
                    <a:pt x="409" y="11"/>
                  </a:cubicBezTo>
                  <a:cubicBezTo>
                    <a:pt x="409" y="10"/>
                    <a:pt x="413" y="9"/>
                    <a:pt x="412" y="8"/>
                  </a:cubicBezTo>
                  <a:cubicBezTo>
                    <a:pt x="408" y="5"/>
                    <a:pt x="417" y="9"/>
                    <a:pt x="414" y="5"/>
                  </a:cubicBezTo>
                  <a:cubicBezTo>
                    <a:pt x="414" y="0"/>
                    <a:pt x="417" y="7"/>
                    <a:pt x="418" y="7"/>
                  </a:cubicBezTo>
                  <a:cubicBezTo>
                    <a:pt x="419" y="7"/>
                    <a:pt x="422" y="6"/>
                    <a:pt x="423" y="7"/>
                  </a:cubicBezTo>
                  <a:cubicBezTo>
                    <a:pt x="424" y="7"/>
                    <a:pt x="421" y="9"/>
                    <a:pt x="422" y="10"/>
                  </a:cubicBezTo>
                  <a:cubicBezTo>
                    <a:pt x="423" y="10"/>
                    <a:pt x="426" y="9"/>
                    <a:pt x="426" y="10"/>
                  </a:cubicBezTo>
                  <a:cubicBezTo>
                    <a:pt x="427" y="10"/>
                    <a:pt x="425" y="13"/>
                    <a:pt x="426" y="14"/>
                  </a:cubicBezTo>
                  <a:cubicBezTo>
                    <a:pt x="426" y="14"/>
                    <a:pt x="429" y="14"/>
                    <a:pt x="429" y="14"/>
                  </a:cubicBezTo>
                  <a:cubicBezTo>
                    <a:pt x="430" y="17"/>
                    <a:pt x="427" y="16"/>
                    <a:pt x="429" y="19"/>
                  </a:cubicBezTo>
                  <a:cubicBezTo>
                    <a:pt x="430" y="20"/>
                    <a:pt x="431" y="21"/>
                    <a:pt x="430" y="22"/>
                  </a:cubicBezTo>
                  <a:cubicBezTo>
                    <a:pt x="430" y="22"/>
                    <a:pt x="429" y="23"/>
                    <a:pt x="429" y="24"/>
                  </a:cubicBezTo>
                  <a:cubicBezTo>
                    <a:pt x="429" y="26"/>
                    <a:pt x="428" y="26"/>
                    <a:pt x="428" y="28"/>
                  </a:cubicBezTo>
                  <a:cubicBezTo>
                    <a:pt x="427" y="30"/>
                    <a:pt x="437" y="31"/>
                    <a:pt x="435" y="26"/>
                  </a:cubicBezTo>
                  <a:cubicBezTo>
                    <a:pt x="437" y="26"/>
                    <a:pt x="436" y="30"/>
                    <a:pt x="440" y="29"/>
                  </a:cubicBezTo>
                  <a:cubicBezTo>
                    <a:pt x="438" y="32"/>
                    <a:pt x="441" y="32"/>
                    <a:pt x="440" y="36"/>
                  </a:cubicBezTo>
                  <a:cubicBezTo>
                    <a:pt x="446" y="37"/>
                    <a:pt x="445" y="32"/>
                    <a:pt x="450" y="35"/>
                  </a:cubicBezTo>
                  <a:cubicBezTo>
                    <a:pt x="451" y="35"/>
                    <a:pt x="451" y="34"/>
                    <a:pt x="451" y="34"/>
                  </a:cubicBezTo>
                  <a:cubicBezTo>
                    <a:pt x="455" y="34"/>
                    <a:pt x="450" y="35"/>
                    <a:pt x="453" y="38"/>
                  </a:cubicBezTo>
                  <a:cubicBezTo>
                    <a:pt x="453" y="38"/>
                    <a:pt x="456" y="39"/>
                    <a:pt x="456" y="39"/>
                  </a:cubicBezTo>
                  <a:cubicBezTo>
                    <a:pt x="456" y="42"/>
                    <a:pt x="451" y="43"/>
                    <a:pt x="453" y="48"/>
                  </a:cubicBezTo>
                  <a:moveTo>
                    <a:pt x="286" y="63"/>
                  </a:moveTo>
                  <a:cubicBezTo>
                    <a:pt x="285" y="61"/>
                    <a:pt x="288" y="59"/>
                    <a:pt x="286" y="59"/>
                  </a:cubicBezTo>
                  <a:cubicBezTo>
                    <a:pt x="286" y="60"/>
                    <a:pt x="286" y="60"/>
                    <a:pt x="284" y="60"/>
                  </a:cubicBezTo>
                  <a:cubicBezTo>
                    <a:pt x="284" y="58"/>
                    <a:pt x="285" y="56"/>
                    <a:pt x="283" y="56"/>
                  </a:cubicBezTo>
                  <a:cubicBezTo>
                    <a:pt x="281" y="58"/>
                    <a:pt x="275" y="63"/>
                    <a:pt x="272" y="59"/>
                  </a:cubicBezTo>
                  <a:cubicBezTo>
                    <a:pt x="271" y="55"/>
                    <a:pt x="278" y="60"/>
                    <a:pt x="276" y="55"/>
                  </a:cubicBezTo>
                  <a:cubicBezTo>
                    <a:pt x="275" y="54"/>
                    <a:pt x="273" y="55"/>
                    <a:pt x="273" y="53"/>
                  </a:cubicBezTo>
                  <a:cubicBezTo>
                    <a:pt x="271" y="52"/>
                    <a:pt x="270" y="55"/>
                    <a:pt x="268" y="56"/>
                  </a:cubicBezTo>
                  <a:cubicBezTo>
                    <a:pt x="265" y="57"/>
                    <a:pt x="261" y="56"/>
                    <a:pt x="258" y="57"/>
                  </a:cubicBezTo>
                  <a:cubicBezTo>
                    <a:pt x="258" y="57"/>
                    <a:pt x="257" y="58"/>
                    <a:pt x="256" y="59"/>
                  </a:cubicBezTo>
                  <a:cubicBezTo>
                    <a:pt x="252" y="60"/>
                    <a:pt x="247" y="60"/>
                    <a:pt x="242" y="60"/>
                  </a:cubicBezTo>
                  <a:cubicBezTo>
                    <a:pt x="243" y="63"/>
                    <a:pt x="240" y="64"/>
                    <a:pt x="242" y="64"/>
                  </a:cubicBezTo>
                  <a:cubicBezTo>
                    <a:pt x="242" y="63"/>
                    <a:pt x="244" y="63"/>
                    <a:pt x="244" y="66"/>
                  </a:cubicBezTo>
                  <a:cubicBezTo>
                    <a:pt x="250" y="67"/>
                    <a:pt x="259" y="60"/>
                    <a:pt x="261" y="66"/>
                  </a:cubicBezTo>
                  <a:cubicBezTo>
                    <a:pt x="257" y="63"/>
                    <a:pt x="259" y="66"/>
                    <a:pt x="256" y="67"/>
                  </a:cubicBezTo>
                  <a:cubicBezTo>
                    <a:pt x="254" y="67"/>
                    <a:pt x="252" y="68"/>
                    <a:pt x="251" y="70"/>
                  </a:cubicBezTo>
                  <a:cubicBezTo>
                    <a:pt x="258" y="71"/>
                    <a:pt x="262" y="68"/>
                    <a:pt x="269" y="69"/>
                  </a:cubicBezTo>
                  <a:cubicBezTo>
                    <a:pt x="269" y="70"/>
                    <a:pt x="269" y="73"/>
                    <a:pt x="270" y="73"/>
                  </a:cubicBezTo>
                  <a:cubicBezTo>
                    <a:pt x="271" y="71"/>
                    <a:pt x="273" y="71"/>
                    <a:pt x="275" y="71"/>
                  </a:cubicBezTo>
                  <a:cubicBezTo>
                    <a:pt x="275" y="69"/>
                    <a:pt x="276" y="67"/>
                    <a:pt x="277" y="66"/>
                  </a:cubicBezTo>
                  <a:cubicBezTo>
                    <a:pt x="280" y="63"/>
                    <a:pt x="279" y="66"/>
                    <a:pt x="283" y="66"/>
                  </a:cubicBezTo>
                  <a:cubicBezTo>
                    <a:pt x="283" y="64"/>
                    <a:pt x="284" y="62"/>
                    <a:pt x="286" y="63"/>
                  </a:cubicBezTo>
                  <a:moveTo>
                    <a:pt x="296" y="111"/>
                  </a:moveTo>
                  <a:cubicBezTo>
                    <a:pt x="297" y="107"/>
                    <a:pt x="301" y="108"/>
                    <a:pt x="303" y="106"/>
                  </a:cubicBezTo>
                  <a:cubicBezTo>
                    <a:pt x="303" y="106"/>
                    <a:pt x="305" y="107"/>
                    <a:pt x="306" y="106"/>
                  </a:cubicBezTo>
                  <a:cubicBezTo>
                    <a:pt x="308" y="106"/>
                    <a:pt x="310" y="106"/>
                    <a:pt x="313" y="105"/>
                  </a:cubicBezTo>
                  <a:cubicBezTo>
                    <a:pt x="313" y="105"/>
                    <a:pt x="314" y="103"/>
                    <a:pt x="314" y="102"/>
                  </a:cubicBezTo>
                  <a:cubicBezTo>
                    <a:pt x="318" y="100"/>
                    <a:pt x="320" y="103"/>
                    <a:pt x="321" y="101"/>
                  </a:cubicBezTo>
                  <a:cubicBezTo>
                    <a:pt x="320" y="101"/>
                    <a:pt x="319" y="100"/>
                    <a:pt x="321" y="99"/>
                  </a:cubicBezTo>
                  <a:cubicBezTo>
                    <a:pt x="324" y="100"/>
                    <a:pt x="324" y="98"/>
                    <a:pt x="325" y="99"/>
                  </a:cubicBezTo>
                  <a:cubicBezTo>
                    <a:pt x="326" y="100"/>
                    <a:pt x="327" y="98"/>
                    <a:pt x="327" y="98"/>
                  </a:cubicBezTo>
                  <a:cubicBezTo>
                    <a:pt x="324" y="99"/>
                    <a:pt x="327" y="95"/>
                    <a:pt x="329" y="98"/>
                  </a:cubicBezTo>
                  <a:cubicBezTo>
                    <a:pt x="330" y="95"/>
                    <a:pt x="332" y="95"/>
                    <a:pt x="332" y="91"/>
                  </a:cubicBezTo>
                  <a:cubicBezTo>
                    <a:pt x="327" y="90"/>
                    <a:pt x="326" y="93"/>
                    <a:pt x="321" y="92"/>
                  </a:cubicBezTo>
                  <a:cubicBezTo>
                    <a:pt x="321" y="95"/>
                    <a:pt x="320" y="96"/>
                    <a:pt x="318" y="97"/>
                  </a:cubicBezTo>
                  <a:cubicBezTo>
                    <a:pt x="314" y="99"/>
                    <a:pt x="315" y="96"/>
                    <a:pt x="311" y="97"/>
                  </a:cubicBezTo>
                  <a:cubicBezTo>
                    <a:pt x="310" y="97"/>
                    <a:pt x="311" y="98"/>
                    <a:pt x="308" y="98"/>
                  </a:cubicBezTo>
                  <a:cubicBezTo>
                    <a:pt x="306" y="98"/>
                    <a:pt x="306" y="96"/>
                    <a:pt x="303" y="97"/>
                  </a:cubicBezTo>
                  <a:cubicBezTo>
                    <a:pt x="302" y="96"/>
                    <a:pt x="303" y="94"/>
                    <a:pt x="301" y="94"/>
                  </a:cubicBezTo>
                  <a:cubicBezTo>
                    <a:pt x="301" y="96"/>
                    <a:pt x="301" y="97"/>
                    <a:pt x="300" y="98"/>
                  </a:cubicBezTo>
                  <a:cubicBezTo>
                    <a:pt x="300" y="100"/>
                    <a:pt x="302" y="99"/>
                    <a:pt x="303" y="101"/>
                  </a:cubicBezTo>
                  <a:cubicBezTo>
                    <a:pt x="298" y="100"/>
                    <a:pt x="298" y="102"/>
                    <a:pt x="297" y="104"/>
                  </a:cubicBezTo>
                  <a:cubicBezTo>
                    <a:pt x="295" y="106"/>
                    <a:pt x="292" y="104"/>
                    <a:pt x="292" y="106"/>
                  </a:cubicBezTo>
                  <a:cubicBezTo>
                    <a:pt x="291" y="110"/>
                    <a:pt x="285" y="106"/>
                    <a:pt x="287" y="111"/>
                  </a:cubicBezTo>
                  <a:lnTo>
                    <a:pt x="296" y="111"/>
                  </a:lnTo>
                  <a:close/>
                  <a:moveTo>
                    <a:pt x="398" y="165"/>
                  </a:moveTo>
                  <a:cubicBezTo>
                    <a:pt x="397" y="166"/>
                    <a:pt x="397" y="167"/>
                    <a:pt x="397" y="167"/>
                  </a:cubicBezTo>
                  <a:cubicBezTo>
                    <a:pt x="396" y="167"/>
                    <a:pt x="393" y="168"/>
                    <a:pt x="393" y="168"/>
                  </a:cubicBezTo>
                  <a:cubicBezTo>
                    <a:pt x="391" y="170"/>
                    <a:pt x="394" y="174"/>
                    <a:pt x="391" y="174"/>
                  </a:cubicBezTo>
                  <a:cubicBezTo>
                    <a:pt x="391" y="172"/>
                    <a:pt x="391" y="170"/>
                    <a:pt x="390" y="170"/>
                  </a:cubicBezTo>
                  <a:cubicBezTo>
                    <a:pt x="390" y="175"/>
                    <a:pt x="390" y="175"/>
                    <a:pt x="390" y="175"/>
                  </a:cubicBezTo>
                  <a:cubicBezTo>
                    <a:pt x="397" y="175"/>
                    <a:pt x="397" y="175"/>
                    <a:pt x="397" y="175"/>
                  </a:cubicBezTo>
                  <a:cubicBezTo>
                    <a:pt x="396" y="177"/>
                    <a:pt x="399" y="179"/>
                    <a:pt x="400" y="181"/>
                  </a:cubicBezTo>
                  <a:cubicBezTo>
                    <a:pt x="401" y="185"/>
                    <a:pt x="402" y="184"/>
                    <a:pt x="404" y="186"/>
                  </a:cubicBezTo>
                  <a:cubicBezTo>
                    <a:pt x="402" y="187"/>
                    <a:pt x="400" y="187"/>
                    <a:pt x="401" y="189"/>
                  </a:cubicBezTo>
                  <a:cubicBezTo>
                    <a:pt x="401" y="191"/>
                    <a:pt x="403" y="191"/>
                    <a:pt x="402" y="193"/>
                  </a:cubicBezTo>
                  <a:cubicBezTo>
                    <a:pt x="408" y="193"/>
                    <a:pt x="408" y="193"/>
                    <a:pt x="408" y="193"/>
                  </a:cubicBezTo>
                  <a:cubicBezTo>
                    <a:pt x="410" y="192"/>
                    <a:pt x="410" y="188"/>
                    <a:pt x="409" y="185"/>
                  </a:cubicBezTo>
                  <a:cubicBezTo>
                    <a:pt x="408" y="184"/>
                    <a:pt x="406" y="184"/>
                    <a:pt x="405" y="182"/>
                  </a:cubicBezTo>
                  <a:cubicBezTo>
                    <a:pt x="408" y="175"/>
                    <a:pt x="405" y="179"/>
                    <a:pt x="404" y="177"/>
                  </a:cubicBezTo>
                  <a:cubicBezTo>
                    <a:pt x="402" y="174"/>
                    <a:pt x="402" y="169"/>
                    <a:pt x="401" y="165"/>
                  </a:cubicBezTo>
                  <a:cubicBezTo>
                    <a:pt x="400" y="166"/>
                    <a:pt x="399" y="165"/>
                    <a:pt x="398" y="165"/>
                  </a:cubicBezTo>
                  <a:moveTo>
                    <a:pt x="453" y="209"/>
                  </a:moveTo>
                  <a:cubicBezTo>
                    <a:pt x="448" y="207"/>
                    <a:pt x="449" y="211"/>
                    <a:pt x="447" y="212"/>
                  </a:cubicBezTo>
                  <a:cubicBezTo>
                    <a:pt x="447" y="211"/>
                    <a:pt x="446" y="210"/>
                    <a:pt x="444" y="210"/>
                  </a:cubicBezTo>
                  <a:cubicBezTo>
                    <a:pt x="445" y="215"/>
                    <a:pt x="439" y="213"/>
                    <a:pt x="437" y="214"/>
                  </a:cubicBezTo>
                  <a:cubicBezTo>
                    <a:pt x="436" y="215"/>
                    <a:pt x="437" y="216"/>
                    <a:pt x="436" y="217"/>
                  </a:cubicBezTo>
                  <a:cubicBezTo>
                    <a:pt x="435" y="218"/>
                    <a:pt x="433" y="217"/>
                    <a:pt x="433" y="219"/>
                  </a:cubicBezTo>
                  <a:cubicBezTo>
                    <a:pt x="436" y="219"/>
                    <a:pt x="433" y="220"/>
                    <a:pt x="433" y="223"/>
                  </a:cubicBezTo>
                  <a:cubicBezTo>
                    <a:pt x="436" y="225"/>
                    <a:pt x="437" y="221"/>
                    <a:pt x="439" y="220"/>
                  </a:cubicBezTo>
                  <a:cubicBezTo>
                    <a:pt x="441" y="219"/>
                    <a:pt x="444" y="220"/>
                    <a:pt x="447" y="220"/>
                  </a:cubicBezTo>
                  <a:cubicBezTo>
                    <a:pt x="449" y="220"/>
                    <a:pt x="449" y="219"/>
                    <a:pt x="451" y="219"/>
                  </a:cubicBezTo>
                  <a:cubicBezTo>
                    <a:pt x="455" y="218"/>
                    <a:pt x="459" y="220"/>
                    <a:pt x="460" y="221"/>
                  </a:cubicBezTo>
                  <a:cubicBezTo>
                    <a:pt x="459" y="222"/>
                    <a:pt x="457" y="222"/>
                    <a:pt x="457" y="223"/>
                  </a:cubicBezTo>
                  <a:cubicBezTo>
                    <a:pt x="458" y="222"/>
                    <a:pt x="458" y="224"/>
                    <a:pt x="458" y="224"/>
                  </a:cubicBezTo>
                  <a:cubicBezTo>
                    <a:pt x="459" y="224"/>
                    <a:pt x="460" y="223"/>
                    <a:pt x="460" y="223"/>
                  </a:cubicBezTo>
                  <a:cubicBezTo>
                    <a:pt x="465" y="223"/>
                    <a:pt x="463" y="224"/>
                    <a:pt x="467" y="221"/>
                  </a:cubicBezTo>
                  <a:cubicBezTo>
                    <a:pt x="471" y="219"/>
                    <a:pt x="474" y="223"/>
                    <a:pt x="477" y="220"/>
                  </a:cubicBezTo>
                  <a:cubicBezTo>
                    <a:pt x="473" y="219"/>
                    <a:pt x="477" y="214"/>
                    <a:pt x="474" y="217"/>
                  </a:cubicBezTo>
                  <a:cubicBezTo>
                    <a:pt x="471" y="220"/>
                    <a:pt x="471" y="212"/>
                    <a:pt x="471" y="212"/>
                  </a:cubicBezTo>
                  <a:cubicBezTo>
                    <a:pt x="471" y="211"/>
                    <a:pt x="467" y="212"/>
                    <a:pt x="468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2" y="207"/>
                    <a:pt x="463" y="206"/>
                    <a:pt x="461" y="205"/>
                  </a:cubicBezTo>
                  <a:cubicBezTo>
                    <a:pt x="457" y="206"/>
                    <a:pt x="458" y="205"/>
                    <a:pt x="453" y="205"/>
                  </a:cubicBezTo>
                  <a:cubicBezTo>
                    <a:pt x="452" y="207"/>
                    <a:pt x="451" y="207"/>
                    <a:pt x="453" y="209"/>
                  </a:cubicBezTo>
                  <a:moveTo>
                    <a:pt x="491" y="244"/>
                  </a:moveTo>
                  <a:cubicBezTo>
                    <a:pt x="490" y="244"/>
                    <a:pt x="489" y="244"/>
                    <a:pt x="489" y="243"/>
                  </a:cubicBezTo>
                  <a:cubicBezTo>
                    <a:pt x="495" y="244"/>
                    <a:pt x="489" y="233"/>
                    <a:pt x="495" y="234"/>
                  </a:cubicBezTo>
                  <a:cubicBezTo>
                    <a:pt x="498" y="237"/>
                    <a:pt x="499" y="233"/>
                    <a:pt x="503" y="234"/>
                  </a:cubicBezTo>
                  <a:cubicBezTo>
                    <a:pt x="501" y="226"/>
                    <a:pt x="491" y="224"/>
                    <a:pt x="482" y="226"/>
                  </a:cubicBezTo>
                  <a:cubicBezTo>
                    <a:pt x="481" y="225"/>
                    <a:pt x="481" y="225"/>
                    <a:pt x="481" y="223"/>
                  </a:cubicBezTo>
                  <a:cubicBezTo>
                    <a:pt x="478" y="222"/>
                    <a:pt x="477" y="226"/>
                    <a:pt x="474" y="226"/>
                  </a:cubicBezTo>
                  <a:cubicBezTo>
                    <a:pt x="472" y="226"/>
                    <a:pt x="472" y="224"/>
                    <a:pt x="470" y="224"/>
                  </a:cubicBezTo>
                  <a:cubicBezTo>
                    <a:pt x="468" y="225"/>
                    <a:pt x="467" y="226"/>
                    <a:pt x="465" y="227"/>
                  </a:cubicBezTo>
                  <a:cubicBezTo>
                    <a:pt x="463" y="228"/>
                    <a:pt x="462" y="228"/>
                    <a:pt x="460" y="228"/>
                  </a:cubicBezTo>
                  <a:cubicBezTo>
                    <a:pt x="460" y="231"/>
                    <a:pt x="459" y="232"/>
                    <a:pt x="457" y="233"/>
                  </a:cubicBezTo>
                  <a:cubicBezTo>
                    <a:pt x="457" y="244"/>
                    <a:pt x="455" y="245"/>
                    <a:pt x="456" y="257"/>
                  </a:cubicBezTo>
                  <a:cubicBezTo>
                    <a:pt x="461" y="259"/>
                    <a:pt x="458" y="253"/>
                    <a:pt x="463" y="254"/>
                  </a:cubicBezTo>
                  <a:cubicBezTo>
                    <a:pt x="462" y="251"/>
                    <a:pt x="463" y="249"/>
                    <a:pt x="464" y="248"/>
                  </a:cubicBezTo>
                  <a:cubicBezTo>
                    <a:pt x="466" y="245"/>
                    <a:pt x="464" y="241"/>
                    <a:pt x="465" y="237"/>
                  </a:cubicBezTo>
                  <a:cubicBezTo>
                    <a:pt x="466" y="237"/>
                    <a:pt x="468" y="235"/>
                    <a:pt x="468" y="234"/>
                  </a:cubicBezTo>
                  <a:cubicBezTo>
                    <a:pt x="469" y="233"/>
                    <a:pt x="468" y="230"/>
                    <a:pt x="470" y="230"/>
                  </a:cubicBezTo>
                  <a:cubicBezTo>
                    <a:pt x="472" y="230"/>
                    <a:pt x="474" y="230"/>
                    <a:pt x="475" y="228"/>
                  </a:cubicBezTo>
                  <a:cubicBezTo>
                    <a:pt x="473" y="233"/>
                    <a:pt x="480" y="229"/>
                    <a:pt x="479" y="233"/>
                  </a:cubicBezTo>
                  <a:cubicBezTo>
                    <a:pt x="480" y="237"/>
                    <a:pt x="480" y="235"/>
                    <a:pt x="479" y="240"/>
                  </a:cubicBezTo>
                  <a:cubicBezTo>
                    <a:pt x="481" y="240"/>
                    <a:pt x="482" y="240"/>
                    <a:pt x="482" y="241"/>
                  </a:cubicBezTo>
                  <a:cubicBezTo>
                    <a:pt x="481" y="241"/>
                    <a:pt x="480" y="241"/>
                    <a:pt x="479" y="243"/>
                  </a:cubicBezTo>
                  <a:cubicBezTo>
                    <a:pt x="484" y="241"/>
                    <a:pt x="489" y="247"/>
                    <a:pt x="491" y="244"/>
                  </a:cubicBezTo>
                  <a:moveTo>
                    <a:pt x="516" y="238"/>
                  </a:moveTo>
                  <a:cubicBezTo>
                    <a:pt x="516" y="238"/>
                    <a:pt x="516" y="241"/>
                    <a:pt x="516" y="241"/>
                  </a:cubicBezTo>
                  <a:cubicBezTo>
                    <a:pt x="514" y="243"/>
                    <a:pt x="507" y="237"/>
                    <a:pt x="505" y="240"/>
                  </a:cubicBezTo>
                  <a:cubicBezTo>
                    <a:pt x="505" y="242"/>
                    <a:pt x="503" y="243"/>
                    <a:pt x="502" y="244"/>
                  </a:cubicBezTo>
                  <a:cubicBezTo>
                    <a:pt x="505" y="248"/>
                    <a:pt x="506" y="245"/>
                    <a:pt x="510" y="245"/>
                  </a:cubicBezTo>
                  <a:cubicBezTo>
                    <a:pt x="513" y="245"/>
                    <a:pt x="518" y="247"/>
                    <a:pt x="520" y="244"/>
                  </a:cubicBezTo>
                  <a:cubicBezTo>
                    <a:pt x="519" y="244"/>
                    <a:pt x="519" y="243"/>
                    <a:pt x="520" y="243"/>
                  </a:cubicBezTo>
                  <a:cubicBezTo>
                    <a:pt x="521" y="242"/>
                    <a:pt x="523" y="242"/>
                    <a:pt x="523" y="241"/>
                  </a:cubicBezTo>
                  <a:cubicBezTo>
                    <a:pt x="519" y="241"/>
                    <a:pt x="518" y="238"/>
                    <a:pt x="516" y="238"/>
                  </a:cubicBezTo>
                  <a:moveTo>
                    <a:pt x="496" y="250"/>
                  </a:moveTo>
                  <a:cubicBezTo>
                    <a:pt x="496" y="249"/>
                    <a:pt x="495" y="247"/>
                    <a:pt x="493" y="248"/>
                  </a:cubicBezTo>
                  <a:cubicBezTo>
                    <a:pt x="493" y="248"/>
                    <a:pt x="494" y="251"/>
                    <a:pt x="493" y="251"/>
                  </a:cubicBezTo>
                  <a:cubicBezTo>
                    <a:pt x="486" y="251"/>
                    <a:pt x="486" y="251"/>
                    <a:pt x="486" y="251"/>
                  </a:cubicBezTo>
                  <a:cubicBezTo>
                    <a:pt x="489" y="256"/>
                    <a:pt x="482" y="252"/>
                    <a:pt x="482" y="255"/>
                  </a:cubicBezTo>
                  <a:cubicBezTo>
                    <a:pt x="486" y="255"/>
                    <a:pt x="486" y="255"/>
                    <a:pt x="486" y="255"/>
                  </a:cubicBezTo>
                  <a:cubicBezTo>
                    <a:pt x="487" y="257"/>
                    <a:pt x="485" y="257"/>
                    <a:pt x="485" y="258"/>
                  </a:cubicBezTo>
                  <a:cubicBezTo>
                    <a:pt x="489" y="259"/>
                    <a:pt x="488" y="255"/>
                    <a:pt x="491" y="255"/>
                  </a:cubicBezTo>
                  <a:cubicBezTo>
                    <a:pt x="492" y="256"/>
                    <a:pt x="494" y="257"/>
                    <a:pt x="498" y="257"/>
                  </a:cubicBezTo>
                  <a:cubicBezTo>
                    <a:pt x="497" y="251"/>
                    <a:pt x="507" y="256"/>
                    <a:pt x="505" y="248"/>
                  </a:cubicBezTo>
                  <a:cubicBezTo>
                    <a:pt x="500" y="247"/>
                    <a:pt x="498" y="250"/>
                    <a:pt x="496" y="2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6" name="Freeform 96"/>
            <p:cNvSpPr/>
            <p:nvPr/>
          </p:nvSpPr>
          <p:spPr bwMode="auto">
            <a:xfrm>
              <a:off x="4230687" y="1722437"/>
              <a:ext cx="173038" cy="258763"/>
            </a:xfrm>
            <a:custGeom>
              <a:avLst/>
              <a:gdLst>
                <a:gd name="T0" fmla="*/ 13 w 46"/>
                <a:gd name="T1" fmla="*/ 7 h 69"/>
                <a:gd name="T2" fmla="*/ 23 w 46"/>
                <a:gd name="T3" fmla="*/ 6 h 69"/>
                <a:gd name="T4" fmla="*/ 24 w 46"/>
                <a:gd name="T5" fmla="*/ 14 h 69"/>
                <a:gd name="T6" fmla="*/ 17 w 46"/>
                <a:gd name="T7" fmla="*/ 19 h 69"/>
                <a:gd name="T8" fmla="*/ 26 w 46"/>
                <a:gd name="T9" fmla="*/ 23 h 69"/>
                <a:gd name="T10" fmla="*/ 30 w 46"/>
                <a:gd name="T11" fmla="*/ 33 h 69"/>
                <a:gd name="T12" fmla="*/ 33 w 46"/>
                <a:gd name="T13" fmla="*/ 35 h 69"/>
                <a:gd name="T14" fmla="*/ 38 w 46"/>
                <a:gd name="T15" fmla="*/ 38 h 69"/>
                <a:gd name="T16" fmla="*/ 35 w 46"/>
                <a:gd name="T17" fmla="*/ 44 h 69"/>
                <a:gd name="T18" fmla="*/ 44 w 46"/>
                <a:gd name="T19" fmla="*/ 45 h 69"/>
                <a:gd name="T20" fmla="*/ 44 w 46"/>
                <a:gd name="T21" fmla="*/ 54 h 69"/>
                <a:gd name="T22" fmla="*/ 41 w 46"/>
                <a:gd name="T23" fmla="*/ 54 h 69"/>
                <a:gd name="T24" fmla="*/ 44 w 46"/>
                <a:gd name="T25" fmla="*/ 55 h 69"/>
                <a:gd name="T26" fmla="*/ 41 w 46"/>
                <a:gd name="T27" fmla="*/ 59 h 69"/>
                <a:gd name="T28" fmla="*/ 37 w 46"/>
                <a:gd name="T29" fmla="*/ 62 h 69"/>
                <a:gd name="T30" fmla="*/ 23 w 46"/>
                <a:gd name="T31" fmla="*/ 61 h 69"/>
                <a:gd name="T32" fmla="*/ 17 w 46"/>
                <a:gd name="T33" fmla="*/ 62 h 69"/>
                <a:gd name="T34" fmla="*/ 7 w 46"/>
                <a:gd name="T35" fmla="*/ 62 h 69"/>
                <a:gd name="T36" fmla="*/ 10 w 46"/>
                <a:gd name="T37" fmla="*/ 61 h 69"/>
                <a:gd name="T38" fmla="*/ 12 w 46"/>
                <a:gd name="T39" fmla="*/ 62 h 69"/>
                <a:gd name="T40" fmla="*/ 13 w 46"/>
                <a:gd name="T41" fmla="*/ 59 h 69"/>
                <a:gd name="T42" fmla="*/ 21 w 46"/>
                <a:gd name="T43" fmla="*/ 58 h 69"/>
                <a:gd name="T44" fmla="*/ 10 w 46"/>
                <a:gd name="T45" fmla="*/ 54 h 69"/>
                <a:gd name="T46" fmla="*/ 10 w 46"/>
                <a:gd name="T47" fmla="*/ 45 h 69"/>
                <a:gd name="T48" fmla="*/ 13 w 46"/>
                <a:gd name="T49" fmla="*/ 44 h 69"/>
                <a:gd name="T50" fmla="*/ 19 w 46"/>
                <a:gd name="T51" fmla="*/ 44 h 69"/>
                <a:gd name="T52" fmla="*/ 20 w 46"/>
                <a:gd name="T53" fmla="*/ 35 h 69"/>
                <a:gd name="T54" fmla="*/ 16 w 46"/>
                <a:gd name="T55" fmla="*/ 30 h 69"/>
                <a:gd name="T56" fmla="*/ 10 w 46"/>
                <a:gd name="T57" fmla="*/ 31 h 69"/>
                <a:gd name="T58" fmla="*/ 10 w 46"/>
                <a:gd name="T59" fmla="*/ 24 h 69"/>
                <a:gd name="T60" fmla="*/ 5 w 46"/>
                <a:gd name="T61" fmla="*/ 21 h 69"/>
                <a:gd name="T62" fmla="*/ 0 w 46"/>
                <a:gd name="T63" fmla="*/ 7 h 69"/>
                <a:gd name="T64" fmla="*/ 7 w 46"/>
                <a:gd name="T65" fmla="*/ 0 h 69"/>
                <a:gd name="T66" fmla="*/ 20 w 46"/>
                <a:gd name="T67" fmla="*/ 0 h 69"/>
                <a:gd name="T68" fmla="*/ 13 w 46"/>
                <a:gd name="T69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69">
                  <a:moveTo>
                    <a:pt x="13" y="7"/>
                  </a:moveTo>
                  <a:cubicBezTo>
                    <a:pt x="14" y="10"/>
                    <a:pt x="20" y="6"/>
                    <a:pt x="23" y="6"/>
                  </a:cubicBezTo>
                  <a:cubicBezTo>
                    <a:pt x="24" y="8"/>
                    <a:pt x="24" y="11"/>
                    <a:pt x="24" y="14"/>
                  </a:cubicBezTo>
                  <a:cubicBezTo>
                    <a:pt x="21" y="15"/>
                    <a:pt x="18" y="16"/>
                    <a:pt x="17" y="19"/>
                  </a:cubicBezTo>
                  <a:cubicBezTo>
                    <a:pt x="18" y="21"/>
                    <a:pt x="21" y="23"/>
                    <a:pt x="26" y="23"/>
                  </a:cubicBezTo>
                  <a:cubicBezTo>
                    <a:pt x="25" y="28"/>
                    <a:pt x="31" y="26"/>
                    <a:pt x="30" y="33"/>
                  </a:cubicBezTo>
                  <a:cubicBezTo>
                    <a:pt x="30" y="34"/>
                    <a:pt x="33" y="34"/>
                    <a:pt x="33" y="35"/>
                  </a:cubicBezTo>
                  <a:cubicBezTo>
                    <a:pt x="33" y="38"/>
                    <a:pt x="37" y="36"/>
                    <a:pt x="38" y="38"/>
                  </a:cubicBezTo>
                  <a:cubicBezTo>
                    <a:pt x="38" y="40"/>
                    <a:pt x="36" y="42"/>
                    <a:pt x="35" y="44"/>
                  </a:cubicBezTo>
                  <a:cubicBezTo>
                    <a:pt x="39" y="44"/>
                    <a:pt x="42" y="44"/>
                    <a:pt x="44" y="45"/>
                  </a:cubicBezTo>
                  <a:cubicBezTo>
                    <a:pt x="42" y="47"/>
                    <a:pt x="46" y="51"/>
                    <a:pt x="44" y="54"/>
                  </a:cubicBezTo>
                  <a:cubicBezTo>
                    <a:pt x="44" y="54"/>
                    <a:pt x="41" y="53"/>
                    <a:pt x="41" y="54"/>
                  </a:cubicBezTo>
                  <a:cubicBezTo>
                    <a:pt x="41" y="55"/>
                    <a:pt x="43" y="55"/>
                    <a:pt x="44" y="55"/>
                  </a:cubicBezTo>
                  <a:cubicBezTo>
                    <a:pt x="43" y="56"/>
                    <a:pt x="41" y="56"/>
                    <a:pt x="41" y="59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2" y="62"/>
                    <a:pt x="29" y="60"/>
                    <a:pt x="23" y="61"/>
                  </a:cubicBezTo>
                  <a:cubicBezTo>
                    <a:pt x="20" y="63"/>
                    <a:pt x="22" y="63"/>
                    <a:pt x="17" y="62"/>
                  </a:cubicBezTo>
                  <a:cubicBezTo>
                    <a:pt x="16" y="65"/>
                    <a:pt x="7" y="69"/>
                    <a:pt x="7" y="62"/>
                  </a:cubicBezTo>
                  <a:cubicBezTo>
                    <a:pt x="9" y="63"/>
                    <a:pt x="10" y="61"/>
                    <a:pt x="10" y="61"/>
                  </a:cubicBezTo>
                  <a:cubicBezTo>
                    <a:pt x="11" y="61"/>
                    <a:pt x="12" y="62"/>
                    <a:pt x="12" y="62"/>
                  </a:cubicBezTo>
                  <a:cubicBezTo>
                    <a:pt x="13" y="61"/>
                    <a:pt x="12" y="60"/>
                    <a:pt x="13" y="59"/>
                  </a:cubicBezTo>
                  <a:cubicBezTo>
                    <a:pt x="15" y="58"/>
                    <a:pt x="18" y="59"/>
                    <a:pt x="21" y="58"/>
                  </a:cubicBezTo>
                  <a:cubicBezTo>
                    <a:pt x="20" y="51"/>
                    <a:pt x="14" y="56"/>
                    <a:pt x="10" y="5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3" y="46"/>
                    <a:pt x="15" y="44"/>
                    <a:pt x="13" y="44"/>
                  </a:cubicBezTo>
                  <a:cubicBezTo>
                    <a:pt x="14" y="40"/>
                    <a:pt x="16" y="45"/>
                    <a:pt x="19" y="44"/>
                  </a:cubicBezTo>
                  <a:cubicBezTo>
                    <a:pt x="21" y="44"/>
                    <a:pt x="16" y="38"/>
                    <a:pt x="20" y="35"/>
                  </a:cubicBezTo>
                  <a:cubicBezTo>
                    <a:pt x="19" y="33"/>
                    <a:pt x="15" y="34"/>
                    <a:pt x="16" y="30"/>
                  </a:cubicBezTo>
                  <a:cubicBezTo>
                    <a:pt x="15" y="31"/>
                    <a:pt x="13" y="31"/>
                    <a:pt x="10" y="3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5" y="23"/>
                    <a:pt x="5" y="21"/>
                  </a:cubicBezTo>
                  <a:cubicBezTo>
                    <a:pt x="7" y="16"/>
                    <a:pt x="6" y="8"/>
                    <a:pt x="0" y="7"/>
                  </a:cubicBezTo>
                  <a:cubicBezTo>
                    <a:pt x="2" y="5"/>
                    <a:pt x="6" y="4"/>
                    <a:pt x="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2"/>
                    <a:pt x="15" y="5"/>
                    <a:pt x="13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7" name="Freeform 97"/>
            <p:cNvSpPr/>
            <p:nvPr/>
          </p:nvSpPr>
          <p:spPr bwMode="auto">
            <a:xfrm>
              <a:off x="1050925" y="1738312"/>
              <a:ext cx="44450" cy="33338"/>
            </a:xfrm>
            <a:custGeom>
              <a:avLst/>
              <a:gdLst>
                <a:gd name="T0" fmla="*/ 11 w 12"/>
                <a:gd name="T1" fmla="*/ 1 h 9"/>
                <a:gd name="T2" fmla="*/ 12 w 12"/>
                <a:gd name="T3" fmla="*/ 6 h 9"/>
                <a:gd name="T4" fmla="*/ 5 w 12"/>
                <a:gd name="T5" fmla="*/ 9 h 9"/>
                <a:gd name="T6" fmla="*/ 5 w 12"/>
                <a:gd name="T7" fmla="*/ 6 h 9"/>
                <a:gd name="T8" fmla="*/ 2 w 12"/>
                <a:gd name="T9" fmla="*/ 8 h 9"/>
                <a:gd name="T10" fmla="*/ 4 w 12"/>
                <a:gd name="T11" fmla="*/ 6 h 9"/>
                <a:gd name="T12" fmla="*/ 11 w 12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11" y="1"/>
                  </a:moveTo>
                  <a:cubicBezTo>
                    <a:pt x="9" y="2"/>
                    <a:pt x="10" y="5"/>
                    <a:pt x="12" y="6"/>
                  </a:cubicBezTo>
                  <a:cubicBezTo>
                    <a:pt x="11" y="8"/>
                    <a:pt x="8" y="8"/>
                    <a:pt x="5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8"/>
                    <a:pt x="2" y="8"/>
                  </a:cubicBezTo>
                  <a:cubicBezTo>
                    <a:pt x="0" y="6"/>
                    <a:pt x="3" y="7"/>
                    <a:pt x="4" y="6"/>
                  </a:cubicBezTo>
                  <a:cubicBezTo>
                    <a:pt x="5" y="5"/>
                    <a:pt x="8" y="0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8" name="Freeform 98"/>
            <p:cNvSpPr/>
            <p:nvPr/>
          </p:nvSpPr>
          <p:spPr bwMode="auto">
            <a:xfrm>
              <a:off x="7366000" y="2157412"/>
              <a:ext cx="26988" cy="30163"/>
            </a:xfrm>
            <a:custGeom>
              <a:avLst/>
              <a:gdLst>
                <a:gd name="T0" fmla="*/ 2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2 w 7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2" y="2"/>
                  </a:moveTo>
                  <a:cubicBezTo>
                    <a:pt x="3" y="0"/>
                    <a:pt x="4" y="3"/>
                    <a:pt x="7" y="1"/>
                  </a:cubicBezTo>
                  <a:cubicBezTo>
                    <a:pt x="6" y="4"/>
                    <a:pt x="6" y="8"/>
                    <a:pt x="0" y="8"/>
                  </a:cubicBezTo>
                  <a:cubicBezTo>
                    <a:pt x="0" y="6"/>
                    <a:pt x="6" y="4"/>
                    <a:pt x="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9" name="Freeform 99"/>
            <p:cNvSpPr/>
            <p:nvPr/>
          </p:nvSpPr>
          <p:spPr bwMode="auto">
            <a:xfrm>
              <a:off x="6702425" y="2986088"/>
              <a:ext cx="214313" cy="247650"/>
            </a:xfrm>
            <a:custGeom>
              <a:avLst/>
              <a:gdLst>
                <a:gd name="T0" fmla="*/ 46 w 57"/>
                <a:gd name="T1" fmla="*/ 4 h 66"/>
                <a:gd name="T2" fmla="*/ 51 w 57"/>
                <a:gd name="T3" fmla="*/ 7 h 66"/>
                <a:gd name="T4" fmla="*/ 57 w 57"/>
                <a:gd name="T5" fmla="*/ 11 h 66"/>
                <a:gd name="T6" fmla="*/ 51 w 57"/>
                <a:gd name="T7" fmla="*/ 18 h 66"/>
                <a:gd name="T8" fmla="*/ 50 w 57"/>
                <a:gd name="T9" fmla="*/ 27 h 66"/>
                <a:gd name="T10" fmla="*/ 53 w 57"/>
                <a:gd name="T11" fmla="*/ 29 h 66"/>
                <a:gd name="T12" fmla="*/ 53 w 57"/>
                <a:gd name="T13" fmla="*/ 34 h 66"/>
                <a:gd name="T14" fmla="*/ 55 w 57"/>
                <a:gd name="T15" fmla="*/ 36 h 66"/>
                <a:gd name="T16" fmla="*/ 48 w 57"/>
                <a:gd name="T17" fmla="*/ 41 h 66"/>
                <a:gd name="T18" fmla="*/ 47 w 57"/>
                <a:gd name="T19" fmla="*/ 48 h 66"/>
                <a:gd name="T20" fmla="*/ 47 w 57"/>
                <a:gd name="T21" fmla="*/ 50 h 66"/>
                <a:gd name="T22" fmla="*/ 44 w 57"/>
                <a:gd name="T23" fmla="*/ 50 h 66"/>
                <a:gd name="T24" fmla="*/ 40 w 57"/>
                <a:gd name="T25" fmla="*/ 56 h 66"/>
                <a:gd name="T26" fmla="*/ 40 w 57"/>
                <a:gd name="T27" fmla="*/ 65 h 66"/>
                <a:gd name="T28" fmla="*/ 26 w 57"/>
                <a:gd name="T29" fmla="*/ 60 h 66"/>
                <a:gd name="T30" fmla="*/ 25 w 57"/>
                <a:gd name="T31" fmla="*/ 63 h 66"/>
                <a:gd name="T32" fmla="*/ 20 w 57"/>
                <a:gd name="T33" fmla="*/ 60 h 66"/>
                <a:gd name="T34" fmla="*/ 13 w 57"/>
                <a:gd name="T35" fmla="*/ 60 h 66"/>
                <a:gd name="T36" fmla="*/ 9 w 57"/>
                <a:gd name="T37" fmla="*/ 59 h 66"/>
                <a:gd name="T38" fmla="*/ 4 w 57"/>
                <a:gd name="T39" fmla="*/ 50 h 66"/>
                <a:gd name="T40" fmla="*/ 5 w 57"/>
                <a:gd name="T41" fmla="*/ 45 h 66"/>
                <a:gd name="T42" fmla="*/ 4 w 57"/>
                <a:gd name="T43" fmla="*/ 45 h 66"/>
                <a:gd name="T44" fmla="*/ 2 w 57"/>
                <a:gd name="T45" fmla="*/ 34 h 66"/>
                <a:gd name="T46" fmla="*/ 16 w 57"/>
                <a:gd name="T47" fmla="*/ 32 h 66"/>
                <a:gd name="T48" fmla="*/ 16 w 57"/>
                <a:gd name="T49" fmla="*/ 28 h 66"/>
                <a:gd name="T50" fmla="*/ 26 w 57"/>
                <a:gd name="T51" fmla="*/ 21 h 66"/>
                <a:gd name="T52" fmla="*/ 34 w 57"/>
                <a:gd name="T53" fmla="*/ 18 h 66"/>
                <a:gd name="T54" fmla="*/ 36 w 57"/>
                <a:gd name="T55" fmla="*/ 14 h 66"/>
                <a:gd name="T56" fmla="*/ 39 w 57"/>
                <a:gd name="T57" fmla="*/ 14 h 66"/>
                <a:gd name="T58" fmla="*/ 41 w 57"/>
                <a:gd name="T59" fmla="*/ 11 h 66"/>
                <a:gd name="T60" fmla="*/ 47 w 57"/>
                <a:gd name="T61" fmla="*/ 4 h 66"/>
                <a:gd name="T62" fmla="*/ 46 w 57"/>
                <a:gd name="T63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66">
                  <a:moveTo>
                    <a:pt x="46" y="4"/>
                  </a:moveTo>
                  <a:cubicBezTo>
                    <a:pt x="47" y="0"/>
                    <a:pt x="49" y="7"/>
                    <a:pt x="51" y="7"/>
                  </a:cubicBezTo>
                  <a:cubicBezTo>
                    <a:pt x="53" y="8"/>
                    <a:pt x="54" y="11"/>
                    <a:pt x="57" y="11"/>
                  </a:cubicBezTo>
                  <a:cubicBezTo>
                    <a:pt x="56" y="15"/>
                    <a:pt x="56" y="18"/>
                    <a:pt x="51" y="18"/>
                  </a:cubicBezTo>
                  <a:cubicBezTo>
                    <a:pt x="50" y="21"/>
                    <a:pt x="53" y="26"/>
                    <a:pt x="50" y="27"/>
                  </a:cubicBezTo>
                  <a:cubicBezTo>
                    <a:pt x="49" y="28"/>
                    <a:pt x="52" y="29"/>
                    <a:pt x="53" y="29"/>
                  </a:cubicBezTo>
                  <a:cubicBezTo>
                    <a:pt x="53" y="31"/>
                    <a:pt x="52" y="33"/>
                    <a:pt x="53" y="34"/>
                  </a:cubicBezTo>
                  <a:cubicBezTo>
                    <a:pt x="53" y="35"/>
                    <a:pt x="55" y="35"/>
                    <a:pt x="55" y="36"/>
                  </a:cubicBezTo>
                  <a:cubicBezTo>
                    <a:pt x="55" y="40"/>
                    <a:pt x="51" y="43"/>
                    <a:pt x="48" y="41"/>
                  </a:cubicBezTo>
                  <a:cubicBezTo>
                    <a:pt x="49" y="44"/>
                    <a:pt x="51" y="45"/>
                    <a:pt x="47" y="48"/>
                  </a:cubicBezTo>
                  <a:cubicBezTo>
                    <a:pt x="47" y="48"/>
                    <a:pt x="47" y="50"/>
                    <a:pt x="47" y="50"/>
                  </a:cubicBezTo>
                  <a:cubicBezTo>
                    <a:pt x="47" y="51"/>
                    <a:pt x="45" y="50"/>
                    <a:pt x="44" y="50"/>
                  </a:cubicBezTo>
                  <a:cubicBezTo>
                    <a:pt x="43" y="52"/>
                    <a:pt x="44" y="58"/>
                    <a:pt x="40" y="56"/>
                  </a:cubicBezTo>
                  <a:cubicBezTo>
                    <a:pt x="43" y="59"/>
                    <a:pt x="39" y="60"/>
                    <a:pt x="40" y="65"/>
                  </a:cubicBezTo>
                  <a:cubicBezTo>
                    <a:pt x="33" y="66"/>
                    <a:pt x="31" y="61"/>
                    <a:pt x="26" y="60"/>
                  </a:cubicBezTo>
                  <a:cubicBezTo>
                    <a:pt x="25" y="60"/>
                    <a:pt x="25" y="62"/>
                    <a:pt x="25" y="63"/>
                  </a:cubicBezTo>
                  <a:cubicBezTo>
                    <a:pt x="22" y="64"/>
                    <a:pt x="21" y="61"/>
                    <a:pt x="20" y="60"/>
                  </a:cubicBezTo>
                  <a:cubicBezTo>
                    <a:pt x="18" y="60"/>
                    <a:pt x="15" y="61"/>
                    <a:pt x="13" y="60"/>
                  </a:cubicBezTo>
                  <a:cubicBezTo>
                    <a:pt x="12" y="60"/>
                    <a:pt x="14" y="56"/>
                    <a:pt x="9" y="59"/>
                  </a:cubicBezTo>
                  <a:cubicBezTo>
                    <a:pt x="8" y="55"/>
                    <a:pt x="8" y="51"/>
                    <a:pt x="4" y="50"/>
                  </a:cubicBezTo>
                  <a:cubicBezTo>
                    <a:pt x="3" y="48"/>
                    <a:pt x="5" y="48"/>
                    <a:pt x="5" y="45"/>
                  </a:cubicBezTo>
                  <a:cubicBezTo>
                    <a:pt x="5" y="43"/>
                    <a:pt x="3" y="45"/>
                    <a:pt x="4" y="45"/>
                  </a:cubicBezTo>
                  <a:cubicBezTo>
                    <a:pt x="0" y="42"/>
                    <a:pt x="3" y="39"/>
                    <a:pt x="2" y="34"/>
                  </a:cubicBezTo>
                  <a:cubicBezTo>
                    <a:pt x="8" y="34"/>
                    <a:pt x="12" y="34"/>
                    <a:pt x="16" y="32"/>
                  </a:cubicBezTo>
                  <a:cubicBezTo>
                    <a:pt x="16" y="30"/>
                    <a:pt x="19" y="29"/>
                    <a:pt x="16" y="28"/>
                  </a:cubicBezTo>
                  <a:cubicBezTo>
                    <a:pt x="17" y="26"/>
                    <a:pt x="29" y="23"/>
                    <a:pt x="26" y="21"/>
                  </a:cubicBezTo>
                  <a:cubicBezTo>
                    <a:pt x="28" y="19"/>
                    <a:pt x="31" y="18"/>
                    <a:pt x="34" y="18"/>
                  </a:cubicBezTo>
                  <a:cubicBezTo>
                    <a:pt x="37" y="18"/>
                    <a:pt x="35" y="15"/>
                    <a:pt x="36" y="14"/>
                  </a:cubicBezTo>
                  <a:cubicBezTo>
                    <a:pt x="36" y="14"/>
                    <a:pt x="38" y="14"/>
                    <a:pt x="39" y="14"/>
                  </a:cubicBezTo>
                  <a:cubicBezTo>
                    <a:pt x="40" y="13"/>
                    <a:pt x="39" y="10"/>
                    <a:pt x="41" y="11"/>
                  </a:cubicBezTo>
                  <a:cubicBezTo>
                    <a:pt x="40" y="5"/>
                    <a:pt x="45" y="7"/>
                    <a:pt x="47" y="4"/>
                  </a:cubicBezTo>
                  <a:lnTo>
                    <a:pt x="46" y="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0" name="Freeform 100"/>
            <p:cNvSpPr/>
            <p:nvPr/>
          </p:nvSpPr>
          <p:spPr bwMode="auto">
            <a:xfrm>
              <a:off x="6919912" y="3162300"/>
              <a:ext cx="96838" cy="109538"/>
            </a:xfrm>
            <a:custGeom>
              <a:avLst/>
              <a:gdLst>
                <a:gd name="T0" fmla="*/ 23 w 26"/>
                <a:gd name="T1" fmla="*/ 1 h 29"/>
                <a:gd name="T2" fmla="*/ 18 w 26"/>
                <a:gd name="T3" fmla="*/ 6 h 29"/>
                <a:gd name="T4" fmla="*/ 17 w 26"/>
                <a:gd name="T5" fmla="*/ 6 h 29"/>
                <a:gd name="T6" fmla="*/ 18 w 26"/>
                <a:gd name="T7" fmla="*/ 10 h 29"/>
                <a:gd name="T8" fmla="*/ 21 w 26"/>
                <a:gd name="T9" fmla="*/ 13 h 29"/>
                <a:gd name="T10" fmla="*/ 23 w 26"/>
                <a:gd name="T11" fmla="*/ 26 h 29"/>
                <a:gd name="T12" fmla="*/ 17 w 26"/>
                <a:gd name="T13" fmla="*/ 26 h 29"/>
                <a:gd name="T14" fmla="*/ 13 w 26"/>
                <a:gd name="T15" fmla="*/ 12 h 29"/>
                <a:gd name="T16" fmla="*/ 7 w 26"/>
                <a:gd name="T17" fmla="*/ 16 h 29"/>
                <a:gd name="T18" fmla="*/ 7 w 26"/>
                <a:gd name="T19" fmla="*/ 25 h 29"/>
                <a:gd name="T20" fmla="*/ 3 w 26"/>
                <a:gd name="T21" fmla="*/ 29 h 29"/>
                <a:gd name="T22" fmla="*/ 2 w 26"/>
                <a:gd name="T23" fmla="*/ 22 h 29"/>
                <a:gd name="T24" fmla="*/ 3 w 26"/>
                <a:gd name="T25" fmla="*/ 20 h 29"/>
                <a:gd name="T26" fmla="*/ 2 w 26"/>
                <a:gd name="T27" fmla="*/ 19 h 29"/>
                <a:gd name="T28" fmla="*/ 3 w 26"/>
                <a:gd name="T29" fmla="*/ 13 h 29"/>
                <a:gd name="T30" fmla="*/ 0 w 26"/>
                <a:gd name="T31" fmla="*/ 10 h 29"/>
                <a:gd name="T32" fmla="*/ 11 w 26"/>
                <a:gd name="T33" fmla="*/ 1 h 29"/>
                <a:gd name="T34" fmla="*/ 23 w 26"/>
                <a:gd name="T3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9">
                  <a:moveTo>
                    <a:pt x="23" y="1"/>
                  </a:moveTo>
                  <a:cubicBezTo>
                    <a:pt x="26" y="7"/>
                    <a:pt x="16" y="4"/>
                    <a:pt x="18" y="6"/>
                  </a:cubicBezTo>
                  <a:cubicBezTo>
                    <a:pt x="20" y="8"/>
                    <a:pt x="19" y="7"/>
                    <a:pt x="17" y="6"/>
                  </a:cubicBezTo>
                  <a:cubicBezTo>
                    <a:pt x="17" y="8"/>
                    <a:pt x="18" y="9"/>
                    <a:pt x="18" y="10"/>
                  </a:cubicBezTo>
                  <a:cubicBezTo>
                    <a:pt x="19" y="11"/>
                    <a:pt x="21" y="13"/>
                    <a:pt x="21" y="13"/>
                  </a:cubicBezTo>
                  <a:cubicBezTo>
                    <a:pt x="22" y="17"/>
                    <a:pt x="22" y="22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21"/>
                    <a:pt x="13" y="18"/>
                    <a:pt x="13" y="12"/>
                  </a:cubicBezTo>
                  <a:cubicBezTo>
                    <a:pt x="10" y="12"/>
                    <a:pt x="12" y="17"/>
                    <a:pt x="7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8"/>
                    <a:pt x="3" y="26"/>
                    <a:pt x="3" y="29"/>
                  </a:cubicBezTo>
                  <a:cubicBezTo>
                    <a:pt x="1" y="29"/>
                    <a:pt x="1" y="24"/>
                    <a:pt x="2" y="22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8"/>
                    <a:pt x="4" y="16"/>
                    <a:pt x="3" y="13"/>
                  </a:cubicBezTo>
                  <a:cubicBezTo>
                    <a:pt x="4" y="11"/>
                    <a:pt x="2" y="11"/>
                    <a:pt x="0" y="10"/>
                  </a:cubicBezTo>
                  <a:cubicBezTo>
                    <a:pt x="2" y="5"/>
                    <a:pt x="4" y="0"/>
                    <a:pt x="11" y="1"/>
                  </a:cubicBezTo>
                  <a:cubicBezTo>
                    <a:pt x="7" y="5"/>
                    <a:pt x="19" y="1"/>
                    <a:pt x="23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1" name="Freeform 101"/>
            <p:cNvSpPr/>
            <p:nvPr/>
          </p:nvSpPr>
          <p:spPr bwMode="auto">
            <a:xfrm>
              <a:off x="6630987" y="3271838"/>
              <a:ext cx="225425" cy="63500"/>
            </a:xfrm>
            <a:custGeom>
              <a:avLst/>
              <a:gdLst>
                <a:gd name="T0" fmla="*/ 1 w 60"/>
                <a:gd name="T1" fmla="*/ 5 h 17"/>
                <a:gd name="T2" fmla="*/ 7 w 60"/>
                <a:gd name="T3" fmla="*/ 1 h 17"/>
                <a:gd name="T4" fmla="*/ 10 w 60"/>
                <a:gd name="T5" fmla="*/ 4 h 17"/>
                <a:gd name="T6" fmla="*/ 13 w 60"/>
                <a:gd name="T7" fmla="*/ 5 h 17"/>
                <a:gd name="T8" fmla="*/ 27 w 60"/>
                <a:gd name="T9" fmla="*/ 8 h 17"/>
                <a:gd name="T10" fmla="*/ 41 w 60"/>
                <a:gd name="T11" fmla="*/ 7 h 17"/>
                <a:gd name="T12" fmla="*/ 44 w 60"/>
                <a:gd name="T13" fmla="*/ 10 h 17"/>
                <a:gd name="T14" fmla="*/ 48 w 60"/>
                <a:gd name="T15" fmla="*/ 11 h 17"/>
                <a:gd name="T16" fmla="*/ 55 w 60"/>
                <a:gd name="T17" fmla="*/ 11 h 17"/>
                <a:gd name="T18" fmla="*/ 56 w 60"/>
                <a:gd name="T19" fmla="*/ 15 h 17"/>
                <a:gd name="T20" fmla="*/ 53 w 60"/>
                <a:gd name="T21" fmla="*/ 15 h 17"/>
                <a:gd name="T22" fmla="*/ 25 w 60"/>
                <a:gd name="T23" fmla="*/ 11 h 17"/>
                <a:gd name="T24" fmla="*/ 18 w 60"/>
                <a:gd name="T25" fmla="*/ 11 h 17"/>
                <a:gd name="T26" fmla="*/ 8 w 60"/>
                <a:gd name="T27" fmla="*/ 8 h 17"/>
                <a:gd name="T28" fmla="*/ 1 w 60"/>
                <a:gd name="T2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7">
                  <a:moveTo>
                    <a:pt x="1" y="5"/>
                  </a:moveTo>
                  <a:cubicBezTo>
                    <a:pt x="0" y="1"/>
                    <a:pt x="6" y="3"/>
                    <a:pt x="7" y="1"/>
                  </a:cubicBezTo>
                  <a:cubicBezTo>
                    <a:pt x="10" y="0"/>
                    <a:pt x="9" y="3"/>
                    <a:pt x="10" y="4"/>
                  </a:cubicBezTo>
                  <a:cubicBezTo>
                    <a:pt x="11" y="5"/>
                    <a:pt x="13" y="4"/>
                    <a:pt x="13" y="5"/>
                  </a:cubicBezTo>
                  <a:cubicBezTo>
                    <a:pt x="19" y="3"/>
                    <a:pt x="21" y="4"/>
                    <a:pt x="27" y="8"/>
                  </a:cubicBezTo>
                  <a:cubicBezTo>
                    <a:pt x="32" y="5"/>
                    <a:pt x="34" y="7"/>
                    <a:pt x="41" y="7"/>
                  </a:cubicBezTo>
                  <a:cubicBezTo>
                    <a:pt x="43" y="6"/>
                    <a:pt x="43" y="8"/>
                    <a:pt x="44" y="10"/>
                  </a:cubicBezTo>
                  <a:cubicBezTo>
                    <a:pt x="46" y="9"/>
                    <a:pt x="48" y="9"/>
                    <a:pt x="48" y="11"/>
                  </a:cubicBezTo>
                  <a:cubicBezTo>
                    <a:pt x="51" y="9"/>
                    <a:pt x="55" y="14"/>
                    <a:pt x="55" y="11"/>
                  </a:cubicBezTo>
                  <a:cubicBezTo>
                    <a:pt x="60" y="11"/>
                    <a:pt x="52" y="16"/>
                    <a:pt x="56" y="15"/>
                  </a:cubicBezTo>
                  <a:cubicBezTo>
                    <a:pt x="56" y="17"/>
                    <a:pt x="55" y="15"/>
                    <a:pt x="53" y="15"/>
                  </a:cubicBezTo>
                  <a:cubicBezTo>
                    <a:pt x="43" y="17"/>
                    <a:pt x="34" y="13"/>
                    <a:pt x="25" y="11"/>
                  </a:cubicBezTo>
                  <a:cubicBezTo>
                    <a:pt x="23" y="11"/>
                    <a:pt x="21" y="11"/>
                    <a:pt x="18" y="11"/>
                  </a:cubicBezTo>
                  <a:cubicBezTo>
                    <a:pt x="15" y="10"/>
                    <a:pt x="12" y="9"/>
                    <a:pt x="8" y="8"/>
                  </a:cubicBezTo>
                  <a:cubicBezTo>
                    <a:pt x="6" y="7"/>
                    <a:pt x="2" y="8"/>
                    <a:pt x="1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2" name="Freeform 102"/>
            <p:cNvSpPr/>
            <p:nvPr/>
          </p:nvSpPr>
          <p:spPr bwMode="auto">
            <a:xfrm>
              <a:off x="6931025" y="3346450"/>
              <a:ext cx="30163" cy="15875"/>
            </a:xfrm>
            <a:custGeom>
              <a:avLst/>
              <a:gdLst>
                <a:gd name="T0" fmla="*/ 3 w 8"/>
                <a:gd name="T1" fmla="*/ 2 h 4"/>
                <a:gd name="T2" fmla="*/ 8 w 8"/>
                <a:gd name="T3" fmla="*/ 4 h 4"/>
                <a:gd name="T4" fmla="*/ 3 w 8"/>
                <a:gd name="T5" fmla="*/ 4 h 4"/>
                <a:gd name="T6" fmla="*/ 1 w 8"/>
                <a:gd name="T7" fmla="*/ 2 h 4"/>
                <a:gd name="T8" fmla="*/ 3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3" y="2"/>
                  </a:moveTo>
                  <a:cubicBezTo>
                    <a:pt x="5" y="2"/>
                    <a:pt x="8" y="2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0"/>
                    <a:pt x="2" y="1"/>
                    <a:pt x="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3" name="Freeform 103"/>
            <p:cNvSpPr/>
            <p:nvPr/>
          </p:nvSpPr>
          <p:spPr bwMode="auto">
            <a:xfrm>
              <a:off x="7932737" y="4070350"/>
              <a:ext cx="165100" cy="165100"/>
            </a:xfrm>
            <a:custGeom>
              <a:avLst/>
              <a:gdLst>
                <a:gd name="T0" fmla="*/ 1 w 44"/>
                <a:gd name="T1" fmla="*/ 38 h 44"/>
                <a:gd name="T2" fmla="*/ 4 w 44"/>
                <a:gd name="T3" fmla="*/ 32 h 44"/>
                <a:gd name="T4" fmla="*/ 7 w 44"/>
                <a:gd name="T5" fmla="*/ 31 h 44"/>
                <a:gd name="T6" fmla="*/ 7 w 44"/>
                <a:gd name="T7" fmla="*/ 28 h 44"/>
                <a:gd name="T8" fmla="*/ 9 w 44"/>
                <a:gd name="T9" fmla="*/ 28 h 44"/>
                <a:gd name="T10" fmla="*/ 11 w 44"/>
                <a:gd name="T11" fmla="*/ 25 h 44"/>
                <a:gd name="T12" fmla="*/ 16 w 44"/>
                <a:gd name="T13" fmla="*/ 24 h 44"/>
                <a:gd name="T14" fmla="*/ 19 w 44"/>
                <a:gd name="T15" fmla="*/ 21 h 44"/>
                <a:gd name="T16" fmla="*/ 22 w 44"/>
                <a:gd name="T17" fmla="*/ 17 h 44"/>
                <a:gd name="T18" fmla="*/ 25 w 44"/>
                <a:gd name="T19" fmla="*/ 14 h 44"/>
                <a:gd name="T20" fmla="*/ 29 w 44"/>
                <a:gd name="T21" fmla="*/ 15 h 44"/>
                <a:gd name="T22" fmla="*/ 28 w 44"/>
                <a:gd name="T23" fmla="*/ 10 h 44"/>
                <a:gd name="T24" fmla="*/ 33 w 44"/>
                <a:gd name="T25" fmla="*/ 3 h 44"/>
                <a:gd name="T26" fmla="*/ 37 w 44"/>
                <a:gd name="T27" fmla="*/ 0 h 44"/>
                <a:gd name="T28" fmla="*/ 42 w 44"/>
                <a:gd name="T29" fmla="*/ 3 h 44"/>
                <a:gd name="T30" fmla="*/ 43 w 44"/>
                <a:gd name="T31" fmla="*/ 10 h 44"/>
                <a:gd name="T32" fmla="*/ 42 w 44"/>
                <a:gd name="T33" fmla="*/ 14 h 44"/>
                <a:gd name="T34" fmla="*/ 39 w 44"/>
                <a:gd name="T35" fmla="*/ 14 h 44"/>
                <a:gd name="T36" fmla="*/ 37 w 44"/>
                <a:gd name="T37" fmla="*/ 21 h 44"/>
                <a:gd name="T38" fmla="*/ 32 w 44"/>
                <a:gd name="T39" fmla="*/ 22 h 44"/>
                <a:gd name="T40" fmla="*/ 28 w 44"/>
                <a:gd name="T41" fmla="*/ 32 h 44"/>
                <a:gd name="T42" fmla="*/ 25 w 44"/>
                <a:gd name="T43" fmla="*/ 38 h 44"/>
                <a:gd name="T44" fmla="*/ 22 w 44"/>
                <a:gd name="T45" fmla="*/ 41 h 44"/>
                <a:gd name="T46" fmla="*/ 11 w 44"/>
                <a:gd name="T47" fmla="*/ 36 h 44"/>
                <a:gd name="T48" fmla="*/ 5 w 44"/>
                <a:gd name="T49" fmla="*/ 38 h 44"/>
                <a:gd name="T50" fmla="*/ 4 w 44"/>
                <a:gd name="T51" fmla="*/ 35 h 44"/>
                <a:gd name="T52" fmla="*/ 1 w 44"/>
                <a:gd name="T5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44">
                  <a:moveTo>
                    <a:pt x="1" y="38"/>
                  </a:moveTo>
                  <a:cubicBezTo>
                    <a:pt x="0" y="36"/>
                    <a:pt x="3" y="34"/>
                    <a:pt x="4" y="32"/>
                  </a:cubicBezTo>
                  <a:cubicBezTo>
                    <a:pt x="4" y="32"/>
                    <a:pt x="6" y="31"/>
                    <a:pt x="7" y="31"/>
                  </a:cubicBezTo>
                  <a:cubicBezTo>
                    <a:pt x="7" y="30"/>
                    <a:pt x="6" y="28"/>
                    <a:pt x="7" y="28"/>
                  </a:cubicBezTo>
                  <a:cubicBezTo>
                    <a:pt x="7" y="28"/>
                    <a:pt x="9" y="28"/>
                    <a:pt x="9" y="28"/>
                  </a:cubicBezTo>
                  <a:cubicBezTo>
                    <a:pt x="10" y="28"/>
                    <a:pt x="10" y="25"/>
                    <a:pt x="11" y="25"/>
                  </a:cubicBezTo>
                  <a:cubicBezTo>
                    <a:pt x="13" y="24"/>
                    <a:pt x="16" y="26"/>
                    <a:pt x="16" y="24"/>
                  </a:cubicBezTo>
                  <a:cubicBezTo>
                    <a:pt x="17" y="21"/>
                    <a:pt x="16" y="22"/>
                    <a:pt x="19" y="21"/>
                  </a:cubicBezTo>
                  <a:cubicBezTo>
                    <a:pt x="22" y="21"/>
                    <a:pt x="21" y="19"/>
                    <a:pt x="22" y="17"/>
                  </a:cubicBezTo>
                  <a:cubicBezTo>
                    <a:pt x="22" y="17"/>
                    <a:pt x="26" y="20"/>
                    <a:pt x="25" y="14"/>
                  </a:cubicBezTo>
                  <a:cubicBezTo>
                    <a:pt x="27" y="14"/>
                    <a:pt x="27" y="15"/>
                    <a:pt x="29" y="15"/>
                  </a:cubicBezTo>
                  <a:cubicBezTo>
                    <a:pt x="29" y="13"/>
                    <a:pt x="27" y="12"/>
                    <a:pt x="28" y="10"/>
                  </a:cubicBezTo>
                  <a:cubicBezTo>
                    <a:pt x="33" y="11"/>
                    <a:pt x="32" y="5"/>
                    <a:pt x="33" y="3"/>
                  </a:cubicBezTo>
                  <a:cubicBezTo>
                    <a:pt x="34" y="2"/>
                    <a:pt x="38" y="3"/>
                    <a:pt x="37" y="0"/>
                  </a:cubicBezTo>
                  <a:cubicBezTo>
                    <a:pt x="39" y="1"/>
                    <a:pt x="39" y="3"/>
                    <a:pt x="42" y="3"/>
                  </a:cubicBezTo>
                  <a:cubicBezTo>
                    <a:pt x="40" y="7"/>
                    <a:pt x="44" y="6"/>
                    <a:pt x="43" y="10"/>
                  </a:cubicBezTo>
                  <a:cubicBezTo>
                    <a:pt x="41" y="10"/>
                    <a:pt x="42" y="13"/>
                    <a:pt x="42" y="14"/>
                  </a:cubicBezTo>
                  <a:cubicBezTo>
                    <a:pt x="41" y="14"/>
                    <a:pt x="39" y="14"/>
                    <a:pt x="39" y="14"/>
                  </a:cubicBezTo>
                  <a:cubicBezTo>
                    <a:pt x="38" y="15"/>
                    <a:pt x="38" y="18"/>
                    <a:pt x="37" y="21"/>
                  </a:cubicBezTo>
                  <a:cubicBezTo>
                    <a:pt x="35" y="23"/>
                    <a:pt x="35" y="20"/>
                    <a:pt x="32" y="22"/>
                  </a:cubicBezTo>
                  <a:cubicBezTo>
                    <a:pt x="28" y="24"/>
                    <a:pt x="29" y="29"/>
                    <a:pt x="28" y="32"/>
                  </a:cubicBezTo>
                  <a:cubicBezTo>
                    <a:pt x="27" y="33"/>
                    <a:pt x="23" y="33"/>
                    <a:pt x="25" y="38"/>
                  </a:cubicBezTo>
                  <a:cubicBezTo>
                    <a:pt x="22" y="37"/>
                    <a:pt x="22" y="39"/>
                    <a:pt x="22" y="41"/>
                  </a:cubicBezTo>
                  <a:cubicBezTo>
                    <a:pt x="19" y="37"/>
                    <a:pt x="11" y="44"/>
                    <a:pt x="11" y="36"/>
                  </a:cubicBezTo>
                  <a:cubicBezTo>
                    <a:pt x="10" y="37"/>
                    <a:pt x="7" y="39"/>
                    <a:pt x="5" y="38"/>
                  </a:cubicBezTo>
                  <a:cubicBezTo>
                    <a:pt x="5" y="38"/>
                    <a:pt x="4" y="35"/>
                    <a:pt x="4" y="35"/>
                  </a:cubicBezTo>
                  <a:cubicBezTo>
                    <a:pt x="1" y="35"/>
                    <a:pt x="7" y="40"/>
                    <a:pt x="1" y="3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4" name="Freeform 104"/>
            <p:cNvSpPr/>
            <p:nvPr/>
          </p:nvSpPr>
          <p:spPr bwMode="auto">
            <a:xfrm>
              <a:off x="2303462" y="830262"/>
              <a:ext cx="228600" cy="168275"/>
            </a:xfrm>
            <a:custGeom>
              <a:avLst/>
              <a:gdLst>
                <a:gd name="T0" fmla="*/ 16 w 61"/>
                <a:gd name="T1" fmla="*/ 0 h 45"/>
                <a:gd name="T2" fmla="*/ 23 w 61"/>
                <a:gd name="T3" fmla="*/ 5 h 45"/>
                <a:gd name="T4" fmla="*/ 28 w 61"/>
                <a:gd name="T5" fmla="*/ 7 h 45"/>
                <a:gd name="T6" fmla="*/ 30 w 61"/>
                <a:gd name="T7" fmla="*/ 7 h 45"/>
                <a:gd name="T8" fmla="*/ 32 w 61"/>
                <a:gd name="T9" fmla="*/ 8 h 45"/>
                <a:gd name="T10" fmla="*/ 36 w 61"/>
                <a:gd name="T11" fmla="*/ 11 h 45"/>
                <a:gd name="T12" fmla="*/ 40 w 61"/>
                <a:gd name="T13" fmla="*/ 11 h 45"/>
                <a:gd name="T14" fmla="*/ 49 w 61"/>
                <a:gd name="T15" fmla="*/ 14 h 45"/>
                <a:gd name="T16" fmla="*/ 49 w 61"/>
                <a:gd name="T17" fmla="*/ 18 h 45"/>
                <a:gd name="T18" fmla="*/ 53 w 61"/>
                <a:gd name="T19" fmla="*/ 18 h 45"/>
                <a:gd name="T20" fmla="*/ 53 w 61"/>
                <a:gd name="T21" fmla="*/ 21 h 45"/>
                <a:gd name="T22" fmla="*/ 61 w 61"/>
                <a:gd name="T23" fmla="*/ 26 h 45"/>
                <a:gd name="T24" fmla="*/ 60 w 61"/>
                <a:gd name="T25" fmla="*/ 31 h 45"/>
                <a:gd name="T26" fmla="*/ 57 w 61"/>
                <a:gd name="T27" fmla="*/ 29 h 45"/>
                <a:gd name="T28" fmla="*/ 50 w 61"/>
                <a:gd name="T29" fmla="*/ 33 h 45"/>
                <a:gd name="T30" fmla="*/ 49 w 61"/>
                <a:gd name="T31" fmla="*/ 36 h 45"/>
                <a:gd name="T32" fmla="*/ 46 w 61"/>
                <a:gd name="T33" fmla="*/ 39 h 45"/>
                <a:gd name="T34" fmla="*/ 37 w 61"/>
                <a:gd name="T35" fmla="*/ 39 h 45"/>
                <a:gd name="T36" fmla="*/ 37 w 61"/>
                <a:gd name="T37" fmla="*/ 41 h 45"/>
                <a:gd name="T38" fmla="*/ 32 w 61"/>
                <a:gd name="T39" fmla="*/ 42 h 45"/>
                <a:gd name="T40" fmla="*/ 30 w 61"/>
                <a:gd name="T41" fmla="*/ 39 h 45"/>
                <a:gd name="T42" fmla="*/ 22 w 61"/>
                <a:gd name="T43" fmla="*/ 39 h 45"/>
                <a:gd name="T44" fmla="*/ 19 w 61"/>
                <a:gd name="T45" fmla="*/ 36 h 45"/>
                <a:gd name="T46" fmla="*/ 23 w 61"/>
                <a:gd name="T47" fmla="*/ 33 h 45"/>
                <a:gd name="T48" fmla="*/ 16 w 61"/>
                <a:gd name="T49" fmla="*/ 32 h 45"/>
                <a:gd name="T50" fmla="*/ 21 w 61"/>
                <a:gd name="T51" fmla="*/ 29 h 45"/>
                <a:gd name="T52" fmla="*/ 23 w 61"/>
                <a:gd name="T53" fmla="*/ 26 h 45"/>
                <a:gd name="T54" fmla="*/ 28 w 61"/>
                <a:gd name="T55" fmla="*/ 28 h 45"/>
                <a:gd name="T56" fmla="*/ 26 w 61"/>
                <a:gd name="T57" fmla="*/ 24 h 45"/>
                <a:gd name="T58" fmla="*/ 14 w 61"/>
                <a:gd name="T59" fmla="*/ 26 h 45"/>
                <a:gd name="T60" fmla="*/ 9 w 61"/>
                <a:gd name="T61" fmla="*/ 25 h 45"/>
                <a:gd name="T62" fmla="*/ 7 w 61"/>
                <a:gd name="T63" fmla="*/ 22 h 45"/>
                <a:gd name="T64" fmla="*/ 1 w 61"/>
                <a:gd name="T65" fmla="*/ 19 h 45"/>
                <a:gd name="T66" fmla="*/ 0 w 61"/>
                <a:gd name="T67" fmla="*/ 15 h 45"/>
                <a:gd name="T68" fmla="*/ 4 w 61"/>
                <a:gd name="T69" fmla="*/ 12 h 45"/>
                <a:gd name="T70" fmla="*/ 7 w 61"/>
                <a:gd name="T71" fmla="*/ 10 h 45"/>
                <a:gd name="T72" fmla="*/ 8 w 61"/>
                <a:gd name="T73" fmla="*/ 5 h 45"/>
                <a:gd name="T74" fmla="*/ 11 w 61"/>
                <a:gd name="T75" fmla="*/ 5 h 45"/>
                <a:gd name="T76" fmla="*/ 14 w 61"/>
                <a:gd name="T77" fmla="*/ 3 h 45"/>
                <a:gd name="T78" fmla="*/ 16 w 61"/>
                <a:gd name="T7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" h="45">
                  <a:moveTo>
                    <a:pt x="16" y="0"/>
                  </a:moveTo>
                  <a:cubicBezTo>
                    <a:pt x="18" y="2"/>
                    <a:pt x="22" y="2"/>
                    <a:pt x="23" y="5"/>
                  </a:cubicBezTo>
                  <a:cubicBezTo>
                    <a:pt x="26" y="4"/>
                    <a:pt x="27" y="6"/>
                    <a:pt x="28" y="7"/>
                  </a:cubicBezTo>
                  <a:cubicBezTo>
                    <a:pt x="28" y="7"/>
                    <a:pt x="30" y="6"/>
                    <a:pt x="30" y="7"/>
                  </a:cubicBezTo>
                  <a:cubicBezTo>
                    <a:pt x="31" y="7"/>
                    <a:pt x="31" y="9"/>
                    <a:pt x="32" y="8"/>
                  </a:cubicBezTo>
                  <a:cubicBezTo>
                    <a:pt x="34" y="6"/>
                    <a:pt x="33" y="9"/>
                    <a:pt x="36" y="11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1"/>
                    <a:pt x="43" y="16"/>
                    <a:pt x="49" y="14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9"/>
                    <a:pt x="52" y="17"/>
                    <a:pt x="53" y="18"/>
                  </a:cubicBezTo>
                  <a:cubicBezTo>
                    <a:pt x="53" y="18"/>
                    <a:pt x="52" y="20"/>
                    <a:pt x="53" y="21"/>
                  </a:cubicBezTo>
                  <a:cubicBezTo>
                    <a:pt x="55" y="23"/>
                    <a:pt x="58" y="24"/>
                    <a:pt x="61" y="26"/>
                  </a:cubicBezTo>
                  <a:cubicBezTo>
                    <a:pt x="61" y="28"/>
                    <a:pt x="61" y="30"/>
                    <a:pt x="60" y="31"/>
                  </a:cubicBezTo>
                  <a:cubicBezTo>
                    <a:pt x="58" y="31"/>
                    <a:pt x="57" y="29"/>
                    <a:pt x="57" y="29"/>
                  </a:cubicBezTo>
                  <a:cubicBezTo>
                    <a:pt x="54" y="30"/>
                    <a:pt x="53" y="33"/>
                    <a:pt x="50" y="33"/>
                  </a:cubicBezTo>
                  <a:cubicBezTo>
                    <a:pt x="49" y="34"/>
                    <a:pt x="49" y="35"/>
                    <a:pt x="49" y="36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1" y="40"/>
                    <a:pt x="40" y="36"/>
                    <a:pt x="37" y="39"/>
                  </a:cubicBezTo>
                  <a:cubicBezTo>
                    <a:pt x="36" y="39"/>
                    <a:pt x="37" y="41"/>
                    <a:pt x="37" y="41"/>
                  </a:cubicBezTo>
                  <a:cubicBezTo>
                    <a:pt x="37" y="45"/>
                    <a:pt x="32" y="37"/>
                    <a:pt x="32" y="42"/>
                  </a:cubicBezTo>
                  <a:cubicBezTo>
                    <a:pt x="30" y="42"/>
                    <a:pt x="31" y="40"/>
                    <a:pt x="30" y="39"/>
                  </a:cubicBezTo>
                  <a:cubicBezTo>
                    <a:pt x="27" y="42"/>
                    <a:pt x="26" y="38"/>
                    <a:pt x="22" y="39"/>
                  </a:cubicBezTo>
                  <a:cubicBezTo>
                    <a:pt x="22" y="37"/>
                    <a:pt x="21" y="36"/>
                    <a:pt x="19" y="36"/>
                  </a:cubicBezTo>
                  <a:cubicBezTo>
                    <a:pt x="19" y="34"/>
                    <a:pt x="23" y="36"/>
                    <a:pt x="23" y="33"/>
                  </a:cubicBezTo>
                  <a:cubicBezTo>
                    <a:pt x="24" y="30"/>
                    <a:pt x="18" y="33"/>
                    <a:pt x="16" y="32"/>
                  </a:cubicBezTo>
                  <a:cubicBezTo>
                    <a:pt x="15" y="28"/>
                    <a:pt x="19" y="30"/>
                    <a:pt x="21" y="29"/>
                  </a:cubicBezTo>
                  <a:cubicBezTo>
                    <a:pt x="21" y="29"/>
                    <a:pt x="23" y="26"/>
                    <a:pt x="23" y="26"/>
                  </a:cubicBezTo>
                  <a:cubicBezTo>
                    <a:pt x="24" y="26"/>
                    <a:pt x="26" y="29"/>
                    <a:pt x="28" y="28"/>
                  </a:cubicBezTo>
                  <a:cubicBezTo>
                    <a:pt x="28" y="26"/>
                    <a:pt x="26" y="25"/>
                    <a:pt x="26" y="24"/>
                  </a:cubicBezTo>
                  <a:cubicBezTo>
                    <a:pt x="25" y="25"/>
                    <a:pt x="16" y="24"/>
                    <a:pt x="14" y="26"/>
                  </a:cubicBezTo>
                  <a:cubicBezTo>
                    <a:pt x="11" y="29"/>
                    <a:pt x="13" y="26"/>
                    <a:pt x="9" y="25"/>
                  </a:cubicBezTo>
                  <a:cubicBezTo>
                    <a:pt x="5" y="24"/>
                    <a:pt x="2" y="26"/>
                    <a:pt x="7" y="22"/>
                  </a:cubicBezTo>
                  <a:cubicBezTo>
                    <a:pt x="6" y="20"/>
                    <a:pt x="2" y="21"/>
                    <a:pt x="1" y="19"/>
                  </a:cubicBezTo>
                  <a:cubicBezTo>
                    <a:pt x="3" y="17"/>
                    <a:pt x="6" y="13"/>
                    <a:pt x="0" y="15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5" y="12"/>
                    <a:pt x="5" y="10"/>
                    <a:pt x="7" y="10"/>
                  </a:cubicBezTo>
                  <a:cubicBezTo>
                    <a:pt x="9" y="10"/>
                    <a:pt x="7" y="7"/>
                    <a:pt x="8" y="5"/>
                  </a:cubicBezTo>
                  <a:cubicBezTo>
                    <a:pt x="8" y="5"/>
                    <a:pt x="10" y="6"/>
                    <a:pt x="11" y="5"/>
                  </a:cubicBezTo>
                  <a:cubicBezTo>
                    <a:pt x="12" y="5"/>
                    <a:pt x="12" y="3"/>
                    <a:pt x="14" y="3"/>
                  </a:cubicBezTo>
                  <a:cubicBezTo>
                    <a:pt x="14" y="1"/>
                    <a:pt x="16" y="2"/>
                    <a:pt x="1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5" name="Freeform 105"/>
            <p:cNvSpPr/>
            <p:nvPr/>
          </p:nvSpPr>
          <p:spPr bwMode="auto">
            <a:xfrm>
              <a:off x="4598987" y="893762"/>
              <a:ext cx="306388" cy="153988"/>
            </a:xfrm>
            <a:custGeom>
              <a:avLst/>
              <a:gdLst>
                <a:gd name="T0" fmla="*/ 29 w 82"/>
                <a:gd name="T1" fmla="*/ 28 h 41"/>
                <a:gd name="T2" fmla="*/ 26 w 82"/>
                <a:gd name="T3" fmla="*/ 29 h 41"/>
                <a:gd name="T4" fmla="*/ 19 w 82"/>
                <a:gd name="T5" fmla="*/ 28 h 41"/>
                <a:gd name="T6" fmla="*/ 23 w 82"/>
                <a:gd name="T7" fmla="*/ 25 h 41"/>
                <a:gd name="T8" fmla="*/ 31 w 82"/>
                <a:gd name="T9" fmla="*/ 19 h 41"/>
                <a:gd name="T10" fmla="*/ 29 w 82"/>
                <a:gd name="T11" fmla="*/ 15 h 41"/>
                <a:gd name="T12" fmla="*/ 22 w 82"/>
                <a:gd name="T13" fmla="*/ 15 h 41"/>
                <a:gd name="T14" fmla="*/ 15 w 82"/>
                <a:gd name="T15" fmla="*/ 21 h 41"/>
                <a:gd name="T16" fmla="*/ 5 w 82"/>
                <a:gd name="T17" fmla="*/ 19 h 41"/>
                <a:gd name="T18" fmla="*/ 6 w 82"/>
                <a:gd name="T19" fmla="*/ 9 h 41"/>
                <a:gd name="T20" fmla="*/ 3 w 82"/>
                <a:gd name="T21" fmla="*/ 11 h 41"/>
                <a:gd name="T22" fmla="*/ 2 w 82"/>
                <a:gd name="T23" fmla="*/ 4 h 41"/>
                <a:gd name="T24" fmla="*/ 5 w 82"/>
                <a:gd name="T25" fmla="*/ 5 h 41"/>
                <a:gd name="T26" fmla="*/ 13 w 82"/>
                <a:gd name="T27" fmla="*/ 2 h 41"/>
                <a:gd name="T28" fmla="*/ 15 w 82"/>
                <a:gd name="T29" fmla="*/ 7 h 41"/>
                <a:gd name="T30" fmla="*/ 26 w 82"/>
                <a:gd name="T31" fmla="*/ 8 h 41"/>
                <a:gd name="T32" fmla="*/ 30 w 82"/>
                <a:gd name="T33" fmla="*/ 2 h 41"/>
                <a:gd name="T34" fmla="*/ 44 w 82"/>
                <a:gd name="T35" fmla="*/ 4 h 41"/>
                <a:gd name="T36" fmla="*/ 45 w 82"/>
                <a:gd name="T37" fmla="*/ 4 h 41"/>
                <a:gd name="T38" fmla="*/ 51 w 82"/>
                <a:gd name="T39" fmla="*/ 8 h 41"/>
                <a:gd name="T40" fmla="*/ 50 w 82"/>
                <a:gd name="T41" fmla="*/ 11 h 41"/>
                <a:gd name="T42" fmla="*/ 57 w 82"/>
                <a:gd name="T43" fmla="*/ 9 h 41"/>
                <a:gd name="T44" fmla="*/ 65 w 82"/>
                <a:gd name="T45" fmla="*/ 12 h 41"/>
                <a:gd name="T46" fmla="*/ 67 w 82"/>
                <a:gd name="T47" fmla="*/ 15 h 41"/>
                <a:gd name="T48" fmla="*/ 68 w 82"/>
                <a:gd name="T49" fmla="*/ 16 h 41"/>
                <a:gd name="T50" fmla="*/ 69 w 82"/>
                <a:gd name="T51" fmla="*/ 19 h 41"/>
                <a:gd name="T52" fmla="*/ 72 w 82"/>
                <a:gd name="T53" fmla="*/ 19 h 41"/>
                <a:gd name="T54" fmla="*/ 72 w 82"/>
                <a:gd name="T55" fmla="*/ 22 h 41"/>
                <a:gd name="T56" fmla="*/ 75 w 82"/>
                <a:gd name="T57" fmla="*/ 22 h 41"/>
                <a:gd name="T58" fmla="*/ 76 w 82"/>
                <a:gd name="T59" fmla="*/ 26 h 41"/>
                <a:gd name="T60" fmla="*/ 81 w 82"/>
                <a:gd name="T61" fmla="*/ 26 h 41"/>
                <a:gd name="T62" fmla="*/ 76 w 82"/>
                <a:gd name="T63" fmla="*/ 29 h 41"/>
                <a:gd name="T64" fmla="*/ 76 w 82"/>
                <a:gd name="T65" fmla="*/ 30 h 41"/>
                <a:gd name="T66" fmla="*/ 62 w 82"/>
                <a:gd name="T67" fmla="*/ 30 h 41"/>
                <a:gd name="T68" fmla="*/ 62 w 82"/>
                <a:gd name="T69" fmla="*/ 22 h 41"/>
                <a:gd name="T70" fmla="*/ 48 w 82"/>
                <a:gd name="T71" fmla="*/ 21 h 41"/>
                <a:gd name="T72" fmla="*/ 47 w 82"/>
                <a:gd name="T73" fmla="*/ 25 h 41"/>
                <a:gd name="T74" fmla="*/ 44 w 82"/>
                <a:gd name="T75" fmla="*/ 25 h 41"/>
                <a:gd name="T76" fmla="*/ 41 w 82"/>
                <a:gd name="T77" fmla="*/ 28 h 41"/>
                <a:gd name="T78" fmla="*/ 43 w 82"/>
                <a:gd name="T79" fmla="*/ 29 h 41"/>
                <a:gd name="T80" fmla="*/ 38 w 82"/>
                <a:gd name="T81" fmla="*/ 30 h 41"/>
                <a:gd name="T82" fmla="*/ 38 w 82"/>
                <a:gd name="T83" fmla="*/ 39 h 41"/>
                <a:gd name="T84" fmla="*/ 20 w 82"/>
                <a:gd name="T85" fmla="*/ 33 h 41"/>
                <a:gd name="T86" fmla="*/ 24 w 82"/>
                <a:gd name="T87" fmla="*/ 30 h 41"/>
                <a:gd name="T88" fmla="*/ 30 w 82"/>
                <a:gd name="T89" fmla="*/ 30 h 41"/>
                <a:gd name="T90" fmla="*/ 29 w 82"/>
                <a:gd name="T9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41">
                  <a:moveTo>
                    <a:pt x="29" y="28"/>
                  </a:moveTo>
                  <a:cubicBezTo>
                    <a:pt x="28" y="25"/>
                    <a:pt x="26" y="29"/>
                    <a:pt x="26" y="29"/>
                  </a:cubicBezTo>
                  <a:cubicBezTo>
                    <a:pt x="24" y="29"/>
                    <a:pt x="22" y="26"/>
                    <a:pt x="19" y="28"/>
                  </a:cubicBezTo>
                  <a:cubicBezTo>
                    <a:pt x="19" y="25"/>
                    <a:pt x="21" y="26"/>
                    <a:pt x="23" y="25"/>
                  </a:cubicBezTo>
                  <a:cubicBezTo>
                    <a:pt x="26" y="23"/>
                    <a:pt x="28" y="20"/>
                    <a:pt x="31" y="19"/>
                  </a:cubicBezTo>
                  <a:cubicBezTo>
                    <a:pt x="31" y="18"/>
                    <a:pt x="28" y="18"/>
                    <a:pt x="29" y="15"/>
                  </a:cubicBezTo>
                  <a:cubicBezTo>
                    <a:pt x="26" y="14"/>
                    <a:pt x="23" y="19"/>
                    <a:pt x="22" y="15"/>
                  </a:cubicBezTo>
                  <a:cubicBezTo>
                    <a:pt x="20" y="17"/>
                    <a:pt x="17" y="19"/>
                    <a:pt x="15" y="21"/>
                  </a:cubicBezTo>
                  <a:cubicBezTo>
                    <a:pt x="10" y="21"/>
                    <a:pt x="10" y="18"/>
                    <a:pt x="5" y="19"/>
                  </a:cubicBezTo>
                  <a:cubicBezTo>
                    <a:pt x="8" y="17"/>
                    <a:pt x="8" y="14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0" y="11"/>
                    <a:pt x="3" y="6"/>
                    <a:pt x="2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6" y="2"/>
                    <a:pt x="13" y="6"/>
                    <a:pt x="13" y="2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0" y="8"/>
                    <a:pt x="25" y="0"/>
                    <a:pt x="26" y="8"/>
                  </a:cubicBezTo>
                  <a:cubicBezTo>
                    <a:pt x="30" y="8"/>
                    <a:pt x="30" y="6"/>
                    <a:pt x="30" y="2"/>
                  </a:cubicBezTo>
                  <a:cubicBezTo>
                    <a:pt x="34" y="4"/>
                    <a:pt x="38" y="3"/>
                    <a:pt x="44" y="4"/>
                  </a:cubicBezTo>
                  <a:cubicBezTo>
                    <a:pt x="45" y="4"/>
                    <a:pt x="45" y="6"/>
                    <a:pt x="45" y="4"/>
                  </a:cubicBezTo>
                  <a:cubicBezTo>
                    <a:pt x="48" y="4"/>
                    <a:pt x="46" y="10"/>
                    <a:pt x="51" y="8"/>
                  </a:cubicBezTo>
                  <a:cubicBezTo>
                    <a:pt x="51" y="9"/>
                    <a:pt x="50" y="9"/>
                    <a:pt x="50" y="11"/>
                  </a:cubicBezTo>
                  <a:cubicBezTo>
                    <a:pt x="52" y="10"/>
                    <a:pt x="57" y="12"/>
                    <a:pt x="57" y="9"/>
                  </a:cubicBezTo>
                  <a:cubicBezTo>
                    <a:pt x="58" y="11"/>
                    <a:pt x="59" y="13"/>
                    <a:pt x="65" y="12"/>
                  </a:cubicBezTo>
                  <a:cubicBezTo>
                    <a:pt x="63" y="15"/>
                    <a:pt x="64" y="14"/>
                    <a:pt x="67" y="15"/>
                  </a:cubicBezTo>
                  <a:cubicBezTo>
                    <a:pt x="67" y="15"/>
                    <a:pt x="66" y="16"/>
                    <a:pt x="68" y="16"/>
                  </a:cubicBezTo>
                  <a:cubicBezTo>
                    <a:pt x="70" y="17"/>
                    <a:pt x="68" y="18"/>
                    <a:pt x="69" y="19"/>
                  </a:cubicBezTo>
                  <a:cubicBezTo>
                    <a:pt x="70" y="20"/>
                    <a:pt x="72" y="19"/>
                    <a:pt x="72" y="19"/>
                  </a:cubicBezTo>
                  <a:cubicBezTo>
                    <a:pt x="73" y="20"/>
                    <a:pt x="72" y="22"/>
                    <a:pt x="72" y="22"/>
                  </a:cubicBezTo>
                  <a:cubicBezTo>
                    <a:pt x="73" y="23"/>
                    <a:pt x="75" y="22"/>
                    <a:pt x="75" y="22"/>
                  </a:cubicBezTo>
                  <a:cubicBezTo>
                    <a:pt x="76" y="23"/>
                    <a:pt x="75" y="25"/>
                    <a:pt x="76" y="26"/>
                  </a:cubicBezTo>
                  <a:cubicBezTo>
                    <a:pt x="79" y="27"/>
                    <a:pt x="80" y="24"/>
                    <a:pt x="81" y="26"/>
                  </a:cubicBezTo>
                  <a:cubicBezTo>
                    <a:pt x="82" y="30"/>
                    <a:pt x="77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3" y="32"/>
                    <a:pt x="67" y="30"/>
                    <a:pt x="62" y="30"/>
                  </a:cubicBezTo>
                  <a:cubicBezTo>
                    <a:pt x="61" y="26"/>
                    <a:pt x="62" y="27"/>
                    <a:pt x="62" y="22"/>
                  </a:cubicBezTo>
                  <a:cubicBezTo>
                    <a:pt x="61" y="18"/>
                    <a:pt x="51" y="18"/>
                    <a:pt x="48" y="21"/>
                  </a:cubicBezTo>
                  <a:cubicBezTo>
                    <a:pt x="46" y="21"/>
                    <a:pt x="48" y="24"/>
                    <a:pt x="47" y="25"/>
                  </a:cubicBezTo>
                  <a:cubicBezTo>
                    <a:pt x="47" y="25"/>
                    <a:pt x="44" y="24"/>
                    <a:pt x="44" y="25"/>
                  </a:cubicBezTo>
                  <a:cubicBezTo>
                    <a:pt x="43" y="26"/>
                    <a:pt x="44" y="28"/>
                    <a:pt x="41" y="28"/>
                  </a:cubicBezTo>
                  <a:cubicBezTo>
                    <a:pt x="41" y="29"/>
                    <a:pt x="42" y="29"/>
                    <a:pt x="43" y="29"/>
                  </a:cubicBezTo>
                  <a:cubicBezTo>
                    <a:pt x="42" y="31"/>
                    <a:pt x="40" y="30"/>
                    <a:pt x="38" y="30"/>
                  </a:cubicBezTo>
                  <a:cubicBezTo>
                    <a:pt x="37" y="35"/>
                    <a:pt x="38" y="34"/>
                    <a:pt x="38" y="39"/>
                  </a:cubicBezTo>
                  <a:cubicBezTo>
                    <a:pt x="34" y="40"/>
                    <a:pt x="21" y="41"/>
                    <a:pt x="20" y="33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8" y="30"/>
                    <a:pt x="27" y="33"/>
                    <a:pt x="30" y="30"/>
                  </a:cubicBezTo>
                  <a:cubicBezTo>
                    <a:pt x="29" y="29"/>
                    <a:pt x="26" y="28"/>
                    <a:pt x="29" y="2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6" name="Freeform 106"/>
            <p:cNvSpPr/>
            <p:nvPr/>
          </p:nvSpPr>
          <p:spPr bwMode="auto">
            <a:xfrm>
              <a:off x="1736725" y="1014412"/>
              <a:ext cx="146050" cy="74613"/>
            </a:xfrm>
            <a:custGeom>
              <a:avLst/>
              <a:gdLst>
                <a:gd name="T0" fmla="*/ 38 w 39"/>
                <a:gd name="T1" fmla="*/ 3 h 20"/>
                <a:gd name="T2" fmla="*/ 38 w 39"/>
                <a:gd name="T3" fmla="*/ 7 h 20"/>
                <a:gd name="T4" fmla="*/ 36 w 39"/>
                <a:gd name="T5" fmla="*/ 7 h 20"/>
                <a:gd name="T6" fmla="*/ 36 w 39"/>
                <a:gd name="T7" fmla="*/ 11 h 20"/>
                <a:gd name="T8" fmla="*/ 31 w 39"/>
                <a:gd name="T9" fmla="*/ 14 h 20"/>
                <a:gd name="T10" fmla="*/ 27 w 39"/>
                <a:gd name="T11" fmla="*/ 10 h 20"/>
                <a:gd name="T12" fmla="*/ 23 w 39"/>
                <a:gd name="T13" fmla="*/ 13 h 20"/>
                <a:gd name="T14" fmla="*/ 17 w 39"/>
                <a:gd name="T15" fmla="*/ 18 h 20"/>
                <a:gd name="T16" fmla="*/ 2 w 39"/>
                <a:gd name="T17" fmla="*/ 18 h 20"/>
                <a:gd name="T18" fmla="*/ 0 w 39"/>
                <a:gd name="T19" fmla="*/ 13 h 20"/>
                <a:gd name="T20" fmla="*/ 6 w 39"/>
                <a:gd name="T21" fmla="*/ 14 h 20"/>
                <a:gd name="T22" fmla="*/ 12 w 39"/>
                <a:gd name="T23" fmla="*/ 10 h 20"/>
                <a:gd name="T24" fmla="*/ 14 w 39"/>
                <a:gd name="T25" fmla="*/ 7 h 20"/>
                <a:gd name="T26" fmla="*/ 19 w 39"/>
                <a:gd name="T27" fmla="*/ 6 h 20"/>
                <a:gd name="T28" fmla="*/ 20 w 39"/>
                <a:gd name="T29" fmla="*/ 6 h 20"/>
                <a:gd name="T30" fmla="*/ 23 w 39"/>
                <a:gd name="T31" fmla="*/ 3 h 20"/>
                <a:gd name="T32" fmla="*/ 28 w 39"/>
                <a:gd name="T33" fmla="*/ 3 h 20"/>
                <a:gd name="T34" fmla="*/ 38 w 39"/>
                <a:gd name="T35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8" y="3"/>
                  </a:moveTo>
                  <a:cubicBezTo>
                    <a:pt x="38" y="3"/>
                    <a:pt x="39" y="6"/>
                    <a:pt x="38" y="7"/>
                  </a:cubicBezTo>
                  <a:cubicBezTo>
                    <a:pt x="38" y="7"/>
                    <a:pt x="36" y="6"/>
                    <a:pt x="36" y="7"/>
                  </a:cubicBezTo>
                  <a:cubicBezTo>
                    <a:pt x="35" y="7"/>
                    <a:pt x="37" y="11"/>
                    <a:pt x="36" y="11"/>
                  </a:cubicBezTo>
                  <a:cubicBezTo>
                    <a:pt x="34" y="11"/>
                    <a:pt x="32" y="9"/>
                    <a:pt x="31" y="14"/>
                  </a:cubicBezTo>
                  <a:cubicBezTo>
                    <a:pt x="29" y="14"/>
                    <a:pt x="30" y="9"/>
                    <a:pt x="27" y="10"/>
                  </a:cubicBezTo>
                  <a:cubicBezTo>
                    <a:pt x="24" y="9"/>
                    <a:pt x="25" y="12"/>
                    <a:pt x="23" y="13"/>
                  </a:cubicBezTo>
                  <a:cubicBezTo>
                    <a:pt x="21" y="15"/>
                    <a:pt x="17" y="14"/>
                    <a:pt x="17" y="18"/>
                  </a:cubicBezTo>
                  <a:cubicBezTo>
                    <a:pt x="11" y="20"/>
                    <a:pt x="8" y="19"/>
                    <a:pt x="2" y="18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9" y="10"/>
                    <a:pt x="12" y="10"/>
                  </a:cubicBezTo>
                  <a:cubicBezTo>
                    <a:pt x="12" y="10"/>
                    <a:pt x="14" y="6"/>
                    <a:pt x="14" y="7"/>
                  </a:cubicBezTo>
                  <a:cubicBezTo>
                    <a:pt x="17" y="10"/>
                    <a:pt x="15" y="6"/>
                    <a:pt x="19" y="6"/>
                  </a:cubicBezTo>
                  <a:cubicBezTo>
                    <a:pt x="19" y="5"/>
                    <a:pt x="20" y="6"/>
                    <a:pt x="20" y="6"/>
                  </a:cubicBezTo>
                  <a:cubicBezTo>
                    <a:pt x="21" y="5"/>
                    <a:pt x="23" y="3"/>
                    <a:pt x="23" y="3"/>
                  </a:cubicBezTo>
                  <a:cubicBezTo>
                    <a:pt x="25" y="2"/>
                    <a:pt x="27" y="3"/>
                    <a:pt x="28" y="3"/>
                  </a:cubicBezTo>
                  <a:cubicBezTo>
                    <a:pt x="30" y="2"/>
                    <a:pt x="35" y="0"/>
                    <a:pt x="3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7" name="Freeform 107"/>
            <p:cNvSpPr/>
            <p:nvPr/>
          </p:nvSpPr>
          <p:spPr bwMode="auto">
            <a:xfrm>
              <a:off x="2135187" y="1042987"/>
              <a:ext cx="146050" cy="76200"/>
            </a:xfrm>
            <a:custGeom>
              <a:avLst/>
              <a:gdLst>
                <a:gd name="T0" fmla="*/ 35 w 39"/>
                <a:gd name="T1" fmla="*/ 2 h 20"/>
                <a:gd name="T2" fmla="*/ 39 w 39"/>
                <a:gd name="T3" fmla="*/ 14 h 20"/>
                <a:gd name="T4" fmla="*/ 36 w 39"/>
                <a:gd name="T5" fmla="*/ 13 h 20"/>
                <a:gd name="T6" fmla="*/ 36 w 39"/>
                <a:gd name="T7" fmla="*/ 17 h 20"/>
                <a:gd name="T8" fmla="*/ 31 w 39"/>
                <a:gd name="T9" fmla="*/ 19 h 20"/>
                <a:gd name="T10" fmla="*/ 29 w 39"/>
                <a:gd name="T11" fmla="*/ 20 h 20"/>
                <a:gd name="T12" fmla="*/ 25 w 39"/>
                <a:gd name="T13" fmla="*/ 20 h 20"/>
                <a:gd name="T14" fmla="*/ 25 w 39"/>
                <a:gd name="T15" fmla="*/ 14 h 20"/>
                <a:gd name="T16" fmla="*/ 11 w 39"/>
                <a:gd name="T17" fmla="*/ 13 h 20"/>
                <a:gd name="T18" fmla="*/ 0 w 39"/>
                <a:gd name="T19" fmla="*/ 6 h 20"/>
                <a:gd name="T20" fmla="*/ 1 w 39"/>
                <a:gd name="T21" fmla="*/ 3 h 20"/>
                <a:gd name="T22" fmla="*/ 4 w 39"/>
                <a:gd name="T23" fmla="*/ 5 h 20"/>
                <a:gd name="T24" fmla="*/ 11 w 39"/>
                <a:gd name="T25" fmla="*/ 7 h 20"/>
                <a:gd name="T26" fmla="*/ 14 w 39"/>
                <a:gd name="T27" fmla="*/ 7 h 20"/>
                <a:gd name="T28" fmla="*/ 15 w 39"/>
                <a:gd name="T29" fmla="*/ 10 h 20"/>
                <a:gd name="T30" fmla="*/ 16 w 39"/>
                <a:gd name="T31" fmla="*/ 5 h 20"/>
                <a:gd name="T32" fmla="*/ 19 w 39"/>
                <a:gd name="T33" fmla="*/ 7 h 20"/>
                <a:gd name="T34" fmla="*/ 35 w 39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5" y="2"/>
                  </a:moveTo>
                  <a:cubicBezTo>
                    <a:pt x="33" y="9"/>
                    <a:pt x="39" y="9"/>
                    <a:pt x="39" y="14"/>
                  </a:cubicBezTo>
                  <a:cubicBezTo>
                    <a:pt x="38" y="15"/>
                    <a:pt x="37" y="12"/>
                    <a:pt x="36" y="13"/>
                  </a:cubicBezTo>
                  <a:cubicBezTo>
                    <a:pt x="35" y="14"/>
                    <a:pt x="37" y="17"/>
                    <a:pt x="36" y="17"/>
                  </a:cubicBezTo>
                  <a:cubicBezTo>
                    <a:pt x="35" y="18"/>
                    <a:pt x="32" y="18"/>
                    <a:pt x="31" y="19"/>
                  </a:cubicBezTo>
                  <a:cubicBezTo>
                    <a:pt x="30" y="19"/>
                    <a:pt x="30" y="20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3" y="18"/>
                    <a:pt x="23" y="16"/>
                    <a:pt x="25" y="14"/>
                  </a:cubicBezTo>
                  <a:cubicBezTo>
                    <a:pt x="20" y="17"/>
                    <a:pt x="17" y="13"/>
                    <a:pt x="11" y="13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0" y="6"/>
                    <a:pt x="1" y="3"/>
                    <a:pt x="1" y="3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5"/>
                    <a:pt x="10" y="6"/>
                    <a:pt x="11" y="7"/>
                  </a:cubicBezTo>
                  <a:cubicBezTo>
                    <a:pt x="11" y="8"/>
                    <a:pt x="13" y="7"/>
                    <a:pt x="14" y="7"/>
                  </a:cubicBezTo>
                  <a:cubicBezTo>
                    <a:pt x="14" y="8"/>
                    <a:pt x="13" y="11"/>
                    <a:pt x="15" y="10"/>
                  </a:cubicBezTo>
                  <a:cubicBezTo>
                    <a:pt x="19" y="9"/>
                    <a:pt x="13" y="6"/>
                    <a:pt x="16" y="5"/>
                  </a:cubicBezTo>
                  <a:cubicBezTo>
                    <a:pt x="19" y="3"/>
                    <a:pt x="19" y="7"/>
                    <a:pt x="19" y="7"/>
                  </a:cubicBezTo>
                  <a:cubicBezTo>
                    <a:pt x="24" y="7"/>
                    <a:pt x="26" y="0"/>
                    <a:pt x="3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8" name="Freeform 108"/>
            <p:cNvSpPr/>
            <p:nvPr/>
          </p:nvSpPr>
          <p:spPr bwMode="auto">
            <a:xfrm>
              <a:off x="1852612" y="1047750"/>
              <a:ext cx="258763" cy="96838"/>
            </a:xfrm>
            <a:custGeom>
              <a:avLst/>
              <a:gdLst>
                <a:gd name="T0" fmla="*/ 31 w 69"/>
                <a:gd name="T1" fmla="*/ 9 h 26"/>
                <a:gd name="T2" fmla="*/ 45 w 69"/>
                <a:gd name="T3" fmla="*/ 15 h 26"/>
                <a:gd name="T4" fmla="*/ 45 w 69"/>
                <a:gd name="T5" fmla="*/ 8 h 26"/>
                <a:gd name="T6" fmla="*/ 41 w 69"/>
                <a:gd name="T7" fmla="*/ 2 h 26"/>
                <a:gd name="T8" fmla="*/ 51 w 69"/>
                <a:gd name="T9" fmla="*/ 1 h 26"/>
                <a:gd name="T10" fmla="*/ 54 w 69"/>
                <a:gd name="T11" fmla="*/ 4 h 26"/>
                <a:gd name="T12" fmla="*/ 54 w 69"/>
                <a:gd name="T13" fmla="*/ 6 h 26"/>
                <a:gd name="T14" fmla="*/ 59 w 69"/>
                <a:gd name="T15" fmla="*/ 11 h 26"/>
                <a:gd name="T16" fmla="*/ 63 w 69"/>
                <a:gd name="T17" fmla="*/ 8 h 26"/>
                <a:gd name="T18" fmla="*/ 68 w 69"/>
                <a:gd name="T19" fmla="*/ 11 h 26"/>
                <a:gd name="T20" fmla="*/ 69 w 69"/>
                <a:gd name="T21" fmla="*/ 13 h 26"/>
                <a:gd name="T22" fmla="*/ 68 w 69"/>
                <a:gd name="T23" fmla="*/ 19 h 26"/>
                <a:gd name="T24" fmla="*/ 59 w 69"/>
                <a:gd name="T25" fmla="*/ 20 h 26"/>
                <a:gd name="T26" fmla="*/ 54 w 69"/>
                <a:gd name="T27" fmla="*/ 19 h 26"/>
                <a:gd name="T28" fmla="*/ 41 w 69"/>
                <a:gd name="T29" fmla="*/ 22 h 26"/>
                <a:gd name="T30" fmla="*/ 38 w 69"/>
                <a:gd name="T31" fmla="*/ 22 h 26"/>
                <a:gd name="T32" fmla="*/ 34 w 69"/>
                <a:gd name="T33" fmla="*/ 23 h 26"/>
                <a:gd name="T34" fmla="*/ 20 w 69"/>
                <a:gd name="T35" fmla="*/ 26 h 26"/>
                <a:gd name="T36" fmla="*/ 33 w 69"/>
                <a:gd name="T37" fmla="*/ 22 h 26"/>
                <a:gd name="T38" fmla="*/ 26 w 69"/>
                <a:gd name="T39" fmla="*/ 19 h 26"/>
                <a:gd name="T40" fmla="*/ 20 w 69"/>
                <a:gd name="T41" fmla="*/ 16 h 26"/>
                <a:gd name="T42" fmla="*/ 14 w 69"/>
                <a:gd name="T43" fmla="*/ 19 h 26"/>
                <a:gd name="T44" fmla="*/ 10 w 69"/>
                <a:gd name="T45" fmla="*/ 18 h 26"/>
                <a:gd name="T46" fmla="*/ 0 w 69"/>
                <a:gd name="T47" fmla="*/ 16 h 26"/>
                <a:gd name="T48" fmla="*/ 3 w 69"/>
                <a:gd name="T49" fmla="*/ 13 h 26"/>
                <a:gd name="T50" fmla="*/ 5 w 69"/>
                <a:gd name="T51" fmla="*/ 9 h 26"/>
                <a:gd name="T52" fmla="*/ 10 w 69"/>
                <a:gd name="T53" fmla="*/ 8 h 26"/>
                <a:gd name="T54" fmla="*/ 9 w 69"/>
                <a:gd name="T55" fmla="*/ 5 h 26"/>
                <a:gd name="T56" fmla="*/ 12 w 69"/>
                <a:gd name="T57" fmla="*/ 5 h 26"/>
                <a:gd name="T58" fmla="*/ 16 w 69"/>
                <a:gd name="T59" fmla="*/ 4 h 26"/>
                <a:gd name="T60" fmla="*/ 23 w 69"/>
                <a:gd name="T61" fmla="*/ 5 h 26"/>
                <a:gd name="T62" fmla="*/ 24 w 69"/>
                <a:gd name="T63" fmla="*/ 8 h 26"/>
                <a:gd name="T64" fmla="*/ 27 w 69"/>
                <a:gd name="T65" fmla="*/ 8 h 26"/>
                <a:gd name="T66" fmla="*/ 27 w 69"/>
                <a:gd name="T67" fmla="*/ 12 h 26"/>
                <a:gd name="T68" fmla="*/ 31 w 69"/>
                <a:gd name="T6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26">
                  <a:moveTo>
                    <a:pt x="31" y="9"/>
                  </a:moveTo>
                  <a:cubicBezTo>
                    <a:pt x="30" y="14"/>
                    <a:pt x="43" y="12"/>
                    <a:pt x="45" y="15"/>
                  </a:cubicBezTo>
                  <a:cubicBezTo>
                    <a:pt x="48" y="9"/>
                    <a:pt x="36" y="8"/>
                    <a:pt x="45" y="8"/>
                  </a:cubicBezTo>
                  <a:cubicBezTo>
                    <a:pt x="47" y="2"/>
                    <a:pt x="39" y="7"/>
                    <a:pt x="41" y="2"/>
                  </a:cubicBezTo>
                  <a:cubicBezTo>
                    <a:pt x="45" y="3"/>
                    <a:pt x="46" y="0"/>
                    <a:pt x="51" y="1"/>
                  </a:cubicBezTo>
                  <a:cubicBezTo>
                    <a:pt x="50" y="4"/>
                    <a:pt x="53" y="3"/>
                    <a:pt x="54" y="4"/>
                  </a:cubicBezTo>
                  <a:cubicBezTo>
                    <a:pt x="54" y="4"/>
                    <a:pt x="53" y="6"/>
                    <a:pt x="54" y="6"/>
                  </a:cubicBezTo>
                  <a:cubicBezTo>
                    <a:pt x="55" y="7"/>
                    <a:pt x="57" y="8"/>
                    <a:pt x="59" y="11"/>
                  </a:cubicBezTo>
                  <a:cubicBezTo>
                    <a:pt x="61" y="10"/>
                    <a:pt x="61" y="7"/>
                    <a:pt x="63" y="8"/>
                  </a:cubicBezTo>
                  <a:cubicBezTo>
                    <a:pt x="66" y="8"/>
                    <a:pt x="67" y="9"/>
                    <a:pt x="68" y="11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7" y="15"/>
                    <a:pt x="69" y="14"/>
                    <a:pt x="68" y="19"/>
                  </a:cubicBezTo>
                  <a:cubicBezTo>
                    <a:pt x="65" y="16"/>
                    <a:pt x="62" y="20"/>
                    <a:pt x="59" y="20"/>
                  </a:cubicBezTo>
                  <a:cubicBezTo>
                    <a:pt x="57" y="21"/>
                    <a:pt x="56" y="19"/>
                    <a:pt x="54" y="19"/>
                  </a:cubicBezTo>
                  <a:cubicBezTo>
                    <a:pt x="50" y="19"/>
                    <a:pt x="44" y="21"/>
                    <a:pt x="41" y="22"/>
                  </a:cubicBezTo>
                  <a:cubicBezTo>
                    <a:pt x="40" y="22"/>
                    <a:pt x="38" y="21"/>
                    <a:pt x="38" y="22"/>
                  </a:cubicBezTo>
                  <a:cubicBezTo>
                    <a:pt x="37" y="23"/>
                    <a:pt x="36" y="22"/>
                    <a:pt x="34" y="23"/>
                  </a:cubicBezTo>
                  <a:cubicBezTo>
                    <a:pt x="32" y="24"/>
                    <a:pt x="25" y="26"/>
                    <a:pt x="20" y="26"/>
                  </a:cubicBezTo>
                  <a:cubicBezTo>
                    <a:pt x="21" y="21"/>
                    <a:pt x="27" y="22"/>
                    <a:pt x="33" y="22"/>
                  </a:cubicBezTo>
                  <a:cubicBezTo>
                    <a:pt x="33" y="16"/>
                    <a:pt x="28" y="20"/>
                    <a:pt x="26" y="19"/>
                  </a:cubicBezTo>
                  <a:cubicBezTo>
                    <a:pt x="23" y="18"/>
                    <a:pt x="22" y="18"/>
                    <a:pt x="20" y="16"/>
                  </a:cubicBezTo>
                  <a:cubicBezTo>
                    <a:pt x="17" y="15"/>
                    <a:pt x="17" y="19"/>
                    <a:pt x="14" y="19"/>
                  </a:cubicBezTo>
                  <a:cubicBezTo>
                    <a:pt x="12" y="19"/>
                    <a:pt x="12" y="18"/>
                    <a:pt x="10" y="18"/>
                  </a:cubicBezTo>
                  <a:cubicBezTo>
                    <a:pt x="7" y="17"/>
                    <a:pt x="3" y="19"/>
                    <a:pt x="0" y="16"/>
                  </a:cubicBezTo>
                  <a:cubicBezTo>
                    <a:pt x="0" y="14"/>
                    <a:pt x="2" y="14"/>
                    <a:pt x="3" y="13"/>
                  </a:cubicBezTo>
                  <a:cubicBezTo>
                    <a:pt x="3" y="13"/>
                    <a:pt x="4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5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4"/>
                    <a:pt x="23" y="5"/>
                  </a:cubicBezTo>
                  <a:cubicBezTo>
                    <a:pt x="24" y="6"/>
                    <a:pt x="23" y="7"/>
                    <a:pt x="24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9"/>
                    <a:pt x="24" y="13"/>
                    <a:pt x="27" y="12"/>
                  </a:cubicBezTo>
                  <a:cubicBezTo>
                    <a:pt x="28" y="12"/>
                    <a:pt x="29" y="8"/>
                    <a:pt x="31" y="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9" name="Freeform 109"/>
            <p:cNvSpPr/>
            <p:nvPr/>
          </p:nvSpPr>
          <p:spPr bwMode="auto">
            <a:xfrm>
              <a:off x="1676400" y="1144587"/>
              <a:ext cx="206375" cy="139700"/>
            </a:xfrm>
            <a:custGeom>
              <a:avLst/>
              <a:gdLst>
                <a:gd name="T0" fmla="*/ 7 w 55"/>
                <a:gd name="T1" fmla="*/ 1 h 37"/>
                <a:gd name="T2" fmla="*/ 30 w 55"/>
                <a:gd name="T3" fmla="*/ 3 h 37"/>
                <a:gd name="T4" fmla="*/ 33 w 55"/>
                <a:gd name="T5" fmla="*/ 3 h 37"/>
                <a:gd name="T6" fmla="*/ 39 w 55"/>
                <a:gd name="T7" fmla="*/ 4 h 37"/>
                <a:gd name="T8" fmla="*/ 44 w 55"/>
                <a:gd name="T9" fmla="*/ 4 h 37"/>
                <a:gd name="T10" fmla="*/ 46 w 55"/>
                <a:gd name="T11" fmla="*/ 6 h 37"/>
                <a:gd name="T12" fmla="*/ 54 w 55"/>
                <a:gd name="T13" fmla="*/ 11 h 37"/>
                <a:gd name="T14" fmla="*/ 42 w 55"/>
                <a:gd name="T15" fmla="*/ 14 h 37"/>
                <a:gd name="T16" fmla="*/ 40 w 55"/>
                <a:gd name="T17" fmla="*/ 17 h 37"/>
                <a:gd name="T18" fmla="*/ 37 w 55"/>
                <a:gd name="T19" fmla="*/ 15 h 37"/>
                <a:gd name="T20" fmla="*/ 36 w 55"/>
                <a:gd name="T21" fmla="*/ 17 h 37"/>
                <a:gd name="T22" fmla="*/ 37 w 55"/>
                <a:gd name="T23" fmla="*/ 18 h 37"/>
                <a:gd name="T24" fmla="*/ 35 w 55"/>
                <a:gd name="T25" fmla="*/ 20 h 37"/>
                <a:gd name="T26" fmla="*/ 35 w 55"/>
                <a:gd name="T27" fmla="*/ 22 h 37"/>
                <a:gd name="T28" fmla="*/ 32 w 55"/>
                <a:gd name="T29" fmla="*/ 22 h 37"/>
                <a:gd name="T30" fmla="*/ 29 w 55"/>
                <a:gd name="T31" fmla="*/ 25 h 37"/>
                <a:gd name="T32" fmla="*/ 29 w 55"/>
                <a:gd name="T33" fmla="*/ 31 h 37"/>
                <a:gd name="T34" fmla="*/ 12 w 55"/>
                <a:gd name="T35" fmla="*/ 35 h 37"/>
                <a:gd name="T36" fmla="*/ 0 w 55"/>
                <a:gd name="T37" fmla="*/ 27 h 37"/>
                <a:gd name="T38" fmla="*/ 4 w 55"/>
                <a:gd name="T39" fmla="*/ 24 h 37"/>
                <a:gd name="T40" fmla="*/ 5 w 55"/>
                <a:gd name="T41" fmla="*/ 21 h 37"/>
                <a:gd name="T42" fmla="*/ 4 w 55"/>
                <a:gd name="T43" fmla="*/ 15 h 37"/>
                <a:gd name="T44" fmla="*/ 7 w 55"/>
                <a:gd name="T45" fmla="*/ 14 h 37"/>
                <a:gd name="T46" fmla="*/ 9 w 55"/>
                <a:gd name="T47" fmla="*/ 8 h 37"/>
                <a:gd name="T48" fmla="*/ 7 w 55"/>
                <a:gd name="T4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37">
                  <a:moveTo>
                    <a:pt x="7" y="1"/>
                  </a:moveTo>
                  <a:cubicBezTo>
                    <a:pt x="15" y="2"/>
                    <a:pt x="24" y="0"/>
                    <a:pt x="30" y="3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5" y="4"/>
                    <a:pt x="37" y="3"/>
                    <a:pt x="39" y="4"/>
                  </a:cubicBezTo>
                  <a:cubicBezTo>
                    <a:pt x="41" y="7"/>
                    <a:pt x="39" y="3"/>
                    <a:pt x="44" y="4"/>
                  </a:cubicBezTo>
                  <a:cubicBezTo>
                    <a:pt x="45" y="4"/>
                    <a:pt x="45" y="6"/>
                    <a:pt x="46" y="6"/>
                  </a:cubicBezTo>
                  <a:cubicBezTo>
                    <a:pt x="47" y="6"/>
                    <a:pt x="55" y="8"/>
                    <a:pt x="54" y="11"/>
                  </a:cubicBezTo>
                  <a:cubicBezTo>
                    <a:pt x="50" y="12"/>
                    <a:pt x="45" y="13"/>
                    <a:pt x="42" y="14"/>
                  </a:cubicBezTo>
                  <a:cubicBezTo>
                    <a:pt x="40" y="15"/>
                    <a:pt x="41" y="16"/>
                    <a:pt x="40" y="17"/>
                  </a:cubicBezTo>
                  <a:cubicBezTo>
                    <a:pt x="40" y="17"/>
                    <a:pt x="38" y="15"/>
                    <a:pt x="37" y="15"/>
                  </a:cubicBezTo>
                  <a:cubicBezTo>
                    <a:pt x="38" y="15"/>
                    <a:pt x="36" y="18"/>
                    <a:pt x="36" y="17"/>
                  </a:cubicBezTo>
                  <a:cubicBezTo>
                    <a:pt x="36" y="18"/>
                    <a:pt x="37" y="19"/>
                    <a:pt x="37" y="18"/>
                  </a:cubicBezTo>
                  <a:cubicBezTo>
                    <a:pt x="37" y="20"/>
                    <a:pt x="35" y="19"/>
                    <a:pt x="35" y="20"/>
                  </a:cubicBezTo>
                  <a:cubicBezTo>
                    <a:pt x="34" y="20"/>
                    <a:pt x="35" y="22"/>
                    <a:pt x="35" y="22"/>
                  </a:cubicBezTo>
                  <a:cubicBezTo>
                    <a:pt x="34" y="23"/>
                    <a:pt x="32" y="22"/>
                    <a:pt x="32" y="22"/>
                  </a:cubicBezTo>
                  <a:cubicBezTo>
                    <a:pt x="31" y="23"/>
                    <a:pt x="31" y="25"/>
                    <a:pt x="29" y="2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2" y="31"/>
                    <a:pt x="23" y="37"/>
                    <a:pt x="12" y="35"/>
                  </a:cubicBezTo>
                  <a:cubicBezTo>
                    <a:pt x="14" y="27"/>
                    <a:pt x="5" y="29"/>
                    <a:pt x="0" y="27"/>
                  </a:cubicBezTo>
                  <a:cubicBezTo>
                    <a:pt x="0" y="25"/>
                    <a:pt x="3" y="25"/>
                    <a:pt x="4" y="24"/>
                  </a:cubicBezTo>
                  <a:cubicBezTo>
                    <a:pt x="4" y="24"/>
                    <a:pt x="1" y="20"/>
                    <a:pt x="5" y="21"/>
                  </a:cubicBezTo>
                  <a:cubicBezTo>
                    <a:pt x="5" y="19"/>
                    <a:pt x="3" y="18"/>
                    <a:pt x="4" y="15"/>
                  </a:cubicBezTo>
                  <a:cubicBezTo>
                    <a:pt x="6" y="17"/>
                    <a:pt x="6" y="16"/>
                    <a:pt x="7" y="14"/>
                  </a:cubicBezTo>
                  <a:cubicBezTo>
                    <a:pt x="7" y="12"/>
                    <a:pt x="9" y="12"/>
                    <a:pt x="9" y="8"/>
                  </a:cubicBezTo>
                  <a:cubicBezTo>
                    <a:pt x="10" y="4"/>
                    <a:pt x="5" y="7"/>
                    <a:pt x="7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0" name="Freeform 110"/>
            <p:cNvSpPr/>
            <p:nvPr/>
          </p:nvSpPr>
          <p:spPr bwMode="auto">
            <a:xfrm>
              <a:off x="2089150" y="1174750"/>
              <a:ext cx="46038" cy="33338"/>
            </a:xfrm>
            <a:custGeom>
              <a:avLst/>
              <a:gdLst>
                <a:gd name="T0" fmla="*/ 2 w 12"/>
                <a:gd name="T1" fmla="*/ 0 h 9"/>
                <a:gd name="T2" fmla="*/ 10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2" y="3"/>
                    <a:pt x="12" y="6"/>
                  </a:cubicBezTo>
                  <a:cubicBezTo>
                    <a:pt x="9" y="5"/>
                    <a:pt x="9" y="7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3"/>
                    <a:pt x="2" y="2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1" name="Freeform 111"/>
            <p:cNvSpPr/>
            <p:nvPr/>
          </p:nvSpPr>
          <p:spPr bwMode="auto">
            <a:xfrm>
              <a:off x="2317750" y="1160462"/>
              <a:ext cx="106363" cy="74613"/>
            </a:xfrm>
            <a:custGeom>
              <a:avLst/>
              <a:gdLst>
                <a:gd name="T0" fmla="*/ 25 w 28"/>
                <a:gd name="T1" fmla="*/ 2 h 20"/>
                <a:gd name="T2" fmla="*/ 26 w 28"/>
                <a:gd name="T3" fmla="*/ 9 h 20"/>
                <a:gd name="T4" fmla="*/ 24 w 28"/>
                <a:gd name="T5" fmla="*/ 11 h 20"/>
                <a:gd name="T6" fmla="*/ 17 w 28"/>
                <a:gd name="T7" fmla="*/ 13 h 20"/>
                <a:gd name="T8" fmla="*/ 5 w 28"/>
                <a:gd name="T9" fmla="*/ 20 h 20"/>
                <a:gd name="T10" fmla="*/ 4 w 28"/>
                <a:gd name="T11" fmla="*/ 14 h 20"/>
                <a:gd name="T12" fmla="*/ 1 w 28"/>
                <a:gd name="T13" fmla="*/ 11 h 20"/>
                <a:gd name="T14" fmla="*/ 1 w 28"/>
                <a:gd name="T15" fmla="*/ 4 h 20"/>
                <a:gd name="T16" fmla="*/ 4 w 28"/>
                <a:gd name="T17" fmla="*/ 2 h 20"/>
                <a:gd name="T18" fmla="*/ 8 w 28"/>
                <a:gd name="T19" fmla="*/ 0 h 20"/>
                <a:gd name="T20" fmla="*/ 19 w 28"/>
                <a:gd name="T21" fmla="*/ 3 h 20"/>
                <a:gd name="T22" fmla="*/ 25 w 28"/>
                <a:gd name="T2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0">
                  <a:moveTo>
                    <a:pt x="25" y="2"/>
                  </a:moveTo>
                  <a:cubicBezTo>
                    <a:pt x="28" y="1"/>
                    <a:pt x="26" y="7"/>
                    <a:pt x="26" y="9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19"/>
                    <a:pt x="5" y="20"/>
                  </a:cubicBezTo>
                  <a:cubicBezTo>
                    <a:pt x="4" y="19"/>
                    <a:pt x="4" y="17"/>
                    <a:pt x="4" y="14"/>
                  </a:cubicBezTo>
                  <a:cubicBezTo>
                    <a:pt x="3" y="13"/>
                    <a:pt x="2" y="13"/>
                    <a:pt x="1" y="11"/>
                  </a:cubicBezTo>
                  <a:cubicBezTo>
                    <a:pt x="0" y="9"/>
                    <a:pt x="2" y="7"/>
                    <a:pt x="1" y="4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6" y="2"/>
                    <a:pt x="8" y="2"/>
                    <a:pt x="8" y="0"/>
                  </a:cubicBezTo>
                  <a:cubicBezTo>
                    <a:pt x="10" y="3"/>
                    <a:pt x="17" y="0"/>
                    <a:pt x="19" y="3"/>
                  </a:cubicBezTo>
                  <a:cubicBezTo>
                    <a:pt x="22" y="3"/>
                    <a:pt x="25" y="4"/>
                    <a:pt x="2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2" name="Freeform 112"/>
            <p:cNvSpPr/>
            <p:nvPr/>
          </p:nvSpPr>
          <p:spPr bwMode="auto">
            <a:xfrm>
              <a:off x="3852862" y="1449387"/>
              <a:ext cx="223838" cy="107950"/>
            </a:xfrm>
            <a:custGeom>
              <a:avLst/>
              <a:gdLst>
                <a:gd name="T0" fmla="*/ 44 w 60"/>
                <a:gd name="T1" fmla="*/ 0 h 29"/>
                <a:gd name="T2" fmla="*/ 49 w 60"/>
                <a:gd name="T3" fmla="*/ 3 h 29"/>
                <a:gd name="T4" fmla="*/ 54 w 60"/>
                <a:gd name="T5" fmla="*/ 5 h 29"/>
                <a:gd name="T6" fmla="*/ 52 w 60"/>
                <a:gd name="T7" fmla="*/ 7 h 29"/>
                <a:gd name="T8" fmla="*/ 59 w 60"/>
                <a:gd name="T9" fmla="*/ 12 h 29"/>
                <a:gd name="T10" fmla="*/ 55 w 60"/>
                <a:gd name="T11" fmla="*/ 20 h 29"/>
                <a:gd name="T12" fmla="*/ 51 w 60"/>
                <a:gd name="T13" fmla="*/ 21 h 29"/>
                <a:gd name="T14" fmla="*/ 45 w 60"/>
                <a:gd name="T15" fmla="*/ 24 h 29"/>
                <a:gd name="T16" fmla="*/ 41 w 60"/>
                <a:gd name="T17" fmla="*/ 26 h 29"/>
                <a:gd name="T18" fmla="*/ 38 w 60"/>
                <a:gd name="T19" fmla="*/ 27 h 29"/>
                <a:gd name="T20" fmla="*/ 21 w 60"/>
                <a:gd name="T21" fmla="*/ 28 h 29"/>
                <a:gd name="T22" fmla="*/ 20 w 60"/>
                <a:gd name="T23" fmla="*/ 27 h 29"/>
                <a:gd name="T24" fmla="*/ 14 w 60"/>
                <a:gd name="T25" fmla="*/ 24 h 29"/>
                <a:gd name="T26" fmla="*/ 12 w 60"/>
                <a:gd name="T27" fmla="*/ 23 h 29"/>
                <a:gd name="T28" fmla="*/ 14 w 60"/>
                <a:gd name="T29" fmla="*/ 21 h 29"/>
                <a:gd name="T30" fmla="*/ 10 w 60"/>
                <a:gd name="T31" fmla="*/ 19 h 29"/>
                <a:gd name="T32" fmla="*/ 10 w 60"/>
                <a:gd name="T33" fmla="*/ 10 h 29"/>
                <a:gd name="T34" fmla="*/ 2 w 60"/>
                <a:gd name="T35" fmla="*/ 12 h 29"/>
                <a:gd name="T36" fmla="*/ 5 w 60"/>
                <a:gd name="T37" fmla="*/ 6 h 29"/>
                <a:gd name="T38" fmla="*/ 16 w 60"/>
                <a:gd name="T39" fmla="*/ 6 h 29"/>
                <a:gd name="T40" fmla="*/ 17 w 60"/>
                <a:gd name="T41" fmla="*/ 12 h 29"/>
                <a:gd name="T42" fmla="*/ 21 w 60"/>
                <a:gd name="T43" fmla="*/ 6 h 29"/>
                <a:gd name="T44" fmla="*/ 30 w 60"/>
                <a:gd name="T45" fmla="*/ 9 h 29"/>
                <a:gd name="T46" fmla="*/ 33 w 60"/>
                <a:gd name="T47" fmla="*/ 6 h 29"/>
                <a:gd name="T48" fmla="*/ 41 w 60"/>
                <a:gd name="T49" fmla="*/ 5 h 29"/>
                <a:gd name="T50" fmla="*/ 44 w 60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29">
                  <a:moveTo>
                    <a:pt x="44" y="0"/>
                  </a:moveTo>
                  <a:cubicBezTo>
                    <a:pt x="45" y="1"/>
                    <a:pt x="47" y="2"/>
                    <a:pt x="49" y="3"/>
                  </a:cubicBezTo>
                  <a:cubicBezTo>
                    <a:pt x="50" y="3"/>
                    <a:pt x="53" y="4"/>
                    <a:pt x="54" y="5"/>
                  </a:cubicBezTo>
                  <a:cubicBezTo>
                    <a:pt x="54" y="5"/>
                    <a:pt x="52" y="7"/>
                    <a:pt x="52" y="7"/>
                  </a:cubicBezTo>
                  <a:cubicBezTo>
                    <a:pt x="52" y="10"/>
                    <a:pt x="56" y="13"/>
                    <a:pt x="59" y="12"/>
                  </a:cubicBezTo>
                  <a:cubicBezTo>
                    <a:pt x="60" y="15"/>
                    <a:pt x="59" y="17"/>
                    <a:pt x="55" y="20"/>
                  </a:cubicBezTo>
                  <a:cubicBezTo>
                    <a:pt x="54" y="21"/>
                    <a:pt x="52" y="21"/>
                    <a:pt x="51" y="21"/>
                  </a:cubicBezTo>
                  <a:cubicBezTo>
                    <a:pt x="48" y="23"/>
                    <a:pt x="49" y="23"/>
                    <a:pt x="45" y="24"/>
                  </a:cubicBezTo>
                  <a:cubicBezTo>
                    <a:pt x="45" y="24"/>
                    <a:pt x="41" y="25"/>
                    <a:pt x="41" y="26"/>
                  </a:cubicBezTo>
                  <a:cubicBezTo>
                    <a:pt x="40" y="27"/>
                    <a:pt x="40" y="27"/>
                    <a:pt x="38" y="27"/>
                  </a:cubicBezTo>
                  <a:cubicBezTo>
                    <a:pt x="37" y="27"/>
                    <a:pt x="26" y="29"/>
                    <a:pt x="21" y="28"/>
                  </a:cubicBezTo>
                  <a:cubicBezTo>
                    <a:pt x="21" y="28"/>
                    <a:pt x="21" y="27"/>
                    <a:pt x="20" y="27"/>
                  </a:cubicBezTo>
                  <a:cubicBezTo>
                    <a:pt x="18" y="27"/>
                    <a:pt x="17" y="24"/>
                    <a:pt x="14" y="24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1"/>
                    <a:pt x="13" y="22"/>
                    <a:pt x="14" y="21"/>
                  </a:cubicBezTo>
                  <a:cubicBezTo>
                    <a:pt x="14" y="20"/>
                    <a:pt x="11" y="20"/>
                    <a:pt x="10" y="19"/>
                  </a:cubicBezTo>
                  <a:cubicBezTo>
                    <a:pt x="9" y="16"/>
                    <a:pt x="11" y="14"/>
                    <a:pt x="10" y="10"/>
                  </a:cubicBezTo>
                  <a:cubicBezTo>
                    <a:pt x="5" y="9"/>
                    <a:pt x="5" y="15"/>
                    <a:pt x="2" y="12"/>
                  </a:cubicBezTo>
                  <a:cubicBezTo>
                    <a:pt x="0" y="7"/>
                    <a:pt x="6" y="10"/>
                    <a:pt x="5" y="6"/>
                  </a:cubicBezTo>
                  <a:cubicBezTo>
                    <a:pt x="10" y="7"/>
                    <a:pt x="9" y="6"/>
                    <a:pt x="16" y="6"/>
                  </a:cubicBezTo>
                  <a:cubicBezTo>
                    <a:pt x="17" y="9"/>
                    <a:pt x="20" y="9"/>
                    <a:pt x="17" y="12"/>
                  </a:cubicBezTo>
                  <a:cubicBezTo>
                    <a:pt x="21" y="12"/>
                    <a:pt x="22" y="10"/>
                    <a:pt x="21" y="6"/>
                  </a:cubicBezTo>
                  <a:cubicBezTo>
                    <a:pt x="22" y="9"/>
                    <a:pt x="34" y="3"/>
                    <a:pt x="30" y="9"/>
                  </a:cubicBezTo>
                  <a:cubicBezTo>
                    <a:pt x="33" y="10"/>
                    <a:pt x="32" y="6"/>
                    <a:pt x="33" y="6"/>
                  </a:cubicBezTo>
                  <a:cubicBezTo>
                    <a:pt x="35" y="5"/>
                    <a:pt x="38" y="5"/>
                    <a:pt x="41" y="5"/>
                  </a:cubicBezTo>
                  <a:cubicBezTo>
                    <a:pt x="43" y="4"/>
                    <a:pt x="44" y="3"/>
                    <a:pt x="4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3" name="Freeform 113"/>
            <p:cNvSpPr/>
            <p:nvPr/>
          </p:nvSpPr>
          <p:spPr bwMode="auto">
            <a:xfrm>
              <a:off x="2501900" y="1474787"/>
              <a:ext cx="134938" cy="98425"/>
            </a:xfrm>
            <a:custGeom>
              <a:avLst/>
              <a:gdLst>
                <a:gd name="T0" fmla="*/ 10 w 36"/>
                <a:gd name="T1" fmla="*/ 0 h 26"/>
                <a:gd name="T2" fmla="*/ 18 w 36"/>
                <a:gd name="T3" fmla="*/ 9 h 26"/>
                <a:gd name="T4" fmla="*/ 21 w 36"/>
                <a:gd name="T5" fmla="*/ 7 h 26"/>
                <a:gd name="T6" fmla="*/ 25 w 36"/>
                <a:gd name="T7" fmla="*/ 12 h 26"/>
                <a:gd name="T8" fmla="*/ 31 w 36"/>
                <a:gd name="T9" fmla="*/ 19 h 26"/>
                <a:gd name="T10" fmla="*/ 36 w 36"/>
                <a:gd name="T11" fmla="*/ 20 h 26"/>
                <a:gd name="T12" fmla="*/ 18 w 36"/>
                <a:gd name="T13" fmla="*/ 21 h 26"/>
                <a:gd name="T14" fmla="*/ 11 w 36"/>
                <a:gd name="T15" fmla="*/ 26 h 26"/>
                <a:gd name="T16" fmla="*/ 0 w 36"/>
                <a:gd name="T17" fmla="*/ 21 h 26"/>
                <a:gd name="T18" fmla="*/ 3 w 36"/>
                <a:gd name="T19" fmla="*/ 20 h 26"/>
                <a:gd name="T20" fmla="*/ 4 w 36"/>
                <a:gd name="T21" fmla="*/ 17 h 26"/>
                <a:gd name="T22" fmla="*/ 4 w 36"/>
                <a:gd name="T23" fmla="*/ 5 h 26"/>
                <a:gd name="T24" fmla="*/ 10 w 3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6">
                  <a:moveTo>
                    <a:pt x="10" y="0"/>
                  </a:moveTo>
                  <a:cubicBezTo>
                    <a:pt x="12" y="4"/>
                    <a:pt x="19" y="2"/>
                    <a:pt x="18" y="9"/>
                  </a:cubicBezTo>
                  <a:cubicBezTo>
                    <a:pt x="19" y="10"/>
                    <a:pt x="21" y="7"/>
                    <a:pt x="21" y="7"/>
                  </a:cubicBezTo>
                  <a:cubicBezTo>
                    <a:pt x="23" y="8"/>
                    <a:pt x="22" y="11"/>
                    <a:pt x="25" y="12"/>
                  </a:cubicBezTo>
                  <a:cubicBezTo>
                    <a:pt x="27" y="12"/>
                    <a:pt x="29" y="17"/>
                    <a:pt x="31" y="19"/>
                  </a:cubicBezTo>
                  <a:cubicBezTo>
                    <a:pt x="35" y="17"/>
                    <a:pt x="34" y="17"/>
                    <a:pt x="36" y="20"/>
                  </a:cubicBezTo>
                  <a:cubicBezTo>
                    <a:pt x="33" y="23"/>
                    <a:pt x="24" y="21"/>
                    <a:pt x="18" y="21"/>
                  </a:cubicBezTo>
                  <a:cubicBezTo>
                    <a:pt x="16" y="23"/>
                    <a:pt x="12" y="23"/>
                    <a:pt x="11" y="26"/>
                  </a:cubicBezTo>
                  <a:cubicBezTo>
                    <a:pt x="8" y="24"/>
                    <a:pt x="6" y="20"/>
                    <a:pt x="0" y="21"/>
                  </a:cubicBezTo>
                  <a:cubicBezTo>
                    <a:pt x="0" y="20"/>
                    <a:pt x="2" y="20"/>
                    <a:pt x="3" y="20"/>
                  </a:cubicBezTo>
                  <a:cubicBezTo>
                    <a:pt x="1" y="18"/>
                    <a:pt x="1" y="17"/>
                    <a:pt x="4" y="17"/>
                  </a:cubicBezTo>
                  <a:cubicBezTo>
                    <a:pt x="1" y="12"/>
                    <a:pt x="4" y="10"/>
                    <a:pt x="4" y="5"/>
                  </a:cubicBezTo>
                  <a:cubicBezTo>
                    <a:pt x="7" y="4"/>
                    <a:pt x="10" y="4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4" name="Freeform 114"/>
            <p:cNvSpPr/>
            <p:nvPr/>
          </p:nvSpPr>
          <p:spPr bwMode="auto">
            <a:xfrm>
              <a:off x="6416675" y="3027363"/>
              <a:ext cx="225425" cy="239713"/>
            </a:xfrm>
            <a:custGeom>
              <a:avLst/>
              <a:gdLst>
                <a:gd name="T0" fmla="*/ 5 w 60"/>
                <a:gd name="T1" fmla="*/ 9 h 64"/>
                <a:gd name="T2" fmla="*/ 2 w 60"/>
                <a:gd name="T3" fmla="*/ 7 h 64"/>
                <a:gd name="T4" fmla="*/ 0 w 60"/>
                <a:gd name="T5" fmla="*/ 3 h 64"/>
                <a:gd name="T6" fmla="*/ 11 w 60"/>
                <a:gd name="T7" fmla="*/ 2 h 64"/>
                <a:gd name="T8" fmla="*/ 16 w 60"/>
                <a:gd name="T9" fmla="*/ 4 h 64"/>
                <a:gd name="T10" fmla="*/ 16 w 60"/>
                <a:gd name="T11" fmla="*/ 7 h 64"/>
                <a:gd name="T12" fmla="*/ 19 w 60"/>
                <a:gd name="T13" fmla="*/ 10 h 64"/>
                <a:gd name="T14" fmla="*/ 25 w 60"/>
                <a:gd name="T15" fmla="*/ 13 h 64"/>
                <a:gd name="T16" fmla="*/ 35 w 60"/>
                <a:gd name="T17" fmla="*/ 21 h 64"/>
                <a:gd name="T18" fmla="*/ 37 w 60"/>
                <a:gd name="T19" fmla="*/ 25 h 64"/>
                <a:gd name="T20" fmla="*/ 42 w 60"/>
                <a:gd name="T21" fmla="*/ 27 h 64"/>
                <a:gd name="T22" fmla="*/ 44 w 60"/>
                <a:gd name="T23" fmla="*/ 30 h 64"/>
                <a:gd name="T24" fmla="*/ 44 w 60"/>
                <a:gd name="T25" fmla="*/ 32 h 64"/>
                <a:gd name="T26" fmla="*/ 47 w 60"/>
                <a:gd name="T27" fmla="*/ 35 h 64"/>
                <a:gd name="T28" fmla="*/ 51 w 60"/>
                <a:gd name="T29" fmla="*/ 39 h 64"/>
                <a:gd name="T30" fmla="*/ 54 w 60"/>
                <a:gd name="T31" fmla="*/ 42 h 64"/>
                <a:gd name="T32" fmla="*/ 57 w 60"/>
                <a:gd name="T33" fmla="*/ 49 h 64"/>
                <a:gd name="T34" fmla="*/ 58 w 60"/>
                <a:gd name="T35" fmla="*/ 55 h 64"/>
                <a:gd name="T36" fmla="*/ 60 w 60"/>
                <a:gd name="T37" fmla="*/ 59 h 64"/>
                <a:gd name="T38" fmla="*/ 53 w 60"/>
                <a:gd name="T39" fmla="*/ 61 h 64"/>
                <a:gd name="T40" fmla="*/ 47 w 60"/>
                <a:gd name="T41" fmla="*/ 61 h 64"/>
                <a:gd name="T42" fmla="*/ 47 w 60"/>
                <a:gd name="T43" fmla="*/ 58 h 64"/>
                <a:gd name="T44" fmla="*/ 44 w 60"/>
                <a:gd name="T45" fmla="*/ 58 h 64"/>
                <a:gd name="T46" fmla="*/ 37 w 60"/>
                <a:gd name="T47" fmla="*/ 52 h 64"/>
                <a:gd name="T48" fmla="*/ 39 w 60"/>
                <a:gd name="T49" fmla="*/ 49 h 64"/>
                <a:gd name="T50" fmla="*/ 37 w 60"/>
                <a:gd name="T51" fmla="*/ 49 h 64"/>
                <a:gd name="T52" fmla="*/ 36 w 60"/>
                <a:gd name="T53" fmla="*/ 46 h 64"/>
                <a:gd name="T54" fmla="*/ 33 w 60"/>
                <a:gd name="T55" fmla="*/ 46 h 64"/>
                <a:gd name="T56" fmla="*/ 28 w 60"/>
                <a:gd name="T57" fmla="*/ 41 h 64"/>
                <a:gd name="T58" fmla="*/ 25 w 60"/>
                <a:gd name="T59" fmla="*/ 31 h 64"/>
                <a:gd name="T60" fmla="*/ 23 w 60"/>
                <a:gd name="T61" fmla="*/ 34 h 64"/>
                <a:gd name="T62" fmla="*/ 21 w 60"/>
                <a:gd name="T63" fmla="*/ 27 h 64"/>
                <a:gd name="T64" fmla="*/ 18 w 60"/>
                <a:gd name="T65" fmla="*/ 24 h 64"/>
                <a:gd name="T66" fmla="*/ 15 w 60"/>
                <a:gd name="T67" fmla="*/ 23 h 64"/>
                <a:gd name="T68" fmla="*/ 14 w 60"/>
                <a:gd name="T69" fmla="*/ 17 h 64"/>
                <a:gd name="T70" fmla="*/ 9 w 60"/>
                <a:gd name="T71" fmla="*/ 14 h 64"/>
                <a:gd name="T72" fmla="*/ 7 w 60"/>
                <a:gd name="T73" fmla="*/ 11 h 64"/>
                <a:gd name="T74" fmla="*/ 5 w 60"/>
                <a:gd name="T7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" h="64">
                  <a:moveTo>
                    <a:pt x="5" y="9"/>
                  </a:moveTo>
                  <a:cubicBezTo>
                    <a:pt x="5" y="7"/>
                    <a:pt x="3" y="8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6" y="4"/>
                    <a:pt x="11" y="2"/>
                  </a:cubicBezTo>
                  <a:cubicBezTo>
                    <a:pt x="10" y="5"/>
                    <a:pt x="15" y="3"/>
                    <a:pt x="16" y="4"/>
                  </a:cubicBezTo>
                  <a:cubicBezTo>
                    <a:pt x="17" y="5"/>
                    <a:pt x="16" y="7"/>
                    <a:pt x="16" y="7"/>
                  </a:cubicBezTo>
                  <a:cubicBezTo>
                    <a:pt x="18" y="8"/>
                    <a:pt x="20" y="7"/>
                    <a:pt x="19" y="10"/>
                  </a:cubicBezTo>
                  <a:cubicBezTo>
                    <a:pt x="23" y="9"/>
                    <a:pt x="22" y="13"/>
                    <a:pt x="25" y="13"/>
                  </a:cubicBezTo>
                  <a:cubicBezTo>
                    <a:pt x="27" y="13"/>
                    <a:pt x="31" y="21"/>
                    <a:pt x="35" y="21"/>
                  </a:cubicBezTo>
                  <a:cubicBezTo>
                    <a:pt x="38" y="21"/>
                    <a:pt x="36" y="24"/>
                    <a:pt x="37" y="25"/>
                  </a:cubicBezTo>
                  <a:cubicBezTo>
                    <a:pt x="38" y="26"/>
                    <a:pt x="41" y="26"/>
                    <a:pt x="42" y="27"/>
                  </a:cubicBezTo>
                  <a:cubicBezTo>
                    <a:pt x="42" y="27"/>
                    <a:pt x="44" y="29"/>
                    <a:pt x="44" y="30"/>
                  </a:cubicBezTo>
                  <a:cubicBezTo>
                    <a:pt x="45" y="30"/>
                    <a:pt x="44" y="32"/>
                    <a:pt x="44" y="32"/>
                  </a:cubicBezTo>
                  <a:cubicBezTo>
                    <a:pt x="45" y="33"/>
                    <a:pt x="46" y="34"/>
                    <a:pt x="47" y="35"/>
                  </a:cubicBezTo>
                  <a:cubicBezTo>
                    <a:pt x="48" y="36"/>
                    <a:pt x="49" y="39"/>
                    <a:pt x="51" y="39"/>
                  </a:cubicBezTo>
                  <a:cubicBezTo>
                    <a:pt x="52" y="40"/>
                    <a:pt x="54" y="42"/>
                    <a:pt x="54" y="42"/>
                  </a:cubicBezTo>
                  <a:cubicBezTo>
                    <a:pt x="56" y="44"/>
                    <a:pt x="55" y="49"/>
                    <a:pt x="57" y="49"/>
                  </a:cubicBezTo>
                  <a:cubicBezTo>
                    <a:pt x="59" y="49"/>
                    <a:pt x="59" y="53"/>
                    <a:pt x="58" y="55"/>
                  </a:cubicBezTo>
                  <a:cubicBezTo>
                    <a:pt x="58" y="57"/>
                    <a:pt x="55" y="59"/>
                    <a:pt x="60" y="59"/>
                  </a:cubicBezTo>
                  <a:cubicBezTo>
                    <a:pt x="59" y="64"/>
                    <a:pt x="55" y="61"/>
                    <a:pt x="53" y="61"/>
                  </a:cubicBezTo>
                  <a:cubicBezTo>
                    <a:pt x="51" y="60"/>
                    <a:pt x="49" y="61"/>
                    <a:pt x="47" y="61"/>
                  </a:cubicBezTo>
                  <a:cubicBezTo>
                    <a:pt x="47" y="60"/>
                    <a:pt x="48" y="58"/>
                    <a:pt x="47" y="58"/>
                  </a:cubicBezTo>
                  <a:cubicBezTo>
                    <a:pt x="47" y="57"/>
                    <a:pt x="45" y="58"/>
                    <a:pt x="44" y="58"/>
                  </a:cubicBezTo>
                  <a:cubicBezTo>
                    <a:pt x="43" y="57"/>
                    <a:pt x="41" y="52"/>
                    <a:pt x="37" y="52"/>
                  </a:cubicBezTo>
                  <a:cubicBezTo>
                    <a:pt x="38" y="51"/>
                    <a:pt x="39" y="51"/>
                    <a:pt x="39" y="49"/>
                  </a:cubicBezTo>
                  <a:cubicBezTo>
                    <a:pt x="39" y="48"/>
                    <a:pt x="37" y="49"/>
                    <a:pt x="37" y="49"/>
                  </a:cubicBezTo>
                  <a:cubicBezTo>
                    <a:pt x="36" y="50"/>
                    <a:pt x="37" y="47"/>
                    <a:pt x="36" y="46"/>
                  </a:cubicBezTo>
                  <a:cubicBezTo>
                    <a:pt x="35" y="46"/>
                    <a:pt x="34" y="47"/>
                    <a:pt x="33" y="46"/>
                  </a:cubicBezTo>
                  <a:cubicBezTo>
                    <a:pt x="31" y="45"/>
                    <a:pt x="31" y="41"/>
                    <a:pt x="28" y="41"/>
                  </a:cubicBezTo>
                  <a:cubicBezTo>
                    <a:pt x="29" y="35"/>
                    <a:pt x="25" y="35"/>
                    <a:pt x="25" y="31"/>
                  </a:cubicBezTo>
                  <a:cubicBezTo>
                    <a:pt x="23" y="31"/>
                    <a:pt x="24" y="33"/>
                    <a:pt x="23" y="34"/>
                  </a:cubicBezTo>
                  <a:cubicBezTo>
                    <a:pt x="21" y="32"/>
                    <a:pt x="22" y="29"/>
                    <a:pt x="21" y="27"/>
                  </a:cubicBezTo>
                  <a:cubicBezTo>
                    <a:pt x="20" y="26"/>
                    <a:pt x="18" y="25"/>
                    <a:pt x="18" y="24"/>
                  </a:cubicBezTo>
                  <a:cubicBezTo>
                    <a:pt x="17" y="24"/>
                    <a:pt x="17" y="22"/>
                    <a:pt x="15" y="23"/>
                  </a:cubicBezTo>
                  <a:cubicBezTo>
                    <a:pt x="16" y="20"/>
                    <a:pt x="14" y="19"/>
                    <a:pt x="14" y="17"/>
                  </a:cubicBezTo>
                  <a:cubicBezTo>
                    <a:pt x="13" y="15"/>
                    <a:pt x="11" y="15"/>
                    <a:pt x="9" y="14"/>
                  </a:cubicBezTo>
                  <a:cubicBezTo>
                    <a:pt x="9" y="14"/>
                    <a:pt x="6" y="11"/>
                    <a:pt x="7" y="11"/>
                  </a:cubicBezTo>
                  <a:cubicBezTo>
                    <a:pt x="6" y="9"/>
                    <a:pt x="10" y="6"/>
                    <a:pt x="5" y="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5" name="Freeform 115"/>
            <p:cNvSpPr/>
            <p:nvPr/>
          </p:nvSpPr>
          <p:spPr bwMode="auto">
            <a:xfrm>
              <a:off x="5299075" y="3403600"/>
              <a:ext cx="161925" cy="295275"/>
            </a:xfrm>
            <a:custGeom>
              <a:avLst/>
              <a:gdLst>
                <a:gd name="T0" fmla="*/ 32 w 43"/>
                <a:gd name="T1" fmla="*/ 0 h 79"/>
                <a:gd name="T2" fmla="*/ 38 w 43"/>
                <a:gd name="T3" fmla="*/ 1 h 79"/>
                <a:gd name="T4" fmla="*/ 35 w 43"/>
                <a:gd name="T5" fmla="*/ 26 h 79"/>
                <a:gd name="T6" fmla="*/ 32 w 43"/>
                <a:gd name="T7" fmla="*/ 43 h 79"/>
                <a:gd name="T8" fmla="*/ 28 w 43"/>
                <a:gd name="T9" fmla="*/ 50 h 79"/>
                <a:gd name="T10" fmla="*/ 27 w 43"/>
                <a:gd name="T11" fmla="*/ 59 h 79"/>
                <a:gd name="T12" fmla="*/ 27 w 43"/>
                <a:gd name="T13" fmla="*/ 62 h 79"/>
                <a:gd name="T14" fmla="*/ 24 w 43"/>
                <a:gd name="T15" fmla="*/ 63 h 79"/>
                <a:gd name="T16" fmla="*/ 23 w 43"/>
                <a:gd name="T17" fmla="*/ 71 h 79"/>
                <a:gd name="T18" fmla="*/ 21 w 43"/>
                <a:gd name="T19" fmla="*/ 73 h 79"/>
                <a:gd name="T20" fmla="*/ 20 w 43"/>
                <a:gd name="T21" fmla="*/ 77 h 79"/>
                <a:gd name="T22" fmla="*/ 6 w 43"/>
                <a:gd name="T23" fmla="*/ 78 h 79"/>
                <a:gd name="T24" fmla="*/ 4 w 43"/>
                <a:gd name="T25" fmla="*/ 71 h 79"/>
                <a:gd name="T26" fmla="*/ 3 w 43"/>
                <a:gd name="T27" fmla="*/ 69 h 79"/>
                <a:gd name="T28" fmla="*/ 0 w 43"/>
                <a:gd name="T29" fmla="*/ 67 h 79"/>
                <a:gd name="T30" fmla="*/ 0 w 43"/>
                <a:gd name="T31" fmla="*/ 62 h 79"/>
                <a:gd name="T32" fmla="*/ 2 w 43"/>
                <a:gd name="T33" fmla="*/ 60 h 79"/>
                <a:gd name="T34" fmla="*/ 0 w 43"/>
                <a:gd name="T35" fmla="*/ 59 h 79"/>
                <a:gd name="T36" fmla="*/ 3 w 43"/>
                <a:gd name="T37" fmla="*/ 53 h 79"/>
                <a:gd name="T38" fmla="*/ 3 w 43"/>
                <a:gd name="T39" fmla="*/ 50 h 79"/>
                <a:gd name="T40" fmla="*/ 6 w 43"/>
                <a:gd name="T41" fmla="*/ 49 h 79"/>
                <a:gd name="T42" fmla="*/ 9 w 43"/>
                <a:gd name="T43" fmla="*/ 42 h 79"/>
                <a:gd name="T44" fmla="*/ 6 w 43"/>
                <a:gd name="T45" fmla="*/ 38 h 79"/>
                <a:gd name="T46" fmla="*/ 6 w 43"/>
                <a:gd name="T47" fmla="*/ 29 h 79"/>
                <a:gd name="T48" fmla="*/ 9 w 43"/>
                <a:gd name="T49" fmla="*/ 26 h 79"/>
                <a:gd name="T50" fmla="*/ 13 w 43"/>
                <a:gd name="T51" fmla="*/ 24 h 79"/>
                <a:gd name="T52" fmla="*/ 20 w 43"/>
                <a:gd name="T53" fmla="*/ 18 h 79"/>
                <a:gd name="T54" fmla="*/ 24 w 43"/>
                <a:gd name="T55" fmla="*/ 19 h 79"/>
                <a:gd name="T56" fmla="*/ 25 w 43"/>
                <a:gd name="T57" fmla="*/ 11 h 79"/>
                <a:gd name="T58" fmla="*/ 30 w 43"/>
                <a:gd name="T59" fmla="*/ 10 h 79"/>
                <a:gd name="T60" fmla="*/ 32 w 43"/>
                <a:gd name="T6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79">
                  <a:moveTo>
                    <a:pt x="32" y="0"/>
                  </a:moveTo>
                  <a:cubicBezTo>
                    <a:pt x="34" y="1"/>
                    <a:pt x="36" y="1"/>
                    <a:pt x="38" y="1"/>
                  </a:cubicBezTo>
                  <a:cubicBezTo>
                    <a:pt x="36" y="8"/>
                    <a:pt x="43" y="21"/>
                    <a:pt x="35" y="26"/>
                  </a:cubicBezTo>
                  <a:cubicBezTo>
                    <a:pt x="35" y="33"/>
                    <a:pt x="34" y="38"/>
                    <a:pt x="32" y="43"/>
                  </a:cubicBezTo>
                  <a:cubicBezTo>
                    <a:pt x="32" y="46"/>
                    <a:pt x="31" y="50"/>
                    <a:pt x="28" y="50"/>
                  </a:cubicBezTo>
                  <a:cubicBezTo>
                    <a:pt x="29" y="54"/>
                    <a:pt x="27" y="56"/>
                    <a:pt x="27" y="59"/>
                  </a:cubicBezTo>
                  <a:cubicBezTo>
                    <a:pt x="27" y="59"/>
                    <a:pt x="27" y="61"/>
                    <a:pt x="27" y="62"/>
                  </a:cubicBezTo>
                  <a:cubicBezTo>
                    <a:pt x="27" y="62"/>
                    <a:pt x="24" y="63"/>
                    <a:pt x="24" y="63"/>
                  </a:cubicBezTo>
                  <a:cubicBezTo>
                    <a:pt x="23" y="65"/>
                    <a:pt x="24" y="68"/>
                    <a:pt x="23" y="71"/>
                  </a:cubicBezTo>
                  <a:cubicBezTo>
                    <a:pt x="22" y="72"/>
                    <a:pt x="21" y="71"/>
                    <a:pt x="21" y="73"/>
                  </a:cubicBezTo>
                  <a:cubicBezTo>
                    <a:pt x="21" y="74"/>
                    <a:pt x="19" y="75"/>
                    <a:pt x="20" y="77"/>
                  </a:cubicBezTo>
                  <a:cubicBezTo>
                    <a:pt x="16" y="78"/>
                    <a:pt x="11" y="79"/>
                    <a:pt x="6" y="78"/>
                  </a:cubicBezTo>
                  <a:cubicBezTo>
                    <a:pt x="6" y="75"/>
                    <a:pt x="3" y="75"/>
                    <a:pt x="4" y="71"/>
                  </a:cubicBezTo>
                  <a:cubicBezTo>
                    <a:pt x="3" y="71"/>
                    <a:pt x="3" y="70"/>
                    <a:pt x="3" y="69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0" y="60"/>
                    <a:pt x="1" y="61"/>
                    <a:pt x="2" y="60"/>
                  </a:cubicBezTo>
                  <a:cubicBezTo>
                    <a:pt x="2" y="59"/>
                    <a:pt x="0" y="59"/>
                    <a:pt x="0" y="59"/>
                  </a:cubicBezTo>
                  <a:cubicBezTo>
                    <a:pt x="1" y="56"/>
                    <a:pt x="2" y="55"/>
                    <a:pt x="3" y="53"/>
                  </a:cubicBezTo>
                  <a:cubicBezTo>
                    <a:pt x="3" y="53"/>
                    <a:pt x="3" y="51"/>
                    <a:pt x="3" y="50"/>
                  </a:cubicBezTo>
                  <a:cubicBezTo>
                    <a:pt x="3" y="50"/>
                    <a:pt x="6" y="49"/>
                    <a:pt x="6" y="49"/>
                  </a:cubicBezTo>
                  <a:cubicBezTo>
                    <a:pt x="6" y="47"/>
                    <a:pt x="4" y="37"/>
                    <a:pt x="9" y="42"/>
                  </a:cubicBezTo>
                  <a:cubicBezTo>
                    <a:pt x="9" y="39"/>
                    <a:pt x="6" y="40"/>
                    <a:pt x="6" y="3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28"/>
                    <a:pt x="9" y="26"/>
                  </a:cubicBezTo>
                  <a:cubicBezTo>
                    <a:pt x="11" y="27"/>
                    <a:pt x="12" y="24"/>
                    <a:pt x="13" y="24"/>
                  </a:cubicBezTo>
                  <a:cubicBezTo>
                    <a:pt x="15" y="23"/>
                    <a:pt x="21" y="24"/>
                    <a:pt x="20" y="18"/>
                  </a:cubicBezTo>
                  <a:cubicBezTo>
                    <a:pt x="22" y="18"/>
                    <a:pt x="22" y="19"/>
                    <a:pt x="24" y="19"/>
                  </a:cubicBezTo>
                  <a:cubicBezTo>
                    <a:pt x="23" y="15"/>
                    <a:pt x="25" y="14"/>
                    <a:pt x="25" y="11"/>
                  </a:cubicBezTo>
                  <a:cubicBezTo>
                    <a:pt x="30" y="13"/>
                    <a:pt x="28" y="2"/>
                    <a:pt x="30" y="10"/>
                  </a:cubicBezTo>
                  <a:cubicBezTo>
                    <a:pt x="34" y="8"/>
                    <a:pt x="30" y="2"/>
                    <a:pt x="3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6" name="Freeform 116"/>
            <p:cNvSpPr/>
            <p:nvPr/>
          </p:nvSpPr>
          <p:spPr bwMode="auto">
            <a:xfrm>
              <a:off x="6796087" y="3387725"/>
              <a:ext cx="866775" cy="633413"/>
            </a:xfrm>
            <a:custGeom>
              <a:avLst/>
              <a:gdLst>
                <a:gd name="T0" fmla="*/ 134 w 231"/>
                <a:gd name="T1" fmla="*/ 14 h 169"/>
                <a:gd name="T2" fmla="*/ 129 w 231"/>
                <a:gd name="T3" fmla="*/ 16 h 169"/>
                <a:gd name="T4" fmla="*/ 136 w 231"/>
                <a:gd name="T5" fmla="*/ 25 h 169"/>
                <a:gd name="T6" fmla="*/ 155 w 231"/>
                <a:gd name="T7" fmla="*/ 36 h 169"/>
                <a:gd name="T8" fmla="*/ 161 w 231"/>
                <a:gd name="T9" fmla="*/ 28 h 169"/>
                <a:gd name="T10" fmla="*/ 162 w 231"/>
                <a:gd name="T11" fmla="*/ 22 h 169"/>
                <a:gd name="T12" fmla="*/ 164 w 231"/>
                <a:gd name="T13" fmla="*/ 9 h 169"/>
                <a:gd name="T14" fmla="*/ 168 w 231"/>
                <a:gd name="T15" fmla="*/ 2 h 169"/>
                <a:gd name="T16" fmla="*/ 172 w 231"/>
                <a:gd name="T17" fmla="*/ 8 h 169"/>
                <a:gd name="T18" fmla="*/ 179 w 231"/>
                <a:gd name="T19" fmla="*/ 22 h 169"/>
                <a:gd name="T20" fmla="*/ 186 w 231"/>
                <a:gd name="T21" fmla="*/ 32 h 169"/>
                <a:gd name="T22" fmla="*/ 193 w 231"/>
                <a:gd name="T23" fmla="*/ 42 h 169"/>
                <a:gd name="T24" fmla="*/ 197 w 231"/>
                <a:gd name="T25" fmla="*/ 53 h 169"/>
                <a:gd name="T26" fmla="*/ 202 w 231"/>
                <a:gd name="T27" fmla="*/ 56 h 169"/>
                <a:gd name="T28" fmla="*/ 210 w 231"/>
                <a:gd name="T29" fmla="*/ 61 h 169"/>
                <a:gd name="T30" fmla="*/ 217 w 231"/>
                <a:gd name="T31" fmla="*/ 75 h 169"/>
                <a:gd name="T32" fmla="*/ 220 w 231"/>
                <a:gd name="T33" fmla="*/ 78 h 169"/>
                <a:gd name="T34" fmla="*/ 228 w 231"/>
                <a:gd name="T35" fmla="*/ 84 h 169"/>
                <a:gd name="T36" fmla="*/ 231 w 231"/>
                <a:gd name="T37" fmla="*/ 108 h 169"/>
                <a:gd name="T38" fmla="*/ 227 w 231"/>
                <a:gd name="T39" fmla="*/ 119 h 169"/>
                <a:gd name="T40" fmla="*/ 227 w 231"/>
                <a:gd name="T41" fmla="*/ 123 h 169"/>
                <a:gd name="T42" fmla="*/ 224 w 231"/>
                <a:gd name="T43" fmla="*/ 131 h 169"/>
                <a:gd name="T44" fmla="*/ 216 w 231"/>
                <a:gd name="T45" fmla="*/ 138 h 169"/>
                <a:gd name="T46" fmla="*/ 209 w 231"/>
                <a:gd name="T47" fmla="*/ 159 h 169"/>
                <a:gd name="T48" fmla="*/ 196 w 231"/>
                <a:gd name="T49" fmla="*/ 165 h 169"/>
                <a:gd name="T50" fmla="*/ 190 w 231"/>
                <a:gd name="T51" fmla="*/ 169 h 169"/>
                <a:gd name="T52" fmla="*/ 179 w 231"/>
                <a:gd name="T53" fmla="*/ 167 h 169"/>
                <a:gd name="T54" fmla="*/ 154 w 231"/>
                <a:gd name="T55" fmla="*/ 162 h 169"/>
                <a:gd name="T56" fmla="*/ 152 w 231"/>
                <a:gd name="T57" fmla="*/ 154 h 169"/>
                <a:gd name="T58" fmla="*/ 151 w 231"/>
                <a:gd name="T59" fmla="*/ 150 h 169"/>
                <a:gd name="T60" fmla="*/ 140 w 231"/>
                <a:gd name="T61" fmla="*/ 141 h 169"/>
                <a:gd name="T62" fmla="*/ 134 w 231"/>
                <a:gd name="T63" fmla="*/ 134 h 169"/>
                <a:gd name="T64" fmla="*/ 123 w 231"/>
                <a:gd name="T65" fmla="*/ 130 h 169"/>
                <a:gd name="T66" fmla="*/ 117 w 231"/>
                <a:gd name="T67" fmla="*/ 127 h 169"/>
                <a:gd name="T68" fmla="*/ 91 w 231"/>
                <a:gd name="T69" fmla="*/ 122 h 169"/>
                <a:gd name="T70" fmla="*/ 77 w 231"/>
                <a:gd name="T71" fmla="*/ 126 h 169"/>
                <a:gd name="T72" fmla="*/ 71 w 231"/>
                <a:gd name="T73" fmla="*/ 129 h 169"/>
                <a:gd name="T74" fmla="*/ 67 w 231"/>
                <a:gd name="T75" fmla="*/ 133 h 169"/>
                <a:gd name="T76" fmla="*/ 64 w 231"/>
                <a:gd name="T77" fmla="*/ 133 h 169"/>
                <a:gd name="T78" fmla="*/ 39 w 231"/>
                <a:gd name="T79" fmla="*/ 137 h 169"/>
                <a:gd name="T80" fmla="*/ 35 w 231"/>
                <a:gd name="T81" fmla="*/ 140 h 169"/>
                <a:gd name="T82" fmla="*/ 11 w 231"/>
                <a:gd name="T83" fmla="*/ 144 h 169"/>
                <a:gd name="T84" fmla="*/ 14 w 231"/>
                <a:gd name="T85" fmla="*/ 129 h 169"/>
                <a:gd name="T86" fmla="*/ 11 w 231"/>
                <a:gd name="T87" fmla="*/ 120 h 169"/>
                <a:gd name="T88" fmla="*/ 11 w 231"/>
                <a:gd name="T89" fmla="*/ 115 h 169"/>
                <a:gd name="T90" fmla="*/ 7 w 231"/>
                <a:gd name="T91" fmla="*/ 106 h 169"/>
                <a:gd name="T92" fmla="*/ 5 w 231"/>
                <a:gd name="T93" fmla="*/ 99 h 169"/>
                <a:gd name="T94" fmla="*/ 2 w 231"/>
                <a:gd name="T95" fmla="*/ 91 h 169"/>
                <a:gd name="T96" fmla="*/ 4 w 231"/>
                <a:gd name="T97" fmla="*/ 84 h 169"/>
                <a:gd name="T98" fmla="*/ 4 w 231"/>
                <a:gd name="T99" fmla="*/ 66 h 169"/>
                <a:gd name="T100" fmla="*/ 19 w 231"/>
                <a:gd name="T101" fmla="*/ 56 h 169"/>
                <a:gd name="T102" fmla="*/ 37 w 231"/>
                <a:gd name="T103" fmla="*/ 52 h 169"/>
                <a:gd name="T104" fmla="*/ 47 w 231"/>
                <a:gd name="T105" fmla="*/ 47 h 169"/>
                <a:gd name="T106" fmla="*/ 51 w 231"/>
                <a:gd name="T107" fmla="*/ 32 h 169"/>
                <a:gd name="T108" fmla="*/ 64 w 231"/>
                <a:gd name="T109" fmla="*/ 32 h 169"/>
                <a:gd name="T110" fmla="*/ 67 w 231"/>
                <a:gd name="T111" fmla="*/ 22 h 169"/>
                <a:gd name="T112" fmla="*/ 78 w 231"/>
                <a:gd name="T113" fmla="*/ 15 h 169"/>
                <a:gd name="T114" fmla="*/ 87 w 231"/>
                <a:gd name="T115" fmla="*/ 19 h 169"/>
                <a:gd name="T116" fmla="*/ 89 w 231"/>
                <a:gd name="T117" fmla="*/ 21 h 169"/>
                <a:gd name="T118" fmla="*/ 92 w 231"/>
                <a:gd name="T119" fmla="*/ 18 h 169"/>
                <a:gd name="T120" fmla="*/ 102 w 231"/>
                <a:gd name="T121" fmla="*/ 9 h 169"/>
                <a:gd name="T122" fmla="*/ 109 w 231"/>
                <a:gd name="T123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69">
                  <a:moveTo>
                    <a:pt x="134" y="7"/>
                  </a:moveTo>
                  <a:cubicBezTo>
                    <a:pt x="134" y="14"/>
                    <a:pt x="134" y="14"/>
                    <a:pt x="134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15"/>
                    <a:pt x="131" y="16"/>
                    <a:pt x="129" y="16"/>
                  </a:cubicBezTo>
                  <a:cubicBezTo>
                    <a:pt x="131" y="19"/>
                    <a:pt x="128" y="18"/>
                    <a:pt x="129" y="22"/>
                  </a:cubicBezTo>
                  <a:cubicBezTo>
                    <a:pt x="130" y="24"/>
                    <a:pt x="132" y="25"/>
                    <a:pt x="136" y="25"/>
                  </a:cubicBezTo>
                  <a:cubicBezTo>
                    <a:pt x="136" y="31"/>
                    <a:pt x="145" y="29"/>
                    <a:pt x="145" y="35"/>
                  </a:cubicBezTo>
                  <a:cubicBezTo>
                    <a:pt x="149" y="35"/>
                    <a:pt x="153" y="34"/>
                    <a:pt x="155" y="36"/>
                  </a:cubicBezTo>
                  <a:cubicBezTo>
                    <a:pt x="158" y="35"/>
                    <a:pt x="155" y="30"/>
                    <a:pt x="161" y="32"/>
                  </a:cubicBezTo>
                  <a:cubicBezTo>
                    <a:pt x="160" y="31"/>
                    <a:pt x="159" y="28"/>
                    <a:pt x="161" y="28"/>
                  </a:cubicBezTo>
                  <a:cubicBezTo>
                    <a:pt x="163" y="28"/>
                    <a:pt x="161" y="25"/>
                    <a:pt x="161" y="23"/>
                  </a:cubicBezTo>
                  <a:cubicBezTo>
                    <a:pt x="161" y="23"/>
                    <a:pt x="162" y="23"/>
                    <a:pt x="162" y="22"/>
                  </a:cubicBezTo>
                  <a:cubicBezTo>
                    <a:pt x="162" y="21"/>
                    <a:pt x="164" y="19"/>
                    <a:pt x="164" y="16"/>
                  </a:cubicBezTo>
                  <a:cubicBezTo>
                    <a:pt x="163" y="15"/>
                    <a:pt x="162" y="14"/>
                    <a:pt x="164" y="9"/>
                  </a:cubicBezTo>
                  <a:cubicBezTo>
                    <a:pt x="164" y="9"/>
                    <a:pt x="166" y="10"/>
                    <a:pt x="167" y="9"/>
                  </a:cubicBezTo>
                  <a:cubicBezTo>
                    <a:pt x="168" y="8"/>
                    <a:pt x="167" y="4"/>
                    <a:pt x="168" y="2"/>
                  </a:cubicBezTo>
                  <a:cubicBezTo>
                    <a:pt x="171" y="2"/>
                    <a:pt x="169" y="7"/>
                    <a:pt x="171" y="8"/>
                  </a:cubicBezTo>
                  <a:cubicBezTo>
                    <a:pt x="171" y="8"/>
                    <a:pt x="172" y="8"/>
                    <a:pt x="172" y="8"/>
                  </a:cubicBezTo>
                  <a:cubicBezTo>
                    <a:pt x="173" y="10"/>
                    <a:pt x="174" y="13"/>
                    <a:pt x="175" y="15"/>
                  </a:cubicBezTo>
                  <a:cubicBezTo>
                    <a:pt x="176" y="17"/>
                    <a:pt x="179" y="19"/>
                    <a:pt x="179" y="22"/>
                  </a:cubicBezTo>
                  <a:cubicBezTo>
                    <a:pt x="183" y="18"/>
                    <a:pt x="180" y="24"/>
                    <a:pt x="185" y="23"/>
                  </a:cubicBezTo>
                  <a:cubicBezTo>
                    <a:pt x="185" y="26"/>
                    <a:pt x="184" y="30"/>
                    <a:pt x="186" y="32"/>
                  </a:cubicBezTo>
                  <a:cubicBezTo>
                    <a:pt x="188" y="34"/>
                    <a:pt x="186" y="37"/>
                    <a:pt x="188" y="42"/>
                  </a:cubicBezTo>
                  <a:cubicBezTo>
                    <a:pt x="191" y="37"/>
                    <a:pt x="188" y="41"/>
                    <a:pt x="193" y="42"/>
                  </a:cubicBezTo>
                  <a:cubicBezTo>
                    <a:pt x="194" y="44"/>
                    <a:pt x="192" y="44"/>
                    <a:pt x="192" y="46"/>
                  </a:cubicBezTo>
                  <a:cubicBezTo>
                    <a:pt x="194" y="48"/>
                    <a:pt x="198" y="48"/>
                    <a:pt x="197" y="53"/>
                  </a:cubicBezTo>
                  <a:cubicBezTo>
                    <a:pt x="198" y="53"/>
                    <a:pt x="201" y="52"/>
                    <a:pt x="202" y="53"/>
                  </a:cubicBezTo>
                  <a:cubicBezTo>
                    <a:pt x="202" y="53"/>
                    <a:pt x="201" y="55"/>
                    <a:pt x="202" y="56"/>
                  </a:cubicBezTo>
                  <a:cubicBezTo>
                    <a:pt x="202" y="56"/>
                    <a:pt x="204" y="55"/>
                    <a:pt x="204" y="56"/>
                  </a:cubicBezTo>
                  <a:cubicBezTo>
                    <a:pt x="206" y="58"/>
                    <a:pt x="206" y="62"/>
                    <a:pt x="210" y="61"/>
                  </a:cubicBezTo>
                  <a:cubicBezTo>
                    <a:pt x="210" y="65"/>
                    <a:pt x="213" y="69"/>
                    <a:pt x="214" y="71"/>
                  </a:cubicBezTo>
                  <a:cubicBezTo>
                    <a:pt x="215" y="72"/>
                    <a:pt x="216" y="74"/>
                    <a:pt x="217" y="75"/>
                  </a:cubicBezTo>
                  <a:cubicBezTo>
                    <a:pt x="217" y="76"/>
                    <a:pt x="219" y="75"/>
                    <a:pt x="220" y="75"/>
                  </a:cubicBezTo>
                  <a:cubicBezTo>
                    <a:pt x="220" y="76"/>
                    <a:pt x="219" y="78"/>
                    <a:pt x="220" y="78"/>
                  </a:cubicBezTo>
                  <a:cubicBezTo>
                    <a:pt x="221" y="79"/>
                    <a:pt x="223" y="79"/>
                    <a:pt x="223" y="78"/>
                  </a:cubicBezTo>
                  <a:cubicBezTo>
                    <a:pt x="226" y="81"/>
                    <a:pt x="223" y="85"/>
                    <a:pt x="228" y="84"/>
                  </a:cubicBezTo>
                  <a:cubicBezTo>
                    <a:pt x="225" y="88"/>
                    <a:pt x="229" y="93"/>
                    <a:pt x="230" y="99"/>
                  </a:cubicBezTo>
                  <a:cubicBezTo>
                    <a:pt x="230" y="102"/>
                    <a:pt x="228" y="106"/>
                    <a:pt x="231" y="108"/>
                  </a:cubicBezTo>
                  <a:cubicBezTo>
                    <a:pt x="228" y="110"/>
                    <a:pt x="229" y="112"/>
                    <a:pt x="228" y="117"/>
                  </a:cubicBezTo>
                  <a:cubicBezTo>
                    <a:pt x="228" y="117"/>
                    <a:pt x="226" y="118"/>
                    <a:pt x="227" y="119"/>
                  </a:cubicBezTo>
                  <a:cubicBezTo>
                    <a:pt x="227" y="119"/>
                    <a:pt x="228" y="119"/>
                    <a:pt x="228" y="119"/>
                  </a:cubicBezTo>
                  <a:cubicBezTo>
                    <a:pt x="228" y="119"/>
                    <a:pt x="227" y="122"/>
                    <a:pt x="227" y="123"/>
                  </a:cubicBezTo>
                  <a:cubicBezTo>
                    <a:pt x="227" y="123"/>
                    <a:pt x="224" y="124"/>
                    <a:pt x="224" y="124"/>
                  </a:cubicBezTo>
                  <a:cubicBezTo>
                    <a:pt x="224" y="126"/>
                    <a:pt x="227" y="128"/>
                    <a:pt x="224" y="131"/>
                  </a:cubicBezTo>
                  <a:cubicBezTo>
                    <a:pt x="221" y="131"/>
                    <a:pt x="222" y="135"/>
                    <a:pt x="218" y="134"/>
                  </a:cubicBezTo>
                  <a:cubicBezTo>
                    <a:pt x="219" y="137"/>
                    <a:pt x="218" y="139"/>
                    <a:pt x="216" y="138"/>
                  </a:cubicBezTo>
                  <a:cubicBezTo>
                    <a:pt x="217" y="144"/>
                    <a:pt x="213" y="146"/>
                    <a:pt x="214" y="151"/>
                  </a:cubicBezTo>
                  <a:cubicBezTo>
                    <a:pt x="208" y="150"/>
                    <a:pt x="209" y="156"/>
                    <a:pt x="209" y="159"/>
                  </a:cubicBezTo>
                  <a:cubicBezTo>
                    <a:pt x="207" y="159"/>
                    <a:pt x="204" y="159"/>
                    <a:pt x="204" y="161"/>
                  </a:cubicBezTo>
                  <a:cubicBezTo>
                    <a:pt x="204" y="163"/>
                    <a:pt x="199" y="164"/>
                    <a:pt x="196" y="165"/>
                  </a:cubicBezTo>
                  <a:cubicBezTo>
                    <a:pt x="195" y="166"/>
                    <a:pt x="194" y="167"/>
                    <a:pt x="193" y="168"/>
                  </a:cubicBezTo>
                  <a:cubicBezTo>
                    <a:pt x="192" y="169"/>
                    <a:pt x="190" y="168"/>
                    <a:pt x="190" y="169"/>
                  </a:cubicBezTo>
                  <a:cubicBezTo>
                    <a:pt x="187" y="168"/>
                    <a:pt x="186" y="165"/>
                    <a:pt x="182" y="164"/>
                  </a:cubicBezTo>
                  <a:cubicBezTo>
                    <a:pt x="179" y="162"/>
                    <a:pt x="180" y="166"/>
                    <a:pt x="179" y="167"/>
                  </a:cubicBezTo>
                  <a:cubicBezTo>
                    <a:pt x="176" y="168"/>
                    <a:pt x="171" y="166"/>
                    <a:pt x="169" y="169"/>
                  </a:cubicBezTo>
                  <a:cubicBezTo>
                    <a:pt x="164" y="167"/>
                    <a:pt x="161" y="163"/>
                    <a:pt x="154" y="162"/>
                  </a:cubicBezTo>
                  <a:cubicBezTo>
                    <a:pt x="155" y="160"/>
                    <a:pt x="155" y="159"/>
                    <a:pt x="154" y="155"/>
                  </a:cubicBezTo>
                  <a:cubicBezTo>
                    <a:pt x="154" y="155"/>
                    <a:pt x="153" y="155"/>
                    <a:pt x="152" y="154"/>
                  </a:cubicBezTo>
                  <a:cubicBezTo>
                    <a:pt x="152" y="154"/>
                    <a:pt x="153" y="153"/>
                    <a:pt x="152" y="153"/>
                  </a:cubicBezTo>
                  <a:cubicBezTo>
                    <a:pt x="152" y="151"/>
                    <a:pt x="149" y="150"/>
                    <a:pt x="151" y="150"/>
                  </a:cubicBezTo>
                  <a:cubicBezTo>
                    <a:pt x="150" y="149"/>
                    <a:pt x="145" y="145"/>
                    <a:pt x="144" y="148"/>
                  </a:cubicBezTo>
                  <a:cubicBezTo>
                    <a:pt x="142" y="147"/>
                    <a:pt x="142" y="143"/>
                    <a:pt x="140" y="141"/>
                  </a:cubicBezTo>
                  <a:cubicBezTo>
                    <a:pt x="139" y="138"/>
                    <a:pt x="141" y="138"/>
                    <a:pt x="141" y="136"/>
                  </a:cubicBezTo>
                  <a:cubicBezTo>
                    <a:pt x="140" y="134"/>
                    <a:pt x="139" y="135"/>
                    <a:pt x="134" y="134"/>
                  </a:cubicBezTo>
                  <a:cubicBezTo>
                    <a:pt x="131" y="136"/>
                    <a:pt x="132" y="141"/>
                    <a:pt x="126" y="140"/>
                  </a:cubicBezTo>
                  <a:cubicBezTo>
                    <a:pt x="127" y="134"/>
                    <a:pt x="122" y="136"/>
                    <a:pt x="123" y="130"/>
                  </a:cubicBezTo>
                  <a:cubicBezTo>
                    <a:pt x="120" y="130"/>
                    <a:pt x="119" y="128"/>
                    <a:pt x="115" y="129"/>
                  </a:cubicBezTo>
                  <a:cubicBezTo>
                    <a:pt x="115" y="127"/>
                    <a:pt x="116" y="128"/>
                    <a:pt x="117" y="127"/>
                  </a:cubicBezTo>
                  <a:cubicBezTo>
                    <a:pt x="114" y="123"/>
                    <a:pt x="110" y="127"/>
                    <a:pt x="103" y="126"/>
                  </a:cubicBezTo>
                  <a:cubicBezTo>
                    <a:pt x="99" y="125"/>
                    <a:pt x="95" y="123"/>
                    <a:pt x="91" y="122"/>
                  </a:cubicBezTo>
                  <a:cubicBezTo>
                    <a:pt x="88" y="123"/>
                    <a:pt x="83" y="122"/>
                    <a:pt x="82" y="126"/>
                  </a:cubicBezTo>
                  <a:cubicBezTo>
                    <a:pt x="80" y="126"/>
                    <a:pt x="79" y="126"/>
                    <a:pt x="77" y="126"/>
                  </a:cubicBezTo>
                  <a:cubicBezTo>
                    <a:pt x="75" y="126"/>
                    <a:pt x="76" y="127"/>
                    <a:pt x="75" y="127"/>
                  </a:cubicBezTo>
                  <a:cubicBezTo>
                    <a:pt x="73" y="128"/>
                    <a:pt x="74" y="125"/>
                    <a:pt x="71" y="129"/>
                  </a:cubicBezTo>
                  <a:cubicBezTo>
                    <a:pt x="71" y="129"/>
                    <a:pt x="69" y="130"/>
                    <a:pt x="70" y="131"/>
                  </a:cubicBezTo>
                  <a:cubicBezTo>
                    <a:pt x="68" y="129"/>
                    <a:pt x="67" y="127"/>
                    <a:pt x="67" y="133"/>
                  </a:cubicBezTo>
                  <a:cubicBezTo>
                    <a:pt x="66" y="133"/>
                    <a:pt x="66" y="131"/>
                    <a:pt x="64" y="131"/>
                  </a:cubicBezTo>
                  <a:cubicBezTo>
                    <a:pt x="62" y="131"/>
                    <a:pt x="64" y="133"/>
                    <a:pt x="64" y="133"/>
                  </a:cubicBezTo>
                  <a:cubicBezTo>
                    <a:pt x="62" y="136"/>
                    <a:pt x="58" y="134"/>
                    <a:pt x="57" y="138"/>
                  </a:cubicBezTo>
                  <a:cubicBezTo>
                    <a:pt x="53" y="136"/>
                    <a:pt x="45" y="138"/>
                    <a:pt x="39" y="137"/>
                  </a:cubicBezTo>
                  <a:cubicBezTo>
                    <a:pt x="37" y="137"/>
                    <a:pt x="38" y="139"/>
                    <a:pt x="37" y="140"/>
                  </a:cubicBezTo>
                  <a:cubicBezTo>
                    <a:pt x="37" y="140"/>
                    <a:pt x="35" y="140"/>
                    <a:pt x="35" y="140"/>
                  </a:cubicBezTo>
                  <a:cubicBezTo>
                    <a:pt x="33" y="140"/>
                    <a:pt x="32" y="141"/>
                    <a:pt x="30" y="141"/>
                  </a:cubicBezTo>
                  <a:cubicBezTo>
                    <a:pt x="26" y="142"/>
                    <a:pt x="19" y="145"/>
                    <a:pt x="11" y="144"/>
                  </a:cubicBezTo>
                  <a:cubicBezTo>
                    <a:pt x="12" y="141"/>
                    <a:pt x="11" y="136"/>
                    <a:pt x="15" y="136"/>
                  </a:cubicBezTo>
                  <a:cubicBezTo>
                    <a:pt x="14" y="134"/>
                    <a:pt x="17" y="129"/>
                    <a:pt x="14" y="129"/>
                  </a:cubicBezTo>
                  <a:cubicBezTo>
                    <a:pt x="10" y="128"/>
                    <a:pt x="15" y="127"/>
                    <a:pt x="14" y="123"/>
                  </a:cubicBezTo>
                  <a:cubicBezTo>
                    <a:pt x="12" y="120"/>
                    <a:pt x="12" y="126"/>
                    <a:pt x="11" y="120"/>
                  </a:cubicBezTo>
                  <a:cubicBezTo>
                    <a:pt x="11" y="120"/>
                    <a:pt x="11" y="118"/>
                    <a:pt x="11" y="117"/>
                  </a:cubicBezTo>
                  <a:cubicBezTo>
                    <a:pt x="9" y="116"/>
                    <a:pt x="11" y="117"/>
                    <a:pt x="11" y="115"/>
                  </a:cubicBezTo>
                  <a:cubicBezTo>
                    <a:pt x="10" y="112"/>
                    <a:pt x="7" y="109"/>
                    <a:pt x="9" y="108"/>
                  </a:cubicBezTo>
                  <a:cubicBezTo>
                    <a:pt x="10" y="106"/>
                    <a:pt x="7" y="107"/>
                    <a:pt x="7" y="106"/>
                  </a:cubicBezTo>
                  <a:cubicBezTo>
                    <a:pt x="6" y="106"/>
                    <a:pt x="7" y="104"/>
                    <a:pt x="7" y="103"/>
                  </a:cubicBezTo>
                  <a:cubicBezTo>
                    <a:pt x="7" y="103"/>
                    <a:pt x="5" y="99"/>
                    <a:pt x="5" y="99"/>
                  </a:cubicBezTo>
                  <a:cubicBezTo>
                    <a:pt x="3" y="98"/>
                    <a:pt x="6" y="99"/>
                    <a:pt x="5" y="96"/>
                  </a:cubicBezTo>
                  <a:cubicBezTo>
                    <a:pt x="5" y="94"/>
                    <a:pt x="2" y="94"/>
                    <a:pt x="2" y="91"/>
                  </a:cubicBezTo>
                  <a:cubicBezTo>
                    <a:pt x="6" y="91"/>
                    <a:pt x="4" y="86"/>
                    <a:pt x="7" y="85"/>
                  </a:cubicBezTo>
                  <a:cubicBezTo>
                    <a:pt x="7" y="83"/>
                    <a:pt x="4" y="84"/>
                    <a:pt x="4" y="84"/>
                  </a:cubicBezTo>
                  <a:cubicBezTo>
                    <a:pt x="3" y="82"/>
                    <a:pt x="5" y="79"/>
                    <a:pt x="1" y="80"/>
                  </a:cubicBezTo>
                  <a:cubicBezTo>
                    <a:pt x="0" y="73"/>
                    <a:pt x="3" y="71"/>
                    <a:pt x="4" y="66"/>
                  </a:cubicBezTo>
                  <a:cubicBezTo>
                    <a:pt x="5" y="68"/>
                    <a:pt x="11" y="66"/>
                    <a:pt x="11" y="63"/>
                  </a:cubicBezTo>
                  <a:cubicBezTo>
                    <a:pt x="11" y="60"/>
                    <a:pt x="20" y="62"/>
                    <a:pt x="19" y="56"/>
                  </a:cubicBezTo>
                  <a:cubicBezTo>
                    <a:pt x="27" y="57"/>
                    <a:pt x="31" y="53"/>
                    <a:pt x="37" y="53"/>
                  </a:cubicBezTo>
                  <a:cubicBezTo>
                    <a:pt x="39" y="53"/>
                    <a:pt x="38" y="51"/>
                    <a:pt x="37" y="52"/>
                  </a:cubicBezTo>
                  <a:cubicBezTo>
                    <a:pt x="40" y="49"/>
                    <a:pt x="44" y="51"/>
                    <a:pt x="44" y="46"/>
                  </a:cubicBezTo>
                  <a:cubicBezTo>
                    <a:pt x="46" y="46"/>
                    <a:pt x="46" y="47"/>
                    <a:pt x="47" y="47"/>
                  </a:cubicBezTo>
                  <a:cubicBezTo>
                    <a:pt x="51" y="48"/>
                    <a:pt x="46" y="41"/>
                    <a:pt x="51" y="43"/>
                  </a:cubicBezTo>
                  <a:cubicBezTo>
                    <a:pt x="50" y="37"/>
                    <a:pt x="51" y="38"/>
                    <a:pt x="51" y="32"/>
                  </a:cubicBezTo>
                  <a:cubicBezTo>
                    <a:pt x="55" y="32"/>
                    <a:pt x="57" y="34"/>
                    <a:pt x="60" y="35"/>
                  </a:cubicBezTo>
                  <a:cubicBezTo>
                    <a:pt x="61" y="34"/>
                    <a:pt x="61" y="31"/>
                    <a:pt x="64" y="32"/>
                  </a:cubicBezTo>
                  <a:cubicBezTo>
                    <a:pt x="62" y="29"/>
                    <a:pt x="68" y="27"/>
                    <a:pt x="64" y="26"/>
                  </a:cubicBezTo>
                  <a:cubicBezTo>
                    <a:pt x="65" y="25"/>
                    <a:pt x="67" y="25"/>
                    <a:pt x="67" y="22"/>
                  </a:cubicBezTo>
                  <a:cubicBezTo>
                    <a:pt x="71" y="23"/>
                    <a:pt x="69" y="17"/>
                    <a:pt x="74" y="19"/>
                  </a:cubicBezTo>
                  <a:cubicBezTo>
                    <a:pt x="75" y="18"/>
                    <a:pt x="77" y="16"/>
                    <a:pt x="78" y="15"/>
                  </a:cubicBezTo>
                  <a:cubicBezTo>
                    <a:pt x="80" y="16"/>
                    <a:pt x="82" y="17"/>
                    <a:pt x="85" y="16"/>
                  </a:cubicBezTo>
                  <a:cubicBezTo>
                    <a:pt x="82" y="19"/>
                    <a:pt x="86" y="18"/>
                    <a:pt x="87" y="19"/>
                  </a:cubicBezTo>
                  <a:cubicBezTo>
                    <a:pt x="87" y="19"/>
                    <a:pt x="86" y="21"/>
                    <a:pt x="87" y="21"/>
                  </a:cubicBezTo>
                  <a:cubicBezTo>
                    <a:pt x="87" y="21"/>
                    <a:pt x="89" y="20"/>
                    <a:pt x="89" y="21"/>
                  </a:cubicBezTo>
                  <a:cubicBezTo>
                    <a:pt x="90" y="21"/>
                    <a:pt x="91" y="25"/>
                    <a:pt x="95" y="23"/>
                  </a:cubicBezTo>
                  <a:cubicBezTo>
                    <a:pt x="97" y="24"/>
                    <a:pt x="96" y="16"/>
                    <a:pt x="92" y="18"/>
                  </a:cubicBezTo>
                  <a:cubicBezTo>
                    <a:pt x="93" y="16"/>
                    <a:pt x="95" y="16"/>
                    <a:pt x="96" y="15"/>
                  </a:cubicBezTo>
                  <a:cubicBezTo>
                    <a:pt x="97" y="11"/>
                    <a:pt x="98" y="10"/>
                    <a:pt x="102" y="9"/>
                  </a:cubicBezTo>
                  <a:cubicBezTo>
                    <a:pt x="102" y="6"/>
                    <a:pt x="103" y="5"/>
                    <a:pt x="106" y="5"/>
                  </a:cubicBezTo>
                  <a:cubicBezTo>
                    <a:pt x="104" y="9"/>
                    <a:pt x="105" y="7"/>
                    <a:pt x="109" y="7"/>
                  </a:cubicBezTo>
                  <a:cubicBezTo>
                    <a:pt x="115" y="0"/>
                    <a:pt x="126" y="7"/>
                    <a:pt x="134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6146" name="Oval 2"/>
          <p:cNvSpPr>
            <a:spLocks noChangeArrowheads="1"/>
          </p:cNvSpPr>
          <p:nvPr/>
        </p:nvSpPr>
        <p:spPr bwMode="auto">
          <a:xfrm>
            <a:off x="1868488" y="1728603"/>
            <a:ext cx="1692275" cy="1685925"/>
          </a:xfrm>
          <a:prstGeom prst="ellipse">
            <a:avLst/>
          </a:prstGeom>
          <a:solidFill>
            <a:srgbClr val="E25A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3924300" y="2212791"/>
            <a:ext cx="2994025" cy="293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800" b="1">
                <a:solidFill>
                  <a:schemeClr val="bg1"/>
                </a:solidFill>
                <a:ea typeface="微软雅黑" panose="020B0503020204020204" charset="-122"/>
              </a:rPr>
              <a:t>请在此输入你的标题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843338" y="2514416"/>
            <a:ext cx="3311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sz="80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2955925" y="1636528"/>
            <a:ext cx="533400" cy="530225"/>
          </a:xfrm>
          <a:prstGeom prst="ellipse">
            <a:avLst/>
          </a:prstGeom>
          <a:solidFill>
            <a:srgbClr val="E34444"/>
          </a:solidFill>
          <a:ln>
            <a:noFill/>
          </a:ln>
          <a:effectLst>
            <a:outerShdw dist="35921" dir="81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6151" name="Text Box 30"/>
          <p:cNvSpPr txBox="1">
            <a:spLocks noChangeArrowheads="1"/>
          </p:cNvSpPr>
          <p:nvPr/>
        </p:nvSpPr>
        <p:spPr bwMode="auto">
          <a:xfrm>
            <a:off x="2124075" y="2022291"/>
            <a:ext cx="1252538" cy="1097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zh-CN" sz="6600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18450" name="组合 18449"/>
          <p:cNvGrpSpPr/>
          <p:nvPr/>
        </p:nvGrpSpPr>
        <p:grpSpPr>
          <a:xfrm>
            <a:off x="3134995" y="1732915"/>
            <a:ext cx="251460" cy="345440"/>
            <a:chOff x="0" y="0"/>
            <a:chExt cx="123" cy="169"/>
          </a:xfrm>
        </p:grpSpPr>
        <p:sp>
          <p:nvSpPr>
            <p:cNvPr id="18451" name="任意多边形 18450"/>
            <p:cNvSpPr>
              <a:spLocks noEditPoints="1"/>
            </p:cNvSpPr>
            <p:nvPr/>
          </p:nvSpPr>
          <p:spPr>
            <a:xfrm>
              <a:off x="21" y="18"/>
              <a:ext cx="55" cy="70"/>
            </a:xfrm>
            <a:custGeom>
              <a:avLst/>
              <a:gdLst/>
              <a:ahLst/>
              <a:cxnLst/>
              <a:rect l="0" t="0" r="0" b="0"/>
              <a:pathLst>
                <a:path w="72" h="91">
                  <a:moveTo>
                    <a:pt x="69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1" y="23"/>
                    <a:pt x="72" y="22"/>
                    <a:pt x="72" y="20"/>
                  </a:cubicBezTo>
                  <a:cubicBezTo>
                    <a:pt x="72" y="19"/>
                    <a:pt x="71" y="17"/>
                    <a:pt x="69" y="17"/>
                  </a:cubicBezTo>
                  <a:close/>
                  <a:moveTo>
                    <a:pt x="3" y="6"/>
                  </a:moveTo>
                  <a:cubicBezTo>
                    <a:pt x="69" y="6"/>
                    <a:pt x="69" y="6"/>
                    <a:pt x="69" y="6"/>
                  </a:cubicBezTo>
                  <a:cubicBezTo>
                    <a:pt x="71" y="6"/>
                    <a:pt x="72" y="5"/>
                    <a:pt x="72" y="3"/>
                  </a:cubicBezTo>
                  <a:cubicBezTo>
                    <a:pt x="72" y="2"/>
                    <a:pt x="71" y="0"/>
                    <a:pt x="6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lose/>
                  <a:moveTo>
                    <a:pt x="0" y="37"/>
                  </a:moveTo>
                  <a:cubicBezTo>
                    <a:pt x="0" y="39"/>
                    <a:pt x="1" y="40"/>
                    <a:pt x="3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6" y="37"/>
                    <a:pt x="61" y="35"/>
                    <a:pt x="67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4"/>
                    <a:pt x="0" y="35"/>
                    <a:pt x="0" y="37"/>
                  </a:cubicBezTo>
                  <a:close/>
                  <a:moveTo>
                    <a:pt x="0" y="54"/>
                  </a:moveTo>
                  <a:cubicBezTo>
                    <a:pt x="0" y="56"/>
                    <a:pt x="1" y="57"/>
                    <a:pt x="3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5"/>
                    <a:pt x="34" y="53"/>
                    <a:pt x="36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52"/>
                    <a:pt x="0" y="54"/>
                  </a:cubicBezTo>
                  <a:close/>
                  <a:moveTo>
                    <a:pt x="0" y="71"/>
                  </a:moveTo>
                  <a:cubicBezTo>
                    <a:pt x="0" y="72"/>
                    <a:pt x="1" y="74"/>
                    <a:pt x="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2"/>
                    <a:pt x="23" y="70"/>
                    <a:pt x="2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8"/>
                    <a:pt x="0" y="69"/>
                    <a:pt x="0" y="71"/>
                  </a:cubicBezTo>
                  <a:close/>
                  <a:moveTo>
                    <a:pt x="0" y="88"/>
                  </a:moveTo>
                  <a:cubicBezTo>
                    <a:pt x="0" y="89"/>
                    <a:pt x="1" y="91"/>
                    <a:pt x="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9" y="89"/>
                    <a:pt x="19" y="87"/>
                    <a:pt x="19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" y="85"/>
                    <a:pt x="0" y="86"/>
                    <a:pt x="0" y="8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2" name="任意多边形 18451"/>
            <p:cNvSpPr>
              <a:spLocks noEditPoints="1"/>
            </p:cNvSpPr>
            <p:nvPr/>
          </p:nvSpPr>
          <p:spPr>
            <a:xfrm>
              <a:off x="40" y="49"/>
              <a:ext cx="83" cy="81"/>
            </a:xfrm>
            <a:custGeom>
              <a:avLst/>
              <a:gdLst/>
              <a:ahLst/>
              <a:cxnLst/>
              <a:rect l="0" t="0" r="0" b="0"/>
              <a:pathLst>
                <a:path w="109" h="106">
                  <a:moveTo>
                    <a:pt x="90" y="19"/>
                  </a:moveTo>
                  <a:cubicBezTo>
                    <a:pt x="70" y="0"/>
                    <a:pt x="39" y="0"/>
                    <a:pt x="20" y="19"/>
                  </a:cubicBezTo>
                  <a:cubicBezTo>
                    <a:pt x="0" y="38"/>
                    <a:pt x="0" y="68"/>
                    <a:pt x="20" y="87"/>
                  </a:cubicBezTo>
                  <a:cubicBezTo>
                    <a:pt x="39" y="106"/>
                    <a:pt x="70" y="106"/>
                    <a:pt x="90" y="87"/>
                  </a:cubicBezTo>
                  <a:cubicBezTo>
                    <a:pt x="109" y="68"/>
                    <a:pt x="109" y="38"/>
                    <a:pt x="90" y="19"/>
                  </a:cubicBezTo>
                  <a:close/>
                  <a:moveTo>
                    <a:pt x="30" y="77"/>
                  </a:moveTo>
                  <a:cubicBezTo>
                    <a:pt x="17" y="64"/>
                    <a:pt x="17" y="42"/>
                    <a:pt x="30" y="29"/>
                  </a:cubicBezTo>
                  <a:cubicBezTo>
                    <a:pt x="44" y="16"/>
                    <a:pt x="66" y="16"/>
                    <a:pt x="79" y="29"/>
                  </a:cubicBezTo>
                  <a:cubicBezTo>
                    <a:pt x="92" y="42"/>
                    <a:pt x="92" y="64"/>
                    <a:pt x="79" y="77"/>
                  </a:cubicBezTo>
                  <a:cubicBezTo>
                    <a:pt x="66" y="90"/>
                    <a:pt x="44" y="90"/>
                    <a:pt x="30" y="7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3" name="任意多边形 18452"/>
            <p:cNvSpPr>
              <a:spLocks noEditPoints="1"/>
            </p:cNvSpPr>
            <p:nvPr/>
          </p:nvSpPr>
          <p:spPr>
            <a:xfrm>
              <a:off x="0" y="117"/>
              <a:ext cx="53" cy="52"/>
            </a:xfrm>
            <a:custGeom>
              <a:avLst/>
              <a:gdLst/>
              <a:ahLst/>
              <a:cxnLst/>
              <a:rect l="0" t="0" r="0" b="0"/>
              <a:pathLst>
                <a:path w="69" h="68">
                  <a:moveTo>
                    <a:pt x="65" y="4"/>
                  </a:moveTo>
                  <a:cubicBezTo>
                    <a:pt x="61" y="0"/>
                    <a:pt x="55" y="0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9" y="14"/>
                    <a:pt x="69" y="8"/>
                    <a:pt x="65" y="4"/>
                  </a:cubicBezTo>
                  <a:close/>
                  <a:moveTo>
                    <a:pt x="4" y="50"/>
                  </a:moveTo>
                  <a:cubicBezTo>
                    <a:pt x="0" y="54"/>
                    <a:pt x="0" y="60"/>
                    <a:pt x="4" y="64"/>
                  </a:cubicBezTo>
                  <a:cubicBezTo>
                    <a:pt x="8" y="68"/>
                    <a:pt x="14" y="68"/>
                    <a:pt x="18" y="64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46" y="9"/>
                    <a:pt x="46" y="9"/>
                    <a:pt x="46" y="9"/>
                  </a:cubicBezTo>
                  <a:lnTo>
                    <a:pt x="4" y="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4" name="任意多边形 18453"/>
            <p:cNvSpPr/>
            <p:nvPr/>
          </p:nvSpPr>
          <p:spPr>
            <a:xfrm>
              <a:off x="3" y="0"/>
              <a:ext cx="91" cy="104"/>
            </a:xfrm>
            <a:custGeom>
              <a:avLst/>
              <a:gdLst/>
              <a:ahLst/>
              <a:cxnLst/>
              <a:rect l="0" t="0" r="0" b="0"/>
              <a:pathLst>
                <a:path w="119" h="136">
                  <a:moveTo>
                    <a:pt x="57" y="125"/>
                  </a:moveTo>
                  <a:cubicBezTo>
                    <a:pt x="18" y="125"/>
                    <a:pt x="18" y="125"/>
                    <a:pt x="18" y="125"/>
                  </a:cubicBezTo>
                  <a:cubicBezTo>
                    <a:pt x="14" y="125"/>
                    <a:pt x="11" y="122"/>
                    <a:pt x="11" y="1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4" y="12"/>
                    <a:pt x="107" y="15"/>
                    <a:pt x="107" y="18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11" y="71"/>
                    <a:pt x="115" y="72"/>
                    <a:pt x="119" y="73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8"/>
                    <a:pt x="111" y="0"/>
                    <a:pt x="10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8"/>
                    <a:pt x="8" y="136"/>
                    <a:pt x="18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59" y="133"/>
                    <a:pt x="58" y="129"/>
                    <a:pt x="57" y="12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/>
      <p:bldP spid="6148" grpId="0" animBg="1"/>
      <p:bldP spid="6149" grpId="0" animBg="1"/>
      <p:bldP spid="61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椭圆 18437"/>
          <p:cNvSpPr/>
          <p:nvPr/>
        </p:nvSpPr>
        <p:spPr>
          <a:xfrm>
            <a:off x="4276408" y="1048385"/>
            <a:ext cx="590550" cy="587375"/>
          </a:xfrm>
          <a:prstGeom prst="ellipse">
            <a:avLst/>
          </a:prstGeom>
          <a:solidFill>
            <a:srgbClr val="F0964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39" name="椭圆 18438"/>
          <p:cNvSpPr/>
          <p:nvPr/>
        </p:nvSpPr>
        <p:spPr>
          <a:xfrm>
            <a:off x="4276408" y="1934210"/>
            <a:ext cx="590550" cy="588963"/>
          </a:xfrm>
          <a:prstGeom prst="ellipse">
            <a:avLst/>
          </a:prstGeom>
          <a:solidFill>
            <a:srgbClr val="F87252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0" name="椭圆 18439"/>
          <p:cNvSpPr/>
          <p:nvPr/>
        </p:nvSpPr>
        <p:spPr>
          <a:xfrm>
            <a:off x="4276408" y="2821623"/>
            <a:ext cx="590550" cy="588962"/>
          </a:xfrm>
          <a:prstGeom prst="ellipse">
            <a:avLst/>
          </a:prstGeom>
          <a:solidFill>
            <a:srgbClr val="E55C2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1" name="椭圆 18440"/>
          <p:cNvSpPr/>
          <p:nvPr/>
        </p:nvSpPr>
        <p:spPr>
          <a:xfrm>
            <a:off x="4276408" y="3709035"/>
            <a:ext cx="590550" cy="588963"/>
          </a:xfrm>
          <a:prstGeom prst="ellipse">
            <a:avLst/>
          </a:prstGeom>
          <a:solidFill>
            <a:srgbClr val="DB4748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2" name="任意多边形 18441"/>
          <p:cNvSpPr/>
          <p:nvPr/>
        </p:nvSpPr>
        <p:spPr>
          <a:xfrm>
            <a:off x="4065270" y="837248"/>
            <a:ext cx="1012825" cy="3671887"/>
          </a:xfrm>
          <a:custGeom>
            <a:avLst/>
            <a:gdLst/>
            <a:ahLst/>
            <a:cxnLst/>
            <a:rect l="0" t="0" r="0" b="0"/>
            <a:pathLst>
              <a:path w="833" h="3027">
                <a:moveTo>
                  <a:pt x="416" y="2194"/>
                </a:moveTo>
                <a:cubicBezTo>
                  <a:pt x="416" y="2194"/>
                  <a:pt x="416" y="2194"/>
                  <a:pt x="416" y="2194"/>
                </a:cubicBezTo>
                <a:cubicBezTo>
                  <a:pt x="243" y="2194"/>
                  <a:pt x="102" y="2053"/>
                  <a:pt x="102" y="1879"/>
                </a:cubicBezTo>
                <a:cubicBezTo>
                  <a:pt x="102" y="1705"/>
                  <a:pt x="243" y="1564"/>
                  <a:pt x="416" y="1564"/>
                </a:cubicBezTo>
                <a:cubicBezTo>
                  <a:pt x="416" y="1564"/>
                  <a:pt x="416" y="1564"/>
                  <a:pt x="416" y="1564"/>
                </a:cubicBezTo>
                <a:cubicBezTo>
                  <a:pt x="647" y="1564"/>
                  <a:pt x="833" y="1378"/>
                  <a:pt x="833" y="1148"/>
                </a:cubicBezTo>
                <a:cubicBezTo>
                  <a:pt x="833" y="918"/>
                  <a:pt x="647" y="731"/>
                  <a:pt x="416" y="731"/>
                </a:cubicBezTo>
                <a:cubicBezTo>
                  <a:pt x="416" y="731"/>
                  <a:pt x="416" y="731"/>
                  <a:pt x="416" y="731"/>
                </a:cubicBezTo>
                <a:cubicBezTo>
                  <a:pt x="243" y="731"/>
                  <a:pt x="102" y="590"/>
                  <a:pt x="102" y="416"/>
                </a:cubicBezTo>
                <a:cubicBezTo>
                  <a:pt x="102" y="243"/>
                  <a:pt x="243" y="102"/>
                  <a:pt x="416" y="102"/>
                </a:cubicBezTo>
                <a:cubicBezTo>
                  <a:pt x="416" y="0"/>
                  <a:pt x="416" y="0"/>
                  <a:pt x="416" y="0"/>
                </a:cubicBezTo>
                <a:cubicBezTo>
                  <a:pt x="186" y="0"/>
                  <a:pt x="0" y="186"/>
                  <a:pt x="0" y="416"/>
                </a:cubicBezTo>
                <a:cubicBezTo>
                  <a:pt x="0" y="646"/>
                  <a:pt x="186" y="833"/>
                  <a:pt x="416" y="833"/>
                </a:cubicBezTo>
                <a:cubicBezTo>
                  <a:pt x="416" y="833"/>
                  <a:pt x="416" y="833"/>
                  <a:pt x="416" y="833"/>
                </a:cubicBezTo>
                <a:cubicBezTo>
                  <a:pt x="590" y="833"/>
                  <a:pt x="731" y="974"/>
                  <a:pt x="731" y="1148"/>
                </a:cubicBezTo>
                <a:cubicBezTo>
                  <a:pt x="731" y="1321"/>
                  <a:pt x="590" y="1462"/>
                  <a:pt x="416" y="1462"/>
                </a:cubicBezTo>
                <a:cubicBezTo>
                  <a:pt x="416" y="1462"/>
                  <a:pt x="416" y="1462"/>
                  <a:pt x="416" y="1462"/>
                </a:cubicBezTo>
                <a:cubicBezTo>
                  <a:pt x="186" y="1462"/>
                  <a:pt x="0" y="1649"/>
                  <a:pt x="0" y="1879"/>
                </a:cubicBezTo>
                <a:cubicBezTo>
                  <a:pt x="0" y="2109"/>
                  <a:pt x="186" y="2296"/>
                  <a:pt x="416" y="2296"/>
                </a:cubicBezTo>
                <a:cubicBezTo>
                  <a:pt x="416" y="2296"/>
                  <a:pt x="416" y="2296"/>
                  <a:pt x="416" y="2296"/>
                </a:cubicBezTo>
                <a:cubicBezTo>
                  <a:pt x="590" y="2296"/>
                  <a:pt x="731" y="2437"/>
                  <a:pt x="731" y="2610"/>
                </a:cubicBezTo>
                <a:cubicBezTo>
                  <a:pt x="731" y="2784"/>
                  <a:pt x="590" y="2925"/>
                  <a:pt x="416" y="2925"/>
                </a:cubicBezTo>
                <a:cubicBezTo>
                  <a:pt x="416" y="3027"/>
                  <a:pt x="416" y="3027"/>
                  <a:pt x="416" y="3027"/>
                </a:cubicBezTo>
                <a:cubicBezTo>
                  <a:pt x="647" y="3027"/>
                  <a:pt x="833" y="2841"/>
                  <a:pt x="833" y="2610"/>
                </a:cubicBezTo>
                <a:cubicBezTo>
                  <a:pt x="833" y="2380"/>
                  <a:pt x="647" y="2194"/>
                  <a:pt x="416" y="2194"/>
                </a:cubicBezTo>
                <a:close/>
              </a:path>
            </a:pathLst>
          </a:custGeom>
          <a:solidFill>
            <a:srgbClr val="35214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3" name="任意多边形 18442"/>
          <p:cNvSpPr/>
          <p:nvPr/>
        </p:nvSpPr>
        <p:spPr>
          <a:xfrm>
            <a:off x="4976495" y="1145223"/>
            <a:ext cx="269875" cy="398462"/>
          </a:xfrm>
          <a:custGeom>
            <a:avLst/>
            <a:gdLst/>
            <a:ahLst/>
            <a:cxnLst/>
            <a:rect l="0" t="0" r="0" b="0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rgbClr val="F0964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4" name="任意多边形 18443"/>
          <p:cNvSpPr/>
          <p:nvPr/>
        </p:nvSpPr>
        <p:spPr>
          <a:xfrm>
            <a:off x="3914458" y="2029460"/>
            <a:ext cx="268287" cy="398463"/>
          </a:xfrm>
          <a:custGeom>
            <a:avLst/>
            <a:gdLst/>
            <a:ahLst/>
            <a:cxnLst/>
            <a:rect l="0" t="0" r="0" b="0"/>
            <a:pathLst>
              <a:path w="169" h="251">
                <a:moveTo>
                  <a:pt x="169" y="251"/>
                </a:moveTo>
                <a:lnTo>
                  <a:pt x="78" y="126"/>
                </a:lnTo>
                <a:lnTo>
                  <a:pt x="169" y="0"/>
                </a:lnTo>
                <a:lnTo>
                  <a:pt x="91" y="0"/>
                </a:lnTo>
                <a:lnTo>
                  <a:pt x="0" y="126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rgbClr val="F87252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5" name="任意多边形 18444"/>
          <p:cNvSpPr/>
          <p:nvPr/>
        </p:nvSpPr>
        <p:spPr>
          <a:xfrm>
            <a:off x="3914458" y="3804285"/>
            <a:ext cx="268287" cy="398463"/>
          </a:xfrm>
          <a:custGeom>
            <a:avLst/>
            <a:gdLst/>
            <a:ahLst/>
            <a:cxnLst/>
            <a:rect l="0" t="0" r="0" b="0"/>
            <a:pathLst>
              <a:path w="169" h="251">
                <a:moveTo>
                  <a:pt x="169" y="251"/>
                </a:moveTo>
                <a:lnTo>
                  <a:pt x="78" y="125"/>
                </a:lnTo>
                <a:lnTo>
                  <a:pt x="169" y="0"/>
                </a:lnTo>
                <a:lnTo>
                  <a:pt x="91" y="0"/>
                </a:lnTo>
                <a:lnTo>
                  <a:pt x="0" y="125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rgbClr val="DB4748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6" name="任意多边形 18445"/>
          <p:cNvSpPr/>
          <p:nvPr/>
        </p:nvSpPr>
        <p:spPr>
          <a:xfrm>
            <a:off x="4976495" y="2916873"/>
            <a:ext cx="269875" cy="398462"/>
          </a:xfrm>
          <a:custGeom>
            <a:avLst/>
            <a:gdLst/>
            <a:ahLst/>
            <a:cxnLst/>
            <a:rect l="0" t="0" r="0" b="0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rgbClr val="E55C2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8447" name="组合 18446"/>
          <p:cNvGrpSpPr/>
          <p:nvPr/>
        </p:nvGrpSpPr>
        <p:grpSpPr>
          <a:xfrm>
            <a:off x="4466908" y="2121535"/>
            <a:ext cx="227012" cy="215900"/>
            <a:chOff x="0" y="0"/>
            <a:chExt cx="143" cy="136"/>
          </a:xfrm>
        </p:grpSpPr>
        <p:sp>
          <p:nvSpPr>
            <p:cNvPr id="18448" name="任意多边形 18447"/>
            <p:cNvSpPr/>
            <p:nvPr/>
          </p:nvSpPr>
          <p:spPr>
            <a:xfrm>
              <a:off x="75" y="49"/>
              <a:ext cx="68" cy="66"/>
            </a:xfrm>
            <a:custGeom>
              <a:avLst/>
              <a:gdLst/>
              <a:ahLst/>
              <a:cxnLst/>
              <a:rect l="0" t="0" r="0" b="0"/>
              <a:pathLst>
                <a:path w="88" h="86">
                  <a:moveTo>
                    <a:pt x="75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6"/>
                    <a:pt x="52" y="0"/>
                    <a:pt x="44" y="0"/>
                  </a:cubicBezTo>
                  <a:cubicBezTo>
                    <a:pt x="37" y="0"/>
                    <a:pt x="31" y="6"/>
                    <a:pt x="31" y="13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6" y="30"/>
                    <a:pt x="0" y="36"/>
                    <a:pt x="0" y="43"/>
                  </a:cubicBezTo>
                  <a:cubicBezTo>
                    <a:pt x="0" y="50"/>
                    <a:pt x="6" y="56"/>
                    <a:pt x="14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80"/>
                    <a:pt x="37" y="86"/>
                    <a:pt x="44" y="86"/>
                  </a:cubicBezTo>
                  <a:cubicBezTo>
                    <a:pt x="52" y="86"/>
                    <a:pt x="58" y="80"/>
                    <a:pt x="58" y="73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2" y="56"/>
                    <a:pt x="88" y="50"/>
                    <a:pt x="88" y="43"/>
                  </a:cubicBezTo>
                  <a:cubicBezTo>
                    <a:pt x="88" y="36"/>
                    <a:pt x="82" y="30"/>
                    <a:pt x="75" y="3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9" name="任意多边形 18448"/>
            <p:cNvSpPr>
              <a:spLocks noEditPoints="1"/>
            </p:cNvSpPr>
            <p:nvPr/>
          </p:nvSpPr>
          <p:spPr>
            <a:xfrm>
              <a:off x="0" y="0"/>
              <a:ext cx="105" cy="136"/>
            </a:xfrm>
            <a:custGeom>
              <a:avLst/>
              <a:gdLst/>
              <a:ahLst/>
              <a:cxnLst/>
              <a:rect l="0" t="0" r="0" b="0"/>
              <a:pathLst>
                <a:path w="138" h="178">
                  <a:moveTo>
                    <a:pt x="70" y="68"/>
                  </a:moveTo>
                  <a:cubicBezTo>
                    <a:pt x="89" y="68"/>
                    <a:pt x="105" y="53"/>
                    <a:pt x="105" y="34"/>
                  </a:cubicBezTo>
                  <a:cubicBezTo>
                    <a:pt x="105" y="15"/>
                    <a:pt x="89" y="0"/>
                    <a:pt x="70" y="0"/>
                  </a:cubicBezTo>
                  <a:cubicBezTo>
                    <a:pt x="50" y="0"/>
                    <a:pt x="35" y="15"/>
                    <a:pt x="35" y="34"/>
                  </a:cubicBezTo>
                  <a:cubicBezTo>
                    <a:pt x="35" y="53"/>
                    <a:pt x="50" y="68"/>
                    <a:pt x="70" y="68"/>
                  </a:cubicBezTo>
                  <a:close/>
                  <a:moveTo>
                    <a:pt x="138" y="165"/>
                  </a:moveTo>
                  <a:cubicBezTo>
                    <a:pt x="128" y="165"/>
                    <a:pt x="110" y="161"/>
                    <a:pt x="110" y="135"/>
                  </a:cubicBezTo>
                  <a:cubicBezTo>
                    <a:pt x="110" y="135"/>
                    <a:pt x="77" y="138"/>
                    <a:pt x="80" y="108"/>
                  </a:cubicBezTo>
                  <a:cubicBezTo>
                    <a:pt x="81" y="95"/>
                    <a:pt x="90" y="89"/>
                    <a:pt x="98" y="87"/>
                  </a:cubicBezTo>
                  <a:cubicBezTo>
                    <a:pt x="89" y="81"/>
                    <a:pt x="80" y="78"/>
                    <a:pt x="69" y="78"/>
                  </a:cubicBezTo>
                  <a:cubicBezTo>
                    <a:pt x="31" y="78"/>
                    <a:pt x="0" y="120"/>
                    <a:pt x="0" y="173"/>
                  </a:cubicBezTo>
                  <a:cubicBezTo>
                    <a:pt x="0" y="174"/>
                    <a:pt x="0" y="176"/>
                    <a:pt x="0" y="178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38" y="176"/>
                    <a:pt x="138" y="174"/>
                    <a:pt x="138" y="173"/>
                  </a:cubicBezTo>
                  <a:cubicBezTo>
                    <a:pt x="138" y="170"/>
                    <a:pt x="138" y="168"/>
                    <a:pt x="138" y="16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0" name="组合 18449"/>
          <p:cNvGrpSpPr/>
          <p:nvPr/>
        </p:nvGrpSpPr>
        <p:grpSpPr>
          <a:xfrm>
            <a:off x="4484370" y="1216660"/>
            <a:ext cx="195263" cy="268288"/>
            <a:chOff x="0" y="0"/>
            <a:chExt cx="123" cy="169"/>
          </a:xfrm>
        </p:grpSpPr>
        <p:sp>
          <p:nvSpPr>
            <p:cNvPr id="18451" name="任意多边形 18450"/>
            <p:cNvSpPr>
              <a:spLocks noEditPoints="1"/>
            </p:cNvSpPr>
            <p:nvPr/>
          </p:nvSpPr>
          <p:spPr>
            <a:xfrm>
              <a:off x="21" y="18"/>
              <a:ext cx="55" cy="70"/>
            </a:xfrm>
            <a:custGeom>
              <a:avLst/>
              <a:gdLst/>
              <a:ahLst/>
              <a:cxnLst/>
              <a:rect l="0" t="0" r="0" b="0"/>
              <a:pathLst>
                <a:path w="72" h="91">
                  <a:moveTo>
                    <a:pt x="69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1" y="23"/>
                    <a:pt x="72" y="22"/>
                    <a:pt x="72" y="20"/>
                  </a:cubicBezTo>
                  <a:cubicBezTo>
                    <a:pt x="72" y="19"/>
                    <a:pt x="71" y="17"/>
                    <a:pt x="69" y="17"/>
                  </a:cubicBezTo>
                  <a:close/>
                  <a:moveTo>
                    <a:pt x="3" y="6"/>
                  </a:moveTo>
                  <a:cubicBezTo>
                    <a:pt x="69" y="6"/>
                    <a:pt x="69" y="6"/>
                    <a:pt x="69" y="6"/>
                  </a:cubicBezTo>
                  <a:cubicBezTo>
                    <a:pt x="71" y="6"/>
                    <a:pt x="72" y="5"/>
                    <a:pt x="72" y="3"/>
                  </a:cubicBezTo>
                  <a:cubicBezTo>
                    <a:pt x="72" y="2"/>
                    <a:pt x="71" y="0"/>
                    <a:pt x="6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lose/>
                  <a:moveTo>
                    <a:pt x="0" y="37"/>
                  </a:moveTo>
                  <a:cubicBezTo>
                    <a:pt x="0" y="39"/>
                    <a:pt x="1" y="40"/>
                    <a:pt x="3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6" y="37"/>
                    <a:pt x="61" y="35"/>
                    <a:pt x="67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4"/>
                    <a:pt x="0" y="35"/>
                    <a:pt x="0" y="37"/>
                  </a:cubicBezTo>
                  <a:close/>
                  <a:moveTo>
                    <a:pt x="0" y="54"/>
                  </a:moveTo>
                  <a:cubicBezTo>
                    <a:pt x="0" y="56"/>
                    <a:pt x="1" y="57"/>
                    <a:pt x="3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5"/>
                    <a:pt x="34" y="53"/>
                    <a:pt x="36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52"/>
                    <a:pt x="0" y="54"/>
                  </a:cubicBezTo>
                  <a:close/>
                  <a:moveTo>
                    <a:pt x="0" y="71"/>
                  </a:moveTo>
                  <a:cubicBezTo>
                    <a:pt x="0" y="72"/>
                    <a:pt x="1" y="74"/>
                    <a:pt x="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2"/>
                    <a:pt x="23" y="70"/>
                    <a:pt x="2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8"/>
                    <a:pt x="0" y="69"/>
                    <a:pt x="0" y="71"/>
                  </a:cubicBezTo>
                  <a:close/>
                  <a:moveTo>
                    <a:pt x="0" y="88"/>
                  </a:moveTo>
                  <a:cubicBezTo>
                    <a:pt x="0" y="89"/>
                    <a:pt x="1" y="91"/>
                    <a:pt x="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9" y="89"/>
                    <a:pt x="19" y="87"/>
                    <a:pt x="19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" y="85"/>
                    <a:pt x="0" y="86"/>
                    <a:pt x="0" y="8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2" name="任意多边形 18451"/>
            <p:cNvSpPr>
              <a:spLocks noEditPoints="1"/>
            </p:cNvSpPr>
            <p:nvPr/>
          </p:nvSpPr>
          <p:spPr>
            <a:xfrm>
              <a:off x="40" y="49"/>
              <a:ext cx="83" cy="81"/>
            </a:xfrm>
            <a:custGeom>
              <a:avLst/>
              <a:gdLst/>
              <a:ahLst/>
              <a:cxnLst/>
              <a:rect l="0" t="0" r="0" b="0"/>
              <a:pathLst>
                <a:path w="109" h="106">
                  <a:moveTo>
                    <a:pt x="90" y="19"/>
                  </a:moveTo>
                  <a:cubicBezTo>
                    <a:pt x="70" y="0"/>
                    <a:pt x="39" y="0"/>
                    <a:pt x="20" y="19"/>
                  </a:cubicBezTo>
                  <a:cubicBezTo>
                    <a:pt x="0" y="38"/>
                    <a:pt x="0" y="68"/>
                    <a:pt x="20" y="87"/>
                  </a:cubicBezTo>
                  <a:cubicBezTo>
                    <a:pt x="39" y="106"/>
                    <a:pt x="70" y="106"/>
                    <a:pt x="90" y="87"/>
                  </a:cubicBezTo>
                  <a:cubicBezTo>
                    <a:pt x="109" y="68"/>
                    <a:pt x="109" y="38"/>
                    <a:pt x="90" y="19"/>
                  </a:cubicBezTo>
                  <a:close/>
                  <a:moveTo>
                    <a:pt x="30" y="77"/>
                  </a:moveTo>
                  <a:cubicBezTo>
                    <a:pt x="17" y="64"/>
                    <a:pt x="17" y="42"/>
                    <a:pt x="30" y="29"/>
                  </a:cubicBezTo>
                  <a:cubicBezTo>
                    <a:pt x="44" y="16"/>
                    <a:pt x="66" y="16"/>
                    <a:pt x="79" y="29"/>
                  </a:cubicBezTo>
                  <a:cubicBezTo>
                    <a:pt x="92" y="42"/>
                    <a:pt x="92" y="64"/>
                    <a:pt x="79" y="77"/>
                  </a:cubicBezTo>
                  <a:cubicBezTo>
                    <a:pt x="66" y="90"/>
                    <a:pt x="44" y="90"/>
                    <a:pt x="30" y="7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3" name="任意多边形 18452"/>
            <p:cNvSpPr>
              <a:spLocks noEditPoints="1"/>
            </p:cNvSpPr>
            <p:nvPr/>
          </p:nvSpPr>
          <p:spPr>
            <a:xfrm>
              <a:off x="0" y="117"/>
              <a:ext cx="53" cy="52"/>
            </a:xfrm>
            <a:custGeom>
              <a:avLst/>
              <a:gdLst/>
              <a:ahLst/>
              <a:cxnLst/>
              <a:rect l="0" t="0" r="0" b="0"/>
              <a:pathLst>
                <a:path w="69" h="68">
                  <a:moveTo>
                    <a:pt x="65" y="4"/>
                  </a:moveTo>
                  <a:cubicBezTo>
                    <a:pt x="61" y="0"/>
                    <a:pt x="55" y="0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9" y="14"/>
                    <a:pt x="69" y="8"/>
                    <a:pt x="65" y="4"/>
                  </a:cubicBezTo>
                  <a:close/>
                  <a:moveTo>
                    <a:pt x="4" y="50"/>
                  </a:moveTo>
                  <a:cubicBezTo>
                    <a:pt x="0" y="54"/>
                    <a:pt x="0" y="60"/>
                    <a:pt x="4" y="64"/>
                  </a:cubicBezTo>
                  <a:cubicBezTo>
                    <a:pt x="8" y="68"/>
                    <a:pt x="14" y="68"/>
                    <a:pt x="18" y="64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46" y="9"/>
                    <a:pt x="46" y="9"/>
                    <a:pt x="46" y="9"/>
                  </a:cubicBezTo>
                  <a:lnTo>
                    <a:pt x="4" y="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4" name="任意多边形 18453"/>
            <p:cNvSpPr/>
            <p:nvPr/>
          </p:nvSpPr>
          <p:spPr>
            <a:xfrm>
              <a:off x="3" y="0"/>
              <a:ext cx="91" cy="104"/>
            </a:xfrm>
            <a:custGeom>
              <a:avLst/>
              <a:gdLst/>
              <a:ahLst/>
              <a:cxnLst/>
              <a:rect l="0" t="0" r="0" b="0"/>
              <a:pathLst>
                <a:path w="119" h="136">
                  <a:moveTo>
                    <a:pt x="57" y="125"/>
                  </a:moveTo>
                  <a:cubicBezTo>
                    <a:pt x="18" y="125"/>
                    <a:pt x="18" y="125"/>
                    <a:pt x="18" y="125"/>
                  </a:cubicBezTo>
                  <a:cubicBezTo>
                    <a:pt x="14" y="125"/>
                    <a:pt x="11" y="122"/>
                    <a:pt x="11" y="1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4" y="12"/>
                    <a:pt x="107" y="15"/>
                    <a:pt x="107" y="18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11" y="71"/>
                    <a:pt x="115" y="72"/>
                    <a:pt x="119" y="73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8"/>
                    <a:pt x="111" y="0"/>
                    <a:pt x="10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8"/>
                    <a:pt x="8" y="136"/>
                    <a:pt x="18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59" y="133"/>
                    <a:pt x="58" y="129"/>
                    <a:pt x="57" y="12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5" name="组合 18454"/>
          <p:cNvGrpSpPr/>
          <p:nvPr/>
        </p:nvGrpSpPr>
        <p:grpSpPr>
          <a:xfrm>
            <a:off x="4454208" y="3029585"/>
            <a:ext cx="215900" cy="174625"/>
            <a:chOff x="0" y="0"/>
            <a:chExt cx="136" cy="110"/>
          </a:xfrm>
        </p:grpSpPr>
        <p:sp>
          <p:nvSpPr>
            <p:cNvPr id="18456" name="任意多边形 18455"/>
            <p:cNvSpPr>
              <a:spLocks noEditPoints="1"/>
            </p:cNvSpPr>
            <p:nvPr/>
          </p:nvSpPr>
          <p:spPr>
            <a:xfrm>
              <a:off x="0" y="36"/>
              <a:ext cx="122" cy="74"/>
            </a:xfrm>
            <a:custGeom>
              <a:avLst/>
              <a:gdLst/>
              <a:ahLst/>
              <a:cxnLst/>
              <a:rect l="0" t="0" r="0" b="0"/>
              <a:pathLst>
                <a:path w="122" h="74">
                  <a:moveTo>
                    <a:pt x="34" y="28"/>
                  </a:moveTo>
                  <a:lnTo>
                    <a:pt x="34" y="74"/>
                  </a:lnTo>
                  <a:lnTo>
                    <a:pt x="54" y="74"/>
                  </a:lnTo>
                  <a:lnTo>
                    <a:pt x="54" y="29"/>
                  </a:lnTo>
                  <a:lnTo>
                    <a:pt x="44" y="20"/>
                  </a:lnTo>
                  <a:lnTo>
                    <a:pt x="34" y="28"/>
                  </a:lnTo>
                  <a:close/>
                  <a:moveTo>
                    <a:pt x="0" y="74"/>
                  </a:moveTo>
                  <a:lnTo>
                    <a:pt x="20" y="74"/>
                  </a:lnTo>
                  <a:lnTo>
                    <a:pt x="20" y="39"/>
                  </a:lnTo>
                  <a:lnTo>
                    <a:pt x="0" y="56"/>
                  </a:lnTo>
                  <a:lnTo>
                    <a:pt x="0" y="74"/>
                  </a:lnTo>
                  <a:close/>
                  <a:moveTo>
                    <a:pt x="102" y="18"/>
                  </a:moveTo>
                  <a:lnTo>
                    <a:pt x="102" y="74"/>
                  </a:lnTo>
                  <a:lnTo>
                    <a:pt x="122" y="74"/>
                  </a:lnTo>
                  <a:lnTo>
                    <a:pt x="122" y="0"/>
                  </a:lnTo>
                  <a:lnTo>
                    <a:pt x="102" y="18"/>
                  </a:lnTo>
                  <a:close/>
                  <a:moveTo>
                    <a:pt x="67" y="40"/>
                  </a:moveTo>
                  <a:lnTo>
                    <a:pt x="67" y="74"/>
                  </a:lnTo>
                  <a:lnTo>
                    <a:pt x="88" y="74"/>
                  </a:lnTo>
                  <a:lnTo>
                    <a:pt x="88" y="29"/>
                  </a:lnTo>
                  <a:lnTo>
                    <a:pt x="72" y="43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7" name="任意多边形 18456"/>
            <p:cNvSpPr/>
            <p:nvPr/>
          </p:nvSpPr>
          <p:spPr>
            <a:xfrm>
              <a:off x="0" y="0"/>
              <a:ext cx="136" cy="79"/>
            </a:xfrm>
            <a:custGeom>
              <a:avLst/>
              <a:gdLst/>
              <a:ahLst/>
              <a:cxnLst/>
              <a:rect l="0" t="0" r="0" b="0"/>
              <a:pathLst>
                <a:path w="136" h="79">
                  <a:moveTo>
                    <a:pt x="136" y="0"/>
                  </a:moveTo>
                  <a:lnTo>
                    <a:pt x="96" y="0"/>
                  </a:lnTo>
                  <a:lnTo>
                    <a:pt x="113" y="16"/>
                  </a:lnTo>
                  <a:lnTo>
                    <a:pt x="72" y="52"/>
                  </a:lnTo>
                  <a:lnTo>
                    <a:pt x="44" y="28"/>
                  </a:lnTo>
                  <a:lnTo>
                    <a:pt x="0" y="64"/>
                  </a:lnTo>
                  <a:lnTo>
                    <a:pt x="0" y="79"/>
                  </a:lnTo>
                  <a:lnTo>
                    <a:pt x="44" y="43"/>
                  </a:lnTo>
                  <a:lnTo>
                    <a:pt x="72" y="67"/>
                  </a:lnTo>
                  <a:lnTo>
                    <a:pt x="122" y="25"/>
                  </a:lnTo>
                  <a:lnTo>
                    <a:pt x="136" y="38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8" name="组合 18457"/>
          <p:cNvGrpSpPr/>
          <p:nvPr/>
        </p:nvGrpSpPr>
        <p:grpSpPr>
          <a:xfrm>
            <a:off x="4498658" y="3882073"/>
            <a:ext cx="177800" cy="242887"/>
            <a:chOff x="0" y="0"/>
            <a:chExt cx="112" cy="153"/>
          </a:xfrm>
        </p:grpSpPr>
        <p:sp>
          <p:nvSpPr>
            <p:cNvPr id="18459" name="任意多边形 18458"/>
            <p:cNvSpPr>
              <a:spLocks noEditPoints="1"/>
            </p:cNvSpPr>
            <p:nvPr/>
          </p:nvSpPr>
          <p:spPr>
            <a:xfrm>
              <a:off x="0" y="0"/>
              <a:ext cx="112" cy="153"/>
            </a:xfrm>
            <a:custGeom>
              <a:avLst/>
              <a:gdLst/>
              <a:ahLst/>
              <a:cxnLst/>
              <a:rect l="0" t="0" r="0" b="0"/>
              <a:pathLst>
                <a:path w="112" h="153">
                  <a:moveTo>
                    <a:pt x="112" y="30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53"/>
                  </a:lnTo>
                  <a:lnTo>
                    <a:pt x="112" y="153"/>
                  </a:lnTo>
                  <a:lnTo>
                    <a:pt x="112" y="30"/>
                  </a:lnTo>
                  <a:close/>
                  <a:moveTo>
                    <a:pt x="99" y="34"/>
                  </a:moveTo>
                  <a:lnTo>
                    <a:pt x="79" y="34"/>
                  </a:lnTo>
                  <a:lnTo>
                    <a:pt x="79" y="14"/>
                  </a:lnTo>
                  <a:lnTo>
                    <a:pt x="99" y="34"/>
                  </a:lnTo>
                  <a:close/>
                  <a:moveTo>
                    <a:pt x="99" y="141"/>
                  </a:moveTo>
                  <a:lnTo>
                    <a:pt x="12" y="141"/>
                  </a:lnTo>
                  <a:lnTo>
                    <a:pt x="12" y="12"/>
                  </a:lnTo>
                  <a:lnTo>
                    <a:pt x="67" y="12"/>
                  </a:lnTo>
                  <a:lnTo>
                    <a:pt x="67" y="46"/>
                  </a:lnTo>
                  <a:lnTo>
                    <a:pt x="99" y="46"/>
                  </a:lnTo>
                  <a:lnTo>
                    <a:pt x="99" y="1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0" name="矩形 18459"/>
            <p:cNvSpPr/>
            <p:nvPr/>
          </p:nvSpPr>
          <p:spPr>
            <a:xfrm>
              <a:off x="21" y="40"/>
              <a:ext cx="70" cy="6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1" name="矩形 18460"/>
            <p:cNvSpPr/>
            <p:nvPr/>
          </p:nvSpPr>
          <p:spPr>
            <a:xfrm>
              <a:off x="21" y="62"/>
              <a:ext cx="70" cy="7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2" name="矩形 18461"/>
            <p:cNvSpPr/>
            <p:nvPr/>
          </p:nvSpPr>
          <p:spPr>
            <a:xfrm>
              <a:off x="21" y="85"/>
              <a:ext cx="70" cy="6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3" name="矩形 18462"/>
            <p:cNvSpPr/>
            <p:nvPr/>
          </p:nvSpPr>
          <p:spPr>
            <a:xfrm>
              <a:off x="21" y="108"/>
              <a:ext cx="70" cy="6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464" name="矩形 18463"/>
          <p:cNvSpPr/>
          <p:nvPr/>
        </p:nvSpPr>
        <p:spPr>
          <a:xfrm>
            <a:off x="5443220" y="1050290"/>
            <a:ext cx="272415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20000"/>
              </a:lnSpc>
              <a:buNone/>
            </a:pPr>
            <a:r>
              <a:rPr lang="zh-CN" altLang="en-US" sz="800" b="1" dirty="0">
                <a:solidFill>
                  <a:srgbClr val="FA7549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lvl="0">
              <a:lnSpc>
                <a:spcPct val="120000"/>
              </a:lnSpc>
              <a:buNone/>
            </a:pPr>
            <a:r>
              <a:rPr sz="8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18465" name="矩形 18464"/>
          <p:cNvSpPr/>
          <p:nvPr/>
        </p:nvSpPr>
        <p:spPr>
          <a:xfrm>
            <a:off x="5443220" y="2820035"/>
            <a:ext cx="272415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20000"/>
              </a:lnSpc>
              <a:buNone/>
            </a:pPr>
            <a:r>
              <a:rPr lang="zh-CN" altLang="en-US" sz="800" b="1" dirty="0">
                <a:solidFill>
                  <a:srgbClr val="FA7549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lvl="0">
              <a:lnSpc>
                <a:spcPct val="120000"/>
              </a:lnSpc>
              <a:buNone/>
            </a:pPr>
            <a:r>
              <a:rPr sz="8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18466" name="矩形 18465"/>
          <p:cNvSpPr/>
          <p:nvPr/>
        </p:nvSpPr>
        <p:spPr>
          <a:xfrm>
            <a:off x="1094740" y="1946910"/>
            <a:ext cx="263906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lvl="0" algn="r">
              <a:lnSpc>
                <a:spcPct val="120000"/>
              </a:lnSpc>
              <a:buNone/>
            </a:pPr>
            <a:r>
              <a:rPr lang="zh-CN" altLang="en-US" sz="800" b="1" dirty="0">
                <a:solidFill>
                  <a:srgbClr val="FA7549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lvl="0" algn="r">
              <a:lnSpc>
                <a:spcPct val="120000"/>
              </a:lnSpc>
              <a:buNone/>
            </a:pPr>
            <a:r>
              <a:rPr sz="8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18467" name="矩形 18466"/>
          <p:cNvSpPr/>
          <p:nvPr/>
        </p:nvSpPr>
        <p:spPr>
          <a:xfrm>
            <a:off x="1094740" y="3717290"/>
            <a:ext cx="263906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lvl="0" algn="r">
              <a:lnSpc>
                <a:spcPct val="120000"/>
              </a:lnSpc>
              <a:buNone/>
            </a:pPr>
            <a:r>
              <a:rPr lang="zh-CN" altLang="en-US" sz="800" b="1" dirty="0">
                <a:solidFill>
                  <a:srgbClr val="FA7549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lvl="0" algn="r">
              <a:lnSpc>
                <a:spcPct val="120000"/>
              </a:lnSpc>
              <a:buNone/>
            </a:pPr>
            <a:r>
              <a:rPr sz="8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7" name="等腰三角形 6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23850" y="225241"/>
            <a:ext cx="2480310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2000" b="1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64490" y="531628"/>
            <a:ext cx="145288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000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</a:rPr>
              <a:t>YOUR OTHER TEXT HERE</a:t>
            </a:r>
          </a:p>
        </p:txBody>
      </p:sp>
      <p:grpSp>
        <p:nvGrpSpPr>
          <p:cNvPr id="10" name="Group 9"/>
          <p:cNvGrpSpPr/>
          <p:nvPr/>
        </p:nvGrpSpPr>
        <p:grpSpPr bwMode="auto">
          <a:xfrm>
            <a:off x="0" y="299853"/>
            <a:ext cx="323850" cy="431800"/>
            <a:chOff x="0" y="0"/>
            <a:chExt cx="204" cy="318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58" y="0"/>
              <a:ext cx="46" cy="318"/>
            </a:xfrm>
            <a:prstGeom prst="rect">
              <a:avLst/>
            </a:prstGeom>
            <a:solidFill>
              <a:srgbClr val="F395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158" cy="318"/>
            </a:xfrm>
            <a:prstGeom prst="rect">
              <a:avLst/>
            </a:prstGeom>
            <a:solidFill>
              <a:srgbClr val="35254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2000"/>
                                        <p:tgtEl>
                                          <p:spTgt spid="1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0"/>
                                        <p:tgtEl>
                                          <p:spTgt spid="18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 animBg="1"/>
      <p:bldP spid="18439" grpId="0" animBg="1"/>
      <p:bldP spid="18440" grpId="0" animBg="1"/>
      <p:bldP spid="18441" grpId="0" animBg="1"/>
      <p:bldP spid="18442" grpId="0" animBg="1"/>
      <p:bldP spid="18443" grpId="0" animBg="1"/>
      <p:bldP spid="18444" grpId="0" animBg="1"/>
      <p:bldP spid="18445" grpId="0" animBg="1"/>
      <p:bldP spid="18446" grpId="0" animBg="1"/>
      <p:bldP spid="18464" grpId="0"/>
      <p:bldP spid="18465" grpId="0"/>
      <p:bldP spid="18466" grpId="0"/>
      <p:bldP spid="18467" grpId="0"/>
      <p:bldP spid="4" grpId="0" bldLvl="0" animBg="1"/>
      <p:bldP spid="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23850" y="1342390"/>
            <a:ext cx="3584575" cy="2609850"/>
            <a:chOff x="2047009" y="1663503"/>
            <a:chExt cx="4100513" cy="2985932"/>
          </a:xfrm>
        </p:grpSpPr>
        <p:grpSp>
          <p:nvGrpSpPr>
            <p:cNvPr id="47125" name="Group 2"/>
            <p:cNvGrpSpPr/>
            <p:nvPr/>
          </p:nvGrpSpPr>
          <p:grpSpPr>
            <a:xfrm>
              <a:off x="2047009" y="3042091"/>
              <a:ext cx="4100513" cy="1607344"/>
              <a:chOff x="3381376" y="4711701"/>
              <a:chExt cx="5467350" cy="2143125"/>
            </a:xfrm>
          </p:grpSpPr>
          <p:sp>
            <p:nvSpPr>
              <p:cNvPr id="73" name="Freeform 5"/>
              <p:cNvSpPr/>
              <p:nvPr/>
            </p:nvSpPr>
            <p:spPr bwMode="auto">
              <a:xfrm>
                <a:off x="3381376" y="4711701"/>
                <a:ext cx="5467350" cy="2143125"/>
              </a:xfrm>
              <a:custGeom>
                <a:avLst/>
                <a:gdLst>
                  <a:gd name="T0" fmla="*/ 0 w 1770"/>
                  <a:gd name="T1" fmla="*/ 658 h 694"/>
                  <a:gd name="T2" fmla="*/ 0 w 1770"/>
                  <a:gd name="T3" fmla="*/ 661 h 694"/>
                  <a:gd name="T4" fmla="*/ 0 w 1770"/>
                  <a:gd name="T5" fmla="*/ 661 h 694"/>
                  <a:gd name="T6" fmla="*/ 0 w 1770"/>
                  <a:gd name="T7" fmla="*/ 661 h 694"/>
                  <a:gd name="T8" fmla="*/ 110 w 1770"/>
                  <a:gd name="T9" fmla="*/ 694 h 694"/>
                  <a:gd name="T10" fmla="*/ 1696 w 1770"/>
                  <a:gd name="T11" fmla="*/ 693 h 694"/>
                  <a:gd name="T12" fmla="*/ 1764 w 1770"/>
                  <a:gd name="T13" fmla="*/ 667 h 694"/>
                  <a:gd name="T14" fmla="*/ 1766 w 1770"/>
                  <a:gd name="T15" fmla="*/ 624 h 694"/>
                  <a:gd name="T16" fmla="*/ 1766 w 1770"/>
                  <a:gd name="T17" fmla="*/ 624 h 694"/>
                  <a:gd name="T18" fmla="*/ 1743 w 1770"/>
                  <a:gd name="T19" fmla="*/ 577 h 694"/>
                  <a:gd name="T20" fmla="*/ 1281 w 1770"/>
                  <a:gd name="T21" fmla="*/ 37 h 694"/>
                  <a:gd name="T22" fmla="*/ 1189 w 1770"/>
                  <a:gd name="T23" fmla="*/ 0 h 694"/>
                  <a:gd name="T24" fmla="*/ 557 w 1770"/>
                  <a:gd name="T25" fmla="*/ 1 h 694"/>
                  <a:gd name="T26" fmla="*/ 478 w 1770"/>
                  <a:gd name="T27" fmla="*/ 30 h 694"/>
                  <a:gd name="T28" fmla="*/ 21 w 1770"/>
                  <a:gd name="T29" fmla="*/ 578 h 694"/>
                  <a:gd name="T30" fmla="*/ 3 w 1770"/>
                  <a:gd name="T31" fmla="*/ 612 h 694"/>
                  <a:gd name="T32" fmla="*/ 3 w 1770"/>
                  <a:gd name="T33" fmla="*/ 612 h 694"/>
                  <a:gd name="T34" fmla="*/ 0 w 1770"/>
                  <a:gd name="T35" fmla="*/ 658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0" h="694">
                    <a:moveTo>
                      <a:pt x="0" y="658"/>
                    </a:moveTo>
                    <a:cubicBezTo>
                      <a:pt x="0" y="659"/>
                      <a:pt x="0" y="660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80"/>
                      <a:pt x="27" y="694"/>
                      <a:pt x="110" y="694"/>
                    </a:cubicBezTo>
                    <a:cubicBezTo>
                      <a:pt x="1696" y="693"/>
                      <a:pt x="1696" y="693"/>
                      <a:pt x="1696" y="693"/>
                    </a:cubicBezTo>
                    <a:cubicBezTo>
                      <a:pt x="1747" y="693"/>
                      <a:pt x="1764" y="683"/>
                      <a:pt x="1764" y="667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70" y="612"/>
                      <a:pt x="1759" y="595"/>
                      <a:pt x="1743" y="577"/>
                    </a:cubicBezTo>
                    <a:cubicBezTo>
                      <a:pt x="1281" y="37"/>
                      <a:pt x="1281" y="37"/>
                      <a:pt x="1281" y="37"/>
                    </a:cubicBezTo>
                    <a:cubicBezTo>
                      <a:pt x="1263" y="16"/>
                      <a:pt x="1245" y="0"/>
                      <a:pt x="1189" y="0"/>
                    </a:cubicBezTo>
                    <a:cubicBezTo>
                      <a:pt x="557" y="1"/>
                      <a:pt x="557" y="1"/>
                      <a:pt x="557" y="1"/>
                    </a:cubicBezTo>
                    <a:cubicBezTo>
                      <a:pt x="512" y="1"/>
                      <a:pt x="495" y="9"/>
                      <a:pt x="478" y="30"/>
                    </a:cubicBezTo>
                    <a:cubicBezTo>
                      <a:pt x="21" y="578"/>
                      <a:pt x="21" y="578"/>
                      <a:pt x="21" y="578"/>
                    </a:cubicBezTo>
                    <a:cubicBezTo>
                      <a:pt x="11" y="590"/>
                      <a:pt x="4" y="602"/>
                      <a:pt x="3" y="612"/>
                    </a:cubicBezTo>
                    <a:cubicBezTo>
                      <a:pt x="3" y="612"/>
                      <a:pt x="3" y="612"/>
                      <a:pt x="3" y="612"/>
                    </a:cubicBezTo>
                    <a:lnTo>
                      <a:pt x="0" y="658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4" name="Freeform 6"/>
              <p:cNvSpPr/>
              <p:nvPr/>
            </p:nvSpPr>
            <p:spPr bwMode="auto">
              <a:xfrm>
                <a:off x="3689351" y="4819651"/>
                <a:ext cx="4849813" cy="1701800"/>
              </a:xfrm>
              <a:custGeom>
                <a:avLst/>
                <a:gdLst>
                  <a:gd name="T0" fmla="*/ 0 w 3055"/>
                  <a:gd name="T1" fmla="*/ 1072 h 1072"/>
                  <a:gd name="T2" fmla="*/ 3055 w 3055"/>
                  <a:gd name="T3" fmla="*/ 1068 h 1072"/>
                  <a:gd name="T4" fmla="*/ 2226 w 3055"/>
                  <a:gd name="T5" fmla="*/ 0 h 1072"/>
                  <a:gd name="T6" fmla="*/ 812 w 3055"/>
                  <a:gd name="T7" fmla="*/ 2 h 1072"/>
                  <a:gd name="T8" fmla="*/ 0 w 3055"/>
                  <a:gd name="T9" fmla="*/ 1072 h 10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5" h="1072">
                    <a:moveTo>
                      <a:pt x="0" y="1072"/>
                    </a:moveTo>
                    <a:lnTo>
                      <a:pt x="3055" y="1068"/>
                    </a:lnTo>
                    <a:lnTo>
                      <a:pt x="2226" y="0"/>
                    </a:lnTo>
                    <a:lnTo>
                      <a:pt x="812" y="2"/>
                    </a:lnTo>
                    <a:lnTo>
                      <a:pt x="0" y="1072"/>
                    </a:lnTo>
                    <a:close/>
                  </a:path>
                </a:pathLst>
              </a:custGeom>
              <a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5" name="Freeform 7"/>
              <p:cNvSpPr/>
              <p:nvPr/>
            </p:nvSpPr>
            <p:spPr bwMode="auto">
              <a:xfrm>
                <a:off x="5664201" y="4751388"/>
                <a:ext cx="846138" cy="30163"/>
              </a:xfrm>
              <a:custGeom>
                <a:avLst/>
                <a:gdLst>
                  <a:gd name="T0" fmla="*/ 260 w 274"/>
                  <a:gd name="T1" fmla="*/ 0 h 10"/>
                  <a:gd name="T2" fmla="*/ 137 w 274"/>
                  <a:gd name="T3" fmla="*/ 0 h 10"/>
                  <a:gd name="T4" fmla="*/ 14 w 274"/>
                  <a:gd name="T5" fmla="*/ 0 h 10"/>
                  <a:gd name="T6" fmla="*/ 1 w 274"/>
                  <a:gd name="T7" fmla="*/ 5 h 10"/>
                  <a:gd name="T8" fmla="*/ 1 w 274"/>
                  <a:gd name="T9" fmla="*/ 5 h 10"/>
                  <a:gd name="T10" fmla="*/ 12 w 274"/>
                  <a:gd name="T11" fmla="*/ 10 h 10"/>
                  <a:gd name="T12" fmla="*/ 137 w 274"/>
                  <a:gd name="T13" fmla="*/ 10 h 10"/>
                  <a:gd name="T14" fmla="*/ 262 w 274"/>
                  <a:gd name="T15" fmla="*/ 10 h 10"/>
                  <a:gd name="T16" fmla="*/ 273 w 274"/>
                  <a:gd name="T17" fmla="*/ 5 h 10"/>
                  <a:gd name="T18" fmla="*/ 273 w 274"/>
                  <a:gd name="T19" fmla="*/ 5 h 10"/>
                  <a:gd name="T20" fmla="*/ 260 w 274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4" h="10">
                    <a:moveTo>
                      <a:pt x="260" y="0"/>
                    </a:moveTo>
                    <a:cubicBezTo>
                      <a:pt x="219" y="0"/>
                      <a:pt x="178" y="0"/>
                      <a:pt x="137" y="0"/>
                    </a:cubicBezTo>
                    <a:cubicBezTo>
                      <a:pt x="96" y="0"/>
                      <a:pt x="55" y="0"/>
                      <a:pt x="14" y="0"/>
                    </a:cubicBezTo>
                    <a:cubicBezTo>
                      <a:pt x="8" y="0"/>
                      <a:pt x="2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8"/>
                      <a:pt x="5" y="10"/>
                      <a:pt x="12" y="10"/>
                    </a:cubicBezTo>
                    <a:cubicBezTo>
                      <a:pt x="54" y="10"/>
                      <a:pt x="95" y="10"/>
                      <a:pt x="137" y="10"/>
                    </a:cubicBezTo>
                    <a:cubicBezTo>
                      <a:pt x="179" y="10"/>
                      <a:pt x="220" y="10"/>
                      <a:pt x="262" y="10"/>
                    </a:cubicBezTo>
                    <a:cubicBezTo>
                      <a:pt x="269" y="10"/>
                      <a:pt x="274" y="8"/>
                      <a:pt x="273" y="5"/>
                    </a:cubicBezTo>
                    <a:cubicBezTo>
                      <a:pt x="273" y="5"/>
                      <a:pt x="273" y="5"/>
                      <a:pt x="273" y="5"/>
                    </a:cubicBezTo>
                    <a:cubicBezTo>
                      <a:pt x="272" y="2"/>
                      <a:pt x="266" y="0"/>
                      <a:pt x="2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6" name="Freeform 8"/>
              <p:cNvSpPr>
                <a:spLocks noEditPoints="1"/>
              </p:cNvSpPr>
              <p:nvPr/>
            </p:nvSpPr>
            <p:spPr bwMode="auto">
              <a:xfrm>
                <a:off x="5830889" y="6557963"/>
                <a:ext cx="561975" cy="101600"/>
              </a:xfrm>
              <a:custGeom>
                <a:avLst/>
                <a:gdLst>
                  <a:gd name="T0" fmla="*/ 91 w 182"/>
                  <a:gd name="T1" fmla="*/ 7 h 33"/>
                  <a:gd name="T2" fmla="*/ 119 w 182"/>
                  <a:gd name="T3" fmla="*/ 18 h 33"/>
                  <a:gd name="T4" fmla="*/ 119 w 182"/>
                  <a:gd name="T5" fmla="*/ 30 h 33"/>
                  <a:gd name="T6" fmla="*/ 98 w 182"/>
                  <a:gd name="T7" fmla="*/ 30 h 33"/>
                  <a:gd name="T8" fmla="*/ 99 w 182"/>
                  <a:gd name="T9" fmla="*/ 25 h 33"/>
                  <a:gd name="T10" fmla="*/ 90 w 182"/>
                  <a:gd name="T11" fmla="*/ 21 h 33"/>
                  <a:gd name="T12" fmla="*/ 90 w 182"/>
                  <a:gd name="T13" fmla="*/ 21 h 33"/>
                  <a:gd name="T14" fmla="*/ 90 w 182"/>
                  <a:gd name="T15" fmla="*/ 33 h 33"/>
                  <a:gd name="T16" fmla="*/ 91 w 182"/>
                  <a:gd name="T17" fmla="*/ 33 h 33"/>
                  <a:gd name="T18" fmla="*/ 181 w 182"/>
                  <a:gd name="T19" fmla="*/ 17 h 33"/>
                  <a:gd name="T20" fmla="*/ 90 w 182"/>
                  <a:gd name="T21" fmla="*/ 0 h 33"/>
                  <a:gd name="T22" fmla="*/ 90 w 182"/>
                  <a:gd name="T23" fmla="*/ 3 h 33"/>
                  <a:gd name="T24" fmla="*/ 91 w 182"/>
                  <a:gd name="T25" fmla="*/ 2 h 33"/>
                  <a:gd name="T26" fmla="*/ 130 w 182"/>
                  <a:gd name="T27" fmla="*/ 17 h 33"/>
                  <a:gd name="T28" fmla="*/ 126 w 182"/>
                  <a:gd name="T29" fmla="*/ 19 h 33"/>
                  <a:gd name="T30" fmla="*/ 91 w 182"/>
                  <a:gd name="T31" fmla="*/ 5 h 33"/>
                  <a:gd name="T32" fmla="*/ 90 w 182"/>
                  <a:gd name="T33" fmla="*/ 6 h 33"/>
                  <a:gd name="T34" fmla="*/ 90 w 182"/>
                  <a:gd name="T35" fmla="*/ 8 h 33"/>
                  <a:gd name="T36" fmla="*/ 91 w 182"/>
                  <a:gd name="T37" fmla="*/ 7 h 33"/>
                  <a:gd name="T38" fmla="*/ 90 w 182"/>
                  <a:gd name="T39" fmla="*/ 21 h 33"/>
                  <a:gd name="T40" fmla="*/ 81 w 182"/>
                  <a:gd name="T41" fmla="*/ 25 h 33"/>
                  <a:gd name="T42" fmla="*/ 81 w 182"/>
                  <a:gd name="T43" fmla="*/ 30 h 33"/>
                  <a:gd name="T44" fmla="*/ 61 w 182"/>
                  <a:gd name="T45" fmla="*/ 30 h 33"/>
                  <a:gd name="T46" fmla="*/ 62 w 182"/>
                  <a:gd name="T47" fmla="*/ 18 h 33"/>
                  <a:gd name="T48" fmla="*/ 90 w 182"/>
                  <a:gd name="T49" fmla="*/ 8 h 33"/>
                  <a:gd name="T50" fmla="*/ 90 w 182"/>
                  <a:gd name="T51" fmla="*/ 6 h 33"/>
                  <a:gd name="T52" fmla="*/ 55 w 182"/>
                  <a:gd name="T53" fmla="*/ 19 h 33"/>
                  <a:gd name="T54" fmla="*/ 51 w 182"/>
                  <a:gd name="T55" fmla="*/ 17 h 33"/>
                  <a:gd name="T56" fmla="*/ 68 w 182"/>
                  <a:gd name="T57" fmla="*/ 11 h 33"/>
                  <a:gd name="T58" fmla="*/ 68 w 182"/>
                  <a:gd name="T59" fmla="*/ 4 h 33"/>
                  <a:gd name="T60" fmla="*/ 77 w 182"/>
                  <a:gd name="T61" fmla="*/ 4 h 33"/>
                  <a:gd name="T62" fmla="*/ 77 w 182"/>
                  <a:gd name="T63" fmla="*/ 8 h 33"/>
                  <a:gd name="T64" fmla="*/ 90 w 182"/>
                  <a:gd name="T65" fmla="*/ 3 h 33"/>
                  <a:gd name="T66" fmla="*/ 90 w 182"/>
                  <a:gd name="T67" fmla="*/ 0 h 33"/>
                  <a:gd name="T68" fmla="*/ 90 w 182"/>
                  <a:gd name="T69" fmla="*/ 0 h 33"/>
                  <a:gd name="T70" fmla="*/ 0 w 182"/>
                  <a:gd name="T71" fmla="*/ 17 h 33"/>
                  <a:gd name="T72" fmla="*/ 90 w 182"/>
                  <a:gd name="T73" fmla="*/ 33 h 33"/>
                  <a:gd name="T74" fmla="*/ 90 w 182"/>
                  <a:gd name="T75" fmla="*/ 2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2" h="33">
                    <a:moveTo>
                      <a:pt x="91" y="7"/>
                    </a:move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98" y="30"/>
                      <a:pt x="98" y="30"/>
                      <a:pt x="98" y="30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9" y="23"/>
                      <a:pt x="95" y="21"/>
                      <a:pt x="90" y="21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141" y="33"/>
                      <a:pt x="182" y="26"/>
                      <a:pt x="181" y="17"/>
                    </a:cubicBezTo>
                    <a:cubicBezTo>
                      <a:pt x="180" y="8"/>
                      <a:pt x="139" y="0"/>
                      <a:pt x="90" y="0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130" y="17"/>
                      <a:pt x="130" y="17"/>
                      <a:pt x="130" y="17"/>
                    </a:cubicBezTo>
                    <a:cubicBezTo>
                      <a:pt x="126" y="19"/>
                      <a:pt x="126" y="19"/>
                      <a:pt x="126" y="19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8"/>
                      <a:pt x="90" y="8"/>
                      <a:pt x="90" y="8"/>
                    </a:cubicBezTo>
                    <a:lnTo>
                      <a:pt x="91" y="7"/>
                    </a:lnTo>
                    <a:close/>
                    <a:moveTo>
                      <a:pt x="90" y="21"/>
                    </a:moveTo>
                    <a:cubicBezTo>
                      <a:pt x="85" y="21"/>
                      <a:pt x="82" y="23"/>
                      <a:pt x="81" y="25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41" y="0"/>
                      <a:pt x="1" y="8"/>
                      <a:pt x="0" y="17"/>
                    </a:cubicBezTo>
                    <a:cubicBezTo>
                      <a:pt x="0" y="26"/>
                      <a:pt x="40" y="33"/>
                      <a:pt x="90" y="33"/>
                    </a:cubicBezTo>
                    <a:lnTo>
                      <a:pt x="90" y="2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7126" name="Group 8"/>
            <p:cNvGrpSpPr>
              <a:grpSpLocks noChangeAspect="1"/>
            </p:cNvGrpSpPr>
            <p:nvPr/>
          </p:nvGrpSpPr>
          <p:grpSpPr>
            <a:xfrm>
              <a:off x="2674772" y="1663503"/>
              <a:ext cx="2418743" cy="1941806"/>
              <a:chOff x="5599580" y="500139"/>
              <a:chExt cx="5497171" cy="4413216"/>
            </a:xfrm>
          </p:grpSpPr>
          <p:sp>
            <p:nvSpPr>
              <p:cNvPr id="5" name="Oval Callout 9"/>
              <p:cNvSpPr/>
              <p:nvPr/>
            </p:nvSpPr>
            <p:spPr>
              <a:xfrm>
                <a:off x="8125286" y="3612091"/>
                <a:ext cx="1766523" cy="1183570"/>
              </a:xfrm>
              <a:prstGeom prst="wedgeEllipseCallout">
                <a:avLst/>
              </a:prstGeom>
              <a:solidFill>
                <a:srgbClr val="E34444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015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Oval Callout 10"/>
              <p:cNvSpPr/>
              <p:nvPr/>
            </p:nvSpPr>
            <p:spPr>
              <a:xfrm>
                <a:off x="6682697" y="3199846"/>
                <a:ext cx="1339661" cy="897573"/>
              </a:xfrm>
              <a:prstGeom prst="wedgeEllipseCallout">
                <a:avLst>
                  <a:gd name="adj1" fmla="val 26187"/>
                  <a:gd name="adj2" fmla="val 62500"/>
                </a:avLst>
              </a:prstGeom>
              <a:solidFill>
                <a:srgbClr val="DB47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015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" name="Oval Callout 11"/>
              <p:cNvSpPr/>
              <p:nvPr/>
            </p:nvSpPr>
            <p:spPr>
              <a:xfrm>
                <a:off x="9546511" y="2526076"/>
                <a:ext cx="1541166" cy="1032581"/>
              </a:xfrm>
              <a:prstGeom prst="wedgeEllipseCallout">
                <a:avLst>
                  <a:gd name="adj1" fmla="val 23309"/>
                  <a:gd name="adj2" fmla="val 57620"/>
                </a:avLst>
              </a:prstGeom>
              <a:solidFill>
                <a:srgbClr val="E25A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015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" name="Oval Callout 12"/>
              <p:cNvSpPr/>
              <p:nvPr/>
            </p:nvSpPr>
            <p:spPr>
              <a:xfrm>
                <a:off x="8125285" y="2622836"/>
                <a:ext cx="1176236" cy="788078"/>
              </a:xfrm>
              <a:prstGeom prst="wedgeEllipseCallout">
                <a:avLst>
                  <a:gd name="adj1" fmla="val 11299"/>
                  <a:gd name="adj2" fmla="val 66763"/>
                </a:avLst>
              </a:prstGeom>
              <a:solidFill>
                <a:srgbClr val="F395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015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" name="Oval Callout 13"/>
              <p:cNvSpPr/>
              <p:nvPr/>
            </p:nvSpPr>
            <p:spPr>
              <a:xfrm>
                <a:off x="10101753" y="1703586"/>
                <a:ext cx="994998" cy="666649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rgbClr val="E15C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015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" name="Oval Callout 14"/>
              <p:cNvSpPr/>
              <p:nvPr/>
            </p:nvSpPr>
            <p:spPr>
              <a:xfrm>
                <a:off x="5599580" y="2370235"/>
                <a:ext cx="1288995" cy="863627"/>
              </a:xfrm>
              <a:prstGeom prst="wedgeEllipseCallout">
                <a:avLst>
                  <a:gd name="adj1" fmla="val 8488"/>
                  <a:gd name="adj2" fmla="val 70280"/>
                </a:avLst>
              </a:prstGeom>
              <a:solidFill>
                <a:srgbClr val="DB47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015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" name="Oval Callout 15"/>
              <p:cNvSpPr/>
              <p:nvPr/>
            </p:nvSpPr>
            <p:spPr>
              <a:xfrm>
                <a:off x="6726376" y="1545194"/>
                <a:ext cx="1562483" cy="1046863"/>
              </a:xfrm>
              <a:prstGeom prst="wedgeEllipseCallout">
                <a:avLst>
                  <a:gd name="adj1" fmla="val 6540"/>
                  <a:gd name="adj2" fmla="val 75183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015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Callout 16"/>
              <p:cNvSpPr/>
              <p:nvPr/>
            </p:nvSpPr>
            <p:spPr>
              <a:xfrm>
                <a:off x="8666179" y="1527426"/>
                <a:ext cx="1176236" cy="788078"/>
              </a:xfrm>
              <a:prstGeom prst="wedgeEllipseCallout">
                <a:avLst/>
              </a:prstGeom>
              <a:solidFill>
                <a:srgbClr val="E344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015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Oval Callout 17"/>
              <p:cNvSpPr/>
              <p:nvPr/>
            </p:nvSpPr>
            <p:spPr>
              <a:xfrm>
                <a:off x="9954290" y="3867860"/>
                <a:ext cx="994998" cy="666649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rgbClr val="E15C32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015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Callout 18"/>
              <p:cNvSpPr/>
              <p:nvPr/>
            </p:nvSpPr>
            <p:spPr>
              <a:xfrm>
                <a:off x="7108430" y="4246706"/>
                <a:ext cx="994998" cy="666649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rgbClr val="F39554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015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Oval Callout 19"/>
              <p:cNvSpPr/>
              <p:nvPr/>
            </p:nvSpPr>
            <p:spPr>
              <a:xfrm>
                <a:off x="9538676" y="500139"/>
                <a:ext cx="1339661" cy="897573"/>
              </a:xfrm>
              <a:prstGeom prst="wedgeEllipseCallout">
                <a:avLst>
                  <a:gd name="adj1" fmla="val -12056"/>
                  <a:gd name="adj2" fmla="val 69050"/>
                </a:avLst>
              </a:prstGeom>
              <a:solidFill>
                <a:srgbClr val="F395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015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Oval Callout 20"/>
              <p:cNvSpPr/>
              <p:nvPr/>
            </p:nvSpPr>
            <p:spPr>
              <a:xfrm>
                <a:off x="8086794" y="688766"/>
                <a:ext cx="994998" cy="666649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015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Freeform 45"/>
              <p:cNvSpPr>
                <a:spLocks noEditPoints="1"/>
              </p:cNvSpPr>
              <p:nvPr/>
            </p:nvSpPr>
            <p:spPr bwMode="auto">
              <a:xfrm>
                <a:off x="8480834" y="2795897"/>
                <a:ext cx="465137" cy="466725"/>
              </a:xfrm>
              <a:custGeom>
                <a:avLst/>
                <a:gdLst>
                  <a:gd name="T0" fmla="*/ 0 w 124"/>
                  <a:gd name="T1" fmla="*/ 62 h 124"/>
                  <a:gd name="T2" fmla="*/ 124 w 124"/>
                  <a:gd name="T3" fmla="*/ 62 h 124"/>
                  <a:gd name="T4" fmla="*/ 116 w 124"/>
                  <a:gd name="T5" fmla="*/ 60 h 124"/>
                  <a:gd name="T6" fmla="*/ 87 w 124"/>
                  <a:gd name="T7" fmla="*/ 35 h 124"/>
                  <a:gd name="T8" fmla="*/ 116 w 124"/>
                  <a:gd name="T9" fmla="*/ 60 h 124"/>
                  <a:gd name="T10" fmla="*/ 43 w 124"/>
                  <a:gd name="T11" fmla="*/ 95 h 124"/>
                  <a:gd name="T12" fmla="*/ 60 w 124"/>
                  <a:gd name="T13" fmla="*/ 116 h 124"/>
                  <a:gd name="T14" fmla="*/ 64 w 124"/>
                  <a:gd name="T15" fmla="*/ 8 h 124"/>
                  <a:gd name="T16" fmla="*/ 64 w 124"/>
                  <a:gd name="T17" fmla="*/ 36 h 124"/>
                  <a:gd name="T18" fmla="*/ 64 w 124"/>
                  <a:gd name="T19" fmla="*/ 8 h 124"/>
                  <a:gd name="T20" fmla="*/ 100 w 124"/>
                  <a:gd name="T21" fmla="*/ 23 h 124"/>
                  <a:gd name="T22" fmla="*/ 71 w 124"/>
                  <a:gd name="T23" fmla="*/ 9 h 124"/>
                  <a:gd name="T24" fmla="*/ 60 w 124"/>
                  <a:gd name="T25" fmla="*/ 36 h 124"/>
                  <a:gd name="T26" fmla="*/ 60 w 124"/>
                  <a:gd name="T27" fmla="*/ 8 h 124"/>
                  <a:gd name="T28" fmla="*/ 38 w 124"/>
                  <a:gd name="T29" fmla="*/ 31 h 124"/>
                  <a:gd name="T30" fmla="*/ 53 w 124"/>
                  <a:gd name="T31" fmla="*/ 9 h 124"/>
                  <a:gd name="T32" fmla="*/ 40 w 124"/>
                  <a:gd name="T33" fmla="*/ 36 h 124"/>
                  <a:gd name="T34" fmla="*/ 60 w 124"/>
                  <a:gd name="T35" fmla="*/ 60 h 124"/>
                  <a:gd name="T36" fmla="*/ 40 w 124"/>
                  <a:gd name="T37" fmla="*/ 36 h 124"/>
                  <a:gd name="T38" fmla="*/ 60 w 124"/>
                  <a:gd name="T39" fmla="*/ 88 h 124"/>
                  <a:gd name="T40" fmla="*/ 36 w 124"/>
                  <a:gd name="T41" fmla="*/ 64 h 124"/>
                  <a:gd name="T42" fmla="*/ 53 w 124"/>
                  <a:gd name="T43" fmla="*/ 115 h 124"/>
                  <a:gd name="T44" fmla="*/ 40 w 124"/>
                  <a:gd name="T45" fmla="*/ 96 h 124"/>
                  <a:gd name="T46" fmla="*/ 64 w 124"/>
                  <a:gd name="T47" fmla="*/ 116 h 124"/>
                  <a:gd name="T48" fmla="*/ 81 w 124"/>
                  <a:gd name="T49" fmla="*/ 95 h 124"/>
                  <a:gd name="T50" fmla="*/ 64 w 124"/>
                  <a:gd name="T51" fmla="*/ 116 h 124"/>
                  <a:gd name="T52" fmla="*/ 97 w 124"/>
                  <a:gd name="T53" fmla="*/ 103 h 124"/>
                  <a:gd name="T54" fmla="*/ 84 w 124"/>
                  <a:gd name="T55" fmla="*/ 96 h 124"/>
                  <a:gd name="T56" fmla="*/ 64 w 124"/>
                  <a:gd name="T57" fmla="*/ 88 h 124"/>
                  <a:gd name="T58" fmla="*/ 88 w 124"/>
                  <a:gd name="T59" fmla="*/ 64 h 124"/>
                  <a:gd name="T60" fmla="*/ 64 w 124"/>
                  <a:gd name="T61" fmla="*/ 60 h 124"/>
                  <a:gd name="T62" fmla="*/ 84 w 124"/>
                  <a:gd name="T63" fmla="*/ 36 h 124"/>
                  <a:gd name="T64" fmla="*/ 64 w 124"/>
                  <a:gd name="T65" fmla="*/ 60 h 124"/>
                  <a:gd name="T66" fmla="*/ 37 w 124"/>
                  <a:gd name="T67" fmla="*/ 35 h 124"/>
                  <a:gd name="T68" fmla="*/ 8 w 124"/>
                  <a:gd name="T69" fmla="*/ 60 h 124"/>
                  <a:gd name="T70" fmla="*/ 8 w 124"/>
                  <a:gd name="T71" fmla="*/ 64 h 124"/>
                  <a:gd name="T72" fmla="*/ 38 w 124"/>
                  <a:gd name="T73" fmla="*/ 93 h 124"/>
                  <a:gd name="T74" fmla="*/ 8 w 124"/>
                  <a:gd name="T75" fmla="*/ 64 h 124"/>
                  <a:gd name="T76" fmla="*/ 86 w 124"/>
                  <a:gd name="T77" fmla="*/ 93 h 124"/>
                  <a:gd name="T78" fmla="*/ 116 w 124"/>
                  <a:gd name="T79" fmla="*/ 6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4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6" y="124"/>
                      <a:pt x="124" y="96"/>
                      <a:pt x="124" y="62"/>
                    </a:cubicBezTo>
                    <a:cubicBezTo>
                      <a:pt x="124" y="28"/>
                      <a:pt x="96" y="0"/>
                      <a:pt x="62" y="0"/>
                    </a:cubicBezTo>
                    <a:close/>
                    <a:moveTo>
                      <a:pt x="116" y="60"/>
                    </a:moveTo>
                    <a:cubicBezTo>
                      <a:pt x="92" y="60"/>
                      <a:pt x="92" y="60"/>
                      <a:pt x="92" y="60"/>
                    </a:cubicBezTo>
                    <a:cubicBezTo>
                      <a:pt x="92" y="51"/>
                      <a:pt x="90" y="43"/>
                      <a:pt x="87" y="35"/>
                    </a:cubicBezTo>
                    <a:cubicBezTo>
                      <a:pt x="93" y="33"/>
                      <a:pt x="98" y="30"/>
                      <a:pt x="102" y="26"/>
                    </a:cubicBezTo>
                    <a:cubicBezTo>
                      <a:pt x="110" y="35"/>
                      <a:pt x="115" y="47"/>
                      <a:pt x="116" y="60"/>
                    </a:cubicBezTo>
                    <a:close/>
                    <a:moveTo>
                      <a:pt x="60" y="116"/>
                    </a:moveTo>
                    <a:cubicBezTo>
                      <a:pt x="53" y="110"/>
                      <a:pt x="48" y="103"/>
                      <a:pt x="43" y="95"/>
                    </a:cubicBezTo>
                    <a:cubicBezTo>
                      <a:pt x="49" y="93"/>
                      <a:pt x="54" y="92"/>
                      <a:pt x="60" y="92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0" y="116"/>
                      <a:pt x="60" y="116"/>
                      <a:pt x="60" y="116"/>
                    </a:cubicBezTo>
                    <a:close/>
                    <a:moveTo>
                      <a:pt x="64" y="8"/>
                    </a:moveTo>
                    <a:cubicBezTo>
                      <a:pt x="72" y="14"/>
                      <a:pt x="78" y="23"/>
                      <a:pt x="82" y="33"/>
                    </a:cubicBezTo>
                    <a:cubicBezTo>
                      <a:pt x="76" y="35"/>
                      <a:pt x="70" y="36"/>
                      <a:pt x="64" y="36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8"/>
                      <a:pt x="64" y="8"/>
                      <a:pt x="64" y="8"/>
                    </a:cubicBezTo>
                    <a:close/>
                    <a:moveTo>
                      <a:pt x="71" y="9"/>
                    </a:moveTo>
                    <a:cubicBezTo>
                      <a:pt x="82" y="11"/>
                      <a:pt x="92" y="16"/>
                      <a:pt x="100" y="23"/>
                    </a:cubicBezTo>
                    <a:cubicBezTo>
                      <a:pt x="95" y="26"/>
                      <a:pt x="91" y="29"/>
                      <a:pt x="86" y="31"/>
                    </a:cubicBezTo>
                    <a:cubicBezTo>
                      <a:pt x="82" y="23"/>
                      <a:pt x="77" y="15"/>
                      <a:pt x="71" y="9"/>
                    </a:cubicBezTo>
                    <a:close/>
                    <a:moveTo>
                      <a:pt x="60" y="8"/>
                    </a:moveTo>
                    <a:cubicBezTo>
                      <a:pt x="60" y="36"/>
                      <a:pt x="60" y="36"/>
                      <a:pt x="60" y="36"/>
                    </a:cubicBezTo>
                    <a:cubicBezTo>
                      <a:pt x="54" y="36"/>
                      <a:pt x="48" y="35"/>
                      <a:pt x="42" y="33"/>
                    </a:cubicBezTo>
                    <a:cubicBezTo>
                      <a:pt x="46" y="23"/>
                      <a:pt x="52" y="14"/>
                      <a:pt x="60" y="8"/>
                    </a:cubicBezTo>
                    <a:cubicBezTo>
                      <a:pt x="60" y="8"/>
                      <a:pt x="60" y="8"/>
                      <a:pt x="60" y="8"/>
                    </a:cubicBezTo>
                    <a:close/>
                    <a:moveTo>
                      <a:pt x="38" y="31"/>
                    </a:moveTo>
                    <a:cubicBezTo>
                      <a:pt x="33" y="29"/>
                      <a:pt x="29" y="26"/>
                      <a:pt x="24" y="23"/>
                    </a:cubicBezTo>
                    <a:cubicBezTo>
                      <a:pt x="32" y="16"/>
                      <a:pt x="42" y="11"/>
                      <a:pt x="53" y="9"/>
                    </a:cubicBezTo>
                    <a:cubicBezTo>
                      <a:pt x="47" y="15"/>
                      <a:pt x="42" y="23"/>
                      <a:pt x="38" y="31"/>
                    </a:cubicBezTo>
                    <a:close/>
                    <a:moveTo>
                      <a:pt x="40" y="36"/>
                    </a:moveTo>
                    <a:cubicBezTo>
                      <a:pt x="47" y="38"/>
                      <a:pt x="53" y="40"/>
                      <a:pt x="60" y="4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36" y="52"/>
                      <a:pt x="38" y="44"/>
                      <a:pt x="40" y="36"/>
                    </a:cubicBezTo>
                    <a:close/>
                    <a:moveTo>
                      <a:pt x="60" y="64"/>
                    </a:moveTo>
                    <a:cubicBezTo>
                      <a:pt x="60" y="88"/>
                      <a:pt x="60" y="88"/>
                      <a:pt x="60" y="88"/>
                    </a:cubicBezTo>
                    <a:cubicBezTo>
                      <a:pt x="54" y="88"/>
                      <a:pt x="48" y="89"/>
                      <a:pt x="42" y="91"/>
                    </a:cubicBezTo>
                    <a:cubicBezTo>
                      <a:pt x="38" y="83"/>
                      <a:pt x="36" y="74"/>
                      <a:pt x="36" y="64"/>
                    </a:cubicBezTo>
                    <a:lnTo>
                      <a:pt x="60" y="64"/>
                    </a:lnTo>
                    <a:close/>
                    <a:moveTo>
                      <a:pt x="53" y="115"/>
                    </a:moveTo>
                    <a:cubicBezTo>
                      <a:pt x="43" y="114"/>
                      <a:pt x="34" y="109"/>
                      <a:pt x="27" y="103"/>
                    </a:cubicBezTo>
                    <a:cubicBezTo>
                      <a:pt x="31" y="100"/>
                      <a:pt x="35" y="98"/>
                      <a:pt x="40" y="96"/>
                    </a:cubicBezTo>
                    <a:cubicBezTo>
                      <a:pt x="43" y="103"/>
                      <a:pt x="48" y="110"/>
                      <a:pt x="53" y="115"/>
                    </a:cubicBezTo>
                    <a:close/>
                    <a:moveTo>
                      <a:pt x="64" y="116"/>
                    </a:moveTo>
                    <a:cubicBezTo>
                      <a:pt x="64" y="92"/>
                      <a:pt x="64" y="92"/>
                      <a:pt x="64" y="92"/>
                    </a:cubicBezTo>
                    <a:cubicBezTo>
                      <a:pt x="70" y="92"/>
                      <a:pt x="75" y="93"/>
                      <a:pt x="81" y="95"/>
                    </a:cubicBezTo>
                    <a:cubicBezTo>
                      <a:pt x="76" y="103"/>
                      <a:pt x="71" y="110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lose/>
                    <a:moveTo>
                      <a:pt x="84" y="96"/>
                    </a:moveTo>
                    <a:cubicBezTo>
                      <a:pt x="89" y="98"/>
                      <a:pt x="93" y="100"/>
                      <a:pt x="97" y="103"/>
                    </a:cubicBezTo>
                    <a:cubicBezTo>
                      <a:pt x="90" y="109"/>
                      <a:pt x="81" y="114"/>
                      <a:pt x="71" y="115"/>
                    </a:cubicBezTo>
                    <a:cubicBezTo>
                      <a:pt x="76" y="110"/>
                      <a:pt x="81" y="103"/>
                      <a:pt x="84" y="96"/>
                    </a:cubicBezTo>
                    <a:close/>
                    <a:moveTo>
                      <a:pt x="82" y="91"/>
                    </a:moveTo>
                    <a:cubicBezTo>
                      <a:pt x="76" y="89"/>
                      <a:pt x="70" y="88"/>
                      <a:pt x="64" y="88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74"/>
                      <a:pt x="86" y="83"/>
                      <a:pt x="82" y="91"/>
                    </a:cubicBezTo>
                    <a:close/>
                    <a:moveTo>
                      <a:pt x="64" y="60"/>
                    </a:moveTo>
                    <a:cubicBezTo>
                      <a:pt x="64" y="40"/>
                      <a:pt x="64" y="40"/>
                      <a:pt x="64" y="40"/>
                    </a:cubicBezTo>
                    <a:cubicBezTo>
                      <a:pt x="71" y="40"/>
                      <a:pt x="77" y="38"/>
                      <a:pt x="84" y="36"/>
                    </a:cubicBezTo>
                    <a:cubicBezTo>
                      <a:pt x="86" y="44"/>
                      <a:pt x="88" y="52"/>
                      <a:pt x="88" y="60"/>
                    </a:cubicBezTo>
                    <a:lnTo>
                      <a:pt x="64" y="60"/>
                    </a:lnTo>
                    <a:close/>
                    <a:moveTo>
                      <a:pt x="22" y="26"/>
                    </a:moveTo>
                    <a:cubicBezTo>
                      <a:pt x="26" y="30"/>
                      <a:pt x="31" y="33"/>
                      <a:pt x="37" y="35"/>
                    </a:cubicBezTo>
                    <a:cubicBezTo>
                      <a:pt x="34" y="43"/>
                      <a:pt x="32" y="51"/>
                      <a:pt x="32" y="60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9" y="47"/>
                      <a:pt x="14" y="35"/>
                      <a:pt x="22" y="26"/>
                    </a:cubicBezTo>
                    <a:close/>
                    <a:moveTo>
                      <a:pt x="8" y="64"/>
                    </a:move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74"/>
                      <a:pt x="34" y="84"/>
                      <a:pt x="38" y="93"/>
                    </a:cubicBezTo>
                    <a:cubicBezTo>
                      <a:pt x="33" y="95"/>
                      <a:pt x="28" y="97"/>
                      <a:pt x="24" y="100"/>
                    </a:cubicBezTo>
                    <a:cubicBezTo>
                      <a:pt x="15" y="91"/>
                      <a:pt x="9" y="78"/>
                      <a:pt x="8" y="64"/>
                    </a:cubicBezTo>
                    <a:close/>
                    <a:moveTo>
                      <a:pt x="100" y="100"/>
                    </a:moveTo>
                    <a:cubicBezTo>
                      <a:pt x="96" y="97"/>
                      <a:pt x="91" y="95"/>
                      <a:pt x="86" y="93"/>
                    </a:cubicBezTo>
                    <a:cubicBezTo>
                      <a:pt x="90" y="84"/>
                      <a:pt x="92" y="74"/>
                      <a:pt x="92" y="64"/>
                    </a:cubicBezTo>
                    <a:cubicBezTo>
                      <a:pt x="116" y="64"/>
                      <a:pt x="116" y="64"/>
                      <a:pt x="116" y="64"/>
                    </a:cubicBezTo>
                    <a:cubicBezTo>
                      <a:pt x="115" y="78"/>
                      <a:pt x="109" y="91"/>
                      <a:pt x="100" y="1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18" name="Group 22"/>
              <p:cNvGrpSpPr/>
              <p:nvPr/>
            </p:nvGrpSpPr>
            <p:grpSpPr>
              <a:xfrm>
                <a:off x="7366971" y="4407847"/>
                <a:ext cx="482600" cy="392113"/>
                <a:chOff x="2974975" y="5006976"/>
                <a:chExt cx="482600" cy="392113"/>
              </a:xfrm>
              <a:solidFill>
                <a:schemeClr val="bg1"/>
              </a:solidFill>
            </p:grpSpPr>
            <p:sp>
              <p:nvSpPr>
                <p:cNvPr id="71" name="Freeform 46"/>
                <p:cNvSpPr>
                  <a:spLocks noEditPoints="1"/>
                </p:cNvSpPr>
                <p:nvPr/>
              </p:nvSpPr>
              <p:spPr bwMode="auto">
                <a:xfrm>
                  <a:off x="3306763" y="5127626"/>
                  <a:ext cx="90487" cy="120650"/>
                </a:xfrm>
                <a:custGeom>
                  <a:avLst/>
                  <a:gdLst>
                    <a:gd name="T0" fmla="*/ 11 w 24"/>
                    <a:gd name="T1" fmla="*/ 2 h 32"/>
                    <a:gd name="T2" fmla="*/ 8 w 24"/>
                    <a:gd name="T3" fmla="*/ 0 h 32"/>
                    <a:gd name="T4" fmla="*/ 4 w 24"/>
                    <a:gd name="T5" fmla="*/ 0 h 32"/>
                    <a:gd name="T6" fmla="*/ 0 w 24"/>
                    <a:gd name="T7" fmla="*/ 4 h 32"/>
                    <a:gd name="T8" fmla="*/ 0 w 24"/>
                    <a:gd name="T9" fmla="*/ 28 h 32"/>
                    <a:gd name="T10" fmla="*/ 4 w 24"/>
                    <a:gd name="T11" fmla="*/ 32 h 32"/>
                    <a:gd name="T12" fmla="*/ 20 w 24"/>
                    <a:gd name="T13" fmla="*/ 32 h 32"/>
                    <a:gd name="T14" fmla="*/ 24 w 24"/>
                    <a:gd name="T15" fmla="*/ 28 h 32"/>
                    <a:gd name="T16" fmla="*/ 24 w 24"/>
                    <a:gd name="T17" fmla="*/ 22 h 32"/>
                    <a:gd name="T18" fmla="*/ 23 w 24"/>
                    <a:gd name="T19" fmla="*/ 20 h 32"/>
                    <a:gd name="T20" fmla="*/ 11 w 24"/>
                    <a:gd name="T21" fmla="*/ 2 h 32"/>
                    <a:gd name="T22" fmla="*/ 20 w 24"/>
                    <a:gd name="T23" fmla="*/ 28 h 32"/>
                    <a:gd name="T24" fmla="*/ 4 w 24"/>
                    <a:gd name="T25" fmla="*/ 28 h 32"/>
                    <a:gd name="T26" fmla="*/ 4 w 24"/>
                    <a:gd name="T27" fmla="*/ 4 h 32"/>
                    <a:gd name="T28" fmla="*/ 8 w 24"/>
                    <a:gd name="T29" fmla="*/ 4 h 32"/>
                    <a:gd name="T30" fmla="*/ 20 w 24"/>
                    <a:gd name="T31" fmla="*/ 22 h 32"/>
                    <a:gd name="T32" fmla="*/ 20 w 24"/>
                    <a:gd name="T33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4" h="32">
                      <a:moveTo>
                        <a:pt x="11" y="2"/>
                      </a:moveTo>
                      <a:cubicBezTo>
                        <a:pt x="11" y="1"/>
                        <a:pt x="9" y="0"/>
                        <a:pt x="8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2" y="32"/>
                        <a:pt x="24" y="30"/>
                        <a:pt x="24" y="28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4" y="21"/>
                        <a:pt x="24" y="20"/>
                        <a:pt x="23" y="20"/>
                      </a:cubicBezTo>
                      <a:lnTo>
                        <a:pt x="11" y="2"/>
                      </a:lnTo>
                      <a:close/>
                      <a:moveTo>
                        <a:pt x="20" y="28"/>
                      </a:move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0" y="22"/>
                        <a:pt x="20" y="22"/>
                        <a:pt x="20" y="22"/>
                      </a:cubicBezTo>
                      <a:lnTo>
                        <a:pt x="20" y="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Freeform 47"/>
                <p:cNvSpPr>
                  <a:spLocks noEditPoints="1"/>
                </p:cNvSpPr>
                <p:nvPr/>
              </p:nvSpPr>
              <p:spPr bwMode="auto">
                <a:xfrm>
                  <a:off x="2974975" y="5006976"/>
                  <a:ext cx="482600" cy="392113"/>
                </a:xfrm>
                <a:custGeom>
                  <a:avLst/>
                  <a:gdLst>
                    <a:gd name="T0" fmla="*/ 126 w 128"/>
                    <a:gd name="T1" fmla="*/ 49 h 104"/>
                    <a:gd name="T2" fmla="*/ 110 w 128"/>
                    <a:gd name="T3" fmla="*/ 25 h 104"/>
                    <a:gd name="T4" fmla="*/ 100 w 128"/>
                    <a:gd name="T5" fmla="*/ 20 h 104"/>
                    <a:gd name="T6" fmla="*/ 84 w 128"/>
                    <a:gd name="T7" fmla="*/ 20 h 104"/>
                    <a:gd name="T8" fmla="*/ 84 w 128"/>
                    <a:gd name="T9" fmla="*/ 12 h 104"/>
                    <a:gd name="T10" fmla="*/ 72 w 128"/>
                    <a:gd name="T11" fmla="*/ 0 h 104"/>
                    <a:gd name="T12" fmla="*/ 12 w 128"/>
                    <a:gd name="T13" fmla="*/ 0 h 104"/>
                    <a:gd name="T14" fmla="*/ 0 w 128"/>
                    <a:gd name="T15" fmla="*/ 12 h 104"/>
                    <a:gd name="T16" fmla="*/ 0 w 128"/>
                    <a:gd name="T17" fmla="*/ 56 h 104"/>
                    <a:gd name="T18" fmla="*/ 12 w 128"/>
                    <a:gd name="T19" fmla="*/ 68 h 104"/>
                    <a:gd name="T20" fmla="*/ 12 w 128"/>
                    <a:gd name="T21" fmla="*/ 68 h 104"/>
                    <a:gd name="T22" fmla="*/ 12 w 128"/>
                    <a:gd name="T23" fmla="*/ 80 h 104"/>
                    <a:gd name="T24" fmla="*/ 24 w 128"/>
                    <a:gd name="T25" fmla="*/ 92 h 104"/>
                    <a:gd name="T26" fmla="*/ 29 w 128"/>
                    <a:gd name="T27" fmla="*/ 92 h 104"/>
                    <a:gd name="T28" fmla="*/ 44 w 128"/>
                    <a:gd name="T29" fmla="*/ 104 h 104"/>
                    <a:gd name="T30" fmla="*/ 59 w 128"/>
                    <a:gd name="T31" fmla="*/ 92 h 104"/>
                    <a:gd name="T32" fmla="*/ 81 w 128"/>
                    <a:gd name="T33" fmla="*/ 92 h 104"/>
                    <a:gd name="T34" fmla="*/ 96 w 128"/>
                    <a:gd name="T35" fmla="*/ 104 h 104"/>
                    <a:gd name="T36" fmla="*/ 111 w 128"/>
                    <a:gd name="T37" fmla="*/ 92 h 104"/>
                    <a:gd name="T38" fmla="*/ 116 w 128"/>
                    <a:gd name="T39" fmla="*/ 92 h 104"/>
                    <a:gd name="T40" fmla="*/ 128 w 128"/>
                    <a:gd name="T41" fmla="*/ 80 h 104"/>
                    <a:gd name="T42" fmla="*/ 128 w 128"/>
                    <a:gd name="T43" fmla="*/ 56 h 104"/>
                    <a:gd name="T44" fmla="*/ 126 w 128"/>
                    <a:gd name="T45" fmla="*/ 49 h 104"/>
                    <a:gd name="T46" fmla="*/ 12 w 128"/>
                    <a:gd name="T47" fmla="*/ 60 h 104"/>
                    <a:gd name="T48" fmla="*/ 8 w 128"/>
                    <a:gd name="T49" fmla="*/ 56 h 104"/>
                    <a:gd name="T50" fmla="*/ 8 w 128"/>
                    <a:gd name="T51" fmla="*/ 12 h 104"/>
                    <a:gd name="T52" fmla="*/ 12 w 128"/>
                    <a:gd name="T53" fmla="*/ 8 h 104"/>
                    <a:gd name="T54" fmla="*/ 72 w 128"/>
                    <a:gd name="T55" fmla="*/ 8 h 104"/>
                    <a:gd name="T56" fmla="*/ 76 w 128"/>
                    <a:gd name="T57" fmla="*/ 12 h 104"/>
                    <a:gd name="T58" fmla="*/ 76 w 128"/>
                    <a:gd name="T59" fmla="*/ 20 h 104"/>
                    <a:gd name="T60" fmla="*/ 76 w 128"/>
                    <a:gd name="T61" fmla="*/ 28 h 104"/>
                    <a:gd name="T62" fmla="*/ 76 w 128"/>
                    <a:gd name="T63" fmla="*/ 56 h 104"/>
                    <a:gd name="T64" fmla="*/ 72 w 128"/>
                    <a:gd name="T65" fmla="*/ 60 h 104"/>
                    <a:gd name="T66" fmla="*/ 12 w 128"/>
                    <a:gd name="T67" fmla="*/ 60 h 104"/>
                    <a:gd name="T68" fmla="*/ 44 w 128"/>
                    <a:gd name="T69" fmla="*/ 96 h 104"/>
                    <a:gd name="T70" fmla="*/ 36 w 128"/>
                    <a:gd name="T71" fmla="*/ 88 h 104"/>
                    <a:gd name="T72" fmla="*/ 44 w 128"/>
                    <a:gd name="T73" fmla="*/ 80 h 104"/>
                    <a:gd name="T74" fmla="*/ 52 w 128"/>
                    <a:gd name="T75" fmla="*/ 88 h 104"/>
                    <a:gd name="T76" fmla="*/ 44 w 128"/>
                    <a:gd name="T77" fmla="*/ 96 h 104"/>
                    <a:gd name="T78" fmla="*/ 96 w 128"/>
                    <a:gd name="T79" fmla="*/ 96 h 104"/>
                    <a:gd name="T80" fmla="*/ 88 w 128"/>
                    <a:gd name="T81" fmla="*/ 88 h 104"/>
                    <a:gd name="T82" fmla="*/ 96 w 128"/>
                    <a:gd name="T83" fmla="*/ 80 h 104"/>
                    <a:gd name="T84" fmla="*/ 104 w 128"/>
                    <a:gd name="T85" fmla="*/ 88 h 104"/>
                    <a:gd name="T86" fmla="*/ 96 w 128"/>
                    <a:gd name="T87" fmla="*/ 96 h 104"/>
                    <a:gd name="T88" fmla="*/ 120 w 128"/>
                    <a:gd name="T89" fmla="*/ 80 h 104"/>
                    <a:gd name="T90" fmla="*/ 116 w 128"/>
                    <a:gd name="T91" fmla="*/ 84 h 104"/>
                    <a:gd name="T92" fmla="*/ 111 w 128"/>
                    <a:gd name="T93" fmla="*/ 84 h 104"/>
                    <a:gd name="T94" fmla="*/ 96 w 128"/>
                    <a:gd name="T95" fmla="*/ 72 h 104"/>
                    <a:gd name="T96" fmla="*/ 81 w 128"/>
                    <a:gd name="T97" fmla="*/ 84 h 104"/>
                    <a:gd name="T98" fmla="*/ 59 w 128"/>
                    <a:gd name="T99" fmla="*/ 84 h 104"/>
                    <a:gd name="T100" fmla="*/ 44 w 128"/>
                    <a:gd name="T101" fmla="*/ 72 h 104"/>
                    <a:gd name="T102" fmla="*/ 29 w 128"/>
                    <a:gd name="T103" fmla="*/ 84 h 104"/>
                    <a:gd name="T104" fmla="*/ 24 w 128"/>
                    <a:gd name="T105" fmla="*/ 84 h 104"/>
                    <a:gd name="T106" fmla="*/ 20 w 128"/>
                    <a:gd name="T107" fmla="*/ 80 h 104"/>
                    <a:gd name="T108" fmla="*/ 20 w 128"/>
                    <a:gd name="T109" fmla="*/ 68 h 104"/>
                    <a:gd name="T110" fmla="*/ 72 w 128"/>
                    <a:gd name="T111" fmla="*/ 68 h 104"/>
                    <a:gd name="T112" fmla="*/ 84 w 128"/>
                    <a:gd name="T113" fmla="*/ 56 h 104"/>
                    <a:gd name="T114" fmla="*/ 84 w 128"/>
                    <a:gd name="T115" fmla="*/ 28 h 104"/>
                    <a:gd name="T116" fmla="*/ 100 w 128"/>
                    <a:gd name="T117" fmla="*/ 28 h 104"/>
                    <a:gd name="T118" fmla="*/ 103 w 128"/>
                    <a:gd name="T119" fmla="*/ 30 h 104"/>
                    <a:gd name="T120" fmla="*/ 119 w 128"/>
                    <a:gd name="T121" fmla="*/ 54 h 104"/>
                    <a:gd name="T122" fmla="*/ 120 w 128"/>
                    <a:gd name="T123" fmla="*/ 56 h 104"/>
                    <a:gd name="T124" fmla="*/ 120 w 128"/>
                    <a:gd name="T125" fmla="*/ 8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28" h="104">
                      <a:moveTo>
                        <a:pt x="126" y="49"/>
                      </a:moveTo>
                      <a:cubicBezTo>
                        <a:pt x="110" y="25"/>
                        <a:pt x="110" y="25"/>
                        <a:pt x="110" y="25"/>
                      </a:cubicBezTo>
                      <a:cubicBezTo>
                        <a:pt x="108" y="22"/>
                        <a:pt x="104" y="20"/>
                        <a:pt x="100" y="20"/>
                      </a:cubicBezTo>
                      <a:cubicBezTo>
                        <a:pt x="84" y="20"/>
                        <a:pt x="84" y="20"/>
                        <a:pt x="84" y="20"/>
                      </a:cubicBezTo>
                      <a:cubicBezTo>
                        <a:pt x="84" y="12"/>
                        <a:pt x="84" y="12"/>
                        <a:pt x="84" y="12"/>
                      </a:cubicBezTo>
                      <a:cubicBezTo>
                        <a:pt x="84" y="5"/>
                        <a:pt x="79" y="0"/>
                        <a:pt x="7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3"/>
                        <a:pt x="5" y="68"/>
                        <a:pt x="12" y="68"/>
                      </a:cubicBezTo>
                      <a:cubicBezTo>
                        <a:pt x="12" y="68"/>
                        <a:pt x="12" y="68"/>
                        <a:pt x="12" y="68"/>
                      </a:cubicBezTo>
                      <a:cubicBezTo>
                        <a:pt x="12" y="80"/>
                        <a:pt x="12" y="80"/>
                        <a:pt x="12" y="80"/>
                      </a:cubicBezTo>
                      <a:cubicBezTo>
                        <a:pt x="12" y="87"/>
                        <a:pt x="17" y="92"/>
                        <a:pt x="24" y="92"/>
                      </a:cubicBezTo>
                      <a:cubicBezTo>
                        <a:pt x="29" y="92"/>
                        <a:pt x="29" y="92"/>
                        <a:pt x="29" y="92"/>
                      </a:cubicBezTo>
                      <a:cubicBezTo>
                        <a:pt x="30" y="99"/>
                        <a:pt x="37" y="104"/>
                        <a:pt x="44" y="104"/>
                      </a:cubicBezTo>
                      <a:cubicBezTo>
                        <a:pt x="51" y="104"/>
                        <a:pt x="58" y="99"/>
                        <a:pt x="59" y="92"/>
                      </a:cubicBezTo>
                      <a:cubicBezTo>
                        <a:pt x="81" y="92"/>
                        <a:pt x="81" y="92"/>
                        <a:pt x="81" y="92"/>
                      </a:cubicBezTo>
                      <a:cubicBezTo>
                        <a:pt x="82" y="99"/>
                        <a:pt x="89" y="104"/>
                        <a:pt x="96" y="104"/>
                      </a:cubicBezTo>
                      <a:cubicBezTo>
                        <a:pt x="103" y="104"/>
                        <a:pt x="110" y="99"/>
                        <a:pt x="111" y="92"/>
                      </a:cubicBezTo>
                      <a:cubicBezTo>
                        <a:pt x="116" y="92"/>
                        <a:pt x="116" y="92"/>
                        <a:pt x="116" y="92"/>
                      </a:cubicBezTo>
                      <a:cubicBezTo>
                        <a:pt x="123" y="92"/>
                        <a:pt x="128" y="87"/>
                        <a:pt x="128" y="80"/>
                      </a:cubicBezTo>
                      <a:cubicBezTo>
                        <a:pt x="128" y="56"/>
                        <a:pt x="128" y="56"/>
                        <a:pt x="128" y="56"/>
                      </a:cubicBezTo>
                      <a:cubicBezTo>
                        <a:pt x="128" y="54"/>
                        <a:pt x="127" y="51"/>
                        <a:pt x="126" y="49"/>
                      </a:cubicBezTo>
                      <a:close/>
                      <a:moveTo>
                        <a:pt x="12" y="60"/>
                      </a:moveTo>
                      <a:cubicBezTo>
                        <a:pt x="10" y="60"/>
                        <a:pt x="8" y="58"/>
                        <a:pt x="8" y="56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72" y="8"/>
                        <a:pt x="72" y="8"/>
                        <a:pt x="72" y="8"/>
                      </a:cubicBezTo>
                      <a:cubicBezTo>
                        <a:pt x="74" y="8"/>
                        <a:pt x="76" y="10"/>
                        <a:pt x="76" y="12"/>
                      </a:cubicBezTo>
                      <a:cubicBezTo>
                        <a:pt x="76" y="20"/>
                        <a:pt x="76" y="20"/>
                        <a:pt x="76" y="20"/>
                      </a:cubicBezTo>
                      <a:cubicBezTo>
                        <a:pt x="76" y="28"/>
                        <a:pt x="76" y="28"/>
                        <a:pt x="76" y="28"/>
                      </a:cubicBezTo>
                      <a:cubicBezTo>
                        <a:pt x="76" y="56"/>
                        <a:pt x="76" y="56"/>
                        <a:pt x="76" y="56"/>
                      </a:cubicBezTo>
                      <a:cubicBezTo>
                        <a:pt x="76" y="58"/>
                        <a:pt x="74" y="60"/>
                        <a:pt x="72" y="60"/>
                      </a:cubicBezTo>
                      <a:lnTo>
                        <a:pt x="12" y="60"/>
                      </a:lnTo>
                      <a:close/>
                      <a:moveTo>
                        <a:pt x="44" y="96"/>
                      </a:moveTo>
                      <a:cubicBezTo>
                        <a:pt x="40" y="96"/>
                        <a:pt x="36" y="92"/>
                        <a:pt x="36" y="88"/>
                      </a:cubicBezTo>
                      <a:cubicBezTo>
                        <a:pt x="36" y="84"/>
                        <a:pt x="40" y="80"/>
                        <a:pt x="44" y="80"/>
                      </a:cubicBezTo>
                      <a:cubicBezTo>
                        <a:pt x="48" y="80"/>
                        <a:pt x="52" y="84"/>
                        <a:pt x="52" y="88"/>
                      </a:cubicBezTo>
                      <a:cubicBezTo>
                        <a:pt x="52" y="92"/>
                        <a:pt x="48" y="96"/>
                        <a:pt x="44" y="96"/>
                      </a:cubicBezTo>
                      <a:close/>
                      <a:moveTo>
                        <a:pt x="96" y="96"/>
                      </a:moveTo>
                      <a:cubicBezTo>
                        <a:pt x="92" y="96"/>
                        <a:pt x="88" y="92"/>
                        <a:pt x="88" y="88"/>
                      </a:cubicBezTo>
                      <a:cubicBezTo>
                        <a:pt x="88" y="84"/>
                        <a:pt x="92" y="80"/>
                        <a:pt x="96" y="80"/>
                      </a:cubicBezTo>
                      <a:cubicBezTo>
                        <a:pt x="100" y="80"/>
                        <a:pt x="104" y="84"/>
                        <a:pt x="104" y="88"/>
                      </a:cubicBezTo>
                      <a:cubicBezTo>
                        <a:pt x="104" y="92"/>
                        <a:pt x="100" y="96"/>
                        <a:pt x="96" y="96"/>
                      </a:cubicBezTo>
                      <a:close/>
                      <a:moveTo>
                        <a:pt x="120" y="80"/>
                      </a:moveTo>
                      <a:cubicBezTo>
                        <a:pt x="120" y="82"/>
                        <a:pt x="118" y="84"/>
                        <a:pt x="116" y="84"/>
                      </a:cubicBezTo>
                      <a:cubicBezTo>
                        <a:pt x="111" y="84"/>
                        <a:pt x="111" y="84"/>
                        <a:pt x="111" y="84"/>
                      </a:cubicBezTo>
                      <a:cubicBezTo>
                        <a:pt x="110" y="77"/>
                        <a:pt x="103" y="72"/>
                        <a:pt x="96" y="72"/>
                      </a:cubicBezTo>
                      <a:cubicBezTo>
                        <a:pt x="89" y="72"/>
                        <a:pt x="82" y="77"/>
                        <a:pt x="81" y="84"/>
                      </a:cubicBezTo>
                      <a:cubicBezTo>
                        <a:pt x="59" y="84"/>
                        <a:pt x="59" y="84"/>
                        <a:pt x="59" y="84"/>
                      </a:cubicBezTo>
                      <a:cubicBezTo>
                        <a:pt x="58" y="77"/>
                        <a:pt x="51" y="72"/>
                        <a:pt x="44" y="72"/>
                      </a:cubicBezTo>
                      <a:cubicBezTo>
                        <a:pt x="37" y="72"/>
                        <a:pt x="30" y="77"/>
                        <a:pt x="29" y="84"/>
                      </a:cubicBezTo>
                      <a:cubicBezTo>
                        <a:pt x="24" y="84"/>
                        <a:pt x="24" y="84"/>
                        <a:pt x="24" y="84"/>
                      </a:cubicBezTo>
                      <a:cubicBezTo>
                        <a:pt x="22" y="84"/>
                        <a:pt x="20" y="82"/>
                        <a:pt x="20" y="80"/>
                      </a:cubicBezTo>
                      <a:cubicBezTo>
                        <a:pt x="20" y="68"/>
                        <a:pt x="20" y="68"/>
                        <a:pt x="20" y="68"/>
                      </a:cubicBezTo>
                      <a:cubicBezTo>
                        <a:pt x="72" y="68"/>
                        <a:pt x="72" y="68"/>
                        <a:pt x="72" y="68"/>
                      </a:cubicBezTo>
                      <a:cubicBezTo>
                        <a:pt x="79" y="68"/>
                        <a:pt x="84" y="63"/>
                        <a:pt x="84" y="56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01" y="28"/>
                        <a:pt x="103" y="29"/>
                        <a:pt x="103" y="30"/>
                      </a:cubicBezTo>
                      <a:cubicBezTo>
                        <a:pt x="119" y="54"/>
                        <a:pt x="119" y="54"/>
                        <a:pt x="119" y="54"/>
                      </a:cubicBezTo>
                      <a:cubicBezTo>
                        <a:pt x="120" y="54"/>
                        <a:pt x="120" y="55"/>
                        <a:pt x="120" y="56"/>
                      </a:cubicBezTo>
                      <a:lnTo>
                        <a:pt x="12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" name="Group 23"/>
              <p:cNvGrpSpPr/>
              <p:nvPr/>
            </p:nvGrpSpPr>
            <p:grpSpPr>
              <a:xfrm>
                <a:off x="7210457" y="1807833"/>
                <a:ext cx="549275" cy="549275"/>
                <a:chOff x="1978025" y="4927601"/>
                <a:chExt cx="549275" cy="549275"/>
              </a:xfrm>
              <a:solidFill>
                <a:schemeClr val="bg1"/>
              </a:solidFill>
            </p:grpSpPr>
            <p:sp>
              <p:nvSpPr>
                <p:cNvPr id="62" name="Freeform 48"/>
                <p:cNvSpPr>
                  <a:spLocks noEditPoints="1"/>
                </p:cNvSpPr>
                <p:nvPr/>
              </p:nvSpPr>
              <p:spPr bwMode="auto">
                <a:xfrm>
                  <a:off x="1978025" y="4927601"/>
                  <a:ext cx="549275" cy="549275"/>
                </a:xfrm>
                <a:custGeom>
                  <a:avLst/>
                  <a:gdLst>
                    <a:gd name="T0" fmla="*/ 97 w 146"/>
                    <a:gd name="T1" fmla="*/ 14 h 146"/>
                    <a:gd name="T2" fmla="*/ 14 w 146"/>
                    <a:gd name="T3" fmla="*/ 49 h 146"/>
                    <a:gd name="T4" fmla="*/ 49 w 146"/>
                    <a:gd name="T5" fmla="*/ 132 h 146"/>
                    <a:gd name="T6" fmla="*/ 132 w 146"/>
                    <a:gd name="T7" fmla="*/ 97 h 146"/>
                    <a:gd name="T8" fmla="*/ 97 w 146"/>
                    <a:gd name="T9" fmla="*/ 14 h 146"/>
                    <a:gd name="T10" fmla="*/ 52 w 146"/>
                    <a:gd name="T11" fmla="*/ 125 h 146"/>
                    <a:gd name="T12" fmla="*/ 21 w 146"/>
                    <a:gd name="T13" fmla="*/ 52 h 146"/>
                    <a:gd name="T14" fmla="*/ 94 w 146"/>
                    <a:gd name="T15" fmla="*/ 21 h 146"/>
                    <a:gd name="T16" fmla="*/ 125 w 146"/>
                    <a:gd name="T17" fmla="*/ 94 h 146"/>
                    <a:gd name="T18" fmla="*/ 52 w 146"/>
                    <a:gd name="T19" fmla="*/ 12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6" h="146">
                      <a:moveTo>
                        <a:pt x="97" y="14"/>
                      </a:moveTo>
                      <a:cubicBezTo>
                        <a:pt x="64" y="0"/>
                        <a:pt x="27" y="16"/>
                        <a:pt x="14" y="49"/>
                      </a:cubicBezTo>
                      <a:cubicBezTo>
                        <a:pt x="0" y="82"/>
                        <a:pt x="16" y="119"/>
                        <a:pt x="49" y="132"/>
                      </a:cubicBezTo>
                      <a:cubicBezTo>
                        <a:pt x="82" y="146"/>
                        <a:pt x="119" y="130"/>
                        <a:pt x="132" y="97"/>
                      </a:cubicBezTo>
                      <a:cubicBezTo>
                        <a:pt x="146" y="64"/>
                        <a:pt x="130" y="27"/>
                        <a:pt x="97" y="14"/>
                      </a:cubicBezTo>
                      <a:close/>
                      <a:moveTo>
                        <a:pt x="52" y="125"/>
                      </a:moveTo>
                      <a:cubicBezTo>
                        <a:pt x="24" y="114"/>
                        <a:pt x="10" y="81"/>
                        <a:pt x="21" y="52"/>
                      </a:cubicBezTo>
                      <a:cubicBezTo>
                        <a:pt x="33" y="24"/>
                        <a:pt x="65" y="10"/>
                        <a:pt x="94" y="21"/>
                      </a:cubicBezTo>
                      <a:cubicBezTo>
                        <a:pt x="123" y="33"/>
                        <a:pt x="136" y="65"/>
                        <a:pt x="125" y="94"/>
                      </a:cubicBezTo>
                      <a:cubicBezTo>
                        <a:pt x="114" y="123"/>
                        <a:pt x="81" y="136"/>
                        <a:pt x="52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Freeform 49"/>
                <p:cNvSpPr>
                  <a:spLocks noEditPoints="1"/>
                </p:cNvSpPr>
                <p:nvPr/>
              </p:nvSpPr>
              <p:spPr bwMode="auto">
                <a:xfrm>
                  <a:off x="2219325" y="5168901"/>
                  <a:ext cx="66675" cy="68263"/>
                </a:xfrm>
                <a:custGeom>
                  <a:avLst/>
                  <a:gdLst>
                    <a:gd name="T0" fmla="*/ 12 w 18"/>
                    <a:gd name="T1" fmla="*/ 2 h 18"/>
                    <a:gd name="T2" fmla="*/ 2 w 18"/>
                    <a:gd name="T3" fmla="*/ 6 h 18"/>
                    <a:gd name="T4" fmla="*/ 6 w 18"/>
                    <a:gd name="T5" fmla="*/ 16 h 18"/>
                    <a:gd name="T6" fmla="*/ 16 w 18"/>
                    <a:gd name="T7" fmla="*/ 12 h 18"/>
                    <a:gd name="T8" fmla="*/ 12 w 18"/>
                    <a:gd name="T9" fmla="*/ 2 h 18"/>
                    <a:gd name="T10" fmla="*/ 8 w 18"/>
                    <a:gd name="T11" fmla="*/ 13 h 18"/>
                    <a:gd name="T12" fmla="*/ 5 w 18"/>
                    <a:gd name="T13" fmla="*/ 8 h 18"/>
                    <a:gd name="T14" fmla="*/ 11 w 18"/>
                    <a:gd name="T15" fmla="*/ 5 h 18"/>
                    <a:gd name="T16" fmla="*/ 13 w 18"/>
                    <a:gd name="T17" fmla="*/ 11 h 18"/>
                    <a:gd name="T18" fmla="*/ 8 w 18"/>
                    <a:gd name="T19" fmla="*/ 1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18">
                      <a:moveTo>
                        <a:pt x="12" y="2"/>
                      </a:moveTo>
                      <a:cubicBezTo>
                        <a:pt x="8" y="0"/>
                        <a:pt x="3" y="2"/>
                        <a:pt x="2" y="6"/>
                      </a:cubicBezTo>
                      <a:cubicBezTo>
                        <a:pt x="0" y="10"/>
                        <a:pt x="2" y="15"/>
                        <a:pt x="6" y="16"/>
                      </a:cubicBezTo>
                      <a:cubicBezTo>
                        <a:pt x="10" y="18"/>
                        <a:pt x="15" y="16"/>
                        <a:pt x="16" y="12"/>
                      </a:cubicBezTo>
                      <a:cubicBezTo>
                        <a:pt x="18" y="8"/>
                        <a:pt x="16" y="3"/>
                        <a:pt x="12" y="2"/>
                      </a:cubicBezTo>
                      <a:close/>
                      <a:moveTo>
                        <a:pt x="8" y="13"/>
                      </a:moveTo>
                      <a:cubicBezTo>
                        <a:pt x="5" y="12"/>
                        <a:pt x="4" y="10"/>
                        <a:pt x="5" y="8"/>
                      </a:cubicBezTo>
                      <a:cubicBezTo>
                        <a:pt x="6" y="5"/>
                        <a:pt x="8" y="4"/>
                        <a:pt x="11" y="5"/>
                      </a:cubicBezTo>
                      <a:cubicBezTo>
                        <a:pt x="13" y="6"/>
                        <a:pt x="14" y="8"/>
                        <a:pt x="13" y="11"/>
                      </a:cubicBezTo>
                      <a:cubicBezTo>
                        <a:pt x="12" y="13"/>
                        <a:pt x="10" y="14"/>
                        <a:pt x="8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Freeform 50"/>
                <p:cNvSpPr>
                  <a:spLocks noEditPoints="1"/>
                </p:cNvSpPr>
                <p:nvPr/>
              </p:nvSpPr>
              <p:spPr bwMode="auto">
                <a:xfrm>
                  <a:off x="2151063" y="5100638"/>
                  <a:ext cx="203200" cy="203200"/>
                </a:xfrm>
                <a:custGeom>
                  <a:avLst/>
                  <a:gdLst>
                    <a:gd name="T0" fmla="*/ 36 w 54"/>
                    <a:gd name="T1" fmla="*/ 5 h 54"/>
                    <a:gd name="T2" fmla="*/ 5 w 54"/>
                    <a:gd name="T3" fmla="*/ 18 h 54"/>
                    <a:gd name="T4" fmla="*/ 18 w 54"/>
                    <a:gd name="T5" fmla="*/ 49 h 54"/>
                    <a:gd name="T6" fmla="*/ 49 w 54"/>
                    <a:gd name="T7" fmla="*/ 36 h 54"/>
                    <a:gd name="T8" fmla="*/ 36 w 54"/>
                    <a:gd name="T9" fmla="*/ 5 h 54"/>
                    <a:gd name="T10" fmla="*/ 21 w 54"/>
                    <a:gd name="T11" fmla="*/ 42 h 54"/>
                    <a:gd name="T12" fmla="*/ 12 w 54"/>
                    <a:gd name="T13" fmla="*/ 21 h 54"/>
                    <a:gd name="T14" fmla="*/ 33 w 54"/>
                    <a:gd name="T15" fmla="*/ 12 h 54"/>
                    <a:gd name="T16" fmla="*/ 42 w 54"/>
                    <a:gd name="T17" fmla="*/ 33 h 54"/>
                    <a:gd name="T18" fmla="*/ 21 w 54"/>
                    <a:gd name="T19" fmla="*/ 42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54">
                      <a:moveTo>
                        <a:pt x="36" y="5"/>
                      </a:moveTo>
                      <a:cubicBezTo>
                        <a:pt x="24" y="0"/>
                        <a:pt x="10" y="6"/>
                        <a:pt x="5" y="18"/>
                      </a:cubicBezTo>
                      <a:cubicBezTo>
                        <a:pt x="0" y="30"/>
                        <a:pt x="6" y="44"/>
                        <a:pt x="18" y="49"/>
                      </a:cubicBezTo>
                      <a:cubicBezTo>
                        <a:pt x="30" y="54"/>
                        <a:pt x="44" y="48"/>
                        <a:pt x="49" y="36"/>
                      </a:cubicBezTo>
                      <a:cubicBezTo>
                        <a:pt x="54" y="24"/>
                        <a:pt x="48" y="10"/>
                        <a:pt x="36" y="5"/>
                      </a:cubicBezTo>
                      <a:close/>
                      <a:moveTo>
                        <a:pt x="21" y="42"/>
                      </a:moveTo>
                      <a:cubicBezTo>
                        <a:pt x="13" y="39"/>
                        <a:pt x="9" y="29"/>
                        <a:pt x="12" y="21"/>
                      </a:cubicBezTo>
                      <a:cubicBezTo>
                        <a:pt x="15" y="13"/>
                        <a:pt x="25" y="9"/>
                        <a:pt x="33" y="12"/>
                      </a:cubicBezTo>
                      <a:cubicBezTo>
                        <a:pt x="41" y="15"/>
                        <a:pt x="45" y="25"/>
                        <a:pt x="42" y="33"/>
                      </a:cubicBezTo>
                      <a:cubicBezTo>
                        <a:pt x="39" y="41"/>
                        <a:pt x="29" y="45"/>
                        <a:pt x="21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Freeform 51"/>
                <p:cNvSpPr/>
                <p:nvPr/>
              </p:nvSpPr>
              <p:spPr bwMode="auto">
                <a:xfrm>
                  <a:off x="2290763" y="5237163"/>
                  <a:ext cx="74612" cy="77788"/>
                </a:xfrm>
                <a:custGeom>
                  <a:avLst/>
                  <a:gdLst>
                    <a:gd name="T0" fmla="*/ 20 w 20"/>
                    <a:gd name="T1" fmla="*/ 3 h 21"/>
                    <a:gd name="T2" fmla="*/ 19 w 20"/>
                    <a:gd name="T3" fmla="*/ 0 h 21"/>
                    <a:gd name="T4" fmla="*/ 16 w 20"/>
                    <a:gd name="T5" fmla="*/ 1 h 21"/>
                    <a:gd name="T6" fmla="*/ 16 w 20"/>
                    <a:gd name="T7" fmla="*/ 1 h 21"/>
                    <a:gd name="T8" fmla="*/ 1 w 20"/>
                    <a:gd name="T9" fmla="*/ 17 h 21"/>
                    <a:gd name="T10" fmla="*/ 0 w 20"/>
                    <a:gd name="T11" fmla="*/ 19 h 21"/>
                    <a:gd name="T12" fmla="*/ 3 w 20"/>
                    <a:gd name="T13" fmla="*/ 20 h 21"/>
                    <a:gd name="T14" fmla="*/ 3 w 20"/>
                    <a:gd name="T15" fmla="*/ 20 h 21"/>
                    <a:gd name="T16" fmla="*/ 20 w 20"/>
                    <a:gd name="T17" fmla="*/ 3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" h="21">
                      <a:moveTo>
                        <a:pt x="20" y="3"/>
                      </a:move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6" y="0"/>
                        <a:pt x="16" y="1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9"/>
                        <a:pt x="8" y="14"/>
                        <a:pt x="1" y="17"/>
                      </a:cubicBez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0" y="20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10" y="17"/>
                        <a:pt x="16" y="11"/>
                        <a:pt x="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Freeform 52"/>
                <p:cNvSpPr/>
                <p:nvPr/>
              </p:nvSpPr>
              <p:spPr bwMode="auto">
                <a:xfrm>
                  <a:off x="2312988" y="5259388"/>
                  <a:ext cx="109537" cy="112713"/>
                </a:xfrm>
                <a:custGeom>
                  <a:avLst/>
                  <a:gdLst>
                    <a:gd name="T0" fmla="*/ 27 w 29"/>
                    <a:gd name="T1" fmla="*/ 0 h 30"/>
                    <a:gd name="T2" fmla="*/ 25 w 29"/>
                    <a:gd name="T3" fmla="*/ 1 h 30"/>
                    <a:gd name="T4" fmla="*/ 1 w 29"/>
                    <a:gd name="T5" fmla="*/ 25 h 30"/>
                    <a:gd name="T6" fmla="*/ 0 w 29"/>
                    <a:gd name="T7" fmla="*/ 28 h 30"/>
                    <a:gd name="T8" fmla="*/ 3 w 29"/>
                    <a:gd name="T9" fmla="*/ 29 h 30"/>
                    <a:gd name="T10" fmla="*/ 3 w 29"/>
                    <a:gd name="T11" fmla="*/ 29 h 30"/>
                    <a:gd name="T12" fmla="*/ 29 w 29"/>
                    <a:gd name="T13" fmla="*/ 3 h 30"/>
                    <a:gd name="T14" fmla="*/ 27 w 29"/>
                    <a:gd name="T15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7" y="0"/>
                      </a:moveTo>
                      <a:cubicBezTo>
                        <a:pt x="26" y="0"/>
                        <a:pt x="25" y="0"/>
                        <a:pt x="25" y="1"/>
                      </a:cubicBezTo>
                      <a:cubicBezTo>
                        <a:pt x="20" y="13"/>
                        <a:pt x="12" y="21"/>
                        <a:pt x="1" y="25"/>
                      </a:cubicBezTo>
                      <a:cubicBezTo>
                        <a:pt x="0" y="26"/>
                        <a:pt x="0" y="27"/>
                        <a:pt x="0" y="28"/>
                      </a:cubicBezTo>
                      <a:cubicBezTo>
                        <a:pt x="1" y="29"/>
                        <a:pt x="2" y="30"/>
                        <a:pt x="3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14" y="24"/>
                        <a:pt x="24" y="15"/>
                        <a:pt x="29" y="3"/>
                      </a:cubicBezTo>
                      <a:cubicBezTo>
                        <a:pt x="29" y="2"/>
                        <a:pt x="28" y="1"/>
                        <a:pt x="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Freeform 53"/>
                <p:cNvSpPr/>
                <p:nvPr/>
              </p:nvSpPr>
              <p:spPr bwMode="auto">
                <a:xfrm>
                  <a:off x="2301875" y="5248276"/>
                  <a:ext cx="93662" cy="93663"/>
                </a:xfrm>
                <a:custGeom>
                  <a:avLst/>
                  <a:gdLst>
                    <a:gd name="T0" fmla="*/ 23 w 25"/>
                    <a:gd name="T1" fmla="*/ 0 h 25"/>
                    <a:gd name="T2" fmla="*/ 20 w 25"/>
                    <a:gd name="T3" fmla="*/ 1 h 25"/>
                    <a:gd name="T4" fmla="*/ 1 w 25"/>
                    <a:gd name="T5" fmla="*/ 21 h 25"/>
                    <a:gd name="T6" fmla="*/ 1 w 25"/>
                    <a:gd name="T7" fmla="*/ 21 h 25"/>
                    <a:gd name="T8" fmla="*/ 0 w 25"/>
                    <a:gd name="T9" fmla="*/ 24 h 25"/>
                    <a:gd name="T10" fmla="*/ 3 w 25"/>
                    <a:gd name="T11" fmla="*/ 25 h 25"/>
                    <a:gd name="T12" fmla="*/ 3 w 25"/>
                    <a:gd name="T13" fmla="*/ 25 h 25"/>
                    <a:gd name="T14" fmla="*/ 24 w 25"/>
                    <a:gd name="T15" fmla="*/ 3 h 25"/>
                    <a:gd name="T16" fmla="*/ 23 w 25"/>
                    <a:gd name="T17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" h="25">
                      <a:moveTo>
                        <a:pt x="23" y="0"/>
                      </a:moveTo>
                      <a:cubicBezTo>
                        <a:pt x="22" y="0"/>
                        <a:pt x="21" y="0"/>
                        <a:pt x="20" y="1"/>
                      </a:cubicBezTo>
                      <a:cubicBezTo>
                        <a:pt x="17" y="11"/>
                        <a:pt x="10" y="17"/>
                        <a:pt x="1" y="21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0" y="22"/>
                        <a:pt x="0" y="23"/>
                        <a:pt x="0" y="24"/>
                      </a:cubicBezTo>
                      <a:cubicBezTo>
                        <a:pt x="1" y="25"/>
                        <a:pt x="2" y="25"/>
                        <a:pt x="3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12" y="21"/>
                        <a:pt x="20" y="13"/>
                        <a:pt x="24" y="3"/>
                      </a:cubicBezTo>
                      <a:cubicBezTo>
                        <a:pt x="25" y="2"/>
                        <a:pt x="24" y="1"/>
                        <a:pt x="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Freeform 54"/>
                <p:cNvSpPr/>
                <p:nvPr/>
              </p:nvSpPr>
              <p:spPr bwMode="auto">
                <a:xfrm>
                  <a:off x="2139950" y="5089526"/>
                  <a:ext cx="74612" cy="79375"/>
                </a:xfrm>
                <a:custGeom>
                  <a:avLst/>
                  <a:gdLst>
                    <a:gd name="T0" fmla="*/ 20 w 20"/>
                    <a:gd name="T1" fmla="*/ 2 h 21"/>
                    <a:gd name="T2" fmla="*/ 17 w 20"/>
                    <a:gd name="T3" fmla="*/ 1 h 21"/>
                    <a:gd name="T4" fmla="*/ 17 w 20"/>
                    <a:gd name="T5" fmla="*/ 1 h 21"/>
                    <a:gd name="T6" fmla="*/ 0 w 20"/>
                    <a:gd name="T7" fmla="*/ 18 h 21"/>
                    <a:gd name="T8" fmla="*/ 0 w 20"/>
                    <a:gd name="T9" fmla="*/ 18 h 21"/>
                    <a:gd name="T10" fmla="*/ 1 w 20"/>
                    <a:gd name="T11" fmla="*/ 21 h 21"/>
                    <a:gd name="T12" fmla="*/ 4 w 20"/>
                    <a:gd name="T13" fmla="*/ 20 h 21"/>
                    <a:gd name="T14" fmla="*/ 4 w 20"/>
                    <a:gd name="T15" fmla="*/ 20 h 21"/>
                    <a:gd name="T16" fmla="*/ 19 w 20"/>
                    <a:gd name="T17" fmla="*/ 4 h 21"/>
                    <a:gd name="T18" fmla="*/ 20 w 20"/>
                    <a:gd name="T1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" h="21">
                      <a:moveTo>
                        <a:pt x="20" y="2"/>
                      </a:moveTo>
                      <a:cubicBezTo>
                        <a:pt x="20" y="1"/>
                        <a:pt x="18" y="0"/>
                        <a:pt x="17" y="1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0" y="4"/>
                        <a:pt x="4" y="10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9"/>
                        <a:pt x="0" y="20"/>
                        <a:pt x="1" y="21"/>
                      </a:cubicBezTo>
                      <a:cubicBezTo>
                        <a:pt x="2" y="21"/>
                        <a:pt x="4" y="21"/>
                        <a:pt x="4" y="20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7" y="12"/>
                        <a:pt x="12" y="7"/>
                        <a:pt x="19" y="4"/>
                      </a:cubicBezTo>
                      <a:cubicBezTo>
                        <a:pt x="20" y="4"/>
                        <a:pt x="20" y="3"/>
                        <a:pt x="2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Freeform 55"/>
                <p:cNvSpPr/>
                <p:nvPr/>
              </p:nvSpPr>
              <p:spPr bwMode="auto">
                <a:xfrm>
                  <a:off x="2082800" y="5033963"/>
                  <a:ext cx="109537" cy="112713"/>
                </a:xfrm>
                <a:custGeom>
                  <a:avLst/>
                  <a:gdLst>
                    <a:gd name="T0" fmla="*/ 29 w 29"/>
                    <a:gd name="T1" fmla="*/ 2 h 30"/>
                    <a:gd name="T2" fmla="*/ 26 w 29"/>
                    <a:gd name="T3" fmla="*/ 1 h 30"/>
                    <a:gd name="T4" fmla="*/ 26 w 29"/>
                    <a:gd name="T5" fmla="*/ 1 h 30"/>
                    <a:gd name="T6" fmla="*/ 0 w 29"/>
                    <a:gd name="T7" fmla="*/ 27 h 30"/>
                    <a:gd name="T8" fmla="*/ 2 w 29"/>
                    <a:gd name="T9" fmla="*/ 30 h 30"/>
                    <a:gd name="T10" fmla="*/ 4 w 29"/>
                    <a:gd name="T11" fmla="*/ 29 h 30"/>
                    <a:gd name="T12" fmla="*/ 28 w 29"/>
                    <a:gd name="T13" fmla="*/ 5 h 30"/>
                    <a:gd name="T14" fmla="*/ 29 w 29"/>
                    <a:gd name="T15" fmla="*/ 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9" y="2"/>
                      </a:moveTo>
                      <a:cubicBezTo>
                        <a:pt x="28" y="1"/>
                        <a:pt x="27" y="0"/>
                        <a:pt x="26" y="1"/>
                      </a:cubicBezTo>
                      <a:cubicBezTo>
                        <a:pt x="26" y="1"/>
                        <a:pt x="26" y="1"/>
                        <a:pt x="26" y="1"/>
                      </a:cubicBezTo>
                      <a:cubicBezTo>
                        <a:pt x="15" y="6"/>
                        <a:pt x="5" y="15"/>
                        <a:pt x="0" y="27"/>
                      </a:cubicBezTo>
                      <a:cubicBezTo>
                        <a:pt x="0" y="28"/>
                        <a:pt x="1" y="29"/>
                        <a:pt x="2" y="30"/>
                      </a:cubicBezTo>
                      <a:cubicBezTo>
                        <a:pt x="3" y="30"/>
                        <a:pt x="4" y="30"/>
                        <a:pt x="4" y="29"/>
                      </a:cubicBezTo>
                      <a:cubicBezTo>
                        <a:pt x="9" y="17"/>
                        <a:pt x="17" y="9"/>
                        <a:pt x="28" y="5"/>
                      </a:cubicBezTo>
                      <a:cubicBezTo>
                        <a:pt x="29" y="4"/>
                        <a:pt x="29" y="3"/>
                        <a:pt x="2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Freeform 56"/>
                <p:cNvSpPr/>
                <p:nvPr/>
              </p:nvSpPr>
              <p:spPr bwMode="auto">
                <a:xfrm>
                  <a:off x="2109788" y="5064126"/>
                  <a:ext cx="93662" cy="93663"/>
                </a:xfrm>
                <a:custGeom>
                  <a:avLst/>
                  <a:gdLst>
                    <a:gd name="T0" fmla="*/ 24 w 25"/>
                    <a:gd name="T1" fmla="*/ 4 h 25"/>
                    <a:gd name="T2" fmla="*/ 25 w 25"/>
                    <a:gd name="T3" fmla="*/ 1 h 25"/>
                    <a:gd name="T4" fmla="*/ 22 w 25"/>
                    <a:gd name="T5" fmla="*/ 0 h 25"/>
                    <a:gd name="T6" fmla="*/ 22 w 25"/>
                    <a:gd name="T7" fmla="*/ 0 h 25"/>
                    <a:gd name="T8" fmla="*/ 1 w 25"/>
                    <a:gd name="T9" fmla="*/ 22 h 25"/>
                    <a:gd name="T10" fmla="*/ 2 w 25"/>
                    <a:gd name="T11" fmla="*/ 25 h 25"/>
                    <a:gd name="T12" fmla="*/ 5 w 25"/>
                    <a:gd name="T13" fmla="*/ 24 h 25"/>
                    <a:gd name="T14" fmla="*/ 24 w 25"/>
                    <a:gd name="T15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25">
                      <a:moveTo>
                        <a:pt x="24" y="4"/>
                      </a:moveTo>
                      <a:cubicBezTo>
                        <a:pt x="25" y="3"/>
                        <a:pt x="25" y="2"/>
                        <a:pt x="25" y="1"/>
                      </a:cubicBezTo>
                      <a:cubicBezTo>
                        <a:pt x="24" y="0"/>
                        <a:pt x="23" y="0"/>
                        <a:pt x="22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3" y="4"/>
                        <a:pt x="5" y="12"/>
                        <a:pt x="1" y="22"/>
                      </a:cubicBezTo>
                      <a:cubicBezTo>
                        <a:pt x="0" y="23"/>
                        <a:pt x="1" y="24"/>
                        <a:pt x="2" y="25"/>
                      </a:cubicBezTo>
                      <a:cubicBezTo>
                        <a:pt x="3" y="25"/>
                        <a:pt x="4" y="25"/>
                        <a:pt x="5" y="24"/>
                      </a:cubicBezTo>
                      <a:cubicBezTo>
                        <a:pt x="8" y="14"/>
                        <a:pt x="15" y="8"/>
                        <a:pt x="2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0" name="Group 24"/>
              <p:cNvGrpSpPr/>
              <p:nvPr/>
            </p:nvGrpSpPr>
            <p:grpSpPr>
              <a:xfrm>
                <a:off x="8806221" y="3987764"/>
                <a:ext cx="495300" cy="466725"/>
                <a:chOff x="1049338" y="4976813"/>
                <a:chExt cx="495300" cy="466725"/>
              </a:xfrm>
              <a:solidFill>
                <a:schemeClr val="bg1"/>
              </a:solidFill>
            </p:grpSpPr>
            <p:sp>
              <p:nvSpPr>
                <p:cNvPr id="60" name="Oval 57"/>
                <p:cNvSpPr>
                  <a:spLocks noChangeArrowheads="1"/>
                </p:cNvSpPr>
                <p:nvPr/>
              </p:nvSpPr>
              <p:spPr bwMode="auto">
                <a:xfrm>
                  <a:off x="1289050" y="5232401"/>
                  <a:ext cx="60325" cy="603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 58"/>
                <p:cNvSpPr>
                  <a:spLocks noEditPoints="1"/>
                </p:cNvSpPr>
                <p:nvPr/>
              </p:nvSpPr>
              <p:spPr bwMode="auto">
                <a:xfrm>
                  <a:off x="1049338" y="4976813"/>
                  <a:ext cx="495300" cy="466725"/>
                </a:xfrm>
                <a:custGeom>
                  <a:avLst/>
                  <a:gdLst>
                    <a:gd name="T0" fmla="*/ 116 w 132"/>
                    <a:gd name="T1" fmla="*/ 48 h 124"/>
                    <a:gd name="T2" fmla="*/ 116 w 132"/>
                    <a:gd name="T3" fmla="*/ 22 h 124"/>
                    <a:gd name="T4" fmla="*/ 104 w 132"/>
                    <a:gd name="T5" fmla="*/ 0 h 124"/>
                    <a:gd name="T6" fmla="*/ 22 w 132"/>
                    <a:gd name="T7" fmla="*/ 0 h 124"/>
                    <a:gd name="T8" fmla="*/ 0 w 132"/>
                    <a:gd name="T9" fmla="*/ 102 h 124"/>
                    <a:gd name="T10" fmla="*/ 94 w 132"/>
                    <a:gd name="T11" fmla="*/ 124 h 124"/>
                    <a:gd name="T12" fmla="*/ 116 w 132"/>
                    <a:gd name="T13" fmla="*/ 96 h 124"/>
                    <a:gd name="T14" fmla="*/ 116 w 132"/>
                    <a:gd name="T15" fmla="*/ 48 h 124"/>
                    <a:gd name="T16" fmla="*/ 88 w 132"/>
                    <a:gd name="T17" fmla="*/ 8 h 124"/>
                    <a:gd name="T18" fmla="*/ 108 w 132"/>
                    <a:gd name="T19" fmla="*/ 12 h 124"/>
                    <a:gd name="T20" fmla="*/ 108 w 132"/>
                    <a:gd name="T21" fmla="*/ 24 h 124"/>
                    <a:gd name="T22" fmla="*/ 104 w 132"/>
                    <a:gd name="T23" fmla="*/ 36 h 124"/>
                    <a:gd name="T24" fmla="*/ 104 w 132"/>
                    <a:gd name="T25" fmla="*/ 32 h 124"/>
                    <a:gd name="T26" fmla="*/ 104 w 132"/>
                    <a:gd name="T27" fmla="*/ 16 h 124"/>
                    <a:gd name="T28" fmla="*/ 16 w 132"/>
                    <a:gd name="T29" fmla="*/ 12 h 124"/>
                    <a:gd name="T30" fmla="*/ 12 w 132"/>
                    <a:gd name="T31" fmla="*/ 24 h 124"/>
                    <a:gd name="T32" fmla="*/ 8 w 132"/>
                    <a:gd name="T33" fmla="*/ 22 h 124"/>
                    <a:gd name="T34" fmla="*/ 100 w 132"/>
                    <a:gd name="T35" fmla="*/ 20 h 124"/>
                    <a:gd name="T36" fmla="*/ 16 w 132"/>
                    <a:gd name="T37" fmla="*/ 16 h 124"/>
                    <a:gd name="T38" fmla="*/ 100 w 132"/>
                    <a:gd name="T39" fmla="*/ 20 h 124"/>
                    <a:gd name="T40" fmla="*/ 100 w 132"/>
                    <a:gd name="T41" fmla="*/ 28 h 124"/>
                    <a:gd name="T42" fmla="*/ 16 w 132"/>
                    <a:gd name="T43" fmla="*/ 24 h 124"/>
                    <a:gd name="T44" fmla="*/ 100 w 132"/>
                    <a:gd name="T45" fmla="*/ 32 h 124"/>
                    <a:gd name="T46" fmla="*/ 88 w 132"/>
                    <a:gd name="T47" fmla="*/ 36 h 124"/>
                    <a:gd name="T48" fmla="*/ 16 w 132"/>
                    <a:gd name="T49" fmla="*/ 35 h 124"/>
                    <a:gd name="T50" fmla="*/ 100 w 132"/>
                    <a:gd name="T51" fmla="*/ 32 h 124"/>
                    <a:gd name="T52" fmla="*/ 94 w 132"/>
                    <a:gd name="T53" fmla="*/ 116 h 124"/>
                    <a:gd name="T54" fmla="*/ 8 w 132"/>
                    <a:gd name="T55" fmla="*/ 102 h 124"/>
                    <a:gd name="T56" fmla="*/ 22 w 132"/>
                    <a:gd name="T57" fmla="*/ 44 h 124"/>
                    <a:gd name="T58" fmla="*/ 104 w 132"/>
                    <a:gd name="T59" fmla="*/ 44 h 124"/>
                    <a:gd name="T60" fmla="*/ 108 w 132"/>
                    <a:gd name="T61" fmla="*/ 56 h 124"/>
                    <a:gd name="T62" fmla="*/ 52 w 132"/>
                    <a:gd name="T63" fmla="*/ 76 h 124"/>
                    <a:gd name="T64" fmla="*/ 108 w 132"/>
                    <a:gd name="T65" fmla="*/ 96 h 124"/>
                    <a:gd name="T66" fmla="*/ 113 w 132"/>
                    <a:gd name="T67" fmla="*/ 88 h 124"/>
                    <a:gd name="T68" fmla="*/ 60 w 132"/>
                    <a:gd name="T69" fmla="*/ 76 h 124"/>
                    <a:gd name="T70" fmla="*/ 108 w 132"/>
                    <a:gd name="T71" fmla="*/ 64 h 124"/>
                    <a:gd name="T72" fmla="*/ 115 w 132"/>
                    <a:gd name="T73" fmla="*/ 59 h 124"/>
                    <a:gd name="T74" fmla="*/ 120 w 132"/>
                    <a:gd name="T75" fmla="*/ 7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2" h="124">
                      <a:moveTo>
                        <a:pt x="116" y="48"/>
                      </a:moveTo>
                      <a:cubicBezTo>
                        <a:pt x="116" y="48"/>
                        <a:pt x="116" y="48"/>
                        <a:pt x="116" y="48"/>
                      </a:cubicBezTo>
                      <a:cubicBezTo>
                        <a:pt x="116" y="24"/>
                        <a:pt x="116" y="24"/>
                        <a:pt x="116" y="24"/>
                      </a:cubicBezTo>
                      <a:cubicBezTo>
                        <a:pt x="116" y="22"/>
                        <a:pt x="116" y="22"/>
                        <a:pt x="116" y="22"/>
                      </a:cubicBezTo>
                      <a:cubicBezTo>
                        <a:pt x="116" y="12"/>
                        <a:pt x="116" y="12"/>
                        <a:pt x="116" y="12"/>
                      </a:cubicBezTo>
                      <a:cubicBezTo>
                        <a:pt x="116" y="5"/>
                        <a:pt x="111" y="0"/>
                        <a:pt x="104" y="0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14"/>
                        <a:pt x="10" y="124"/>
                        <a:pt x="22" y="124"/>
                      </a:cubicBezTo>
                      <a:cubicBezTo>
                        <a:pt x="94" y="124"/>
                        <a:pt x="94" y="124"/>
                        <a:pt x="94" y="124"/>
                      </a:cubicBezTo>
                      <a:cubicBezTo>
                        <a:pt x="106" y="124"/>
                        <a:pt x="116" y="114"/>
                        <a:pt x="116" y="102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32" y="84"/>
                        <a:pt x="132" y="60"/>
                        <a:pt x="116" y="48"/>
                      </a:cubicBezTo>
                      <a:close/>
                      <a:moveTo>
                        <a:pt x="22" y="8"/>
                      </a:moveTo>
                      <a:cubicBezTo>
                        <a:pt x="88" y="8"/>
                        <a:pt x="88" y="8"/>
                        <a:pt x="88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6" y="8"/>
                        <a:pt x="108" y="10"/>
                        <a:pt x="108" y="12"/>
                      </a:cubicBezTo>
                      <a:cubicBezTo>
                        <a:pt x="108" y="22"/>
                        <a:pt x="108" y="22"/>
                        <a:pt x="108" y="22"/>
                      </a:cubicBezTo>
                      <a:cubicBezTo>
                        <a:pt x="108" y="24"/>
                        <a:pt x="108" y="24"/>
                        <a:pt x="108" y="24"/>
                      </a:cubicBezTo>
                      <a:cubicBezTo>
                        <a:pt x="108" y="37"/>
                        <a:pt x="108" y="37"/>
                        <a:pt x="108" y="37"/>
                      </a:cubicBezTo>
                      <a:cubicBezTo>
                        <a:pt x="107" y="36"/>
                        <a:pt x="105" y="36"/>
                        <a:pt x="104" y="36"/>
                      </a:cubicBezTo>
                      <a:cubicBezTo>
                        <a:pt x="104" y="36"/>
                        <a:pt x="104" y="36"/>
                        <a:pt x="104" y="36"/>
                      </a:cubicBez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4" y="24"/>
                        <a:pt x="104" y="24"/>
                        <a:pt x="104" y="24"/>
                      </a:cubicBezTo>
                      <a:cubicBezTo>
                        <a:pt x="104" y="16"/>
                        <a:pt x="104" y="16"/>
                        <a:pt x="104" y="16"/>
                      </a:cubicBezTo>
                      <a:cubicBezTo>
                        <a:pt x="104" y="14"/>
                        <a:pt x="102" y="12"/>
                        <a:pt x="100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4" y="12"/>
                        <a:pt x="12" y="14"/>
                        <a:pt x="12" y="16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0" y="29"/>
                        <a:pt x="8" y="26"/>
                        <a:pt x="8" y="22"/>
                      </a:cubicBezTo>
                      <a:cubicBezTo>
                        <a:pt x="8" y="14"/>
                        <a:pt x="14" y="8"/>
                        <a:pt x="22" y="8"/>
                      </a:cubicBezTo>
                      <a:close/>
                      <a:moveTo>
                        <a:pt x="100" y="20"/>
                      </a:move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00" y="16"/>
                        <a:pt x="100" y="16"/>
                        <a:pt x="100" y="16"/>
                      </a:cubicBezTo>
                      <a:lnTo>
                        <a:pt x="100" y="20"/>
                      </a:lnTo>
                      <a:close/>
                      <a:moveTo>
                        <a:pt x="100" y="24"/>
                      </a:move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lnTo>
                        <a:pt x="100" y="24"/>
                      </a:lnTo>
                      <a:close/>
                      <a:moveTo>
                        <a:pt x="100" y="32"/>
                      </a:moveTo>
                      <a:cubicBezTo>
                        <a:pt x="100" y="36"/>
                        <a:pt x="100" y="36"/>
                        <a:pt x="100" y="36"/>
                      </a:cubicBezTo>
                      <a:cubicBezTo>
                        <a:pt x="88" y="36"/>
                        <a:pt x="88" y="36"/>
                        <a:pt x="88" y="36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0" y="36"/>
                        <a:pt x="18" y="35"/>
                        <a:pt x="16" y="35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lnTo>
                        <a:pt x="100" y="32"/>
                      </a:lnTo>
                      <a:close/>
                      <a:moveTo>
                        <a:pt x="108" y="102"/>
                      </a:moveTo>
                      <a:cubicBezTo>
                        <a:pt x="108" y="110"/>
                        <a:pt x="102" y="116"/>
                        <a:pt x="94" y="116"/>
                      </a:cubicBezTo>
                      <a:cubicBezTo>
                        <a:pt x="22" y="116"/>
                        <a:pt x="22" y="116"/>
                        <a:pt x="22" y="116"/>
                      </a:cubicBezTo>
                      <a:cubicBezTo>
                        <a:pt x="14" y="116"/>
                        <a:pt x="8" y="110"/>
                        <a:pt x="8" y="102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12" y="42"/>
                        <a:pt x="17" y="44"/>
                        <a:pt x="22" y="44"/>
                      </a:cubicBezTo>
                      <a:cubicBezTo>
                        <a:pt x="88" y="44"/>
                        <a:pt x="88" y="44"/>
                        <a:pt x="88" y="44"/>
                      </a:cubicBezTo>
                      <a:cubicBezTo>
                        <a:pt x="104" y="44"/>
                        <a:pt x="104" y="44"/>
                        <a:pt x="104" y="44"/>
                      </a:cubicBezTo>
                      <a:cubicBezTo>
                        <a:pt x="106" y="44"/>
                        <a:pt x="108" y="46"/>
                        <a:pt x="108" y="48"/>
                      </a:cubicBezTo>
                      <a:cubicBezTo>
                        <a:pt x="108" y="56"/>
                        <a:pt x="108" y="56"/>
                        <a:pt x="108" y="56"/>
                      </a:cubicBezTo>
                      <a:cubicBezTo>
                        <a:pt x="72" y="56"/>
                        <a:pt x="72" y="56"/>
                        <a:pt x="72" y="56"/>
                      </a:cubicBezTo>
                      <a:cubicBezTo>
                        <a:pt x="61" y="56"/>
                        <a:pt x="52" y="65"/>
                        <a:pt x="52" y="76"/>
                      </a:cubicBezTo>
                      <a:cubicBezTo>
                        <a:pt x="52" y="87"/>
                        <a:pt x="61" y="96"/>
                        <a:pt x="72" y="96"/>
                      </a:cubicBezTo>
                      <a:cubicBezTo>
                        <a:pt x="108" y="96"/>
                        <a:pt x="108" y="96"/>
                        <a:pt x="108" y="96"/>
                      </a:cubicBezTo>
                      <a:lnTo>
                        <a:pt x="108" y="102"/>
                      </a:lnTo>
                      <a:close/>
                      <a:moveTo>
                        <a:pt x="113" y="88"/>
                      </a:moveTo>
                      <a:cubicBezTo>
                        <a:pt x="72" y="88"/>
                        <a:pt x="72" y="88"/>
                        <a:pt x="72" y="88"/>
                      </a:cubicBezTo>
                      <a:cubicBezTo>
                        <a:pt x="65" y="88"/>
                        <a:pt x="60" y="83"/>
                        <a:pt x="60" y="76"/>
                      </a:cubicBezTo>
                      <a:cubicBezTo>
                        <a:pt x="60" y="69"/>
                        <a:pt x="65" y="64"/>
                        <a:pt x="72" y="64"/>
                      </a:cubicBezTo>
                      <a:cubicBezTo>
                        <a:pt x="108" y="64"/>
                        <a:pt x="108" y="64"/>
                        <a:pt x="108" y="64"/>
                      </a:cubicBezTo>
                      <a:cubicBezTo>
                        <a:pt x="110" y="64"/>
                        <a:pt x="113" y="63"/>
                        <a:pt x="114" y="61"/>
                      </a:cubicBezTo>
                      <a:cubicBezTo>
                        <a:pt x="115" y="60"/>
                        <a:pt x="115" y="60"/>
                        <a:pt x="115" y="59"/>
                      </a:cubicBezTo>
                      <a:cubicBezTo>
                        <a:pt x="115" y="59"/>
                        <a:pt x="116" y="59"/>
                        <a:pt x="116" y="59"/>
                      </a:cubicBezTo>
                      <a:cubicBezTo>
                        <a:pt x="118" y="62"/>
                        <a:pt x="120" y="67"/>
                        <a:pt x="120" y="72"/>
                      </a:cubicBezTo>
                      <a:cubicBezTo>
                        <a:pt x="120" y="78"/>
                        <a:pt x="118" y="84"/>
                        <a:pt x="113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1" name="Freeform 59"/>
              <p:cNvSpPr>
                <a:spLocks noEditPoints="1"/>
              </p:cNvSpPr>
              <p:nvPr/>
            </p:nvSpPr>
            <p:spPr bwMode="auto">
              <a:xfrm>
                <a:off x="10358746" y="1778001"/>
                <a:ext cx="481012" cy="482600"/>
              </a:xfrm>
              <a:custGeom>
                <a:avLst/>
                <a:gdLst>
                  <a:gd name="T0" fmla="*/ 81 w 128"/>
                  <a:gd name="T1" fmla="*/ 14 h 128"/>
                  <a:gd name="T2" fmla="*/ 53 w 128"/>
                  <a:gd name="T3" fmla="*/ 36 h 128"/>
                  <a:gd name="T4" fmla="*/ 33 w 128"/>
                  <a:gd name="T5" fmla="*/ 36 h 128"/>
                  <a:gd name="T6" fmla="*/ 0 w 128"/>
                  <a:gd name="T7" fmla="*/ 56 h 128"/>
                  <a:gd name="T8" fmla="*/ 24 w 128"/>
                  <a:gd name="T9" fmla="*/ 84 h 128"/>
                  <a:gd name="T10" fmla="*/ 32 w 128"/>
                  <a:gd name="T11" fmla="*/ 128 h 128"/>
                  <a:gd name="T12" fmla="*/ 56 w 128"/>
                  <a:gd name="T13" fmla="*/ 120 h 128"/>
                  <a:gd name="T14" fmla="*/ 52 w 128"/>
                  <a:gd name="T15" fmla="*/ 108 h 128"/>
                  <a:gd name="T16" fmla="*/ 52 w 128"/>
                  <a:gd name="T17" fmla="*/ 80 h 128"/>
                  <a:gd name="T18" fmla="*/ 53 w 128"/>
                  <a:gd name="T19" fmla="*/ 78 h 128"/>
                  <a:gd name="T20" fmla="*/ 54 w 128"/>
                  <a:gd name="T21" fmla="*/ 77 h 128"/>
                  <a:gd name="T22" fmla="*/ 55 w 128"/>
                  <a:gd name="T23" fmla="*/ 76 h 128"/>
                  <a:gd name="T24" fmla="*/ 81 w 128"/>
                  <a:gd name="T25" fmla="*/ 98 h 128"/>
                  <a:gd name="T26" fmla="*/ 128 w 128"/>
                  <a:gd name="T27" fmla="*/ 56 h 128"/>
                  <a:gd name="T28" fmla="*/ 80 w 128"/>
                  <a:gd name="T29" fmla="*/ 56 h 128"/>
                  <a:gd name="T30" fmla="*/ 92 w 128"/>
                  <a:gd name="T31" fmla="*/ 44 h 128"/>
                  <a:gd name="T32" fmla="*/ 92 w 128"/>
                  <a:gd name="T33" fmla="*/ 68 h 128"/>
                  <a:gd name="T34" fmla="*/ 80 w 128"/>
                  <a:gd name="T35" fmla="*/ 56 h 128"/>
                  <a:gd name="T36" fmla="*/ 16 w 128"/>
                  <a:gd name="T37" fmla="*/ 44 h 128"/>
                  <a:gd name="T38" fmla="*/ 40 w 128"/>
                  <a:gd name="T39" fmla="*/ 56 h 128"/>
                  <a:gd name="T40" fmla="*/ 16 w 128"/>
                  <a:gd name="T41" fmla="*/ 68 h 128"/>
                  <a:gd name="T42" fmla="*/ 48 w 128"/>
                  <a:gd name="T43" fmla="*/ 120 h 128"/>
                  <a:gd name="T44" fmla="*/ 32 w 128"/>
                  <a:gd name="T45" fmla="*/ 84 h 128"/>
                  <a:gd name="T46" fmla="*/ 33 w 128"/>
                  <a:gd name="T47" fmla="*/ 76 h 128"/>
                  <a:gd name="T48" fmla="*/ 45 w 128"/>
                  <a:gd name="T49" fmla="*/ 76 h 128"/>
                  <a:gd name="T50" fmla="*/ 44 w 128"/>
                  <a:gd name="T51" fmla="*/ 108 h 128"/>
                  <a:gd name="T52" fmla="*/ 48 w 128"/>
                  <a:gd name="T53" fmla="*/ 117 h 128"/>
                  <a:gd name="T54" fmla="*/ 53 w 128"/>
                  <a:gd name="T55" fmla="*/ 68 h 128"/>
                  <a:gd name="T56" fmla="*/ 52 w 128"/>
                  <a:gd name="T57" fmla="*/ 68 h 128"/>
                  <a:gd name="T58" fmla="*/ 52 w 128"/>
                  <a:gd name="T59" fmla="*/ 44 h 128"/>
                  <a:gd name="T60" fmla="*/ 74 w 128"/>
                  <a:gd name="T61" fmla="*/ 36 h 128"/>
                  <a:gd name="T62" fmla="*/ 74 w 128"/>
                  <a:gd name="T63" fmla="*/ 76 h 128"/>
                  <a:gd name="T64" fmla="*/ 100 w 128"/>
                  <a:gd name="T65" fmla="*/ 104 h 128"/>
                  <a:gd name="T66" fmla="*/ 92 w 128"/>
                  <a:gd name="T67" fmla="*/ 76 h 128"/>
                  <a:gd name="T68" fmla="*/ 92 w 128"/>
                  <a:gd name="T69" fmla="*/ 36 h 128"/>
                  <a:gd name="T70" fmla="*/ 100 w 128"/>
                  <a:gd name="T71" fmla="*/ 8 h 128"/>
                  <a:gd name="T72" fmla="*/ 100 w 128"/>
                  <a:gd name="T73" fmla="*/ 10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8" h="128">
                    <a:moveTo>
                      <a:pt x="100" y="0"/>
                    </a:moveTo>
                    <a:cubicBezTo>
                      <a:pt x="92" y="0"/>
                      <a:pt x="85" y="6"/>
                      <a:pt x="81" y="14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74" y="27"/>
                      <a:pt x="64" y="36"/>
                      <a:pt x="53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7" y="36"/>
                      <a:pt x="0" y="45"/>
                      <a:pt x="0" y="56"/>
                    </a:cubicBezTo>
                    <a:cubicBezTo>
                      <a:pt x="0" y="67"/>
                      <a:pt x="7" y="76"/>
                      <a:pt x="16" y="76"/>
                    </a:cubicBezTo>
                    <a:cubicBezTo>
                      <a:pt x="20" y="76"/>
                      <a:pt x="24" y="80"/>
                      <a:pt x="24" y="84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4"/>
                      <a:pt x="28" y="128"/>
                      <a:pt x="32" y="128"/>
                    </a:cubicBezTo>
                    <a:cubicBezTo>
                      <a:pt x="48" y="128"/>
                      <a:pt x="48" y="128"/>
                      <a:pt x="48" y="128"/>
                    </a:cubicBezTo>
                    <a:cubicBezTo>
                      <a:pt x="52" y="128"/>
                      <a:pt x="56" y="124"/>
                      <a:pt x="56" y="120"/>
                    </a:cubicBezTo>
                    <a:cubicBezTo>
                      <a:pt x="56" y="116"/>
                      <a:pt x="56" y="116"/>
                      <a:pt x="56" y="116"/>
                    </a:cubicBezTo>
                    <a:cubicBezTo>
                      <a:pt x="56" y="112"/>
                      <a:pt x="52" y="110"/>
                      <a:pt x="52" y="108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79"/>
                      <a:pt x="52" y="79"/>
                      <a:pt x="53" y="78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7"/>
                      <a:pt x="53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6"/>
                      <a:pt x="55" y="76"/>
                      <a:pt x="55" y="76"/>
                    </a:cubicBezTo>
                    <a:cubicBezTo>
                      <a:pt x="65" y="77"/>
                      <a:pt x="74" y="85"/>
                      <a:pt x="81" y="98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5" y="106"/>
                      <a:pt x="92" y="112"/>
                      <a:pt x="100" y="112"/>
                    </a:cubicBezTo>
                    <a:cubicBezTo>
                      <a:pt x="118" y="112"/>
                      <a:pt x="128" y="84"/>
                      <a:pt x="128" y="56"/>
                    </a:cubicBezTo>
                    <a:cubicBezTo>
                      <a:pt x="128" y="28"/>
                      <a:pt x="118" y="0"/>
                      <a:pt x="100" y="0"/>
                    </a:cubicBezTo>
                    <a:close/>
                    <a:moveTo>
                      <a:pt x="80" y="56"/>
                    </a:moveTo>
                    <a:cubicBezTo>
                      <a:pt x="80" y="52"/>
                      <a:pt x="80" y="48"/>
                      <a:pt x="81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6" y="44"/>
                      <a:pt x="100" y="49"/>
                      <a:pt x="100" y="56"/>
                    </a:cubicBezTo>
                    <a:cubicBezTo>
                      <a:pt x="100" y="63"/>
                      <a:pt x="96" y="68"/>
                      <a:pt x="92" y="68"/>
                    </a:cubicBezTo>
                    <a:cubicBezTo>
                      <a:pt x="81" y="68"/>
                      <a:pt x="81" y="68"/>
                      <a:pt x="81" y="68"/>
                    </a:cubicBezTo>
                    <a:cubicBezTo>
                      <a:pt x="80" y="64"/>
                      <a:pt x="80" y="60"/>
                      <a:pt x="80" y="56"/>
                    </a:cubicBezTo>
                    <a:close/>
                    <a:moveTo>
                      <a:pt x="8" y="56"/>
                    </a:moveTo>
                    <a:cubicBezTo>
                      <a:pt x="8" y="49"/>
                      <a:pt x="12" y="44"/>
                      <a:pt x="16" y="44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2" y="47"/>
                      <a:pt x="40" y="51"/>
                      <a:pt x="40" y="56"/>
                    </a:cubicBezTo>
                    <a:cubicBezTo>
                      <a:pt x="40" y="61"/>
                      <a:pt x="42" y="65"/>
                      <a:pt x="44" y="68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2" y="68"/>
                      <a:pt x="8" y="63"/>
                      <a:pt x="8" y="56"/>
                    </a:cubicBezTo>
                    <a:close/>
                    <a:moveTo>
                      <a:pt x="48" y="120"/>
                    </a:moveTo>
                    <a:cubicBezTo>
                      <a:pt x="32" y="120"/>
                      <a:pt x="32" y="120"/>
                      <a:pt x="32" y="120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2" y="81"/>
                      <a:pt x="31" y="78"/>
                      <a:pt x="30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4" y="77"/>
                      <a:pt x="44" y="79"/>
                      <a:pt x="44" y="80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12"/>
                      <a:pt x="46" y="114"/>
                      <a:pt x="47" y="116"/>
                    </a:cubicBezTo>
                    <a:cubicBezTo>
                      <a:pt x="48" y="116"/>
                      <a:pt x="48" y="116"/>
                      <a:pt x="48" y="117"/>
                    </a:cubicBezTo>
                    <a:lnTo>
                      <a:pt x="48" y="120"/>
                    </a:lnTo>
                    <a:close/>
                    <a:moveTo>
                      <a:pt x="53" y="68"/>
                    </a:move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48" y="68"/>
                      <a:pt x="44" y="63"/>
                      <a:pt x="44" y="56"/>
                    </a:cubicBezTo>
                    <a:cubicBezTo>
                      <a:pt x="44" y="49"/>
                      <a:pt x="48" y="44"/>
                      <a:pt x="52" y="44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60" y="44"/>
                      <a:pt x="68" y="41"/>
                      <a:pt x="74" y="36"/>
                    </a:cubicBezTo>
                    <a:cubicBezTo>
                      <a:pt x="73" y="42"/>
                      <a:pt x="72" y="49"/>
                      <a:pt x="72" y="56"/>
                    </a:cubicBezTo>
                    <a:cubicBezTo>
                      <a:pt x="72" y="63"/>
                      <a:pt x="73" y="70"/>
                      <a:pt x="74" y="76"/>
                    </a:cubicBezTo>
                    <a:cubicBezTo>
                      <a:pt x="68" y="71"/>
                      <a:pt x="60" y="68"/>
                      <a:pt x="53" y="68"/>
                    </a:cubicBezTo>
                    <a:close/>
                    <a:moveTo>
                      <a:pt x="100" y="104"/>
                    </a:moveTo>
                    <a:cubicBezTo>
                      <a:pt x="92" y="104"/>
                      <a:pt x="85" y="93"/>
                      <a:pt x="82" y="76"/>
                    </a:cubicBezTo>
                    <a:cubicBezTo>
                      <a:pt x="92" y="76"/>
                      <a:pt x="92" y="76"/>
                      <a:pt x="92" y="76"/>
                    </a:cubicBezTo>
                    <a:cubicBezTo>
                      <a:pt x="101" y="76"/>
                      <a:pt x="108" y="67"/>
                      <a:pt x="108" y="56"/>
                    </a:cubicBezTo>
                    <a:cubicBezTo>
                      <a:pt x="108" y="45"/>
                      <a:pt x="101" y="36"/>
                      <a:pt x="92" y="36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5" y="19"/>
                      <a:pt x="92" y="8"/>
                      <a:pt x="100" y="8"/>
                    </a:cubicBezTo>
                    <a:cubicBezTo>
                      <a:pt x="111" y="8"/>
                      <a:pt x="120" y="29"/>
                      <a:pt x="120" y="56"/>
                    </a:cubicBezTo>
                    <a:cubicBezTo>
                      <a:pt x="120" y="83"/>
                      <a:pt x="111" y="104"/>
                      <a:pt x="100" y="10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Freeform 60"/>
              <p:cNvSpPr>
                <a:spLocks noEditPoints="1"/>
              </p:cNvSpPr>
              <p:nvPr/>
            </p:nvSpPr>
            <p:spPr bwMode="auto">
              <a:xfrm>
                <a:off x="5920091" y="2565323"/>
                <a:ext cx="485775" cy="482600"/>
              </a:xfrm>
              <a:custGeom>
                <a:avLst/>
                <a:gdLst>
                  <a:gd name="T0" fmla="*/ 126 w 129"/>
                  <a:gd name="T1" fmla="*/ 2 h 128"/>
                  <a:gd name="T2" fmla="*/ 121 w 129"/>
                  <a:gd name="T3" fmla="*/ 0 h 128"/>
                  <a:gd name="T4" fmla="*/ 120 w 129"/>
                  <a:gd name="T5" fmla="*/ 0 h 128"/>
                  <a:gd name="T6" fmla="*/ 52 w 129"/>
                  <a:gd name="T7" fmla="*/ 12 h 128"/>
                  <a:gd name="T8" fmla="*/ 45 w 129"/>
                  <a:gd name="T9" fmla="*/ 20 h 128"/>
                  <a:gd name="T10" fmla="*/ 45 w 129"/>
                  <a:gd name="T11" fmla="*/ 28 h 128"/>
                  <a:gd name="T12" fmla="*/ 45 w 129"/>
                  <a:gd name="T13" fmla="*/ 32 h 128"/>
                  <a:gd name="T14" fmla="*/ 45 w 129"/>
                  <a:gd name="T15" fmla="*/ 89 h 128"/>
                  <a:gd name="T16" fmla="*/ 30 w 129"/>
                  <a:gd name="T17" fmla="*/ 84 h 128"/>
                  <a:gd name="T18" fmla="*/ 20 w 129"/>
                  <a:gd name="T19" fmla="*/ 86 h 128"/>
                  <a:gd name="T20" fmla="*/ 3 w 129"/>
                  <a:gd name="T21" fmla="*/ 100 h 128"/>
                  <a:gd name="T22" fmla="*/ 2 w 129"/>
                  <a:gd name="T23" fmla="*/ 115 h 128"/>
                  <a:gd name="T24" fmla="*/ 24 w 129"/>
                  <a:gd name="T25" fmla="*/ 128 h 128"/>
                  <a:gd name="T26" fmla="*/ 34 w 129"/>
                  <a:gd name="T27" fmla="*/ 126 h 128"/>
                  <a:gd name="T28" fmla="*/ 51 w 129"/>
                  <a:gd name="T29" fmla="*/ 112 h 128"/>
                  <a:gd name="T30" fmla="*/ 53 w 129"/>
                  <a:gd name="T31" fmla="*/ 104 h 128"/>
                  <a:gd name="T32" fmla="*/ 53 w 129"/>
                  <a:gd name="T33" fmla="*/ 104 h 128"/>
                  <a:gd name="T34" fmla="*/ 53 w 129"/>
                  <a:gd name="T35" fmla="*/ 40 h 128"/>
                  <a:gd name="T36" fmla="*/ 54 w 129"/>
                  <a:gd name="T37" fmla="*/ 40 h 128"/>
                  <a:gd name="T38" fmla="*/ 121 w 129"/>
                  <a:gd name="T39" fmla="*/ 28 h 128"/>
                  <a:gd name="T40" fmla="*/ 121 w 129"/>
                  <a:gd name="T41" fmla="*/ 77 h 128"/>
                  <a:gd name="T42" fmla="*/ 106 w 129"/>
                  <a:gd name="T43" fmla="*/ 72 h 128"/>
                  <a:gd name="T44" fmla="*/ 96 w 129"/>
                  <a:gd name="T45" fmla="*/ 74 h 128"/>
                  <a:gd name="T46" fmla="*/ 79 w 129"/>
                  <a:gd name="T47" fmla="*/ 88 h 128"/>
                  <a:gd name="T48" fmla="*/ 78 w 129"/>
                  <a:gd name="T49" fmla="*/ 103 h 128"/>
                  <a:gd name="T50" fmla="*/ 100 w 129"/>
                  <a:gd name="T51" fmla="*/ 116 h 128"/>
                  <a:gd name="T52" fmla="*/ 110 w 129"/>
                  <a:gd name="T53" fmla="*/ 114 h 128"/>
                  <a:gd name="T54" fmla="*/ 127 w 129"/>
                  <a:gd name="T55" fmla="*/ 100 h 128"/>
                  <a:gd name="T56" fmla="*/ 129 w 129"/>
                  <a:gd name="T57" fmla="*/ 92 h 128"/>
                  <a:gd name="T58" fmla="*/ 129 w 129"/>
                  <a:gd name="T59" fmla="*/ 92 h 128"/>
                  <a:gd name="T60" fmla="*/ 129 w 129"/>
                  <a:gd name="T61" fmla="*/ 20 h 128"/>
                  <a:gd name="T62" fmla="*/ 129 w 129"/>
                  <a:gd name="T63" fmla="*/ 16 h 128"/>
                  <a:gd name="T64" fmla="*/ 129 w 129"/>
                  <a:gd name="T65" fmla="*/ 8 h 128"/>
                  <a:gd name="T66" fmla="*/ 126 w 129"/>
                  <a:gd name="T67" fmla="*/ 2 h 128"/>
                  <a:gd name="T68" fmla="*/ 32 w 129"/>
                  <a:gd name="T69" fmla="*/ 119 h 128"/>
                  <a:gd name="T70" fmla="*/ 10 w 129"/>
                  <a:gd name="T71" fmla="*/ 112 h 128"/>
                  <a:gd name="T72" fmla="*/ 22 w 129"/>
                  <a:gd name="T73" fmla="*/ 93 h 128"/>
                  <a:gd name="T74" fmla="*/ 44 w 129"/>
                  <a:gd name="T75" fmla="*/ 100 h 128"/>
                  <a:gd name="T76" fmla="*/ 32 w 129"/>
                  <a:gd name="T77" fmla="*/ 119 h 128"/>
                  <a:gd name="T78" fmla="*/ 108 w 129"/>
                  <a:gd name="T79" fmla="*/ 107 h 128"/>
                  <a:gd name="T80" fmla="*/ 85 w 129"/>
                  <a:gd name="T81" fmla="*/ 100 h 128"/>
                  <a:gd name="T82" fmla="*/ 98 w 129"/>
                  <a:gd name="T83" fmla="*/ 81 h 128"/>
                  <a:gd name="T84" fmla="*/ 120 w 129"/>
                  <a:gd name="T85" fmla="*/ 88 h 128"/>
                  <a:gd name="T86" fmla="*/ 108 w 129"/>
                  <a:gd name="T87" fmla="*/ 107 h 128"/>
                  <a:gd name="T88" fmla="*/ 121 w 129"/>
                  <a:gd name="T89" fmla="*/ 20 h 128"/>
                  <a:gd name="T90" fmla="*/ 53 w 129"/>
                  <a:gd name="T91" fmla="*/ 32 h 128"/>
                  <a:gd name="T92" fmla="*/ 53 w 129"/>
                  <a:gd name="T93" fmla="*/ 28 h 128"/>
                  <a:gd name="T94" fmla="*/ 53 w 129"/>
                  <a:gd name="T95" fmla="*/ 20 h 128"/>
                  <a:gd name="T96" fmla="*/ 121 w 129"/>
                  <a:gd name="T97" fmla="*/ 8 h 128"/>
                  <a:gd name="T98" fmla="*/ 121 w 129"/>
                  <a:gd name="T99" fmla="*/ 16 h 128"/>
                  <a:gd name="T100" fmla="*/ 121 w 129"/>
                  <a:gd name="T101" fmla="*/ 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9" h="128">
                    <a:moveTo>
                      <a:pt x="126" y="2"/>
                    </a:moveTo>
                    <a:cubicBezTo>
                      <a:pt x="125" y="1"/>
                      <a:pt x="123" y="0"/>
                      <a:pt x="121" y="0"/>
                    </a:cubicBezTo>
                    <a:cubicBezTo>
                      <a:pt x="121" y="0"/>
                      <a:pt x="120" y="0"/>
                      <a:pt x="120" y="0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48" y="13"/>
                      <a:pt x="45" y="16"/>
                      <a:pt x="45" y="20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1" y="86"/>
                      <a:pt x="36" y="84"/>
                      <a:pt x="30" y="84"/>
                    </a:cubicBezTo>
                    <a:cubicBezTo>
                      <a:pt x="26" y="84"/>
                      <a:pt x="23" y="85"/>
                      <a:pt x="20" y="86"/>
                    </a:cubicBezTo>
                    <a:cubicBezTo>
                      <a:pt x="12" y="88"/>
                      <a:pt x="6" y="93"/>
                      <a:pt x="3" y="100"/>
                    </a:cubicBezTo>
                    <a:cubicBezTo>
                      <a:pt x="1" y="104"/>
                      <a:pt x="0" y="110"/>
                      <a:pt x="2" y="115"/>
                    </a:cubicBezTo>
                    <a:cubicBezTo>
                      <a:pt x="5" y="123"/>
                      <a:pt x="14" y="128"/>
                      <a:pt x="24" y="128"/>
                    </a:cubicBezTo>
                    <a:cubicBezTo>
                      <a:pt x="28" y="128"/>
                      <a:pt x="31" y="127"/>
                      <a:pt x="34" y="126"/>
                    </a:cubicBezTo>
                    <a:cubicBezTo>
                      <a:pt x="42" y="124"/>
                      <a:pt x="48" y="119"/>
                      <a:pt x="51" y="112"/>
                    </a:cubicBezTo>
                    <a:cubicBezTo>
                      <a:pt x="52" y="110"/>
                      <a:pt x="53" y="107"/>
                      <a:pt x="53" y="104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4" y="40"/>
                      <a:pt x="54" y="40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17" y="74"/>
                      <a:pt x="112" y="72"/>
                      <a:pt x="106" y="72"/>
                    </a:cubicBezTo>
                    <a:cubicBezTo>
                      <a:pt x="102" y="72"/>
                      <a:pt x="99" y="73"/>
                      <a:pt x="96" y="74"/>
                    </a:cubicBezTo>
                    <a:cubicBezTo>
                      <a:pt x="88" y="76"/>
                      <a:pt x="82" y="81"/>
                      <a:pt x="79" y="88"/>
                    </a:cubicBezTo>
                    <a:cubicBezTo>
                      <a:pt x="77" y="92"/>
                      <a:pt x="76" y="98"/>
                      <a:pt x="78" y="103"/>
                    </a:cubicBezTo>
                    <a:cubicBezTo>
                      <a:pt x="81" y="111"/>
                      <a:pt x="90" y="116"/>
                      <a:pt x="100" y="116"/>
                    </a:cubicBezTo>
                    <a:cubicBezTo>
                      <a:pt x="104" y="116"/>
                      <a:pt x="107" y="115"/>
                      <a:pt x="110" y="114"/>
                    </a:cubicBezTo>
                    <a:cubicBezTo>
                      <a:pt x="118" y="112"/>
                      <a:pt x="124" y="107"/>
                      <a:pt x="127" y="100"/>
                    </a:cubicBezTo>
                    <a:cubicBezTo>
                      <a:pt x="128" y="98"/>
                      <a:pt x="129" y="95"/>
                      <a:pt x="129" y="92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29" y="20"/>
                      <a:pt x="129" y="20"/>
                      <a:pt x="129" y="20"/>
                    </a:cubicBezTo>
                    <a:cubicBezTo>
                      <a:pt x="129" y="16"/>
                      <a:pt x="129" y="16"/>
                      <a:pt x="129" y="16"/>
                    </a:cubicBezTo>
                    <a:cubicBezTo>
                      <a:pt x="129" y="8"/>
                      <a:pt x="129" y="8"/>
                      <a:pt x="129" y="8"/>
                    </a:cubicBezTo>
                    <a:cubicBezTo>
                      <a:pt x="129" y="6"/>
                      <a:pt x="128" y="3"/>
                      <a:pt x="126" y="2"/>
                    </a:cubicBezTo>
                    <a:close/>
                    <a:moveTo>
                      <a:pt x="32" y="119"/>
                    </a:moveTo>
                    <a:cubicBezTo>
                      <a:pt x="22" y="122"/>
                      <a:pt x="12" y="119"/>
                      <a:pt x="10" y="112"/>
                    </a:cubicBezTo>
                    <a:cubicBezTo>
                      <a:pt x="7" y="105"/>
                      <a:pt x="13" y="96"/>
                      <a:pt x="22" y="93"/>
                    </a:cubicBezTo>
                    <a:cubicBezTo>
                      <a:pt x="32" y="90"/>
                      <a:pt x="42" y="93"/>
                      <a:pt x="44" y="100"/>
                    </a:cubicBezTo>
                    <a:cubicBezTo>
                      <a:pt x="47" y="107"/>
                      <a:pt x="41" y="116"/>
                      <a:pt x="32" y="119"/>
                    </a:cubicBezTo>
                    <a:close/>
                    <a:moveTo>
                      <a:pt x="108" y="107"/>
                    </a:moveTo>
                    <a:cubicBezTo>
                      <a:pt x="98" y="110"/>
                      <a:pt x="88" y="107"/>
                      <a:pt x="85" y="100"/>
                    </a:cubicBezTo>
                    <a:cubicBezTo>
                      <a:pt x="83" y="93"/>
                      <a:pt x="88" y="84"/>
                      <a:pt x="98" y="81"/>
                    </a:cubicBezTo>
                    <a:cubicBezTo>
                      <a:pt x="108" y="78"/>
                      <a:pt x="118" y="81"/>
                      <a:pt x="120" y="88"/>
                    </a:cubicBezTo>
                    <a:cubicBezTo>
                      <a:pt x="123" y="95"/>
                      <a:pt x="117" y="104"/>
                      <a:pt x="108" y="107"/>
                    </a:cubicBezTo>
                    <a:close/>
                    <a:moveTo>
                      <a:pt x="121" y="20"/>
                    </a:move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1" y="16"/>
                      <a:pt x="121" y="16"/>
                      <a:pt x="121" y="16"/>
                    </a:cubicBezTo>
                    <a:lnTo>
                      <a:pt x="121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23" name="Group 27"/>
              <p:cNvGrpSpPr/>
              <p:nvPr/>
            </p:nvGrpSpPr>
            <p:grpSpPr>
              <a:xfrm>
                <a:off x="8355201" y="767514"/>
                <a:ext cx="422275" cy="482600"/>
                <a:chOff x="2041525" y="3035301"/>
                <a:chExt cx="422275" cy="482600"/>
              </a:xfrm>
              <a:solidFill>
                <a:schemeClr val="bg1"/>
              </a:solidFill>
            </p:grpSpPr>
            <p:sp>
              <p:nvSpPr>
                <p:cNvPr id="56" name="Freeform 61"/>
                <p:cNvSpPr>
                  <a:spLocks noEditPoints="1"/>
                </p:cNvSpPr>
                <p:nvPr/>
              </p:nvSpPr>
              <p:spPr bwMode="auto">
                <a:xfrm>
                  <a:off x="2041525" y="3035301"/>
                  <a:ext cx="422275" cy="482600"/>
                </a:xfrm>
                <a:custGeom>
                  <a:avLst/>
                  <a:gdLst>
                    <a:gd name="T0" fmla="*/ 56 w 112"/>
                    <a:gd name="T1" fmla="*/ 0 h 128"/>
                    <a:gd name="T2" fmla="*/ 0 w 112"/>
                    <a:gd name="T3" fmla="*/ 26 h 128"/>
                    <a:gd name="T4" fmla="*/ 0 w 112"/>
                    <a:gd name="T5" fmla="*/ 102 h 128"/>
                    <a:gd name="T6" fmla="*/ 56 w 112"/>
                    <a:gd name="T7" fmla="*/ 128 h 128"/>
                    <a:gd name="T8" fmla="*/ 112 w 112"/>
                    <a:gd name="T9" fmla="*/ 102 h 128"/>
                    <a:gd name="T10" fmla="*/ 112 w 112"/>
                    <a:gd name="T11" fmla="*/ 26 h 128"/>
                    <a:gd name="T12" fmla="*/ 56 w 112"/>
                    <a:gd name="T13" fmla="*/ 0 h 128"/>
                    <a:gd name="T14" fmla="*/ 104 w 112"/>
                    <a:gd name="T15" fmla="*/ 102 h 128"/>
                    <a:gd name="T16" fmla="*/ 56 w 112"/>
                    <a:gd name="T17" fmla="*/ 120 h 128"/>
                    <a:gd name="T18" fmla="*/ 8 w 112"/>
                    <a:gd name="T19" fmla="*/ 102 h 128"/>
                    <a:gd name="T20" fmla="*/ 8 w 112"/>
                    <a:gd name="T21" fmla="*/ 87 h 128"/>
                    <a:gd name="T22" fmla="*/ 56 w 112"/>
                    <a:gd name="T23" fmla="*/ 100 h 128"/>
                    <a:gd name="T24" fmla="*/ 104 w 112"/>
                    <a:gd name="T25" fmla="*/ 87 h 128"/>
                    <a:gd name="T26" fmla="*/ 104 w 112"/>
                    <a:gd name="T27" fmla="*/ 102 h 128"/>
                    <a:gd name="T28" fmla="*/ 104 w 112"/>
                    <a:gd name="T29" fmla="*/ 78 h 128"/>
                    <a:gd name="T30" fmla="*/ 104 w 112"/>
                    <a:gd name="T31" fmla="*/ 78 h 128"/>
                    <a:gd name="T32" fmla="*/ 104 w 112"/>
                    <a:gd name="T33" fmla="*/ 78 h 128"/>
                    <a:gd name="T34" fmla="*/ 56 w 112"/>
                    <a:gd name="T35" fmla="*/ 96 h 128"/>
                    <a:gd name="T36" fmla="*/ 8 w 112"/>
                    <a:gd name="T37" fmla="*/ 78 h 128"/>
                    <a:gd name="T38" fmla="*/ 8 w 112"/>
                    <a:gd name="T39" fmla="*/ 78 h 128"/>
                    <a:gd name="T40" fmla="*/ 8 w 112"/>
                    <a:gd name="T41" fmla="*/ 78 h 128"/>
                    <a:gd name="T42" fmla="*/ 8 w 112"/>
                    <a:gd name="T43" fmla="*/ 63 h 128"/>
                    <a:gd name="T44" fmla="*/ 56 w 112"/>
                    <a:gd name="T45" fmla="*/ 76 h 128"/>
                    <a:gd name="T46" fmla="*/ 104 w 112"/>
                    <a:gd name="T47" fmla="*/ 63 h 128"/>
                    <a:gd name="T48" fmla="*/ 104 w 112"/>
                    <a:gd name="T49" fmla="*/ 78 h 128"/>
                    <a:gd name="T50" fmla="*/ 104 w 112"/>
                    <a:gd name="T51" fmla="*/ 54 h 128"/>
                    <a:gd name="T52" fmla="*/ 104 w 112"/>
                    <a:gd name="T53" fmla="*/ 54 h 128"/>
                    <a:gd name="T54" fmla="*/ 104 w 112"/>
                    <a:gd name="T55" fmla="*/ 54 h 128"/>
                    <a:gd name="T56" fmla="*/ 56 w 112"/>
                    <a:gd name="T57" fmla="*/ 72 h 128"/>
                    <a:gd name="T58" fmla="*/ 8 w 112"/>
                    <a:gd name="T59" fmla="*/ 54 h 128"/>
                    <a:gd name="T60" fmla="*/ 8 w 112"/>
                    <a:gd name="T61" fmla="*/ 54 h 128"/>
                    <a:gd name="T62" fmla="*/ 8 w 112"/>
                    <a:gd name="T63" fmla="*/ 54 h 128"/>
                    <a:gd name="T64" fmla="*/ 8 w 112"/>
                    <a:gd name="T65" fmla="*/ 40 h 128"/>
                    <a:gd name="T66" fmla="*/ 56 w 112"/>
                    <a:gd name="T67" fmla="*/ 52 h 128"/>
                    <a:gd name="T68" fmla="*/ 104 w 112"/>
                    <a:gd name="T69" fmla="*/ 40 h 128"/>
                    <a:gd name="T70" fmla="*/ 104 w 112"/>
                    <a:gd name="T71" fmla="*/ 54 h 128"/>
                    <a:gd name="T72" fmla="*/ 56 w 112"/>
                    <a:gd name="T73" fmla="*/ 44 h 128"/>
                    <a:gd name="T74" fmla="*/ 8 w 112"/>
                    <a:gd name="T75" fmla="*/ 26 h 128"/>
                    <a:gd name="T76" fmla="*/ 56 w 112"/>
                    <a:gd name="T77" fmla="*/ 8 h 128"/>
                    <a:gd name="T78" fmla="*/ 104 w 112"/>
                    <a:gd name="T79" fmla="*/ 26 h 128"/>
                    <a:gd name="T80" fmla="*/ 56 w 112"/>
                    <a:gd name="T81" fmla="*/ 44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12" h="128">
                      <a:moveTo>
                        <a:pt x="56" y="0"/>
                      </a:moveTo>
                      <a:cubicBezTo>
                        <a:pt x="29" y="0"/>
                        <a:pt x="0" y="8"/>
                        <a:pt x="0" y="26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20"/>
                        <a:pt x="29" y="128"/>
                        <a:pt x="56" y="128"/>
                      </a:cubicBezTo>
                      <a:cubicBezTo>
                        <a:pt x="83" y="128"/>
                        <a:pt x="112" y="120"/>
                        <a:pt x="112" y="102"/>
                      </a:cubicBezTo>
                      <a:cubicBezTo>
                        <a:pt x="112" y="26"/>
                        <a:pt x="112" y="26"/>
                        <a:pt x="112" y="26"/>
                      </a:cubicBezTo>
                      <a:cubicBezTo>
                        <a:pt x="112" y="8"/>
                        <a:pt x="83" y="0"/>
                        <a:pt x="56" y="0"/>
                      </a:cubicBezTo>
                      <a:close/>
                      <a:moveTo>
                        <a:pt x="104" y="102"/>
                      </a:moveTo>
                      <a:cubicBezTo>
                        <a:pt x="104" y="112"/>
                        <a:pt x="83" y="120"/>
                        <a:pt x="56" y="120"/>
                      </a:cubicBezTo>
                      <a:cubicBezTo>
                        <a:pt x="29" y="120"/>
                        <a:pt x="8" y="112"/>
                        <a:pt x="8" y="102"/>
                      </a:cubicBezTo>
                      <a:cubicBezTo>
                        <a:pt x="8" y="87"/>
                        <a:pt x="8" y="87"/>
                        <a:pt x="8" y="87"/>
                      </a:cubicBezTo>
                      <a:cubicBezTo>
                        <a:pt x="16" y="96"/>
                        <a:pt x="36" y="100"/>
                        <a:pt x="56" y="100"/>
                      </a:cubicBezTo>
                      <a:cubicBezTo>
                        <a:pt x="76" y="100"/>
                        <a:pt x="96" y="96"/>
                        <a:pt x="104" y="87"/>
                      </a:cubicBezTo>
                      <a:lnTo>
                        <a:pt x="104" y="102"/>
                      </a:lnTo>
                      <a:close/>
                      <a:moveTo>
                        <a:pt x="104" y="78"/>
                      </a:move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88"/>
                        <a:pt x="83" y="96"/>
                        <a:pt x="56" y="96"/>
                      </a:cubicBezTo>
                      <a:cubicBezTo>
                        <a:pt x="29" y="96"/>
                        <a:pt x="8" y="8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63"/>
                        <a:pt x="8" y="63"/>
                        <a:pt x="8" y="63"/>
                      </a:cubicBezTo>
                      <a:cubicBezTo>
                        <a:pt x="16" y="72"/>
                        <a:pt x="36" y="76"/>
                        <a:pt x="56" y="76"/>
                      </a:cubicBezTo>
                      <a:cubicBezTo>
                        <a:pt x="76" y="76"/>
                        <a:pt x="96" y="72"/>
                        <a:pt x="104" y="63"/>
                      </a:cubicBezTo>
                      <a:lnTo>
                        <a:pt x="104" y="78"/>
                      </a:lnTo>
                      <a:close/>
                      <a:moveTo>
                        <a:pt x="104" y="54"/>
                      </a:move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64"/>
                        <a:pt x="83" y="72"/>
                        <a:pt x="56" y="72"/>
                      </a:cubicBezTo>
                      <a:cubicBezTo>
                        <a:pt x="29" y="72"/>
                        <a:pt x="8" y="6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40"/>
                        <a:pt x="8" y="40"/>
                        <a:pt x="8" y="40"/>
                      </a:cubicBezTo>
                      <a:cubicBezTo>
                        <a:pt x="18" y="48"/>
                        <a:pt x="38" y="52"/>
                        <a:pt x="56" y="52"/>
                      </a:cubicBezTo>
                      <a:cubicBezTo>
                        <a:pt x="74" y="52"/>
                        <a:pt x="94" y="48"/>
                        <a:pt x="104" y="40"/>
                      </a:cubicBezTo>
                      <a:lnTo>
                        <a:pt x="104" y="54"/>
                      </a:lnTo>
                      <a:close/>
                      <a:moveTo>
                        <a:pt x="56" y="44"/>
                      </a:moveTo>
                      <a:cubicBezTo>
                        <a:pt x="29" y="44"/>
                        <a:pt x="8" y="36"/>
                        <a:pt x="8" y="26"/>
                      </a:cubicBezTo>
                      <a:cubicBezTo>
                        <a:pt x="8" y="16"/>
                        <a:pt x="29" y="8"/>
                        <a:pt x="56" y="8"/>
                      </a:cubicBezTo>
                      <a:cubicBezTo>
                        <a:pt x="83" y="8"/>
                        <a:pt x="104" y="16"/>
                        <a:pt x="104" y="26"/>
                      </a:cubicBezTo>
                      <a:cubicBezTo>
                        <a:pt x="104" y="36"/>
                        <a:pt x="83" y="44"/>
                        <a:pt x="56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Oval 62"/>
                <p:cNvSpPr>
                  <a:spLocks noChangeArrowheads="1"/>
                </p:cNvSpPr>
                <p:nvPr/>
              </p:nvSpPr>
              <p:spPr bwMode="auto">
                <a:xfrm>
                  <a:off x="2373313" y="3411538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Oval 63"/>
                <p:cNvSpPr>
                  <a:spLocks noChangeArrowheads="1"/>
                </p:cNvSpPr>
                <p:nvPr/>
              </p:nvSpPr>
              <p:spPr bwMode="auto">
                <a:xfrm>
                  <a:off x="2373313" y="332105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Oval 64"/>
                <p:cNvSpPr>
                  <a:spLocks noChangeArrowheads="1"/>
                </p:cNvSpPr>
                <p:nvPr/>
              </p:nvSpPr>
              <p:spPr bwMode="auto">
                <a:xfrm>
                  <a:off x="2373313" y="323056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roup 28"/>
              <p:cNvGrpSpPr/>
              <p:nvPr/>
            </p:nvGrpSpPr>
            <p:grpSpPr>
              <a:xfrm>
                <a:off x="10224381" y="3967559"/>
                <a:ext cx="488950" cy="482600"/>
                <a:chOff x="1044576" y="3035301"/>
                <a:chExt cx="488950" cy="482600"/>
              </a:xfrm>
              <a:solidFill>
                <a:schemeClr val="bg1"/>
              </a:solidFill>
            </p:grpSpPr>
            <p:sp>
              <p:nvSpPr>
                <p:cNvPr id="52" name="Freeform 65"/>
                <p:cNvSpPr>
                  <a:spLocks noEditPoints="1"/>
                </p:cNvSpPr>
                <p:nvPr/>
              </p:nvSpPr>
              <p:spPr bwMode="auto">
                <a:xfrm>
                  <a:off x="1044576" y="3035301"/>
                  <a:ext cx="488950" cy="482600"/>
                </a:xfrm>
                <a:custGeom>
                  <a:avLst/>
                  <a:gdLst>
                    <a:gd name="T0" fmla="*/ 127 w 130"/>
                    <a:gd name="T1" fmla="*/ 42 h 128"/>
                    <a:gd name="T2" fmla="*/ 87 w 130"/>
                    <a:gd name="T3" fmla="*/ 2 h 128"/>
                    <a:gd name="T4" fmla="*/ 79 w 130"/>
                    <a:gd name="T5" fmla="*/ 0 h 128"/>
                    <a:gd name="T6" fmla="*/ 75 w 130"/>
                    <a:gd name="T7" fmla="*/ 2 h 128"/>
                    <a:gd name="T8" fmla="*/ 73 w 130"/>
                    <a:gd name="T9" fmla="*/ 6 h 128"/>
                    <a:gd name="T10" fmla="*/ 64 w 130"/>
                    <a:gd name="T11" fmla="*/ 21 h 128"/>
                    <a:gd name="T12" fmla="*/ 41 w 130"/>
                    <a:gd name="T13" fmla="*/ 37 h 128"/>
                    <a:gd name="T14" fmla="*/ 15 w 130"/>
                    <a:gd name="T15" fmla="*/ 55 h 128"/>
                    <a:gd name="T16" fmla="*/ 1 w 130"/>
                    <a:gd name="T17" fmla="*/ 78 h 128"/>
                    <a:gd name="T18" fmla="*/ 3 w 130"/>
                    <a:gd name="T19" fmla="*/ 86 h 128"/>
                    <a:gd name="T20" fmla="*/ 43 w 130"/>
                    <a:gd name="T21" fmla="*/ 126 h 128"/>
                    <a:gd name="T22" fmla="*/ 51 w 130"/>
                    <a:gd name="T23" fmla="*/ 128 h 128"/>
                    <a:gd name="T24" fmla="*/ 55 w 130"/>
                    <a:gd name="T25" fmla="*/ 126 h 128"/>
                    <a:gd name="T26" fmla="*/ 57 w 130"/>
                    <a:gd name="T27" fmla="*/ 122 h 128"/>
                    <a:gd name="T28" fmla="*/ 66 w 130"/>
                    <a:gd name="T29" fmla="*/ 107 h 128"/>
                    <a:gd name="T30" fmla="*/ 89 w 130"/>
                    <a:gd name="T31" fmla="*/ 91 h 128"/>
                    <a:gd name="T32" fmla="*/ 115 w 130"/>
                    <a:gd name="T33" fmla="*/ 73 h 128"/>
                    <a:gd name="T34" fmla="*/ 129 w 130"/>
                    <a:gd name="T35" fmla="*/ 50 h 128"/>
                    <a:gd name="T36" fmla="*/ 127 w 130"/>
                    <a:gd name="T37" fmla="*/ 42 h 128"/>
                    <a:gd name="T38" fmla="*/ 49 w 130"/>
                    <a:gd name="T39" fmla="*/ 120 h 128"/>
                    <a:gd name="T40" fmla="*/ 9 w 130"/>
                    <a:gd name="T41" fmla="*/ 80 h 128"/>
                    <a:gd name="T42" fmla="*/ 81 w 130"/>
                    <a:gd name="T43" fmla="*/ 8 h 128"/>
                    <a:gd name="T44" fmla="*/ 121 w 130"/>
                    <a:gd name="T45" fmla="*/ 48 h 128"/>
                    <a:gd name="T46" fmla="*/ 49 w 130"/>
                    <a:gd name="T47" fmla="*/ 12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30" h="128">
                      <a:moveTo>
                        <a:pt x="127" y="42"/>
                      </a:moveTo>
                      <a:cubicBezTo>
                        <a:pt x="87" y="2"/>
                        <a:pt x="87" y="2"/>
                        <a:pt x="87" y="2"/>
                      </a:cubicBezTo>
                      <a:cubicBezTo>
                        <a:pt x="85" y="0"/>
                        <a:pt x="82" y="0"/>
                        <a:pt x="79" y="0"/>
                      </a:cubicBezTo>
                      <a:cubicBezTo>
                        <a:pt x="78" y="1"/>
                        <a:pt x="76" y="1"/>
                        <a:pt x="75" y="2"/>
                      </a:cubicBezTo>
                      <a:cubicBezTo>
                        <a:pt x="74" y="3"/>
                        <a:pt x="74" y="4"/>
                        <a:pt x="73" y="6"/>
                      </a:cubicBezTo>
                      <a:cubicBezTo>
                        <a:pt x="72" y="12"/>
                        <a:pt x="68" y="17"/>
                        <a:pt x="64" y="21"/>
                      </a:cubicBezTo>
                      <a:cubicBezTo>
                        <a:pt x="58" y="27"/>
                        <a:pt x="50" y="32"/>
                        <a:pt x="41" y="37"/>
                      </a:cubicBezTo>
                      <a:cubicBezTo>
                        <a:pt x="32" y="42"/>
                        <a:pt x="23" y="48"/>
                        <a:pt x="15" y="55"/>
                      </a:cubicBezTo>
                      <a:cubicBezTo>
                        <a:pt x="8" y="62"/>
                        <a:pt x="4" y="69"/>
                        <a:pt x="1" y="78"/>
                      </a:cubicBezTo>
                      <a:cubicBezTo>
                        <a:pt x="0" y="80"/>
                        <a:pt x="1" y="84"/>
                        <a:pt x="3" y="86"/>
                      </a:cubicBezTo>
                      <a:cubicBezTo>
                        <a:pt x="43" y="126"/>
                        <a:pt x="43" y="126"/>
                        <a:pt x="43" y="126"/>
                      </a:cubicBezTo>
                      <a:cubicBezTo>
                        <a:pt x="45" y="128"/>
                        <a:pt x="48" y="128"/>
                        <a:pt x="51" y="128"/>
                      </a:cubicBezTo>
                      <a:cubicBezTo>
                        <a:pt x="52" y="127"/>
                        <a:pt x="54" y="127"/>
                        <a:pt x="55" y="126"/>
                      </a:cubicBezTo>
                      <a:cubicBezTo>
                        <a:pt x="56" y="125"/>
                        <a:pt x="56" y="124"/>
                        <a:pt x="57" y="122"/>
                      </a:cubicBezTo>
                      <a:cubicBezTo>
                        <a:pt x="58" y="116"/>
                        <a:pt x="62" y="111"/>
                        <a:pt x="66" y="107"/>
                      </a:cubicBezTo>
                      <a:cubicBezTo>
                        <a:pt x="72" y="101"/>
                        <a:pt x="80" y="96"/>
                        <a:pt x="89" y="91"/>
                      </a:cubicBezTo>
                      <a:cubicBezTo>
                        <a:pt x="98" y="86"/>
                        <a:pt x="107" y="80"/>
                        <a:pt x="115" y="73"/>
                      </a:cubicBezTo>
                      <a:cubicBezTo>
                        <a:pt x="122" y="66"/>
                        <a:pt x="126" y="59"/>
                        <a:pt x="129" y="50"/>
                      </a:cubicBezTo>
                      <a:cubicBezTo>
                        <a:pt x="130" y="48"/>
                        <a:pt x="129" y="44"/>
                        <a:pt x="127" y="42"/>
                      </a:cubicBezTo>
                      <a:close/>
                      <a:moveTo>
                        <a:pt x="49" y="120"/>
                      </a:moveTo>
                      <a:cubicBezTo>
                        <a:pt x="36" y="107"/>
                        <a:pt x="22" y="93"/>
                        <a:pt x="9" y="80"/>
                      </a:cubicBezTo>
                      <a:cubicBezTo>
                        <a:pt x="20" y="43"/>
                        <a:pt x="70" y="45"/>
                        <a:pt x="81" y="8"/>
                      </a:cubicBezTo>
                      <a:cubicBezTo>
                        <a:pt x="94" y="21"/>
                        <a:pt x="108" y="35"/>
                        <a:pt x="121" y="48"/>
                      </a:cubicBezTo>
                      <a:cubicBezTo>
                        <a:pt x="110" y="85"/>
                        <a:pt x="60" y="83"/>
                        <a:pt x="49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 66"/>
                <p:cNvSpPr>
                  <a:spLocks noEditPoints="1"/>
                </p:cNvSpPr>
                <p:nvPr/>
              </p:nvSpPr>
              <p:spPr bwMode="auto">
                <a:xfrm>
                  <a:off x="1222375" y="3205163"/>
                  <a:ext cx="131762" cy="134938"/>
                </a:xfrm>
                <a:custGeom>
                  <a:avLst/>
                  <a:gdLst>
                    <a:gd name="T0" fmla="*/ 28 w 35"/>
                    <a:gd name="T1" fmla="*/ 12 h 36"/>
                    <a:gd name="T2" fmla="*/ 20 w 35"/>
                    <a:gd name="T3" fmla="*/ 13 h 36"/>
                    <a:gd name="T4" fmla="*/ 10 w 35"/>
                    <a:gd name="T5" fmla="*/ 7 h 36"/>
                    <a:gd name="T6" fmla="*/ 15 w 35"/>
                    <a:gd name="T7" fmla="*/ 6 h 36"/>
                    <a:gd name="T8" fmla="*/ 19 w 35"/>
                    <a:gd name="T9" fmla="*/ 6 h 36"/>
                    <a:gd name="T10" fmla="*/ 20 w 35"/>
                    <a:gd name="T11" fmla="*/ 2 h 36"/>
                    <a:gd name="T12" fmla="*/ 13 w 35"/>
                    <a:gd name="T13" fmla="*/ 1 h 36"/>
                    <a:gd name="T14" fmla="*/ 6 w 35"/>
                    <a:gd name="T15" fmla="*/ 4 h 36"/>
                    <a:gd name="T16" fmla="*/ 5 w 35"/>
                    <a:gd name="T17" fmla="*/ 3 h 36"/>
                    <a:gd name="T18" fmla="*/ 3 w 35"/>
                    <a:gd name="T19" fmla="*/ 5 h 36"/>
                    <a:gd name="T20" fmla="*/ 4 w 35"/>
                    <a:gd name="T21" fmla="*/ 6 h 36"/>
                    <a:gd name="T22" fmla="*/ 1 w 35"/>
                    <a:gd name="T23" fmla="*/ 15 h 36"/>
                    <a:gd name="T24" fmla="*/ 3 w 35"/>
                    <a:gd name="T25" fmla="*/ 22 h 36"/>
                    <a:gd name="T26" fmla="*/ 18 w 35"/>
                    <a:gd name="T27" fmla="*/ 21 h 36"/>
                    <a:gd name="T28" fmla="*/ 23 w 35"/>
                    <a:gd name="T29" fmla="*/ 31 h 36"/>
                    <a:gd name="T30" fmla="*/ 19 w 35"/>
                    <a:gd name="T31" fmla="*/ 30 h 36"/>
                    <a:gd name="T32" fmla="*/ 16 w 35"/>
                    <a:gd name="T33" fmla="*/ 28 h 36"/>
                    <a:gd name="T34" fmla="*/ 13 w 35"/>
                    <a:gd name="T35" fmla="*/ 31 h 36"/>
                    <a:gd name="T36" fmla="*/ 17 w 35"/>
                    <a:gd name="T37" fmla="*/ 35 h 36"/>
                    <a:gd name="T38" fmla="*/ 25 w 35"/>
                    <a:gd name="T39" fmla="*/ 36 h 36"/>
                    <a:gd name="T40" fmla="*/ 31 w 35"/>
                    <a:gd name="T41" fmla="*/ 35 h 36"/>
                    <a:gd name="T42" fmla="*/ 33 w 35"/>
                    <a:gd name="T43" fmla="*/ 34 h 36"/>
                    <a:gd name="T44" fmla="*/ 33 w 35"/>
                    <a:gd name="T45" fmla="*/ 32 h 36"/>
                    <a:gd name="T46" fmla="*/ 34 w 35"/>
                    <a:gd name="T47" fmla="*/ 26 h 36"/>
                    <a:gd name="T48" fmla="*/ 35 w 35"/>
                    <a:gd name="T49" fmla="*/ 18 h 36"/>
                    <a:gd name="T50" fmla="*/ 10 w 35"/>
                    <a:gd name="T51" fmla="*/ 17 h 36"/>
                    <a:gd name="T52" fmla="*/ 6 w 35"/>
                    <a:gd name="T53" fmla="*/ 15 h 36"/>
                    <a:gd name="T54" fmla="*/ 7 w 35"/>
                    <a:gd name="T55" fmla="*/ 11 h 36"/>
                    <a:gd name="T56" fmla="*/ 14 w 35"/>
                    <a:gd name="T57" fmla="*/ 16 h 36"/>
                    <a:gd name="T58" fmla="*/ 29 w 35"/>
                    <a:gd name="T59" fmla="*/ 25 h 36"/>
                    <a:gd name="T60" fmla="*/ 21 w 35"/>
                    <a:gd name="T61" fmla="*/ 20 h 36"/>
                    <a:gd name="T62" fmla="*/ 25 w 35"/>
                    <a:gd name="T63" fmla="*/ 18 h 36"/>
                    <a:gd name="T64" fmla="*/ 28 w 35"/>
                    <a:gd name="T65" fmla="*/ 20 h 36"/>
                    <a:gd name="T66" fmla="*/ 29 w 35"/>
                    <a:gd name="T67" fmla="*/ 2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5" h="36">
                      <a:moveTo>
                        <a:pt x="32" y="15"/>
                      </a:moveTo>
                      <a:cubicBezTo>
                        <a:pt x="31" y="14"/>
                        <a:pt x="30" y="13"/>
                        <a:pt x="28" y="12"/>
                      </a:cubicBezTo>
                      <a:cubicBezTo>
                        <a:pt x="27" y="12"/>
                        <a:pt x="26" y="12"/>
                        <a:pt x="24" y="12"/>
                      </a:cubicBezTo>
                      <a:cubicBezTo>
                        <a:pt x="23" y="12"/>
                        <a:pt x="22" y="12"/>
                        <a:pt x="20" y="13"/>
                      </a:cubicBezTo>
                      <a:cubicBezTo>
                        <a:pt x="19" y="13"/>
                        <a:pt x="18" y="14"/>
                        <a:pt x="16" y="15"/>
                      </a:cubicBezTo>
                      <a:cubicBezTo>
                        <a:pt x="14" y="12"/>
                        <a:pt x="12" y="10"/>
                        <a:pt x="10" y="7"/>
                      </a:cubicBezTo>
                      <a:cubicBezTo>
                        <a:pt x="11" y="7"/>
                        <a:pt x="12" y="6"/>
                        <a:pt x="13" y="6"/>
                      </a:cubicBezTo>
                      <a:cubicBezTo>
                        <a:pt x="14" y="6"/>
                        <a:pt x="14" y="6"/>
                        <a:pt x="15" y="6"/>
                      </a:cubicBezTo>
                      <a:cubicBezTo>
                        <a:pt x="16" y="7"/>
                        <a:pt x="17" y="7"/>
                        <a:pt x="18" y="7"/>
                      </a:cubicBezTo>
                      <a:cubicBezTo>
                        <a:pt x="18" y="7"/>
                        <a:pt x="19" y="7"/>
                        <a:pt x="19" y="6"/>
                      </a:cubicBezTo>
                      <a:cubicBezTo>
                        <a:pt x="20" y="6"/>
                        <a:pt x="20" y="5"/>
                        <a:pt x="20" y="5"/>
                      </a:cubicBezTo>
                      <a:cubicBezTo>
                        <a:pt x="20" y="4"/>
                        <a:pt x="20" y="3"/>
                        <a:pt x="20" y="2"/>
                      </a:cubicBezTo>
                      <a:cubicBezTo>
                        <a:pt x="19" y="1"/>
                        <a:pt x="18" y="1"/>
                        <a:pt x="16" y="0"/>
                      </a:cubicBezTo>
                      <a:cubicBezTo>
                        <a:pt x="15" y="0"/>
                        <a:pt x="14" y="0"/>
                        <a:pt x="13" y="1"/>
                      </a:cubicBezTo>
                      <a:cubicBezTo>
                        <a:pt x="11" y="1"/>
                        <a:pt x="10" y="1"/>
                        <a:pt x="9" y="2"/>
                      </a:cubicBezTo>
                      <a:cubicBezTo>
                        <a:pt x="8" y="3"/>
                        <a:pt x="7" y="3"/>
                        <a:pt x="6" y="4"/>
                      </a:cubicBezTo>
                      <a:cubicBezTo>
                        <a:pt x="6" y="4"/>
                        <a:pt x="6" y="3"/>
                        <a:pt x="6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3"/>
                        <a:pt x="4" y="3"/>
                        <a:pt x="3" y="3"/>
                      </a:cubicBezTo>
                      <a:cubicBezTo>
                        <a:pt x="3" y="4"/>
                        <a:pt x="3" y="4"/>
                        <a:pt x="3" y="5"/>
                      </a:cubicBezTo>
                      <a:cubicBezTo>
                        <a:pt x="3" y="5"/>
                        <a:pt x="3" y="5"/>
                        <a:pt x="4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3" y="7"/>
                        <a:pt x="2" y="9"/>
                        <a:pt x="2" y="10"/>
                      </a:cubicBezTo>
                      <a:cubicBezTo>
                        <a:pt x="1" y="12"/>
                        <a:pt x="1" y="13"/>
                        <a:pt x="1" y="15"/>
                      </a:cubicBezTo>
                      <a:cubicBezTo>
                        <a:pt x="0" y="16"/>
                        <a:pt x="1" y="17"/>
                        <a:pt x="1" y="18"/>
                      </a:cubicBezTo>
                      <a:cubicBezTo>
                        <a:pt x="1" y="20"/>
                        <a:pt x="2" y="21"/>
                        <a:pt x="3" y="22"/>
                      </a:cubicBezTo>
                      <a:cubicBezTo>
                        <a:pt x="5" y="23"/>
                        <a:pt x="8" y="24"/>
                        <a:pt x="10" y="24"/>
                      </a:cubicBezTo>
                      <a:cubicBezTo>
                        <a:pt x="13" y="23"/>
                        <a:pt x="15" y="23"/>
                        <a:pt x="18" y="21"/>
                      </a:cubicBezTo>
                      <a:cubicBezTo>
                        <a:pt x="21" y="24"/>
                        <a:pt x="23" y="27"/>
                        <a:pt x="25" y="29"/>
                      </a:cubicBezTo>
                      <a:cubicBezTo>
                        <a:pt x="24" y="30"/>
                        <a:pt x="24" y="30"/>
                        <a:pt x="23" y="31"/>
                      </a:cubicBezTo>
                      <a:cubicBezTo>
                        <a:pt x="22" y="31"/>
                        <a:pt x="21" y="31"/>
                        <a:pt x="21" y="31"/>
                      </a:cubicBezTo>
                      <a:cubicBezTo>
                        <a:pt x="20" y="30"/>
                        <a:pt x="20" y="30"/>
                        <a:pt x="19" y="30"/>
                      </a:cubicBezTo>
                      <a:cubicBezTo>
                        <a:pt x="18" y="29"/>
                        <a:pt x="18" y="29"/>
                        <a:pt x="17" y="29"/>
                      </a:cubicBezTo>
                      <a:cubicBezTo>
                        <a:pt x="17" y="28"/>
                        <a:pt x="16" y="28"/>
                        <a:pt x="16" y="28"/>
                      </a:cubicBezTo>
                      <a:cubicBezTo>
                        <a:pt x="15" y="28"/>
                        <a:pt x="15" y="29"/>
                        <a:pt x="14" y="29"/>
                      </a:cubicBezTo>
                      <a:cubicBezTo>
                        <a:pt x="13" y="30"/>
                        <a:pt x="13" y="30"/>
                        <a:pt x="13" y="31"/>
                      </a:cubicBezTo>
                      <a:cubicBezTo>
                        <a:pt x="13" y="32"/>
                        <a:pt x="13" y="33"/>
                        <a:pt x="14" y="33"/>
                      </a:cubicBezTo>
                      <a:cubicBezTo>
                        <a:pt x="15" y="34"/>
                        <a:pt x="16" y="35"/>
                        <a:pt x="17" y="35"/>
                      </a:cubicBezTo>
                      <a:cubicBezTo>
                        <a:pt x="18" y="36"/>
                        <a:pt x="19" y="36"/>
                        <a:pt x="20" y="36"/>
                      </a:cubicBezTo>
                      <a:cubicBezTo>
                        <a:pt x="22" y="36"/>
                        <a:pt x="23" y="36"/>
                        <a:pt x="25" y="36"/>
                      </a:cubicBezTo>
                      <a:cubicBezTo>
                        <a:pt x="26" y="35"/>
                        <a:pt x="27" y="34"/>
                        <a:pt x="29" y="33"/>
                      </a:cubicBezTo>
                      <a:cubicBezTo>
                        <a:pt x="30" y="33"/>
                        <a:pt x="30" y="34"/>
                        <a:pt x="31" y="35"/>
                      </a:cubicBezTo>
                      <a:cubicBezTo>
                        <a:pt x="31" y="35"/>
                        <a:pt x="32" y="35"/>
                        <a:pt x="32" y="35"/>
                      </a:cubicBezTo>
                      <a:cubicBezTo>
                        <a:pt x="33" y="35"/>
                        <a:pt x="33" y="35"/>
                        <a:pt x="33" y="34"/>
                      </a:cubicBezTo>
                      <a:cubicBezTo>
                        <a:pt x="33" y="34"/>
                        <a:pt x="34" y="34"/>
                        <a:pt x="34" y="33"/>
                      </a:cubicBezTo>
                      <a:cubicBezTo>
                        <a:pt x="34" y="33"/>
                        <a:pt x="33" y="32"/>
                        <a:pt x="33" y="32"/>
                      </a:cubicBezTo>
                      <a:cubicBezTo>
                        <a:pt x="32" y="32"/>
                        <a:pt x="32" y="31"/>
                        <a:pt x="31" y="30"/>
                      </a:cubicBezTo>
                      <a:cubicBezTo>
                        <a:pt x="32" y="29"/>
                        <a:pt x="33" y="27"/>
                        <a:pt x="34" y="26"/>
                      </a:cubicBezTo>
                      <a:cubicBezTo>
                        <a:pt x="35" y="24"/>
                        <a:pt x="35" y="23"/>
                        <a:pt x="35" y="21"/>
                      </a:cubicBezTo>
                      <a:cubicBezTo>
                        <a:pt x="35" y="20"/>
                        <a:pt x="35" y="19"/>
                        <a:pt x="35" y="18"/>
                      </a:cubicBezTo>
                      <a:cubicBezTo>
                        <a:pt x="34" y="17"/>
                        <a:pt x="33" y="16"/>
                        <a:pt x="32" y="15"/>
                      </a:cubicBezTo>
                      <a:close/>
                      <a:moveTo>
                        <a:pt x="10" y="17"/>
                      </a:moveTo>
                      <a:cubicBezTo>
                        <a:pt x="9" y="17"/>
                        <a:pt x="8" y="17"/>
                        <a:pt x="7" y="16"/>
                      </a:cubicBezTo>
                      <a:cubicBezTo>
                        <a:pt x="7" y="16"/>
                        <a:pt x="6" y="15"/>
                        <a:pt x="6" y="15"/>
                      </a:cubicBezTo>
                      <a:cubicBezTo>
                        <a:pt x="6" y="14"/>
                        <a:pt x="6" y="14"/>
                        <a:pt x="6" y="13"/>
                      </a:cubicBezTo>
                      <a:cubicBezTo>
                        <a:pt x="6" y="13"/>
                        <a:pt x="6" y="12"/>
                        <a:pt x="7" y="11"/>
                      </a:cubicBezTo>
                      <a:cubicBezTo>
                        <a:pt x="7" y="11"/>
                        <a:pt x="7" y="10"/>
                        <a:pt x="8" y="9"/>
                      </a:cubicBezTo>
                      <a:cubicBezTo>
                        <a:pt x="10" y="11"/>
                        <a:pt x="12" y="14"/>
                        <a:pt x="14" y="16"/>
                      </a:cubicBezTo>
                      <a:cubicBezTo>
                        <a:pt x="12" y="17"/>
                        <a:pt x="11" y="17"/>
                        <a:pt x="10" y="17"/>
                      </a:cubicBezTo>
                      <a:close/>
                      <a:moveTo>
                        <a:pt x="29" y="25"/>
                      </a:moveTo>
                      <a:cubicBezTo>
                        <a:pt x="28" y="26"/>
                        <a:pt x="28" y="27"/>
                        <a:pt x="27" y="27"/>
                      </a:cubicBezTo>
                      <a:cubicBezTo>
                        <a:pt x="25" y="25"/>
                        <a:pt x="23" y="22"/>
                        <a:pt x="21" y="20"/>
                      </a:cubicBezTo>
                      <a:cubicBezTo>
                        <a:pt x="21" y="20"/>
                        <a:pt x="22" y="19"/>
                        <a:pt x="23" y="19"/>
                      </a:cubicBezTo>
                      <a:cubicBezTo>
                        <a:pt x="23" y="19"/>
                        <a:pt x="24" y="19"/>
                        <a:pt x="25" y="18"/>
                      </a:cubicBezTo>
                      <a:cubicBezTo>
                        <a:pt x="25" y="18"/>
                        <a:pt x="26" y="18"/>
                        <a:pt x="27" y="19"/>
                      </a:cubicBezTo>
                      <a:cubicBezTo>
                        <a:pt x="27" y="19"/>
                        <a:pt x="28" y="19"/>
                        <a:pt x="28" y="20"/>
                      </a:cubicBezTo>
                      <a:cubicBezTo>
                        <a:pt x="29" y="20"/>
                        <a:pt x="29" y="21"/>
                        <a:pt x="29" y="21"/>
                      </a:cubicBezTo>
                      <a:cubicBezTo>
                        <a:pt x="30" y="22"/>
                        <a:pt x="30" y="23"/>
                        <a:pt x="29" y="23"/>
                      </a:cubicBezTo>
                      <a:cubicBezTo>
                        <a:pt x="29" y="24"/>
                        <a:pt x="29" y="25"/>
                        <a:pt x="29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 67"/>
                <p:cNvSpPr/>
                <p:nvPr/>
              </p:nvSpPr>
              <p:spPr bwMode="auto">
                <a:xfrm>
                  <a:off x="1211263" y="3367088"/>
                  <a:ext cx="71437" cy="79375"/>
                </a:xfrm>
                <a:custGeom>
                  <a:avLst/>
                  <a:gdLst>
                    <a:gd name="T0" fmla="*/ 16 w 19"/>
                    <a:gd name="T1" fmla="*/ 1 h 21"/>
                    <a:gd name="T2" fmla="*/ 16 w 19"/>
                    <a:gd name="T3" fmla="*/ 1 h 21"/>
                    <a:gd name="T4" fmla="*/ 9 w 19"/>
                    <a:gd name="T5" fmla="*/ 7 h 21"/>
                    <a:gd name="T6" fmla="*/ 3 w 19"/>
                    <a:gd name="T7" fmla="*/ 14 h 21"/>
                    <a:gd name="T8" fmla="*/ 0 w 19"/>
                    <a:gd name="T9" fmla="*/ 17 h 21"/>
                    <a:gd name="T10" fmla="*/ 0 w 19"/>
                    <a:gd name="T11" fmla="*/ 17 h 21"/>
                    <a:gd name="T12" fmla="*/ 0 w 19"/>
                    <a:gd name="T13" fmla="*/ 20 h 21"/>
                    <a:gd name="T14" fmla="*/ 3 w 19"/>
                    <a:gd name="T15" fmla="*/ 20 h 21"/>
                    <a:gd name="T16" fmla="*/ 3 w 19"/>
                    <a:gd name="T17" fmla="*/ 20 h 21"/>
                    <a:gd name="T18" fmla="*/ 6 w 19"/>
                    <a:gd name="T19" fmla="*/ 16 h 21"/>
                    <a:gd name="T20" fmla="*/ 11 w 19"/>
                    <a:gd name="T21" fmla="*/ 10 h 21"/>
                    <a:gd name="T22" fmla="*/ 18 w 19"/>
                    <a:gd name="T23" fmla="*/ 4 h 21"/>
                    <a:gd name="T24" fmla="*/ 18 w 19"/>
                    <a:gd name="T25" fmla="*/ 4 h 21"/>
                    <a:gd name="T26" fmla="*/ 19 w 19"/>
                    <a:gd name="T27" fmla="*/ 4 h 21"/>
                    <a:gd name="T28" fmla="*/ 19 w 19"/>
                    <a:gd name="T29" fmla="*/ 1 h 21"/>
                    <a:gd name="T30" fmla="*/ 16 w 19"/>
                    <a:gd name="T31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9" h="21">
                      <a:moveTo>
                        <a:pt x="16" y="1"/>
                      </a:move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3"/>
                        <a:pt x="11" y="5"/>
                        <a:pt x="9" y="7"/>
                      </a:cubicBezTo>
                      <a:cubicBezTo>
                        <a:pt x="6" y="9"/>
                        <a:pt x="5" y="11"/>
                        <a:pt x="3" y="14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8" y="14"/>
                        <a:pt x="9" y="12"/>
                        <a:pt x="11" y="10"/>
                      </a:cubicBezTo>
                      <a:cubicBezTo>
                        <a:pt x="14" y="8"/>
                        <a:pt x="16" y="6"/>
                        <a:pt x="18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4"/>
                        <a:pt x="18" y="4"/>
                        <a:pt x="19" y="4"/>
                      </a:cubicBezTo>
                      <a:cubicBezTo>
                        <a:pt x="19" y="3"/>
                        <a:pt x="19" y="2"/>
                        <a:pt x="19" y="1"/>
                      </a:cubicBezTo>
                      <a:cubicBezTo>
                        <a:pt x="18" y="0"/>
                        <a:pt x="17" y="0"/>
                        <a:pt x="1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 68"/>
                <p:cNvSpPr/>
                <p:nvPr/>
              </p:nvSpPr>
              <p:spPr bwMode="auto">
                <a:xfrm>
                  <a:off x="1296988" y="3111501"/>
                  <a:ext cx="74612" cy="77788"/>
                </a:xfrm>
                <a:custGeom>
                  <a:avLst/>
                  <a:gdLst>
                    <a:gd name="T0" fmla="*/ 8 w 20"/>
                    <a:gd name="T1" fmla="*/ 11 h 21"/>
                    <a:gd name="T2" fmla="*/ 1 w 20"/>
                    <a:gd name="T3" fmla="*/ 17 h 21"/>
                    <a:gd name="T4" fmla="*/ 0 w 20"/>
                    <a:gd name="T5" fmla="*/ 17 h 21"/>
                    <a:gd name="T6" fmla="*/ 0 w 20"/>
                    <a:gd name="T7" fmla="*/ 20 h 21"/>
                    <a:gd name="T8" fmla="*/ 3 w 20"/>
                    <a:gd name="T9" fmla="*/ 20 h 21"/>
                    <a:gd name="T10" fmla="*/ 3 w 20"/>
                    <a:gd name="T11" fmla="*/ 20 h 21"/>
                    <a:gd name="T12" fmla="*/ 10 w 20"/>
                    <a:gd name="T13" fmla="*/ 14 h 21"/>
                    <a:gd name="T14" fmla="*/ 16 w 20"/>
                    <a:gd name="T15" fmla="*/ 7 h 21"/>
                    <a:gd name="T16" fmla="*/ 19 w 20"/>
                    <a:gd name="T17" fmla="*/ 3 h 21"/>
                    <a:gd name="T18" fmla="*/ 19 w 20"/>
                    <a:gd name="T19" fmla="*/ 3 h 21"/>
                    <a:gd name="T20" fmla="*/ 19 w 20"/>
                    <a:gd name="T21" fmla="*/ 0 h 21"/>
                    <a:gd name="T22" fmla="*/ 16 w 20"/>
                    <a:gd name="T23" fmla="*/ 0 h 21"/>
                    <a:gd name="T24" fmla="*/ 16 w 20"/>
                    <a:gd name="T25" fmla="*/ 1 h 21"/>
                    <a:gd name="T26" fmla="*/ 13 w 20"/>
                    <a:gd name="T27" fmla="*/ 5 h 21"/>
                    <a:gd name="T28" fmla="*/ 8 w 20"/>
                    <a:gd name="T29" fmla="*/ 1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" h="21">
                      <a:moveTo>
                        <a:pt x="8" y="11"/>
                      </a:moveTo>
                      <a:cubicBezTo>
                        <a:pt x="5" y="13"/>
                        <a:pt x="3" y="15"/>
                        <a:pt x="1" y="17"/>
                      </a:cubicBezTo>
                      <a:cubicBezTo>
                        <a:pt x="1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8" y="16"/>
                        <a:pt x="10" y="14"/>
                      </a:cubicBezTo>
                      <a:cubicBezTo>
                        <a:pt x="13" y="12"/>
                        <a:pt x="14" y="9"/>
                        <a:pt x="16" y="7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1" y="7"/>
                        <a:pt x="10" y="9"/>
                        <a:pt x="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" name="Group 29"/>
              <p:cNvGrpSpPr/>
              <p:nvPr/>
            </p:nvGrpSpPr>
            <p:grpSpPr>
              <a:xfrm>
                <a:off x="7197315" y="3405112"/>
                <a:ext cx="331787" cy="482600"/>
                <a:chOff x="4029075" y="2071688"/>
                <a:chExt cx="331787" cy="482600"/>
              </a:xfrm>
              <a:solidFill>
                <a:schemeClr val="bg1"/>
              </a:solidFill>
            </p:grpSpPr>
            <p:sp>
              <p:nvSpPr>
                <p:cNvPr id="4" name="Oval 69"/>
                <p:cNvSpPr>
                  <a:spLocks noChangeArrowheads="1"/>
                </p:cNvSpPr>
                <p:nvPr/>
              </p:nvSpPr>
              <p:spPr bwMode="auto">
                <a:xfrm>
                  <a:off x="4164013" y="220821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Oval 70"/>
                <p:cNvSpPr>
                  <a:spLocks noChangeArrowheads="1"/>
                </p:cNvSpPr>
                <p:nvPr/>
              </p:nvSpPr>
              <p:spPr bwMode="auto">
                <a:xfrm>
                  <a:off x="4164013" y="2389188"/>
                  <a:ext cx="30162" cy="285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Oval 71"/>
                <p:cNvSpPr>
                  <a:spLocks noChangeArrowheads="1"/>
                </p:cNvSpPr>
                <p:nvPr/>
              </p:nvSpPr>
              <p:spPr bwMode="auto">
                <a:xfrm>
                  <a:off x="4073525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Oval 72"/>
                <p:cNvSpPr>
                  <a:spLocks noChangeArrowheads="1"/>
                </p:cNvSpPr>
                <p:nvPr/>
              </p:nvSpPr>
              <p:spPr bwMode="auto">
                <a:xfrm>
                  <a:off x="4254500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Freeform 73"/>
                <p:cNvSpPr/>
                <p:nvPr/>
              </p:nvSpPr>
              <p:spPr bwMode="auto">
                <a:xfrm>
                  <a:off x="4100513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Freeform 74"/>
                <p:cNvSpPr/>
                <p:nvPr/>
              </p:nvSpPr>
              <p:spPr bwMode="auto">
                <a:xfrm>
                  <a:off x="4100513" y="2233613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75"/>
                <p:cNvSpPr/>
                <p:nvPr/>
              </p:nvSpPr>
              <p:spPr bwMode="auto">
                <a:xfrm>
                  <a:off x="4229100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Freeform 76"/>
                <p:cNvSpPr>
                  <a:spLocks noEditPoints="1"/>
                </p:cNvSpPr>
                <p:nvPr/>
              </p:nvSpPr>
              <p:spPr bwMode="auto">
                <a:xfrm>
                  <a:off x="4029075" y="2071688"/>
                  <a:ext cx="331787" cy="482600"/>
                </a:xfrm>
                <a:custGeom>
                  <a:avLst/>
                  <a:gdLst>
                    <a:gd name="T0" fmla="*/ 80 w 88"/>
                    <a:gd name="T1" fmla="*/ 56 h 128"/>
                    <a:gd name="T2" fmla="*/ 79 w 88"/>
                    <a:gd name="T3" fmla="*/ 56 h 128"/>
                    <a:gd name="T4" fmla="*/ 70 w 88"/>
                    <a:gd name="T5" fmla="*/ 38 h 128"/>
                    <a:gd name="T6" fmla="*/ 64 w 88"/>
                    <a:gd name="T7" fmla="*/ 7 h 128"/>
                    <a:gd name="T8" fmla="*/ 56 w 88"/>
                    <a:gd name="T9" fmla="*/ 0 h 128"/>
                    <a:gd name="T10" fmla="*/ 24 w 88"/>
                    <a:gd name="T11" fmla="*/ 0 h 128"/>
                    <a:gd name="T12" fmla="*/ 17 w 88"/>
                    <a:gd name="T13" fmla="*/ 7 h 128"/>
                    <a:gd name="T14" fmla="*/ 11 w 88"/>
                    <a:gd name="T15" fmla="*/ 37 h 128"/>
                    <a:gd name="T16" fmla="*/ 0 w 88"/>
                    <a:gd name="T17" fmla="*/ 64 h 128"/>
                    <a:gd name="T18" fmla="*/ 10 w 88"/>
                    <a:gd name="T19" fmla="*/ 91 h 128"/>
                    <a:gd name="T20" fmla="*/ 16 w 88"/>
                    <a:gd name="T21" fmla="*/ 121 h 128"/>
                    <a:gd name="T22" fmla="*/ 24 w 88"/>
                    <a:gd name="T23" fmla="*/ 128 h 128"/>
                    <a:gd name="T24" fmla="*/ 56 w 88"/>
                    <a:gd name="T25" fmla="*/ 128 h 128"/>
                    <a:gd name="T26" fmla="*/ 64 w 88"/>
                    <a:gd name="T27" fmla="*/ 121 h 128"/>
                    <a:gd name="T28" fmla="*/ 70 w 88"/>
                    <a:gd name="T29" fmla="*/ 91 h 128"/>
                    <a:gd name="T30" fmla="*/ 79 w 88"/>
                    <a:gd name="T31" fmla="*/ 72 h 128"/>
                    <a:gd name="T32" fmla="*/ 80 w 88"/>
                    <a:gd name="T33" fmla="*/ 72 h 128"/>
                    <a:gd name="T34" fmla="*/ 88 w 88"/>
                    <a:gd name="T35" fmla="*/ 64 h 128"/>
                    <a:gd name="T36" fmla="*/ 80 w 88"/>
                    <a:gd name="T37" fmla="*/ 56 h 128"/>
                    <a:gd name="T38" fmla="*/ 24 w 88"/>
                    <a:gd name="T39" fmla="*/ 8 h 128"/>
                    <a:gd name="T40" fmla="*/ 56 w 88"/>
                    <a:gd name="T41" fmla="*/ 8 h 128"/>
                    <a:gd name="T42" fmla="*/ 60 w 88"/>
                    <a:gd name="T43" fmla="*/ 30 h 128"/>
                    <a:gd name="T44" fmla="*/ 40 w 88"/>
                    <a:gd name="T45" fmla="*/ 24 h 128"/>
                    <a:gd name="T46" fmla="*/ 20 w 88"/>
                    <a:gd name="T47" fmla="*/ 30 h 128"/>
                    <a:gd name="T48" fmla="*/ 24 w 88"/>
                    <a:gd name="T49" fmla="*/ 8 h 128"/>
                    <a:gd name="T50" fmla="*/ 56 w 88"/>
                    <a:gd name="T51" fmla="*/ 120 h 128"/>
                    <a:gd name="T52" fmla="*/ 24 w 88"/>
                    <a:gd name="T53" fmla="*/ 120 h 128"/>
                    <a:gd name="T54" fmla="*/ 20 w 88"/>
                    <a:gd name="T55" fmla="*/ 98 h 128"/>
                    <a:gd name="T56" fmla="*/ 40 w 88"/>
                    <a:gd name="T57" fmla="*/ 104 h 128"/>
                    <a:gd name="T58" fmla="*/ 60 w 88"/>
                    <a:gd name="T59" fmla="*/ 98 h 128"/>
                    <a:gd name="T60" fmla="*/ 56 w 88"/>
                    <a:gd name="T61" fmla="*/ 120 h 128"/>
                    <a:gd name="T62" fmla="*/ 40 w 88"/>
                    <a:gd name="T63" fmla="*/ 96 h 128"/>
                    <a:gd name="T64" fmla="*/ 8 w 88"/>
                    <a:gd name="T65" fmla="*/ 64 h 128"/>
                    <a:gd name="T66" fmla="*/ 40 w 88"/>
                    <a:gd name="T67" fmla="*/ 32 h 128"/>
                    <a:gd name="T68" fmla="*/ 72 w 88"/>
                    <a:gd name="T69" fmla="*/ 64 h 128"/>
                    <a:gd name="T70" fmla="*/ 40 w 88"/>
                    <a:gd name="T71" fmla="*/ 96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8" h="128">
                      <a:moveTo>
                        <a:pt x="80" y="56"/>
                      </a:moveTo>
                      <a:cubicBezTo>
                        <a:pt x="80" y="56"/>
                        <a:pt x="79" y="56"/>
                        <a:pt x="79" y="56"/>
                      </a:cubicBezTo>
                      <a:cubicBezTo>
                        <a:pt x="78" y="49"/>
                        <a:pt x="75" y="43"/>
                        <a:pt x="70" y="38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64" y="3"/>
                        <a:pt x="60" y="0"/>
                        <a:pt x="56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1" y="0"/>
                        <a:pt x="17" y="3"/>
                        <a:pt x="17" y="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4" y="44"/>
                        <a:pt x="0" y="53"/>
                        <a:pt x="0" y="64"/>
                      </a:cubicBezTo>
                      <a:cubicBezTo>
                        <a:pt x="0" y="74"/>
                        <a:pt x="4" y="84"/>
                        <a:pt x="10" y="91"/>
                      </a:cubicBezTo>
                      <a:cubicBezTo>
                        <a:pt x="16" y="121"/>
                        <a:pt x="16" y="121"/>
                        <a:pt x="16" y="121"/>
                      </a:cubicBezTo>
                      <a:cubicBezTo>
                        <a:pt x="17" y="125"/>
                        <a:pt x="20" y="128"/>
                        <a:pt x="24" y="128"/>
                      </a:cubicBez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60" y="128"/>
                        <a:pt x="63" y="125"/>
                        <a:pt x="64" y="121"/>
                      </a:cubicBezTo>
                      <a:cubicBezTo>
                        <a:pt x="70" y="91"/>
                        <a:pt x="70" y="91"/>
                        <a:pt x="70" y="91"/>
                      </a:cubicBezTo>
                      <a:cubicBezTo>
                        <a:pt x="74" y="85"/>
                        <a:pt x="78" y="79"/>
                        <a:pt x="79" y="72"/>
                      </a:cubicBezTo>
                      <a:cubicBezTo>
                        <a:pt x="79" y="72"/>
                        <a:pt x="80" y="72"/>
                        <a:pt x="80" y="72"/>
                      </a:cubicBezTo>
                      <a:cubicBezTo>
                        <a:pt x="84" y="72"/>
                        <a:pt x="88" y="68"/>
                        <a:pt x="88" y="64"/>
                      </a:cubicBezTo>
                      <a:cubicBezTo>
                        <a:pt x="88" y="60"/>
                        <a:pt x="84" y="56"/>
                        <a:pt x="80" y="56"/>
                      </a:cubicBezTo>
                      <a:close/>
                      <a:moveTo>
                        <a:pt x="24" y="8"/>
                      </a:move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55" y="26"/>
                        <a:pt x="48" y="24"/>
                        <a:pt x="40" y="24"/>
                      </a:cubicBezTo>
                      <a:cubicBezTo>
                        <a:pt x="33" y="24"/>
                        <a:pt x="26" y="26"/>
                        <a:pt x="20" y="30"/>
                      </a:cubicBezTo>
                      <a:lnTo>
                        <a:pt x="24" y="8"/>
                      </a:lnTo>
                      <a:close/>
                      <a:moveTo>
                        <a:pt x="56" y="120"/>
                      </a:move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0" y="98"/>
                        <a:pt x="20" y="98"/>
                        <a:pt x="20" y="98"/>
                      </a:cubicBezTo>
                      <a:cubicBezTo>
                        <a:pt x="26" y="102"/>
                        <a:pt x="33" y="104"/>
                        <a:pt x="40" y="104"/>
                      </a:cubicBezTo>
                      <a:cubicBezTo>
                        <a:pt x="47" y="104"/>
                        <a:pt x="54" y="102"/>
                        <a:pt x="60" y="98"/>
                      </a:cubicBezTo>
                      <a:lnTo>
                        <a:pt x="56" y="120"/>
                      </a:lnTo>
                      <a:close/>
                      <a:moveTo>
                        <a:pt x="40" y="96"/>
                      </a:moveTo>
                      <a:cubicBezTo>
                        <a:pt x="22" y="96"/>
                        <a:pt x="8" y="82"/>
                        <a:pt x="8" y="64"/>
                      </a:cubicBezTo>
                      <a:cubicBezTo>
                        <a:pt x="8" y="46"/>
                        <a:pt x="22" y="32"/>
                        <a:pt x="40" y="32"/>
                      </a:cubicBezTo>
                      <a:cubicBezTo>
                        <a:pt x="58" y="32"/>
                        <a:pt x="72" y="46"/>
                        <a:pt x="72" y="64"/>
                      </a:cubicBezTo>
                      <a:cubicBezTo>
                        <a:pt x="72" y="82"/>
                        <a:pt x="58" y="96"/>
                        <a:pt x="40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Freeform 77"/>
                <p:cNvSpPr/>
                <p:nvPr/>
              </p:nvSpPr>
              <p:spPr bwMode="auto">
                <a:xfrm>
                  <a:off x="4164013" y="2238376"/>
                  <a:ext cx="90487" cy="90488"/>
                </a:xfrm>
                <a:custGeom>
                  <a:avLst/>
                  <a:gdLst>
                    <a:gd name="T0" fmla="*/ 24 w 24"/>
                    <a:gd name="T1" fmla="*/ 0 h 24"/>
                    <a:gd name="T2" fmla="*/ 22 w 24"/>
                    <a:gd name="T3" fmla="*/ 0 h 24"/>
                    <a:gd name="T4" fmla="*/ 1 w 24"/>
                    <a:gd name="T5" fmla="*/ 17 h 24"/>
                    <a:gd name="T6" fmla="*/ 0 w 24"/>
                    <a:gd name="T7" fmla="*/ 20 h 24"/>
                    <a:gd name="T8" fmla="*/ 1 w 24"/>
                    <a:gd name="T9" fmla="*/ 23 h 24"/>
                    <a:gd name="T10" fmla="*/ 4 w 24"/>
                    <a:gd name="T11" fmla="*/ 24 h 24"/>
                    <a:gd name="T12" fmla="*/ 7 w 24"/>
                    <a:gd name="T13" fmla="*/ 23 h 24"/>
                    <a:gd name="T14" fmla="*/ 14 w 24"/>
                    <a:gd name="T15" fmla="*/ 14 h 24"/>
                    <a:gd name="T16" fmla="*/ 24 w 24"/>
                    <a:gd name="T17" fmla="*/ 2 h 24"/>
                    <a:gd name="T18" fmla="*/ 24 w 24"/>
                    <a:gd name="T1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24" y="0"/>
                      </a:moveTo>
                      <a:cubicBezTo>
                        <a:pt x="23" y="0"/>
                        <a:pt x="23" y="0"/>
                        <a:pt x="22" y="0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0" y="21"/>
                        <a:pt x="0" y="22"/>
                        <a:pt x="1" y="23"/>
                      </a:cubicBezTo>
                      <a:cubicBezTo>
                        <a:pt x="2" y="24"/>
                        <a:pt x="3" y="24"/>
                        <a:pt x="4" y="24"/>
                      </a:cubicBezTo>
                      <a:cubicBezTo>
                        <a:pt x="5" y="24"/>
                        <a:pt x="6" y="24"/>
                        <a:pt x="7" y="23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1"/>
                        <a:pt x="24" y="1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1" name="Group 30"/>
              <p:cNvGrpSpPr/>
              <p:nvPr/>
            </p:nvGrpSpPr>
            <p:grpSpPr>
              <a:xfrm>
                <a:off x="9012997" y="1679576"/>
                <a:ext cx="482600" cy="452438"/>
                <a:chOff x="2974975" y="2071688"/>
                <a:chExt cx="482600" cy="452438"/>
              </a:xfrm>
              <a:solidFill>
                <a:schemeClr val="bg1"/>
              </a:solidFill>
            </p:grpSpPr>
            <p:sp>
              <p:nvSpPr>
                <p:cNvPr id="34" name="Freeform 78"/>
                <p:cNvSpPr>
                  <a:spLocks noEditPoints="1"/>
                </p:cNvSpPr>
                <p:nvPr/>
              </p:nvSpPr>
              <p:spPr bwMode="auto">
                <a:xfrm>
                  <a:off x="2974975" y="2071688"/>
                  <a:ext cx="482600" cy="452438"/>
                </a:xfrm>
                <a:custGeom>
                  <a:avLst/>
                  <a:gdLst>
                    <a:gd name="T0" fmla="*/ 126 w 128"/>
                    <a:gd name="T1" fmla="*/ 26 h 120"/>
                    <a:gd name="T2" fmla="*/ 102 w 128"/>
                    <a:gd name="T3" fmla="*/ 2 h 120"/>
                    <a:gd name="T4" fmla="*/ 96 w 128"/>
                    <a:gd name="T5" fmla="*/ 0 h 120"/>
                    <a:gd name="T6" fmla="*/ 12 w 128"/>
                    <a:gd name="T7" fmla="*/ 0 h 120"/>
                    <a:gd name="T8" fmla="*/ 0 w 128"/>
                    <a:gd name="T9" fmla="*/ 12 h 120"/>
                    <a:gd name="T10" fmla="*/ 0 w 128"/>
                    <a:gd name="T11" fmla="*/ 108 h 120"/>
                    <a:gd name="T12" fmla="*/ 12 w 128"/>
                    <a:gd name="T13" fmla="*/ 120 h 120"/>
                    <a:gd name="T14" fmla="*/ 116 w 128"/>
                    <a:gd name="T15" fmla="*/ 120 h 120"/>
                    <a:gd name="T16" fmla="*/ 128 w 128"/>
                    <a:gd name="T17" fmla="*/ 108 h 120"/>
                    <a:gd name="T18" fmla="*/ 128 w 128"/>
                    <a:gd name="T19" fmla="*/ 32 h 120"/>
                    <a:gd name="T20" fmla="*/ 126 w 128"/>
                    <a:gd name="T21" fmla="*/ 26 h 120"/>
                    <a:gd name="T22" fmla="*/ 120 w 128"/>
                    <a:gd name="T23" fmla="*/ 108 h 120"/>
                    <a:gd name="T24" fmla="*/ 116 w 128"/>
                    <a:gd name="T25" fmla="*/ 112 h 120"/>
                    <a:gd name="T26" fmla="*/ 12 w 128"/>
                    <a:gd name="T27" fmla="*/ 112 h 120"/>
                    <a:gd name="T28" fmla="*/ 8 w 128"/>
                    <a:gd name="T29" fmla="*/ 108 h 120"/>
                    <a:gd name="T30" fmla="*/ 8 w 128"/>
                    <a:gd name="T31" fmla="*/ 12 h 120"/>
                    <a:gd name="T32" fmla="*/ 12 w 128"/>
                    <a:gd name="T33" fmla="*/ 8 h 120"/>
                    <a:gd name="T34" fmla="*/ 92 w 128"/>
                    <a:gd name="T35" fmla="*/ 8 h 120"/>
                    <a:gd name="T36" fmla="*/ 92 w 128"/>
                    <a:gd name="T37" fmla="*/ 24 h 120"/>
                    <a:gd name="T38" fmla="*/ 92 w 128"/>
                    <a:gd name="T39" fmla="*/ 24 h 120"/>
                    <a:gd name="T40" fmla="*/ 104 w 128"/>
                    <a:gd name="T41" fmla="*/ 36 h 120"/>
                    <a:gd name="T42" fmla="*/ 108 w 128"/>
                    <a:gd name="T43" fmla="*/ 36 h 120"/>
                    <a:gd name="T44" fmla="*/ 120 w 128"/>
                    <a:gd name="T45" fmla="*/ 36 h 120"/>
                    <a:gd name="T46" fmla="*/ 120 w 128"/>
                    <a:gd name="T47" fmla="*/ 108 h 120"/>
                    <a:gd name="T48" fmla="*/ 108 w 128"/>
                    <a:gd name="T49" fmla="*/ 32 h 120"/>
                    <a:gd name="T50" fmla="*/ 104 w 128"/>
                    <a:gd name="T51" fmla="*/ 32 h 120"/>
                    <a:gd name="T52" fmla="*/ 96 w 128"/>
                    <a:gd name="T53" fmla="*/ 24 h 120"/>
                    <a:gd name="T54" fmla="*/ 96 w 128"/>
                    <a:gd name="T55" fmla="*/ 24 h 120"/>
                    <a:gd name="T56" fmla="*/ 96 w 128"/>
                    <a:gd name="T57" fmla="*/ 8 h 120"/>
                    <a:gd name="T58" fmla="*/ 120 w 128"/>
                    <a:gd name="T59" fmla="*/ 32 h 120"/>
                    <a:gd name="T60" fmla="*/ 108 w 128"/>
                    <a:gd name="T61" fmla="*/ 32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28" h="120">
                      <a:moveTo>
                        <a:pt x="126" y="26"/>
                      </a:moveTo>
                      <a:cubicBezTo>
                        <a:pt x="102" y="2"/>
                        <a:pt x="102" y="2"/>
                        <a:pt x="102" y="2"/>
                      </a:cubicBezTo>
                      <a:cubicBezTo>
                        <a:pt x="100" y="1"/>
                        <a:pt x="98" y="0"/>
                        <a:pt x="96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15"/>
                        <a:pt x="5" y="120"/>
                        <a:pt x="12" y="120"/>
                      </a:cubicBezTo>
                      <a:cubicBezTo>
                        <a:pt x="116" y="120"/>
                        <a:pt x="116" y="120"/>
                        <a:pt x="116" y="120"/>
                      </a:cubicBezTo>
                      <a:cubicBezTo>
                        <a:pt x="123" y="120"/>
                        <a:pt x="128" y="115"/>
                        <a:pt x="128" y="108"/>
                      </a:cubicBezTo>
                      <a:cubicBezTo>
                        <a:pt x="128" y="32"/>
                        <a:pt x="128" y="32"/>
                        <a:pt x="128" y="32"/>
                      </a:cubicBezTo>
                      <a:cubicBezTo>
                        <a:pt x="128" y="30"/>
                        <a:pt x="127" y="28"/>
                        <a:pt x="126" y="26"/>
                      </a:cubicBezTo>
                      <a:close/>
                      <a:moveTo>
                        <a:pt x="120" y="108"/>
                      </a:moveTo>
                      <a:cubicBezTo>
                        <a:pt x="120" y="110"/>
                        <a:pt x="118" y="112"/>
                        <a:pt x="116" y="112"/>
                      </a:cubicBezTo>
                      <a:cubicBezTo>
                        <a:pt x="12" y="112"/>
                        <a:pt x="12" y="112"/>
                        <a:pt x="12" y="112"/>
                      </a:cubicBezTo>
                      <a:cubicBezTo>
                        <a:pt x="10" y="112"/>
                        <a:pt x="8" y="110"/>
                        <a:pt x="8" y="108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92" y="8"/>
                        <a:pt x="92" y="8"/>
                        <a:pt x="92" y="8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31"/>
                        <a:pt x="97" y="36"/>
                        <a:pt x="104" y="36"/>
                      </a:cubicBezTo>
                      <a:cubicBezTo>
                        <a:pt x="108" y="36"/>
                        <a:pt x="108" y="36"/>
                        <a:pt x="108" y="36"/>
                      </a:cubicBezTo>
                      <a:cubicBezTo>
                        <a:pt x="120" y="36"/>
                        <a:pt x="120" y="36"/>
                        <a:pt x="120" y="36"/>
                      </a:cubicBezTo>
                      <a:lnTo>
                        <a:pt x="120" y="108"/>
                      </a:lnTo>
                      <a:close/>
                      <a:moveTo>
                        <a:pt x="108" y="32"/>
                      </a:move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0" y="32"/>
                        <a:pt x="96" y="28"/>
                        <a:pt x="96" y="24"/>
                      </a:cubicBezTo>
                      <a:cubicBezTo>
                        <a:pt x="96" y="24"/>
                        <a:pt x="96" y="24"/>
                        <a:pt x="96" y="24"/>
                      </a:cubicBezTo>
                      <a:cubicBezTo>
                        <a:pt x="96" y="8"/>
                        <a:pt x="96" y="8"/>
                        <a:pt x="96" y="8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lnTo>
                        <a:pt x="108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Freeform 79"/>
                <p:cNvSpPr/>
                <p:nvPr/>
              </p:nvSpPr>
              <p:spPr bwMode="auto">
                <a:xfrm>
                  <a:off x="3200400" y="2162176"/>
                  <a:ext cx="90487" cy="15875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Freeform 80"/>
                <p:cNvSpPr/>
                <p:nvPr/>
              </p:nvSpPr>
              <p:spPr bwMode="auto">
                <a:xfrm>
                  <a:off x="3200400" y="2208213"/>
                  <a:ext cx="90487" cy="14288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Freeform 81"/>
                <p:cNvSpPr/>
                <p:nvPr/>
              </p:nvSpPr>
              <p:spPr bwMode="auto">
                <a:xfrm>
                  <a:off x="3200400" y="2252663"/>
                  <a:ext cx="196850" cy="15875"/>
                </a:xfrm>
                <a:custGeom>
                  <a:avLst/>
                  <a:gdLst>
                    <a:gd name="T0" fmla="*/ 0 w 52"/>
                    <a:gd name="T1" fmla="*/ 2 h 4"/>
                    <a:gd name="T2" fmla="*/ 2 w 52"/>
                    <a:gd name="T3" fmla="*/ 4 h 4"/>
                    <a:gd name="T4" fmla="*/ 50 w 52"/>
                    <a:gd name="T5" fmla="*/ 4 h 4"/>
                    <a:gd name="T6" fmla="*/ 52 w 52"/>
                    <a:gd name="T7" fmla="*/ 2 h 4"/>
                    <a:gd name="T8" fmla="*/ 50 w 52"/>
                    <a:gd name="T9" fmla="*/ 0 h 4"/>
                    <a:gd name="T10" fmla="*/ 2 w 52"/>
                    <a:gd name="T11" fmla="*/ 0 h 4"/>
                    <a:gd name="T12" fmla="*/ 0 w 52"/>
                    <a:gd name="T13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4">
                      <a:moveTo>
                        <a:pt x="0" y="2"/>
                      </a:move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50" y="4"/>
                        <a:pt x="50" y="4"/>
                        <a:pt x="50" y="4"/>
                      </a:cubicBezTo>
                      <a:cubicBezTo>
                        <a:pt x="51" y="4"/>
                        <a:pt x="52" y="3"/>
                        <a:pt x="52" y="2"/>
                      </a:cubicBezTo>
                      <a:cubicBezTo>
                        <a:pt x="52" y="1"/>
                        <a:pt x="51" y="0"/>
                        <a:pt x="5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Freeform 82"/>
                <p:cNvSpPr/>
                <p:nvPr/>
              </p:nvSpPr>
              <p:spPr bwMode="auto">
                <a:xfrm>
                  <a:off x="3035300" y="2343151"/>
                  <a:ext cx="361950" cy="15875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Freeform 83"/>
                <p:cNvSpPr/>
                <p:nvPr/>
              </p:nvSpPr>
              <p:spPr bwMode="auto">
                <a:xfrm>
                  <a:off x="3035300" y="238918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Freeform 84"/>
                <p:cNvSpPr/>
                <p:nvPr/>
              </p:nvSpPr>
              <p:spPr bwMode="auto">
                <a:xfrm>
                  <a:off x="3035300" y="243363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Freeform 85"/>
                <p:cNvSpPr/>
                <p:nvPr/>
              </p:nvSpPr>
              <p:spPr bwMode="auto">
                <a:xfrm>
                  <a:off x="3035300" y="2298701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Freeform 86"/>
                <p:cNvSpPr>
                  <a:spLocks noEditPoints="1"/>
                </p:cNvSpPr>
                <p:nvPr/>
              </p:nvSpPr>
              <p:spPr bwMode="auto">
                <a:xfrm>
                  <a:off x="3035300" y="2147888"/>
                  <a:ext cx="134937" cy="120650"/>
                </a:xfrm>
                <a:custGeom>
                  <a:avLst/>
                  <a:gdLst>
                    <a:gd name="T0" fmla="*/ 4 w 36"/>
                    <a:gd name="T1" fmla="*/ 32 h 32"/>
                    <a:gd name="T2" fmla="*/ 32 w 36"/>
                    <a:gd name="T3" fmla="*/ 32 h 32"/>
                    <a:gd name="T4" fmla="*/ 36 w 36"/>
                    <a:gd name="T5" fmla="*/ 28 h 32"/>
                    <a:gd name="T6" fmla="*/ 36 w 36"/>
                    <a:gd name="T7" fmla="*/ 4 h 32"/>
                    <a:gd name="T8" fmla="*/ 32 w 36"/>
                    <a:gd name="T9" fmla="*/ 0 h 32"/>
                    <a:gd name="T10" fmla="*/ 4 w 36"/>
                    <a:gd name="T11" fmla="*/ 0 h 32"/>
                    <a:gd name="T12" fmla="*/ 0 w 36"/>
                    <a:gd name="T13" fmla="*/ 4 h 32"/>
                    <a:gd name="T14" fmla="*/ 0 w 36"/>
                    <a:gd name="T15" fmla="*/ 28 h 32"/>
                    <a:gd name="T16" fmla="*/ 4 w 36"/>
                    <a:gd name="T17" fmla="*/ 32 h 32"/>
                    <a:gd name="T18" fmla="*/ 8 w 36"/>
                    <a:gd name="T19" fmla="*/ 8 h 32"/>
                    <a:gd name="T20" fmla="*/ 28 w 36"/>
                    <a:gd name="T21" fmla="*/ 8 h 32"/>
                    <a:gd name="T22" fmla="*/ 28 w 36"/>
                    <a:gd name="T23" fmla="*/ 24 h 32"/>
                    <a:gd name="T24" fmla="*/ 8 w 36"/>
                    <a:gd name="T25" fmla="*/ 24 h 32"/>
                    <a:gd name="T26" fmla="*/ 8 w 36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2">
                      <a:moveTo>
                        <a:pt x="4" y="32"/>
                      </a:move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4" y="32"/>
                        <a:pt x="36" y="30"/>
                        <a:pt x="36" y="28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2"/>
                        <a:pt x="34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lose/>
                      <a:moveTo>
                        <a:pt x="8" y="8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lnTo>
                        <a:pt x="8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9" name="Group 31"/>
              <p:cNvGrpSpPr/>
              <p:nvPr/>
            </p:nvGrpSpPr>
            <p:grpSpPr>
              <a:xfrm>
                <a:off x="9983081" y="717253"/>
                <a:ext cx="450850" cy="482600"/>
                <a:chOff x="2027238" y="2071688"/>
                <a:chExt cx="450850" cy="482600"/>
              </a:xfrm>
              <a:solidFill>
                <a:schemeClr val="bg1"/>
              </a:solidFill>
            </p:grpSpPr>
            <p:sp>
              <p:nvSpPr>
                <p:cNvPr id="80" name="Freeform 87"/>
                <p:cNvSpPr>
                  <a:spLocks noEditPoints="1"/>
                </p:cNvSpPr>
                <p:nvPr/>
              </p:nvSpPr>
              <p:spPr bwMode="auto">
                <a:xfrm>
                  <a:off x="2027238" y="2071688"/>
                  <a:ext cx="450850" cy="482600"/>
                </a:xfrm>
                <a:custGeom>
                  <a:avLst/>
                  <a:gdLst>
                    <a:gd name="T0" fmla="*/ 104 w 120"/>
                    <a:gd name="T1" fmla="*/ 0 h 128"/>
                    <a:gd name="T2" fmla="*/ 16 w 120"/>
                    <a:gd name="T3" fmla="*/ 0 h 128"/>
                    <a:gd name="T4" fmla="*/ 0 w 120"/>
                    <a:gd name="T5" fmla="*/ 16 h 128"/>
                    <a:gd name="T6" fmla="*/ 0 w 120"/>
                    <a:gd name="T7" fmla="*/ 112 h 128"/>
                    <a:gd name="T8" fmla="*/ 16 w 120"/>
                    <a:gd name="T9" fmla="*/ 128 h 128"/>
                    <a:gd name="T10" fmla="*/ 104 w 120"/>
                    <a:gd name="T11" fmla="*/ 128 h 128"/>
                    <a:gd name="T12" fmla="*/ 120 w 120"/>
                    <a:gd name="T13" fmla="*/ 112 h 128"/>
                    <a:gd name="T14" fmla="*/ 120 w 120"/>
                    <a:gd name="T15" fmla="*/ 16 h 128"/>
                    <a:gd name="T16" fmla="*/ 104 w 120"/>
                    <a:gd name="T17" fmla="*/ 0 h 128"/>
                    <a:gd name="T18" fmla="*/ 112 w 120"/>
                    <a:gd name="T19" fmla="*/ 112 h 128"/>
                    <a:gd name="T20" fmla="*/ 104 w 120"/>
                    <a:gd name="T21" fmla="*/ 120 h 128"/>
                    <a:gd name="T22" fmla="*/ 16 w 120"/>
                    <a:gd name="T23" fmla="*/ 120 h 128"/>
                    <a:gd name="T24" fmla="*/ 8 w 120"/>
                    <a:gd name="T25" fmla="*/ 112 h 128"/>
                    <a:gd name="T26" fmla="*/ 8 w 120"/>
                    <a:gd name="T27" fmla="*/ 16 h 128"/>
                    <a:gd name="T28" fmla="*/ 16 w 120"/>
                    <a:gd name="T29" fmla="*/ 8 h 128"/>
                    <a:gd name="T30" fmla="*/ 104 w 120"/>
                    <a:gd name="T31" fmla="*/ 8 h 128"/>
                    <a:gd name="T32" fmla="*/ 112 w 120"/>
                    <a:gd name="T33" fmla="*/ 16 h 128"/>
                    <a:gd name="T34" fmla="*/ 112 w 120"/>
                    <a:gd name="T35" fmla="*/ 11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0" h="128">
                      <a:moveTo>
                        <a:pt x="10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21"/>
                        <a:pt x="7" y="128"/>
                        <a:pt x="16" y="128"/>
                      </a:cubicBezTo>
                      <a:cubicBezTo>
                        <a:pt x="104" y="128"/>
                        <a:pt x="104" y="128"/>
                        <a:pt x="104" y="128"/>
                      </a:cubicBezTo>
                      <a:cubicBezTo>
                        <a:pt x="113" y="128"/>
                        <a:pt x="120" y="121"/>
                        <a:pt x="120" y="112"/>
                      </a:cubicBezTo>
                      <a:cubicBezTo>
                        <a:pt x="120" y="16"/>
                        <a:pt x="120" y="16"/>
                        <a:pt x="120" y="16"/>
                      </a:cubicBezTo>
                      <a:cubicBezTo>
                        <a:pt x="120" y="7"/>
                        <a:pt x="113" y="0"/>
                        <a:pt x="104" y="0"/>
                      </a:cubicBezTo>
                      <a:close/>
                      <a:moveTo>
                        <a:pt x="112" y="112"/>
                      </a:moveTo>
                      <a:cubicBezTo>
                        <a:pt x="112" y="116"/>
                        <a:pt x="108" y="120"/>
                        <a:pt x="104" y="120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2" y="120"/>
                        <a:pt x="8" y="116"/>
                        <a:pt x="8" y="112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12"/>
                        <a:pt x="12" y="8"/>
                        <a:pt x="16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8" y="8"/>
                        <a:pt x="112" y="12"/>
                        <a:pt x="112" y="16"/>
                      </a:cubicBezTo>
                      <a:lnTo>
                        <a:pt x="112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Freeform 88"/>
                <p:cNvSpPr>
                  <a:spLocks noEditPoints="1"/>
                </p:cNvSpPr>
                <p:nvPr/>
              </p:nvSpPr>
              <p:spPr bwMode="auto">
                <a:xfrm>
                  <a:off x="2087563" y="2132013"/>
                  <a:ext cx="330200" cy="301625"/>
                </a:xfrm>
                <a:custGeom>
                  <a:avLst/>
                  <a:gdLst>
                    <a:gd name="T0" fmla="*/ 84 w 88"/>
                    <a:gd name="T1" fmla="*/ 0 h 80"/>
                    <a:gd name="T2" fmla="*/ 4 w 88"/>
                    <a:gd name="T3" fmla="*/ 0 h 80"/>
                    <a:gd name="T4" fmla="*/ 0 w 88"/>
                    <a:gd name="T5" fmla="*/ 4 h 80"/>
                    <a:gd name="T6" fmla="*/ 0 w 88"/>
                    <a:gd name="T7" fmla="*/ 76 h 80"/>
                    <a:gd name="T8" fmla="*/ 4 w 88"/>
                    <a:gd name="T9" fmla="*/ 80 h 80"/>
                    <a:gd name="T10" fmla="*/ 84 w 88"/>
                    <a:gd name="T11" fmla="*/ 80 h 80"/>
                    <a:gd name="T12" fmla="*/ 88 w 88"/>
                    <a:gd name="T13" fmla="*/ 76 h 80"/>
                    <a:gd name="T14" fmla="*/ 88 w 88"/>
                    <a:gd name="T15" fmla="*/ 4 h 80"/>
                    <a:gd name="T16" fmla="*/ 84 w 88"/>
                    <a:gd name="T17" fmla="*/ 0 h 80"/>
                    <a:gd name="T18" fmla="*/ 84 w 88"/>
                    <a:gd name="T19" fmla="*/ 4 h 80"/>
                    <a:gd name="T20" fmla="*/ 84 w 88"/>
                    <a:gd name="T21" fmla="*/ 59 h 80"/>
                    <a:gd name="T22" fmla="*/ 71 w 88"/>
                    <a:gd name="T23" fmla="*/ 45 h 80"/>
                    <a:gd name="T24" fmla="*/ 68 w 88"/>
                    <a:gd name="T25" fmla="*/ 44 h 80"/>
                    <a:gd name="T26" fmla="*/ 65 w 88"/>
                    <a:gd name="T27" fmla="*/ 45 h 80"/>
                    <a:gd name="T28" fmla="*/ 55 w 88"/>
                    <a:gd name="T29" fmla="*/ 57 h 80"/>
                    <a:gd name="T30" fmla="*/ 23 w 88"/>
                    <a:gd name="T31" fmla="*/ 21 h 80"/>
                    <a:gd name="T32" fmla="*/ 20 w 88"/>
                    <a:gd name="T33" fmla="*/ 20 h 80"/>
                    <a:gd name="T34" fmla="*/ 17 w 88"/>
                    <a:gd name="T35" fmla="*/ 21 h 80"/>
                    <a:gd name="T36" fmla="*/ 4 w 88"/>
                    <a:gd name="T37" fmla="*/ 36 h 80"/>
                    <a:gd name="T38" fmla="*/ 4 w 88"/>
                    <a:gd name="T39" fmla="*/ 4 h 80"/>
                    <a:gd name="T40" fmla="*/ 84 w 88"/>
                    <a:gd name="T41" fmla="*/ 4 h 80"/>
                    <a:gd name="T42" fmla="*/ 4 w 88"/>
                    <a:gd name="T43" fmla="*/ 42 h 80"/>
                    <a:gd name="T44" fmla="*/ 20 w 88"/>
                    <a:gd name="T45" fmla="*/ 24 h 80"/>
                    <a:gd name="T46" fmla="*/ 52 w 88"/>
                    <a:gd name="T47" fmla="*/ 61 h 80"/>
                    <a:gd name="T48" fmla="*/ 55 w 88"/>
                    <a:gd name="T49" fmla="*/ 63 h 80"/>
                    <a:gd name="T50" fmla="*/ 66 w 88"/>
                    <a:gd name="T51" fmla="*/ 76 h 80"/>
                    <a:gd name="T52" fmla="*/ 4 w 88"/>
                    <a:gd name="T53" fmla="*/ 76 h 80"/>
                    <a:gd name="T54" fmla="*/ 4 w 88"/>
                    <a:gd name="T55" fmla="*/ 42 h 80"/>
                    <a:gd name="T56" fmla="*/ 71 w 88"/>
                    <a:gd name="T57" fmla="*/ 76 h 80"/>
                    <a:gd name="T58" fmla="*/ 57 w 88"/>
                    <a:gd name="T59" fmla="*/ 60 h 80"/>
                    <a:gd name="T60" fmla="*/ 68 w 88"/>
                    <a:gd name="T61" fmla="*/ 48 h 80"/>
                    <a:gd name="T62" fmla="*/ 84 w 88"/>
                    <a:gd name="T63" fmla="*/ 66 h 80"/>
                    <a:gd name="T64" fmla="*/ 84 w 88"/>
                    <a:gd name="T65" fmla="*/ 76 h 80"/>
                    <a:gd name="T66" fmla="*/ 71 w 88"/>
                    <a:gd name="T67" fmla="*/ 76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8" h="80">
                      <a:moveTo>
                        <a:pt x="8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78"/>
                        <a:pt x="2" y="80"/>
                        <a:pt x="4" y="80"/>
                      </a:cubicBezTo>
                      <a:cubicBezTo>
                        <a:pt x="84" y="80"/>
                        <a:pt x="84" y="80"/>
                        <a:pt x="84" y="80"/>
                      </a:cubicBezTo>
                      <a:cubicBezTo>
                        <a:pt x="86" y="80"/>
                        <a:pt x="88" y="78"/>
                        <a:pt x="88" y="76"/>
                      </a:cubicBezTo>
                      <a:cubicBezTo>
                        <a:pt x="88" y="4"/>
                        <a:pt x="88" y="4"/>
                        <a:pt x="88" y="4"/>
                      </a:cubicBezTo>
                      <a:cubicBezTo>
                        <a:pt x="88" y="2"/>
                        <a:pt x="86" y="0"/>
                        <a:pt x="84" y="0"/>
                      </a:cubicBezTo>
                      <a:close/>
                      <a:moveTo>
                        <a:pt x="84" y="4"/>
                      </a:moveTo>
                      <a:cubicBezTo>
                        <a:pt x="84" y="59"/>
                        <a:pt x="84" y="59"/>
                        <a:pt x="84" y="59"/>
                      </a:cubicBezTo>
                      <a:cubicBezTo>
                        <a:pt x="71" y="45"/>
                        <a:pt x="71" y="45"/>
                        <a:pt x="71" y="45"/>
                      </a:cubicBezTo>
                      <a:cubicBezTo>
                        <a:pt x="70" y="44"/>
                        <a:pt x="69" y="44"/>
                        <a:pt x="68" y="44"/>
                      </a:cubicBezTo>
                      <a:cubicBezTo>
                        <a:pt x="67" y="44"/>
                        <a:pt x="66" y="44"/>
                        <a:pt x="65" y="45"/>
                      </a:cubicBezTo>
                      <a:cubicBezTo>
                        <a:pt x="55" y="57"/>
                        <a:pt x="55" y="57"/>
                        <a:pt x="55" y="57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2" y="20"/>
                        <a:pt x="21" y="20"/>
                        <a:pt x="20" y="20"/>
                      </a:cubicBezTo>
                      <a:cubicBezTo>
                        <a:pt x="19" y="20"/>
                        <a:pt x="18" y="20"/>
                        <a:pt x="17" y="21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4"/>
                        <a:pt x="4" y="4"/>
                        <a:pt x="4" y="4"/>
                      </a:cubicBezTo>
                      <a:lnTo>
                        <a:pt x="84" y="4"/>
                      </a:lnTo>
                      <a:close/>
                      <a:moveTo>
                        <a:pt x="4" y="42"/>
                      </a:move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52" y="61"/>
                        <a:pt x="52" y="61"/>
                        <a:pt x="52" y="61"/>
                      </a:cubicBezTo>
                      <a:cubicBezTo>
                        <a:pt x="55" y="63"/>
                        <a:pt x="55" y="63"/>
                        <a:pt x="55" y="63"/>
                      </a:cubicBezTo>
                      <a:cubicBezTo>
                        <a:pt x="66" y="76"/>
                        <a:pt x="66" y="76"/>
                        <a:pt x="66" y="76"/>
                      </a:cubicBezTo>
                      <a:cubicBezTo>
                        <a:pt x="4" y="76"/>
                        <a:pt x="4" y="76"/>
                        <a:pt x="4" y="76"/>
                      </a:cubicBezTo>
                      <a:lnTo>
                        <a:pt x="4" y="42"/>
                      </a:lnTo>
                      <a:close/>
                      <a:moveTo>
                        <a:pt x="71" y="76"/>
                      </a:moveTo>
                      <a:cubicBezTo>
                        <a:pt x="57" y="60"/>
                        <a:pt x="57" y="60"/>
                        <a:pt x="57" y="60"/>
                      </a:cubicBezTo>
                      <a:cubicBezTo>
                        <a:pt x="68" y="48"/>
                        <a:pt x="68" y="48"/>
                        <a:pt x="68" y="48"/>
                      </a:cubicBezTo>
                      <a:cubicBezTo>
                        <a:pt x="84" y="66"/>
                        <a:pt x="84" y="66"/>
                        <a:pt x="84" y="66"/>
                      </a:cubicBezTo>
                      <a:cubicBezTo>
                        <a:pt x="84" y="76"/>
                        <a:pt x="84" y="76"/>
                        <a:pt x="84" y="76"/>
                      </a:cubicBezTo>
                      <a:lnTo>
                        <a:pt x="71" y="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Freeform 89"/>
                <p:cNvSpPr>
                  <a:spLocks noEditPoints="1"/>
                </p:cNvSpPr>
                <p:nvPr/>
              </p:nvSpPr>
              <p:spPr bwMode="auto">
                <a:xfrm>
                  <a:off x="2268538" y="2178051"/>
                  <a:ext cx="88900" cy="90488"/>
                </a:xfrm>
                <a:custGeom>
                  <a:avLst/>
                  <a:gdLst>
                    <a:gd name="T0" fmla="*/ 12 w 24"/>
                    <a:gd name="T1" fmla="*/ 24 h 24"/>
                    <a:gd name="T2" fmla="*/ 24 w 24"/>
                    <a:gd name="T3" fmla="*/ 12 h 24"/>
                    <a:gd name="T4" fmla="*/ 12 w 24"/>
                    <a:gd name="T5" fmla="*/ 0 h 24"/>
                    <a:gd name="T6" fmla="*/ 0 w 24"/>
                    <a:gd name="T7" fmla="*/ 12 h 24"/>
                    <a:gd name="T8" fmla="*/ 12 w 24"/>
                    <a:gd name="T9" fmla="*/ 24 h 24"/>
                    <a:gd name="T10" fmla="*/ 12 w 24"/>
                    <a:gd name="T11" fmla="*/ 4 h 24"/>
                    <a:gd name="T12" fmla="*/ 20 w 24"/>
                    <a:gd name="T13" fmla="*/ 12 h 24"/>
                    <a:gd name="T14" fmla="*/ 12 w 24"/>
                    <a:gd name="T15" fmla="*/ 20 h 24"/>
                    <a:gd name="T16" fmla="*/ 4 w 24"/>
                    <a:gd name="T17" fmla="*/ 12 h 24"/>
                    <a:gd name="T18" fmla="*/ 12 w 24"/>
                    <a:gd name="T19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12" y="24"/>
                      </a:moveTo>
                      <a:cubicBezTo>
                        <a:pt x="19" y="24"/>
                        <a:pt x="24" y="19"/>
                        <a:pt x="24" y="12"/>
                      </a:cubicBezTo>
                      <a:cubicBezTo>
                        <a:pt x="24" y="5"/>
                        <a:pt x="19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9"/>
                        <a:pt x="5" y="24"/>
                        <a:pt x="12" y="24"/>
                      </a:cubicBezTo>
                      <a:close/>
                      <a:moveTo>
                        <a:pt x="12" y="4"/>
                      </a:moveTo>
                      <a:cubicBezTo>
                        <a:pt x="16" y="4"/>
                        <a:pt x="20" y="8"/>
                        <a:pt x="20" y="12"/>
                      </a:cubicBezTo>
                      <a:cubicBezTo>
                        <a:pt x="20" y="16"/>
                        <a:pt x="16" y="20"/>
                        <a:pt x="12" y="20"/>
                      </a:cubicBezTo>
                      <a:cubicBezTo>
                        <a:pt x="8" y="20"/>
                        <a:pt x="4" y="16"/>
                        <a:pt x="4" y="12"/>
                      </a:cubicBezTo>
                      <a:cubicBezTo>
                        <a:pt x="4" y="8"/>
                        <a:pt x="8" y="4"/>
                        <a:pt x="1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3" name="Group 32"/>
              <p:cNvGrpSpPr/>
              <p:nvPr/>
            </p:nvGrpSpPr>
            <p:grpSpPr>
              <a:xfrm>
                <a:off x="10091435" y="2775575"/>
                <a:ext cx="481012" cy="482600"/>
                <a:chOff x="1049338" y="2071688"/>
                <a:chExt cx="481012" cy="482600"/>
              </a:xfrm>
              <a:solidFill>
                <a:schemeClr val="bg1"/>
              </a:solidFill>
            </p:grpSpPr>
            <p:sp>
              <p:nvSpPr>
                <p:cNvPr id="84" name="Freeform 90"/>
                <p:cNvSpPr>
                  <a:spLocks noEditPoints="1"/>
                </p:cNvSpPr>
                <p:nvPr/>
              </p:nvSpPr>
              <p:spPr bwMode="auto">
                <a:xfrm>
                  <a:off x="1049338" y="2071688"/>
                  <a:ext cx="481012" cy="482600"/>
                </a:xfrm>
                <a:custGeom>
                  <a:avLst/>
                  <a:gdLst>
                    <a:gd name="T0" fmla="*/ 83 w 128"/>
                    <a:gd name="T1" fmla="*/ 40 h 128"/>
                    <a:gd name="T2" fmla="*/ 64 w 128"/>
                    <a:gd name="T3" fmla="*/ 0 h 128"/>
                    <a:gd name="T4" fmla="*/ 36 w 128"/>
                    <a:gd name="T5" fmla="*/ 41 h 128"/>
                    <a:gd name="T6" fmla="*/ 32 w 128"/>
                    <a:gd name="T7" fmla="*/ 43 h 128"/>
                    <a:gd name="T8" fmla="*/ 12 w 128"/>
                    <a:gd name="T9" fmla="*/ 40 h 128"/>
                    <a:gd name="T10" fmla="*/ 0 w 128"/>
                    <a:gd name="T11" fmla="*/ 116 h 128"/>
                    <a:gd name="T12" fmla="*/ 24 w 128"/>
                    <a:gd name="T13" fmla="*/ 128 h 128"/>
                    <a:gd name="T14" fmla="*/ 35 w 128"/>
                    <a:gd name="T15" fmla="*/ 121 h 128"/>
                    <a:gd name="T16" fmla="*/ 36 w 128"/>
                    <a:gd name="T17" fmla="*/ 121 h 128"/>
                    <a:gd name="T18" fmla="*/ 76 w 128"/>
                    <a:gd name="T19" fmla="*/ 128 h 128"/>
                    <a:gd name="T20" fmla="*/ 112 w 128"/>
                    <a:gd name="T21" fmla="*/ 120 h 128"/>
                    <a:gd name="T22" fmla="*/ 114 w 128"/>
                    <a:gd name="T23" fmla="*/ 109 h 128"/>
                    <a:gd name="T24" fmla="*/ 121 w 128"/>
                    <a:gd name="T25" fmla="*/ 88 h 128"/>
                    <a:gd name="T26" fmla="*/ 124 w 128"/>
                    <a:gd name="T27" fmla="*/ 67 h 128"/>
                    <a:gd name="T28" fmla="*/ 128 w 128"/>
                    <a:gd name="T29" fmla="*/ 58 h 128"/>
                    <a:gd name="T30" fmla="*/ 117 w 128"/>
                    <a:gd name="T31" fmla="*/ 42 h 128"/>
                    <a:gd name="T32" fmla="*/ 24 w 128"/>
                    <a:gd name="T33" fmla="*/ 120 h 128"/>
                    <a:gd name="T34" fmla="*/ 8 w 128"/>
                    <a:gd name="T35" fmla="*/ 116 h 128"/>
                    <a:gd name="T36" fmla="*/ 12 w 128"/>
                    <a:gd name="T37" fmla="*/ 48 h 128"/>
                    <a:gd name="T38" fmla="*/ 28 w 128"/>
                    <a:gd name="T39" fmla="*/ 52 h 128"/>
                    <a:gd name="T40" fmla="*/ 120 w 128"/>
                    <a:gd name="T41" fmla="*/ 58 h 128"/>
                    <a:gd name="T42" fmla="*/ 104 w 128"/>
                    <a:gd name="T43" fmla="*/ 64 h 128"/>
                    <a:gd name="T44" fmla="*/ 104 w 128"/>
                    <a:gd name="T45" fmla="*/ 68 h 128"/>
                    <a:gd name="T46" fmla="*/ 118 w 128"/>
                    <a:gd name="T47" fmla="*/ 75 h 128"/>
                    <a:gd name="T48" fmla="*/ 100 w 128"/>
                    <a:gd name="T49" fmla="*/ 84 h 128"/>
                    <a:gd name="T50" fmla="*/ 100 w 128"/>
                    <a:gd name="T51" fmla="*/ 88 h 128"/>
                    <a:gd name="T52" fmla="*/ 113 w 128"/>
                    <a:gd name="T53" fmla="*/ 96 h 128"/>
                    <a:gd name="T54" fmla="*/ 96 w 128"/>
                    <a:gd name="T55" fmla="*/ 104 h 128"/>
                    <a:gd name="T56" fmla="*/ 96 w 128"/>
                    <a:gd name="T57" fmla="*/ 108 h 128"/>
                    <a:gd name="T58" fmla="*/ 106 w 128"/>
                    <a:gd name="T59" fmla="*/ 114 h 128"/>
                    <a:gd name="T60" fmla="*/ 98 w 128"/>
                    <a:gd name="T61" fmla="*/ 120 h 128"/>
                    <a:gd name="T62" fmla="*/ 54 w 128"/>
                    <a:gd name="T63" fmla="*/ 117 h 128"/>
                    <a:gd name="T64" fmla="*/ 32 w 128"/>
                    <a:gd name="T65" fmla="*/ 110 h 128"/>
                    <a:gd name="T66" fmla="*/ 35 w 128"/>
                    <a:gd name="T67" fmla="*/ 50 h 128"/>
                    <a:gd name="T68" fmla="*/ 60 w 128"/>
                    <a:gd name="T69" fmla="*/ 12 h 128"/>
                    <a:gd name="T70" fmla="*/ 76 w 128"/>
                    <a:gd name="T71" fmla="*/ 27 h 128"/>
                    <a:gd name="T72" fmla="*/ 115 w 128"/>
                    <a:gd name="T73" fmla="*/ 50 h 128"/>
                    <a:gd name="T74" fmla="*/ 120 w 128"/>
                    <a:gd name="T75" fmla="*/ 5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28" h="128">
                      <a:moveTo>
                        <a:pt x="117" y="42"/>
                      </a:moveTo>
                      <a:cubicBezTo>
                        <a:pt x="112" y="41"/>
                        <a:pt x="100" y="41"/>
                        <a:pt x="83" y="40"/>
                      </a:cubicBezTo>
                      <a:cubicBezTo>
                        <a:pt x="84" y="36"/>
                        <a:pt x="84" y="33"/>
                        <a:pt x="84" y="27"/>
                      </a:cubicBezTo>
                      <a:cubicBezTo>
                        <a:pt x="84" y="13"/>
                        <a:pt x="73" y="0"/>
                        <a:pt x="64" y="0"/>
                      </a:cubicBezTo>
                      <a:cubicBezTo>
                        <a:pt x="57" y="0"/>
                        <a:pt x="52" y="5"/>
                        <a:pt x="52" y="12"/>
                      </a:cubicBezTo>
                      <a:cubicBezTo>
                        <a:pt x="52" y="20"/>
                        <a:pt x="49" y="34"/>
                        <a:pt x="36" y="41"/>
                      </a:cubicBezTo>
                      <a:cubicBezTo>
                        <a:pt x="35" y="41"/>
                        <a:pt x="32" y="43"/>
                        <a:pt x="32" y="43"/>
                      </a:cubicBezTo>
                      <a:cubicBezTo>
                        <a:pt x="32" y="43"/>
                        <a:pt x="32" y="43"/>
                        <a:pt x="32" y="43"/>
                      </a:cubicBezTo>
                      <a:cubicBezTo>
                        <a:pt x="30" y="41"/>
                        <a:pt x="27" y="40"/>
                        <a:pt x="24" y="40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5" y="40"/>
                        <a:pt x="0" y="45"/>
                        <a:pt x="0" y="52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cubicBezTo>
                        <a:pt x="0" y="123"/>
                        <a:pt x="5" y="128"/>
                        <a:pt x="12" y="128"/>
                      </a:cubicBezTo>
                      <a:cubicBezTo>
                        <a:pt x="24" y="128"/>
                        <a:pt x="24" y="128"/>
                        <a:pt x="24" y="128"/>
                      </a:cubicBezTo>
                      <a:cubicBezTo>
                        <a:pt x="29" y="128"/>
                        <a:pt x="33" y="125"/>
                        <a:pt x="35" y="121"/>
                      </a:cubicBezTo>
                      <a:cubicBezTo>
                        <a:pt x="35" y="121"/>
                        <a:pt x="35" y="121"/>
                        <a:pt x="35" y="121"/>
                      </a:cubicBezTo>
                      <a:cubicBezTo>
                        <a:pt x="35" y="121"/>
                        <a:pt x="35" y="121"/>
                        <a:pt x="36" y="121"/>
                      </a:cubicBezTo>
                      <a:cubicBezTo>
                        <a:pt x="36" y="121"/>
                        <a:pt x="36" y="121"/>
                        <a:pt x="36" y="121"/>
                      </a:cubicBezTo>
                      <a:cubicBezTo>
                        <a:pt x="38" y="122"/>
                        <a:pt x="43" y="123"/>
                        <a:pt x="52" y="125"/>
                      </a:cubicBezTo>
                      <a:cubicBezTo>
                        <a:pt x="54" y="126"/>
                        <a:pt x="65" y="128"/>
                        <a:pt x="76" y="128"/>
                      </a:cubicBezTo>
                      <a:cubicBezTo>
                        <a:pt x="98" y="128"/>
                        <a:pt x="98" y="128"/>
                        <a:pt x="98" y="128"/>
                      </a:cubicBezTo>
                      <a:cubicBezTo>
                        <a:pt x="105" y="128"/>
                        <a:pt x="109" y="125"/>
                        <a:pt x="112" y="120"/>
                      </a:cubicBezTo>
                      <a:cubicBezTo>
                        <a:pt x="112" y="120"/>
                        <a:pt x="113" y="118"/>
                        <a:pt x="114" y="116"/>
                      </a:cubicBezTo>
                      <a:cubicBezTo>
                        <a:pt x="115" y="114"/>
                        <a:pt x="115" y="112"/>
                        <a:pt x="114" y="109"/>
                      </a:cubicBezTo>
                      <a:cubicBezTo>
                        <a:pt x="118" y="106"/>
                        <a:pt x="120" y="102"/>
                        <a:pt x="121" y="99"/>
                      </a:cubicBezTo>
                      <a:cubicBezTo>
                        <a:pt x="122" y="94"/>
                        <a:pt x="122" y="90"/>
                        <a:pt x="121" y="88"/>
                      </a:cubicBezTo>
                      <a:cubicBezTo>
                        <a:pt x="123" y="85"/>
                        <a:pt x="125" y="82"/>
                        <a:pt x="126" y="77"/>
                      </a:cubicBezTo>
                      <a:cubicBezTo>
                        <a:pt x="127" y="73"/>
                        <a:pt x="126" y="70"/>
                        <a:pt x="124" y="67"/>
                      </a:cubicBezTo>
                      <a:cubicBezTo>
                        <a:pt x="127" y="65"/>
                        <a:pt x="128" y="61"/>
                        <a:pt x="128" y="58"/>
                      </a:cubicBezTo>
                      <a:cubicBezTo>
                        <a:pt x="128" y="58"/>
                        <a:pt x="128" y="58"/>
                        <a:pt x="128" y="58"/>
                      </a:cubicBezTo>
                      <a:cubicBezTo>
                        <a:pt x="128" y="57"/>
                        <a:pt x="128" y="57"/>
                        <a:pt x="128" y="56"/>
                      </a:cubicBezTo>
                      <a:cubicBezTo>
                        <a:pt x="128" y="51"/>
                        <a:pt x="125" y="44"/>
                        <a:pt x="117" y="42"/>
                      </a:cubicBezTo>
                      <a:close/>
                      <a:moveTo>
                        <a:pt x="28" y="116"/>
                      </a:moveTo>
                      <a:cubicBezTo>
                        <a:pt x="28" y="118"/>
                        <a:pt x="26" y="120"/>
                        <a:pt x="24" y="120"/>
                      </a:cubicBezTo>
                      <a:cubicBezTo>
                        <a:pt x="12" y="120"/>
                        <a:pt x="12" y="120"/>
                        <a:pt x="12" y="120"/>
                      </a:cubicBezTo>
                      <a:cubicBezTo>
                        <a:pt x="10" y="120"/>
                        <a:pt x="8" y="118"/>
                        <a:pt x="8" y="116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8" y="50"/>
                        <a:pt x="10" y="48"/>
                        <a:pt x="12" y="48"/>
                      </a:cubicBezTo>
                      <a:cubicBezTo>
                        <a:pt x="24" y="48"/>
                        <a:pt x="24" y="48"/>
                        <a:pt x="24" y="48"/>
                      </a:cubicBezTo>
                      <a:cubicBezTo>
                        <a:pt x="26" y="48"/>
                        <a:pt x="28" y="50"/>
                        <a:pt x="28" y="52"/>
                      </a:cubicBezTo>
                      <a:lnTo>
                        <a:pt x="28" y="116"/>
                      </a:lnTo>
                      <a:close/>
                      <a:moveTo>
                        <a:pt x="120" y="58"/>
                      </a:moveTo>
                      <a:cubicBezTo>
                        <a:pt x="120" y="60"/>
                        <a:pt x="119" y="64"/>
                        <a:pt x="112" y="64"/>
                      </a:cubicBezTo>
                      <a:cubicBezTo>
                        <a:pt x="106" y="64"/>
                        <a:pt x="104" y="64"/>
                        <a:pt x="104" y="64"/>
                      </a:cubicBezTo>
                      <a:cubicBezTo>
                        <a:pt x="103" y="64"/>
                        <a:pt x="102" y="65"/>
                        <a:pt x="102" y="66"/>
                      </a:cubicBezTo>
                      <a:cubicBezTo>
                        <a:pt x="102" y="67"/>
                        <a:pt x="103" y="68"/>
                        <a:pt x="104" y="68"/>
                      </a:cubicBezTo>
                      <a:cubicBezTo>
                        <a:pt x="104" y="68"/>
                        <a:pt x="106" y="68"/>
                        <a:pt x="112" y="68"/>
                      </a:cubicBezTo>
                      <a:cubicBezTo>
                        <a:pt x="118" y="68"/>
                        <a:pt x="119" y="73"/>
                        <a:pt x="118" y="75"/>
                      </a:cubicBezTo>
                      <a:cubicBezTo>
                        <a:pt x="118" y="78"/>
                        <a:pt x="116" y="84"/>
                        <a:pt x="110" y="84"/>
                      </a:cubicBezTo>
                      <a:cubicBezTo>
                        <a:pt x="103" y="84"/>
                        <a:pt x="100" y="84"/>
                        <a:pt x="100" y="84"/>
                      </a:cubicBezTo>
                      <a:cubicBezTo>
                        <a:pt x="99" y="84"/>
                        <a:pt x="98" y="85"/>
                        <a:pt x="98" y="86"/>
                      </a:cubicBezTo>
                      <a:cubicBezTo>
                        <a:pt x="98" y="87"/>
                        <a:pt x="99" y="88"/>
                        <a:pt x="100" y="88"/>
                      </a:cubicBezTo>
                      <a:cubicBezTo>
                        <a:pt x="100" y="88"/>
                        <a:pt x="105" y="88"/>
                        <a:pt x="108" y="88"/>
                      </a:cubicBezTo>
                      <a:cubicBezTo>
                        <a:pt x="115" y="88"/>
                        <a:pt x="114" y="93"/>
                        <a:pt x="113" y="96"/>
                      </a:cubicBezTo>
                      <a:cubicBezTo>
                        <a:pt x="112" y="100"/>
                        <a:pt x="111" y="104"/>
                        <a:pt x="103" y="104"/>
                      </a:cubicBezTo>
                      <a:cubicBezTo>
                        <a:pt x="100" y="104"/>
                        <a:pt x="96" y="104"/>
                        <a:pt x="96" y="104"/>
                      </a:cubicBezTo>
                      <a:cubicBezTo>
                        <a:pt x="95" y="104"/>
                        <a:pt x="94" y="105"/>
                        <a:pt x="94" y="106"/>
                      </a:cubicBezTo>
                      <a:cubicBezTo>
                        <a:pt x="94" y="107"/>
                        <a:pt x="95" y="108"/>
                        <a:pt x="96" y="108"/>
                      </a:cubicBezTo>
                      <a:cubicBezTo>
                        <a:pt x="96" y="108"/>
                        <a:pt x="99" y="108"/>
                        <a:pt x="102" y="108"/>
                      </a:cubicBezTo>
                      <a:cubicBezTo>
                        <a:pt x="107" y="108"/>
                        <a:pt x="107" y="112"/>
                        <a:pt x="106" y="114"/>
                      </a:cubicBezTo>
                      <a:cubicBezTo>
                        <a:pt x="106" y="115"/>
                        <a:pt x="105" y="116"/>
                        <a:pt x="105" y="117"/>
                      </a:cubicBezTo>
                      <a:cubicBezTo>
                        <a:pt x="104" y="119"/>
                        <a:pt x="102" y="120"/>
                        <a:pt x="98" y="120"/>
                      </a:cubicBezTo>
                      <a:cubicBezTo>
                        <a:pt x="76" y="120"/>
                        <a:pt x="76" y="120"/>
                        <a:pt x="76" y="120"/>
                      </a:cubicBezTo>
                      <a:cubicBezTo>
                        <a:pt x="65" y="120"/>
                        <a:pt x="54" y="118"/>
                        <a:pt x="54" y="117"/>
                      </a:cubicBezTo>
                      <a:cubicBezTo>
                        <a:pt x="37" y="114"/>
                        <a:pt x="36" y="113"/>
                        <a:pt x="35" y="113"/>
                      </a:cubicBezTo>
                      <a:cubicBezTo>
                        <a:pt x="35" y="113"/>
                        <a:pt x="32" y="112"/>
                        <a:pt x="32" y="110"/>
                      </a:cubicBezTo>
                      <a:cubicBezTo>
                        <a:pt x="32" y="54"/>
                        <a:pt x="32" y="54"/>
                        <a:pt x="32" y="54"/>
                      </a:cubicBezTo>
                      <a:cubicBezTo>
                        <a:pt x="32" y="52"/>
                        <a:pt x="33" y="51"/>
                        <a:pt x="35" y="50"/>
                      </a:cubicBezTo>
                      <a:cubicBezTo>
                        <a:pt x="35" y="50"/>
                        <a:pt x="36" y="50"/>
                        <a:pt x="36" y="50"/>
                      </a:cubicBezTo>
                      <a:cubicBezTo>
                        <a:pt x="54" y="42"/>
                        <a:pt x="60" y="26"/>
                        <a:pt x="60" y="12"/>
                      </a:cubicBezTo>
                      <a:cubicBezTo>
                        <a:pt x="60" y="10"/>
                        <a:pt x="62" y="8"/>
                        <a:pt x="64" y="8"/>
                      </a:cubicBezTo>
                      <a:cubicBezTo>
                        <a:pt x="68" y="8"/>
                        <a:pt x="76" y="16"/>
                        <a:pt x="76" y="27"/>
                      </a:cubicBezTo>
                      <a:cubicBezTo>
                        <a:pt x="76" y="36"/>
                        <a:pt x="75" y="38"/>
                        <a:pt x="72" y="48"/>
                      </a:cubicBezTo>
                      <a:cubicBezTo>
                        <a:pt x="112" y="48"/>
                        <a:pt x="112" y="49"/>
                        <a:pt x="115" y="50"/>
                      </a:cubicBezTo>
                      <a:cubicBezTo>
                        <a:pt x="120" y="51"/>
                        <a:pt x="120" y="54"/>
                        <a:pt x="120" y="56"/>
                      </a:cubicBezTo>
                      <a:cubicBezTo>
                        <a:pt x="120" y="57"/>
                        <a:pt x="120" y="57"/>
                        <a:pt x="120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Freeform 91"/>
                <p:cNvSpPr>
                  <a:spLocks noEditPoints="1"/>
                </p:cNvSpPr>
                <p:nvPr/>
              </p:nvSpPr>
              <p:spPr bwMode="auto">
                <a:xfrm>
                  <a:off x="1093788" y="2463801"/>
                  <a:ext cx="44450" cy="44450"/>
                </a:xfrm>
                <a:custGeom>
                  <a:avLst/>
                  <a:gdLst>
                    <a:gd name="T0" fmla="*/ 6 w 12"/>
                    <a:gd name="T1" fmla="*/ 0 h 12"/>
                    <a:gd name="T2" fmla="*/ 0 w 12"/>
                    <a:gd name="T3" fmla="*/ 6 h 12"/>
                    <a:gd name="T4" fmla="*/ 6 w 12"/>
                    <a:gd name="T5" fmla="*/ 12 h 12"/>
                    <a:gd name="T6" fmla="*/ 12 w 12"/>
                    <a:gd name="T7" fmla="*/ 6 h 12"/>
                    <a:gd name="T8" fmla="*/ 6 w 12"/>
                    <a:gd name="T9" fmla="*/ 0 h 12"/>
                    <a:gd name="T10" fmla="*/ 6 w 12"/>
                    <a:gd name="T11" fmla="*/ 8 h 12"/>
                    <a:gd name="T12" fmla="*/ 4 w 12"/>
                    <a:gd name="T13" fmla="*/ 6 h 12"/>
                    <a:gd name="T14" fmla="*/ 6 w 12"/>
                    <a:gd name="T15" fmla="*/ 4 h 12"/>
                    <a:gd name="T16" fmla="*/ 8 w 12"/>
                    <a:gd name="T17" fmla="*/ 6 h 12"/>
                    <a:gd name="T18" fmla="*/ 6 w 12"/>
                    <a:gd name="T1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2">
                      <a:moveTo>
                        <a:pt x="6" y="0"/>
                      </a:move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9" y="12"/>
                        <a:pt x="12" y="9"/>
                        <a:pt x="12" y="6"/>
                      </a:cubicBezTo>
                      <a:cubicBezTo>
                        <a:pt x="12" y="3"/>
                        <a:pt x="9" y="0"/>
                        <a:pt x="6" y="0"/>
                      </a:cubicBezTo>
                      <a:close/>
                      <a:moveTo>
                        <a:pt x="6" y="8"/>
                      </a:moveTo>
                      <a:cubicBezTo>
                        <a:pt x="5" y="8"/>
                        <a:pt x="4" y="7"/>
                        <a:pt x="4" y="6"/>
                      </a:cubicBezTo>
                      <a:cubicBezTo>
                        <a:pt x="4" y="5"/>
                        <a:pt x="5" y="4"/>
                        <a:pt x="6" y="4"/>
                      </a:cubicBezTo>
                      <a:cubicBezTo>
                        <a:pt x="7" y="4"/>
                        <a:pt x="8" y="5"/>
                        <a:pt x="8" y="6"/>
                      </a:cubicBezTo>
                      <a:cubicBezTo>
                        <a:pt x="8" y="7"/>
                        <a:pt x="7" y="8"/>
                        <a:pt x="6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 marL="0" marR="0" lvl="0" indent="0" algn="l" defTabSz="6851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015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89" name="Text Box 10"/>
          <p:cNvSpPr txBox="1">
            <a:spLocks noChangeArrowheads="1"/>
          </p:cNvSpPr>
          <p:nvPr/>
        </p:nvSpPr>
        <p:spPr bwMode="auto">
          <a:xfrm>
            <a:off x="4482465" y="1564005"/>
            <a:ext cx="1605915" cy="9874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lvl="0" defTabSz="1087755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添加您的标题</a:t>
            </a:r>
          </a:p>
          <a:p>
            <a:pPr lvl="0" algn="just" defTabSz="1087755">
              <a:lnSpc>
                <a:spcPct val="12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grpSp>
        <p:nvGrpSpPr>
          <p:cNvPr id="100" name="组合 99"/>
          <p:cNvGrpSpPr/>
          <p:nvPr/>
        </p:nvGrpSpPr>
        <p:grpSpPr>
          <a:xfrm>
            <a:off x="4142408" y="2844648"/>
            <a:ext cx="1958990" cy="987577"/>
            <a:chOff x="4456730" y="3425114"/>
            <a:chExt cx="1958712" cy="988559"/>
          </a:xfrm>
        </p:grpSpPr>
        <p:sp>
          <p:nvSpPr>
            <p:cNvPr id="92" name="Rectangle 24"/>
            <p:cNvSpPr>
              <a:spLocks noChangeArrowheads="1"/>
            </p:cNvSpPr>
            <p:nvPr/>
          </p:nvSpPr>
          <p:spPr bwMode="auto">
            <a:xfrm>
              <a:off x="4456730" y="3425114"/>
              <a:ext cx="60763" cy="83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黑体" panose="02010600030101010101" charset="-122"/>
                <a:ea typeface="黑体" panose="02010600030101010101" charset="-122"/>
                <a:cs typeface="+mn-cs"/>
              </a:endParaRPr>
            </a:p>
          </p:txBody>
        </p:sp>
        <p:sp>
          <p:nvSpPr>
            <p:cNvPr id="96" name="Text Box 10"/>
            <p:cNvSpPr txBox="1">
              <a:spLocks noChangeArrowheads="1"/>
            </p:cNvSpPr>
            <p:nvPr/>
          </p:nvSpPr>
          <p:spPr bwMode="auto">
            <a:xfrm>
              <a:off x="4809633" y="3425710"/>
              <a:ext cx="1605809" cy="98796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lvl="0" defTabSz="1087755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0030101010101" charset="-122"/>
                  <a:ea typeface="黑体" panose="02010600030101010101" charset="-122"/>
                </a:rPr>
                <a:t>添加您的标题</a:t>
              </a:r>
            </a:p>
            <a:p>
              <a:pPr lvl="0" algn="just" defTabSz="1087755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0030101010101" charset="-122"/>
                  <a:ea typeface="黑体" panose="02010600030101010101" charset="-122"/>
                </a:rPr>
                <a:t>您的内容打在这里，或者通过复制您的文本后，在此框中选择粘贴，并选择只保留文字。您的内容打在这里，或者通过复制您的文本后，在此框中</a:t>
              </a: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6358573" y="1538288"/>
            <a:ext cx="2128837" cy="1019175"/>
            <a:chOff x="6671602" y="2119906"/>
            <a:chExt cx="2130050" cy="1018975"/>
          </a:xfrm>
        </p:grpSpPr>
        <p:sp>
          <p:nvSpPr>
            <p:cNvPr id="47119" name="Freeform 31"/>
            <p:cNvSpPr>
              <a:spLocks noChangeAspect="1" noEditPoints="1"/>
            </p:cNvSpPr>
            <p:nvPr/>
          </p:nvSpPr>
          <p:spPr>
            <a:xfrm>
              <a:off x="6671602" y="2119906"/>
              <a:ext cx="432000" cy="432851"/>
            </a:xfrm>
            <a:custGeom>
              <a:avLst/>
              <a:gdLst/>
              <a:ahLst/>
              <a:cxnLst>
                <a:cxn ang="0">
                  <a:pos x="216000" y="0"/>
                </a:cxn>
                <a:cxn ang="0">
                  <a:pos x="0" y="216426"/>
                </a:cxn>
                <a:cxn ang="0">
                  <a:pos x="216000" y="432851"/>
                </a:cxn>
                <a:cxn ang="0">
                  <a:pos x="432000" y="216426"/>
                </a:cxn>
                <a:cxn ang="0">
                  <a:pos x="216000" y="0"/>
                </a:cxn>
                <a:cxn ang="0">
                  <a:pos x="285429" y="106667"/>
                </a:cxn>
                <a:cxn ang="0">
                  <a:pos x="325543" y="146860"/>
                </a:cxn>
                <a:cxn ang="0">
                  <a:pos x="285429" y="188599"/>
                </a:cxn>
                <a:cxn ang="0">
                  <a:pos x="268457" y="183962"/>
                </a:cxn>
                <a:cxn ang="0">
                  <a:pos x="243771" y="146860"/>
                </a:cxn>
                <a:cxn ang="0">
                  <a:pos x="285429" y="106667"/>
                </a:cxn>
                <a:cxn ang="0">
                  <a:pos x="217543" y="148406"/>
                </a:cxn>
                <a:cxn ang="0">
                  <a:pos x="257657" y="190145"/>
                </a:cxn>
                <a:cxn ang="0">
                  <a:pos x="217543" y="230339"/>
                </a:cxn>
                <a:cxn ang="0">
                  <a:pos x="177429" y="190145"/>
                </a:cxn>
                <a:cxn ang="0">
                  <a:pos x="217543" y="148406"/>
                </a:cxn>
                <a:cxn ang="0">
                  <a:pos x="146571" y="106667"/>
                </a:cxn>
                <a:cxn ang="0">
                  <a:pos x="186686" y="146860"/>
                </a:cxn>
                <a:cxn ang="0">
                  <a:pos x="186686" y="149952"/>
                </a:cxn>
                <a:cxn ang="0">
                  <a:pos x="168171" y="182416"/>
                </a:cxn>
                <a:cxn ang="0">
                  <a:pos x="146571" y="188599"/>
                </a:cxn>
                <a:cxn ang="0">
                  <a:pos x="104914" y="146860"/>
                </a:cxn>
                <a:cxn ang="0">
                  <a:pos x="146571" y="106667"/>
                </a:cxn>
                <a:cxn ang="0">
                  <a:pos x="138857" y="298358"/>
                </a:cxn>
                <a:cxn ang="0">
                  <a:pos x="80229" y="287537"/>
                </a:cxn>
                <a:cxn ang="0">
                  <a:pos x="77143" y="285991"/>
                </a:cxn>
                <a:cxn ang="0">
                  <a:pos x="77143" y="285991"/>
                </a:cxn>
                <a:cxn ang="0">
                  <a:pos x="77143" y="242706"/>
                </a:cxn>
                <a:cxn ang="0">
                  <a:pos x="129600" y="191691"/>
                </a:cxn>
                <a:cxn ang="0">
                  <a:pos x="163543" y="191691"/>
                </a:cxn>
                <a:cxn ang="0">
                  <a:pos x="166629" y="191691"/>
                </a:cxn>
                <a:cxn ang="0">
                  <a:pos x="182057" y="225701"/>
                </a:cxn>
                <a:cxn ang="0">
                  <a:pos x="138857" y="285991"/>
                </a:cxn>
                <a:cxn ang="0">
                  <a:pos x="138857" y="298358"/>
                </a:cxn>
                <a:cxn ang="0">
                  <a:pos x="286971" y="327730"/>
                </a:cxn>
                <a:cxn ang="0">
                  <a:pos x="286971" y="327730"/>
                </a:cxn>
                <a:cxn ang="0">
                  <a:pos x="283886" y="329276"/>
                </a:cxn>
                <a:cxn ang="0">
                  <a:pos x="222171" y="340097"/>
                </a:cxn>
                <a:cxn ang="0">
                  <a:pos x="151200" y="329276"/>
                </a:cxn>
                <a:cxn ang="0">
                  <a:pos x="148114" y="327730"/>
                </a:cxn>
                <a:cxn ang="0">
                  <a:pos x="148114" y="327730"/>
                </a:cxn>
                <a:cxn ang="0">
                  <a:pos x="148114" y="285991"/>
                </a:cxn>
                <a:cxn ang="0">
                  <a:pos x="200571" y="233430"/>
                </a:cxn>
                <a:cxn ang="0">
                  <a:pos x="234514" y="233430"/>
                </a:cxn>
                <a:cxn ang="0">
                  <a:pos x="286971" y="285991"/>
                </a:cxn>
                <a:cxn ang="0">
                  <a:pos x="286971" y="327730"/>
                </a:cxn>
                <a:cxn ang="0">
                  <a:pos x="354857" y="285991"/>
                </a:cxn>
                <a:cxn ang="0">
                  <a:pos x="354857" y="285991"/>
                </a:cxn>
                <a:cxn ang="0">
                  <a:pos x="351771" y="287537"/>
                </a:cxn>
                <a:cxn ang="0">
                  <a:pos x="296229" y="298358"/>
                </a:cxn>
                <a:cxn ang="0">
                  <a:pos x="296229" y="285991"/>
                </a:cxn>
                <a:cxn ang="0">
                  <a:pos x="253029" y="225701"/>
                </a:cxn>
                <a:cxn ang="0">
                  <a:pos x="268457" y="191691"/>
                </a:cxn>
                <a:cxn ang="0">
                  <a:pos x="302400" y="191691"/>
                </a:cxn>
                <a:cxn ang="0">
                  <a:pos x="354857" y="242706"/>
                </a:cxn>
                <a:cxn ang="0">
                  <a:pos x="354857" y="285991"/>
                </a:cxn>
              </a:cxnLst>
              <a:rect l="0" t="0" r="0" b="0"/>
              <a:pathLst>
                <a:path w="280" h="280">
                  <a:moveTo>
                    <a:pt x="140" y="0"/>
                  </a:moveTo>
                  <a:cubicBezTo>
                    <a:pt x="62" y="0"/>
                    <a:pt x="0" y="62"/>
                    <a:pt x="0" y="140"/>
                  </a:cubicBezTo>
                  <a:cubicBezTo>
                    <a:pt x="0" y="217"/>
                    <a:pt x="62" y="280"/>
                    <a:pt x="140" y="280"/>
                  </a:cubicBezTo>
                  <a:cubicBezTo>
                    <a:pt x="217" y="280"/>
                    <a:pt x="280" y="217"/>
                    <a:pt x="280" y="140"/>
                  </a:cubicBezTo>
                  <a:cubicBezTo>
                    <a:pt x="280" y="62"/>
                    <a:pt x="217" y="0"/>
                    <a:pt x="140" y="0"/>
                  </a:cubicBezTo>
                  <a:close/>
                  <a:moveTo>
                    <a:pt x="185" y="69"/>
                  </a:moveTo>
                  <a:cubicBezTo>
                    <a:pt x="199" y="69"/>
                    <a:pt x="211" y="81"/>
                    <a:pt x="211" y="95"/>
                  </a:cubicBezTo>
                  <a:cubicBezTo>
                    <a:pt x="211" y="110"/>
                    <a:pt x="199" y="122"/>
                    <a:pt x="185" y="122"/>
                  </a:cubicBezTo>
                  <a:cubicBezTo>
                    <a:pt x="181" y="122"/>
                    <a:pt x="177" y="121"/>
                    <a:pt x="174" y="119"/>
                  </a:cubicBezTo>
                  <a:cubicBezTo>
                    <a:pt x="173" y="109"/>
                    <a:pt x="167" y="100"/>
                    <a:pt x="158" y="95"/>
                  </a:cubicBezTo>
                  <a:cubicBezTo>
                    <a:pt x="159" y="81"/>
                    <a:pt x="170" y="69"/>
                    <a:pt x="185" y="69"/>
                  </a:cubicBezTo>
                  <a:close/>
                  <a:moveTo>
                    <a:pt x="141" y="96"/>
                  </a:moveTo>
                  <a:cubicBezTo>
                    <a:pt x="156" y="96"/>
                    <a:pt x="167" y="108"/>
                    <a:pt x="167" y="123"/>
                  </a:cubicBezTo>
                  <a:cubicBezTo>
                    <a:pt x="167" y="137"/>
                    <a:pt x="156" y="149"/>
                    <a:pt x="141" y="149"/>
                  </a:cubicBezTo>
                  <a:cubicBezTo>
                    <a:pt x="127" y="149"/>
                    <a:pt x="115" y="137"/>
                    <a:pt x="115" y="123"/>
                  </a:cubicBezTo>
                  <a:cubicBezTo>
                    <a:pt x="115" y="108"/>
                    <a:pt x="127" y="96"/>
                    <a:pt x="141" y="96"/>
                  </a:cubicBezTo>
                  <a:close/>
                  <a:moveTo>
                    <a:pt x="95" y="69"/>
                  </a:moveTo>
                  <a:cubicBezTo>
                    <a:pt x="109" y="69"/>
                    <a:pt x="121" y="81"/>
                    <a:pt x="121" y="95"/>
                  </a:cubicBezTo>
                  <a:cubicBezTo>
                    <a:pt x="121" y="96"/>
                    <a:pt x="121" y="96"/>
                    <a:pt x="121" y="97"/>
                  </a:cubicBezTo>
                  <a:cubicBezTo>
                    <a:pt x="115" y="102"/>
                    <a:pt x="110" y="109"/>
                    <a:pt x="109" y="118"/>
                  </a:cubicBezTo>
                  <a:cubicBezTo>
                    <a:pt x="105" y="120"/>
                    <a:pt x="100" y="122"/>
                    <a:pt x="95" y="122"/>
                  </a:cubicBezTo>
                  <a:cubicBezTo>
                    <a:pt x="80" y="122"/>
                    <a:pt x="68" y="110"/>
                    <a:pt x="68" y="95"/>
                  </a:cubicBezTo>
                  <a:cubicBezTo>
                    <a:pt x="68" y="81"/>
                    <a:pt x="80" y="69"/>
                    <a:pt x="95" y="69"/>
                  </a:cubicBezTo>
                  <a:close/>
                  <a:moveTo>
                    <a:pt x="90" y="193"/>
                  </a:moveTo>
                  <a:cubicBezTo>
                    <a:pt x="79" y="192"/>
                    <a:pt x="66" y="190"/>
                    <a:pt x="52" y="186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39"/>
                    <a:pt x="65" y="124"/>
                    <a:pt x="84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4"/>
                    <a:pt x="108" y="124"/>
                    <a:pt x="108" y="124"/>
                  </a:cubicBezTo>
                  <a:cubicBezTo>
                    <a:pt x="109" y="132"/>
                    <a:pt x="113" y="140"/>
                    <a:pt x="118" y="146"/>
                  </a:cubicBezTo>
                  <a:cubicBezTo>
                    <a:pt x="102" y="151"/>
                    <a:pt x="90" y="166"/>
                    <a:pt x="90" y="185"/>
                  </a:cubicBezTo>
                  <a:lnTo>
                    <a:pt x="90" y="193"/>
                  </a:lnTo>
                  <a:close/>
                  <a:moveTo>
                    <a:pt x="186" y="212"/>
                  </a:moveTo>
                  <a:cubicBezTo>
                    <a:pt x="186" y="212"/>
                    <a:pt x="186" y="212"/>
                    <a:pt x="186" y="212"/>
                  </a:cubicBezTo>
                  <a:cubicBezTo>
                    <a:pt x="184" y="213"/>
                    <a:pt x="184" y="213"/>
                    <a:pt x="184" y="213"/>
                  </a:cubicBezTo>
                  <a:cubicBezTo>
                    <a:pt x="183" y="213"/>
                    <a:pt x="169" y="220"/>
                    <a:pt x="144" y="220"/>
                  </a:cubicBezTo>
                  <a:cubicBezTo>
                    <a:pt x="131" y="220"/>
                    <a:pt x="116" y="218"/>
                    <a:pt x="98" y="213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6" y="166"/>
                    <a:pt x="111" y="151"/>
                    <a:pt x="130" y="151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71" y="151"/>
                    <a:pt x="186" y="166"/>
                    <a:pt x="186" y="185"/>
                  </a:cubicBezTo>
                  <a:lnTo>
                    <a:pt x="186" y="212"/>
                  </a:lnTo>
                  <a:close/>
                  <a:moveTo>
                    <a:pt x="230" y="185"/>
                  </a:moveTo>
                  <a:cubicBezTo>
                    <a:pt x="230" y="185"/>
                    <a:pt x="230" y="185"/>
                    <a:pt x="230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7" y="186"/>
                    <a:pt x="214" y="192"/>
                    <a:pt x="192" y="193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2" y="166"/>
                    <a:pt x="180" y="151"/>
                    <a:pt x="164" y="146"/>
                  </a:cubicBezTo>
                  <a:cubicBezTo>
                    <a:pt x="170" y="140"/>
                    <a:pt x="173" y="132"/>
                    <a:pt x="174" y="124"/>
                  </a:cubicBezTo>
                  <a:cubicBezTo>
                    <a:pt x="196" y="124"/>
                    <a:pt x="196" y="124"/>
                    <a:pt x="196" y="124"/>
                  </a:cubicBezTo>
                  <a:cubicBezTo>
                    <a:pt x="215" y="124"/>
                    <a:pt x="230" y="139"/>
                    <a:pt x="230" y="157"/>
                  </a:cubicBezTo>
                  <a:lnTo>
                    <a:pt x="230" y="185"/>
                  </a:ln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endParaRPr>
            </a:p>
          </p:txBody>
        </p:sp>
        <p:sp>
          <p:nvSpPr>
            <p:cNvPr id="97" name="Text Box 10"/>
            <p:cNvSpPr txBox="1">
              <a:spLocks noChangeArrowheads="1"/>
            </p:cNvSpPr>
            <p:nvPr/>
          </p:nvSpPr>
          <p:spPr bwMode="auto">
            <a:xfrm>
              <a:off x="7195843" y="2150918"/>
              <a:ext cx="1605809" cy="98796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lvl="0" defTabSz="1087755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0030101010101" charset="-122"/>
                  <a:ea typeface="黑体" panose="02010600030101010101" charset="-122"/>
                </a:rPr>
                <a:t>添加您的标题</a:t>
              </a:r>
            </a:p>
            <a:p>
              <a:pPr lvl="0" algn="just" defTabSz="1087755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0030101010101" charset="-122"/>
                  <a:ea typeface="黑体" panose="02010600030101010101" charset="-122"/>
                </a:rPr>
                <a:t>您的内容打在这里，或者通过复制您的文本后，在此框中选择粘贴，并选择只保留文字。您的内容打在这里，或者通过复制您的文本后，在此框中</a:t>
              </a: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6358573" y="2753678"/>
            <a:ext cx="2128837" cy="1050925"/>
            <a:chOff x="6671602" y="3341112"/>
            <a:chExt cx="2130050" cy="1051849"/>
          </a:xfrm>
        </p:grpSpPr>
        <p:sp>
          <p:nvSpPr>
            <p:cNvPr id="102" name="Freeform 45"/>
            <p:cNvSpPr>
              <a:spLocks noChangeAspect="1" noEditPoints="1"/>
            </p:cNvSpPr>
            <p:nvPr/>
          </p:nvSpPr>
          <p:spPr bwMode="auto">
            <a:xfrm>
              <a:off x="6671602" y="3341112"/>
              <a:ext cx="432000" cy="432698"/>
            </a:xfrm>
            <a:custGeom>
              <a:avLst/>
              <a:gdLst>
                <a:gd name="T0" fmla="*/ 0 w 342"/>
                <a:gd name="T1" fmla="*/ 171 h 342"/>
                <a:gd name="T2" fmla="*/ 342 w 342"/>
                <a:gd name="T3" fmla="*/ 171 h 342"/>
                <a:gd name="T4" fmla="*/ 48 w 342"/>
                <a:gd name="T5" fmla="*/ 140 h 342"/>
                <a:gd name="T6" fmla="*/ 108 w 342"/>
                <a:gd name="T7" fmla="*/ 164 h 342"/>
                <a:gd name="T8" fmla="*/ 48 w 342"/>
                <a:gd name="T9" fmla="*/ 140 h 342"/>
                <a:gd name="T10" fmla="*/ 109 w 342"/>
                <a:gd name="T11" fmla="*/ 171 h 342"/>
                <a:gd name="T12" fmla="*/ 66 w 342"/>
                <a:gd name="T13" fmla="*/ 209 h 342"/>
                <a:gd name="T14" fmla="*/ 95 w 342"/>
                <a:gd name="T15" fmla="*/ 283 h 342"/>
                <a:gd name="T16" fmla="*/ 95 w 342"/>
                <a:gd name="T17" fmla="*/ 245 h 342"/>
                <a:gd name="T18" fmla="*/ 95 w 342"/>
                <a:gd name="T19" fmla="*/ 283 h 342"/>
                <a:gd name="T20" fmla="*/ 67 w 342"/>
                <a:gd name="T21" fmla="*/ 216 h 342"/>
                <a:gd name="T22" fmla="*/ 114 w 342"/>
                <a:gd name="T23" fmla="*/ 239 h 342"/>
                <a:gd name="T24" fmla="*/ 169 w 342"/>
                <a:gd name="T25" fmla="*/ 239 h 342"/>
                <a:gd name="T26" fmla="*/ 120 w 342"/>
                <a:gd name="T27" fmla="*/ 216 h 342"/>
                <a:gd name="T28" fmla="*/ 169 w 342"/>
                <a:gd name="T29" fmla="*/ 239 h 342"/>
                <a:gd name="T30" fmla="*/ 119 w 342"/>
                <a:gd name="T31" fmla="*/ 209 h 342"/>
                <a:gd name="T32" fmla="*/ 175 w 342"/>
                <a:gd name="T33" fmla="*/ 171 h 342"/>
                <a:gd name="T34" fmla="*/ 116 w 342"/>
                <a:gd name="T35" fmla="*/ 164 h 342"/>
                <a:gd name="T36" fmla="*/ 177 w 342"/>
                <a:gd name="T37" fmla="*/ 140 h 342"/>
                <a:gd name="T38" fmla="*/ 116 w 342"/>
                <a:gd name="T39" fmla="*/ 164 h 342"/>
                <a:gd name="T40" fmla="*/ 177 w 342"/>
                <a:gd name="T41" fmla="*/ 264 h 342"/>
                <a:gd name="T42" fmla="*/ 215 w 342"/>
                <a:gd name="T43" fmla="*/ 264 h 342"/>
                <a:gd name="T44" fmla="*/ 217 w 342"/>
                <a:gd name="T45" fmla="*/ 239 h 342"/>
                <a:gd name="T46" fmla="*/ 178 w 342"/>
                <a:gd name="T47" fmla="*/ 216 h 342"/>
                <a:gd name="T48" fmla="*/ 217 w 342"/>
                <a:gd name="T49" fmla="*/ 239 h 342"/>
                <a:gd name="T50" fmla="*/ 179 w 342"/>
                <a:gd name="T51" fmla="*/ 209 h 342"/>
                <a:gd name="T52" fmla="*/ 235 w 342"/>
                <a:gd name="T53" fmla="*/ 171 h 342"/>
                <a:gd name="T54" fmla="*/ 283 w 342"/>
                <a:gd name="T55" fmla="*/ 126 h 342"/>
                <a:gd name="T56" fmla="*/ 241 w 342"/>
                <a:gd name="T57" fmla="*/ 149 h 342"/>
                <a:gd name="T58" fmla="*/ 182 w 342"/>
                <a:gd name="T59" fmla="*/ 164 h 342"/>
                <a:gd name="T60" fmla="*/ 220 w 342"/>
                <a:gd name="T61" fmla="*/ 140 h 342"/>
                <a:gd name="T62" fmla="*/ 252 w 342"/>
                <a:gd name="T63" fmla="*/ 107 h 342"/>
                <a:gd name="T64" fmla="*/ 260 w 342"/>
                <a:gd name="T65" fmla="*/ 103 h 342"/>
                <a:gd name="T66" fmla="*/ 283 w 342"/>
                <a:gd name="T67" fmla="*/ 126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2" h="342">
                  <a:moveTo>
                    <a:pt x="171" y="0"/>
                  </a:moveTo>
                  <a:cubicBezTo>
                    <a:pt x="76" y="0"/>
                    <a:pt x="0" y="77"/>
                    <a:pt x="0" y="171"/>
                  </a:cubicBezTo>
                  <a:cubicBezTo>
                    <a:pt x="0" y="266"/>
                    <a:pt x="76" y="342"/>
                    <a:pt x="171" y="342"/>
                  </a:cubicBezTo>
                  <a:cubicBezTo>
                    <a:pt x="265" y="342"/>
                    <a:pt x="342" y="266"/>
                    <a:pt x="342" y="171"/>
                  </a:cubicBezTo>
                  <a:cubicBezTo>
                    <a:pt x="342" y="77"/>
                    <a:pt x="265" y="0"/>
                    <a:pt x="171" y="0"/>
                  </a:cubicBezTo>
                  <a:close/>
                  <a:moveTo>
                    <a:pt x="48" y="140"/>
                  </a:moveTo>
                  <a:cubicBezTo>
                    <a:pt x="106" y="140"/>
                    <a:pt x="106" y="140"/>
                    <a:pt x="106" y="140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54" y="164"/>
                    <a:pt x="54" y="164"/>
                    <a:pt x="54" y="164"/>
                  </a:cubicBezTo>
                  <a:lnTo>
                    <a:pt x="48" y="140"/>
                  </a:lnTo>
                  <a:close/>
                  <a:moveTo>
                    <a:pt x="56" y="171"/>
                  </a:moveTo>
                  <a:cubicBezTo>
                    <a:pt x="109" y="171"/>
                    <a:pt x="109" y="171"/>
                    <a:pt x="109" y="171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66" y="209"/>
                    <a:pt x="66" y="209"/>
                    <a:pt x="66" y="209"/>
                  </a:cubicBezTo>
                  <a:lnTo>
                    <a:pt x="56" y="171"/>
                  </a:lnTo>
                  <a:close/>
                  <a:moveTo>
                    <a:pt x="95" y="283"/>
                  </a:moveTo>
                  <a:cubicBezTo>
                    <a:pt x="85" y="283"/>
                    <a:pt x="76" y="275"/>
                    <a:pt x="76" y="264"/>
                  </a:cubicBezTo>
                  <a:cubicBezTo>
                    <a:pt x="76" y="254"/>
                    <a:pt x="85" y="245"/>
                    <a:pt x="95" y="245"/>
                  </a:cubicBezTo>
                  <a:cubicBezTo>
                    <a:pt x="106" y="245"/>
                    <a:pt x="114" y="254"/>
                    <a:pt x="114" y="264"/>
                  </a:cubicBezTo>
                  <a:cubicBezTo>
                    <a:pt x="114" y="275"/>
                    <a:pt x="106" y="283"/>
                    <a:pt x="95" y="283"/>
                  </a:cubicBezTo>
                  <a:close/>
                  <a:moveTo>
                    <a:pt x="73" y="239"/>
                  </a:moveTo>
                  <a:cubicBezTo>
                    <a:pt x="67" y="216"/>
                    <a:pt x="67" y="216"/>
                    <a:pt x="67" y="216"/>
                  </a:cubicBezTo>
                  <a:cubicBezTo>
                    <a:pt x="113" y="216"/>
                    <a:pt x="113" y="216"/>
                    <a:pt x="113" y="216"/>
                  </a:cubicBezTo>
                  <a:cubicBezTo>
                    <a:pt x="114" y="239"/>
                    <a:pt x="114" y="239"/>
                    <a:pt x="114" y="239"/>
                  </a:cubicBezTo>
                  <a:lnTo>
                    <a:pt x="73" y="239"/>
                  </a:lnTo>
                  <a:close/>
                  <a:moveTo>
                    <a:pt x="169" y="239"/>
                  </a:moveTo>
                  <a:cubicBezTo>
                    <a:pt x="122" y="239"/>
                    <a:pt x="122" y="239"/>
                    <a:pt x="122" y="239"/>
                  </a:cubicBezTo>
                  <a:cubicBezTo>
                    <a:pt x="120" y="216"/>
                    <a:pt x="120" y="216"/>
                    <a:pt x="120" y="216"/>
                  </a:cubicBezTo>
                  <a:cubicBezTo>
                    <a:pt x="171" y="216"/>
                    <a:pt x="171" y="216"/>
                    <a:pt x="171" y="216"/>
                  </a:cubicBezTo>
                  <a:lnTo>
                    <a:pt x="169" y="239"/>
                  </a:lnTo>
                  <a:close/>
                  <a:moveTo>
                    <a:pt x="171" y="209"/>
                  </a:moveTo>
                  <a:cubicBezTo>
                    <a:pt x="119" y="209"/>
                    <a:pt x="119" y="209"/>
                    <a:pt x="119" y="209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75" y="171"/>
                    <a:pt x="175" y="171"/>
                    <a:pt x="175" y="171"/>
                  </a:cubicBezTo>
                  <a:lnTo>
                    <a:pt x="171" y="209"/>
                  </a:lnTo>
                  <a:close/>
                  <a:moveTo>
                    <a:pt x="116" y="164"/>
                  </a:moveTo>
                  <a:cubicBezTo>
                    <a:pt x="114" y="140"/>
                    <a:pt x="114" y="140"/>
                    <a:pt x="114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5" y="164"/>
                    <a:pt x="175" y="164"/>
                    <a:pt x="175" y="164"/>
                  </a:cubicBezTo>
                  <a:lnTo>
                    <a:pt x="116" y="164"/>
                  </a:lnTo>
                  <a:close/>
                  <a:moveTo>
                    <a:pt x="196" y="283"/>
                  </a:moveTo>
                  <a:cubicBezTo>
                    <a:pt x="185" y="283"/>
                    <a:pt x="177" y="275"/>
                    <a:pt x="177" y="264"/>
                  </a:cubicBezTo>
                  <a:cubicBezTo>
                    <a:pt x="177" y="254"/>
                    <a:pt x="185" y="245"/>
                    <a:pt x="196" y="245"/>
                  </a:cubicBezTo>
                  <a:cubicBezTo>
                    <a:pt x="206" y="245"/>
                    <a:pt x="215" y="254"/>
                    <a:pt x="215" y="264"/>
                  </a:cubicBezTo>
                  <a:cubicBezTo>
                    <a:pt x="215" y="275"/>
                    <a:pt x="206" y="283"/>
                    <a:pt x="196" y="283"/>
                  </a:cubicBezTo>
                  <a:close/>
                  <a:moveTo>
                    <a:pt x="217" y="239"/>
                  </a:moveTo>
                  <a:cubicBezTo>
                    <a:pt x="176" y="239"/>
                    <a:pt x="176" y="239"/>
                    <a:pt x="176" y="239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223" y="216"/>
                    <a:pt x="223" y="216"/>
                    <a:pt x="223" y="216"/>
                  </a:cubicBezTo>
                  <a:lnTo>
                    <a:pt x="217" y="239"/>
                  </a:lnTo>
                  <a:close/>
                  <a:moveTo>
                    <a:pt x="225" y="209"/>
                  </a:moveTo>
                  <a:cubicBezTo>
                    <a:pt x="179" y="209"/>
                    <a:pt x="179" y="209"/>
                    <a:pt x="179" y="209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235" y="171"/>
                    <a:pt x="235" y="171"/>
                    <a:pt x="235" y="171"/>
                  </a:cubicBezTo>
                  <a:lnTo>
                    <a:pt x="225" y="209"/>
                  </a:lnTo>
                  <a:close/>
                  <a:moveTo>
                    <a:pt x="283" y="126"/>
                  </a:moveTo>
                  <a:cubicBezTo>
                    <a:pt x="264" y="126"/>
                    <a:pt x="264" y="126"/>
                    <a:pt x="264" y="126"/>
                  </a:cubicBezTo>
                  <a:cubicBezTo>
                    <a:pt x="256" y="133"/>
                    <a:pt x="249" y="141"/>
                    <a:pt x="241" y="149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182" y="164"/>
                    <a:pt x="182" y="164"/>
                    <a:pt x="182" y="164"/>
                  </a:cubicBezTo>
                  <a:cubicBezTo>
                    <a:pt x="184" y="140"/>
                    <a:pt x="184" y="140"/>
                    <a:pt x="184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39"/>
                    <a:pt x="221" y="138"/>
                    <a:pt x="222" y="137"/>
                  </a:cubicBezTo>
                  <a:cubicBezTo>
                    <a:pt x="232" y="127"/>
                    <a:pt x="242" y="117"/>
                    <a:pt x="252" y="107"/>
                  </a:cubicBezTo>
                  <a:cubicBezTo>
                    <a:pt x="252" y="107"/>
                    <a:pt x="253" y="106"/>
                    <a:pt x="254" y="105"/>
                  </a:cubicBezTo>
                  <a:cubicBezTo>
                    <a:pt x="256" y="104"/>
                    <a:pt x="258" y="103"/>
                    <a:pt x="260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97" y="103"/>
                    <a:pt x="297" y="126"/>
                    <a:pt x="283" y="126"/>
                  </a:cubicBezTo>
                  <a:close/>
                </a:path>
              </a:pathLst>
            </a:custGeom>
            <a:solidFill>
              <a:srgbClr val="E3444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6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黑体" panose="02010600030101010101" charset="-122"/>
                <a:ea typeface="黑体" panose="02010600030101010101" charset="-122"/>
                <a:cs typeface="+mn-cs"/>
              </a:endParaRPr>
            </a:p>
          </p:txBody>
        </p:sp>
        <p:sp>
          <p:nvSpPr>
            <p:cNvPr id="103" name="Text Box 10"/>
            <p:cNvSpPr txBox="1">
              <a:spLocks noChangeArrowheads="1"/>
            </p:cNvSpPr>
            <p:nvPr/>
          </p:nvSpPr>
          <p:spPr bwMode="auto">
            <a:xfrm>
              <a:off x="7195843" y="3404998"/>
              <a:ext cx="1605809" cy="98796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lvl="0" defTabSz="1087755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0030101010101" charset="-122"/>
                  <a:ea typeface="黑体" panose="02010600030101010101" charset="-122"/>
                </a:rPr>
                <a:t>添加您的标题</a:t>
              </a:r>
            </a:p>
            <a:p>
              <a:pPr lvl="0" algn="just" defTabSz="1087755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0030101010101" charset="-122"/>
                  <a:ea typeface="黑体" panose="02010600030101010101" charset="-122"/>
                </a:rPr>
                <a:t>您的内容打在这里，或者通过复制您的文本后，在此框中选择粘贴，并选择只保留文字。您的内容打在这里，或者通过复制您的文本后，在此框中</a:t>
              </a:r>
            </a:p>
          </p:txBody>
        </p:sp>
      </p:grpSp>
      <p:sp>
        <p:nvSpPr>
          <p:cNvPr id="5128" name="Oval 8"/>
          <p:cNvSpPr>
            <a:spLocks noChangeArrowheads="1"/>
          </p:cNvSpPr>
          <p:nvPr/>
        </p:nvSpPr>
        <p:spPr bwMode="auto">
          <a:xfrm>
            <a:off x="3961765" y="1560195"/>
            <a:ext cx="415925" cy="414655"/>
          </a:xfrm>
          <a:prstGeom prst="ellipse">
            <a:avLst/>
          </a:prstGeom>
          <a:solidFill>
            <a:srgbClr val="F39554"/>
          </a:solidFill>
          <a:ln>
            <a:noFill/>
          </a:ln>
          <a:effectLst>
            <a:outerShdw dist="35921" dir="81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116" name="组合 115"/>
          <p:cNvGrpSpPr>
            <a:grpSpLocks noChangeAspect="1"/>
          </p:cNvGrpSpPr>
          <p:nvPr/>
        </p:nvGrpSpPr>
        <p:grpSpPr>
          <a:xfrm>
            <a:off x="4038232" y="1599150"/>
            <a:ext cx="270000" cy="303459"/>
            <a:chOff x="279401" y="2698750"/>
            <a:chExt cx="1473200" cy="1655763"/>
          </a:xfrm>
          <a:solidFill>
            <a:schemeClr val="bg1"/>
          </a:solidFill>
        </p:grpSpPr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279401" y="2884488"/>
              <a:ext cx="1473200" cy="1470025"/>
            </a:xfrm>
            <a:custGeom>
              <a:avLst/>
              <a:gdLst>
                <a:gd name="T0" fmla="*/ 250 w 501"/>
                <a:gd name="T1" fmla="*/ 0 h 501"/>
                <a:gd name="T2" fmla="*/ 0 w 501"/>
                <a:gd name="T3" fmla="*/ 251 h 501"/>
                <a:gd name="T4" fmla="*/ 250 w 501"/>
                <a:gd name="T5" fmla="*/ 501 h 501"/>
                <a:gd name="T6" fmla="*/ 501 w 501"/>
                <a:gd name="T7" fmla="*/ 251 h 501"/>
                <a:gd name="T8" fmla="*/ 250 w 501"/>
                <a:gd name="T9" fmla="*/ 0 h 501"/>
                <a:gd name="T10" fmla="*/ 455 w 501"/>
                <a:gd name="T11" fmla="*/ 267 h 501"/>
                <a:gd name="T12" fmla="*/ 446 w 501"/>
                <a:gd name="T13" fmla="*/ 267 h 501"/>
                <a:gd name="T14" fmla="*/ 389 w 501"/>
                <a:gd name="T15" fmla="*/ 390 h 501"/>
                <a:gd name="T16" fmla="*/ 267 w 501"/>
                <a:gd name="T17" fmla="*/ 447 h 501"/>
                <a:gd name="T18" fmla="*/ 267 w 501"/>
                <a:gd name="T19" fmla="*/ 455 h 501"/>
                <a:gd name="T20" fmla="*/ 250 w 501"/>
                <a:gd name="T21" fmla="*/ 471 h 501"/>
                <a:gd name="T22" fmla="*/ 234 w 501"/>
                <a:gd name="T23" fmla="*/ 455 h 501"/>
                <a:gd name="T24" fmla="*/ 234 w 501"/>
                <a:gd name="T25" fmla="*/ 447 h 501"/>
                <a:gd name="T26" fmla="*/ 111 w 501"/>
                <a:gd name="T27" fmla="*/ 390 h 501"/>
                <a:gd name="T28" fmla="*/ 54 w 501"/>
                <a:gd name="T29" fmla="*/ 267 h 501"/>
                <a:gd name="T30" fmla="*/ 46 w 501"/>
                <a:gd name="T31" fmla="*/ 267 h 501"/>
                <a:gd name="T32" fmla="*/ 30 w 501"/>
                <a:gd name="T33" fmla="*/ 251 h 501"/>
                <a:gd name="T34" fmla="*/ 46 w 501"/>
                <a:gd name="T35" fmla="*/ 234 h 501"/>
                <a:gd name="T36" fmla="*/ 54 w 501"/>
                <a:gd name="T37" fmla="*/ 234 h 501"/>
                <a:gd name="T38" fmla="*/ 111 w 501"/>
                <a:gd name="T39" fmla="*/ 111 h 501"/>
                <a:gd name="T40" fmla="*/ 234 w 501"/>
                <a:gd name="T41" fmla="*/ 54 h 501"/>
                <a:gd name="T42" fmla="*/ 234 w 501"/>
                <a:gd name="T43" fmla="*/ 46 h 501"/>
                <a:gd name="T44" fmla="*/ 250 w 501"/>
                <a:gd name="T45" fmla="*/ 30 h 501"/>
                <a:gd name="T46" fmla="*/ 267 w 501"/>
                <a:gd name="T47" fmla="*/ 46 h 501"/>
                <a:gd name="T48" fmla="*/ 267 w 501"/>
                <a:gd name="T49" fmla="*/ 54 h 501"/>
                <a:gd name="T50" fmla="*/ 389 w 501"/>
                <a:gd name="T51" fmla="*/ 111 h 501"/>
                <a:gd name="T52" fmla="*/ 446 w 501"/>
                <a:gd name="T53" fmla="*/ 234 h 501"/>
                <a:gd name="T54" fmla="*/ 455 w 501"/>
                <a:gd name="T55" fmla="*/ 234 h 501"/>
                <a:gd name="T56" fmla="*/ 471 w 501"/>
                <a:gd name="T57" fmla="*/ 251 h 501"/>
                <a:gd name="T58" fmla="*/ 455 w 501"/>
                <a:gd name="T59" fmla="*/ 2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1" h="501">
                  <a:moveTo>
                    <a:pt x="250" y="0"/>
                  </a:moveTo>
                  <a:cubicBezTo>
                    <a:pt x="112" y="0"/>
                    <a:pt x="0" y="112"/>
                    <a:pt x="0" y="251"/>
                  </a:cubicBezTo>
                  <a:cubicBezTo>
                    <a:pt x="0" y="389"/>
                    <a:pt x="112" y="501"/>
                    <a:pt x="250" y="501"/>
                  </a:cubicBezTo>
                  <a:cubicBezTo>
                    <a:pt x="389" y="501"/>
                    <a:pt x="501" y="389"/>
                    <a:pt x="501" y="251"/>
                  </a:cubicBezTo>
                  <a:cubicBezTo>
                    <a:pt x="501" y="112"/>
                    <a:pt x="389" y="0"/>
                    <a:pt x="250" y="0"/>
                  </a:cubicBezTo>
                  <a:close/>
                  <a:moveTo>
                    <a:pt x="455" y="267"/>
                  </a:moveTo>
                  <a:cubicBezTo>
                    <a:pt x="446" y="267"/>
                    <a:pt x="446" y="267"/>
                    <a:pt x="446" y="267"/>
                  </a:cubicBezTo>
                  <a:cubicBezTo>
                    <a:pt x="442" y="315"/>
                    <a:pt x="421" y="358"/>
                    <a:pt x="389" y="390"/>
                  </a:cubicBezTo>
                  <a:cubicBezTo>
                    <a:pt x="357" y="422"/>
                    <a:pt x="315" y="443"/>
                    <a:pt x="267" y="447"/>
                  </a:cubicBezTo>
                  <a:cubicBezTo>
                    <a:pt x="267" y="455"/>
                    <a:pt x="267" y="455"/>
                    <a:pt x="267" y="455"/>
                  </a:cubicBezTo>
                  <a:cubicBezTo>
                    <a:pt x="267" y="464"/>
                    <a:pt x="259" y="471"/>
                    <a:pt x="250" y="471"/>
                  </a:cubicBezTo>
                  <a:cubicBezTo>
                    <a:pt x="241" y="471"/>
                    <a:pt x="234" y="464"/>
                    <a:pt x="234" y="455"/>
                  </a:cubicBezTo>
                  <a:cubicBezTo>
                    <a:pt x="234" y="447"/>
                    <a:pt x="234" y="447"/>
                    <a:pt x="234" y="447"/>
                  </a:cubicBezTo>
                  <a:cubicBezTo>
                    <a:pt x="186" y="443"/>
                    <a:pt x="143" y="422"/>
                    <a:pt x="111" y="390"/>
                  </a:cubicBezTo>
                  <a:cubicBezTo>
                    <a:pt x="79" y="358"/>
                    <a:pt x="58" y="315"/>
                    <a:pt x="54" y="267"/>
                  </a:cubicBezTo>
                  <a:cubicBezTo>
                    <a:pt x="46" y="267"/>
                    <a:pt x="46" y="267"/>
                    <a:pt x="46" y="267"/>
                  </a:cubicBezTo>
                  <a:cubicBezTo>
                    <a:pt x="37" y="267"/>
                    <a:pt x="30" y="260"/>
                    <a:pt x="30" y="251"/>
                  </a:cubicBezTo>
                  <a:cubicBezTo>
                    <a:pt x="30" y="241"/>
                    <a:pt x="37" y="234"/>
                    <a:pt x="46" y="234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8" y="186"/>
                    <a:pt x="79" y="143"/>
                    <a:pt x="111" y="111"/>
                  </a:cubicBezTo>
                  <a:cubicBezTo>
                    <a:pt x="143" y="79"/>
                    <a:pt x="186" y="58"/>
                    <a:pt x="234" y="54"/>
                  </a:cubicBezTo>
                  <a:cubicBezTo>
                    <a:pt x="234" y="46"/>
                    <a:pt x="234" y="46"/>
                    <a:pt x="234" y="46"/>
                  </a:cubicBezTo>
                  <a:cubicBezTo>
                    <a:pt x="234" y="37"/>
                    <a:pt x="241" y="30"/>
                    <a:pt x="250" y="30"/>
                  </a:cubicBezTo>
                  <a:cubicBezTo>
                    <a:pt x="259" y="30"/>
                    <a:pt x="267" y="37"/>
                    <a:pt x="267" y="46"/>
                  </a:cubicBezTo>
                  <a:cubicBezTo>
                    <a:pt x="267" y="54"/>
                    <a:pt x="267" y="54"/>
                    <a:pt x="267" y="54"/>
                  </a:cubicBezTo>
                  <a:cubicBezTo>
                    <a:pt x="315" y="58"/>
                    <a:pt x="357" y="79"/>
                    <a:pt x="389" y="111"/>
                  </a:cubicBezTo>
                  <a:cubicBezTo>
                    <a:pt x="421" y="143"/>
                    <a:pt x="442" y="186"/>
                    <a:pt x="446" y="234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64" y="234"/>
                    <a:pt x="471" y="241"/>
                    <a:pt x="471" y="251"/>
                  </a:cubicBezTo>
                  <a:cubicBezTo>
                    <a:pt x="471" y="260"/>
                    <a:pt x="464" y="267"/>
                    <a:pt x="455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8" name="Freeform 46"/>
            <p:cNvSpPr/>
            <p:nvPr/>
          </p:nvSpPr>
          <p:spPr bwMode="auto">
            <a:xfrm>
              <a:off x="966788" y="3043238"/>
              <a:ext cx="96838" cy="117475"/>
            </a:xfrm>
            <a:custGeom>
              <a:avLst/>
              <a:gdLst>
                <a:gd name="T0" fmla="*/ 16 w 33"/>
                <a:gd name="T1" fmla="*/ 40 h 40"/>
                <a:gd name="T2" fmla="*/ 33 w 33"/>
                <a:gd name="T3" fmla="*/ 24 h 40"/>
                <a:gd name="T4" fmla="*/ 33 w 33"/>
                <a:gd name="T5" fmla="*/ 0 h 40"/>
                <a:gd name="T6" fmla="*/ 16 w 33"/>
                <a:gd name="T7" fmla="*/ 0 h 40"/>
                <a:gd name="T8" fmla="*/ 0 w 33"/>
                <a:gd name="T9" fmla="*/ 0 h 40"/>
                <a:gd name="T10" fmla="*/ 0 w 33"/>
                <a:gd name="T11" fmla="*/ 24 h 40"/>
                <a:gd name="T12" fmla="*/ 16 w 33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40"/>
                  </a:moveTo>
                  <a:cubicBezTo>
                    <a:pt x="25" y="40"/>
                    <a:pt x="33" y="33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0"/>
                    <a:pt x="22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3"/>
                    <a:pt x="7" y="40"/>
                    <a:pt x="1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9" name="Freeform 47"/>
            <p:cNvSpPr/>
            <p:nvPr/>
          </p:nvSpPr>
          <p:spPr bwMode="auto">
            <a:xfrm>
              <a:off x="966788" y="4079875"/>
              <a:ext cx="96838" cy="115888"/>
            </a:xfrm>
            <a:custGeom>
              <a:avLst/>
              <a:gdLst>
                <a:gd name="T0" fmla="*/ 16 w 33"/>
                <a:gd name="T1" fmla="*/ 0 h 40"/>
                <a:gd name="T2" fmla="*/ 0 w 33"/>
                <a:gd name="T3" fmla="*/ 17 h 40"/>
                <a:gd name="T4" fmla="*/ 0 w 33"/>
                <a:gd name="T5" fmla="*/ 40 h 40"/>
                <a:gd name="T6" fmla="*/ 16 w 33"/>
                <a:gd name="T7" fmla="*/ 40 h 40"/>
                <a:gd name="T8" fmla="*/ 33 w 33"/>
                <a:gd name="T9" fmla="*/ 40 h 40"/>
                <a:gd name="T10" fmla="*/ 33 w 33"/>
                <a:gd name="T11" fmla="*/ 17 h 40"/>
                <a:gd name="T12" fmla="*/ 16 w 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1" y="40"/>
                    <a:pt x="16" y="40"/>
                  </a:cubicBezTo>
                  <a:cubicBezTo>
                    <a:pt x="22" y="40"/>
                    <a:pt x="27" y="40"/>
                    <a:pt x="33" y="4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0" name="Freeform 48"/>
            <p:cNvSpPr/>
            <p:nvPr/>
          </p:nvSpPr>
          <p:spPr bwMode="auto">
            <a:xfrm>
              <a:off x="434976" y="3571875"/>
              <a:ext cx="120650" cy="96838"/>
            </a:xfrm>
            <a:custGeom>
              <a:avLst/>
              <a:gdLst>
                <a:gd name="T0" fmla="*/ 41 w 41"/>
                <a:gd name="T1" fmla="*/ 17 h 33"/>
                <a:gd name="T2" fmla="*/ 24 w 41"/>
                <a:gd name="T3" fmla="*/ 0 h 33"/>
                <a:gd name="T4" fmla="*/ 1 w 41"/>
                <a:gd name="T5" fmla="*/ 0 h 33"/>
                <a:gd name="T6" fmla="*/ 0 w 41"/>
                <a:gd name="T7" fmla="*/ 17 h 33"/>
                <a:gd name="T8" fmla="*/ 1 w 41"/>
                <a:gd name="T9" fmla="*/ 33 h 33"/>
                <a:gd name="T10" fmla="*/ 24 w 41"/>
                <a:gd name="T11" fmla="*/ 33 h 33"/>
                <a:gd name="T12" fmla="*/ 41 w 41"/>
                <a:gd name="T1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1" y="17"/>
                  </a:moveTo>
                  <a:cubicBezTo>
                    <a:pt x="41" y="7"/>
                    <a:pt x="33" y="0"/>
                    <a:pt x="2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1"/>
                    <a:pt x="0" y="17"/>
                  </a:cubicBezTo>
                  <a:cubicBezTo>
                    <a:pt x="0" y="22"/>
                    <a:pt x="1" y="28"/>
                    <a:pt x="1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3" y="33"/>
                    <a:pt x="41" y="26"/>
                    <a:pt x="4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1" name="Freeform 49"/>
            <p:cNvSpPr/>
            <p:nvPr/>
          </p:nvSpPr>
          <p:spPr bwMode="auto">
            <a:xfrm>
              <a:off x="1474788" y="3571875"/>
              <a:ext cx="119063" cy="96838"/>
            </a:xfrm>
            <a:custGeom>
              <a:avLst/>
              <a:gdLst>
                <a:gd name="T0" fmla="*/ 39 w 40"/>
                <a:gd name="T1" fmla="*/ 0 h 33"/>
                <a:gd name="T2" fmla="*/ 16 w 40"/>
                <a:gd name="T3" fmla="*/ 0 h 33"/>
                <a:gd name="T4" fmla="*/ 0 w 40"/>
                <a:gd name="T5" fmla="*/ 17 h 33"/>
                <a:gd name="T6" fmla="*/ 16 w 40"/>
                <a:gd name="T7" fmla="*/ 33 h 33"/>
                <a:gd name="T8" fmla="*/ 39 w 40"/>
                <a:gd name="T9" fmla="*/ 33 h 33"/>
                <a:gd name="T10" fmla="*/ 40 w 40"/>
                <a:gd name="T11" fmla="*/ 17 h 33"/>
                <a:gd name="T12" fmla="*/ 39 w 40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3">
                  <a:moveTo>
                    <a:pt x="3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28"/>
                    <a:pt x="40" y="22"/>
                    <a:pt x="40" y="17"/>
                  </a:cubicBezTo>
                  <a:cubicBezTo>
                    <a:pt x="40" y="11"/>
                    <a:pt x="40" y="6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2" name="Oval 50"/>
            <p:cNvSpPr>
              <a:spLocks noChangeArrowheads="1"/>
            </p:cNvSpPr>
            <p:nvPr/>
          </p:nvSpPr>
          <p:spPr bwMode="auto">
            <a:xfrm>
              <a:off x="925513" y="3532188"/>
              <a:ext cx="176213" cy="174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652463" y="3254375"/>
              <a:ext cx="723900" cy="730250"/>
            </a:xfrm>
            <a:custGeom>
              <a:avLst/>
              <a:gdLst>
                <a:gd name="T0" fmla="*/ 106 w 246"/>
                <a:gd name="T1" fmla="*/ 86 h 249"/>
                <a:gd name="T2" fmla="*/ 109 w 246"/>
                <a:gd name="T3" fmla="*/ 89 h 249"/>
                <a:gd name="T4" fmla="*/ 123 w 246"/>
                <a:gd name="T5" fmla="*/ 86 h 249"/>
                <a:gd name="T6" fmla="*/ 162 w 246"/>
                <a:gd name="T7" fmla="*/ 125 h 249"/>
                <a:gd name="T8" fmla="*/ 159 w 246"/>
                <a:gd name="T9" fmla="*/ 139 h 249"/>
                <a:gd name="T10" fmla="*/ 162 w 246"/>
                <a:gd name="T11" fmla="*/ 142 h 249"/>
                <a:gd name="T12" fmla="*/ 246 w 246"/>
                <a:gd name="T13" fmla="*/ 0 h 249"/>
                <a:gd name="T14" fmla="*/ 106 w 246"/>
                <a:gd name="T15" fmla="*/ 86 h 249"/>
                <a:gd name="T16" fmla="*/ 123 w 246"/>
                <a:gd name="T17" fmla="*/ 163 h 249"/>
                <a:gd name="T18" fmla="*/ 84 w 246"/>
                <a:gd name="T19" fmla="*/ 125 h 249"/>
                <a:gd name="T20" fmla="*/ 87 w 246"/>
                <a:gd name="T21" fmla="*/ 110 h 249"/>
                <a:gd name="T22" fmla="*/ 85 w 246"/>
                <a:gd name="T23" fmla="*/ 107 h 249"/>
                <a:gd name="T24" fmla="*/ 0 w 246"/>
                <a:gd name="T25" fmla="*/ 249 h 249"/>
                <a:gd name="T26" fmla="*/ 140 w 246"/>
                <a:gd name="T27" fmla="*/ 163 h 249"/>
                <a:gd name="T28" fmla="*/ 138 w 246"/>
                <a:gd name="T29" fmla="*/ 160 h 249"/>
                <a:gd name="T30" fmla="*/ 123 w 246"/>
                <a:gd name="T31" fmla="*/ 16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6" h="249">
                  <a:moveTo>
                    <a:pt x="106" y="86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13" y="87"/>
                    <a:pt x="118" y="86"/>
                    <a:pt x="123" y="86"/>
                  </a:cubicBezTo>
                  <a:cubicBezTo>
                    <a:pt x="145" y="86"/>
                    <a:pt x="162" y="103"/>
                    <a:pt x="162" y="125"/>
                  </a:cubicBezTo>
                  <a:cubicBezTo>
                    <a:pt x="162" y="130"/>
                    <a:pt x="161" y="135"/>
                    <a:pt x="159" y="139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106" y="86"/>
                  </a:lnTo>
                  <a:close/>
                  <a:moveTo>
                    <a:pt x="123" y="163"/>
                  </a:moveTo>
                  <a:cubicBezTo>
                    <a:pt x="102" y="163"/>
                    <a:pt x="84" y="146"/>
                    <a:pt x="84" y="125"/>
                  </a:cubicBezTo>
                  <a:cubicBezTo>
                    <a:pt x="84" y="119"/>
                    <a:pt x="86" y="114"/>
                    <a:pt x="87" y="110"/>
                  </a:cubicBezTo>
                  <a:cubicBezTo>
                    <a:pt x="85" y="107"/>
                    <a:pt x="85" y="107"/>
                    <a:pt x="85" y="107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3" y="162"/>
                    <a:pt x="128" y="163"/>
                    <a:pt x="12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4" name="Freeform 52"/>
            <p:cNvSpPr/>
            <p:nvPr/>
          </p:nvSpPr>
          <p:spPr bwMode="auto">
            <a:xfrm>
              <a:off x="935038" y="2698750"/>
              <a:ext cx="158750" cy="158750"/>
            </a:xfrm>
            <a:custGeom>
              <a:avLst/>
              <a:gdLst>
                <a:gd name="T0" fmla="*/ 27 w 54"/>
                <a:gd name="T1" fmla="*/ 0 h 54"/>
                <a:gd name="T2" fmla="*/ 0 w 54"/>
                <a:gd name="T3" fmla="*/ 27 h 54"/>
                <a:gd name="T4" fmla="*/ 0 w 54"/>
                <a:gd name="T5" fmla="*/ 54 h 54"/>
                <a:gd name="T6" fmla="*/ 29 w 54"/>
                <a:gd name="T7" fmla="*/ 52 h 54"/>
                <a:gd name="T8" fmla="*/ 29 w 54"/>
                <a:gd name="T9" fmla="*/ 52 h 54"/>
                <a:gd name="T10" fmla="*/ 54 w 54"/>
                <a:gd name="T11" fmla="*/ 53 h 54"/>
                <a:gd name="T12" fmla="*/ 54 w 54"/>
                <a:gd name="T13" fmla="*/ 27 h 54"/>
                <a:gd name="T14" fmla="*/ 27 w 54"/>
                <a:gd name="T1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3"/>
                    <a:pt x="1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8" y="52"/>
                    <a:pt x="46" y="52"/>
                    <a:pt x="54" y="53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33" name="组合 132"/>
          <p:cNvGrpSpPr>
            <a:grpSpLocks noChangeAspect="1"/>
          </p:cNvGrpSpPr>
          <p:nvPr/>
        </p:nvGrpSpPr>
        <p:grpSpPr>
          <a:xfrm>
            <a:off x="4117545" y="2943081"/>
            <a:ext cx="115216" cy="211228"/>
            <a:chOff x="434976" y="3043238"/>
            <a:chExt cx="628650" cy="1152525"/>
          </a:xfrm>
          <a:solidFill>
            <a:schemeClr val="bg1"/>
          </a:solidFill>
        </p:grpSpPr>
        <p:sp>
          <p:nvSpPr>
            <p:cNvPr id="135" name="Freeform 46"/>
            <p:cNvSpPr/>
            <p:nvPr/>
          </p:nvSpPr>
          <p:spPr bwMode="auto">
            <a:xfrm>
              <a:off x="966788" y="3043238"/>
              <a:ext cx="96838" cy="117475"/>
            </a:xfrm>
            <a:custGeom>
              <a:avLst/>
              <a:gdLst>
                <a:gd name="T0" fmla="*/ 16 w 33"/>
                <a:gd name="T1" fmla="*/ 40 h 40"/>
                <a:gd name="T2" fmla="*/ 33 w 33"/>
                <a:gd name="T3" fmla="*/ 24 h 40"/>
                <a:gd name="T4" fmla="*/ 33 w 33"/>
                <a:gd name="T5" fmla="*/ 0 h 40"/>
                <a:gd name="T6" fmla="*/ 16 w 33"/>
                <a:gd name="T7" fmla="*/ 0 h 40"/>
                <a:gd name="T8" fmla="*/ 0 w 33"/>
                <a:gd name="T9" fmla="*/ 0 h 40"/>
                <a:gd name="T10" fmla="*/ 0 w 33"/>
                <a:gd name="T11" fmla="*/ 24 h 40"/>
                <a:gd name="T12" fmla="*/ 16 w 33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40"/>
                  </a:moveTo>
                  <a:cubicBezTo>
                    <a:pt x="25" y="40"/>
                    <a:pt x="33" y="33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0"/>
                    <a:pt x="22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3"/>
                    <a:pt x="7" y="40"/>
                    <a:pt x="1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6" name="Freeform 47"/>
            <p:cNvSpPr/>
            <p:nvPr/>
          </p:nvSpPr>
          <p:spPr bwMode="auto">
            <a:xfrm>
              <a:off x="966788" y="4079875"/>
              <a:ext cx="96838" cy="115888"/>
            </a:xfrm>
            <a:custGeom>
              <a:avLst/>
              <a:gdLst>
                <a:gd name="T0" fmla="*/ 16 w 33"/>
                <a:gd name="T1" fmla="*/ 0 h 40"/>
                <a:gd name="T2" fmla="*/ 0 w 33"/>
                <a:gd name="T3" fmla="*/ 17 h 40"/>
                <a:gd name="T4" fmla="*/ 0 w 33"/>
                <a:gd name="T5" fmla="*/ 40 h 40"/>
                <a:gd name="T6" fmla="*/ 16 w 33"/>
                <a:gd name="T7" fmla="*/ 40 h 40"/>
                <a:gd name="T8" fmla="*/ 33 w 33"/>
                <a:gd name="T9" fmla="*/ 40 h 40"/>
                <a:gd name="T10" fmla="*/ 33 w 33"/>
                <a:gd name="T11" fmla="*/ 17 h 40"/>
                <a:gd name="T12" fmla="*/ 16 w 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1" y="40"/>
                    <a:pt x="16" y="40"/>
                  </a:cubicBezTo>
                  <a:cubicBezTo>
                    <a:pt x="22" y="40"/>
                    <a:pt x="27" y="40"/>
                    <a:pt x="33" y="4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7" name="Freeform 48"/>
            <p:cNvSpPr/>
            <p:nvPr/>
          </p:nvSpPr>
          <p:spPr bwMode="auto">
            <a:xfrm>
              <a:off x="434976" y="3571875"/>
              <a:ext cx="120650" cy="96838"/>
            </a:xfrm>
            <a:custGeom>
              <a:avLst/>
              <a:gdLst>
                <a:gd name="T0" fmla="*/ 41 w 41"/>
                <a:gd name="T1" fmla="*/ 17 h 33"/>
                <a:gd name="T2" fmla="*/ 24 w 41"/>
                <a:gd name="T3" fmla="*/ 0 h 33"/>
                <a:gd name="T4" fmla="*/ 1 w 41"/>
                <a:gd name="T5" fmla="*/ 0 h 33"/>
                <a:gd name="T6" fmla="*/ 0 w 41"/>
                <a:gd name="T7" fmla="*/ 17 h 33"/>
                <a:gd name="T8" fmla="*/ 1 w 41"/>
                <a:gd name="T9" fmla="*/ 33 h 33"/>
                <a:gd name="T10" fmla="*/ 24 w 41"/>
                <a:gd name="T11" fmla="*/ 33 h 33"/>
                <a:gd name="T12" fmla="*/ 41 w 41"/>
                <a:gd name="T1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1" y="17"/>
                  </a:moveTo>
                  <a:cubicBezTo>
                    <a:pt x="41" y="7"/>
                    <a:pt x="33" y="0"/>
                    <a:pt x="2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1"/>
                    <a:pt x="0" y="17"/>
                  </a:cubicBezTo>
                  <a:cubicBezTo>
                    <a:pt x="0" y="22"/>
                    <a:pt x="1" y="28"/>
                    <a:pt x="1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3" y="33"/>
                    <a:pt x="41" y="26"/>
                    <a:pt x="4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51" name="Oval 8"/>
          <p:cNvSpPr>
            <a:spLocks noChangeArrowheads="1"/>
          </p:cNvSpPr>
          <p:nvPr/>
        </p:nvSpPr>
        <p:spPr bwMode="auto">
          <a:xfrm>
            <a:off x="3965575" y="2793365"/>
            <a:ext cx="415925" cy="414655"/>
          </a:xfrm>
          <a:prstGeom prst="ellipse">
            <a:avLst/>
          </a:prstGeom>
          <a:solidFill>
            <a:srgbClr val="E25A2F"/>
          </a:solidFill>
          <a:ln>
            <a:noFill/>
          </a:ln>
          <a:effectLst>
            <a:outerShdw dist="35921" dir="81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152" name="Group 24"/>
          <p:cNvGrpSpPr>
            <a:grpSpLocks noChangeAspect="1"/>
          </p:cNvGrpSpPr>
          <p:nvPr/>
        </p:nvGrpSpPr>
        <p:grpSpPr>
          <a:xfrm>
            <a:off x="4038232" y="2862285"/>
            <a:ext cx="270000" cy="304537"/>
            <a:chOff x="5513440" y="1766202"/>
            <a:chExt cx="429274" cy="484183"/>
          </a:xfrm>
          <a:solidFill>
            <a:schemeClr val="bg1"/>
          </a:solidFill>
        </p:grpSpPr>
        <p:sp>
          <p:nvSpPr>
            <p:cNvPr id="153" name="Freeform 147"/>
            <p:cNvSpPr/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4" name="Freeform 148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5" name="Freeform 149"/>
            <p:cNvSpPr/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" name="组合 1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38" name="等腰三角形 37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41" name="Text Box 2"/>
          <p:cNvSpPr txBox="1">
            <a:spLocks noChangeArrowheads="1"/>
          </p:cNvSpPr>
          <p:nvPr/>
        </p:nvSpPr>
        <p:spPr bwMode="auto">
          <a:xfrm>
            <a:off x="323850" y="225241"/>
            <a:ext cx="2480310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2000" b="1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364490" y="531628"/>
            <a:ext cx="145288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000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</a:rPr>
              <a:t>YOUR OTHER TEXT HERE</a:t>
            </a:r>
          </a:p>
        </p:txBody>
      </p:sp>
      <p:grpSp>
        <p:nvGrpSpPr>
          <p:cNvPr id="43" name="Group 9"/>
          <p:cNvGrpSpPr/>
          <p:nvPr/>
        </p:nvGrpSpPr>
        <p:grpSpPr bwMode="auto">
          <a:xfrm>
            <a:off x="0" y="299853"/>
            <a:ext cx="323850" cy="431800"/>
            <a:chOff x="0" y="0"/>
            <a:chExt cx="204" cy="318"/>
          </a:xfrm>
        </p:grpSpPr>
        <p:sp>
          <p:nvSpPr>
            <p:cNvPr id="45" name="Rectangle 10"/>
            <p:cNvSpPr>
              <a:spLocks noChangeArrowheads="1"/>
            </p:cNvSpPr>
            <p:nvPr/>
          </p:nvSpPr>
          <p:spPr bwMode="auto">
            <a:xfrm>
              <a:off x="158" y="0"/>
              <a:ext cx="46" cy="318"/>
            </a:xfrm>
            <a:prstGeom prst="rect">
              <a:avLst/>
            </a:prstGeom>
            <a:solidFill>
              <a:srgbClr val="F395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46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158" cy="318"/>
            </a:xfrm>
            <a:prstGeom prst="rect">
              <a:avLst/>
            </a:prstGeom>
            <a:solidFill>
              <a:srgbClr val="35254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5128" grpId="0" animBg="1"/>
      <p:bldP spid="151" grpId="0" animBg="1"/>
      <p:bldP spid="41" grpId="0" bldLvl="0" animBg="1"/>
      <p:bldP spid="4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3581400" y="1590675"/>
            <a:ext cx="2133600" cy="2133600"/>
          </a:xfrm>
          <a:prstGeom prst="ellipse">
            <a:avLst/>
          </a:prstGeom>
          <a:blipFill dpi="0" rotWithShape="1"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210300" y="1590675"/>
            <a:ext cx="2133600" cy="2133600"/>
          </a:xfrm>
          <a:prstGeom prst="ellipse">
            <a:avLst/>
          </a:prstGeom>
          <a:blipFill>
            <a:blip r:embed="rId4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952500" y="1590675"/>
            <a:ext cx="2133600" cy="2133600"/>
          </a:xfrm>
          <a:prstGeom prst="ellipse">
            <a:avLst/>
          </a:prstGeom>
          <a:blipFill>
            <a:blip r:embed="rId5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35842" name="组合 32"/>
          <p:cNvGrpSpPr/>
          <p:nvPr/>
        </p:nvGrpSpPr>
        <p:grpSpPr bwMode="auto">
          <a:xfrm>
            <a:off x="2603500" y="496888"/>
            <a:ext cx="3673475" cy="731837"/>
            <a:chOff x="2603318" y="497234"/>
            <a:chExt cx="3673628" cy="730970"/>
          </a:xfrm>
        </p:grpSpPr>
        <p:sp>
          <p:nvSpPr>
            <p:cNvPr id="2" name="文本框 66"/>
            <p:cNvSpPr txBox="1">
              <a:spLocks noChangeArrowheads="1"/>
            </p:cNvSpPr>
            <p:nvPr/>
          </p:nvSpPr>
          <p:spPr bwMode="auto">
            <a:xfrm>
              <a:off x="2682379" y="497234"/>
              <a:ext cx="3515506" cy="517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2800" b="1" dirty="0">
                  <a:solidFill>
                    <a:srgbClr val="35254A"/>
                  </a:solidFill>
                  <a:latin typeface="黑体" panose="02010600030101010101" charset="-122"/>
                  <a:ea typeface="黑体" panose="02010600030101010101" charset="-122"/>
                </a:rPr>
                <a:t>请在此输入您的标题</a:t>
              </a:r>
            </a:p>
          </p:txBody>
        </p:sp>
        <p:sp>
          <p:nvSpPr>
            <p:cNvPr id="3" name="文本框 2"/>
            <p:cNvSpPr txBox="1">
              <a:spLocks noChangeArrowheads="1"/>
            </p:cNvSpPr>
            <p:nvPr/>
          </p:nvSpPr>
          <p:spPr bwMode="auto">
            <a:xfrm>
              <a:off x="2603318" y="1020488"/>
              <a:ext cx="3673628" cy="207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900"/>
                </a:lnSpc>
                <a:defRPr/>
              </a:pPr>
              <a:r>
                <a:rPr lang="en-US" altLang="zh-CN" sz="800" spc="600" dirty="0">
                  <a:solidFill>
                    <a:schemeClr val="accent2"/>
                  </a:solidFill>
                  <a:latin typeface="Helvetica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insert your desired text here 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1413510" y="3808413"/>
            <a:ext cx="1211580" cy="2286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4042410" y="3808413"/>
            <a:ext cx="1211580" cy="2286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6671310" y="3808413"/>
            <a:ext cx="1211580" cy="2286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grpSp>
        <p:nvGrpSpPr>
          <p:cNvPr id="15" name="组合 14"/>
          <p:cNvGrpSpPr/>
          <p:nvPr/>
        </p:nvGrpSpPr>
        <p:grpSpPr bwMode="auto">
          <a:xfrm>
            <a:off x="1890713" y="4227513"/>
            <a:ext cx="257175" cy="66675"/>
            <a:chOff x="1695000" y="4256700"/>
            <a:chExt cx="408900" cy="106500"/>
          </a:xfrm>
        </p:grpSpPr>
        <p:sp>
          <p:nvSpPr>
            <p:cNvPr id="12" name="椭圆 11"/>
            <p:cNvSpPr/>
            <p:nvPr/>
          </p:nvSpPr>
          <p:spPr>
            <a:xfrm>
              <a:off x="1695000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838871" y="4256700"/>
              <a:ext cx="106011" cy="106500"/>
            </a:xfrm>
            <a:prstGeom prst="ellips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997889" y="4256700"/>
              <a:ext cx="106011" cy="106500"/>
            </a:xfrm>
            <a:prstGeom prst="ellipse">
              <a:avLst/>
            </a:prstGeom>
            <a:solidFill>
              <a:srgbClr val="E34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 bwMode="auto">
          <a:xfrm>
            <a:off x="4519613" y="4227513"/>
            <a:ext cx="257175" cy="66675"/>
            <a:chOff x="1695000" y="4256700"/>
            <a:chExt cx="408900" cy="106500"/>
          </a:xfrm>
        </p:grpSpPr>
        <p:sp>
          <p:nvSpPr>
            <p:cNvPr id="17" name="椭圆 16"/>
            <p:cNvSpPr/>
            <p:nvPr/>
          </p:nvSpPr>
          <p:spPr>
            <a:xfrm>
              <a:off x="1695000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838871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997889" y="4256700"/>
              <a:ext cx="106011" cy="106500"/>
            </a:xfrm>
            <a:prstGeom prst="ellipse">
              <a:avLst/>
            </a:prstGeom>
            <a:solidFill>
              <a:srgbClr val="E15C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7148513" y="4227513"/>
            <a:ext cx="257175" cy="66675"/>
            <a:chOff x="1695000" y="4256700"/>
            <a:chExt cx="408900" cy="106500"/>
          </a:xfrm>
        </p:grpSpPr>
        <p:sp>
          <p:nvSpPr>
            <p:cNvPr id="21" name="椭圆 20"/>
            <p:cNvSpPr/>
            <p:nvPr/>
          </p:nvSpPr>
          <p:spPr>
            <a:xfrm>
              <a:off x="1695000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838871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997889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 bwMode="auto">
          <a:xfrm>
            <a:off x="2484438" y="1660525"/>
            <a:ext cx="471487" cy="473075"/>
            <a:chOff x="2484120" y="1661160"/>
            <a:chExt cx="472440" cy="472440"/>
          </a:xfrm>
        </p:grpSpPr>
        <p:sp>
          <p:nvSpPr>
            <p:cNvPr id="24" name="椭圆 23"/>
            <p:cNvSpPr/>
            <p:nvPr/>
          </p:nvSpPr>
          <p:spPr>
            <a:xfrm>
              <a:off x="2484120" y="1661160"/>
              <a:ext cx="472440" cy="472440"/>
            </a:xfrm>
            <a:prstGeom prst="ellips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860" name="矩形 26"/>
            <p:cNvSpPr>
              <a:spLocks noChangeArrowheads="1"/>
            </p:cNvSpPr>
            <p:nvPr/>
          </p:nvSpPr>
          <p:spPr bwMode="auto">
            <a:xfrm>
              <a:off x="2547824" y="1745731"/>
              <a:ext cx="3834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>
                  <a:solidFill>
                    <a:schemeClr val="bg1"/>
                  </a:solidFill>
                  <a:latin typeface="Helvetica" panose="020B0604020202020204" pitchFamily="34" charset="0"/>
                </a:rPr>
                <a:t>01</a:t>
              </a: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 bwMode="auto">
          <a:xfrm>
            <a:off x="5151438" y="1660525"/>
            <a:ext cx="471487" cy="473075"/>
            <a:chOff x="5151120" y="1661160"/>
            <a:chExt cx="472440" cy="472440"/>
          </a:xfrm>
        </p:grpSpPr>
        <p:sp>
          <p:nvSpPr>
            <p:cNvPr id="25" name="椭圆 24"/>
            <p:cNvSpPr/>
            <p:nvPr/>
          </p:nvSpPr>
          <p:spPr>
            <a:xfrm>
              <a:off x="5151120" y="1661160"/>
              <a:ext cx="472440" cy="472440"/>
            </a:xfrm>
            <a:prstGeom prst="ellipse">
              <a:avLst/>
            </a:prstGeom>
            <a:solidFill>
              <a:srgbClr val="E25A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858" name="矩形 27"/>
            <p:cNvSpPr>
              <a:spLocks noChangeArrowheads="1"/>
            </p:cNvSpPr>
            <p:nvPr/>
          </p:nvSpPr>
          <p:spPr bwMode="auto">
            <a:xfrm>
              <a:off x="5199584" y="1745731"/>
              <a:ext cx="3834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>
                  <a:solidFill>
                    <a:schemeClr val="bg1"/>
                  </a:solidFill>
                  <a:latin typeface="Helvetica" panose="020B0604020202020204" pitchFamily="34" charset="0"/>
                </a:rPr>
                <a:t>02</a:t>
              </a: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 bwMode="auto">
          <a:xfrm>
            <a:off x="7856538" y="1660525"/>
            <a:ext cx="471487" cy="473075"/>
            <a:chOff x="7856220" y="1661160"/>
            <a:chExt cx="472440" cy="472440"/>
          </a:xfrm>
        </p:grpSpPr>
        <p:sp>
          <p:nvSpPr>
            <p:cNvPr id="26" name="椭圆 25"/>
            <p:cNvSpPr/>
            <p:nvPr/>
          </p:nvSpPr>
          <p:spPr>
            <a:xfrm>
              <a:off x="7856220" y="1661160"/>
              <a:ext cx="472440" cy="472440"/>
            </a:xfrm>
            <a:prstGeom prst="ellipse">
              <a:avLst/>
            </a:prstGeom>
            <a:solidFill>
              <a:srgbClr val="E344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856" name="矩形 28"/>
            <p:cNvSpPr>
              <a:spLocks noChangeArrowheads="1"/>
            </p:cNvSpPr>
            <p:nvPr/>
          </p:nvSpPr>
          <p:spPr bwMode="auto">
            <a:xfrm>
              <a:off x="7912304" y="1745731"/>
              <a:ext cx="3834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>
                  <a:solidFill>
                    <a:schemeClr val="bg1"/>
                  </a:solidFill>
                  <a:latin typeface="Helvetica" panose="020B0604020202020204" pitchFamily="34" charset="0"/>
                </a:rPr>
                <a:t>03</a:t>
              </a: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8" name="等腰三角形 7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4" grpId="0" bldLvl="0" animBg="1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1092835" y="911225"/>
            <a:ext cx="7165340" cy="3526155"/>
            <a:chOff x="776287" y="706437"/>
            <a:chExt cx="7658101" cy="3768726"/>
          </a:xfrm>
          <a:solidFill>
            <a:schemeClr val="bg1">
              <a:alpha val="6000"/>
            </a:schemeClr>
          </a:solidFill>
        </p:grpSpPr>
        <p:sp>
          <p:nvSpPr>
            <p:cNvPr id="34" name="Freeform 10"/>
            <p:cNvSpPr/>
            <p:nvPr/>
          </p:nvSpPr>
          <p:spPr bwMode="auto">
            <a:xfrm>
              <a:off x="5540375" y="830262"/>
              <a:ext cx="55563" cy="30163"/>
            </a:xfrm>
            <a:custGeom>
              <a:avLst/>
              <a:gdLst>
                <a:gd name="T0" fmla="*/ 8 w 15"/>
                <a:gd name="T1" fmla="*/ 0 h 8"/>
                <a:gd name="T2" fmla="*/ 9 w 15"/>
                <a:gd name="T3" fmla="*/ 1 h 8"/>
                <a:gd name="T4" fmla="*/ 12 w 15"/>
                <a:gd name="T5" fmla="*/ 7 h 8"/>
                <a:gd name="T6" fmla="*/ 5 w 15"/>
                <a:gd name="T7" fmla="*/ 4 h 8"/>
                <a:gd name="T8" fmla="*/ 8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8" y="0"/>
                  </a:moveTo>
                  <a:cubicBezTo>
                    <a:pt x="9" y="0"/>
                    <a:pt x="9" y="0"/>
                    <a:pt x="9" y="1"/>
                  </a:cubicBezTo>
                  <a:cubicBezTo>
                    <a:pt x="10" y="4"/>
                    <a:pt x="15" y="4"/>
                    <a:pt x="12" y="7"/>
                  </a:cubicBezTo>
                  <a:cubicBezTo>
                    <a:pt x="8" y="8"/>
                    <a:pt x="10" y="2"/>
                    <a:pt x="5" y="4"/>
                  </a:cubicBezTo>
                  <a:cubicBezTo>
                    <a:pt x="0" y="2"/>
                    <a:pt x="11" y="4"/>
                    <a:pt x="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>
              <a:off x="6342062" y="830262"/>
              <a:ext cx="109538" cy="55563"/>
            </a:xfrm>
            <a:custGeom>
              <a:avLst/>
              <a:gdLst>
                <a:gd name="T0" fmla="*/ 28 w 29"/>
                <a:gd name="T1" fmla="*/ 11 h 15"/>
                <a:gd name="T2" fmla="*/ 17 w 29"/>
                <a:gd name="T3" fmla="*/ 14 h 15"/>
                <a:gd name="T4" fmla="*/ 3 w 29"/>
                <a:gd name="T5" fmla="*/ 14 h 15"/>
                <a:gd name="T6" fmla="*/ 0 w 29"/>
                <a:gd name="T7" fmla="*/ 11 h 15"/>
                <a:gd name="T8" fmla="*/ 22 w 29"/>
                <a:gd name="T9" fmla="*/ 0 h 15"/>
                <a:gd name="T10" fmla="*/ 27 w 29"/>
                <a:gd name="T11" fmla="*/ 3 h 15"/>
                <a:gd name="T12" fmla="*/ 24 w 29"/>
                <a:gd name="T13" fmla="*/ 4 h 15"/>
                <a:gd name="T14" fmla="*/ 28 w 29"/>
                <a:gd name="T1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5">
                  <a:moveTo>
                    <a:pt x="28" y="11"/>
                  </a:moveTo>
                  <a:cubicBezTo>
                    <a:pt x="24" y="11"/>
                    <a:pt x="17" y="9"/>
                    <a:pt x="17" y="14"/>
                  </a:cubicBezTo>
                  <a:cubicBezTo>
                    <a:pt x="14" y="12"/>
                    <a:pt x="9" y="15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3" y="3"/>
                    <a:pt x="11" y="0"/>
                    <a:pt x="22" y="0"/>
                  </a:cubicBezTo>
                  <a:cubicBezTo>
                    <a:pt x="21" y="4"/>
                    <a:pt x="26" y="1"/>
                    <a:pt x="27" y="3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3" y="6"/>
                    <a:pt x="29" y="5"/>
                    <a:pt x="28" y="1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5711825" y="833437"/>
              <a:ext cx="57150" cy="33338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1 w 15"/>
                <a:gd name="T7" fmla="*/ 4 h 9"/>
                <a:gd name="T8" fmla="*/ 9 w 15"/>
                <a:gd name="T9" fmla="*/ 4 h 9"/>
                <a:gd name="T10" fmla="*/ 15 w 15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15" y="2"/>
                  </a:moveTo>
                  <a:cubicBezTo>
                    <a:pt x="14" y="3"/>
                    <a:pt x="13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6" y="7"/>
                    <a:pt x="0" y="9"/>
                    <a:pt x="1" y="4"/>
                  </a:cubicBezTo>
                  <a:cubicBezTo>
                    <a:pt x="5" y="5"/>
                    <a:pt x="6" y="1"/>
                    <a:pt x="9" y="4"/>
                  </a:cubicBezTo>
                  <a:cubicBezTo>
                    <a:pt x="12" y="4"/>
                    <a:pt x="11" y="0"/>
                    <a:pt x="1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13"/>
            <p:cNvSpPr/>
            <p:nvPr/>
          </p:nvSpPr>
          <p:spPr bwMode="auto">
            <a:xfrm>
              <a:off x="5375275" y="849312"/>
              <a:ext cx="71438" cy="36513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5 h 10"/>
                <a:gd name="T4" fmla="*/ 11 w 19"/>
                <a:gd name="T5" fmla="*/ 9 h 10"/>
                <a:gd name="T6" fmla="*/ 8 w 19"/>
                <a:gd name="T7" fmla="*/ 6 h 10"/>
                <a:gd name="T8" fmla="*/ 4 w 19"/>
                <a:gd name="T9" fmla="*/ 7 h 10"/>
                <a:gd name="T10" fmla="*/ 1 w 19"/>
                <a:gd name="T11" fmla="*/ 5 h 10"/>
                <a:gd name="T12" fmla="*/ 8 w 19"/>
                <a:gd name="T13" fmla="*/ 3 h 10"/>
                <a:gd name="T14" fmla="*/ 8 w 19"/>
                <a:gd name="T15" fmla="*/ 2 h 10"/>
                <a:gd name="T16" fmla="*/ 18 w 1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8" y="0"/>
                  </a:moveTo>
                  <a:cubicBezTo>
                    <a:pt x="19" y="4"/>
                    <a:pt x="15" y="2"/>
                    <a:pt x="15" y="5"/>
                  </a:cubicBezTo>
                  <a:cubicBezTo>
                    <a:pt x="15" y="5"/>
                    <a:pt x="13" y="8"/>
                    <a:pt x="11" y="9"/>
                  </a:cubicBezTo>
                  <a:cubicBezTo>
                    <a:pt x="8" y="10"/>
                    <a:pt x="9" y="6"/>
                    <a:pt x="8" y="6"/>
                  </a:cubicBezTo>
                  <a:cubicBezTo>
                    <a:pt x="8" y="6"/>
                    <a:pt x="6" y="8"/>
                    <a:pt x="4" y="7"/>
                  </a:cubicBezTo>
                  <a:cubicBezTo>
                    <a:pt x="3" y="7"/>
                    <a:pt x="3" y="4"/>
                    <a:pt x="1" y="5"/>
                  </a:cubicBezTo>
                  <a:cubicBezTo>
                    <a:pt x="0" y="1"/>
                    <a:pt x="7" y="5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12" y="1"/>
                    <a:pt x="13" y="1"/>
                    <a:pt x="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14"/>
            <p:cNvSpPr/>
            <p:nvPr/>
          </p:nvSpPr>
          <p:spPr bwMode="auto">
            <a:xfrm>
              <a:off x="5648325" y="849312"/>
              <a:ext cx="57150" cy="17463"/>
            </a:xfrm>
            <a:custGeom>
              <a:avLst/>
              <a:gdLst>
                <a:gd name="T0" fmla="*/ 14 w 15"/>
                <a:gd name="T1" fmla="*/ 5 h 5"/>
                <a:gd name="T2" fmla="*/ 3 w 15"/>
                <a:gd name="T3" fmla="*/ 5 h 5"/>
                <a:gd name="T4" fmla="*/ 7 w 15"/>
                <a:gd name="T5" fmla="*/ 0 h 5"/>
                <a:gd name="T6" fmla="*/ 14 w 1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4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7" y="4"/>
                    <a:pt x="7" y="0"/>
                  </a:cubicBezTo>
                  <a:cubicBezTo>
                    <a:pt x="8" y="3"/>
                    <a:pt x="15" y="0"/>
                    <a:pt x="1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15"/>
            <p:cNvSpPr/>
            <p:nvPr/>
          </p:nvSpPr>
          <p:spPr bwMode="auto">
            <a:xfrm>
              <a:off x="5568950" y="871537"/>
              <a:ext cx="68263" cy="25400"/>
            </a:xfrm>
            <a:custGeom>
              <a:avLst/>
              <a:gdLst>
                <a:gd name="T0" fmla="*/ 12 w 18"/>
                <a:gd name="T1" fmla="*/ 0 h 7"/>
                <a:gd name="T2" fmla="*/ 12 w 18"/>
                <a:gd name="T3" fmla="*/ 6 h 7"/>
                <a:gd name="T4" fmla="*/ 0 w 18"/>
                <a:gd name="T5" fmla="*/ 4 h 7"/>
                <a:gd name="T6" fmla="*/ 12 w 1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18" y="2"/>
                    <a:pt x="12" y="2"/>
                    <a:pt x="12" y="6"/>
                  </a:cubicBezTo>
                  <a:cubicBezTo>
                    <a:pt x="8" y="5"/>
                    <a:pt x="2" y="7"/>
                    <a:pt x="0" y="4"/>
                  </a:cubicBezTo>
                  <a:cubicBezTo>
                    <a:pt x="2" y="1"/>
                    <a:pt x="10" y="3"/>
                    <a:pt x="1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16"/>
            <p:cNvSpPr/>
            <p:nvPr/>
          </p:nvSpPr>
          <p:spPr bwMode="auto">
            <a:xfrm>
              <a:off x="2220912" y="893762"/>
              <a:ext cx="30163" cy="19050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5 h 5"/>
                <a:gd name="T4" fmla="*/ 0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5" y="0"/>
                    <a:pt x="8" y="0"/>
                    <a:pt x="8" y="5"/>
                  </a:cubicBezTo>
                  <a:cubicBezTo>
                    <a:pt x="5" y="3"/>
                    <a:pt x="0" y="4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17"/>
            <p:cNvSpPr/>
            <p:nvPr/>
          </p:nvSpPr>
          <p:spPr bwMode="auto">
            <a:xfrm>
              <a:off x="6380162" y="890587"/>
              <a:ext cx="123825" cy="58738"/>
            </a:xfrm>
            <a:custGeom>
              <a:avLst/>
              <a:gdLst>
                <a:gd name="T0" fmla="*/ 29 w 33"/>
                <a:gd name="T1" fmla="*/ 3 h 16"/>
                <a:gd name="T2" fmla="*/ 32 w 33"/>
                <a:gd name="T3" fmla="*/ 10 h 16"/>
                <a:gd name="T4" fmla="*/ 18 w 33"/>
                <a:gd name="T5" fmla="*/ 15 h 16"/>
                <a:gd name="T6" fmla="*/ 15 w 33"/>
                <a:gd name="T7" fmla="*/ 13 h 16"/>
                <a:gd name="T8" fmla="*/ 10 w 33"/>
                <a:gd name="T9" fmla="*/ 13 h 16"/>
                <a:gd name="T10" fmla="*/ 10 w 33"/>
                <a:gd name="T11" fmla="*/ 10 h 16"/>
                <a:gd name="T12" fmla="*/ 5 w 33"/>
                <a:gd name="T13" fmla="*/ 12 h 16"/>
                <a:gd name="T14" fmla="*/ 7 w 33"/>
                <a:gd name="T15" fmla="*/ 9 h 16"/>
                <a:gd name="T16" fmla="*/ 1 w 33"/>
                <a:gd name="T17" fmla="*/ 8 h 16"/>
                <a:gd name="T18" fmla="*/ 4 w 33"/>
                <a:gd name="T19" fmla="*/ 5 h 16"/>
                <a:gd name="T20" fmla="*/ 8 w 33"/>
                <a:gd name="T21" fmla="*/ 2 h 16"/>
                <a:gd name="T22" fmla="*/ 21 w 33"/>
                <a:gd name="T23" fmla="*/ 1 h 16"/>
                <a:gd name="T24" fmla="*/ 21 w 33"/>
                <a:gd name="T25" fmla="*/ 3 h 16"/>
                <a:gd name="T26" fmla="*/ 29 w 33"/>
                <a:gd name="T27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6">
                  <a:moveTo>
                    <a:pt x="29" y="3"/>
                  </a:moveTo>
                  <a:cubicBezTo>
                    <a:pt x="28" y="8"/>
                    <a:pt x="24" y="11"/>
                    <a:pt x="32" y="10"/>
                  </a:cubicBezTo>
                  <a:cubicBezTo>
                    <a:pt x="33" y="16"/>
                    <a:pt x="23" y="15"/>
                    <a:pt x="18" y="15"/>
                  </a:cubicBezTo>
                  <a:cubicBezTo>
                    <a:pt x="16" y="14"/>
                    <a:pt x="16" y="14"/>
                    <a:pt x="15" y="13"/>
                  </a:cubicBezTo>
                  <a:cubicBezTo>
                    <a:pt x="12" y="11"/>
                    <a:pt x="13" y="15"/>
                    <a:pt x="10" y="13"/>
                  </a:cubicBezTo>
                  <a:cubicBezTo>
                    <a:pt x="9" y="13"/>
                    <a:pt x="10" y="11"/>
                    <a:pt x="10" y="10"/>
                  </a:cubicBezTo>
                  <a:cubicBezTo>
                    <a:pt x="9" y="10"/>
                    <a:pt x="7" y="13"/>
                    <a:pt x="5" y="12"/>
                  </a:cubicBezTo>
                  <a:cubicBezTo>
                    <a:pt x="5" y="12"/>
                    <a:pt x="7" y="10"/>
                    <a:pt x="7" y="9"/>
                  </a:cubicBezTo>
                  <a:cubicBezTo>
                    <a:pt x="6" y="8"/>
                    <a:pt x="0" y="11"/>
                    <a:pt x="1" y="8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3"/>
                    <a:pt x="5" y="3"/>
                    <a:pt x="8" y="2"/>
                  </a:cubicBezTo>
                  <a:cubicBezTo>
                    <a:pt x="9" y="2"/>
                    <a:pt x="15" y="0"/>
                    <a:pt x="21" y="1"/>
                  </a:cubicBezTo>
                  <a:cubicBezTo>
                    <a:pt x="21" y="1"/>
                    <a:pt x="21" y="3"/>
                    <a:pt x="21" y="3"/>
                  </a:cubicBezTo>
                  <a:cubicBezTo>
                    <a:pt x="23" y="5"/>
                    <a:pt x="28" y="2"/>
                    <a:pt x="29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18"/>
            <p:cNvSpPr/>
            <p:nvPr/>
          </p:nvSpPr>
          <p:spPr bwMode="auto">
            <a:xfrm>
              <a:off x="6330950" y="890587"/>
              <a:ext cx="49213" cy="33338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3" y="0"/>
                    <a:pt x="9" y="3"/>
                    <a:pt x="13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19"/>
            <p:cNvSpPr/>
            <p:nvPr/>
          </p:nvSpPr>
          <p:spPr bwMode="auto">
            <a:xfrm>
              <a:off x="2111375" y="927100"/>
              <a:ext cx="123825" cy="68263"/>
            </a:xfrm>
            <a:custGeom>
              <a:avLst/>
              <a:gdLst>
                <a:gd name="T0" fmla="*/ 24 w 33"/>
                <a:gd name="T1" fmla="*/ 5 h 18"/>
                <a:gd name="T2" fmla="*/ 28 w 33"/>
                <a:gd name="T3" fmla="*/ 10 h 18"/>
                <a:gd name="T4" fmla="*/ 32 w 33"/>
                <a:gd name="T5" fmla="*/ 17 h 18"/>
                <a:gd name="T6" fmla="*/ 28 w 33"/>
                <a:gd name="T7" fmla="*/ 17 h 18"/>
                <a:gd name="T8" fmla="*/ 28 w 33"/>
                <a:gd name="T9" fmla="*/ 15 h 18"/>
                <a:gd name="T10" fmla="*/ 25 w 33"/>
                <a:gd name="T11" fmla="*/ 13 h 18"/>
                <a:gd name="T12" fmla="*/ 7 w 33"/>
                <a:gd name="T13" fmla="*/ 12 h 18"/>
                <a:gd name="T14" fmla="*/ 11 w 33"/>
                <a:gd name="T15" fmla="*/ 9 h 18"/>
                <a:gd name="T16" fmla="*/ 8 w 33"/>
                <a:gd name="T17" fmla="*/ 6 h 18"/>
                <a:gd name="T18" fmla="*/ 0 w 33"/>
                <a:gd name="T19" fmla="*/ 2 h 18"/>
                <a:gd name="T20" fmla="*/ 11 w 33"/>
                <a:gd name="T21" fmla="*/ 2 h 18"/>
                <a:gd name="T22" fmla="*/ 14 w 33"/>
                <a:gd name="T23" fmla="*/ 5 h 18"/>
                <a:gd name="T24" fmla="*/ 20 w 33"/>
                <a:gd name="T25" fmla="*/ 5 h 18"/>
                <a:gd name="T26" fmla="*/ 24 w 33"/>
                <a:gd name="T2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8">
                  <a:moveTo>
                    <a:pt x="24" y="5"/>
                  </a:moveTo>
                  <a:cubicBezTo>
                    <a:pt x="26" y="6"/>
                    <a:pt x="27" y="8"/>
                    <a:pt x="28" y="10"/>
                  </a:cubicBezTo>
                  <a:cubicBezTo>
                    <a:pt x="30" y="12"/>
                    <a:pt x="33" y="14"/>
                    <a:pt x="32" y="17"/>
                  </a:cubicBezTo>
                  <a:cubicBezTo>
                    <a:pt x="32" y="17"/>
                    <a:pt x="29" y="18"/>
                    <a:pt x="28" y="17"/>
                  </a:cubicBezTo>
                  <a:cubicBezTo>
                    <a:pt x="28" y="17"/>
                    <a:pt x="29" y="15"/>
                    <a:pt x="28" y="15"/>
                  </a:cubicBezTo>
                  <a:cubicBezTo>
                    <a:pt x="28" y="14"/>
                    <a:pt x="24" y="17"/>
                    <a:pt x="25" y="13"/>
                  </a:cubicBezTo>
                  <a:cubicBezTo>
                    <a:pt x="17" y="13"/>
                    <a:pt x="12" y="13"/>
                    <a:pt x="7" y="12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1" y="7"/>
                    <a:pt x="8" y="8"/>
                    <a:pt x="8" y="6"/>
                  </a:cubicBezTo>
                  <a:cubicBezTo>
                    <a:pt x="3" y="4"/>
                    <a:pt x="1" y="8"/>
                    <a:pt x="0" y="2"/>
                  </a:cubicBezTo>
                  <a:cubicBezTo>
                    <a:pt x="3" y="0"/>
                    <a:pt x="8" y="1"/>
                    <a:pt x="11" y="2"/>
                  </a:cubicBezTo>
                  <a:cubicBezTo>
                    <a:pt x="13" y="2"/>
                    <a:pt x="14" y="2"/>
                    <a:pt x="14" y="5"/>
                  </a:cubicBezTo>
                  <a:cubicBezTo>
                    <a:pt x="16" y="6"/>
                    <a:pt x="20" y="0"/>
                    <a:pt x="20" y="5"/>
                  </a:cubicBezTo>
                  <a:cubicBezTo>
                    <a:pt x="20" y="6"/>
                    <a:pt x="24" y="7"/>
                    <a:pt x="2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20"/>
            <p:cNvSpPr/>
            <p:nvPr/>
          </p:nvSpPr>
          <p:spPr bwMode="auto">
            <a:xfrm>
              <a:off x="6507162" y="927100"/>
              <a:ext cx="123825" cy="63500"/>
            </a:xfrm>
            <a:custGeom>
              <a:avLst/>
              <a:gdLst>
                <a:gd name="T0" fmla="*/ 13 w 33"/>
                <a:gd name="T1" fmla="*/ 0 h 17"/>
                <a:gd name="T2" fmla="*/ 19 w 33"/>
                <a:gd name="T3" fmla="*/ 5 h 17"/>
                <a:gd name="T4" fmla="*/ 20 w 33"/>
                <a:gd name="T5" fmla="*/ 2 h 17"/>
                <a:gd name="T6" fmla="*/ 23 w 33"/>
                <a:gd name="T7" fmla="*/ 5 h 17"/>
                <a:gd name="T8" fmla="*/ 26 w 33"/>
                <a:gd name="T9" fmla="*/ 5 h 17"/>
                <a:gd name="T10" fmla="*/ 26 w 33"/>
                <a:gd name="T11" fmla="*/ 6 h 17"/>
                <a:gd name="T12" fmla="*/ 32 w 33"/>
                <a:gd name="T13" fmla="*/ 7 h 17"/>
                <a:gd name="T14" fmla="*/ 22 w 33"/>
                <a:gd name="T15" fmla="*/ 10 h 17"/>
                <a:gd name="T16" fmla="*/ 20 w 33"/>
                <a:gd name="T17" fmla="*/ 13 h 17"/>
                <a:gd name="T18" fmla="*/ 8 w 33"/>
                <a:gd name="T19" fmla="*/ 13 h 17"/>
                <a:gd name="T20" fmla="*/ 6 w 33"/>
                <a:gd name="T21" fmla="*/ 16 h 17"/>
                <a:gd name="T22" fmla="*/ 1 w 33"/>
                <a:gd name="T23" fmla="*/ 15 h 17"/>
                <a:gd name="T24" fmla="*/ 1 w 33"/>
                <a:gd name="T25" fmla="*/ 10 h 17"/>
                <a:gd name="T26" fmla="*/ 4 w 33"/>
                <a:gd name="T27" fmla="*/ 10 h 17"/>
                <a:gd name="T28" fmla="*/ 5 w 33"/>
                <a:gd name="T29" fmla="*/ 6 h 17"/>
                <a:gd name="T30" fmla="*/ 8 w 33"/>
                <a:gd name="T31" fmla="*/ 6 h 17"/>
                <a:gd name="T32" fmla="*/ 13 w 33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7">
                  <a:moveTo>
                    <a:pt x="13" y="0"/>
                  </a:moveTo>
                  <a:cubicBezTo>
                    <a:pt x="14" y="3"/>
                    <a:pt x="20" y="0"/>
                    <a:pt x="19" y="5"/>
                  </a:cubicBezTo>
                  <a:cubicBezTo>
                    <a:pt x="20" y="6"/>
                    <a:pt x="20" y="2"/>
                    <a:pt x="20" y="2"/>
                  </a:cubicBezTo>
                  <a:cubicBezTo>
                    <a:pt x="22" y="2"/>
                    <a:pt x="22" y="4"/>
                    <a:pt x="23" y="5"/>
                  </a:cubicBezTo>
                  <a:cubicBezTo>
                    <a:pt x="24" y="5"/>
                    <a:pt x="26" y="4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8" y="7"/>
                    <a:pt x="32" y="5"/>
                    <a:pt x="32" y="7"/>
                  </a:cubicBezTo>
                  <a:cubicBezTo>
                    <a:pt x="33" y="13"/>
                    <a:pt x="25" y="9"/>
                    <a:pt x="22" y="10"/>
                  </a:cubicBezTo>
                  <a:cubicBezTo>
                    <a:pt x="20" y="10"/>
                    <a:pt x="21" y="13"/>
                    <a:pt x="20" y="13"/>
                  </a:cubicBezTo>
                  <a:cubicBezTo>
                    <a:pt x="17" y="15"/>
                    <a:pt x="9" y="14"/>
                    <a:pt x="8" y="13"/>
                  </a:cubicBezTo>
                  <a:cubicBezTo>
                    <a:pt x="6" y="13"/>
                    <a:pt x="7" y="15"/>
                    <a:pt x="6" y="16"/>
                  </a:cubicBezTo>
                  <a:cubicBezTo>
                    <a:pt x="4" y="13"/>
                    <a:pt x="4" y="17"/>
                    <a:pt x="1" y="15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1" y="10"/>
                    <a:pt x="3" y="11"/>
                    <a:pt x="4" y="10"/>
                  </a:cubicBezTo>
                  <a:cubicBezTo>
                    <a:pt x="5" y="9"/>
                    <a:pt x="4" y="7"/>
                    <a:pt x="5" y="6"/>
                  </a:cubicBezTo>
                  <a:cubicBezTo>
                    <a:pt x="5" y="6"/>
                    <a:pt x="7" y="7"/>
                    <a:pt x="8" y="6"/>
                  </a:cubicBezTo>
                  <a:cubicBezTo>
                    <a:pt x="9" y="4"/>
                    <a:pt x="12" y="3"/>
                    <a:pt x="13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21"/>
            <p:cNvSpPr/>
            <p:nvPr/>
          </p:nvSpPr>
          <p:spPr bwMode="auto">
            <a:xfrm>
              <a:off x="1893887" y="973137"/>
              <a:ext cx="23813" cy="36513"/>
            </a:xfrm>
            <a:custGeom>
              <a:avLst/>
              <a:gdLst>
                <a:gd name="T0" fmla="*/ 6 w 6"/>
                <a:gd name="T1" fmla="*/ 5 h 10"/>
                <a:gd name="T2" fmla="*/ 6 w 6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10"/>
                    <a:pt x="0" y="0"/>
                    <a:pt x="6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22"/>
            <p:cNvSpPr/>
            <p:nvPr/>
          </p:nvSpPr>
          <p:spPr bwMode="auto">
            <a:xfrm>
              <a:off x="1943100" y="979487"/>
              <a:ext cx="68263" cy="41275"/>
            </a:xfrm>
            <a:custGeom>
              <a:avLst/>
              <a:gdLst>
                <a:gd name="T0" fmla="*/ 17 w 18"/>
                <a:gd name="T1" fmla="*/ 3 h 11"/>
                <a:gd name="T2" fmla="*/ 4 w 18"/>
                <a:gd name="T3" fmla="*/ 10 h 11"/>
                <a:gd name="T4" fmla="*/ 0 w 18"/>
                <a:gd name="T5" fmla="*/ 6 h 11"/>
                <a:gd name="T6" fmla="*/ 9 w 18"/>
                <a:gd name="T7" fmla="*/ 3 h 11"/>
                <a:gd name="T8" fmla="*/ 17 w 18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7" y="3"/>
                  </a:moveTo>
                  <a:cubicBezTo>
                    <a:pt x="18" y="11"/>
                    <a:pt x="8" y="7"/>
                    <a:pt x="4" y="10"/>
                  </a:cubicBezTo>
                  <a:cubicBezTo>
                    <a:pt x="2" y="10"/>
                    <a:pt x="3" y="6"/>
                    <a:pt x="0" y="6"/>
                  </a:cubicBezTo>
                  <a:cubicBezTo>
                    <a:pt x="1" y="2"/>
                    <a:pt x="8" y="7"/>
                    <a:pt x="9" y="3"/>
                  </a:cubicBezTo>
                  <a:cubicBezTo>
                    <a:pt x="9" y="0"/>
                    <a:pt x="12" y="5"/>
                    <a:pt x="17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23"/>
            <p:cNvSpPr/>
            <p:nvPr/>
          </p:nvSpPr>
          <p:spPr bwMode="auto">
            <a:xfrm>
              <a:off x="2317750" y="987425"/>
              <a:ext cx="60325" cy="30163"/>
            </a:xfrm>
            <a:custGeom>
              <a:avLst/>
              <a:gdLst>
                <a:gd name="T0" fmla="*/ 14 w 16"/>
                <a:gd name="T1" fmla="*/ 3 h 8"/>
                <a:gd name="T2" fmla="*/ 14 w 16"/>
                <a:gd name="T3" fmla="*/ 5 h 8"/>
                <a:gd name="T4" fmla="*/ 10 w 16"/>
                <a:gd name="T5" fmla="*/ 7 h 8"/>
                <a:gd name="T6" fmla="*/ 8 w 16"/>
                <a:gd name="T7" fmla="*/ 8 h 8"/>
                <a:gd name="T8" fmla="*/ 4 w 16"/>
                <a:gd name="T9" fmla="*/ 7 h 8"/>
                <a:gd name="T10" fmla="*/ 3 w 16"/>
                <a:gd name="T11" fmla="*/ 8 h 8"/>
                <a:gd name="T12" fmla="*/ 1 w 16"/>
                <a:gd name="T13" fmla="*/ 7 h 8"/>
                <a:gd name="T14" fmla="*/ 14 w 16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">
                  <a:moveTo>
                    <a:pt x="14" y="3"/>
                  </a:moveTo>
                  <a:cubicBezTo>
                    <a:pt x="16" y="4"/>
                    <a:pt x="15" y="5"/>
                    <a:pt x="14" y="5"/>
                  </a:cubicBezTo>
                  <a:cubicBezTo>
                    <a:pt x="13" y="7"/>
                    <a:pt x="12" y="6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8"/>
                    <a:pt x="6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0" y="0"/>
                    <a:pt x="13" y="7"/>
                    <a:pt x="14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24"/>
            <p:cNvSpPr/>
            <p:nvPr/>
          </p:nvSpPr>
          <p:spPr bwMode="auto">
            <a:xfrm>
              <a:off x="2097087" y="1001712"/>
              <a:ext cx="33338" cy="19050"/>
            </a:xfrm>
            <a:custGeom>
              <a:avLst/>
              <a:gdLst>
                <a:gd name="T0" fmla="*/ 0 w 9"/>
                <a:gd name="T1" fmla="*/ 3 h 5"/>
                <a:gd name="T2" fmla="*/ 7 w 9"/>
                <a:gd name="T3" fmla="*/ 4 h 5"/>
                <a:gd name="T4" fmla="*/ 0 w 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1"/>
                    <a:pt x="9" y="0"/>
                    <a:pt x="7" y="4"/>
                  </a:cubicBezTo>
                  <a:cubicBezTo>
                    <a:pt x="4" y="3"/>
                    <a:pt x="4" y="5"/>
                    <a:pt x="0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25"/>
            <p:cNvSpPr/>
            <p:nvPr/>
          </p:nvSpPr>
          <p:spPr bwMode="auto">
            <a:xfrm>
              <a:off x="2427287" y="1006475"/>
              <a:ext cx="19050" cy="19050"/>
            </a:xfrm>
            <a:custGeom>
              <a:avLst/>
              <a:gdLst>
                <a:gd name="T0" fmla="*/ 0 w 5"/>
                <a:gd name="T1" fmla="*/ 0 h 5"/>
                <a:gd name="T2" fmla="*/ 4 w 5"/>
                <a:gd name="T3" fmla="*/ 5 h 5"/>
                <a:gd name="T4" fmla="*/ 0 w 5"/>
                <a:gd name="T5" fmla="*/ 5 h 5"/>
                <a:gd name="T6" fmla="*/ 0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3" y="0"/>
                    <a:pt x="5" y="2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26"/>
            <p:cNvSpPr/>
            <p:nvPr/>
          </p:nvSpPr>
          <p:spPr bwMode="auto">
            <a:xfrm>
              <a:off x="2284412" y="1036637"/>
              <a:ext cx="374650" cy="112713"/>
            </a:xfrm>
            <a:custGeom>
              <a:avLst/>
              <a:gdLst>
                <a:gd name="T0" fmla="*/ 100 w 100"/>
                <a:gd name="T1" fmla="*/ 16 h 30"/>
                <a:gd name="T2" fmla="*/ 100 w 100"/>
                <a:gd name="T3" fmla="*/ 23 h 30"/>
                <a:gd name="T4" fmla="*/ 96 w 100"/>
                <a:gd name="T5" fmla="*/ 26 h 30"/>
                <a:gd name="T6" fmla="*/ 79 w 100"/>
                <a:gd name="T7" fmla="*/ 26 h 30"/>
                <a:gd name="T8" fmla="*/ 73 w 100"/>
                <a:gd name="T9" fmla="*/ 29 h 30"/>
                <a:gd name="T10" fmla="*/ 69 w 100"/>
                <a:gd name="T11" fmla="*/ 28 h 30"/>
                <a:gd name="T12" fmla="*/ 68 w 100"/>
                <a:gd name="T13" fmla="*/ 29 h 30"/>
                <a:gd name="T14" fmla="*/ 62 w 100"/>
                <a:gd name="T15" fmla="*/ 29 h 30"/>
                <a:gd name="T16" fmla="*/ 62 w 100"/>
                <a:gd name="T17" fmla="*/ 28 h 30"/>
                <a:gd name="T18" fmla="*/ 59 w 100"/>
                <a:gd name="T19" fmla="*/ 29 h 30"/>
                <a:gd name="T20" fmla="*/ 54 w 100"/>
                <a:gd name="T21" fmla="*/ 26 h 30"/>
                <a:gd name="T22" fmla="*/ 33 w 100"/>
                <a:gd name="T23" fmla="*/ 26 h 30"/>
                <a:gd name="T24" fmla="*/ 34 w 100"/>
                <a:gd name="T25" fmla="*/ 23 h 30"/>
                <a:gd name="T26" fmla="*/ 31 w 100"/>
                <a:gd name="T27" fmla="*/ 22 h 30"/>
                <a:gd name="T28" fmla="*/ 28 w 100"/>
                <a:gd name="T29" fmla="*/ 16 h 30"/>
                <a:gd name="T30" fmla="*/ 31 w 100"/>
                <a:gd name="T31" fmla="*/ 14 h 30"/>
                <a:gd name="T32" fmla="*/ 28 w 100"/>
                <a:gd name="T33" fmla="*/ 8 h 30"/>
                <a:gd name="T34" fmla="*/ 16 w 100"/>
                <a:gd name="T35" fmla="*/ 9 h 30"/>
                <a:gd name="T36" fmla="*/ 13 w 100"/>
                <a:gd name="T37" fmla="*/ 7 h 30"/>
                <a:gd name="T38" fmla="*/ 10 w 100"/>
                <a:gd name="T39" fmla="*/ 5 h 30"/>
                <a:gd name="T40" fmla="*/ 5 w 100"/>
                <a:gd name="T41" fmla="*/ 7 h 30"/>
                <a:gd name="T42" fmla="*/ 2 w 100"/>
                <a:gd name="T43" fmla="*/ 1 h 30"/>
                <a:gd name="T44" fmla="*/ 17 w 100"/>
                <a:gd name="T45" fmla="*/ 0 h 30"/>
                <a:gd name="T46" fmla="*/ 20 w 100"/>
                <a:gd name="T47" fmla="*/ 1 h 30"/>
                <a:gd name="T48" fmla="*/ 20 w 100"/>
                <a:gd name="T49" fmla="*/ 4 h 30"/>
                <a:gd name="T50" fmla="*/ 24 w 100"/>
                <a:gd name="T51" fmla="*/ 7 h 30"/>
                <a:gd name="T52" fmla="*/ 37 w 100"/>
                <a:gd name="T53" fmla="*/ 7 h 30"/>
                <a:gd name="T54" fmla="*/ 37 w 100"/>
                <a:gd name="T55" fmla="*/ 14 h 30"/>
                <a:gd name="T56" fmla="*/ 47 w 100"/>
                <a:gd name="T57" fmla="*/ 15 h 30"/>
                <a:gd name="T58" fmla="*/ 47 w 100"/>
                <a:gd name="T59" fmla="*/ 18 h 30"/>
                <a:gd name="T60" fmla="*/ 49 w 100"/>
                <a:gd name="T61" fmla="*/ 16 h 30"/>
                <a:gd name="T62" fmla="*/ 66 w 100"/>
                <a:gd name="T63" fmla="*/ 16 h 30"/>
                <a:gd name="T64" fmla="*/ 69 w 100"/>
                <a:gd name="T65" fmla="*/ 18 h 30"/>
                <a:gd name="T66" fmla="*/ 73 w 100"/>
                <a:gd name="T67" fmla="*/ 15 h 30"/>
                <a:gd name="T68" fmla="*/ 77 w 100"/>
                <a:gd name="T69" fmla="*/ 15 h 30"/>
                <a:gd name="T70" fmla="*/ 100 w 100"/>
                <a:gd name="T71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30">
                  <a:moveTo>
                    <a:pt x="100" y="16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98" y="23"/>
                    <a:pt x="96" y="24"/>
                    <a:pt x="96" y="26"/>
                  </a:cubicBezTo>
                  <a:cubicBezTo>
                    <a:pt x="89" y="27"/>
                    <a:pt x="84" y="26"/>
                    <a:pt x="79" y="26"/>
                  </a:cubicBezTo>
                  <a:cubicBezTo>
                    <a:pt x="77" y="26"/>
                    <a:pt x="75" y="29"/>
                    <a:pt x="73" y="29"/>
                  </a:cubicBezTo>
                  <a:cubicBezTo>
                    <a:pt x="71" y="29"/>
                    <a:pt x="71" y="28"/>
                    <a:pt x="69" y="28"/>
                  </a:cubicBezTo>
                  <a:cubicBezTo>
                    <a:pt x="70" y="28"/>
                    <a:pt x="68" y="29"/>
                    <a:pt x="68" y="29"/>
                  </a:cubicBezTo>
                  <a:cubicBezTo>
                    <a:pt x="67" y="29"/>
                    <a:pt x="62" y="29"/>
                    <a:pt x="62" y="29"/>
                  </a:cubicBezTo>
                  <a:cubicBezTo>
                    <a:pt x="62" y="29"/>
                    <a:pt x="62" y="28"/>
                    <a:pt x="62" y="28"/>
                  </a:cubicBezTo>
                  <a:cubicBezTo>
                    <a:pt x="61" y="27"/>
                    <a:pt x="59" y="29"/>
                    <a:pt x="59" y="29"/>
                  </a:cubicBezTo>
                  <a:cubicBezTo>
                    <a:pt x="56" y="28"/>
                    <a:pt x="56" y="26"/>
                    <a:pt x="54" y="26"/>
                  </a:cubicBezTo>
                  <a:cubicBezTo>
                    <a:pt x="48" y="26"/>
                    <a:pt x="41" y="30"/>
                    <a:pt x="33" y="26"/>
                  </a:cubicBezTo>
                  <a:cubicBezTo>
                    <a:pt x="33" y="25"/>
                    <a:pt x="34" y="25"/>
                    <a:pt x="34" y="23"/>
                  </a:cubicBezTo>
                  <a:cubicBezTo>
                    <a:pt x="34" y="21"/>
                    <a:pt x="32" y="23"/>
                    <a:pt x="31" y="22"/>
                  </a:cubicBezTo>
                  <a:cubicBezTo>
                    <a:pt x="30" y="20"/>
                    <a:pt x="31" y="17"/>
                    <a:pt x="28" y="16"/>
                  </a:cubicBezTo>
                  <a:cubicBezTo>
                    <a:pt x="29" y="15"/>
                    <a:pt x="31" y="15"/>
                    <a:pt x="31" y="14"/>
                  </a:cubicBezTo>
                  <a:cubicBezTo>
                    <a:pt x="31" y="11"/>
                    <a:pt x="27" y="12"/>
                    <a:pt x="28" y="8"/>
                  </a:cubicBezTo>
                  <a:cubicBezTo>
                    <a:pt x="26" y="10"/>
                    <a:pt x="20" y="9"/>
                    <a:pt x="16" y="9"/>
                  </a:cubicBezTo>
                  <a:cubicBezTo>
                    <a:pt x="13" y="11"/>
                    <a:pt x="14" y="7"/>
                    <a:pt x="13" y="7"/>
                  </a:cubicBezTo>
                  <a:cubicBezTo>
                    <a:pt x="12" y="6"/>
                    <a:pt x="10" y="7"/>
                    <a:pt x="10" y="5"/>
                  </a:cubicBezTo>
                  <a:cubicBezTo>
                    <a:pt x="9" y="6"/>
                    <a:pt x="7" y="7"/>
                    <a:pt x="5" y="7"/>
                  </a:cubicBezTo>
                  <a:cubicBezTo>
                    <a:pt x="9" y="2"/>
                    <a:pt x="0" y="6"/>
                    <a:pt x="2" y="1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0" y="1"/>
                    <a:pt x="20" y="3"/>
                    <a:pt x="20" y="4"/>
                  </a:cubicBezTo>
                  <a:cubicBezTo>
                    <a:pt x="21" y="5"/>
                    <a:pt x="25" y="3"/>
                    <a:pt x="24" y="7"/>
                  </a:cubicBezTo>
                  <a:cubicBezTo>
                    <a:pt x="28" y="3"/>
                    <a:pt x="32" y="7"/>
                    <a:pt x="37" y="7"/>
                  </a:cubicBezTo>
                  <a:cubicBezTo>
                    <a:pt x="36" y="11"/>
                    <a:pt x="39" y="11"/>
                    <a:pt x="37" y="14"/>
                  </a:cubicBezTo>
                  <a:cubicBezTo>
                    <a:pt x="39" y="14"/>
                    <a:pt x="43" y="13"/>
                    <a:pt x="47" y="15"/>
                  </a:cubicBezTo>
                  <a:cubicBezTo>
                    <a:pt x="48" y="15"/>
                    <a:pt x="40" y="18"/>
                    <a:pt x="47" y="18"/>
                  </a:cubicBezTo>
                  <a:cubicBezTo>
                    <a:pt x="48" y="18"/>
                    <a:pt x="48" y="16"/>
                    <a:pt x="49" y="16"/>
                  </a:cubicBezTo>
                  <a:cubicBezTo>
                    <a:pt x="54" y="16"/>
                    <a:pt x="60" y="16"/>
                    <a:pt x="66" y="16"/>
                  </a:cubicBezTo>
                  <a:cubicBezTo>
                    <a:pt x="67" y="16"/>
                    <a:pt x="69" y="18"/>
                    <a:pt x="69" y="18"/>
                  </a:cubicBezTo>
                  <a:cubicBezTo>
                    <a:pt x="72" y="17"/>
                    <a:pt x="66" y="15"/>
                    <a:pt x="73" y="15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83" y="14"/>
                    <a:pt x="92" y="14"/>
                    <a:pt x="100" y="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27"/>
            <p:cNvSpPr/>
            <p:nvPr/>
          </p:nvSpPr>
          <p:spPr bwMode="auto">
            <a:xfrm>
              <a:off x="5475287" y="1031875"/>
              <a:ext cx="376238" cy="269875"/>
            </a:xfrm>
            <a:custGeom>
              <a:avLst/>
              <a:gdLst>
                <a:gd name="T0" fmla="*/ 82 w 100"/>
                <a:gd name="T1" fmla="*/ 2 h 72"/>
                <a:gd name="T2" fmla="*/ 99 w 100"/>
                <a:gd name="T3" fmla="*/ 1 h 72"/>
                <a:gd name="T4" fmla="*/ 98 w 100"/>
                <a:gd name="T5" fmla="*/ 8 h 72"/>
                <a:gd name="T6" fmla="*/ 79 w 100"/>
                <a:gd name="T7" fmla="*/ 10 h 72"/>
                <a:gd name="T8" fmla="*/ 77 w 100"/>
                <a:gd name="T9" fmla="*/ 13 h 72"/>
                <a:gd name="T10" fmla="*/ 74 w 100"/>
                <a:gd name="T11" fmla="*/ 13 h 72"/>
                <a:gd name="T12" fmla="*/ 71 w 100"/>
                <a:gd name="T13" fmla="*/ 16 h 72"/>
                <a:gd name="T14" fmla="*/ 68 w 100"/>
                <a:gd name="T15" fmla="*/ 15 h 72"/>
                <a:gd name="T16" fmla="*/ 63 w 100"/>
                <a:gd name="T17" fmla="*/ 16 h 72"/>
                <a:gd name="T18" fmla="*/ 57 w 100"/>
                <a:gd name="T19" fmla="*/ 17 h 72"/>
                <a:gd name="T20" fmla="*/ 56 w 100"/>
                <a:gd name="T21" fmla="*/ 20 h 72"/>
                <a:gd name="T22" fmla="*/ 49 w 100"/>
                <a:gd name="T23" fmla="*/ 24 h 72"/>
                <a:gd name="T24" fmla="*/ 44 w 100"/>
                <a:gd name="T25" fmla="*/ 27 h 72"/>
                <a:gd name="T26" fmla="*/ 42 w 100"/>
                <a:gd name="T27" fmla="*/ 30 h 72"/>
                <a:gd name="T28" fmla="*/ 40 w 100"/>
                <a:gd name="T29" fmla="*/ 33 h 72"/>
                <a:gd name="T30" fmla="*/ 33 w 100"/>
                <a:gd name="T31" fmla="*/ 36 h 72"/>
                <a:gd name="T32" fmla="*/ 32 w 100"/>
                <a:gd name="T33" fmla="*/ 37 h 72"/>
                <a:gd name="T34" fmla="*/ 26 w 100"/>
                <a:gd name="T35" fmla="*/ 40 h 72"/>
                <a:gd name="T36" fmla="*/ 23 w 100"/>
                <a:gd name="T37" fmla="*/ 45 h 72"/>
                <a:gd name="T38" fmla="*/ 25 w 100"/>
                <a:gd name="T39" fmla="*/ 54 h 72"/>
                <a:gd name="T40" fmla="*/ 20 w 100"/>
                <a:gd name="T41" fmla="*/ 57 h 72"/>
                <a:gd name="T42" fmla="*/ 23 w 100"/>
                <a:gd name="T43" fmla="*/ 62 h 72"/>
                <a:gd name="T44" fmla="*/ 22 w 100"/>
                <a:gd name="T45" fmla="*/ 64 h 72"/>
                <a:gd name="T46" fmla="*/ 23 w 100"/>
                <a:gd name="T47" fmla="*/ 65 h 72"/>
                <a:gd name="T48" fmla="*/ 25 w 100"/>
                <a:gd name="T49" fmla="*/ 64 h 72"/>
                <a:gd name="T50" fmla="*/ 29 w 100"/>
                <a:gd name="T51" fmla="*/ 66 h 72"/>
                <a:gd name="T52" fmla="*/ 27 w 100"/>
                <a:gd name="T53" fmla="*/ 72 h 72"/>
                <a:gd name="T54" fmla="*/ 15 w 100"/>
                <a:gd name="T55" fmla="*/ 72 h 72"/>
                <a:gd name="T56" fmla="*/ 16 w 100"/>
                <a:gd name="T57" fmla="*/ 69 h 72"/>
                <a:gd name="T58" fmla="*/ 12 w 100"/>
                <a:gd name="T59" fmla="*/ 68 h 72"/>
                <a:gd name="T60" fmla="*/ 9 w 100"/>
                <a:gd name="T61" fmla="*/ 65 h 72"/>
                <a:gd name="T62" fmla="*/ 6 w 100"/>
                <a:gd name="T63" fmla="*/ 65 h 72"/>
                <a:gd name="T64" fmla="*/ 2 w 100"/>
                <a:gd name="T65" fmla="*/ 65 h 72"/>
                <a:gd name="T66" fmla="*/ 1 w 100"/>
                <a:gd name="T67" fmla="*/ 55 h 72"/>
                <a:gd name="T68" fmla="*/ 8 w 100"/>
                <a:gd name="T69" fmla="*/ 52 h 72"/>
                <a:gd name="T70" fmla="*/ 6 w 100"/>
                <a:gd name="T71" fmla="*/ 51 h 72"/>
                <a:gd name="T72" fmla="*/ 8 w 100"/>
                <a:gd name="T73" fmla="*/ 48 h 72"/>
                <a:gd name="T74" fmla="*/ 15 w 100"/>
                <a:gd name="T75" fmla="*/ 45 h 72"/>
                <a:gd name="T76" fmla="*/ 15 w 100"/>
                <a:gd name="T77" fmla="*/ 40 h 72"/>
                <a:gd name="T78" fmla="*/ 19 w 100"/>
                <a:gd name="T79" fmla="*/ 38 h 72"/>
                <a:gd name="T80" fmla="*/ 22 w 100"/>
                <a:gd name="T81" fmla="*/ 34 h 72"/>
                <a:gd name="T82" fmla="*/ 22 w 100"/>
                <a:gd name="T83" fmla="*/ 27 h 72"/>
                <a:gd name="T84" fmla="*/ 33 w 100"/>
                <a:gd name="T85" fmla="*/ 23 h 72"/>
                <a:gd name="T86" fmla="*/ 35 w 100"/>
                <a:gd name="T87" fmla="*/ 20 h 72"/>
                <a:gd name="T88" fmla="*/ 36 w 100"/>
                <a:gd name="T89" fmla="*/ 22 h 72"/>
                <a:gd name="T90" fmla="*/ 39 w 100"/>
                <a:gd name="T91" fmla="*/ 19 h 72"/>
                <a:gd name="T92" fmla="*/ 40 w 100"/>
                <a:gd name="T93" fmla="*/ 16 h 72"/>
                <a:gd name="T94" fmla="*/ 47 w 100"/>
                <a:gd name="T95" fmla="*/ 15 h 72"/>
                <a:gd name="T96" fmla="*/ 56 w 100"/>
                <a:gd name="T97" fmla="*/ 13 h 72"/>
                <a:gd name="T98" fmla="*/ 57 w 100"/>
                <a:gd name="T99" fmla="*/ 12 h 72"/>
                <a:gd name="T100" fmla="*/ 60 w 100"/>
                <a:gd name="T101" fmla="*/ 13 h 72"/>
                <a:gd name="T102" fmla="*/ 61 w 100"/>
                <a:gd name="T103" fmla="*/ 10 h 72"/>
                <a:gd name="T104" fmla="*/ 63 w 100"/>
                <a:gd name="T105" fmla="*/ 10 h 72"/>
                <a:gd name="T106" fmla="*/ 72 w 100"/>
                <a:gd name="T107" fmla="*/ 9 h 72"/>
                <a:gd name="T108" fmla="*/ 75 w 100"/>
                <a:gd name="T109" fmla="*/ 8 h 72"/>
                <a:gd name="T110" fmla="*/ 77 w 100"/>
                <a:gd name="T111" fmla="*/ 6 h 72"/>
                <a:gd name="T112" fmla="*/ 82 w 100"/>
                <a:gd name="T113" fmla="*/ 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72">
                  <a:moveTo>
                    <a:pt x="82" y="2"/>
                  </a:moveTo>
                  <a:cubicBezTo>
                    <a:pt x="87" y="5"/>
                    <a:pt x="93" y="0"/>
                    <a:pt x="99" y="1"/>
                  </a:cubicBezTo>
                  <a:cubicBezTo>
                    <a:pt x="100" y="4"/>
                    <a:pt x="97" y="4"/>
                    <a:pt x="98" y="8"/>
                  </a:cubicBezTo>
                  <a:cubicBezTo>
                    <a:pt x="93" y="5"/>
                    <a:pt x="86" y="10"/>
                    <a:pt x="79" y="10"/>
                  </a:cubicBezTo>
                  <a:cubicBezTo>
                    <a:pt x="78" y="10"/>
                    <a:pt x="78" y="13"/>
                    <a:pt x="77" y="13"/>
                  </a:cubicBezTo>
                  <a:cubicBezTo>
                    <a:pt x="76" y="14"/>
                    <a:pt x="74" y="13"/>
                    <a:pt x="74" y="13"/>
                  </a:cubicBezTo>
                  <a:cubicBezTo>
                    <a:pt x="74" y="13"/>
                    <a:pt x="71" y="16"/>
                    <a:pt x="71" y="16"/>
                  </a:cubicBezTo>
                  <a:cubicBezTo>
                    <a:pt x="70" y="16"/>
                    <a:pt x="70" y="14"/>
                    <a:pt x="68" y="15"/>
                  </a:cubicBezTo>
                  <a:cubicBezTo>
                    <a:pt x="67" y="15"/>
                    <a:pt x="65" y="15"/>
                    <a:pt x="63" y="16"/>
                  </a:cubicBezTo>
                  <a:cubicBezTo>
                    <a:pt x="62" y="16"/>
                    <a:pt x="59" y="17"/>
                    <a:pt x="57" y="17"/>
                  </a:cubicBezTo>
                  <a:cubicBezTo>
                    <a:pt x="55" y="18"/>
                    <a:pt x="57" y="19"/>
                    <a:pt x="56" y="20"/>
                  </a:cubicBezTo>
                  <a:cubicBezTo>
                    <a:pt x="55" y="21"/>
                    <a:pt x="49" y="20"/>
                    <a:pt x="49" y="24"/>
                  </a:cubicBezTo>
                  <a:cubicBezTo>
                    <a:pt x="48" y="26"/>
                    <a:pt x="45" y="27"/>
                    <a:pt x="44" y="27"/>
                  </a:cubicBezTo>
                  <a:cubicBezTo>
                    <a:pt x="44" y="28"/>
                    <a:pt x="42" y="29"/>
                    <a:pt x="42" y="30"/>
                  </a:cubicBezTo>
                  <a:cubicBezTo>
                    <a:pt x="41" y="31"/>
                    <a:pt x="40" y="31"/>
                    <a:pt x="40" y="33"/>
                  </a:cubicBezTo>
                  <a:cubicBezTo>
                    <a:pt x="35" y="34"/>
                    <a:pt x="36" y="32"/>
                    <a:pt x="33" y="36"/>
                  </a:cubicBezTo>
                  <a:cubicBezTo>
                    <a:pt x="33" y="36"/>
                    <a:pt x="32" y="35"/>
                    <a:pt x="32" y="37"/>
                  </a:cubicBezTo>
                  <a:cubicBezTo>
                    <a:pt x="32" y="39"/>
                    <a:pt x="28" y="38"/>
                    <a:pt x="26" y="40"/>
                  </a:cubicBezTo>
                  <a:cubicBezTo>
                    <a:pt x="26" y="42"/>
                    <a:pt x="28" y="47"/>
                    <a:pt x="23" y="45"/>
                  </a:cubicBezTo>
                  <a:cubicBezTo>
                    <a:pt x="24" y="48"/>
                    <a:pt x="22" y="54"/>
                    <a:pt x="25" y="54"/>
                  </a:cubicBezTo>
                  <a:cubicBezTo>
                    <a:pt x="24" y="55"/>
                    <a:pt x="22" y="56"/>
                    <a:pt x="20" y="57"/>
                  </a:cubicBezTo>
                  <a:cubicBezTo>
                    <a:pt x="19" y="60"/>
                    <a:pt x="24" y="59"/>
                    <a:pt x="23" y="62"/>
                  </a:cubicBezTo>
                  <a:cubicBezTo>
                    <a:pt x="23" y="62"/>
                    <a:pt x="21" y="63"/>
                    <a:pt x="22" y="64"/>
                  </a:cubicBezTo>
                  <a:cubicBezTo>
                    <a:pt x="22" y="63"/>
                    <a:pt x="24" y="65"/>
                    <a:pt x="23" y="65"/>
                  </a:cubicBezTo>
                  <a:cubicBezTo>
                    <a:pt x="24" y="65"/>
                    <a:pt x="25" y="64"/>
                    <a:pt x="25" y="64"/>
                  </a:cubicBezTo>
                  <a:cubicBezTo>
                    <a:pt x="26" y="64"/>
                    <a:pt x="26" y="67"/>
                    <a:pt x="29" y="66"/>
                  </a:cubicBezTo>
                  <a:cubicBezTo>
                    <a:pt x="29" y="69"/>
                    <a:pt x="27" y="69"/>
                    <a:pt x="27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7" y="70"/>
                    <a:pt x="16" y="69"/>
                  </a:cubicBezTo>
                  <a:cubicBezTo>
                    <a:pt x="15" y="68"/>
                    <a:pt x="14" y="69"/>
                    <a:pt x="12" y="68"/>
                  </a:cubicBezTo>
                  <a:cubicBezTo>
                    <a:pt x="11" y="67"/>
                    <a:pt x="10" y="65"/>
                    <a:pt x="9" y="65"/>
                  </a:cubicBezTo>
                  <a:cubicBezTo>
                    <a:pt x="9" y="65"/>
                    <a:pt x="7" y="65"/>
                    <a:pt x="6" y="65"/>
                  </a:cubicBezTo>
                  <a:cubicBezTo>
                    <a:pt x="5" y="64"/>
                    <a:pt x="5" y="65"/>
                    <a:pt x="2" y="65"/>
                  </a:cubicBezTo>
                  <a:cubicBezTo>
                    <a:pt x="2" y="62"/>
                    <a:pt x="0" y="60"/>
                    <a:pt x="1" y="55"/>
                  </a:cubicBezTo>
                  <a:cubicBezTo>
                    <a:pt x="5" y="60"/>
                    <a:pt x="1" y="50"/>
                    <a:pt x="8" y="52"/>
                  </a:cubicBezTo>
                  <a:cubicBezTo>
                    <a:pt x="9" y="51"/>
                    <a:pt x="6" y="51"/>
                    <a:pt x="6" y="51"/>
                  </a:cubicBezTo>
                  <a:cubicBezTo>
                    <a:pt x="7" y="50"/>
                    <a:pt x="11" y="49"/>
                    <a:pt x="8" y="48"/>
                  </a:cubicBezTo>
                  <a:cubicBezTo>
                    <a:pt x="9" y="46"/>
                    <a:pt x="12" y="46"/>
                    <a:pt x="15" y="45"/>
                  </a:cubicBezTo>
                  <a:cubicBezTo>
                    <a:pt x="14" y="43"/>
                    <a:pt x="19" y="41"/>
                    <a:pt x="15" y="40"/>
                  </a:cubicBezTo>
                  <a:cubicBezTo>
                    <a:pt x="15" y="38"/>
                    <a:pt x="17" y="39"/>
                    <a:pt x="19" y="38"/>
                  </a:cubicBezTo>
                  <a:cubicBezTo>
                    <a:pt x="19" y="36"/>
                    <a:pt x="20" y="35"/>
                    <a:pt x="22" y="34"/>
                  </a:cubicBezTo>
                  <a:cubicBezTo>
                    <a:pt x="19" y="32"/>
                    <a:pt x="23" y="32"/>
                    <a:pt x="22" y="27"/>
                  </a:cubicBezTo>
                  <a:cubicBezTo>
                    <a:pt x="27" y="27"/>
                    <a:pt x="29" y="24"/>
                    <a:pt x="33" y="23"/>
                  </a:cubicBezTo>
                  <a:cubicBezTo>
                    <a:pt x="35" y="24"/>
                    <a:pt x="34" y="21"/>
                    <a:pt x="35" y="20"/>
                  </a:cubicBezTo>
                  <a:cubicBezTo>
                    <a:pt x="35" y="20"/>
                    <a:pt x="36" y="21"/>
                    <a:pt x="36" y="22"/>
                  </a:cubicBezTo>
                  <a:cubicBezTo>
                    <a:pt x="37" y="21"/>
                    <a:pt x="38" y="20"/>
                    <a:pt x="39" y="19"/>
                  </a:cubicBezTo>
                  <a:cubicBezTo>
                    <a:pt x="39" y="18"/>
                    <a:pt x="40" y="18"/>
                    <a:pt x="40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49" y="13"/>
                    <a:pt x="51" y="14"/>
                    <a:pt x="56" y="13"/>
                  </a:cubicBezTo>
                  <a:cubicBezTo>
                    <a:pt x="57" y="13"/>
                    <a:pt x="56" y="12"/>
                    <a:pt x="57" y="12"/>
                  </a:cubicBezTo>
                  <a:cubicBezTo>
                    <a:pt x="59" y="11"/>
                    <a:pt x="60" y="13"/>
                    <a:pt x="60" y="13"/>
                  </a:cubicBezTo>
                  <a:cubicBezTo>
                    <a:pt x="62" y="13"/>
                    <a:pt x="59" y="10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4" y="10"/>
                    <a:pt x="68" y="10"/>
                    <a:pt x="72" y="9"/>
                  </a:cubicBezTo>
                  <a:cubicBezTo>
                    <a:pt x="75" y="8"/>
                    <a:pt x="74" y="9"/>
                    <a:pt x="75" y="8"/>
                  </a:cubicBezTo>
                  <a:cubicBezTo>
                    <a:pt x="75" y="8"/>
                    <a:pt x="77" y="6"/>
                    <a:pt x="77" y="6"/>
                  </a:cubicBezTo>
                  <a:cubicBezTo>
                    <a:pt x="81" y="4"/>
                    <a:pt x="82" y="9"/>
                    <a:pt x="8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28"/>
            <p:cNvSpPr/>
            <p:nvPr/>
          </p:nvSpPr>
          <p:spPr bwMode="auto">
            <a:xfrm>
              <a:off x="2187575" y="1047750"/>
              <a:ext cx="41275" cy="19050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29"/>
            <p:cNvSpPr/>
            <p:nvPr/>
          </p:nvSpPr>
          <p:spPr bwMode="auto">
            <a:xfrm>
              <a:off x="7310437" y="1069975"/>
              <a:ext cx="115888" cy="90488"/>
            </a:xfrm>
            <a:custGeom>
              <a:avLst/>
              <a:gdLst>
                <a:gd name="T0" fmla="*/ 8 w 31"/>
                <a:gd name="T1" fmla="*/ 0 h 24"/>
                <a:gd name="T2" fmla="*/ 10 w 31"/>
                <a:gd name="T3" fmla="*/ 2 h 24"/>
                <a:gd name="T4" fmla="*/ 18 w 31"/>
                <a:gd name="T5" fmla="*/ 6 h 24"/>
                <a:gd name="T6" fmla="*/ 22 w 31"/>
                <a:gd name="T7" fmla="*/ 3 h 24"/>
                <a:gd name="T8" fmla="*/ 31 w 31"/>
                <a:gd name="T9" fmla="*/ 5 h 24"/>
                <a:gd name="T10" fmla="*/ 28 w 31"/>
                <a:gd name="T11" fmla="*/ 12 h 24"/>
                <a:gd name="T12" fmla="*/ 17 w 31"/>
                <a:gd name="T13" fmla="*/ 14 h 24"/>
                <a:gd name="T14" fmla="*/ 17 w 31"/>
                <a:gd name="T15" fmla="*/ 16 h 24"/>
                <a:gd name="T16" fmla="*/ 14 w 31"/>
                <a:gd name="T17" fmla="*/ 19 h 24"/>
                <a:gd name="T18" fmla="*/ 10 w 31"/>
                <a:gd name="T19" fmla="*/ 20 h 24"/>
                <a:gd name="T20" fmla="*/ 4 w 31"/>
                <a:gd name="T21" fmla="*/ 17 h 24"/>
                <a:gd name="T22" fmla="*/ 0 w 31"/>
                <a:gd name="T23" fmla="*/ 6 h 24"/>
                <a:gd name="T24" fmla="*/ 8 w 31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4">
                  <a:moveTo>
                    <a:pt x="8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1" y="5"/>
                    <a:pt x="16" y="4"/>
                    <a:pt x="18" y="6"/>
                  </a:cubicBezTo>
                  <a:cubicBezTo>
                    <a:pt x="21" y="7"/>
                    <a:pt x="22" y="3"/>
                    <a:pt x="22" y="3"/>
                  </a:cubicBezTo>
                  <a:cubicBezTo>
                    <a:pt x="24" y="3"/>
                    <a:pt x="26" y="6"/>
                    <a:pt x="31" y="5"/>
                  </a:cubicBezTo>
                  <a:cubicBezTo>
                    <a:pt x="30" y="6"/>
                    <a:pt x="23" y="9"/>
                    <a:pt x="28" y="12"/>
                  </a:cubicBezTo>
                  <a:cubicBezTo>
                    <a:pt x="27" y="15"/>
                    <a:pt x="22" y="14"/>
                    <a:pt x="17" y="14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8"/>
                    <a:pt x="9" y="17"/>
                    <a:pt x="14" y="19"/>
                  </a:cubicBezTo>
                  <a:cubicBezTo>
                    <a:pt x="14" y="24"/>
                    <a:pt x="9" y="16"/>
                    <a:pt x="10" y="20"/>
                  </a:cubicBezTo>
                  <a:cubicBezTo>
                    <a:pt x="8" y="19"/>
                    <a:pt x="9" y="16"/>
                    <a:pt x="4" y="17"/>
                  </a:cubicBezTo>
                  <a:cubicBezTo>
                    <a:pt x="3" y="13"/>
                    <a:pt x="4" y="7"/>
                    <a:pt x="0" y="6"/>
                  </a:cubicBezTo>
                  <a:cubicBezTo>
                    <a:pt x="1" y="3"/>
                    <a:pt x="9" y="6"/>
                    <a:pt x="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30"/>
            <p:cNvSpPr/>
            <p:nvPr/>
          </p:nvSpPr>
          <p:spPr bwMode="auto">
            <a:xfrm>
              <a:off x="1808162" y="1081087"/>
              <a:ext cx="30163" cy="22225"/>
            </a:xfrm>
            <a:custGeom>
              <a:avLst/>
              <a:gdLst>
                <a:gd name="T0" fmla="*/ 4 w 8"/>
                <a:gd name="T1" fmla="*/ 0 h 6"/>
                <a:gd name="T2" fmla="*/ 5 w 8"/>
                <a:gd name="T3" fmla="*/ 6 h 6"/>
                <a:gd name="T4" fmla="*/ 0 w 8"/>
                <a:gd name="T5" fmla="*/ 4 h 6"/>
                <a:gd name="T6" fmla="*/ 4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8" y="1"/>
                    <a:pt x="5" y="2"/>
                    <a:pt x="5" y="6"/>
                  </a:cubicBezTo>
                  <a:cubicBezTo>
                    <a:pt x="4" y="5"/>
                    <a:pt x="2" y="4"/>
                    <a:pt x="0" y="4"/>
                  </a:cubicBezTo>
                  <a:cubicBezTo>
                    <a:pt x="0" y="2"/>
                    <a:pt x="4" y="3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31"/>
            <p:cNvSpPr/>
            <p:nvPr/>
          </p:nvSpPr>
          <p:spPr bwMode="auto">
            <a:xfrm>
              <a:off x="7437437" y="1081087"/>
              <a:ext cx="52388" cy="49213"/>
            </a:xfrm>
            <a:custGeom>
              <a:avLst/>
              <a:gdLst>
                <a:gd name="T0" fmla="*/ 0 w 14"/>
                <a:gd name="T1" fmla="*/ 4 h 13"/>
                <a:gd name="T2" fmla="*/ 14 w 14"/>
                <a:gd name="T3" fmla="*/ 7 h 13"/>
                <a:gd name="T4" fmla="*/ 8 w 14"/>
                <a:gd name="T5" fmla="*/ 13 h 13"/>
                <a:gd name="T6" fmla="*/ 5 w 14"/>
                <a:gd name="T7" fmla="*/ 10 h 13"/>
                <a:gd name="T8" fmla="*/ 3 w 14"/>
                <a:gd name="T9" fmla="*/ 10 h 13"/>
                <a:gd name="T10" fmla="*/ 0 w 14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0" y="4"/>
                  </a:moveTo>
                  <a:cubicBezTo>
                    <a:pt x="4" y="0"/>
                    <a:pt x="12" y="4"/>
                    <a:pt x="14" y="7"/>
                  </a:cubicBezTo>
                  <a:cubicBezTo>
                    <a:pt x="13" y="10"/>
                    <a:pt x="7" y="8"/>
                    <a:pt x="8" y="13"/>
                  </a:cubicBezTo>
                  <a:cubicBezTo>
                    <a:pt x="6" y="13"/>
                    <a:pt x="6" y="10"/>
                    <a:pt x="5" y="10"/>
                  </a:cubicBezTo>
                  <a:cubicBezTo>
                    <a:pt x="5" y="10"/>
                    <a:pt x="3" y="10"/>
                    <a:pt x="3" y="10"/>
                  </a:cubicBezTo>
                  <a:cubicBezTo>
                    <a:pt x="1" y="8"/>
                    <a:pt x="3" y="5"/>
                    <a:pt x="0" y="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32"/>
            <p:cNvSpPr/>
            <p:nvPr/>
          </p:nvSpPr>
          <p:spPr bwMode="auto">
            <a:xfrm>
              <a:off x="7504112" y="1096962"/>
              <a:ext cx="79375" cy="44450"/>
            </a:xfrm>
            <a:custGeom>
              <a:avLst/>
              <a:gdLst>
                <a:gd name="T0" fmla="*/ 1 w 21"/>
                <a:gd name="T1" fmla="*/ 2 h 12"/>
                <a:gd name="T2" fmla="*/ 4 w 21"/>
                <a:gd name="T3" fmla="*/ 2 h 12"/>
                <a:gd name="T4" fmla="*/ 11 w 21"/>
                <a:gd name="T5" fmla="*/ 5 h 12"/>
                <a:gd name="T6" fmla="*/ 18 w 21"/>
                <a:gd name="T7" fmla="*/ 7 h 12"/>
                <a:gd name="T8" fmla="*/ 21 w 21"/>
                <a:gd name="T9" fmla="*/ 10 h 12"/>
                <a:gd name="T10" fmla="*/ 4 w 21"/>
                <a:gd name="T11" fmla="*/ 7 h 12"/>
                <a:gd name="T12" fmla="*/ 1 w 21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2">
                  <a:moveTo>
                    <a:pt x="1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8" y="0"/>
                    <a:pt x="8" y="4"/>
                    <a:pt x="11" y="5"/>
                  </a:cubicBezTo>
                  <a:cubicBezTo>
                    <a:pt x="14" y="5"/>
                    <a:pt x="16" y="6"/>
                    <a:pt x="18" y="7"/>
                  </a:cubicBezTo>
                  <a:cubicBezTo>
                    <a:pt x="20" y="8"/>
                    <a:pt x="21" y="7"/>
                    <a:pt x="21" y="10"/>
                  </a:cubicBezTo>
                  <a:cubicBezTo>
                    <a:pt x="13" y="12"/>
                    <a:pt x="10" y="8"/>
                    <a:pt x="4" y="7"/>
                  </a:cubicBezTo>
                  <a:cubicBezTo>
                    <a:pt x="6" y="3"/>
                    <a:pt x="0" y="6"/>
                    <a:pt x="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33"/>
            <p:cNvSpPr/>
            <p:nvPr/>
          </p:nvSpPr>
          <p:spPr bwMode="auto">
            <a:xfrm>
              <a:off x="2165350" y="1166812"/>
              <a:ext cx="130175" cy="109538"/>
            </a:xfrm>
            <a:custGeom>
              <a:avLst/>
              <a:gdLst>
                <a:gd name="T0" fmla="*/ 11 w 35"/>
                <a:gd name="T1" fmla="*/ 5 h 29"/>
                <a:gd name="T2" fmla="*/ 11 w 35"/>
                <a:gd name="T3" fmla="*/ 4 h 29"/>
                <a:gd name="T4" fmla="*/ 27 w 35"/>
                <a:gd name="T5" fmla="*/ 0 h 29"/>
                <a:gd name="T6" fmla="*/ 30 w 35"/>
                <a:gd name="T7" fmla="*/ 5 h 29"/>
                <a:gd name="T8" fmla="*/ 27 w 35"/>
                <a:gd name="T9" fmla="*/ 9 h 29"/>
                <a:gd name="T10" fmla="*/ 34 w 35"/>
                <a:gd name="T11" fmla="*/ 11 h 29"/>
                <a:gd name="T12" fmla="*/ 35 w 35"/>
                <a:gd name="T13" fmla="*/ 22 h 29"/>
                <a:gd name="T14" fmla="*/ 31 w 35"/>
                <a:gd name="T15" fmla="*/ 22 h 29"/>
                <a:gd name="T16" fmla="*/ 31 w 35"/>
                <a:gd name="T17" fmla="*/ 25 h 29"/>
                <a:gd name="T18" fmla="*/ 27 w 35"/>
                <a:gd name="T19" fmla="*/ 25 h 29"/>
                <a:gd name="T20" fmla="*/ 23 w 35"/>
                <a:gd name="T21" fmla="*/ 28 h 29"/>
                <a:gd name="T22" fmla="*/ 18 w 35"/>
                <a:gd name="T23" fmla="*/ 23 h 29"/>
                <a:gd name="T24" fmla="*/ 14 w 35"/>
                <a:gd name="T25" fmla="*/ 19 h 29"/>
                <a:gd name="T26" fmla="*/ 11 w 35"/>
                <a:gd name="T27" fmla="*/ 16 h 29"/>
                <a:gd name="T28" fmla="*/ 4 w 35"/>
                <a:gd name="T29" fmla="*/ 15 h 29"/>
                <a:gd name="T30" fmla="*/ 0 w 35"/>
                <a:gd name="T31" fmla="*/ 12 h 29"/>
                <a:gd name="T32" fmla="*/ 14 w 35"/>
                <a:gd name="T33" fmla="*/ 14 h 29"/>
                <a:gd name="T34" fmla="*/ 15 w 35"/>
                <a:gd name="T35" fmla="*/ 8 h 29"/>
                <a:gd name="T36" fmla="*/ 10 w 35"/>
                <a:gd name="T37" fmla="*/ 4 h 29"/>
                <a:gd name="T38" fmla="*/ 11 w 35"/>
                <a:gd name="T3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9">
                  <a:moveTo>
                    <a:pt x="11" y="5"/>
                  </a:moveTo>
                  <a:cubicBezTo>
                    <a:pt x="13" y="5"/>
                    <a:pt x="12" y="4"/>
                    <a:pt x="11" y="4"/>
                  </a:cubicBezTo>
                  <a:cubicBezTo>
                    <a:pt x="15" y="1"/>
                    <a:pt x="25" y="4"/>
                    <a:pt x="27" y="0"/>
                  </a:cubicBezTo>
                  <a:cubicBezTo>
                    <a:pt x="29" y="1"/>
                    <a:pt x="29" y="3"/>
                    <a:pt x="30" y="5"/>
                  </a:cubicBezTo>
                  <a:cubicBezTo>
                    <a:pt x="30" y="8"/>
                    <a:pt x="27" y="7"/>
                    <a:pt x="27" y="9"/>
                  </a:cubicBezTo>
                  <a:cubicBezTo>
                    <a:pt x="28" y="14"/>
                    <a:pt x="30" y="11"/>
                    <a:pt x="34" y="11"/>
                  </a:cubicBezTo>
                  <a:cubicBezTo>
                    <a:pt x="35" y="16"/>
                    <a:pt x="34" y="16"/>
                    <a:pt x="35" y="22"/>
                  </a:cubicBezTo>
                  <a:cubicBezTo>
                    <a:pt x="34" y="23"/>
                    <a:pt x="32" y="21"/>
                    <a:pt x="31" y="22"/>
                  </a:cubicBezTo>
                  <a:cubicBezTo>
                    <a:pt x="31" y="22"/>
                    <a:pt x="31" y="25"/>
                    <a:pt x="31" y="25"/>
                  </a:cubicBezTo>
                  <a:cubicBezTo>
                    <a:pt x="30" y="25"/>
                    <a:pt x="28" y="25"/>
                    <a:pt x="27" y="25"/>
                  </a:cubicBezTo>
                  <a:cubicBezTo>
                    <a:pt x="25" y="25"/>
                    <a:pt x="25" y="27"/>
                    <a:pt x="23" y="28"/>
                  </a:cubicBezTo>
                  <a:cubicBezTo>
                    <a:pt x="19" y="29"/>
                    <a:pt x="19" y="25"/>
                    <a:pt x="18" y="23"/>
                  </a:cubicBezTo>
                  <a:cubicBezTo>
                    <a:pt x="17" y="22"/>
                    <a:pt x="13" y="22"/>
                    <a:pt x="14" y="19"/>
                  </a:cubicBezTo>
                  <a:cubicBezTo>
                    <a:pt x="12" y="20"/>
                    <a:pt x="11" y="18"/>
                    <a:pt x="11" y="16"/>
                  </a:cubicBezTo>
                  <a:cubicBezTo>
                    <a:pt x="9" y="17"/>
                    <a:pt x="7" y="16"/>
                    <a:pt x="4" y="15"/>
                  </a:cubicBezTo>
                  <a:cubicBezTo>
                    <a:pt x="2" y="14"/>
                    <a:pt x="0" y="16"/>
                    <a:pt x="0" y="12"/>
                  </a:cubicBezTo>
                  <a:cubicBezTo>
                    <a:pt x="6" y="11"/>
                    <a:pt x="8" y="15"/>
                    <a:pt x="14" y="14"/>
                  </a:cubicBezTo>
                  <a:cubicBezTo>
                    <a:pt x="16" y="13"/>
                    <a:pt x="15" y="10"/>
                    <a:pt x="15" y="8"/>
                  </a:cubicBezTo>
                  <a:cubicBezTo>
                    <a:pt x="16" y="4"/>
                    <a:pt x="8" y="9"/>
                    <a:pt x="10" y="4"/>
                  </a:cubicBezTo>
                  <a:cubicBezTo>
                    <a:pt x="11" y="4"/>
                    <a:pt x="11" y="4"/>
                    <a:pt x="11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34"/>
            <p:cNvSpPr/>
            <p:nvPr/>
          </p:nvSpPr>
          <p:spPr bwMode="auto">
            <a:xfrm>
              <a:off x="2636837" y="1174750"/>
              <a:ext cx="82550" cy="38100"/>
            </a:xfrm>
            <a:custGeom>
              <a:avLst/>
              <a:gdLst>
                <a:gd name="T0" fmla="*/ 0 w 22"/>
                <a:gd name="T1" fmla="*/ 2 h 10"/>
                <a:gd name="T2" fmla="*/ 6 w 22"/>
                <a:gd name="T3" fmla="*/ 0 h 10"/>
                <a:gd name="T4" fmla="*/ 21 w 22"/>
                <a:gd name="T5" fmla="*/ 5 h 10"/>
                <a:gd name="T6" fmla="*/ 20 w 22"/>
                <a:gd name="T7" fmla="*/ 10 h 10"/>
                <a:gd name="T8" fmla="*/ 5 w 22"/>
                <a:gd name="T9" fmla="*/ 5 h 10"/>
                <a:gd name="T10" fmla="*/ 0 w 22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0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1" y="1"/>
                    <a:pt x="17" y="4"/>
                    <a:pt x="21" y="5"/>
                  </a:cubicBezTo>
                  <a:cubicBezTo>
                    <a:pt x="22" y="7"/>
                    <a:pt x="20" y="8"/>
                    <a:pt x="20" y="10"/>
                  </a:cubicBezTo>
                  <a:cubicBezTo>
                    <a:pt x="12" y="10"/>
                    <a:pt x="9" y="9"/>
                    <a:pt x="5" y="5"/>
                  </a:cubicBezTo>
                  <a:cubicBezTo>
                    <a:pt x="3" y="4"/>
                    <a:pt x="3" y="1"/>
                    <a:pt x="0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35"/>
            <p:cNvSpPr/>
            <p:nvPr/>
          </p:nvSpPr>
          <p:spPr bwMode="auto">
            <a:xfrm>
              <a:off x="7385050" y="1174750"/>
              <a:ext cx="52388" cy="22225"/>
            </a:xfrm>
            <a:custGeom>
              <a:avLst/>
              <a:gdLst>
                <a:gd name="T0" fmla="*/ 14 w 14"/>
                <a:gd name="T1" fmla="*/ 5 h 6"/>
                <a:gd name="T2" fmla="*/ 0 w 14"/>
                <a:gd name="T3" fmla="*/ 3 h 6"/>
                <a:gd name="T4" fmla="*/ 4 w 14"/>
                <a:gd name="T5" fmla="*/ 0 h 6"/>
                <a:gd name="T6" fmla="*/ 14 w 14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4" y="5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0" y="1"/>
                    <a:pt x="4" y="3"/>
                    <a:pt x="4" y="0"/>
                  </a:cubicBezTo>
                  <a:cubicBezTo>
                    <a:pt x="7" y="2"/>
                    <a:pt x="14" y="0"/>
                    <a:pt x="1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36"/>
            <p:cNvSpPr/>
            <p:nvPr/>
          </p:nvSpPr>
          <p:spPr bwMode="auto">
            <a:xfrm>
              <a:off x="3217862" y="1290637"/>
              <a:ext cx="41275" cy="30163"/>
            </a:xfrm>
            <a:custGeom>
              <a:avLst/>
              <a:gdLst>
                <a:gd name="T0" fmla="*/ 11 w 11"/>
                <a:gd name="T1" fmla="*/ 6 h 8"/>
                <a:gd name="T2" fmla="*/ 0 w 11"/>
                <a:gd name="T3" fmla="*/ 3 h 8"/>
                <a:gd name="T4" fmla="*/ 11 w 11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6"/>
                  </a:moveTo>
                  <a:cubicBezTo>
                    <a:pt x="4" y="8"/>
                    <a:pt x="5" y="2"/>
                    <a:pt x="0" y="3"/>
                  </a:cubicBezTo>
                  <a:cubicBezTo>
                    <a:pt x="2" y="0"/>
                    <a:pt x="11" y="2"/>
                    <a:pt x="11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37"/>
            <p:cNvSpPr/>
            <p:nvPr/>
          </p:nvSpPr>
          <p:spPr bwMode="auto">
            <a:xfrm>
              <a:off x="3187700" y="1320800"/>
              <a:ext cx="60325" cy="34925"/>
            </a:xfrm>
            <a:custGeom>
              <a:avLst/>
              <a:gdLst>
                <a:gd name="T0" fmla="*/ 16 w 16"/>
                <a:gd name="T1" fmla="*/ 5 h 9"/>
                <a:gd name="T2" fmla="*/ 2 w 16"/>
                <a:gd name="T3" fmla="*/ 5 h 9"/>
                <a:gd name="T4" fmla="*/ 6 w 16"/>
                <a:gd name="T5" fmla="*/ 1 h 9"/>
                <a:gd name="T6" fmla="*/ 16 w 16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16" y="5"/>
                  </a:moveTo>
                  <a:cubicBezTo>
                    <a:pt x="14" y="9"/>
                    <a:pt x="4" y="9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9" y="3"/>
                    <a:pt x="12" y="4"/>
                    <a:pt x="16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38"/>
            <p:cNvSpPr/>
            <p:nvPr/>
          </p:nvSpPr>
          <p:spPr bwMode="auto">
            <a:xfrm>
              <a:off x="5400675" y="1343025"/>
              <a:ext cx="38100" cy="34925"/>
            </a:xfrm>
            <a:custGeom>
              <a:avLst/>
              <a:gdLst>
                <a:gd name="T0" fmla="*/ 4 w 10"/>
                <a:gd name="T1" fmla="*/ 0 h 9"/>
                <a:gd name="T2" fmla="*/ 10 w 10"/>
                <a:gd name="T3" fmla="*/ 6 h 9"/>
                <a:gd name="T4" fmla="*/ 3 w 10"/>
                <a:gd name="T5" fmla="*/ 9 h 9"/>
                <a:gd name="T6" fmla="*/ 1 w 10"/>
                <a:gd name="T7" fmla="*/ 2 h 9"/>
                <a:gd name="T8" fmla="*/ 4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8" y="0"/>
                    <a:pt x="9" y="2"/>
                    <a:pt x="10" y="6"/>
                  </a:cubicBezTo>
                  <a:cubicBezTo>
                    <a:pt x="6" y="6"/>
                    <a:pt x="3" y="6"/>
                    <a:pt x="3" y="9"/>
                  </a:cubicBezTo>
                  <a:cubicBezTo>
                    <a:pt x="0" y="9"/>
                    <a:pt x="2" y="4"/>
                    <a:pt x="1" y="2"/>
                  </a:cubicBezTo>
                  <a:cubicBezTo>
                    <a:pt x="3" y="2"/>
                    <a:pt x="4" y="1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39"/>
            <p:cNvSpPr/>
            <p:nvPr/>
          </p:nvSpPr>
          <p:spPr bwMode="auto">
            <a:xfrm>
              <a:off x="2044700" y="1366837"/>
              <a:ext cx="38100" cy="25400"/>
            </a:xfrm>
            <a:custGeom>
              <a:avLst/>
              <a:gdLst>
                <a:gd name="T0" fmla="*/ 10 w 10"/>
                <a:gd name="T1" fmla="*/ 6 h 7"/>
                <a:gd name="T2" fmla="*/ 0 w 10"/>
                <a:gd name="T3" fmla="*/ 7 h 7"/>
                <a:gd name="T4" fmla="*/ 10 w 10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6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4"/>
                    <a:pt x="10" y="0"/>
                    <a:pt x="10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40"/>
            <p:cNvSpPr/>
            <p:nvPr/>
          </p:nvSpPr>
          <p:spPr bwMode="auto">
            <a:xfrm>
              <a:off x="2705100" y="1384300"/>
              <a:ext cx="66675" cy="41275"/>
            </a:xfrm>
            <a:custGeom>
              <a:avLst/>
              <a:gdLst>
                <a:gd name="T0" fmla="*/ 15 w 18"/>
                <a:gd name="T1" fmla="*/ 2 h 11"/>
                <a:gd name="T2" fmla="*/ 16 w 18"/>
                <a:gd name="T3" fmla="*/ 10 h 11"/>
                <a:gd name="T4" fmla="*/ 2 w 18"/>
                <a:gd name="T5" fmla="*/ 8 h 11"/>
                <a:gd name="T6" fmla="*/ 5 w 18"/>
                <a:gd name="T7" fmla="*/ 2 h 11"/>
                <a:gd name="T8" fmla="*/ 15 w 18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5" y="2"/>
                  </a:moveTo>
                  <a:cubicBezTo>
                    <a:pt x="16" y="4"/>
                    <a:pt x="18" y="9"/>
                    <a:pt x="16" y="10"/>
                  </a:cubicBezTo>
                  <a:cubicBezTo>
                    <a:pt x="11" y="10"/>
                    <a:pt x="4" y="11"/>
                    <a:pt x="2" y="8"/>
                  </a:cubicBezTo>
                  <a:cubicBezTo>
                    <a:pt x="0" y="3"/>
                    <a:pt x="6" y="6"/>
                    <a:pt x="5" y="2"/>
                  </a:cubicBezTo>
                  <a:cubicBezTo>
                    <a:pt x="9" y="0"/>
                    <a:pt x="14" y="4"/>
                    <a:pt x="1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41"/>
            <p:cNvSpPr/>
            <p:nvPr/>
          </p:nvSpPr>
          <p:spPr bwMode="auto">
            <a:xfrm>
              <a:off x="2682875" y="1497012"/>
              <a:ext cx="77788" cy="38100"/>
            </a:xfrm>
            <a:custGeom>
              <a:avLst/>
              <a:gdLst>
                <a:gd name="T0" fmla="*/ 19 w 21"/>
                <a:gd name="T1" fmla="*/ 4 h 10"/>
                <a:gd name="T2" fmla="*/ 14 w 21"/>
                <a:gd name="T3" fmla="*/ 7 h 10"/>
                <a:gd name="T4" fmla="*/ 8 w 21"/>
                <a:gd name="T5" fmla="*/ 8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19 w 21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19" y="4"/>
                  </a:moveTo>
                  <a:cubicBezTo>
                    <a:pt x="21" y="8"/>
                    <a:pt x="16" y="7"/>
                    <a:pt x="14" y="7"/>
                  </a:cubicBezTo>
                  <a:cubicBezTo>
                    <a:pt x="13" y="7"/>
                    <a:pt x="9" y="10"/>
                    <a:pt x="8" y="8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19" y="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2" name="Freeform 42"/>
            <p:cNvSpPr/>
            <p:nvPr/>
          </p:nvSpPr>
          <p:spPr bwMode="auto">
            <a:xfrm>
              <a:off x="2682875" y="1554162"/>
              <a:ext cx="36513" cy="19050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43"/>
            <p:cNvSpPr/>
            <p:nvPr/>
          </p:nvSpPr>
          <p:spPr bwMode="auto">
            <a:xfrm>
              <a:off x="2565400" y="157956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11 w 11"/>
                <a:gd name="T3" fmla="*/ 3 h 6"/>
                <a:gd name="T4" fmla="*/ 5 w 11"/>
                <a:gd name="T5" fmla="*/ 5 h 6"/>
                <a:gd name="T6" fmla="*/ 0 w 11"/>
                <a:gd name="T7" fmla="*/ 5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9" y="2"/>
                    <a:pt x="10" y="3"/>
                    <a:pt x="11" y="3"/>
                  </a:cubicBezTo>
                  <a:cubicBezTo>
                    <a:pt x="11" y="6"/>
                    <a:pt x="6" y="3"/>
                    <a:pt x="5" y="5"/>
                  </a:cubicBezTo>
                  <a:cubicBezTo>
                    <a:pt x="4" y="6"/>
                    <a:pt x="5" y="5"/>
                    <a:pt x="0" y="5"/>
                  </a:cubicBezTo>
                  <a:cubicBezTo>
                    <a:pt x="2" y="2"/>
                    <a:pt x="4" y="0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44"/>
            <p:cNvSpPr/>
            <p:nvPr/>
          </p:nvSpPr>
          <p:spPr bwMode="auto">
            <a:xfrm>
              <a:off x="2644775" y="1601787"/>
              <a:ext cx="14288" cy="26988"/>
            </a:xfrm>
            <a:custGeom>
              <a:avLst/>
              <a:gdLst>
                <a:gd name="T0" fmla="*/ 1 w 4"/>
                <a:gd name="T1" fmla="*/ 0 h 7"/>
                <a:gd name="T2" fmla="*/ 4 w 4"/>
                <a:gd name="T3" fmla="*/ 6 h 7"/>
                <a:gd name="T4" fmla="*/ 1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0" y="7"/>
                    <a:pt x="1" y="2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45"/>
            <p:cNvSpPr/>
            <p:nvPr/>
          </p:nvSpPr>
          <p:spPr bwMode="auto">
            <a:xfrm>
              <a:off x="4148137" y="1824037"/>
              <a:ext cx="93663" cy="107950"/>
            </a:xfrm>
            <a:custGeom>
              <a:avLst/>
              <a:gdLst>
                <a:gd name="T0" fmla="*/ 10 w 25"/>
                <a:gd name="T1" fmla="*/ 0 h 29"/>
                <a:gd name="T2" fmla="*/ 11 w 25"/>
                <a:gd name="T3" fmla="*/ 1 h 29"/>
                <a:gd name="T4" fmla="*/ 21 w 25"/>
                <a:gd name="T5" fmla="*/ 1 h 29"/>
                <a:gd name="T6" fmla="*/ 25 w 25"/>
                <a:gd name="T7" fmla="*/ 4 h 29"/>
                <a:gd name="T8" fmla="*/ 24 w 25"/>
                <a:gd name="T9" fmla="*/ 7 h 29"/>
                <a:gd name="T10" fmla="*/ 21 w 25"/>
                <a:gd name="T11" fmla="*/ 8 h 29"/>
                <a:gd name="T12" fmla="*/ 24 w 25"/>
                <a:gd name="T13" fmla="*/ 15 h 29"/>
                <a:gd name="T14" fmla="*/ 22 w 25"/>
                <a:gd name="T15" fmla="*/ 22 h 29"/>
                <a:gd name="T16" fmla="*/ 15 w 25"/>
                <a:gd name="T17" fmla="*/ 22 h 29"/>
                <a:gd name="T18" fmla="*/ 14 w 25"/>
                <a:gd name="T19" fmla="*/ 27 h 29"/>
                <a:gd name="T20" fmla="*/ 11 w 25"/>
                <a:gd name="T21" fmla="*/ 29 h 29"/>
                <a:gd name="T22" fmla="*/ 3 w 25"/>
                <a:gd name="T23" fmla="*/ 29 h 29"/>
                <a:gd name="T24" fmla="*/ 6 w 25"/>
                <a:gd name="T25" fmla="*/ 21 h 29"/>
                <a:gd name="T26" fmla="*/ 6 w 25"/>
                <a:gd name="T27" fmla="*/ 15 h 29"/>
                <a:gd name="T28" fmla="*/ 3 w 25"/>
                <a:gd name="T29" fmla="*/ 8 h 29"/>
                <a:gd name="T30" fmla="*/ 8 w 25"/>
                <a:gd name="T31" fmla="*/ 10 h 29"/>
                <a:gd name="T32" fmla="*/ 10 w 25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9">
                  <a:moveTo>
                    <a:pt x="10" y="0"/>
                  </a:moveTo>
                  <a:cubicBezTo>
                    <a:pt x="11" y="0"/>
                    <a:pt x="11" y="1"/>
                    <a:pt x="11" y="1"/>
                  </a:cubicBezTo>
                  <a:cubicBezTo>
                    <a:pt x="11" y="4"/>
                    <a:pt x="17" y="0"/>
                    <a:pt x="21" y="1"/>
                  </a:cubicBezTo>
                  <a:cubicBezTo>
                    <a:pt x="22" y="3"/>
                    <a:pt x="23" y="4"/>
                    <a:pt x="25" y="4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4" y="8"/>
                    <a:pt x="22" y="8"/>
                    <a:pt x="21" y="8"/>
                  </a:cubicBezTo>
                  <a:cubicBezTo>
                    <a:pt x="21" y="12"/>
                    <a:pt x="24" y="12"/>
                    <a:pt x="24" y="15"/>
                  </a:cubicBezTo>
                  <a:cubicBezTo>
                    <a:pt x="24" y="17"/>
                    <a:pt x="22" y="19"/>
                    <a:pt x="2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5" y="25"/>
                    <a:pt x="14" y="27"/>
                  </a:cubicBezTo>
                  <a:cubicBezTo>
                    <a:pt x="14" y="27"/>
                    <a:pt x="10" y="27"/>
                    <a:pt x="11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7"/>
                    <a:pt x="0" y="20"/>
                    <a:pt x="6" y="21"/>
                  </a:cubicBezTo>
                  <a:cubicBezTo>
                    <a:pt x="6" y="17"/>
                    <a:pt x="3" y="18"/>
                    <a:pt x="6" y="15"/>
                  </a:cubicBezTo>
                  <a:cubicBezTo>
                    <a:pt x="7" y="11"/>
                    <a:pt x="2" y="13"/>
                    <a:pt x="3" y="8"/>
                  </a:cubicBezTo>
                  <a:cubicBezTo>
                    <a:pt x="6" y="8"/>
                    <a:pt x="6" y="9"/>
                    <a:pt x="8" y="10"/>
                  </a:cubicBezTo>
                  <a:cubicBezTo>
                    <a:pt x="11" y="9"/>
                    <a:pt x="9" y="3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46"/>
            <p:cNvSpPr/>
            <p:nvPr/>
          </p:nvSpPr>
          <p:spPr bwMode="auto">
            <a:xfrm>
              <a:off x="833437" y="1827212"/>
              <a:ext cx="30163" cy="26988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7" name="Freeform 47"/>
            <p:cNvSpPr/>
            <p:nvPr/>
          </p:nvSpPr>
          <p:spPr bwMode="auto">
            <a:xfrm>
              <a:off x="1519237" y="1849437"/>
              <a:ext cx="33338" cy="52388"/>
            </a:xfrm>
            <a:custGeom>
              <a:avLst/>
              <a:gdLst>
                <a:gd name="T0" fmla="*/ 2 w 9"/>
                <a:gd name="T1" fmla="*/ 0 h 14"/>
                <a:gd name="T2" fmla="*/ 9 w 9"/>
                <a:gd name="T3" fmla="*/ 10 h 14"/>
                <a:gd name="T4" fmla="*/ 4 w 9"/>
                <a:gd name="T5" fmla="*/ 7 h 14"/>
                <a:gd name="T6" fmla="*/ 2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2" y="0"/>
                  </a:moveTo>
                  <a:cubicBezTo>
                    <a:pt x="5" y="3"/>
                    <a:pt x="5" y="8"/>
                    <a:pt x="9" y="10"/>
                  </a:cubicBezTo>
                  <a:cubicBezTo>
                    <a:pt x="8" y="14"/>
                    <a:pt x="4" y="9"/>
                    <a:pt x="4" y="7"/>
                  </a:cubicBezTo>
                  <a:cubicBezTo>
                    <a:pt x="0" y="7"/>
                    <a:pt x="0" y="2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8" name="Freeform 48"/>
            <p:cNvSpPr/>
            <p:nvPr/>
          </p:nvSpPr>
          <p:spPr bwMode="auto">
            <a:xfrm>
              <a:off x="7407275" y="1827212"/>
              <a:ext cx="55563" cy="244475"/>
            </a:xfrm>
            <a:custGeom>
              <a:avLst/>
              <a:gdLst>
                <a:gd name="T0" fmla="*/ 5 w 15"/>
                <a:gd name="T1" fmla="*/ 7 h 65"/>
                <a:gd name="T2" fmla="*/ 8 w 15"/>
                <a:gd name="T3" fmla="*/ 17 h 65"/>
                <a:gd name="T4" fmla="*/ 9 w 15"/>
                <a:gd name="T5" fmla="*/ 23 h 65"/>
                <a:gd name="T6" fmla="*/ 9 w 15"/>
                <a:gd name="T7" fmla="*/ 27 h 65"/>
                <a:gd name="T8" fmla="*/ 11 w 15"/>
                <a:gd name="T9" fmla="*/ 38 h 65"/>
                <a:gd name="T10" fmla="*/ 15 w 15"/>
                <a:gd name="T11" fmla="*/ 44 h 65"/>
                <a:gd name="T12" fmla="*/ 9 w 15"/>
                <a:gd name="T13" fmla="*/ 45 h 65"/>
                <a:gd name="T14" fmla="*/ 9 w 15"/>
                <a:gd name="T15" fmla="*/ 55 h 65"/>
                <a:gd name="T16" fmla="*/ 6 w 15"/>
                <a:gd name="T17" fmla="*/ 55 h 65"/>
                <a:gd name="T18" fmla="*/ 9 w 15"/>
                <a:gd name="T19" fmla="*/ 65 h 65"/>
                <a:gd name="T20" fmla="*/ 2 w 15"/>
                <a:gd name="T21" fmla="*/ 63 h 65"/>
                <a:gd name="T22" fmla="*/ 4 w 15"/>
                <a:gd name="T23" fmla="*/ 55 h 65"/>
                <a:gd name="T24" fmla="*/ 1 w 15"/>
                <a:gd name="T25" fmla="*/ 51 h 65"/>
                <a:gd name="T26" fmla="*/ 4 w 15"/>
                <a:gd name="T27" fmla="*/ 34 h 65"/>
                <a:gd name="T28" fmla="*/ 1 w 15"/>
                <a:gd name="T29" fmla="*/ 27 h 65"/>
                <a:gd name="T30" fmla="*/ 1 w 15"/>
                <a:gd name="T31" fmla="*/ 17 h 65"/>
                <a:gd name="T32" fmla="*/ 5 w 15"/>
                <a:gd name="T33" fmla="*/ 13 h 65"/>
                <a:gd name="T34" fmla="*/ 6 w 15"/>
                <a:gd name="T35" fmla="*/ 9 h 65"/>
                <a:gd name="T36" fmla="*/ 5 w 15"/>
                <a:gd name="T37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65">
                  <a:moveTo>
                    <a:pt x="5" y="7"/>
                  </a:moveTo>
                  <a:cubicBezTo>
                    <a:pt x="11" y="0"/>
                    <a:pt x="5" y="15"/>
                    <a:pt x="8" y="17"/>
                  </a:cubicBezTo>
                  <a:cubicBezTo>
                    <a:pt x="10" y="19"/>
                    <a:pt x="6" y="20"/>
                    <a:pt x="9" y="23"/>
                  </a:cubicBezTo>
                  <a:cubicBezTo>
                    <a:pt x="11" y="25"/>
                    <a:pt x="9" y="25"/>
                    <a:pt x="9" y="27"/>
                  </a:cubicBezTo>
                  <a:cubicBezTo>
                    <a:pt x="9" y="28"/>
                    <a:pt x="12" y="33"/>
                    <a:pt x="11" y="38"/>
                  </a:cubicBezTo>
                  <a:cubicBezTo>
                    <a:pt x="10" y="42"/>
                    <a:pt x="13" y="43"/>
                    <a:pt x="15" y="44"/>
                  </a:cubicBezTo>
                  <a:cubicBezTo>
                    <a:pt x="14" y="47"/>
                    <a:pt x="11" y="47"/>
                    <a:pt x="9" y="45"/>
                  </a:cubicBezTo>
                  <a:cubicBezTo>
                    <a:pt x="8" y="49"/>
                    <a:pt x="9" y="55"/>
                    <a:pt x="9" y="55"/>
                  </a:cubicBezTo>
                  <a:cubicBezTo>
                    <a:pt x="9" y="55"/>
                    <a:pt x="6" y="55"/>
                    <a:pt x="6" y="55"/>
                  </a:cubicBezTo>
                  <a:cubicBezTo>
                    <a:pt x="6" y="58"/>
                    <a:pt x="10" y="59"/>
                    <a:pt x="9" y="65"/>
                  </a:cubicBezTo>
                  <a:cubicBezTo>
                    <a:pt x="5" y="63"/>
                    <a:pt x="5" y="65"/>
                    <a:pt x="2" y="63"/>
                  </a:cubicBezTo>
                  <a:cubicBezTo>
                    <a:pt x="5" y="60"/>
                    <a:pt x="1" y="59"/>
                    <a:pt x="4" y="55"/>
                  </a:cubicBezTo>
                  <a:cubicBezTo>
                    <a:pt x="4" y="53"/>
                    <a:pt x="2" y="51"/>
                    <a:pt x="1" y="51"/>
                  </a:cubicBezTo>
                  <a:cubicBezTo>
                    <a:pt x="2" y="47"/>
                    <a:pt x="5" y="41"/>
                    <a:pt x="4" y="34"/>
                  </a:cubicBezTo>
                  <a:cubicBezTo>
                    <a:pt x="3" y="31"/>
                    <a:pt x="1" y="29"/>
                    <a:pt x="1" y="27"/>
                  </a:cubicBezTo>
                  <a:cubicBezTo>
                    <a:pt x="0" y="23"/>
                    <a:pt x="4" y="20"/>
                    <a:pt x="1" y="17"/>
                  </a:cubicBezTo>
                  <a:cubicBezTo>
                    <a:pt x="1" y="15"/>
                    <a:pt x="3" y="14"/>
                    <a:pt x="5" y="13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7" y="8"/>
                    <a:pt x="6" y="7"/>
                    <a:pt x="5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9" name="Freeform 49"/>
            <p:cNvSpPr/>
            <p:nvPr/>
          </p:nvSpPr>
          <p:spPr bwMode="auto">
            <a:xfrm>
              <a:off x="792162" y="1854200"/>
              <a:ext cx="14288" cy="25400"/>
            </a:xfrm>
            <a:custGeom>
              <a:avLst/>
              <a:gdLst>
                <a:gd name="T0" fmla="*/ 1 w 4"/>
                <a:gd name="T1" fmla="*/ 0 h 7"/>
                <a:gd name="T2" fmla="*/ 0 w 4"/>
                <a:gd name="T3" fmla="*/ 5 h 7"/>
                <a:gd name="T4" fmla="*/ 0 w 4"/>
                <a:gd name="T5" fmla="*/ 2 h 7"/>
                <a:gd name="T6" fmla="*/ 1 w 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3" y="7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0" name="Freeform 50"/>
            <p:cNvSpPr/>
            <p:nvPr/>
          </p:nvSpPr>
          <p:spPr bwMode="auto">
            <a:xfrm>
              <a:off x="3090862" y="1939925"/>
              <a:ext cx="157163" cy="131763"/>
            </a:xfrm>
            <a:custGeom>
              <a:avLst/>
              <a:gdLst>
                <a:gd name="T0" fmla="*/ 18 w 42"/>
                <a:gd name="T1" fmla="*/ 0 h 35"/>
                <a:gd name="T2" fmla="*/ 22 w 42"/>
                <a:gd name="T3" fmla="*/ 3 h 35"/>
                <a:gd name="T4" fmla="*/ 21 w 42"/>
                <a:gd name="T5" fmla="*/ 8 h 35"/>
                <a:gd name="T6" fmla="*/ 27 w 42"/>
                <a:gd name="T7" fmla="*/ 11 h 35"/>
                <a:gd name="T8" fmla="*/ 35 w 42"/>
                <a:gd name="T9" fmla="*/ 14 h 35"/>
                <a:gd name="T10" fmla="*/ 34 w 42"/>
                <a:gd name="T11" fmla="*/ 19 h 35"/>
                <a:gd name="T12" fmla="*/ 38 w 42"/>
                <a:gd name="T13" fmla="*/ 21 h 35"/>
                <a:gd name="T14" fmla="*/ 41 w 42"/>
                <a:gd name="T15" fmla="*/ 25 h 35"/>
                <a:gd name="T16" fmla="*/ 38 w 42"/>
                <a:gd name="T17" fmla="*/ 32 h 35"/>
                <a:gd name="T18" fmla="*/ 36 w 42"/>
                <a:gd name="T19" fmla="*/ 29 h 35"/>
                <a:gd name="T20" fmla="*/ 28 w 42"/>
                <a:gd name="T21" fmla="*/ 29 h 35"/>
                <a:gd name="T22" fmla="*/ 22 w 42"/>
                <a:gd name="T23" fmla="*/ 35 h 35"/>
                <a:gd name="T24" fmla="*/ 20 w 42"/>
                <a:gd name="T25" fmla="*/ 31 h 35"/>
                <a:gd name="T26" fmla="*/ 15 w 42"/>
                <a:gd name="T27" fmla="*/ 29 h 35"/>
                <a:gd name="T28" fmla="*/ 10 w 42"/>
                <a:gd name="T29" fmla="*/ 25 h 35"/>
                <a:gd name="T30" fmla="*/ 0 w 42"/>
                <a:gd name="T31" fmla="*/ 26 h 35"/>
                <a:gd name="T32" fmla="*/ 1 w 42"/>
                <a:gd name="T33" fmla="*/ 21 h 35"/>
                <a:gd name="T34" fmla="*/ 7 w 42"/>
                <a:gd name="T35" fmla="*/ 18 h 35"/>
                <a:gd name="T36" fmla="*/ 10 w 42"/>
                <a:gd name="T37" fmla="*/ 12 h 35"/>
                <a:gd name="T38" fmla="*/ 11 w 42"/>
                <a:gd name="T39" fmla="*/ 5 h 35"/>
                <a:gd name="T40" fmla="*/ 14 w 42"/>
                <a:gd name="T41" fmla="*/ 5 h 35"/>
                <a:gd name="T42" fmla="*/ 14 w 42"/>
                <a:gd name="T43" fmla="*/ 3 h 35"/>
                <a:gd name="T44" fmla="*/ 18 w 42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35">
                  <a:moveTo>
                    <a:pt x="18" y="0"/>
                  </a:moveTo>
                  <a:cubicBezTo>
                    <a:pt x="20" y="0"/>
                    <a:pt x="20" y="2"/>
                    <a:pt x="22" y="3"/>
                  </a:cubicBezTo>
                  <a:cubicBezTo>
                    <a:pt x="22" y="5"/>
                    <a:pt x="18" y="5"/>
                    <a:pt x="21" y="8"/>
                  </a:cubicBezTo>
                  <a:cubicBezTo>
                    <a:pt x="20" y="12"/>
                    <a:pt x="25" y="10"/>
                    <a:pt x="27" y="11"/>
                  </a:cubicBezTo>
                  <a:cubicBezTo>
                    <a:pt x="28" y="12"/>
                    <a:pt x="30" y="16"/>
                    <a:pt x="35" y="14"/>
                  </a:cubicBezTo>
                  <a:cubicBezTo>
                    <a:pt x="35" y="17"/>
                    <a:pt x="38" y="18"/>
                    <a:pt x="34" y="19"/>
                  </a:cubicBezTo>
                  <a:cubicBezTo>
                    <a:pt x="33" y="22"/>
                    <a:pt x="37" y="20"/>
                    <a:pt x="38" y="21"/>
                  </a:cubicBezTo>
                  <a:cubicBezTo>
                    <a:pt x="39" y="22"/>
                    <a:pt x="37" y="27"/>
                    <a:pt x="41" y="25"/>
                  </a:cubicBezTo>
                  <a:cubicBezTo>
                    <a:pt x="42" y="29"/>
                    <a:pt x="37" y="28"/>
                    <a:pt x="38" y="32"/>
                  </a:cubicBezTo>
                  <a:cubicBezTo>
                    <a:pt x="36" y="32"/>
                    <a:pt x="37" y="30"/>
                    <a:pt x="36" y="29"/>
                  </a:cubicBezTo>
                  <a:cubicBezTo>
                    <a:pt x="31" y="29"/>
                    <a:pt x="32" y="31"/>
                    <a:pt x="28" y="29"/>
                  </a:cubicBezTo>
                  <a:cubicBezTo>
                    <a:pt x="26" y="31"/>
                    <a:pt x="22" y="31"/>
                    <a:pt x="22" y="35"/>
                  </a:cubicBezTo>
                  <a:cubicBezTo>
                    <a:pt x="20" y="35"/>
                    <a:pt x="21" y="32"/>
                    <a:pt x="20" y="31"/>
                  </a:cubicBezTo>
                  <a:cubicBezTo>
                    <a:pt x="19" y="30"/>
                    <a:pt x="16" y="30"/>
                    <a:pt x="15" y="29"/>
                  </a:cubicBezTo>
                  <a:cubicBezTo>
                    <a:pt x="14" y="28"/>
                    <a:pt x="13" y="26"/>
                    <a:pt x="10" y="25"/>
                  </a:cubicBezTo>
                  <a:cubicBezTo>
                    <a:pt x="5" y="24"/>
                    <a:pt x="5" y="28"/>
                    <a:pt x="0" y="26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6" y="23"/>
                    <a:pt x="2" y="16"/>
                    <a:pt x="7" y="18"/>
                  </a:cubicBezTo>
                  <a:cubicBezTo>
                    <a:pt x="5" y="15"/>
                    <a:pt x="9" y="14"/>
                    <a:pt x="10" y="12"/>
                  </a:cubicBezTo>
                  <a:cubicBezTo>
                    <a:pt x="11" y="11"/>
                    <a:pt x="9" y="8"/>
                    <a:pt x="11" y="5"/>
                  </a:cubicBezTo>
                  <a:cubicBezTo>
                    <a:pt x="12" y="5"/>
                    <a:pt x="14" y="6"/>
                    <a:pt x="14" y="5"/>
                  </a:cubicBezTo>
                  <a:cubicBezTo>
                    <a:pt x="14" y="5"/>
                    <a:pt x="14" y="3"/>
                    <a:pt x="14" y="3"/>
                  </a:cubicBezTo>
                  <a:cubicBezTo>
                    <a:pt x="15" y="1"/>
                    <a:pt x="18" y="2"/>
                    <a:pt x="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1" name="Freeform 51"/>
            <p:cNvSpPr/>
            <p:nvPr/>
          </p:nvSpPr>
          <p:spPr bwMode="auto">
            <a:xfrm>
              <a:off x="3008312" y="1981200"/>
              <a:ext cx="33338" cy="33338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4 h 9"/>
                <a:gd name="T4" fmla="*/ 0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9"/>
                    <a:pt x="0" y="5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2" name="Freeform 52"/>
            <p:cNvSpPr/>
            <p:nvPr/>
          </p:nvSpPr>
          <p:spPr bwMode="auto">
            <a:xfrm>
              <a:off x="7388225" y="2112962"/>
              <a:ext cx="112713" cy="77788"/>
            </a:xfrm>
            <a:custGeom>
              <a:avLst/>
              <a:gdLst>
                <a:gd name="T0" fmla="*/ 9 w 30"/>
                <a:gd name="T1" fmla="*/ 0 h 21"/>
                <a:gd name="T2" fmla="*/ 10 w 30"/>
                <a:gd name="T3" fmla="*/ 2 h 21"/>
                <a:gd name="T4" fmla="*/ 16 w 30"/>
                <a:gd name="T5" fmla="*/ 7 h 21"/>
                <a:gd name="T6" fmla="*/ 30 w 30"/>
                <a:gd name="T7" fmla="*/ 6 h 21"/>
                <a:gd name="T8" fmla="*/ 24 w 30"/>
                <a:gd name="T9" fmla="*/ 14 h 21"/>
                <a:gd name="T10" fmla="*/ 20 w 30"/>
                <a:gd name="T11" fmla="*/ 13 h 21"/>
                <a:gd name="T12" fmla="*/ 14 w 30"/>
                <a:gd name="T13" fmla="*/ 16 h 21"/>
                <a:gd name="T14" fmla="*/ 13 w 30"/>
                <a:gd name="T15" fmla="*/ 20 h 21"/>
                <a:gd name="T16" fmla="*/ 6 w 30"/>
                <a:gd name="T17" fmla="*/ 17 h 21"/>
                <a:gd name="T18" fmla="*/ 9 w 30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1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5" y="4"/>
                    <a:pt x="16" y="7"/>
                  </a:cubicBezTo>
                  <a:cubicBezTo>
                    <a:pt x="20" y="5"/>
                    <a:pt x="24" y="8"/>
                    <a:pt x="30" y="6"/>
                  </a:cubicBezTo>
                  <a:cubicBezTo>
                    <a:pt x="29" y="10"/>
                    <a:pt x="24" y="10"/>
                    <a:pt x="24" y="14"/>
                  </a:cubicBezTo>
                  <a:cubicBezTo>
                    <a:pt x="22" y="15"/>
                    <a:pt x="22" y="13"/>
                    <a:pt x="20" y="13"/>
                  </a:cubicBezTo>
                  <a:cubicBezTo>
                    <a:pt x="17" y="12"/>
                    <a:pt x="15" y="19"/>
                    <a:pt x="14" y="16"/>
                  </a:cubicBezTo>
                  <a:cubicBezTo>
                    <a:pt x="12" y="16"/>
                    <a:pt x="13" y="18"/>
                    <a:pt x="13" y="20"/>
                  </a:cubicBezTo>
                  <a:cubicBezTo>
                    <a:pt x="9" y="21"/>
                    <a:pt x="9" y="12"/>
                    <a:pt x="6" y="17"/>
                  </a:cubicBezTo>
                  <a:cubicBezTo>
                    <a:pt x="0" y="13"/>
                    <a:pt x="4" y="3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3" name="Freeform 53"/>
            <p:cNvSpPr/>
            <p:nvPr/>
          </p:nvSpPr>
          <p:spPr bwMode="auto">
            <a:xfrm>
              <a:off x="7192962" y="2206625"/>
              <a:ext cx="214313" cy="184150"/>
            </a:xfrm>
            <a:custGeom>
              <a:avLst/>
              <a:gdLst>
                <a:gd name="T0" fmla="*/ 51 w 57"/>
                <a:gd name="T1" fmla="*/ 0 h 49"/>
                <a:gd name="T2" fmla="*/ 55 w 57"/>
                <a:gd name="T3" fmla="*/ 2 h 49"/>
                <a:gd name="T4" fmla="*/ 55 w 57"/>
                <a:gd name="T5" fmla="*/ 23 h 49"/>
                <a:gd name="T6" fmla="*/ 53 w 57"/>
                <a:gd name="T7" fmla="*/ 20 h 49"/>
                <a:gd name="T8" fmla="*/ 53 w 57"/>
                <a:gd name="T9" fmla="*/ 28 h 49"/>
                <a:gd name="T10" fmla="*/ 51 w 57"/>
                <a:gd name="T11" fmla="*/ 27 h 49"/>
                <a:gd name="T12" fmla="*/ 51 w 57"/>
                <a:gd name="T13" fmla="*/ 41 h 49"/>
                <a:gd name="T14" fmla="*/ 48 w 57"/>
                <a:gd name="T15" fmla="*/ 40 h 49"/>
                <a:gd name="T16" fmla="*/ 44 w 57"/>
                <a:gd name="T17" fmla="*/ 42 h 49"/>
                <a:gd name="T18" fmla="*/ 41 w 57"/>
                <a:gd name="T19" fmla="*/ 41 h 49"/>
                <a:gd name="T20" fmla="*/ 35 w 57"/>
                <a:gd name="T21" fmla="*/ 42 h 49"/>
                <a:gd name="T22" fmla="*/ 28 w 57"/>
                <a:gd name="T23" fmla="*/ 44 h 49"/>
                <a:gd name="T24" fmla="*/ 25 w 57"/>
                <a:gd name="T25" fmla="*/ 49 h 49"/>
                <a:gd name="T26" fmla="*/ 20 w 57"/>
                <a:gd name="T27" fmla="*/ 42 h 49"/>
                <a:gd name="T28" fmla="*/ 17 w 57"/>
                <a:gd name="T29" fmla="*/ 45 h 49"/>
                <a:gd name="T30" fmla="*/ 14 w 57"/>
                <a:gd name="T31" fmla="*/ 44 h 49"/>
                <a:gd name="T32" fmla="*/ 0 w 57"/>
                <a:gd name="T33" fmla="*/ 47 h 49"/>
                <a:gd name="T34" fmla="*/ 2 w 57"/>
                <a:gd name="T35" fmla="*/ 41 h 49"/>
                <a:gd name="T36" fmla="*/ 4 w 57"/>
                <a:gd name="T37" fmla="*/ 42 h 49"/>
                <a:gd name="T38" fmla="*/ 6 w 57"/>
                <a:gd name="T39" fmla="*/ 40 h 49"/>
                <a:gd name="T40" fmla="*/ 25 w 57"/>
                <a:gd name="T41" fmla="*/ 38 h 49"/>
                <a:gd name="T42" fmla="*/ 28 w 57"/>
                <a:gd name="T43" fmla="*/ 28 h 49"/>
                <a:gd name="T44" fmla="*/ 31 w 57"/>
                <a:gd name="T45" fmla="*/ 26 h 49"/>
                <a:gd name="T46" fmla="*/ 39 w 57"/>
                <a:gd name="T47" fmla="*/ 27 h 49"/>
                <a:gd name="T48" fmla="*/ 39 w 57"/>
                <a:gd name="T49" fmla="*/ 21 h 49"/>
                <a:gd name="T50" fmla="*/ 41 w 57"/>
                <a:gd name="T51" fmla="*/ 24 h 49"/>
                <a:gd name="T52" fmla="*/ 42 w 57"/>
                <a:gd name="T53" fmla="*/ 17 h 49"/>
                <a:gd name="T54" fmla="*/ 46 w 57"/>
                <a:gd name="T55" fmla="*/ 6 h 49"/>
                <a:gd name="T56" fmla="*/ 51 w 57"/>
                <a:gd name="T5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49">
                  <a:moveTo>
                    <a:pt x="51" y="0"/>
                  </a:moveTo>
                  <a:cubicBezTo>
                    <a:pt x="53" y="0"/>
                    <a:pt x="53" y="2"/>
                    <a:pt x="55" y="2"/>
                  </a:cubicBezTo>
                  <a:cubicBezTo>
                    <a:pt x="55" y="12"/>
                    <a:pt x="57" y="17"/>
                    <a:pt x="55" y="23"/>
                  </a:cubicBezTo>
                  <a:cubicBezTo>
                    <a:pt x="54" y="23"/>
                    <a:pt x="54" y="21"/>
                    <a:pt x="53" y="20"/>
                  </a:cubicBezTo>
                  <a:cubicBezTo>
                    <a:pt x="50" y="21"/>
                    <a:pt x="54" y="26"/>
                    <a:pt x="53" y="28"/>
                  </a:cubicBezTo>
                  <a:cubicBezTo>
                    <a:pt x="52" y="28"/>
                    <a:pt x="52" y="27"/>
                    <a:pt x="51" y="2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8" y="40"/>
                  </a:cubicBezTo>
                  <a:cubicBezTo>
                    <a:pt x="45" y="38"/>
                    <a:pt x="45" y="42"/>
                    <a:pt x="44" y="42"/>
                  </a:cubicBezTo>
                  <a:cubicBezTo>
                    <a:pt x="43" y="43"/>
                    <a:pt x="42" y="41"/>
                    <a:pt x="41" y="41"/>
                  </a:cubicBezTo>
                  <a:cubicBezTo>
                    <a:pt x="40" y="41"/>
                    <a:pt x="37" y="42"/>
                    <a:pt x="35" y="42"/>
                  </a:cubicBezTo>
                  <a:cubicBezTo>
                    <a:pt x="35" y="43"/>
                    <a:pt x="32" y="45"/>
                    <a:pt x="28" y="44"/>
                  </a:cubicBezTo>
                  <a:cubicBezTo>
                    <a:pt x="26" y="44"/>
                    <a:pt x="27" y="49"/>
                    <a:pt x="25" y="49"/>
                  </a:cubicBezTo>
                  <a:cubicBezTo>
                    <a:pt x="22" y="48"/>
                    <a:pt x="20" y="47"/>
                    <a:pt x="20" y="42"/>
                  </a:cubicBezTo>
                  <a:cubicBezTo>
                    <a:pt x="17" y="41"/>
                    <a:pt x="18" y="45"/>
                    <a:pt x="17" y="45"/>
                  </a:cubicBezTo>
                  <a:cubicBezTo>
                    <a:pt x="15" y="46"/>
                    <a:pt x="15" y="44"/>
                    <a:pt x="14" y="44"/>
                  </a:cubicBezTo>
                  <a:cubicBezTo>
                    <a:pt x="9" y="45"/>
                    <a:pt x="4" y="49"/>
                    <a:pt x="0" y="47"/>
                  </a:cubicBezTo>
                  <a:cubicBezTo>
                    <a:pt x="1" y="45"/>
                    <a:pt x="2" y="43"/>
                    <a:pt x="2" y="41"/>
                  </a:cubicBezTo>
                  <a:cubicBezTo>
                    <a:pt x="3" y="40"/>
                    <a:pt x="4" y="42"/>
                    <a:pt x="4" y="42"/>
                  </a:cubicBezTo>
                  <a:cubicBezTo>
                    <a:pt x="6" y="42"/>
                    <a:pt x="5" y="40"/>
                    <a:pt x="6" y="40"/>
                  </a:cubicBezTo>
                  <a:cubicBezTo>
                    <a:pt x="11" y="39"/>
                    <a:pt x="20" y="40"/>
                    <a:pt x="25" y="38"/>
                  </a:cubicBezTo>
                  <a:cubicBezTo>
                    <a:pt x="23" y="32"/>
                    <a:pt x="30" y="34"/>
                    <a:pt x="28" y="28"/>
                  </a:cubicBezTo>
                  <a:cubicBezTo>
                    <a:pt x="31" y="30"/>
                    <a:pt x="31" y="30"/>
                    <a:pt x="31" y="26"/>
                  </a:cubicBezTo>
                  <a:cubicBezTo>
                    <a:pt x="34" y="29"/>
                    <a:pt x="37" y="24"/>
                    <a:pt x="39" y="27"/>
                  </a:cubicBezTo>
                  <a:cubicBezTo>
                    <a:pt x="40" y="26"/>
                    <a:pt x="39" y="22"/>
                    <a:pt x="39" y="21"/>
                  </a:cubicBezTo>
                  <a:cubicBezTo>
                    <a:pt x="41" y="20"/>
                    <a:pt x="41" y="24"/>
                    <a:pt x="41" y="24"/>
                  </a:cubicBezTo>
                  <a:cubicBezTo>
                    <a:pt x="42" y="25"/>
                    <a:pt x="45" y="23"/>
                    <a:pt x="42" y="17"/>
                  </a:cubicBezTo>
                  <a:cubicBezTo>
                    <a:pt x="47" y="16"/>
                    <a:pt x="45" y="10"/>
                    <a:pt x="46" y="6"/>
                  </a:cubicBezTo>
                  <a:cubicBezTo>
                    <a:pt x="47" y="4"/>
                    <a:pt x="52" y="4"/>
                    <a:pt x="5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4" name="Freeform 54"/>
            <p:cNvSpPr/>
            <p:nvPr/>
          </p:nvSpPr>
          <p:spPr bwMode="auto">
            <a:xfrm>
              <a:off x="4549775" y="2217737"/>
              <a:ext cx="38100" cy="41275"/>
            </a:xfrm>
            <a:custGeom>
              <a:avLst/>
              <a:gdLst>
                <a:gd name="T0" fmla="*/ 4 w 10"/>
                <a:gd name="T1" fmla="*/ 0 h 11"/>
                <a:gd name="T2" fmla="*/ 1 w 10"/>
                <a:gd name="T3" fmla="*/ 10 h 11"/>
                <a:gd name="T4" fmla="*/ 4 w 10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10" y="0"/>
                    <a:pt x="8" y="11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5" name="Freeform 55"/>
            <p:cNvSpPr/>
            <p:nvPr/>
          </p:nvSpPr>
          <p:spPr bwMode="auto">
            <a:xfrm>
              <a:off x="4640262" y="2278062"/>
              <a:ext cx="55563" cy="41275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9 h 11"/>
                <a:gd name="T4" fmla="*/ 8 w 15"/>
                <a:gd name="T5" fmla="*/ 9 h 11"/>
                <a:gd name="T6" fmla="*/ 8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2" y="2"/>
                  </a:moveTo>
                  <a:cubicBezTo>
                    <a:pt x="14" y="4"/>
                    <a:pt x="15" y="6"/>
                    <a:pt x="15" y="9"/>
                  </a:cubicBezTo>
                  <a:cubicBezTo>
                    <a:pt x="14" y="9"/>
                    <a:pt x="9" y="11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6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6" name="Freeform 56"/>
            <p:cNvSpPr/>
            <p:nvPr/>
          </p:nvSpPr>
          <p:spPr bwMode="auto">
            <a:xfrm>
              <a:off x="5067300" y="2352675"/>
              <a:ext cx="41275" cy="19050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1 h 5"/>
                <a:gd name="T4" fmla="*/ 5 w 11"/>
                <a:gd name="T5" fmla="*/ 2 h 5"/>
                <a:gd name="T6" fmla="*/ 0 w 1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1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7" name="Freeform 57"/>
            <p:cNvSpPr/>
            <p:nvPr/>
          </p:nvSpPr>
          <p:spPr bwMode="auto">
            <a:xfrm>
              <a:off x="7212012" y="238601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6 w 11"/>
                <a:gd name="T3" fmla="*/ 6 h 6"/>
                <a:gd name="T4" fmla="*/ 1 w 11"/>
                <a:gd name="T5" fmla="*/ 1 h 6"/>
                <a:gd name="T6" fmla="*/ 9 w 1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11" y="5"/>
                    <a:pt x="5" y="1"/>
                    <a:pt x="6" y="6"/>
                  </a:cubicBezTo>
                  <a:cubicBezTo>
                    <a:pt x="3" y="6"/>
                    <a:pt x="0" y="5"/>
                    <a:pt x="1" y="1"/>
                  </a:cubicBezTo>
                  <a:cubicBezTo>
                    <a:pt x="4" y="5"/>
                    <a:pt x="5" y="0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8" name="Freeform 58"/>
            <p:cNvSpPr/>
            <p:nvPr/>
          </p:nvSpPr>
          <p:spPr bwMode="auto">
            <a:xfrm>
              <a:off x="7145337" y="2386012"/>
              <a:ext cx="55563" cy="60325"/>
            </a:xfrm>
            <a:custGeom>
              <a:avLst/>
              <a:gdLst>
                <a:gd name="T0" fmla="*/ 13 w 15"/>
                <a:gd name="T1" fmla="*/ 3 h 16"/>
                <a:gd name="T2" fmla="*/ 13 w 15"/>
                <a:gd name="T3" fmla="*/ 13 h 16"/>
                <a:gd name="T4" fmla="*/ 5 w 15"/>
                <a:gd name="T5" fmla="*/ 14 h 16"/>
                <a:gd name="T6" fmla="*/ 1 w 15"/>
                <a:gd name="T7" fmla="*/ 8 h 16"/>
                <a:gd name="T8" fmla="*/ 13 w 15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3" y="3"/>
                  </a:moveTo>
                  <a:cubicBezTo>
                    <a:pt x="15" y="7"/>
                    <a:pt x="9" y="11"/>
                    <a:pt x="13" y="13"/>
                  </a:cubicBezTo>
                  <a:cubicBezTo>
                    <a:pt x="13" y="16"/>
                    <a:pt x="7" y="13"/>
                    <a:pt x="5" y="14"/>
                  </a:cubicBezTo>
                  <a:cubicBezTo>
                    <a:pt x="5" y="9"/>
                    <a:pt x="6" y="6"/>
                    <a:pt x="1" y="8"/>
                  </a:cubicBezTo>
                  <a:cubicBezTo>
                    <a:pt x="0" y="2"/>
                    <a:pt x="8" y="0"/>
                    <a:pt x="13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9" name="Freeform 59"/>
            <p:cNvSpPr/>
            <p:nvPr/>
          </p:nvSpPr>
          <p:spPr bwMode="auto">
            <a:xfrm>
              <a:off x="6945312" y="2597150"/>
              <a:ext cx="34925" cy="52388"/>
            </a:xfrm>
            <a:custGeom>
              <a:avLst/>
              <a:gdLst>
                <a:gd name="T0" fmla="*/ 9 w 9"/>
                <a:gd name="T1" fmla="*/ 6 h 14"/>
                <a:gd name="T2" fmla="*/ 6 w 9"/>
                <a:gd name="T3" fmla="*/ 14 h 14"/>
                <a:gd name="T4" fmla="*/ 0 w 9"/>
                <a:gd name="T5" fmla="*/ 14 h 14"/>
                <a:gd name="T6" fmla="*/ 2 w 9"/>
                <a:gd name="T7" fmla="*/ 4 h 14"/>
                <a:gd name="T8" fmla="*/ 9 w 9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4">
                  <a:moveTo>
                    <a:pt x="9" y="6"/>
                  </a:moveTo>
                  <a:cubicBezTo>
                    <a:pt x="9" y="10"/>
                    <a:pt x="4" y="9"/>
                    <a:pt x="6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2"/>
                    <a:pt x="5" y="6"/>
                    <a:pt x="2" y="4"/>
                  </a:cubicBezTo>
                  <a:cubicBezTo>
                    <a:pt x="3" y="1"/>
                    <a:pt x="9" y="0"/>
                    <a:pt x="9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0" name="Freeform 60"/>
            <p:cNvSpPr/>
            <p:nvPr/>
          </p:nvSpPr>
          <p:spPr bwMode="auto">
            <a:xfrm>
              <a:off x="1995487" y="2622550"/>
              <a:ext cx="22225" cy="15875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0 h 4"/>
                <a:gd name="T4" fmla="*/ 4 w 6"/>
                <a:gd name="T5" fmla="*/ 4 h 4"/>
                <a:gd name="T6" fmla="*/ 2 w 6"/>
                <a:gd name="T7" fmla="*/ 4 h 4"/>
                <a:gd name="T8" fmla="*/ 0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6" y="2"/>
                    <a:pt x="4" y="3"/>
                    <a:pt x="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1" y="2"/>
                    <a:pt x="0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1" name="Freeform 61"/>
            <p:cNvSpPr/>
            <p:nvPr/>
          </p:nvSpPr>
          <p:spPr bwMode="auto">
            <a:xfrm>
              <a:off x="2554287" y="2638425"/>
              <a:ext cx="214313" cy="85725"/>
            </a:xfrm>
            <a:custGeom>
              <a:avLst/>
              <a:gdLst>
                <a:gd name="T0" fmla="*/ 56 w 57"/>
                <a:gd name="T1" fmla="*/ 16 h 23"/>
                <a:gd name="T2" fmla="*/ 43 w 57"/>
                <a:gd name="T3" fmla="*/ 20 h 23"/>
                <a:gd name="T4" fmla="*/ 41 w 57"/>
                <a:gd name="T5" fmla="*/ 13 h 23"/>
                <a:gd name="T6" fmla="*/ 25 w 57"/>
                <a:gd name="T7" fmla="*/ 10 h 23"/>
                <a:gd name="T8" fmla="*/ 24 w 57"/>
                <a:gd name="T9" fmla="*/ 6 h 23"/>
                <a:gd name="T10" fmla="*/ 10 w 57"/>
                <a:gd name="T11" fmla="*/ 6 h 23"/>
                <a:gd name="T12" fmla="*/ 0 w 57"/>
                <a:gd name="T13" fmla="*/ 9 h 23"/>
                <a:gd name="T14" fmla="*/ 5 w 57"/>
                <a:gd name="T15" fmla="*/ 2 h 23"/>
                <a:gd name="T16" fmla="*/ 18 w 57"/>
                <a:gd name="T17" fmla="*/ 0 h 23"/>
                <a:gd name="T18" fmla="*/ 22 w 57"/>
                <a:gd name="T19" fmla="*/ 3 h 23"/>
                <a:gd name="T20" fmla="*/ 27 w 57"/>
                <a:gd name="T21" fmla="*/ 5 h 23"/>
                <a:gd name="T22" fmla="*/ 38 w 57"/>
                <a:gd name="T23" fmla="*/ 6 h 23"/>
                <a:gd name="T24" fmla="*/ 42 w 57"/>
                <a:gd name="T25" fmla="*/ 13 h 23"/>
                <a:gd name="T26" fmla="*/ 46 w 57"/>
                <a:gd name="T27" fmla="*/ 14 h 23"/>
                <a:gd name="T28" fmla="*/ 56 w 57"/>
                <a:gd name="T2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23">
                  <a:moveTo>
                    <a:pt x="56" y="16"/>
                  </a:moveTo>
                  <a:cubicBezTo>
                    <a:pt x="57" y="23"/>
                    <a:pt x="44" y="15"/>
                    <a:pt x="43" y="20"/>
                  </a:cubicBezTo>
                  <a:cubicBezTo>
                    <a:pt x="40" y="20"/>
                    <a:pt x="43" y="14"/>
                    <a:pt x="41" y="13"/>
                  </a:cubicBezTo>
                  <a:cubicBezTo>
                    <a:pt x="36" y="12"/>
                    <a:pt x="30" y="11"/>
                    <a:pt x="25" y="10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18" y="6"/>
                    <a:pt x="14" y="5"/>
                    <a:pt x="10" y="6"/>
                  </a:cubicBezTo>
                  <a:cubicBezTo>
                    <a:pt x="6" y="7"/>
                    <a:pt x="4" y="10"/>
                    <a:pt x="0" y="9"/>
                  </a:cubicBezTo>
                  <a:cubicBezTo>
                    <a:pt x="0" y="5"/>
                    <a:pt x="6" y="6"/>
                    <a:pt x="5" y="2"/>
                  </a:cubicBezTo>
                  <a:cubicBezTo>
                    <a:pt x="9" y="1"/>
                    <a:pt x="17" y="4"/>
                    <a:pt x="18" y="0"/>
                  </a:cubicBezTo>
                  <a:cubicBezTo>
                    <a:pt x="24" y="1"/>
                    <a:pt x="16" y="2"/>
                    <a:pt x="22" y="3"/>
                  </a:cubicBezTo>
                  <a:cubicBezTo>
                    <a:pt x="22" y="3"/>
                    <a:pt x="26" y="4"/>
                    <a:pt x="27" y="5"/>
                  </a:cubicBezTo>
                  <a:cubicBezTo>
                    <a:pt x="28" y="6"/>
                    <a:pt x="32" y="6"/>
                    <a:pt x="38" y="6"/>
                  </a:cubicBezTo>
                  <a:cubicBezTo>
                    <a:pt x="36" y="11"/>
                    <a:pt x="45" y="7"/>
                    <a:pt x="42" y="13"/>
                  </a:cubicBezTo>
                  <a:cubicBezTo>
                    <a:pt x="44" y="11"/>
                    <a:pt x="45" y="12"/>
                    <a:pt x="46" y="14"/>
                  </a:cubicBezTo>
                  <a:cubicBezTo>
                    <a:pt x="49" y="15"/>
                    <a:pt x="55" y="13"/>
                    <a:pt x="56" y="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2" name="Freeform 62"/>
            <p:cNvSpPr/>
            <p:nvPr/>
          </p:nvSpPr>
          <p:spPr bwMode="auto">
            <a:xfrm>
              <a:off x="2805112" y="2713038"/>
              <a:ext cx="90488" cy="49213"/>
            </a:xfrm>
            <a:custGeom>
              <a:avLst/>
              <a:gdLst>
                <a:gd name="T0" fmla="*/ 2 w 24"/>
                <a:gd name="T1" fmla="*/ 0 h 13"/>
                <a:gd name="T2" fmla="*/ 13 w 24"/>
                <a:gd name="T3" fmla="*/ 1 h 13"/>
                <a:gd name="T4" fmla="*/ 18 w 24"/>
                <a:gd name="T5" fmla="*/ 3 h 13"/>
                <a:gd name="T6" fmla="*/ 24 w 24"/>
                <a:gd name="T7" fmla="*/ 6 h 13"/>
                <a:gd name="T8" fmla="*/ 4 w 24"/>
                <a:gd name="T9" fmla="*/ 8 h 13"/>
                <a:gd name="T10" fmla="*/ 7 w 24"/>
                <a:gd name="T11" fmla="*/ 7 h 13"/>
                <a:gd name="T12" fmla="*/ 2 w 2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3">
                  <a:moveTo>
                    <a:pt x="2" y="0"/>
                  </a:moveTo>
                  <a:cubicBezTo>
                    <a:pt x="4" y="2"/>
                    <a:pt x="9" y="0"/>
                    <a:pt x="13" y="1"/>
                  </a:cubicBezTo>
                  <a:cubicBezTo>
                    <a:pt x="13" y="2"/>
                    <a:pt x="17" y="7"/>
                    <a:pt x="18" y="3"/>
                  </a:cubicBezTo>
                  <a:cubicBezTo>
                    <a:pt x="21" y="3"/>
                    <a:pt x="20" y="7"/>
                    <a:pt x="24" y="6"/>
                  </a:cubicBezTo>
                  <a:cubicBezTo>
                    <a:pt x="24" y="13"/>
                    <a:pt x="9" y="10"/>
                    <a:pt x="4" y="8"/>
                  </a:cubicBezTo>
                  <a:cubicBezTo>
                    <a:pt x="4" y="7"/>
                    <a:pt x="7" y="7"/>
                    <a:pt x="7" y="7"/>
                  </a:cubicBezTo>
                  <a:cubicBezTo>
                    <a:pt x="7" y="5"/>
                    <a:pt x="0" y="5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3" name="Freeform 63"/>
            <p:cNvSpPr/>
            <p:nvPr/>
          </p:nvSpPr>
          <p:spPr bwMode="auto">
            <a:xfrm>
              <a:off x="6699250" y="2716213"/>
              <a:ext cx="44450" cy="33338"/>
            </a:xfrm>
            <a:custGeom>
              <a:avLst/>
              <a:gdLst>
                <a:gd name="T0" fmla="*/ 10 w 12"/>
                <a:gd name="T1" fmla="*/ 0 h 9"/>
                <a:gd name="T2" fmla="*/ 7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0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12" y="6"/>
                    <a:pt x="7" y="4"/>
                    <a:pt x="7" y="9"/>
                  </a:cubicBezTo>
                  <a:cubicBezTo>
                    <a:pt x="4" y="8"/>
                    <a:pt x="0" y="8"/>
                    <a:pt x="0" y="3"/>
                  </a:cubicBezTo>
                  <a:cubicBezTo>
                    <a:pt x="3" y="4"/>
                    <a:pt x="3" y="2"/>
                    <a:pt x="3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4" name="Freeform 64"/>
            <p:cNvSpPr/>
            <p:nvPr/>
          </p:nvSpPr>
          <p:spPr bwMode="auto">
            <a:xfrm>
              <a:off x="2776537" y="2727325"/>
              <a:ext cx="33338" cy="26988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5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5" name="Freeform 65"/>
            <p:cNvSpPr/>
            <p:nvPr/>
          </p:nvSpPr>
          <p:spPr bwMode="auto">
            <a:xfrm>
              <a:off x="2686050" y="2735263"/>
              <a:ext cx="41275" cy="26988"/>
            </a:xfrm>
            <a:custGeom>
              <a:avLst/>
              <a:gdLst>
                <a:gd name="T0" fmla="*/ 1 w 11"/>
                <a:gd name="T1" fmla="*/ 2 h 7"/>
                <a:gd name="T2" fmla="*/ 10 w 11"/>
                <a:gd name="T3" fmla="*/ 5 h 7"/>
                <a:gd name="T4" fmla="*/ 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6" name="Freeform 66"/>
            <p:cNvSpPr/>
            <p:nvPr/>
          </p:nvSpPr>
          <p:spPr bwMode="auto">
            <a:xfrm>
              <a:off x="6934200" y="2749550"/>
              <a:ext cx="60325" cy="101600"/>
            </a:xfrm>
            <a:custGeom>
              <a:avLst/>
              <a:gdLst>
                <a:gd name="T0" fmla="*/ 7 w 16"/>
                <a:gd name="T1" fmla="*/ 0 h 27"/>
                <a:gd name="T2" fmla="*/ 13 w 16"/>
                <a:gd name="T3" fmla="*/ 0 h 27"/>
                <a:gd name="T4" fmla="*/ 16 w 16"/>
                <a:gd name="T5" fmla="*/ 10 h 27"/>
                <a:gd name="T6" fmla="*/ 12 w 16"/>
                <a:gd name="T7" fmla="*/ 14 h 27"/>
                <a:gd name="T8" fmla="*/ 10 w 16"/>
                <a:gd name="T9" fmla="*/ 18 h 27"/>
                <a:gd name="T10" fmla="*/ 9 w 16"/>
                <a:gd name="T11" fmla="*/ 25 h 27"/>
                <a:gd name="T12" fmla="*/ 5 w 16"/>
                <a:gd name="T13" fmla="*/ 21 h 27"/>
                <a:gd name="T14" fmla="*/ 0 w 16"/>
                <a:gd name="T15" fmla="*/ 15 h 27"/>
                <a:gd name="T16" fmla="*/ 3 w 16"/>
                <a:gd name="T17" fmla="*/ 7 h 27"/>
                <a:gd name="T18" fmla="*/ 7 w 1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7">
                  <a:moveTo>
                    <a:pt x="7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5" y="2"/>
                    <a:pt x="15" y="6"/>
                    <a:pt x="16" y="10"/>
                  </a:cubicBezTo>
                  <a:cubicBezTo>
                    <a:pt x="13" y="10"/>
                    <a:pt x="15" y="14"/>
                    <a:pt x="12" y="14"/>
                  </a:cubicBezTo>
                  <a:cubicBezTo>
                    <a:pt x="12" y="16"/>
                    <a:pt x="12" y="18"/>
                    <a:pt x="10" y="18"/>
                  </a:cubicBezTo>
                  <a:cubicBezTo>
                    <a:pt x="9" y="20"/>
                    <a:pt x="12" y="25"/>
                    <a:pt x="9" y="25"/>
                  </a:cubicBezTo>
                  <a:cubicBezTo>
                    <a:pt x="4" y="27"/>
                    <a:pt x="8" y="21"/>
                    <a:pt x="5" y="21"/>
                  </a:cubicBezTo>
                  <a:cubicBezTo>
                    <a:pt x="3" y="21"/>
                    <a:pt x="2" y="17"/>
                    <a:pt x="0" y="15"/>
                  </a:cubicBezTo>
                  <a:cubicBezTo>
                    <a:pt x="0" y="11"/>
                    <a:pt x="5" y="13"/>
                    <a:pt x="3" y="7"/>
                  </a:cubicBezTo>
                  <a:cubicBezTo>
                    <a:pt x="7" y="10"/>
                    <a:pt x="7" y="3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7" name="Freeform 67"/>
            <p:cNvSpPr/>
            <p:nvPr/>
          </p:nvSpPr>
          <p:spPr bwMode="auto">
            <a:xfrm>
              <a:off x="6994525" y="2836863"/>
              <a:ext cx="79375" cy="82550"/>
            </a:xfrm>
            <a:custGeom>
              <a:avLst/>
              <a:gdLst>
                <a:gd name="T0" fmla="*/ 11 w 21"/>
                <a:gd name="T1" fmla="*/ 2 h 22"/>
                <a:gd name="T2" fmla="*/ 15 w 21"/>
                <a:gd name="T3" fmla="*/ 6 h 22"/>
                <a:gd name="T4" fmla="*/ 14 w 21"/>
                <a:gd name="T5" fmla="*/ 8 h 22"/>
                <a:gd name="T6" fmla="*/ 15 w 21"/>
                <a:gd name="T7" fmla="*/ 11 h 22"/>
                <a:gd name="T8" fmla="*/ 21 w 21"/>
                <a:gd name="T9" fmla="*/ 18 h 22"/>
                <a:gd name="T10" fmla="*/ 18 w 21"/>
                <a:gd name="T11" fmla="*/ 22 h 22"/>
                <a:gd name="T12" fmla="*/ 14 w 21"/>
                <a:gd name="T13" fmla="*/ 22 h 22"/>
                <a:gd name="T14" fmla="*/ 7 w 21"/>
                <a:gd name="T15" fmla="*/ 15 h 22"/>
                <a:gd name="T16" fmla="*/ 10 w 21"/>
                <a:gd name="T17" fmla="*/ 12 h 22"/>
                <a:gd name="T18" fmla="*/ 0 w 21"/>
                <a:gd name="T19" fmla="*/ 4 h 22"/>
                <a:gd name="T20" fmla="*/ 11 w 21"/>
                <a:gd name="T21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2">
                  <a:moveTo>
                    <a:pt x="11" y="2"/>
                  </a:moveTo>
                  <a:cubicBezTo>
                    <a:pt x="7" y="7"/>
                    <a:pt x="14" y="5"/>
                    <a:pt x="15" y="6"/>
                  </a:cubicBezTo>
                  <a:cubicBezTo>
                    <a:pt x="16" y="8"/>
                    <a:pt x="14" y="7"/>
                    <a:pt x="14" y="8"/>
                  </a:cubicBezTo>
                  <a:cubicBezTo>
                    <a:pt x="14" y="8"/>
                    <a:pt x="15" y="10"/>
                    <a:pt x="15" y="11"/>
                  </a:cubicBezTo>
                  <a:cubicBezTo>
                    <a:pt x="17" y="13"/>
                    <a:pt x="21" y="13"/>
                    <a:pt x="21" y="18"/>
                  </a:cubicBezTo>
                  <a:cubicBezTo>
                    <a:pt x="18" y="17"/>
                    <a:pt x="18" y="20"/>
                    <a:pt x="18" y="22"/>
                  </a:cubicBezTo>
                  <a:cubicBezTo>
                    <a:pt x="17" y="21"/>
                    <a:pt x="14" y="20"/>
                    <a:pt x="14" y="22"/>
                  </a:cubicBezTo>
                  <a:cubicBezTo>
                    <a:pt x="10" y="21"/>
                    <a:pt x="11" y="15"/>
                    <a:pt x="7" y="15"/>
                  </a:cubicBezTo>
                  <a:cubicBezTo>
                    <a:pt x="7" y="13"/>
                    <a:pt x="10" y="14"/>
                    <a:pt x="10" y="12"/>
                  </a:cubicBezTo>
                  <a:cubicBezTo>
                    <a:pt x="6" y="9"/>
                    <a:pt x="4" y="5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8" name="Rectangle 68"/>
            <p:cNvSpPr>
              <a:spLocks noChangeArrowheads="1"/>
            </p:cNvSpPr>
            <p:nvPr/>
          </p:nvSpPr>
          <p:spPr bwMode="auto">
            <a:xfrm>
              <a:off x="6961187" y="2870200"/>
              <a:ext cx="19050" cy="11113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9" name="Freeform 69"/>
            <p:cNvSpPr/>
            <p:nvPr/>
          </p:nvSpPr>
          <p:spPr bwMode="auto">
            <a:xfrm>
              <a:off x="6986587" y="2884488"/>
              <a:ext cx="46038" cy="65088"/>
            </a:xfrm>
            <a:custGeom>
              <a:avLst/>
              <a:gdLst>
                <a:gd name="T0" fmla="*/ 12 w 12"/>
                <a:gd name="T1" fmla="*/ 14 h 17"/>
                <a:gd name="T2" fmla="*/ 5 w 12"/>
                <a:gd name="T3" fmla="*/ 16 h 17"/>
                <a:gd name="T4" fmla="*/ 0 w 12"/>
                <a:gd name="T5" fmla="*/ 9 h 17"/>
                <a:gd name="T6" fmla="*/ 12 w 12"/>
                <a:gd name="T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7">
                  <a:moveTo>
                    <a:pt x="12" y="14"/>
                  </a:moveTo>
                  <a:cubicBezTo>
                    <a:pt x="12" y="17"/>
                    <a:pt x="7" y="15"/>
                    <a:pt x="5" y="16"/>
                  </a:cubicBezTo>
                  <a:cubicBezTo>
                    <a:pt x="5" y="12"/>
                    <a:pt x="6" y="7"/>
                    <a:pt x="0" y="9"/>
                  </a:cubicBezTo>
                  <a:cubicBezTo>
                    <a:pt x="6" y="0"/>
                    <a:pt x="5" y="16"/>
                    <a:pt x="12" y="1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0" name="Freeform 70"/>
            <p:cNvSpPr/>
            <p:nvPr/>
          </p:nvSpPr>
          <p:spPr bwMode="auto">
            <a:xfrm>
              <a:off x="6080125" y="2938463"/>
              <a:ext cx="44450" cy="77788"/>
            </a:xfrm>
            <a:custGeom>
              <a:avLst/>
              <a:gdLst>
                <a:gd name="T0" fmla="*/ 3 w 12"/>
                <a:gd name="T1" fmla="*/ 2 h 21"/>
                <a:gd name="T2" fmla="*/ 7 w 12"/>
                <a:gd name="T3" fmla="*/ 6 h 21"/>
                <a:gd name="T4" fmla="*/ 8 w 12"/>
                <a:gd name="T5" fmla="*/ 7 h 21"/>
                <a:gd name="T6" fmla="*/ 11 w 12"/>
                <a:gd name="T7" fmla="*/ 10 h 21"/>
                <a:gd name="T8" fmla="*/ 10 w 12"/>
                <a:gd name="T9" fmla="*/ 12 h 21"/>
                <a:gd name="T10" fmla="*/ 11 w 12"/>
                <a:gd name="T11" fmla="*/ 19 h 21"/>
                <a:gd name="T12" fmla="*/ 8 w 12"/>
                <a:gd name="T13" fmla="*/ 21 h 21"/>
                <a:gd name="T14" fmla="*/ 3 w 12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1">
                  <a:moveTo>
                    <a:pt x="3" y="2"/>
                  </a:moveTo>
                  <a:cubicBezTo>
                    <a:pt x="5" y="0"/>
                    <a:pt x="6" y="5"/>
                    <a:pt x="7" y="6"/>
                  </a:cubicBezTo>
                  <a:cubicBezTo>
                    <a:pt x="7" y="7"/>
                    <a:pt x="8" y="6"/>
                    <a:pt x="8" y="7"/>
                  </a:cubicBezTo>
                  <a:cubicBezTo>
                    <a:pt x="8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9" y="13"/>
                    <a:pt x="12" y="15"/>
                    <a:pt x="11" y="19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0" y="19"/>
                    <a:pt x="1" y="11"/>
                    <a:pt x="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1" name="Freeform 71"/>
            <p:cNvSpPr/>
            <p:nvPr/>
          </p:nvSpPr>
          <p:spPr bwMode="auto">
            <a:xfrm>
              <a:off x="7027862" y="2941638"/>
              <a:ext cx="57150" cy="85725"/>
            </a:xfrm>
            <a:custGeom>
              <a:avLst/>
              <a:gdLst>
                <a:gd name="T0" fmla="*/ 12 w 15"/>
                <a:gd name="T1" fmla="*/ 1 h 23"/>
                <a:gd name="T2" fmla="*/ 15 w 15"/>
                <a:gd name="T3" fmla="*/ 12 h 23"/>
                <a:gd name="T4" fmla="*/ 11 w 15"/>
                <a:gd name="T5" fmla="*/ 13 h 23"/>
                <a:gd name="T6" fmla="*/ 11 w 15"/>
                <a:gd name="T7" fmla="*/ 23 h 23"/>
                <a:gd name="T8" fmla="*/ 3 w 15"/>
                <a:gd name="T9" fmla="*/ 19 h 23"/>
                <a:gd name="T10" fmla="*/ 5 w 15"/>
                <a:gd name="T11" fmla="*/ 13 h 23"/>
                <a:gd name="T12" fmla="*/ 5 w 15"/>
                <a:gd name="T13" fmla="*/ 11 h 23"/>
                <a:gd name="T14" fmla="*/ 3 w 15"/>
                <a:gd name="T15" fmla="*/ 11 h 23"/>
                <a:gd name="T16" fmla="*/ 6 w 15"/>
                <a:gd name="T17" fmla="*/ 6 h 23"/>
                <a:gd name="T18" fmla="*/ 9 w 15"/>
                <a:gd name="T19" fmla="*/ 2 h 23"/>
                <a:gd name="T20" fmla="*/ 12 w 15"/>
                <a:gd name="T2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2" y="6"/>
                    <a:pt x="11" y="11"/>
                    <a:pt x="15" y="12"/>
                  </a:cubicBezTo>
                  <a:cubicBezTo>
                    <a:pt x="14" y="14"/>
                    <a:pt x="12" y="13"/>
                    <a:pt x="11" y="13"/>
                  </a:cubicBezTo>
                  <a:cubicBezTo>
                    <a:pt x="13" y="16"/>
                    <a:pt x="9" y="18"/>
                    <a:pt x="11" y="23"/>
                  </a:cubicBezTo>
                  <a:cubicBezTo>
                    <a:pt x="7" y="23"/>
                    <a:pt x="7" y="19"/>
                    <a:pt x="3" y="19"/>
                  </a:cubicBezTo>
                  <a:cubicBezTo>
                    <a:pt x="3" y="16"/>
                    <a:pt x="5" y="15"/>
                    <a:pt x="5" y="13"/>
                  </a:cubicBezTo>
                  <a:cubicBezTo>
                    <a:pt x="5" y="12"/>
                    <a:pt x="2" y="11"/>
                    <a:pt x="5" y="11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0" y="10"/>
                    <a:pt x="3" y="5"/>
                    <a:pt x="6" y="6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10" y="2"/>
                    <a:pt x="10" y="0"/>
                    <a:pt x="12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2" name="Freeform 72"/>
            <p:cNvSpPr/>
            <p:nvPr/>
          </p:nvSpPr>
          <p:spPr bwMode="auto">
            <a:xfrm>
              <a:off x="6986587" y="2960688"/>
              <a:ext cx="41275" cy="36513"/>
            </a:xfrm>
            <a:custGeom>
              <a:avLst/>
              <a:gdLst>
                <a:gd name="T0" fmla="*/ 6 w 11"/>
                <a:gd name="T1" fmla="*/ 0 h 10"/>
                <a:gd name="T2" fmla="*/ 10 w 11"/>
                <a:gd name="T3" fmla="*/ 4 h 10"/>
                <a:gd name="T4" fmla="*/ 9 w 11"/>
                <a:gd name="T5" fmla="*/ 6 h 10"/>
                <a:gd name="T6" fmla="*/ 0 w 11"/>
                <a:gd name="T7" fmla="*/ 10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9" y="0"/>
                    <a:pt x="11" y="1"/>
                    <a:pt x="10" y="4"/>
                  </a:cubicBezTo>
                  <a:cubicBezTo>
                    <a:pt x="8" y="4"/>
                    <a:pt x="7" y="5"/>
                    <a:pt x="9" y="6"/>
                  </a:cubicBezTo>
                  <a:cubicBezTo>
                    <a:pt x="8" y="7"/>
                    <a:pt x="4" y="9"/>
                    <a:pt x="0" y="10"/>
                  </a:cubicBezTo>
                  <a:cubicBezTo>
                    <a:pt x="0" y="4"/>
                    <a:pt x="6" y="5"/>
                    <a:pt x="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3" name="Freeform 73"/>
            <p:cNvSpPr/>
            <p:nvPr/>
          </p:nvSpPr>
          <p:spPr bwMode="auto">
            <a:xfrm>
              <a:off x="7104062" y="3095625"/>
              <a:ext cx="25400" cy="52388"/>
            </a:xfrm>
            <a:custGeom>
              <a:avLst/>
              <a:gdLst>
                <a:gd name="T0" fmla="*/ 2 w 7"/>
                <a:gd name="T1" fmla="*/ 0 h 14"/>
                <a:gd name="T2" fmla="*/ 7 w 7"/>
                <a:gd name="T3" fmla="*/ 5 h 14"/>
                <a:gd name="T4" fmla="*/ 0 w 7"/>
                <a:gd name="T5" fmla="*/ 13 h 14"/>
                <a:gd name="T6" fmla="*/ 3 w 7"/>
                <a:gd name="T7" fmla="*/ 12 h 14"/>
                <a:gd name="T8" fmla="*/ 2 w 7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2" y="0"/>
                  </a:moveTo>
                  <a:cubicBezTo>
                    <a:pt x="5" y="0"/>
                    <a:pt x="3" y="6"/>
                    <a:pt x="7" y="5"/>
                  </a:cubicBezTo>
                  <a:cubicBezTo>
                    <a:pt x="6" y="8"/>
                    <a:pt x="7" y="14"/>
                    <a:pt x="0" y="13"/>
                  </a:cubicBezTo>
                  <a:cubicBezTo>
                    <a:pt x="0" y="12"/>
                    <a:pt x="2" y="12"/>
                    <a:pt x="3" y="12"/>
                  </a:cubicBezTo>
                  <a:cubicBezTo>
                    <a:pt x="1" y="6"/>
                    <a:pt x="1" y="7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4" name="Freeform 74"/>
            <p:cNvSpPr/>
            <p:nvPr/>
          </p:nvSpPr>
          <p:spPr bwMode="auto">
            <a:xfrm>
              <a:off x="6942137" y="3109913"/>
              <a:ext cx="104775" cy="34925"/>
            </a:xfrm>
            <a:custGeom>
              <a:avLst/>
              <a:gdLst>
                <a:gd name="T0" fmla="*/ 28 w 28"/>
                <a:gd name="T1" fmla="*/ 3 h 9"/>
                <a:gd name="T2" fmla="*/ 19 w 28"/>
                <a:gd name="T3" fmla="*/ 8 h 9"/>
                <a:gd name="T4" fmla="*/ 0 w 28"/>
                <a:gd name="T5" fmla="*/ 9 h 9"/>
                <a:gd name="T6" fmla="*/ 24 w 28"/>
                <a:gd name="T7" fmla="*/ 2 h 9"/>
                <a:gd name="T8" fmla="*/ 28 w 2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">
                  <a:moveTo>
                    <a:pt x="28" y="3"/>
                  </a:moveTo>
                  <a:cubicBezTo>
                    <a:pt x="28" y="7"/>
                    <a:pt x="23" y="7"/>
                    <a:pt x="19" y="8"/>
                  </a:cubicBezTo>
                  <a:cubicBezTo>
                    <a:pt x="13" y="8"/>
                    <a:pt x="5" y="7"/>
                    <a:pt x="0" y="9"/>
                  </a:cubicBezTo>
                  <a:cubicBezTo>
                    <a:pt x="1" y="0"/>
                    <a:pt x="20" y="9"/>
                    <a:pt x="24" y="2"/>
                  </a:cubicBezTo>
                  <a:cubicBezTo>
                    <a:pt x="25" y="3"/>
                    <a:pt x="26" y="4"/>
                    <a:pt x="2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5" name="Freeform 75"/>
            <p:cNvSpPr/>
            <p:nvPr/>
          </p:nvSpPr>
          <p:spPr bwMode="auto">
            <a:xfrm>
              <a:off x="7175500" y="3151188"/>
              <a:ext cx="66675" cy="46038"/>
            </a:xfrm>
            <a:custGeom>
              <a:avLst/>
              <a:gdLst>
                <a:gd name="T0" fmla="*/ 18 w 18"/>
                <a:gd name="T1" fmla="*/ 8 h 12"/>
                <a:gd name="T2" fmla="*/ 15 w 18"/>
                <a:gd name="T3" fmla="*/ 11 h 12"/>
                <a:gd name="T4" fmla="*/ 7 w 18"/>
                <a:gd name="T5" fmla="*/ 11 h 12"/>
                <a:gd name="T6" fmla="*/ 5 w 18"/>
                <a:gd name="T7" fmla="*/ 9 h 12"/>
                <a:gd name="T8" fmla="*/ 0 w 18"/>
                <a:gd name="T9" fmla="*/ 5 h 12"/>
                <a:gd name="T10" fmla="*/ 7 w 18"/>
                <a:gd name="T11" fmla="*/ 2 h 12"/>
                <a:gd name="T12" fmla="*/ 11 w 18"/>
                <a:gd name="T13" fmla="*/ 1 h 12"/>
                <a:gd name="T14" fmla="*/ 11 w 18"/>
                <a:gd name="T15" fmla="*/ 2 h 12"/>
                <a:gd name="T16" fmla="*/ 12 w 18"/>
                <a:gd name="T17" fmla="*/ 1 h 12"/>
                <a:gd name="T18" fmla="*/ 18 w 18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18" y="8"/>
                  </a:moveTo>
                  <a:cubicBezTo>
                    <a:pt x="17" y="9"/>
                    <a:pt x="15" y="9"/>
                    <a:pt x="15" y="11"/>
                  </a:cubicBezTo>
                  <a:cubicBezTo>
                    <a:pt x="12" y="9"/>
                    <a:pt x="9" y="12"/>
                    <a:pt x="7" y="11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0" y="3"/>
                    <a:pt x="4" y="4"/>
                    <a:pt x="7" y="2"/>
                  </a:cubicBezTo>
                  <a:cubicBezTo>
                    <a:pt x="7" y="2"/>
                    <a:pt x="10" y="0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2"/>
                    <a:pt x="13" y="1"/>
                    <a:pt x="12" y="1"/>
                  </a:cubicBezTo>
                  <a:cubicBezTo>
                    <a:pt x="15" y="2"/>
                    <a:pt x="17" y="4"/>
                    <a:pt x="18" y="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6" name="Freeform 76"/>
            <p:cNvSpPr/>
            <p:nvPr/>
          </p:nvSpPr>
          <p:spPr bwMode="auto">
            <a:xfrm>
              <a:off x="7208837" y="3173413"/>
              <a:ext cx="385763" cy="206375"/>
            </a:xfrm>
            <a:custGeom>
              <a:avLst/>
              <a:gdLst>
                <a:gd name="T0" fmla="*/ 34 w 103"/>
                <a:gd name="T1" fmla="*/ 27 h 55"/>
                <a:gd name="T2" fmla="*/ 28 w 103"/>
                <a:gd name="T3" fmla="*/ 24 h 55"/>
                <a:gd name="T4" fmla="*/ 26 w 103"/>
                <a:gd name="T5" fmla="*/ 19 h 55"/>
                <a:gd name="T6" fmla="*/ 10 w 103"/>
                <a:gd name="T7" fmla="*/ 15 h 55"/>
                <a:gd name="T8" fmla="*/ 2 w 103"/>
                <a:gd name="T9" fmla="*/ 15 h 55"/>
                <a:gd name="T10" fmla="*/ 0 w 103"/>
                <a:gd name="T11" fmla="*/ 9 h 55"/>
                <a:gd name="T12" fmla="*/ 5 w 103"/>
                <a:gd name="T13" fmla="*/ 9 h 55"/>
                <a:gd name="T14" fmla="*/ 9 w 103"/>
                <a:gd name="T15" fmla="*/ 7 h 55"/>
                <a:gd name="T16" fmla="*/ 16 w 103"/>
                <a:gd name="T17" fmla="*/ 10 h 55"/>
                <a:gd name="T18" fmla="*/ 21 w 103"/>
                <a:gd name="T19" fmla="*/ 6 h 55"/>
                <a:gd name="T20" fmla="*/ 33 w 103"/>
                <a:gd name="T21" fmla="*/ 2 h 55"/>
                <a:gd name="T22" fmla="*/ 35 w 103"/>
                <a:gd name="T23" fmla="*/ 5 h 55"/>
                <a:gd name="T24" fmla="*/ 47 w 103"/>
                <a:gd name="T25" fmla="*/ 9 h 55"/>
                <a:gd name="T26" fmla="*/ 49 w 103"/>
                <a:gd name="T27" fmla="*/ 7 h 55"/>
                <a:gd name="T28" fmla="*/ 52 w 103"/>
                <a:gd name="T29" fmla="*/ 10 h 55"/>
                <a:gd name="T30" fmla="*/ 59 w 103"/>
                <a:gd name="T31" fmla="*/ 10 h 55"/>
                <a:gd name="T32" fmla="*/ 65 w 103"/>
                <a:gd name="T33" fmla="*/ 13 h 55"/>
                <a:gd name="T34" fmla="*/ 65 w 103"/>
                <a:gd name="T35" fmla="*/ 17 h 55"/>
                <a:gd name="T36" fmla="*/ 68 w 103"/>
                <a:gd name="T37" fmla="*/ 16 h 55"/>
                <a:gd name="T38" fmla="*/ 69 w 103"/>
                <a:gd name="T39" fmla="*/ 20 h 55"/>
                <a:gd name="T40" fmla="*/ 76 w 103"/>
                <a:gd name="T41" fmla="*/ 24 h 55"/>
                <a:gd name="T42" fmla="*/ 87 w 103"/>
                <a:gd name="T43" fmla="*/ 29 h 55"/>
                <a:gd name="T44" fmla="*/ 86 w 103"/>
                <a:gd name="T45" fmla="*/ 33 h 55"/>
                <a:gd name="T46" fmla="*/ 90 w 103"/>
                <a:gd name="T47" fmla="*/ 36 h 55"/>
                <a:gd name="T48" fmla="*/ 90 w 103"/>
                <a:gd name="T49" fmla="*/ 38 h 55"/>
                <a:gd name="T50" fmla="*/ 96 w 103"/>
                <a:gd name="T51" fmla="*/ 44 h 55"/>
                <a:gd name="T52" fmla="*/ 103 w 103"/>
                <a:gd name="T53" fmla="*/ 51 h 55"/>
                <a:gd name="T54" fmla="*/ 93 w 103"/>
                <a:gd name="T55" fmla="*/ 51 h 55"/>
                <a:gd name="T56" fmla="*/ 85 w 103"/>
                <a:gd name="T57" fmla="*/ 45 h 55"/>
                <a:gd name="T58" fmla="*/ 82 w 103"/>
                <a:gd name="T59" fmla="*/ 43 h 55"/>
                <a:gd name="T60" fmla="*/ 80 w 103"/>
                <a:gd name="T61" fmla="*/ 41 h 55"/>
                <a:gd name="T62" fmla="*/ 76 w 103"/>
                <a:gd name="T63" fmla="*/ 37 h 55"/>
                <a:gd name="T64" fmla="*/ 65 w 103"/>
                <a:gd name="T65" fmla="*/ 36 h 55"/>
                <a:gd name="T66" fmla="*/ 59 w 103"/>
                <a:gd name="T67" fmla="*/ 48 h 55"/>
                <a:gd name="T68" fmla="*/ 51 w 103"/>
                <a:gd name="T69" fmla="*/ 45 h 55"/>
                <a:gd name="T70" fmla="*/ 47 w 103"/>
                <a:gd name="T71" fmla="*/ 44 h 55"/>
                <a:gd name="T72" fmla="*/ 41 w 103"/>
                <a:gd name="T73" fmla="*/ 37 h 55"/>
                <a:gd name="T74" fmla="*/ 35 w 103"/>
                <a:gd name="T75" fmla="*/ 43 h 55"/>
                <a:gd name="T76" fmla="*/ 31 w 103"/>
                <a:gd name="T77" fmla="*/ 40 h 55"/>
                <a:gd name="T78" fmla="*/ 35 w 103"/>
                <a:gd name="T79" fmla="*/ 36 h 55"/>
                <a:gd name="T80" fmla="*/ 38 w 103"/>
                <a:gd name="T81" fmla="*/ 30 h 55"/>
                <a:gd name="T82" fmla="*/ 37 w 103"/>
                <a:gd name="T83" fmla="*/ 33 h 55"/>
                <a:gd name="T84" fmla="*/ 34 w 103"/>
                <a:gd name="T8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55">
                  <a:moveTo>
                    <a:pt x="34" y="27"/>
                  </a:moveTo>
                  <a:cubicBezTo>
                    <a:pt x="31" y="27"/>
                    <a:pt x="32" y="23"/>
                    <a:pt x="28" y="24"/>
                  </a:cubicBezTo>
                  <a:cubicBezTo>
                    <a:pt x="28" y="22"/>
                    <a:pt x="26" y="21"/>
                    <a:pt x="26" y="19"/>
                  </a:cubicBezTo>
                  <a:cubicBezTo>
                    <a:pt x="20" y="18"/>
                    <a:pt x="14" y="18"/>
                    <a:pt x="10" y="15"/>
                  </a:cubicBezTo>
                  <a:cubicBezTo>
                    <a:pt x="6" y="16"/>
                    <a:pt x="7" y="15"/>
                    <a:pt x="2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1" y="6"/>
                    <a:pt x="3" y="9"/>
                    <a:pt x="5" y="9"/>
                  </a:cubicBezTo>
                  <a:cubicBezTo>
                    <a:pt x="7" y="9"/>
                    <a:pt x="7" y="7"/>
                    <a:pt x="9" y="7"/>
                  </a:cubicBezTo>
                  <a:cubicBezTo>
                    <a:pt x="12" y="8"/>
                    <a:pt x="13" y="10"/>
                    <a:pt x="16" y="10"/>
                  </a:cubicBezTo>
                  <a:cubicBezTo>
                    <a:pt x="19" y="12"/>
                    <a:pt x="20" y="7"/>
                    <a:pt x="21" y="6"/>
                  </a:cubicBezTo>
                  <a:cubicBezTo>
                    <a:pt x="25" y="4"/>
                    <a:pt x="30" y="5"/>
                    <a:pt x="33" y="2"/>
                  </a:cubicBezTo>
                  <a:cubicBezTo>
                    <a:pt x="36" y="0"/>
                    <a:pt x="35" y="4"/>
                    <a:pt x="35" y="5"/>
                  </a:cubicBezTo>
                  <a:cubicBezTo>
                    <a:pt x="38" y="6"/>
                    <a:pt x="47" y="4"/>
                    <a:pt x="47" y="9"/>
                  </a:cubicBezTo>
                  <a:cubicBezTo>
                    <a:pt x="48" y="10"/>
                    <a:pt x="49" y="7"/>
                    <a:pt x="49" y="7"/>
                  </a:cubicBezTo>
                  <a:cubicBezTo>
                    <a:pt x="51" y="8"/>
                    <a:pt x="51" y="10"/>
                    <a:pt x="52" y="10"/>
                  </a:cubicBezTo>
                  <a:cubicBezTo>
                    <a:pt x="54" y="11"/>
                    <a:pt x="57" y="10"/>
                    <a:pt x="59" y="10"/>
                  </a:cubicBezTo>
                  <a:cubicBezTo>
                    <a:pt x="60" y="11"/>
                    <a:pt x="60" y="15"/>
                    <a:pt x="65" y="13"/>
                  </a:cubicBezTo>
                  <a:cubicBezTo>
                    <a:pt x="67" y="15"/>
                    <a:pt x="65" y="15"/>
                    <a:pt x="65" y="17"/>
                  </a:cubicBezTo>
                  <a:cubicBezTo>
                    <a:pt x="67" y="18"/>
                    <a:pt x="67" y="17"/>
                    <a:pt x="68" y="16"/>
                  </a:cubicBezTo>
                  <a:cubicBezTo>
                    <a:pt x="69" y="16"/>
                    <a:pt x="69" y="18"/>
                    <a:pt x="69" y="20"/>
                  </a:cubicBezTo>
                  <a:cubicBezTo>
                    <a:pt x="70" y="22"/>
                    <a:pt x="74" y="23"/>
                    <a:pt x="76" y="24"/>
                  </a:cubicBezTo>
                  <a:cubicBezTo>
                    <a:pt x="78" y="25"/>
                    <a:pt x="83" y="29"/>
                    <a:pt x="87" y="29"/>
                  </a:cubicBezTo>
                  <a:cubicBezTo>
                    <a:pt x="88" y="31"/>
                    <a:pt x="86" y="31"/>
                    <a:pt x="86" y="33"/>
                  </a:cubicBezTo>
                  <a:cubicBezTo>
                    <a:pt x="87" y="34"/>
                    <a:pt x="89" y="34"/>
                    <a:pt x="90" y="36"/>
                  </a:cubicBezTo>
                  <a:cubicBezTo>
                    <a:pt x="91" y="36"/>
                    <a:pt x="90" y="38"/>
                    <a:pt x="90" y="38"/>
                  </a:cubicBezTo>
                  <a:cubicBezTo>
                    <a:pt x="92" y="40"/>
                    <a:pt x="94" y="41"/>
                    <a:pt x="96" y="44"/>
                  </a:cubicBezTo>
                  <a:cubicBezTo>
                    <a:pt x="98" y="47"/>
                    <a:pt x="99" y="50"/>
                    <a:pt x="103" y="51"/>
                  </a:cubicBezTo>
                  <a:cubicBezTo>
                    <a:pt x="100" y="55"/>
                    <a:pt x="95" y="51"/>
                    <a:pt x="93" y="51"/>
                  </a:cubicBezTo>
                  <a:cubicBezTo>
                    <a:pt x="90" y="50"/>
                    <a:pt x="88" y="49"/>
                    <a:pt x="85" y="45"/>
                  </a:cubicBezTo>
                  <a:cubicBezTo>
                    <a:pt x="84" y="45"/>
                    <a:pt x="83" y="43"/>
                    <a:pt x="82" y="43"/>
                  </a:cubicBezTo>
                  <a:cubicBezTo>
                    <a:pt x="81" y="42"/>
                    <a:pt x="80" y="43"/>
                    <a:pt x="80" y="41"/>
                  </a:cubicBezTo>
                  <a:cubicBezTo>
                    <a:pt x="80" y="41"/>
                    <a:pt x="76" y="37"/>
                    <a:pt x="76" y="37"/>
                  </a:cubicBezTo>
                  <a:cubicBezTo>
                    <a:pt x="73" y="36"/>
                    <a:pt x="69" y="38"/>
                    <a:pt x="65" y="36"/>
                  </a:cubicBezTo>
                  <a:cubicBezTo>
                    <a:pt x="62" y="39"/>
                    <a:pt x="61" y="44"/>
                    <a:pt x="59" y="48"/>
                  </a:cubicBezTo>
                  <a:cubicBezTo>
                    <a:pt x="58" y="46"/>
                    <a:pt x="53" y="47"/>
                    <a:pt x="51" y="45"/>
                  </a:cubicBezTo>
                  <a:cubicBezTo>
                    <a:pt x="49" y="44"/>
                    <a:pt x="52" y="42"/>
                    <a:pt x="47" y="44"/>
                  </a:cubicBezTo>
                  <a:cubicBezTo>
                    <a:pt x="50" y="37"/>
                    <a:pt x="40" y="43"/>
                    <a:pt x="41" y="37"/>
                  </a:cubicBezTo>
                  <a:cubicBezTo>
                    <a:pt x="38" y="37"/>
                    <a:pt x="35" y="38"/>
                    <a:pt x="35" y="43"/>
                  </a:cubicBezTo>
                  <a:cubicBezTo>
                    <a:pt x="34" y="42"/>
                    <a:pt x="34" y="39"/>
                    <a:pt x="31" y="40"/>
                  </a:cubicBezTo>
                  <a:cubicBezTo>
                    <a:pt x="32" y="37"/>
                    <a:pt x="34" y="37"/>
                    <a:pt x="35" y="36"/>
                  </a:cubicBezTo>
                  <a:cubicBezTo>
                    <a:pt x="37" y="34"/>
                    <a:pt x="39" y="34"/>
                    <a:pt x="38" y="30"/>
                  </a:cubicBezTo>
                  <a:cubicBezTo>
                    <a:pt x="37" y="29"/>
                    <a:pt x="37" y="33"/>
                    <a:pt x="37" y="33"/>
                  </a:cubicBezTo>
                  <a:cubicBezTo>
                    <a:pt x="34" y="32"/>
                    <a:pt x="35" y="24"/>
                    <a:pt x="34" y="2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7" name="Freeform 77"/>
            <p:cNvSpPr/>
            <p:nvPr/>
          </p:nvSpPr>
          <p:spPr bwMode="auto">
            <a:xfrm>
              <a:off x="7123112" y="3200400"/>
              <a:ext cx="36513" cy="33338"/>
            </a:xfrm>
            <a:custGeom>
              <a:avLst/>
              <a:gdLst>
                <a:gd name="T0" fmla="*/ 9 w 10"/>
                <a:gd name="T1" fmla="*/ 3 h 9"/>
                <a:gd name="T2" fmla="*/ 0 w 10"/>
                <a:gd name="T3" fmla="*/ 5 h 9"/>
                <a:gd name="T4" fmla="*/ 9 w 1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9" y="3"/>
                  </a:moveTo>
                  <a:cubicBezTo>
                    <a:pt x="10" y="9"/>
                    <a:pt x="2" y="5"/>
                    <a:pt x="0" y="5"/>
                  </a:cubicBezTo>
                  <a:cubicBezTo>
                    <a:pt x="1" y="3"/>
                    <a:pt x="8" y="0"/>
                    <a:pt x="9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8" name="Freeform 78"/>
            <p:cNvSpPr/>
            <p:nvPr/>
          </p:nvSpPr>
          <p:spPr bwMode="auto">
            <a:xfrm>
              <a:off x="7069137" y="3208338"/>
              <a:ext cx="26988" cy="14288"/>
            </a:xfrm>
            <a:custGeom>
              <a:avLst/>
              <a:gdLst>
                <a:gd name="T0" fmla="*/ 1 w 7"/>
                <a:gd name="T1" fmla="*/ 3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3"/>
                    <a:pt x="1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9" name="Freeform 79"/>
            <p:cNvSpPr/>
            <p:nvPr/>
          </p:nvSpPr>
          <p:spPr bwMode="auto">
            <a:xfrm>
              <a:off x="7561262" y="3238500"/>
              <a:ext cx="79375" cy="55563"/>
            </a:xfrm>
            <a:custGeom>
              <a:avLst/>
              <a:gdLst>
                <a:gd name="T0" fmla="*/ 16 w 21"/>
                <a:gd name="T1" fmla="*/ 0 h 15"/>
                <a:gd name="T2" fmla="*/ 20 w 21"/>
                <a:gd name="T3" fmla="*/ 0 h 15"/>
                <a:gd name="T4" fmla="*/ 20 w 21"/>
                <a:gd name="T5" fmla="*/ 5 h 15"/>
                <a:gd name="T6" fmla="*/ 17 w 21"/>
                <a:gd name="T7" fmla="*/ 6 h 15"/>
                <a:gd name="T8" fmla="*/ 17 w 21"/>
                <a:gd name="T9" fmla="*/ 10 h 15"/>
                <a:gd name="T10" fmla="*/ 14 w 21"/>
                <a:gd name="T11" fmla="*/ 12 h 15"/>
                <a:gd name="T12" fmla="*/ 2 w 21"/>
                <a:gd name="T13" fmla="*/ 7 h 15"/>
                <a:gd name="T14" fmla="*/ 16 w 21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5">
                  <a:moveTo>
                    <a:pt x="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1" y="3"/>
                    <a:pt x="20" y="5"/>
                  </a:cubicBezTo>
                  <a:cubicBezTo>
                    <a:pt x="20" y="6"/>
                    <a:pt x="17" y="5"/>
                    <a:pt x="17" y="6"/>
                  </a:cubicBezTo>
                  <a:cubicBezTo>
                    <a:pt x="17" y="7"/>
                    <a:pt x="19" y="9"/>
                    <a:pt x="17" y="10"/>
                  </a:cubicBezTo>
                  <a:cubicBezTo>
                    <a:pt x="15" y="9"/>
                    <a:pt x="14" y="9"/>
                    <a:pt x="14" y="12"/>
                  </a:cubicBezTo>
                  <a:cubicBezTo>
                    <a:pt x="10" y="10"/>
                    <a:pt x="0" y="15"/>
                    <a:pt x="2" y="7"/>
                  </a:cubicBezTo>
                  <a:cubicBezTo>
                    <a:pt x="9" y="10"/>
                    <a:pt x="14" y="6"/>
                    <a:pt x="1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0" name="Freeform 80"/>
            <p:cNvSpPr/>
            <p:nvPr/>
          </p:nvSpPr>
          <p:spPr bwMode="auto">
            <a:xfrm>
              <a:off x="6878637" y="3321050"/>
              <a:ext cx="41275" cy="22225"/>
            </a:xfrm>
            <a:custGeom>
              <a:avLst/>
              <a:gdLst>
                <a:gd name="T0" fmla="*/ 11 w 11"/>
                <a:gd name="T1" fmla="*/ 1 h 6"/>
                <a:gd name="T2" fmla="*/ 0 w 11"/>
                <a:gd name="T3" fmla="*/ 5 h 6"/>
                <a:gd name="T4" fmla="*/ 11 w 11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1"/>
                  </a:moveTo>
                  <a:cubicBezTo>
                    <a:pt x="9" y="3"/>
                    <a:pt x="6" y="6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1" name="Freeform 81"/>
            <p:cNvSpPr/>
            <p:nvPr/>
          </p:nvSpPr>
          <p:spPr bwMode="auto">
            <a:xfrm>
              <a:off x="6942137" y="3321050"/>
              <a:ext cx="41275" cy="14288"/>
            </a:xfrm>
            <a:custGeom>
              <a:avLst/>
              <a:gdLst>
                <a:gd name="T0" fmla="*/ 11 w 11"/>
                <a:gd name="T1" fmla="*/ 1 h 4"/>
                <a:gd name="T2" fmla="*/ 0 w 11"/>
                <a:gd name="T3" fmla="*/ 4 h 4"/>
                <a:gd name="T4" fmla="*/ 11 w 1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cubicBezTo>
                    <a:pt x="10" y="4"/>
                    <a:pt x="5" y="4"/>
                    <a:pt x="0" y="4"/>
                  </a:cubicBezTo>
                  <a:cubicBezTo>
                    <a:pt x="1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2" name="Freeform 82"/>
            <p:cNvSpPr/>
            <p:nvPr/>
          </p:nvSpPr>
          <p:spPr bwMode="auto">
            <a:xfrm>
              <a:off x="7021512" y="3321050"/>
              <a:ext cx="71438" cy="47625"/>
            </a:xfrm>
            <a:custGeom>
              <a:avLst/>
              <a:gdLst>
                <a:gd name="T0" fmla="*/ 18 w 19"/>
                <a:gd name="T1" fmla="*/ 1 h 13"/>
                <a:gd name="T2" fmla="*/ 17 w 19"/>
                <a:gd name="T3" fmla="*/ 6 h 13"/>
                <a:gd name="T4" fmla="*/ 14 w 19"/>
                <a:gd name="T5" fmla="*/ 6 h 13"/>
                <a:gd name="T6" fmla="*/ 1 w 19"/>
                <a:gd name="T7" fmla="*/ 12 h 13"/>
                <a:gd name="T8" fmla="*/ 6 w 19"/>
                <a:gd name="T9" fmla="*/ 8 h 13"/>
                <a:gd name="T10" fmla="*/ 8 w 19"/>
                <a:gd name="T11" fmla="*/ 5 h 13"/>
                <a:gd name="T12" fmla="*/ 11 w 19"/>
                <a:gd name="T13" fmla="*/ 2 h 13"/>
                <a:gd name="T14" fmla="*/ 18 w 19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3">
                  <a:moveTo>
                    <a:pt x="18" y="1"/>
                  </a:move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6"/>
                    <a:pt x="14" y="6"/>
                  </a:cubicBezTo>
                  <a:cubicBezTo>
                    <a:pt x="12" y="9"/>
                    <a:pt x="8" y="13"/>
                    <a:pt x="1" y="12"/>
                  </a:cubicBezTo>
                  <a:cubicBezTo>
                    <a:pt x="0" y="9"/>
                    <a:pt x="4" y="9"/>
                    <a:pt x="6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9" y="4"/>
                    <a:pt x="11" y="4"/>
                    <a:pt x="11" y="2"/>
                  </a:cubicBezTo>
                  <a:cubicBezTo>
                    <a:pt x="15" y="3"/>
                    <a:pt x="15" y="0"/>
                    <a:pt x="18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3" name="Freeform 83"/>
            <p:cNvSpPr/>
            <p:nvPr/>
          </p:nvSpPr>
          <p:spPr bwMode="auto">
            <a:xfrm>
              <a:off x="8089900" y="3924300"/>
              <a:ext cx="38100" cy="52388"/>
            </a:xfrm>
            <a:custGeom>
              <a:avLst/>
              <a:gdLst>
                <a:gd name="T0" fmla="*/ 1 w 10"/>
                <a:gd name="T1" fmla="*/ 0 h 14"/>
                <a:gd name="T2" fmla="*/ 2 w 10"/>
                <a:gd name="T3" fmla="*/ 2 h 14"/>
                <a:gd name="T4" fmla="*/ 7 w 10"/>
                <a:gd name="T5" fmla="*/ 7 h 14"/>
                <a:gd name="T6" fmla="*/ 8 w 10"/>
                <a:gd name="T7" fmla="*/ 14 h 14"/>
                <a:gd name="T8" fmla="*/ 4 w 10"/>
                <a:gd name="T9" fmla="*/ 14 h 14"/>
                <a:gd name="T10" fmla="*/ 0 w 10"/>
                <a:gd name="T11" fmla="*/ 2 h 14"/>
                <a:gd name="T12" fmla="*/ 1 w 10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4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9" y="5"/>
                    <a:pt x="7" y="7"/>
                  </a:cubicBezTo>
                  <a:cubicBezTo>
                    <a:pt x="4" y="9"/>
                    <a:pt x="10" y="7"/>
                    <a:pt x="8" y="14"/>
                  </a:cubicBezTo>
                  <a:cubicBezTo>
                    <a:pt x="6" y="14"/>
                    <a:pt x="4" y="11"/>
                    <a:pt x="4" y="14"/>
                  </a:cubicBezTo>
                  <a:cubicBezTo>
                    <a:pt x="2" y="12"/>
                    <a:pt x="1" y="6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4" name="Freeform 84"/>
            <p:cNvSpPr/>
            <p:nvPr/>
          </p:nvSpPr>
          <p:spPr bwMode="auto">
            <a:xfrm>
              <a:off x="8097837" y="3968750"/>
              <a:ext cx="85725" cy="117475"/>
            </a:xfrm>
            <a:custGeom>
              <a:avLst/>
              <a:gdLst>
                <a:gd name="T0" fmla="*/ 7 w 23"/>
                <a:gd name="T1" fmla="*/ 0 h 31"/>
                <a:gd name="T2" fmla="*/ 9 w 23"/>
                <a:gd name="T3" fmla="*/ 2 h 31"/>
                <a:gd name="T4" fmla="*/ 12 w 23"/>
                <a:gd name="T5" fmla="*/ 2 h 31"/>
                <a:gd name="T6" fmla="*/ 23 w 23"/>
                <a:gd name="T7" fmla="*/ 7 h 31"/>
                <a:gd name="T8" fmla="*/ 23 w 23"/>
                <a:gd name="T9" fmla="*/ 14 h 31"/>
                <a:gd name="T10" fmla="*/ 19 w 23"/>
                <a:gd name="T11" fmla="*/ 14 h 31"/>
                <a:gd name="T12" fmla="*/ 17 w 23"/>
                <a:gd name="T13" fmla="*/ 17 h 31"/>
                <a:gd name="T14" fmla="*/ 16 w 23"/>
                <a:gd name="T15" fmla="*/ 26 h 31"/>
                <a:gd name="T16" fmla="*/ 14 w 23"/>
                <a:gd name="T17" fmla="*/ 28 h 31"/>
                <a:gd name="T18" fmla="*/ 7 w 23"/>
                <a:gd name="T19" fmla="*/ 30 h 31"/>
                <a:gd name="T20" fmla="*/ 6 w 23"/>
                <a:gd name="T21" fmla="*/ 26 h 31"/>
                <a:gd name="T22" fmla="*/ 9 w 23"/>
                <a:gd name="T23" fmla="*/ 23 h 31"/>
                <a:gd name="T24" fmla="*/ 0 w 23"/>
                <a:gd name="T25" fmla="*/ 19 h 31"/>
                <a:gd name="T26" fmla="*/ 6 w 23"/>
                <a:gd name="T27" fmla="*/ 13 h 31"/>
                <a:gd name="T28" fmla="*/ 7 w 23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1">
                  <a:moveTo>
                    <a:pt x="7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4"/>
                    <a:pt x="12" y="2"/>
                    <a:pt x="12" y="2"/>
                  </a:cubicBezTo>
                  <a:cubicBezTo>
                    <a:pt x="16" y="4"/>
                    <a:pt x="15" y="9"/>
                    <a:pt x="23" y="7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20" y="21"/>
                    <a:pt x="16" y="22"/>
                    <a:pt x="16" y="26"/>
                  </a:cubicBezTo>
                  <a:cubicBezTo>
                    <a:pt x="16" y="27"/>
                    <a:pt x="11" y="28"/>
                    <a:pt x="14" y="28"/>
                  </a:cubicBezTo>
                  <a:cubicBezTo>
                    <a:pt x="15" y="31"/>
                    <a:pt x="10" y="29"/>
                    <a:pt x="7" y="30"/>
                  </a:cubicBezTo>
                  <a:cubicBezTo>
                    <a:pt x="8" y="28"/>
                    <a:pt x="6" y="27"/>
                    <a:pt x="6" y="26"/>
                  </a:cubicBezTo>
                  <a:cubicBezTo>
                    <a:pt x="6" y="23"/>
                    <a:pt x="7" y="23"/>
                    <a:pt x="9" y="23"/>
                  </a:cubicBezTo>
                  <a:cubicBezTo>
                    <a:pt x="7" y="21"/>
                    <a:pt x="6" y="17"/>
                    <a:pt x="0" y="19"/>
                  </a:cubicBezTo>
                  <a:cubicBezTo>
                    <a:pt x="0" y="15"/>
                    <a:pt x="4" y="15"/>
                    <a:pt x="6" y="13"/>
                  </a:cubicBezTo>
                  <a:cubicBezTo>
                    <a:pt x="7" y="6"/>
                    <a:pt x="6" y="6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5" name="Freeform 85"/>
            <p:cNvSpPr/>
            <p:nvPr/>
          </p:nvSpPr>
          <p:spPr bwMode="auto">
            <a:xfrm>
              <a:off x="7481887" y="4067175"/>
              <a:ext cx="76200" cy="77788"/>
            </a:xfrm>
            <a:custGeom>
              <a:avLst/>
              <a:gdLst>
                <a:gd name="T0" fmla="*/ 19 w 20"/>
                <a:gd name="T1" fmla="*/ 1 h 21"/>
                <a:gd name="T2" fmla="*/ 19 w 20"/>
                <a:gd name="T3" fmla="*/ 9 h 21"/>
                <a:gd name="T4" fmla="*/ 17 w 20"/>
                <a:gd name="T5" fmla="*/ 7 h 21"/>
                <a:gd name="T6" fmla="*/ 16 w 20"/>
                <a:gd name="T7" fmla="*/ 8 h 21"/>
                <a:gd name="T8" fmla="*/ 16 w 20"/>
                <a:gd name="T9" fmla="*/ 15 h 21"/>
                <a:gd name="T10" fmla="*/ 13 w 20"/>
                <a:gd name="T11" fmla="*/ 15 h 21"/>
                <a:gd name="T12" fmla="*/ 13 w 20"/>
                <a:gd name="T13" fmla="*/ 18 h 21"/>
                <a:gd name="T14" fmla="*/ 9 w 20"/>
                <a:gd name="T15" fmla="*/ 21 h 21"/>
                <a:gd name="T16" fmla="*/ 6 w 20"/>
                <a:gd name="T17" fmla="*/ 16 h 21"/>
                <a:gd name="T18" fmla="*/ 3 w 20"/>
                <a:gd name="T19" fmla="*/ 14 h 21"/>
                <a:gd name="T20" fmla="*/ 0 w 20"/>
                <a:gd name="T21" fmla="*/ 5 h 21"/>
                <a:gd name="T22" fmla="*/ 12 w 20"/>
                <a:gd name="T23" fmla="*/ 2 h 21"/>
                <a:gd name="T24" fmla="*/ 19 w 20"/>
                <a:gd name="T2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1">
                  <a:moveTo>
                    <a:pt x="19" y="1"/>
                  </a:moveTo>
                  <a:cubicBezTo>
                    <a:pt x="18" y="3"/>
                    <a:pt x="20" y="6"/>
                    <a:pt x="19" y="9"/>
                  </a:cubicBezTo>
                  <a:cubicBezTo>
                    <a:pt x="18" y="10"/>
                    <a:pt x="17" y="8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10"/>
                    <a:pt x="17" y="13"/>
                    <a:pt x="16" y="15"/>
                  </a:cubicBezTo>
                  <a:cubicBezTo>
                    <a:pt x="16" y="15"/>
                    <a:pt x="13" y="15"/>
                    <a:pt x="13" y="15"/>
                  </a:cubicBezTo>
                  <a:cubicBezTo>
                    <a:pt x="13" y="15"/>
                    <a:pt x="13" y="17"/>
                    <a:pt x="13" y="18"/>
                  </a:cubicBezTo>
                  <a:cubicBezTo>
                    <a:pt x="12" y="19"/>
                    <a:pt x="9" y="18"/>
                    <a:pt x="9" y="21"/>
                  </a:cubicBezTo>
                  <a:cubicBezTo>
                    <a:pt x="7" y="20"/>
                    <a:pt x="7" y="18"/>
                    <a:pt x="6" y="16"/>
                  </a:cubicBezTo>
                  <a:cubicBezTo>
                    <a:pt x="5" y="16"/>
                    <a:pt x="3" y="14"/>
                    <a:pt x="3" y="14"/>
                  </a:cubicBezTo>
                  <a:cubicBezTo>
                    <a:pt x="2" y="11"/>
                    <a:pt x="3" y="7"/>
                    <a:pt x="0" y="5"/>
                  </a:cubicBezTo>
                  <a:cubicBezTo>
                    <a:pt x="2" y="3"/>
                    <a:pt x="7" y="3"/>
                    <a:pt x="12" y="2"/>
                  </a:cubicBezTo>
                  <a:cubicBezTo>
                    <a:pt x="14" y="2"/>
                    <a:pt x="16" y="0"/>
                    <a:pt x="19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6" name="Freeform 86"/>
            <p:cNvSpPr/>
            <p:nvPr/>
          </p:nvSpPr>
          <p:spPr bwMode="auto">
            <a:xfrm>
              <a:off x="2813050" y="706437"/>
              <a:ext cx="1290638" cy="963613"/>
            </a:xfrm>
            <a:custGeom>
              <a:avLst/>
              <a:gdLst>
                <a:gd name="T0" fmla="*/ 244 w 344"/>
                <a:gd name="T1" fmla="*/ 29 h 257"/>
                <a:gd name="T2" fmla="*/ 258 w 344"/>
                <a:gd name="T3" fmla="*/ 30 h 257"/>
                <a:gd name="T4" fmla="*/ 277 w 344"/>
                <a:gd name="T5" fmla="*/ 26 h 257"/>
                <a:gd name="T6" fmla="*/ 289 w 344"/>
                <a:gd name="T7" fmla="*/ 27 h 257"/>
                <a:gd name="T8" fmla="*/ 287 w 344"/>
                <a:gd name="T9" fmla="*/ 31 h 257"/>
                <a:gd name="T10" fmla="*/ 324 w 344"/>
                <a:gd name="T11" fmla="*/ 24 h 257"/>
                <a:gd name="T12" fmla="*/ 343 w 344"/>
                <a:gd name="T13" fmla="*/ 29 h 257"/>
                <a:gd name="T14" fmla="*/ 318 w 344"/>
                <a:gd name="T15" fmla="*/ 41 h 257"/>
                <a:gd name="T16" fmla="*/ 311 w 344"/>
                <a:gd name="T17" fmla="*/ 51 h 257"/>
                <a:gd name="T18" fmla="*/ 298 w 344"/>
                <a:gd name="T19" fmla="*/ 65 h 257"/>
                <a:gd name="T20" fmla="*/ 301 w 344"/>
                <a:gd name="T21" fmla="*/ 78 h 257"/>
                <a:gd name="T22" fmla="*/ 293 w 344"/>
                <a:gd name="T23" fmla="*/ 90 h 257"/>
                <a:gd name="T24" fmla="*/ 303 w 344"/>
                <a:gd name="T25" fmla="*/ 107 h 257"/>
                <a:gd name="T26" fmla="*/ 294 w 344"/>
                <a:gd name="T27" fmla="*/ 120 h 257"/>
                <a:gd name="T28" fmla="*/ 284 w 344"/>
                <a:gd name="T29" fmla="*/ 131 h 257"/>
                <a:gd name="T30" fmla="*/ 298 w 344"/>
                <a:gd name="T31" fmla="*/ 156 h 257"/>
                <a:gd name="T32" fmla="*/ 276 w 344"/>
                <a:gd name="T33" fmla="*/ 153 h 257"/>
                <a:gd name="T34" fmla="*/ 275 w 344"/>
                <a:gd name="T35" fmla="*/ 162 h 257"/>
                <a:gd name="T36" fmla="*/ 265 w 344"/>
                <a:gd name="T37" fmla="*/ 176 h 257"/>
                <a:gd name="T38" fmla="*/ 242 w 344"/>
                <a:gd name="T39" fmla="*/ 182 h 257"/>
                <a:gd name="T40" fmla="*/ 231 w 344"/>
                <a:gd name="T41" fmla="*/ 189 h 257"/>
                <a:gd name="T42" fmla="*/ 224 w 344"/>
                <a:gd name="T43" fmla="*/ 197 h 257"/>
                <a:gd name="T44" fmla="*/ 193 w 344"/>
                <a:gd name="T45" fmla="*/ 205 h 257"/>
                <a:gd name="T46" fmla="*/ 185 w 344"/>
                <a:gd name="T47" fmla="*/ 218 h 257"/>
                <a:gd name="T48" fmla="*/ 176 w 344"/>
                <a:gd name="T49" fmla="*/ 229 h 257"/>
                <a:gd name="T50" fmla="*/ 174 w 344"/>
                <a:gd name="T51" fmla="*/ 240 h 257"/>
                <a:gd name="T52" fmla="*/ 155 w 344"/>
                <a:gd name="T53" fmla="*/ 252 h 257"/>
                <a:gd name="T54" fmla="*/ 136 w 344"/>
                <a:gd name="T55" fmla="*/ 242 h 257"/>
                <a:gd name="T56" fmla="*/ 124 w 344"/>
                <a:gd name="T57" fmla="*/ 228 h 257"/>
                <a:gd name="T58" fmla="*/ 117 w 344"/>
                <a:gd name="T59" fmla="*/ 218 h 257"/>
                <a:gd name="T60" fmla="*/ 112 w 344"/>
                <a:gd name="T61" fmla="*/ 197 h 257"/>
                <a:gd name="T62" fmla="*/ 115 w 344"/>
                <a:gd name="T63" fmla="*/ 190 h 257"/>
                <a:gd name="T64" fmla="*/ 124 w 344"/>
                <a:gd name="T65" fmla="*/ 179 h 257"/>
                <a:gd name="T66" fmla="*/ 119 w 344"/>
                <a:gd name="T67" fmla="*/ 165 h 257"/>
                <a:gd name="T68" fmla="*/ 122 w 344"/>
                <a:gd name="T69" fmla="*/ 153 h 257"/>
                <a:gd name="T70" fmla="*/ 108 w 344"/>
                <a:gd name="T71" fmla="*/ 149 h 257"/>
                <a:gd name="T72" fmla="*/ 98 w 344"/>
                <a:gd name="T73" fmla="*/ 131 h 257"/>
                <a:gd name="T74" fmla="*/ 88 w 344"/>
                <a:gd name="T75" fmla="*/ 111 h 257"/>
                <a:gd name="T76" fmla="*/ 63 w 344"/>
                <a:gd name="T77" fmla="*/ 99 h 257"/>
                <a:gd name="T78" fmla="*/ 28 w 344"/>
                <a:gd name="T79" fmla="*/ 100 h 257"/>
                <a:gd name="T80" fmla="*/ 28 w 344"/>
                <a:gd name="T81" fmla="*/ 92 h 257"/>
                <a:gd name="T82" fmla="*/ 14 w 344"/>
                <a:gd name="T83" fmla="*/ 79 h 257"/>
                <a:gd name="T84" fmla="*/ 21 w 344"/>
                <a:gd name="T85" fmla="*/ 66 h 257"/>
                <a:gd name="T86" fmla="*/ 37 w 344"/>
                <a:gd name="T87" fmla="*/ 59 h 257"/>
                <a:gd name="T88" fmla="*/ 40 w 344"/>
                <a:gd name="T89" fmla="*/ 51 h 257"/>
                <a:gd name="T90" fmla="*/ 36 w 344"/>
                <a:gd name="T91" fmla="*/ 45 h 257"/>
                <a:gd name="T92" fmla="*/ 49 w 344"/>
                <a:gd name="T93" fmla="*/ 41 h 257"/>
                <a:gd name="T94" fmla="*/ 63 w 344"/>
                <a:gd name="T95" fmla="*/ 27 h 257"/>
                <a:gd name="T96" fmla="*/ 105 w 344"/>
                <a:gd name="T97" fmla="*/ 22 h 257"/>
                <a:gd name="T98" fmla="*/ 124 w 344"/>
                <a:gd name="T99" fmla="*/ 27 h 257"/>
                <a:gd name="T100" fmla="*/ 143 w 344"/>
                <a:gd name="T101" fmla="*/ 17 h 257"/>
                <a:gd name="T102" fmla="*/ 160 w 344"/>
                <a:gd name="T103" fmla="*/ 19 h 257"/>
                <a:gd name="T104" fmla="*/ 165 w 344"/>
                <a:gd name="T105" fmla="*/ 9 h 257"/>
                <a:gd name="T106" fmla="*/ 197 w 344"/>
                <a:gd name="T107" fmla="*/ 2 h 257"/>
                <a:gd name="T108" fmla="*/ 242 w 344"/>
                <a:gd name="T109" fmla="*/ 1 h 257"/>
                <a:gd name="T110" fmla="*/ 276 w 344"/>
                <a:gd name="T111" fmla="*/ 12 h 257"/>
                <a:gd name="T112" fmla="*/ 287 w 344"/>
                <a:gd name="T113" fmla="*/ 20 h 257"/>
                <a:gd name="T114" fmla="*/ 239 w 344"/>
                <a:gd name="T115" fmla="*/ 2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257">
                  <a:moveTo>
                    <a:pt x="232" y="26"/>
                  </a:moveTo>
                  <a:cubicBezTo>
                    <a:pt x="233" y="27"/>
                    <a:pt x="235" y="27"/>
                    <a:pt x="235" y="29"/>
                  </a:cubicBezTo>
                  <a:cubicBezTo>
                    <a:pt x="237" y="30"/>
                    <a:pt x="239" y="27"/>
                    <a:pt x="239" y="27"/>
                  </a:cubicBezTo>
                  <a:cubicBezTo>
                    <a:pt x="242" y="27"/>
                    <a:pt x="242" y="29"/>
                    <a:pt x="244" y="29"/>
                  </a:cubicBezTo>
                  <a:cubicBezTo>
                    <a:pt x="245" y="28"/>
                    <a:pt x="245" y="27"/>
                    <a:pt x="246" y="27"/>
                  </a:cubicBezTo>
                  <a:cubicBezTo>
                    <a:pt x="248" y="27"/>
                    <a:pt x="249" y="27"/>
                    <a:pt x="251" y="27"/>
                  </a:cubicBezTo>
                  <a:cubicBezTo>
                    <a:pt x="256" y="26"/>
                    <a:pt x="262" y="24"/>
                    <a:pt x="266" y="26"/>
                  </a:cubicBezTo>
                  <a:cubicBezTo>
                    <a:pt x="265" y="29"/>
                    <a:pt x="259" y="27"/>
                    <a:pt x="258" y="30"/>
                  </a:cubicBezTo>
                  <a:cubicBezTo>
                    <a:pt x="258" y="33"/>
                    <a:pt x="261" y="30"/>
                    <a:pt x="261" y="30"/>
                  </a:cubicBezTo>
                  <a:cubicBezTo>
                    <a:pt x="263" y="30"/>
                    <a:pt x="263" y="32"/>
                    <a:pt x="268" y="30"/>
                  </a:cubicBezTo>
                  <a:cubicBezTo>
                    <a:pt x="268" y="30"/>
                    <a:pt x="269" y="29"/>
                    <a:pt x="270" y="29"/>
                  </a:cubicBezTo>
                  <a:cubicBezTo>
                    <a:pt x="271" y="28"/>
                    <a:pt x="277" y="26"/>
                    <a:pt x="277" y="26"/>
                  </a:cubicBezTo>
                  <a:cubicBezTo>
                    <a:pt x="280" y="29"/>
                    <a:pt x="276" y="25"/>
                    <a:pt x="279" y="24"/>
                  </a:cubicBezTo>
                  <a:cubicBezTo>
                    <a:pt x="279" y="24"/>
                    <a:pt x="283" y="25"/>
                    <a:pt x="283" y="24"/>
                  </a:cubicBezTo>
                  <a:cubicBezTo>
                    <a:pt x="284" y="24"/>
                    <a:pt x="286" y="22"/>
                    <a:pt x="290" y="23"/>
                  </a:cubicBezTo>
                  <a:cubicBezTo>
                    <a:pt x="290" y="25"/>
                    <a:pt x="290" y="27"/>
                    <a:pt x="289" y="27"/>
                  </a:cubicBezTo>
                  <a:cubicBezTo>
                    <a:pt x="288" y="28"/>
                    <a:pt x="287" y="29"/>
                    <a:pt x="286" y="30"/>
                  </a:cubicBezTo>
                  <a:cubicBezTo>
                    <a:pt x="284" y="32"/>
                    <a:pt x="284" y="35"/>
                    <a:pt x="280" y="34"/>
                  </a:cubicBezTo>
                  <a:cubicBezTo>
                    <a:pt x="281" y="38"/>
                    <a:pt x="283" y="33"/>
                    <a:pt x="286" y="34"/>
                  </a:cubicBezTo>
                  <a:cubicBezTo>
                    <a:pt x="287" y="35"/>
                    <a:pt x="286" y="32"/>
                    <a:pt x="287" y="31"/>
                  </a:cubicBezTo>
                  <a:cubicBezTo>
                    <a:pt x="289" y="30"/>
                    <a:pt x="294" y="32"/>
                    <a:pt x="294" y="29"/>
                  </a:cubicBezTo>
                  <a:cubicBezTo>
                    <a:pt x="298" y="33"/>
                    <a:pt x="306" y="26"/>
                    <a:pt x="308" y="30"/>
                  </a:cubicBezTo>
                  <a:cubicBezTo>
                    <a:pt x="310" y="29"/>
                    <a:pt x="311" y="27"/>
                    <a:pt x="312" y="26"/>
                  </a:cubicBezTo>
                  <a:cubicBezTo>
                    <a:pt x="317" y="27"/>
                    <a:pt x="320" y="24"/>
                    <a:pt x="324" y="24"/>
                  </a:cubicBezTo>
                  <a:cubicBezTo>
                    <a:pt x="323" y="24"/>
                    <a:pt x="325" y="26"/>
                    <a:pt x="325" y="26"/>
                  </a:cubicBezTo>
                  <a:cubicBezTo>
                    <a:pt x="326" y="26"/>
                    <a:pt x="331" y="25"/>
                    <a:pt x="332" y="26"/>
                  </a:cubicBezTo>
                  <a:cubicBezTo>
                    <a:pt x="334" y="28"/>
                    <a:pt x="333" y="25"/>
                    <a:pt x="335" y="26"/>
                  </a:cubicBezTo>
                  <a:cubicBezTo>
                    <a:pt x="338" y="26"/>
                    <a:pt x="340" y="29"/>
                    <a:pt x="343" y="29"/>
                  </a:cubicBezTo>
                  <a:cubicBezTo>
                    <a:pt x="344" y="32"/>
                    <a:pt x="342" y="31"/>
                    <a:pt x="340" y="31"/>
                  </a:cubicBezTo>
                  <a:cubicBezTo>
                    <a:pt x="340" y="32"/>
                    <a:pt x="338" y="34"/>
                    <a:pt x="338" y="34"/>
                  </a:cubicBezTo>
                  <a:cubicBezTo>
                    <a:pt x="334" y="36"/>
                    <a:pt x="328" y="35"/>
                    <a:pt x="328" y="40"/>
                  </a:cubicBezTo>
                  <a:cubicBezTo>
                    <a:pt x="324" y="40"/>
                    <a:pt x="320" y="39"/>
                    <a:pt x="318" y="41"/>
                  </a:cubicBezTo>
                  <a:cubicBezTo>
                    <a:pt x="320" y="43"/>
                    <a:pt x="323" y="44"/>
                    <a:pt x="317" y="44"/>
                  </a:cubicBezTo>
                  <a:cubicBezTo>
                    <a:pt x="317" y="46"/>
                    <a:pt x="319" y="45"/>
                    <a:pt x="321" y="45"/>
                  </a:cubicBezTo>
                  <a:cubicBezTo>
                    <a:pt x="319" y="49"/>
                    <a:pt x="312" y="49"/>
                    <a:pt x="311" y="54"/>
                  </a:cubicBezTo>
                  <a:cubicBezTo>
                    <a:pt x="308" y="54"/>
                    <a:pt x="312" y="51"/>
                    <a:pt x="311" y="51"/>
                  </a:cubicBezTo>
                  <a:cubicBezTo>
                    <a:pt x="310" y="51"/>
                    <a:pt x="307" y="53"/>
                    <a:pt x="304" y="54"/>
                  </a:cubicBezTo>
                  <a:cubicBezTo>
                    <a:pt x="304" y="55"/>
                    <a:pt x="306" y="55"/>
                    <a:pt x="307" y="55"/>
                  </a:cubicBezTo>
                  <a:cubicBezTo>
                    <a:pt x="303" y="58"/>
                    <a:pt x="305" y="57"/>
                    <a:pt x="304" y="62"/>
                  </a:cubicBezTo>
                  <a:cubicBezTo>
                    <a:pt x="304" y="64"/>
                    <a:pt x="299" y="64"/>
                    <a:pt x="298" y="65"/>
                  </a:cubicBezTo>
                  <a:cubicBezTo>
                    <a:pt x="298" y="66"/>
                    <a:pt x="299" y="69"/>
                    <a:pt x="298" y="69"/>
                  </a:cubicBezTo>
                  <a:cubicBezTo>
                    <a:pt x="297" y="70"/>
                    <a:pt x="295" y="70"/>
                    <a:pt x="293" y="71"/>
                  </a:cubicBezTo>
                  <a:cubicBezTo>
                    <a:pt x="293" y="73"/>
                    <a:pt x="295" y="73"/>
                    <a:pt x="296" y="75"/>
                  </a:cubicBezTo>
                  <a:cubicBezTo>
                    <a:pt x="296" y="78"/>
                    <a:pt x="300" y="77"/>
                    <a:pt x="301" y="78"/>
                  </a:cubicBezTo>
                  <a:cubicBezTo>
                    <a:pt x="302" y="78"/>
                    <a:pt x="301" y="80"/>
                    <a:pt x="301" y="80"/>
                  </a:cubicBezTo>
                  <a:cubicBezTo>
                    <a:pt x="302" y="81"/>
                    <a:pt x="304" y="81"/>
                    <a:pt x="305" y="82"/>
                  </a:cubicBezTo>
                  <a:cubicBezTo>
                    <a:pt x="305" y="84"/>
                    <a:pt x="307" y="85"/>
                    <a:pt x="307" y="88"/>
                  </a:cubicBezTo>
                  <a:cubicBezTo>
                    <a:pt x="302" y="89"/>
                    <a:pt x="298" y="88"/>
                    <a:pt x="293" y="90"/>
                  </a:cubicBezTo>
                  <a:cubicBezTo>
                    <a:pt x="296" y="94"/>
                    <a:pt x="299" y="98"/>
                    <a:pt x="307" y="97"/>
                  </a:cubicBezTo>
                  <a:cubicBezTo>
                    <a:pt x="306" y="100"/>
                    <a:pt x="308" y="100"/>
                    <a:pt x="310" y="100"/>
                  </a:cubicBezTo>
                  <a:cubicBezTo>
                    <a:pt x="310" y="103"/>
                    <a:pt x="307" y="102"/>
                    <a:pt x="307" y="104"/>
                  </a:cubicBezTo>
                  <a:cubicBezTo>
                    <a:pt x="307" y="106"/>
                    <a:pt x="305" y="107"/>
                    <a:pt x="303" y="107"/>
                  </a:cubicBezTo>
                  <a:cubicBezTo>
                    <a:pt x="301" y="112"/>
                    <a:pt x="308" y="109"/>
                    <a:pt x="307" y="114"/>
                  </a:cubicBezTo>
                  <a:cubicBezTo>
                    <a:pt x="304" y="114"/>
                    <a:pt x="304" y="115"/>
                    <a:pt x="305" y="116"/>
                  </a:cubicBezTo>
                  <a:cubicBezTo>
                    <a:pt x="304" y="120"/>
                    <a:pt x="301" y="115"/>
                    <a:pt x="298" y="116"/>
                  </a:cubicBezTo>
                  <a:cubicBezTo>
                    <a:pt x="296" y="116"/>
                    <a:pt x="297" y="120"/>
                    <a:pt x="294" y="120"/>
                  </a:cubicBezTo>
                  <a:cubicBezTo>
                    <a:pt x="294" y="122"/>
                    <a:pt x="295" y="123"/>
                    <a:pt x="297" y="124"/>
                  </a:cubicBezTo>
                  <a:cubicBezTo>
                    <a:pt x="297" y="126"/>
                    <a:pt x="293" y="125"/>
                    <a:pt x="291" y="125"/>
                  </a:cubicBezTo>
                  <a:cubicBezTo>
                    <a:pt x="287" y="126"/>
                    <a:pt x="284" y="129"/>
                    <a:pt x="280" y="130"/>
                  </a:cubicBezTo>
                  <a:cubicBezTo>
                    <a:pt x="280" y="132"/>
                    <a:pt x="283" y="130"/>
                    <a:pt x="284" y="131"/>
                  </a:cubicBezTo>
                  <a:cubicBezTo>
                    <a:pt x="286" y="132"/>
                    <a:pt x="287" y="136"/>
                    <a:pt x="290" y="135"/>
                  </a:cubicBezTo>
                  <a:cubicBezTo>
                    <a:pt x="291" y="138"/>
                    <a:pt x="288" y="138"/>
                    <a:pt x="287" y="139"/>
                  </a:cubicBezTo>
                  <a:cubicBezTo>
                    <a:pt x="286" y="141"/>
                    <a:pt x="289" y="146"/>
                    <a:pt x="286" y="146"/>
                  </a:cubicBezTo>
                  <a:cubicBezTo>
                    <a:pt x="288" y="152"/>
                    <a:pt x="297" y="150"/>
                    <a:pt x="298" y="156"/>
                  </a:cubicBezTo>
                  <a:cubicBezTo>
                    <a:pt x="296" y="156"/>
                    <a:pt x="293" y="157"/>
                    <a:pt x="293" y="155"/>
                  </a:cubicBezTo>
                  <a:cubicBezTo>
                    <a:pt x="291" y="155"/>
                    <a:pt x="292" y="156"/>
                    <a:pt x="293" y="156"/>
                  </a:cubicBezTo>
                  <a:cubicBezTo>
                    <a:pt x="289" y="160"/>
                    <a:pt x="287" y="160"/>
                    <a:pt x="280" y="159"/>
                  </a:cubicBezTo>
                  <a:cubicBezTo>
                    <a:pt x="282" y="154"/>
                    <a:pt x="274" y="159"/>
                    <a:pt x="276" y="153"/>
                  </a:cubicBezTo>
                  <a:cubicBezTo>
                    <a:pt x="272" y="152"/>
                    <a:pt x="272" y="156"/>
                    <a:pt x="268" y="155"/>
                  </a:cubicBezTo>
                  <a:cubicBezTo>
                    <a:pt x="269" y="157"/>
                    <a:pt x="269" y="158"/>
                    <a:pt x="266" y="158"/>
                  </a:cubicBezTo>
                  <a:cubicBezTo>
                    <a:pt x="266" y="160"/>
                    <a:pt x="274" y="160"/>
                    <a:pt x="268" y="160"/>
                  </a:cubicBezTo>
                  <a:cubicBezTo>
                    <a:pt x="269" y="163"/>
                    <a:pt x="272" y="162"/>
                    <a:pt x="275" y="162"/>
                  </a:cubicBezTo>
                  <a:cubicBezTo>
                    <a:pt x="278" y="162"/>
                    <a:pt x="282" y="164"/>
                    <a:pt x="286" y="163"/>
                  </a:cubicBezTo>
                  <a:cubicBezTo>
                    <a:pt x="283" y="168"/>
                    <a:pt x="280" y="171"/>
                    <a:pt x="276" y="175"/>
                  </a:cubicBezTo>
                  <a:cubicBezTo>
                    <a:pt x="273" y="174"/>
                    <a:pt x="270" y="175"/>
                    <a:pt x="268" y="176"/>
                  </a:cubicBezTo>
                  <a:cubicBezTo>
                    <a:pt x="267" y="176"/>
                    <a:pt x="265" y="176"/>
                    <a:pt x="265" y="176"/>
                  </a:cubicBezTo>
                  <a:cubicBezTo>
                    <a:pt x="263" y="178"/>
                    <a:pt x="264" y="176"/>
                    <a:pt x="262" y="176"/>
                  </a:cubicBezTo>
                  <a:cubicBezTo>
                    <a:pt x="258" y="176"/>
                    <a:pt x="255" y="179"/>
                    <a:pt x="249" y="179"/>
                  </a:cubicBezTo>
                  <a:cubicBezTo>
                    <a:pt x="247" y="179"/>
                    <a:pt x="249" y="180"/>
                    <a:pt x="249" y="180"/>
                  </a:cubicBezTo>
                  <a:cubicBezTo>
                    <a:pt x="248" y="183"/>
                    <a:pt x="247" y="181"/>
                    <a:pt x="242" y="182"/>
                  </a:cubicBezTo>
                  <a:cubicBezTo>
                    <a:pt x="242" y="183"/>
                    <a:pt x="244" y="183"/>
                    <a:pt x="245" y="183"/>
                  </a:cubicBezTo>
                  <a:cubicBezTo>
                    <a:pt x="245" y="185"/>
                    <a:pt x="235" y="186"/>
                    <a:pt x="237" y="182"/>
                  </a:cubicBezTo>
                  <a:cubicBezTo>
                    <a:pt x="236" y="182"/>
                    <a:pt x="232" y="182"/>
                    <a:pt x="231" y="183"/>
                  </a:cubicBezTo>
                  <a:cubicBezTo>
                    <a:pt x="230" y="184"/>
                    <a:pt x="232" y="187"/>
                    <a:pt x="231" y="189"/>
                  </a:cubicBezTo>
                  <a:cubicBezTo>
                    <a:pt x="231" y="188"/>
                    <a:pt x="227" y="187"/>
                    <a:pt x="227" y="189"/>
                  </a:cubicBezTo>
                  <a:cubicBezTo>
                    <a:pt x="227" y="189"/>
                    <a:pt x="229" y="191"/>
                    <a:pt x="228" y="193"/>
                  </a:cubicBezTo>
                  <a:cubicBezTo>
                    <a:pt x="226" y="194"/>
                    <a:pt x="226" y="193"/>
                    <a:pt x="224" y="193"/>
                  </a:cubicBezTo>
                  <a:cubicBezTo>
                    <a:pt x="224" y="197"/>
                    <a:pt x="224" y="197"/>
                    <a:pt x="224" y="197"/>
                  </a:cubicBezTo>
                  <a:cubicBezTo>
                    <a:pt x="223" y="197"/>
                    <a:pt x="222" y="197"/>
                    <a:pt x="221" y="197"/>
                  </a:cubicBezTo>
                  <a:cubicBezTo>
                    <a:pt x="220" y="197"/>
                    <a:pt x="221" y="199"/>
                    <a:pt x="220" y="200"/>
                  </a:cubicBezTo>
                  <a:cubicBezTo>
                    <a:pt x="218" y="201"/>
                    <a:pt x="212" y="199"/>
                    <a:pt x="213" y="204"/>
                  </a:cubicBezTo>
                  <a:cubicBezTo>
                    <a:pt x="207" y="205"/>
                    <a:pt x="201" y="206"/>
                    <a:pt x="193" y="205"/>
                  </a:cubicBezTo>
                  <a:cubicBezTo>
                    <a:pt x="190" y="207"/>
                    <a:pt x="189" y="214"/>
                    <a:pt x="185" y="211"/>
                  </a:cubicBezTo>
                  <a:cubicBezTo>
                    <a:pt x="185" y="212"/>
                    <a:pt x="187" y="213"/>
                    <a:pt x="186" y="215"/>
                  </a:cubicBezTo>
                  <a:cubicBezTo>
                    <a:pt x="186" y="215"/>
                    <a:pt x="184" y="215"/>
                    <a:pt x="183" y="215"/>
                  </a:cubicBezTo>
                  <a:cubicBezTo>
                    <a:pt x="183" y="216"/>
                    <a:pt x="185" y="217"/>
                    <a:pt x="185" y="218"/>
                  </a:cubicBezTo>
                  <a:cubicBezTo>
                    <a:pt x="185" y="218"/>
                    <a:pt x="183" y="219"/>
                    <a:pt x="183" y="219"/>
                  </a:cubicBezTo>
                  <a:cubicBezTo>
                    <a:pt x="183" y="221"/>
                    <a:pt x="179" y="224"/>
                    <a:pt x="182" y="225"/>
                  </a:cubicBezTo>
                  <a:cubicBezTo>
                    <a:pt x="182" y="227"/>
                    <a:pt x="180" y="226"/>
                    <a:pt x="179" y="226"/>
                  </a:cubicBezTo>
                  <a:cubicBezTo>
                    <a:pt x="179" y="227"/>
                    <a:pt x="177" y="229"/>
                    <a:pt x="176" y="229"/>
                  </a:cubicBezTo>
                  <a:cubicBezTo>
                    <a:pt x="176" y="230"/>
                    <a:pt x="177" y="232"/>
                    <a:pt x="176" y="232"/>
                  </a:cubicBezTo>
                  <a:cubicBezTo>
                    <a:pt x="174" y="234"/>
                    <a:pt x="176" y="235"/>
                    <a:pt x="175" y="238"/>
                  </a:cubicBezTo>
                  <a:cubicBezTo>
                    <a:pt x="175" y="238"/>
                    <a:pt x="172" y="237"/>
                    <a:pt x="172" y="238"/>
                  </a:cubicBezTo>
                  <a:cubicBezTo>
                    <a:pt x="172" y="238"/>
                    <a:pt x="173" y="239"/>
                    <a:pt x="174" y="240"/>
                  </a:cubicBezTo>
                  <a:cubicBezTo>
                    <a:pt x="174" y="243"/>
                    <a:pt x="172" y="243"/>
                    <a:pt x="172" y="245"/>
                  </a:cubicBezTo>
                  <a:cubicBezTo>
                    <a:pt x="172" y="246"/>
                    <a:pt x="173" y="248"/>
                    <a:pt x="174" y="247"/>
                  </a:cubicBezTo>
                  <a:cubicBezTo>
                    <a:pt x="172" y="252"/>
                    <a:pt x="169" y="254"/>
                    <a:pt x="165" y="257"/>
                  </a:cubicBezTo>
                  <a:cubicBezTo>
                    <a:pt x="161" y="257"/>
                    <a:pt x="158" y="254"/>
                    <a:pt x="155" y="252"/>
                  </a:cubicBezTo>
                  <a:cubicBezTo>
                    <a:pt x="151" y="257"/>
                    <a:pt x="143" y="248"/>
                    <a:pt x="144" y="249"/>
                  </a:cubicBezTo>
                  <a:cubicBezTo>
                    <a:pt x="143" y="248"/>
                    <a:pt x="142" y="251"/>
                    <a:pt x="143" y="252"/>
                  </a:cubicBezTo>
                  <a:cubicBezTo>
                    <a:pt x="141" y="251"/>
                    <a:pt x="141" y="249"/>
                    <a:pt x="140" y="247"/>
                  </a:cubicBezTo>
                  <a:cubicBezTo>
                    <a:pt x="139" y="246"/>
                    <a:pt x="135" y="246"/>
                    <a:pt x="136" y="242"/>
                  </a:cubicBezTo>
                  <a:cubicBezTo>
                    <a:pt x="134" y="240"/>
                    <a:pt x="132" y="239"/>
                    <a:pt x="130" y="238"/>
                  </a:cubicBezTo>
                  <a:cubicBezTo>
                    <a:pt x="130" y="236"/>
                    <a:pt x="132" y="237"/>
                    <a:pt x="133" y="236"/>
                  </a:cubicBezTo>
                  <a:cubicBezTo>
                    <a:pt x="132" y="233"/>
                    <a:pt x="129" y="234"/>
                    <a:pt x="127" y="232"/>
                  </a:cubicBezTo>
                  <a:cubicBezTo>
                    <a:pt x="126" y="231"/>
                    <a:pt x="126" y="228"/>
                    <a:pt x="124" y="228"/>
                  </a:cubicBezTo>
                  <a:cubicBezTo>
                    <a:pt x="122" y="231"/>
                    <a:pt x="124" y="226"/>
                    <a:pt x="124" y="226"/>
                  </a:cubicBezTo>
                  <a:cubicBezTo>
                    <a:pt x="124" y="225"/>
                    <a:pt x="122" y="226"/>
                    <a:pt x="122" y="225"/>
                  </a:cubicBezTo>
                  <a:cubicBezTo>
                    <a:pt x="121" y="223"/>
                    <a:pt x="123" y="221"/>
                    <a:pt x="120" y="221"/>
                  </a:cubicBezTo>
                  <a:cubicBezTo>
                    <a:pt x="118" y="221"/>
                    <a:pt x="120" y="215"/>
                    <a:pt x="117" y="218"/>
                  </a:cubicBezTo>
                  <a:cubicBezTo>
                    <a:pt x="116" y="217"/>
                    <a:pt x="116" y="215"/>
                    <a:pt x="113" y="215"/>
                  </a:cubicBezTo>
                  <a:cubicBezTo>
                    <a:pt x="114" y="213"/>
                    <a:pt x="116" y="213"/>
                    <a:pt x="116" y="211"/>
                  </a:cubicBezTo>
                  <a:cubicBezTo>
                    <a:pt x="116" y="209"/>
                    <a:pt x="113" y="210"/>
                    <a:pt x="110" y="210"/>
                  </a:cubicBezTo>
                  <a:cubicBezTo>
                    <a:pt x="109" y="204"/>
                    <a:pt x="110" y="202"/>
                    <a:pt x="112" y="197"/>
                  </a:cubicBezTo>
                  <a:cubicBezTo>
                    <a:pt x="109" y="195"/>
                    <a:pt x="115" y="192"/>
                    <a:pt x="109" y="193"/>
                  </a:cubicBezTo>
                  <a:cubicBezTo>
                    <a:pt x="109" y="191"/>
                    <a:pt x="111" y="192"/>
                    <a:pt x="112" y="191"/>
                  </a:cubicBezTo>
                  <a:cubicBezTo>
                    <a:pt x="112" y="191"/>
                    <a:pt x="112" y="189"/>
                    <a:pt x="112" y="189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17" y="182"/>
                    <a:pt x="118" y="180"/>
                    <a:pt x="119" y="179"/>
                  </a:cubicBezTo>
                  <a:cubicBezTo>
                    <a:pt x="120" y="179"/>
                    <a:pt x="120" y="180"/>
                    <a:pt x="120" y="182"/>
                  </a:cubicBezTo>
                  <a:cubicBezTo>
                    <a:pt x="122" y="181"/>
                    <a:pt x="122" y="178"/>
                    <a:pt x="124" y="179"/>
                  </a:cubicBezTo>
                  <a:cubicBezTo>
                    <a:pt x="126" y="177"/>
                    <a:pt x="123" y="176"/>
                    <a:pt x="123" y="176"/>
                  </a:cubicBezTo>
                  <a:cubicBezTo>
                    <a:pt x="123" y="174"/>
                    <a:pt x="127" y="174"/>
                    <a:pt x="127" y="173"/>
                  </a:cubicBezTo>
                  <a:cubicBezTo>
                    <a:pt x="128" y="171"/>
                    <a:pt x="123" y="170"/>
                    <a:pt x="126" y="166"/>
                  </a:cubicBezTo>
                  <a:cubicBezTo>
                    <a:pt x="120" y="170"/>
                    <a:pt x="128" y="163"/>
                    <a:pt x="119" y="165"/>
                  </a:cubicBezTo>
                  <a:cubicBezTo>
                    <a:pt x="118" y="160"/>
                    <a:pt x="123" y="160"/>
                    <a:pt x="127" y="160"/>
                  </a:cubicBezTo>
                  <a:cubicBezTo>
                    <a:pt x="127" y="159"/>
                    <a:pt x="124" y="160"/>
                    <a:pt x="124" y="158"/>
                  </a:cubicBezTo>
                  <a:cubicBezTo>
                    <a:pt x="125" y="156"/>
                    <a:pt x="122" y="157"/>
                    <a:pt x="122" y="156"/>
                  </a:cubicBezTo>
                  <a:cubicBezTo>
                    <a:pt x="121" y="156"/>
                    <a:pt x="122" y="154"/>
                    <a:pt x="122" y="153"/>
                  </a:cubicBezTo>
                  <a:cubicBezTo>
                    <a:pt x="121" y="153"/>
                    <a:pt x="118" y="151"/>
                    <a:pt x="117" y="151"/>
                  </a:cubicBezTo>
                  <a:cubicBezTo>
                    <a:pt x="116" y="151"/>
                    <a:pt x="115" y="147"/>
                    <a:pt x="113" y="145"/>
                  </a:cubicBezTo>
                  <a:cubicBezTo>
                    <a:pt x="111" y="147"/>
                    <a:pt x="110" y="149"/>
                    <a:pt x="109" y="145"/>
                  </a:cubicBezTo>
                  <a:cubicBezTo>
                    <a:pt x="107" y="145"/>
                    <a:pt x="108" y="148"/>
                    <a:pt x="108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96" y="143"/>
                    <a:pt x="99" y="139"/>
                    <a:pt x="101" y="132"/>
                  </a:cubicBezTo>
                  <a:cubicBezTo>
                    <a:pt x="100" y="131"/>
                    <a:pt x="99" y="130"/>
                    <a:pt x="99" y="128"/>
                  </a:cubicBezTo>
                  <a:cubicBezTo>
                    <a:pt x="98" y="128"/>
                    <a:pt x="98" y="130"/>
                    <a:pt x="98" y="131"/>
                  </a:cubicBezTo>
                  <a:cubicBezTo>
                    <a:pt x="94" y="131"/>
                    <a:pt x="99" y="123"/>
                    <a:pt x="94" y="125"/>
                  </a:cubicBezTo>
                  <a:cubicBezTo>
                    <a:pt x="95" y="123"/>
                    <a:pt x="95" y="122"/>
                    <a:pt x="94" y="120"/>
                  </a:cubicBezTo>
                  <a:cubicBezTo>
                    <a:pt x="93" y="118"/>
                    <a:pt x="91" y="119"/>
                    <a:pt x="89" y="118"/>
                  </a:cubicBezTo>
                  <a:cubicBezTo>
                    <a:pt x="88" y="116"/>
                    <a:pt x="89" y="113"/>
                    <a:pt x="88" y="111"/>
                  </a:cubicBezTo>
                  <a:cubicBezTo>
                    <a:pt x="87" y="109"/>
                    <a:pt x="83" y="109"/>
                    <a:pt x="85" y="106"/>
                  </a:cubicBezTo>
                  <a:cubicBezTo>
                    <a:pt x="83" y="107"/>
                    <a:pt x="82" y="105"/>
                    <a:pt x="81" y="104"/>
                  </a:cubicBezTo>
                  <a:cubicBezTo>
                    <a:pt x="80" y="104"/>
                    <a:pt x="79" y="105"/>
                    <a:pt x="78" y="104"/>
                  </a:cubicBezTo>
                  <a:cubicBezTo>
                    <a:pt x="76" y="102"/>
                    <a:pt x="66" y="103"/>
                    <a:pt x="63" y="99"/>
                  </a:cubicBezTo>
                  <a:cubicBezTo>
                    <a:pt x="58" y="101"/>
                    <a:pt x="46" y="96"/>
                    <a:pt x="43" y="99"/>
                  </a:cubicBezTo>
                  <a:cubicBezTo>
                    <a:pt x="41" y="101"/>
                    <a:pt x="41" y="98"/>
                    <a:pt x="39" y="99"/>
                  </a:cubicBezTo>
                  <a:cubicBezTo>
                    <a:pt x="35" y="99"/>
                    <a:pt x="33" y="102"/>
                    <a:pt x="29" y="102"/>
                  </a:cubicBezTo>
                  <a:cubicBezTo>
                    <a:pt x="29" y="102"/>
                    <a:pt x="28" y="100"/>
                    <a:pt x="28" y="100"/>
                  </a:cubicBezTo>
                  <a:cubicBezTo>
                    <a:pt x="26" y="100"/>
                    <a:pt x="25" y="100"/>
                    <a:pt x="23" y="100"/>
                  </a:cubicBezTo>
                  <a:cubicBezTo>
                    <a:pt x="24" y="98"/>
                    <a:pt x="22" y="97"/>
                    <a:pt x="21" y="96"/>
                  </a:cubicBezTo>
                  <a:cubicBezTo>
                    <a:pt x="20" y="94"/>
                    <a:pt x="24" y="95"/>
                    <a:pt x="25" y="95"/>
                  </a:cubicBezTo>
                  <a:cubicBezTo>
                    <a:pt x="25" y="94"/>
                    <a:pt x="21" y="90"/>
                    <a:pt x="28" y="92"/>
                  </a:cubicBezTo>
                  <a:cubicBezTo>
                    <a:pt x="25" y="88"/>
                    <a:pt x="15" y="93"/>
                    <a:pt x="12" y="89"/>
                  </a:cubicBezTo>
                  <a:cubicBezTo>
                    <a:pt x="15" y="82"/>
                    <a:pt x="24" y="89"/>
                    <a:pt x="29" y="83"/>
                  </a:cubicBezTo>
                  <a:cubicBezTo>
                    <a:pt x="26" y="80"/>
                    <a:pt x="17" y="82"/>
                    <a:pt x="14" y="83"/>
                  </a:cubicBezTo>
                  <a:cubicBezTo>
                    <a:pt x="12" y="81"/>
                    <a:pt x="13" y="81"/>
                    <a:pt x="14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1" y="80"/>
                    <a:pt x="11" y="79"/>
                    <a:pt x="11" y="78"/>
                  </a:cubicBezTo>
                  <a:cubicBezTo>
                    <a:pt x="5" y="79"/>
                    <a:pt x="3" y="76"/>
                    <a:pt x="0" y="75"/>
                  </a:cubicBezTo>
                  <a:cubicBezTo>
                    <a:pt x="2" y="66"/>
                    <a:pt x="13" y="68"/>
                    <a:pt x="21" y="66"/>
                  </a:cubicBezTo>
                  <a:cubicBezTo>
                    <a:pt x="23" y="66"/>
                    <a:pt x="22" y="66"/>
                    <a:pt x="23" y="65"/>
                  </a:cubicBezTo>
                  <a:cubicBezTo>
                    <a:pt x="23" y="65"/>
                    <a:pt x="25" y="64"/>
                    <a:pt x="25" y="64"/>
                  </a:cubicBezTo>
                  <a:cubicBezTo>
                    <a:pt x="29" y="62"/>
                    <a:pt x="34" y="63"/>
                    <a:pt x="36" y="62"/>
                  </a:cubicBezTo>
                  <a:cubicBezTo>
                    <a:pt x="38" y="62"/>
                    <a:pt x="36" y="60"/>
                    <a:pt x="37" y="59"/>
                  </a:cubicBezTo>
                  <a:cubicBezTo>
                    <a:pt x="39" y="59"/>
                    <a:pt x="41" y="59"/>
                    <a:pt x="42" y="58"/>
                  </a:cubicBezTo>
                  <a:cubicBezTo>
                    <a:pt x="43" y="57"/>
                    <a:pt x="44" y="55"/>
                    <a:pt x="46" y="54"/>
                  </a:cubicBezTo>
                  <a:cubicBezTo>
                    <a:pt x="48" y="49"/>
                    <a:pt x="41" y="53"/>
                    <a:pt x="43" y="48"/>
                  </a:cubicBezTo>
                  <a:cubicBezTo>
                    <a:pt x="40" y="47"/>
                    <a:pt x="41" y="51"/>
                    <a:pt x="40" y="51"/>
                  </a:cubicBezTo>
                  <a:cubicBezTo>
                    <a:pt x="39" y="51"/>
                    <a:pt x="33" y="48"/>
                    <a:pt x="29" y="50"/>
                  </a:cubicBezTo>
                  <a:cubicBezTo>
                    <a:pt x="27" y="46"/>
                    <a:pt x="32" y="48"/>
                    <a:pt x="33" y="47"/>
                  </a:cubicBezTo>
                  <a:cubicBezTo>
                    <a:pt x="33" y="47"/>
                    <a:pt x="33" y="46"/>
                    <a:pt x="33" y="45"/>
                  </a:cubicBezTo>
                  <a:cubicBezTo>
                    <a:pt x="34" y="45"/>
                    <a:pt x="36" y="46"/>
                    <a:pt x="36" y="45"/>
                  </a:cubicBezTo>
                  <a:cubicBezTo>
                    <a:pt x="36" y="45"/>
                    <a:pt x="37" y="43"/>
                    <a:pt x="37" y="43"/>
                  </a:cubicBezTo>
                  <a:cubicBezTo>
                    <a:pt x="39" y="42"/>
                    <a:pt x="38" y="44"/>
                    <a:pt x="39" y="44"/>
                  </a:cubicBezTo>
                  <a:cubicBezTo>
                    <a:pt x="39" y="44"/>
                    <a:pt x="44" y="43"/>
                    <a:pt x="43" y="40"/>
                  </a:cubicBezTo>
                  <a:cubicBezTo>
                    <a:pt x="46" y="40"/>
                    <a:pt x="46" y="42"/>
                    <a:pt x="49" y="41"/>
                  </a:cubicBezTo>
                  <a:cubicBezTo>
                    <a:pt x="51" y="41"/>
                    <a:pt x="49" y="40"/>
                    <a:pt x="49" y="40"/>
                  </a:cubicBezTo>
                  <a:cubicBezTo>
                    <a:pt x="49" y="38"/>
                    <a:pt x="52" y="38"/>
                    <a:pt x="5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4" y="35"/>
                    <a:pt x="62" y="30"/>
                    <a:pt x="63" y="27"/>
                  </a:cubicBezTo>
                  <a:cubicBezTo>
                    <a:pt x="68" y="28"/>
                    <a:pt x="72" y="30"/>
                    <a:pt x="77" y="27"/>
                  </a:cubicBezTo>
                  <a:cubicBezTo>
                    <a:pt x="77" y="26"/>
                    <a:pt x="75" y="26"/>
                    <a:pt x="74" y="26"/>
                  </a:cubicBezTo>
                  <a:cubicBezTo>
                    <a:pt x="75" y="24"/>
                    <a:pt x="80" y="25"/>
                    <a:pt x="82" y="23"/>
                  </a:cubicBezTo>
                  <a:cubicBezTo>
                    <a:pt x="86" y="21"/>
                    <a:pt x="97" y="22"/>
                    <a:pt x="105" y="22"/>
                  </a:cubicBezTo>
                  <a:cubicBezTo>
                    <a:pt x="107" y="21"/>
                    <a:pt x="107" y="20"/>
                    <a:pt x="109" y="20"/>
                  </a:cubicBezTo>
                  <a:cubicBezTo>
                    <a:pt x="113" y="20"/>
                    <a:pt x="116" y="22"/>
                    <a:pt x="119" y="20"/>
                  </a:cubicBezTo>
                  <a:cubicBezTo>
                    <a:pt x="118" y="21"/>
                    <a:pt x="120" y="25"/>
                    <a:pt x="120" y="24"/>
                  </a:cubicBezTo>
                  <a:cubicBezTo>
                    <a:pt x="122" y="22"/>
                    <a:pt x="121" y="24"/>
                    <a:pt x="124" y="27"/>
                  </a:cubicBezTo>
                  <a:cubicBezTo>
                    <a:pt x="127" y="27"/>
                    <a:pt x="122" y="23"/>
                    <a:pt x="129" y="24"/>
                  </a:cubicBezTo>
                  <a:cubicBezTo>
                    <a:pt x="126" y="22"/>
                    <a:pt x="131" y="19"/>
                    <a:pt x="124" y="19"/>
                  </a:cubicBezTo>
                  <a:cubicBezTo>
                    <a:pt x="125" y="16"/>
                    <a:pt x="135" y="11"/>
                    <a:pt x="136" y="17"/>
                  </a:cubicBezTo>
                  <a:cubicBezTo>
                    <a:pt x="140" y="18"/>
                    <a:pt x="139" y="15"/>
                    <a:pt x="143" y="17"/>
                  </a:cubicBezTo>
                  <a:cubicBezTo>
                    <a:pt x="144" y="18"/>
                    <a:pt x="145" y="19"/>
                    <a:pt x="147" y="20"/>
                  </a:cubicBezTo>
                  <a:cubicBezTo>
                    <a:pt x="149" y="21"/>
                    <a:pt x="153" y="22"/>
                    <a:pt x="158" y="23"/>
                  </a:cubicBezTo>
                  <a:cubicBezTo>
                    <a:pt x="158" y="22"/>
                    <a:pt x="156" y="22"/>
                    <a:pt x="155" y="22"/>
                  </a:cubicBezTo>
                  <a:cubicBezTo>
                    <a:pt x="156" y="20"/>
                    <a:pt x="157" y="19"/>
                    <a:pt x="160" y="19"/>
                  </a:cubicBezTo>
                  <a:cubicBezTo>
                    <a:pt x="157" y="16"/>
                    <a:pt x="152" y="15"/>
                    <a:pt x="147" y="15"/>
                  </a:cubicBezTo>
                  <a:cubicBezTo>
                    <a:pt x="147" y="11"/>
                    <a:pt x="153" y="12"/>
                    <a:pt x="157" y="12"/>
                  </a:cubicBezTo>
                  <a:cubicBezTo>
                    <a:pt x="157" y="9"/>
                    <a:pt x="155" y="9"/>
                    <a:pt x="153" y="9"/>
                  </a:cubicBezTo>
                  <a:cubicBezTo>
                    <a:pt x="156" y="3"/>
                    <a:pt x="161" y="8"/>
                    <a:pt x="165" y="9"/>
                  </a:cubicBezTo>
                  <a:cubicBezTo>
                    <a:pt x="168" y="9"/>
                    <a:pt x="168" y="7"/>
                    <a:pt x="171" y="8"/>
                  </a:cubicBezTo>
                  <a:cubicBezTo>
                    <a:pt x="178" y="8"/>
                    <a:pt x="182" y="11"/>
                    <a:pt x="188" y="8"/>
                  </a:cubicBezTo>
                  <a:cubicBezTo>
                    <a:pt x="190" y="6"/>
                    <a:pt x="193" y="7"/>
                    <a:pt x="196" y="6"/>
                  </a:cubicBezTo>
                  <a:cubicBezTo>
                    <a:pt x="198" y="6"/>
                    <a:pt x="197" y="4"/>
                    <a:pt x="197" y="2"/>
                  </a:cubicBezTo>
                  <a:cubicBezTo>
                    <a:pt x="200" y="2"/>
                    <a:pt x="202" y="2"/>
                    <a:pt x="204" y="2"/>
                  </a:cubicBezTo>
                  <a:cubicBezTo>
                    <a:pt x="206" y="2"/>
                    <a:pt x="207" y="1"/>
                    <a:pt x="209" y="1"/>
                  </a:cubicBezTo>
                  <a:cubicBezTo>
                    <a:pt x="212" y="1"/>
                    <a:pt x="215" y="3"/>
                    <a:pt x="221" y="2"/>
                  </a:cubicBezTo>
                  <a:cubicBezTo>
                    <a:pt x="225" y="1"/>
                    <a:pt x="234" y="0"/>
                    <a:pt x="242" y="1"/>
                  </a:cubicBezTo>
                  <a:cubicBezTo>
                    <a:pt x="245" y="1"/>
                    <a:pt x="245" y="2"/>
                    <a:pt x="246" y="2"/>
                  </a:cubicBezTo>
                  <a:cubicBezTo>
                    <a:pt x="255" y="4"/>
                    <a:pt x="262" y="1"/>
                    <a:pt x="262" y="8"/>
                  </a:cubicBezTo>
                  <a:cubicBezTo>
                    <a:pt x="266" y="9"/>
                    <a:pt x="266" y="6"/>
                    <a:pt x="269" y="6"/>
                  </a:cubicBezTo>
                  <a:cubicBezTo>
                    <a:pt x="269" y="11"/>
                    <a:pt x="274" y="10"/>
                    <a:pt x="276" y="12"/>
                  </a:cubicBezTo>
                  <a:cubicBezTo>
                    <a:pt x="280" y="13"/>
                    <a:pt x="280" y="10"/>
                    <a:pt x="283" y="10"/>
                  </a:cubicBezTo>
                  <a:cubicBezTo>
                    <a:pt x="282" y="15"/>
                    <a:pt x="289" y="12"/>
                    <a:pt x="291" y="13"/>
                  </a:cubicBezTo>
                  <a:cubicBezTo>
                    <a:pt x="289" y="16"/>
                    <a:pt x="289" y="14"/>
                    <a:pt x="290" y="19"/>
                  </a:cubicBezTo>
                  <a:cubicBezTo>
                    <a:pt x="288" y="17"/>
                    <a:pt x="287" y="18"/>
                    <a:pt x="287" y="20"/>
                  </a:cubicBezTo>
                  <a:cubicBezTo>
                    <a:pt x="272" y="21"/>
                    <a:pt x="254" y="22"/>
                    <a:pt x="244" y="23"/>
                  </a:cubicBezTo>
                  <a:cubicBezTo>
                    <a:pt x="243" y="23"/>
                    <a:pt x="242" y="24"/>
                    <a:pt x="242" y="24"/>
                  </a:cubicBezTo>
                  <a:cubicBezTo>
                    <a:pt x="241" y="24"/>
                    <a:pt x="242" y="23"/>
                    <a:pt x="242" y="23"/>
                  </a:cubicBezTo>
                  <a:cubicBezTo>
                    <a:pt x="243" y="22"/>
                    <a:pt x="240" y="21"/>
                    <a:pt x="239" y="22"/>
                  </a:cubicBezTo>
                  <a:cubicBezTo>
                    <a:pt x="239" y="22"/>
                    <a:pt x="240" y="24"/>
                    <a:pt x="239" y="24"/>
                  </a:cubicBezTo>
                  <a:cubicBezTo>
                    <a:pt x="237" y="25"/>
                    <a:pt x="234" y="24"/>
                    <a:pt x="232" y="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7" name="Freeform 87"/>
            <p:cNvSpPr/>
            <p:nvPr/>
          </p:nvSpPr>
          <p:spPr bwMode="auto">
            <a:xfrm>
              <a:off x="2419350" y="731837"/>
              <a:ext cx="633413" cy="346075"/>
            </a:xfrm>
            <a:custGeom>
              <a:avLst/>
              <a:gdLst>
                <a:gd name="T0" fmla="*/ 158 w 169"/>
                <a:gd name="T1" fmla="*/ 9 h 92"/>
                <a:gd name="T2" fmla="*/ 168 w 169"/>
                <a:gd name="T3" fmla="*/ 15 h 92"/>
                <a:gd name="T4" fmla="*/ 164 w 169"/>
                <a:gd name="T5" fmla="*/ 17 h 92"/>
                <a:gd name="T6" fmla="*/ 157 w 169"/>
                <a:gd name="T7" fmla="*/ 20 h 92"/>
                <a:gd name="T8" fmla="*/ 137 w 169"/>
                <a:gd name="T9" fmla="*/ 24 h 92"/>
                <a:gd name="T10" fmla="*/ 145 w 169"/>
                <a:gd name="T11" fmla="*/ 27 h 92"/>
                <a:gd name="T12" fmla="*/ 128 w 169"/>
                <a:gd name="T13" fmla="*/ 34 h 92"/>
                <a:gd name="T14" fmla="*/ 123 w 169"/>
                <a:gd name="T15" fmla="*/ 37 h 92"/>
                <a:gd name="T16" fmla="*/ 114 w 169"/>
                <a:gd name="T17" fmla="*/ 41 h 92"/>
                <a:gd name="T18" fmla="*/ 100 w 169"/>
                <a:gd name="T19" fmla="*/ 47 h 92"/>
                <a:gd name="T20" fmla="*/ 96 w 169"/>
                <a:gd name="T21" fmla="*/ 51 h 92"/>
                <a:gd name="T22" fmla="*/ 86 w 169"/>
                <a:gd name="T23" fmla="*/ 52 h 92"/>
                <a:gd name="T24" fmla="*/ 92 w 169"/>
                <a:gd name="T25" fmla="*/ 61 h 92"/>
                <a:gd name="T26" fmla="*/ 82 w 169"/>
                <a:gd name="T27" fmla="*/ 68 h 92"/>
                <a:gd name="T28" fmla="*/ 75 w 169"/>
                <a:gd name="T29" fmla="*/ 72 h 92"/>
                <a:gd name="T30" fmla="*/ 63 w 169"/>
                <a:gd name="T31" fmla="*/ 81 h 92"/>
                <a:gd name="T32" fmla="*/ 67 w 169"/>
                <a:gd name="T33" fmla="*/ 88 h 92"/>
                <a:gd name="T34" fmla="*/ 55 w 169"/>
                <a:gd name="T35" fmla="*/ 90 h 92"/>
                <a:gd name="T36" fmla="*/ 34 w 169"/>
                <a:gd name="T37" fmla="*/ 86 h 92"/>
                <a:gd name="T38" fmla="*/ 27 w 169"/>
                <a:gd name="T39" fmla="*/ 88 h 92"/>
                <a:gd name="T40" fmla="*/ 18 w 169"/>
                <a:gd name="T41" fmla="*/ 81 h 92"/>
                <a:gd name="T42" fmla="*/ 27 w 169"/>
                <a:gd name="T43" fmla="*/ 72 h 92"/>
                <a:gd name="T44" fmla="*/ 39 w 169"/>
                <a:gd name="T45" fmla="*/ 72 h 92"/>
                <a:gd name="T46" fmla="*/ 19 w 169"/>
                <a:gd name="T47" fmla="*/ 68 h 92"/>
                <a:gd name="T48" fmla="*/ 30 w 169"/>
                <a:gd name="T49" fmla="*/ 59 h 92"/>
                <a:gd name="T50" fmla="*/ 40 w 169"/>
                <a:gd name="T51" fmla="*/ 59 h 92"/>
                <a:gd name="T52" fmla="*/ 40 w 169"/>
                <a:gd name="T53" fmla="*/ 54 h 92"/>
                <a:gd name="T54" fmla="*/ 37 w 169"/>
                <a:gd name="T55" fmla="*/ 47 h 92"/>
                <a:gd name="T56" fmla="*/ 30 w 169"/>
                <a:gd name="T57" fmla="*/ 44 h 92"/>
                <a:gd name="T58" fmla="*/ 46 w 169"/>
                <a:gd name="T59" fmla="*/ 43 h 92"/>
                <a:gd name="T60" fmla="*/ 51 w 169"/>
                <a:gd name="T61" fmla="*/ 40 h 92"/>
                <a:gd name="T62" fmla="*/ 63 w 169"/>
                <a:gd name="T63" fmla="*/ 31 h 92"/>
                <a:gd name="T64" fmla="*/ 39 w 169"/>
                <a:gd name="T65" fmla="*/ 36 h 92"/>
                <a:gd name="T66" fmla="*/ 22 w 169"/>
                <a:gd name="T67" fmla="*/ 31 h 92"/>
                <a:gd name="T68" fmla="*/ 5 w 169"/>
                <a:gd name="T69" fmla="*/ 27 h 92"/>
                <a:gd name="T70" fmla="*/ 2 w 169"/>
                <a:gd name="T71" fmla="*/ 19 h 92"/>
                <a:gd name="T72" fmla="*/ 30 w 169"/>
                <a:gd name="T73" fmla="*/ 12 h 92"/>
                <a:gd name="T74" fmla="*/ 50 w 169"/>
                <a:gd name="T75" fmla="*/ 8 h 92"/>
                <a:gd name="T76" fmla="*/ 74 w 169"/>
                <a:gd name="T77" fmla="*/ 3 h 92"/>
                <a:gd name="T78" fmla="*/ 98 w 169"/>
                <a:gd name="T79" fmla="*/ 2 h 92"/>
                <a:gd name="T80" fmla="*/ 110 w 169"/>
                <a:gd name="T81" fmla="*/ 2 h 92"/>
                <a:gd name="T82" fmla="*/ 134 w 169"/>
                <a:gd name="T83" fmla="*/ 2 h 92"/>
                <a:gd name="T84" fmla="*/ 158 w 169"/>
                <a:gd name="T8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" h="92">
                  <a:moveTo>
                    <a:pt x="158" y="3"/>
                  </a:moveTo>
                  <a:cubicBezTo>
                    <a:pt x="156" y="6"/>
                    <a:pt x="158" y="5"/>
                    <a:pt x="158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11"/>
                    <a:pt x="167" y="12"/>
                    <a:pt x="168" y="15"/>
                  </a:cubicBezTo>
                  <a:cubicBezTo>
                    <a:pt x="167" y="15"/>
                    <a:pt x="164" y="14"/>
                    <a:pt x="164" y="15"/>
                  </a:cubicBezTo>
                  <a:cubicBezTo>
                    <a:pt x="163" y="15"/>
                    <a:pt x="164" y="17"/>
                    <a:pt x="164" y="17"/>
                  </a:cubicBezTo>
                  <a:cubicBezTo>
                    <a:pt x="161" y="18"/>
                    <a:pt x="158" y="19"/>
                    <a:pt x="158" y="17"/>
                  </a:cubicBezTo>
                  <a:cubicBezTo>
                    <a:pt x="156" y="17"/>
                    <a:pt x="157" y="20"/>
                    <a:pt x="157" y="20"/>
                  </a:cubicBezTo>
                  <a:cubicBezTo>
                    <a:pt x="155" y="21"/>
                    <a:pt x="151" y="19"/>
                    <a:pt x="151" y="22"/>
                  </a:cubicBezTo>
                  <a:cubicBezTo>
                    <a:pt x="146" y="21"/>
                    <a:pt x="140" y="20"/>
                    <a:pt x="137" y="24"/>
                  </a:cubicBezTo>
                  <a:cubicBezTo>
                    <a:pt x="138" y="28"/>
                    <a:pt x="144" y="24"/>
                    <a:pt x="145" y="23"/>
                  </a:cubicBezTo>
                  <a:cubicBezTo>
                    <a:pt x="147" y="24"/>
                    <a:pt x="145" y="25"/>
                    <a:pt x="145" y="27"/>
                  </a:cubicBezTo>
                  <a:cubicBezTo>
                    <a:pt x="140" y="27"/>
                    <a:pt x="137" y="29"/>
                    <a:pt x="133" y="30"/>
                  </a:cubicBezTo>
                  <a:cubicBezTo>
                    <a:pt x="131" y="31"/>
                    <a:pt x="129" y="32"/>
                    <a:pt x="128" y="34"/>
                  </a:cubicBezTo>
                  <a:cubicBezTo>
                    <a:pt x="127" y="35"/>
                    <a:pt x="125" y="34"/>
                    <a:pt x="124" y="34"/>
                  </a:cubicBezTo>
                  <a:cubicBezTo>
                    <a:pt x="123" y="35"/>
                    <a:pt x="124" y="36"/>
                    <a:pt x="123" y="37"/>
                  </a:cubicBezTo>
                  <a:cubicBezTo>
                    <a:pt x="121" y="38"/>
                    <a:pt x="119" y="36"/>
                    <a:pt x="119" y="38"/>
                  </a:cubicBezTo>
                  <a:cubicBezTo>
                    <a:pt x="119" y="40"/>
                    <a:pt x="115" y="39"/>
                    <a:pt x="114" y="41"/>
                  </a:cubicBezTo>
                  <a:cubicBezTo>
                    <a:pt x="114" y="44"/>
                    <a:pt x="111" y="42"/>
                    <a:pt x="109" y="44"/>
                  </a:cubicBezTo>
                  <a:cubicBezTo>
                    <a:pt x="107" y="46"/>
                    <a:pt x="104" y="45"/>
                    <a:pt x="100" y="47"/>
                  </a:cubicBezTo>
                  <a:cubicBezTo>
                    <a:pt x="100" y="47"/>
                    <a:pt x="101" y="48"/>
                    <a:pt x="99" y="48"/>
                  </a:cubicBezTo>
                  <a:cubicBezTo>
                    <a:pt x="96" y="48"/>
                    <a:pt x="98" y="49"/>
                    <a:pt x="96" y="51"/>
                  </a:cubicBezTo>
                  <a:cubicBezTo>
                    <a:pt x="96" y="51"/>
                    <a:pt x="95" y="51"/>
                    <a:pt x="95" y="51"/>
                  </a:cubicBezTo>
                  <a:cubicBezTo>
                    <a:pt x="94" y="51"/>
                    <a:pt x="91" y="54"/>
                    <a:pt x="86" y="52"/>
                  </a:cubicBezTo>
                  <a:cubicBezTo>
                    <a:pt x="87" y="54"/>
                    <a:pt x="92" y="55"/>
                    <a:pt x="86" y="55"/>
                  </a:cubicBezTo>
                  <a:cubicBezTo>
                    <a:pt x="87" y="58"/>
                    <a:pt x="93" y="56"/>
                    <a:pt x="92" y="61"/>
                  </a:cubicBezTo>
                  <a:cubicBezTo>
                    <a:pt x="89" y="58"/>
                    <a:pt x="89" y="61"/>
                    <a:pt x="89" y="65"/>
                  </a:cubicBezTo>
                  <a:cubicBezTo>
                    <a:pt x="86" y="61"/>
                    <a:pt x="85" y="66"/>
                    <a:pt x="82" y="68"/>
                  </a:cubicBezTo>
                  <a:cubicBezTo>
                    <a:pt x="79" y="70"/>
                    <a:pt x="76" y="68"/>
                    <a:pt x="74" y="71"/>
                  </a:cubicBezTo>
                  <a:cubicBezTo>
                    <a:pt x="73" y="72"/>
                    <a:pt x="75" y="72"/>
                    <a:pt x="75" y="72"/>
                  </a:cubicBezTo>
                  <a:cubicBezTo>
                    <a:pt x="75" y="73"/>
                    <a:pt x="70" y="74"/>
                    <a:pt x="74" y="75"/>
                  </a:cubicBezTo>
                  <a:cubicBezTo>
                    <a:pt x="72" y="79"/>
                    <a:pt x="64" y="76"/>
                    <a:pt x="63" y="81"/>
                  </a:cubicBezTo>
                  <a:cubicBezTo>
                    <a:pt x="65" y="83"/>
                    <a:pt x="69" y="84"/>
                    <a:pt x="74" y="83"/>
                  </a:cubicBezTo>
                  <a:cubicBezTo>
                    <a:pt x="75" y="88"/>
                    <a:pt x="67" y="84"/>
                    <a:pt x="67" y="88"/>
                  </a:cubicBezTo>
                  <a:cubicBezTo>
                    <a:pt x="67" y="90"/>
                    <a:pt x="65" y="87"/>
                    <a:pt x="64" y="88"/>
                  </a:cubicBezTo>
                  <a:cubicBezTo>
                    <a:pt x="61" y="88"/>
                    <a:pt x="59" y="92"/>
                    <a:pt x="55" y="90"/>
                  </a:cubicBezTo>
                  <a:cubicBezTo>
                    <a:pt x="55" y="89"/>
                    <a:pt x="52" y="89"/>
                    <a:pt x="53" y="86"/>
                  </a:cubicBezTo>
                  <a:cubicBezTo>
                    <a:pt x="46" y="85"/>
                    <a:pt x="41" y="88"/>
                    <a:pt x="34" y="86"/>
                  </a:cubicBezTo>
                  <a:cubicBezTo>
                    <a:pt x="34" y="86"/>
                    <a:pt x="33" y="85"/>
                    <a:pt x="33" y="85"/>
                  </a:cubicBezTo>
                  <a:cubicBezTo>
                    <a:pt x="31" y="85"/>
                    <a:pt x="30" y="87"/>
                    <a:pt x="27" y="88"/>
                  </a:cubicBezTo>
                  <a:cubicBezTo>
                    <a:pt x="21" y="89"/>
                    <a:pt x="15" y="86"/>
                    <a:pt x="8" y="85"/>
                  </a:cubicBezTo>
                  <a:cubicBezTo>
                    <a:pt x="10" y="82"/>
                    <a:pt x="13" y="80"/>
                    <a:pt x="18" y="81"/>
                  </a:cubicBezTo>
                  <a:cubicBezTo>
                    <a:pt x="21" y="80"/>
                    <a:pt x="18" y="74"/>
                    <a:pt x="20" y="73"/>
                  </a:cubicBezTo>
                  <a:cubicBezTo>
                    <a:pt x="24" y="75"/>
                    <a:pt x="24" y="72"/>
                    <a:pt x="27" y="72"/>
                  </a:cubicBezTo>
                  <a:cubicBezTo>
                    <a:pt x="27" y="77"/>
                    <a:pt x="33" y="76"/>
                    <a:pt x="37" y="76"/>
                  </a:cubicBezTo>
                  <a:cubicBezTo>
                    <a:pt x="40" y="76"/>
                    <a:pt x="36" y="74"/>
                    <a:pt x="39" y="72"/>
                  </a:cubicBezTo>
                  <a:cubicBezTo>
                    <a:pt x="38" y="69"/>
                    <a:pt x="30" y="73"/>
                    <a:pt x="33" y="67"/>
                  </a:cubicBezTo>
                  <a:cubicBezTo>
                    <a:pt x="27" y="68"/>
                    <a:pt x="25" y="70"/>
                    <a:pt x="19" y="68"/>
                  </a:cubicBezTo>
                  <a:cubicBezTo>
                    <a:pt x="20" y="65"/>
                    <a:pt x="23" y="64"/>
                    <a:pt x="26" y="64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32" y="60"/>
                    <a:pt x="33" y="59"/>
                    <a:pt x="33" y="58"/>
                  </a:cubicBezTo>
                  <a:cubicBezTo>
                    <a:pt x="36" y="58"/>
                    <a:pt x="38" y="58"/>
                    <a:pt x="40" y="59"/>
                  </a:cubicBezTo>
                  <a:cubicBezTo>
                    <a:pt x="42" y="59"/>
                    <a:pt x="44" y="57"/>
                    <a:pt x="44" y="55"/>
                  </a:cubicBezTo>
                  <a:cubicBezTo>
                    <a:pt x="44" y="53"/>
                    <a:pt x="41" y="55"/>
                    <a:pt x="40" y="54"/>
                  </a:cubicBezTo>
                  <a:cubicBezTo>
                    <a:pt x="40" y="53"/>
                    <a:pt x="39" y="50"/>
                    <a:pt x="39" y="50"/>
                  </a:cubicBezTo>
                  <a:cubicBezTo>
                    <a:pt x="38" y="49"/>
                    <a:pt x="37" y="48"/>
                    <a:pt x="37" y="47"/>
                  </a:cubicBezTo>
                  <a:cubicBezTo>
                    <a:pt x="36" y="48"/>
                    <a:pt x="35" y="48"/>
                    <a:pt x="33" y="48"/>
                  </a:cubicBezTo>
                  <a:cubicBezTo>
                    <a:pt x="34" y="45"/>
                    <a:pt x="33" y="44"/>
                    <a:pt x="30" y="44"/>
                  </a:cubicBezTo>
                  <a:cubicBezTo>
                    <a:pt x="32" y="42"/>
                    <a:pt x="33" y="39"/>
                    <a:pt x="37" y="40"/>
                  </a:cubicBezTo>
                  <a:cubicBezTo>
                    <a:pt x="41" y="40"/>
                    <a:pt x="40" y="45"/>
                    <a:pt x="46" y="43"/>
                  </a:cubicBezTo>
                  <a:cubicBezTo>
                    <a:pt x="45" y="44"/>
                    <a:pt x="46" y="45"/>
                    <a:pt x="47" y="45"/>
                  </a:cubicBezTo>
                  <a:cubicBezTo>
                    <a:pt x="52" y="47"/>
                    <a:pt x="49" y="41"/>
                    <a:pt x="51" y="40"/>
                  </a:cubicBezTo>
                  <a:cubicBezTo>
                    <a:pt x="58" y="38"/>
                    <a:pt x="65" y="36"/>
                    <a:pt x="68" y="31"/>
                  </a:cubicBezTo>
                  <a:cubicBezTo>
                    <a:pt x="68" y="28"/>
                    <a:pt x="66" y="33"/>
                    <a:pt x="63" y="31"/>
                  </a:cubicBezTo>
                  <a:cubicBezTo>
                    <a:pt x="60" y="33"/>
                    <a:pt x="57" y="33"/>
                    <a:pt x="55" y="36"/>
                  </a:cubicBezTo>
                  <a:cubicBezTo>
                    <a:pt x="52" y="34"/>
                    <a:pt x="45" y="36"/>
                    <a:pt x="39" y="36"/>
                  </a:cubicBezTo>
                  <a:cubicBezTo>
                    <a:pt x="35" y="35"/>
                    <a:pt x="33" y="33"/>
                    <a:pt x="29" y="36"/>
                  </a:cubicBezTo>
                  <a:cubicBezTo>
                    <a:pt x="28" y="31"/>
                    <a:pt x="24" y="36"/>
                    <a:pt x="22" y="31"/>
                  </a:cubicBezTo>
                  <a:cubicBezTo>
                    <a:pt x="20" y="34"/>
                    <a:pt x="16" y="30"/>
                    <a:pt x="11" y="31"/>
                  </a:cubicBezTo>
                  <a:cubicBezTo>
                    <a:pt x="12" y="27"/>
                    <a:pt x="6" y="29"/>
                    <a:pt x="5" y="27"/>
                  </a:cubicBezTo>
                  <a:cubicBezTo>
                    <a:pt x="4" y="23"/>
                    <a:pt x="8" y="25"/>
                    <a:pt x="9" y="23"/>
                  </a:cubicBezTo>
                  <a:cubicBezTo>
                    <a:pt x="9" y="19"/>
                    <a:pt x="0" y="25"/>
                    <a:pt x="2" y="19"/>
                  </a:cubicBezTo>
                  <a:cubicBezTo>
                    <a:pt x="8" y="17"/>
                    <a:pt x="19" y="16"/>
                    <a:pt x="29" y="15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8" y="13"/>
                    <a:pt x="43" y="10"/>
                    <a:pt x="47" y="12"/>
                  </a:cubicBezTo>
                  <a:cubicBezTo>
                    <a:pt x="48" y="11"/>
                    <a:pt x="49" y="9"/>
                    <a:pt x="50" y="8"/>
                  </a:cubicBezTo>
                  <a:cubicBezTo>
                    <a:pt x="58" y="7"/>
                    <a:pt x="66" y="5"/>
                    <a:pt x="72" y="6"/>
                  </a:cubicBezTo>
                  <a:cubicBezTo>
                    <a:pt x="74" y="6"/>
                    <a:pt x="73" y="4"/>
                    <a:pt x="74" y="3"/>
                  </a:cubicBezTo>
                  <a:cubicBezTo>
                    <a:pt x="79" y="4"/>
                    <a:pt x="87" y="2"/>
                    <a:pt x="91" y="5"/>
                  </a:cubicBezTo>
                  <a:cubicBezTo>
                    <a:pt x="91" y="2"/>
                    <a:pt x="97" y="5"/>
                    <a:pt x="98" y="2"/>
                  </a:cubicBezTo>
                  <a:cubicBezTo>
                    <a:pt x="101" y="3"/>
                    <a:pt x="106" y="4"/>
                    <a:pt x="112" y="3"/>
                  </a:cubicBezTo>
                  <a:cubicBezTo>
                    <a:pt x="112" y="2"/>
                    <a:pt x="111" y="2"/>
                    <a:pt x="110" y="2"/>
                  </a:cubicBezTo>
                  <a:cubicBezTo>
                    <a:pt x="110" y="0"/>
                    <a:pt x="112" y="1"/>
                    <a:pt x="112" y="2"/>
                  </a:cubicBezTo>
                  <a:cubicBezTo>
                    <a:pt x="118" y="3"/>
                    <a:pt x="128" y="1"/>
                    <a:pt x="134" y="2"/>
                  </a:cubicBezTo>
                  <a:cubicBezTo>
                    <a:pt x="134" y="2"/>
                    <a:pt x="134" y="5"/>
                    <a:pt x="134" y="5"/>
                  </a:cubicBezTo>
                  <a:cubicBezTo>
                    <a:pt x="145" y="5"/>
                    <a:pt x="146" y="3"/>
                    <a:pt x="15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8" name="Freeform 88"/>
            <p:cNvSpPr/>
            <p:nvPr/>
          </p:nvSpPr>
          <p:spPr bwMode="auto">
            <a:xfrm>
              <a:off x="4767262" y="863600"/>
              <a:ext cx="184150" cy="63500"/>
            </a:xfrm>
            <a:custGeom>
              <a:avLst/>
              <a:gdLst>
                <a:gd name="T0" fmla="*/ 13 w 49"/>
                <a:gd name="T1" fmla="*/ 2 h 17"/>
                <a:gd name="T2" fmla="*/ 13 w 49"/>
                <a:gd name="T3" fmla="*/ 3 h 17"/>
                <a:gd name="T4" fmla="*/ 17 w 49"/>
                <a:gd name="T5" fmla="*/ 8 h 17"/>
                <a:gd name="T6" fmla="*/ 22 w 49"/>
                <a:gd name="T7" fmla="*/ 5 h 17"/>
                <a:gd name="T8" fmla="*/ 29 w 49"/>
                <a:gd name="T9" fmla="*/ 8 h 17"/>
                <a:gd name="T10" fmla="*/ 41 w 49"/>
                <a:gd name="T11" fmla="*/ 5 h 17"/>
                <a:gd name="T12" fmla="*/ 47 w 49"/>
                <a:gd name="T13" fmla="*/ 8 h 17"/>
                <a:gd name="T14" fmla="*/ 44 w 49"/>
                <a:gd name="T15" fmla="*/ 13 h 17"/>
                <a:gd name="T16" fmla="*/ 31 w 49"/>
                <a:gd name="T17" fmla="*/ 15 h 17"/>
                <a:gd name="T18" fmla="*/ 23 w 49"/>
                <a:gd name="T19" fmla="*/ 17 h 17"/>
                <a:gd name="T20" fmla="*/ 9 w 49"/>
                <a:gd name="T21" fmla="*/ 8 h 17"/>
                <a:gd name="T22" fmla="*/ 2 w 49"/>
                <a:gd name="T23" fmla="*/ 6 h 17"/>
                <a:gd name="T24" fmla="*/ 13 w 49"/>
                <a:gd name="T2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17">
                  <a:moveTo>
                    <a:pt x="13" y="2"/>
                  </a:moveTo>
                  <a:cubicBezTo>
                    <a:pt x="15" y="2"/>
                    <a:pt x="14" y="3"/>
                    <a:pt x="13" y="3"/>
                  </a:cubicBezTo>
                  <a:cubicBezTo>
                    <a:pt x="13" y="7"/>
                    <a:pt x="19" y="3"/>
                    <a:pt x="17" y="8"/>
                  </a:cubicBezTo>
                  <a:cubicBezTo>
                    <a:pt x="20" y="8"/>
                    <a:pt x="19" y="5"/>
                    <a:pt x="22" y="5"/>
                  </a:cubicBezTo>
                  <a:cubicBezTo>
                    <a:pt x="25" y="8"/>
                    <a:pt x="28" y="2"/>
                    <a:pt x="29" y="8"/>
                  </a:cubicBezTo>
                  <a:cubicBezTo>
                    <a:pt x="32" y="6"/>
                    <a:pt x="37" y="6"/>
                    <a:pt x="41" y="5"/>
                  </a:cubicBezTo>
                  <a:cubicBezTo>
                    <a:pt x="40" y="9"/>
                    <a:pt x="48" y="4"/>
                    <a:pt x="47" y="8"/>
                  </a:cubicBezTo>
                  <a:cubicBezTo>
                    <a:pt x="49" y="12"/>
                    <a:pt x="38" y="10"/>
                    <a:pt x="44" y="13"/>
                  </a:cubicBezTo>
                  <a:cubicBezTo>
                    <a:pt x="42" y="16"/>
                    <a:pt x="35" y="14"/>
                    <a:pt x="31" y="15"/>
                  </a:cubicBezTo>
                  <a:cubicBezTo>
                    <a:pt x="28" y="15"/>
                    <a:pt x="26" y="16"/>
                    <a:pt x="23" y="17"/>
                  </a:cubicBezTo>
                  <a:cubicBezTo>
                    <a:pt x="17" y="15"/>
                    <a:pt x="12" y="13"/>
                    <a:pt x="9" y="8"/>
                  </a:cubicBezTo>
                  <a:cubicBezTo>
                    <a:pt x="7" y="7"/>
                    <a:pt x="2" y="9"/>
                    <a:pt x="2" y="6"/>
                  </a:cubicBezTo>
                  <a:cubicBezTo>
                    <a:pt x="0" y="0"/>
                    <a:pt x="12" y="6"/>
                    <a:pt x="1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9" name="Freeform 89"/>
            <p:cNvSpPr/>
            <p:nvPr/>
          </p:nvSpPr>
          <p:spPr bwMode="auto">
            <a:xfrm>
              <a:off x="1931987" y="954087"/>
              <a:ext cx="82550" cy="22225"/>
            </a:xfrm>
            <a:custGeom>
              <a:avLst/>
              <a:gdLst>
                <a:gd name="T0" fmla="*/ 21 w 22"/>
                <a:gd name="T1" fmla="*/ 0 h 6"/>
                <a:gd name="T2" fmla="*/ 13 w 22"/>
                <a:gd name="T3" fmla="*/ 5 h 6"/>
                <a:gd name="T4" fmla="*/ 10 w 22"/>
                <a:gd name="T5" fmla="*/ 6 h 6"/>
                <a:gd name="T6" fmla="*/ 5 w 22"/>
                <a:gd name="T7" fmla="*/ 6 h 6"/>
                <a:gd name="T8" fmla="*/ 7 w 22"/>
                <a:gd name="T9" fmla="*/ 2 h 6"/>
                <a:gd name="T10" fmla="*/ 21 w 22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">
                  <a:moveTo>
                    <a:pt x="21" y="0"/>
                  </a:moveTo>
                  <a:cubicBezTo>
                    <a:pt x="22" y="5"/>
                    <a:pt x="16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5" y="6"/>
                  </a:cubicBezTo>
                  <a:cubicBezTo>
                    <a:pt x="0" y="6"/>
                    <a:pt x="7" y="2"/>
                    <a:pt x="7" y="2"/>
                  </a:cubicBezTo>
                  <a:cubicBezTo>
                    <a:pt x="10" y="5"/>
                    <a:pt x="16" y="0"/>
                    <a:pt x="2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0" name="Freeform 90"/>
            <p:cNvSpPr/>
            <p:nvPr/>
          </p:nvSpPr>
          <p:spPr bwMode="auto">
            <a:xfrm>
              <a:off x="2265362" y="954087"/>
              <a:ext cx="76200" cy="47625"/>
            </a:xfrm>
            <a:custGeom>
              <a:avLst/>
              <a:gdLst>
                <a:gd name="T0" fmla="*/ 10 w 20"/>
                <a:gd name="T1" fmla="*/ 0 h 13"/>
                <a:gd name="T2" fmla="*/ 7 w 20"/>
                <a:gd name="T3" fmla="*/ 2 h 13"/>
                <a:gd name="T4" fmla="*/ 14 w 20"/>
                <a:gd name="T5" fmla="*/ 6 h 13"/>
                <a:gd name="T6" fmla="*/ 17 w 20"/>
                <a:gd name="T7" fmla="*/ 5 h 13"/>
                <a:gd name="T8" fmla="*/ 8 w 20"/>
                <a:gd name="T9" fmla="*/ 13 h 13"/>
                <a:gd name="T10" fmla="*/ 0 w 20"/>
                <a:gd name="T11" fmla="*/ 3 h 13"/>
                <a:gd name="T12" fmla="*/ 10 w 2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3">
                  <a:moveTo>
                    <a:pt x="10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6" y="6"/>
                    <a:pt x="16" y="0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20" y="9"/>
                    <a:pt x="9" y="9"/>
                    <a:pt x="8" y="13"/>
                  </a:cubicBezTo>
                  <a:cubicBezTo>
                    <a:pt x="5" y="11"/>
                    <a:pt x="5" y="4"/>
                    <a:pt x="0" y="3"/>
                  </a:cubicBezTo>
                  <a:cubicBezTo>
                    <a:pt x="1" y="1"/>
                    <a:pt x="7" y="2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1" name="Freeform 91"/>
            <p:cNvSpPr>
              <a:spLocks noEditPoints="1"/>
            </p:cNvSpPr>
            <p:nvPr/>
          </p:nvSpPr>
          <p:spPr bwMode="auto">
            <a:xfrm>
              <a:off x="3990975" y="1009651"/>
              <a:ext cx="4443413" cy="2914651"/>
            </a:xfrm>
            <a:custGeom>
              <a:avLst/>
              <a:gdLst>
                <a:gd name="T0" fmla="*/ 704 w 1185"/>
                <a:gd name="T1" fmla="*/ 54 h 777"/>
                <a:gd name="T2" fmla="*/ 832 w 1185"/>
                <a:gd name="T3" fmla="*/ 54 h 777"/>
                <a:gd name="T4" fmla="*/ 938 w 1185"/>
                <a:gd name="T5" fmla="*/ 64 h 777"/>
                <a:gd name="T6" fmla="*/ 1077 w 1185"/>
                <a:gd name="T7" fmla="*/ 86 h 777"/>
                <a:gd name="T8" fmla="*/ 1185 w 1185"/>
                <a:gd name="T9" fmla="*/ 122 h 777"/>
                <a:gd name="T10" fmla="*/ 1117 w 1185"/>
                <a:gd name="T11" fmla="*/ 138 h 777"/>
                <a:gd name="T12" fmla="*/ 1028 w 1185"/>
                <a:gd name="T13" fmla="*/ 206 h 777"/>
                <a:gd name="T14" fmla="*/ 993 w 1185"/>
                <a:gd name="T15" fmla="*/ 227 h 777"/>
                <a:gd name="T16" fmla="*/ 1039 w 1185"/>
                <a:gd name="T17" fmla="*/ 157 h 777"/>
                <a:gd name="T18" fmla="*/ 938 w 1185"/>
                <a:gd name="T19" fmla="*/ 186 h 777"/>
                <a:gd name="T20" fmla="*/ 906 w 1185"/>
                <a:gd name="T21" fmla="*/ 235 h 777"/>
                <a:gd name="T22" fmla="*/ 850 w 1185"/>
                <a:gd name="T23" fmla="*/ 312 h 777"/>
                <a:gd name="T24" fmla="*/ 814 w 1185"/>
                <a:gd name="T25" fmla="*/ 331 h 777"/>
                <a:gd name="T26" fmla="*/ 798 w 1185"/>
                <a:gd name="T27" fmla="*/ 349 h 777"/>
                <a:gd name="T28" fmla="*/ 748 w 1185"/>
                <a:gd name="T29" fmla="*/ 441 h 777"/>
                <a:gd name="T30" fmla="*/ 720 w 1185"/>
                <a:gd name="T31" fmla="*/ 507 h 777"/>
                <a:gd name="T32" fmla="*/ 673 w 1185"/>
                <a:gd name="T33" fmla="*/ 516 h 777"/>
                <a:gd name="T34" fmla="*/ 663 w 1185"/>
                <a:gd name="T35" fmla="*/ 519 h 777"/>
                <a:gd name="T36" fmla="*/ 638 w 1185"/>
                <a:gd name="T37" fmla="*/ 453 h 777"/>
                <a:gd name="T38" fmla="*/ 558 w 1185"/>
                <a:gd name="T39" fmla="*/ 495 h 777"/>
                <a:gd name="T40" fmla="*/ 501 w 1185"/>
                <a:gd name="T41" fmla="*/ 436 h 777"/>
                <a:gd name="T42" fmla="*/ 394 w 1185"/>
                <a:gd name="T43" fmla="*/ 419 h 777"/>
                <a:gd name="T44" fmla="*/ 419 w 1185"/>
                <a:gd name="T45" fmla="*/ 464 h 777"/>
                <a:gd name="T46" fmla="*/ 341 w 1185"/>
                <a:gd name="T47" fmla="*/ 468 h 777"/>
                <a:gd name="T48" fmla="*/ 294 w 1185"/>
                <a:gd name="T49" fmla="*/ 411 h 777"/>
                <a:gd name="T50" fmla="*/ 331 w 1185"/>
                <a:gd name="T51" fmla="*/ 486 h 777"/>
                <a:gd name="T52" fmla="*/ 353 w 1185"/>
                <a:gd name="T53" fmla="*/ 563 h 777"/>
                <a:gd name="T54" fmla="*/ 310 w 1185"/>
                <a:gd name="T55" fmla="*/ 676 h 777"/>
                <a:gd name="T56" fmla="*/ 265 w 1185"/>
                <a:gd name="T57" fmla="*/ 763 h 777"/>
                <a:gd name="T58" fmla="*/ 178 w 1185"/>
                <a:gd name="T59" fmla="*/ 695 h 777"/>
                <a:gd name="T60" fmla="*/ 168 w 1185"/>
                <a:gd name="T61" fmla="*/ 593 h 777"/>
                <a:gd name="T62" fmla="*/ 35 w 1185"/>
                <a:gd name="T63" fmla="*/ 528 h 777"/>
                <a:gd name="T64" fmla="*/ 4 w 1185"/>
                <a:gd name="T65" fmla="*/ 443 h 777"/>
                <a:gd name="T66" fmla="*/ 122 w 1185"/>
                <a:gd name="T67" fmla="*/ 350 h 777"/>
                <a:gd name="T68" fmla="*/ 198 w 1185"/>
                <a:gd name="T69" fmla="*/ 385 h 777"/>
                <a:gd name="T70" fmla="*/ 285 w 1185"/>
                <a:gd name="T71" fmla="*/ 385 h 777"/>
                <a:gd name="T72" fmla="*/ 233 w 1185"/>
                <a:gd name="T73" fmla="*/ 328 h 777"/>
                <a:gd name="T74" fmla="*/ 192 w 1185"/>
                <a:gd name="T75" fmla="*/ 303 h 777"/>
                <a:gd name="T76" fmla="*/ 195 w 1185"/>
                <a:gd name="T77" fmla="*/ 325 h 777"/>
                <a:gd name="T78" fmla="*/ 119 w 1185"/>
                <a:gd name="T79" fmla="*/ 307 h 777"/>
                <a:gd name="T80" fmla="*/ 87 w 1185"/>
                <a:gd name="T81" fmla="*/ 305 h 777"/>
                <a:gd name="T82" fmla="*/ 119 w 1185"/>
                <a:gd name="T83" fmla="*/ 248 h 777"/>
                <a:gd name="T84" fmla="*/ 161 w 1185"/>
                <a:gd name="T85" fmla="*/ 220 h 777"/>
                <a:gd name="T86" fmla="*/ 238 w 1185"/>
                <a:gd name="T87" fmla="*/ 186 h 777"/>
                <a:gd name="T88" fmla="*/ 236 w 1185"/>
                <a:gd name="T89" fmla="*/ 148 h 777"/>
                <a:gd name="T90" fmla="*/ 209 w 1185"/>
                <a:gd name="T91" fmla="*/ 179 h 777"/>
                <a:gd name="T92" fmla="*/ 137 w 1185"/>
                <a:gd name="T93" fmla="*/ 189 h 777"/>
                <a:gd name="T94" fmla="*/ 171 w 1185"/>
                <a:gd name="T95" fmla="*/ 126 h 777"/>
                <a:gd name="T96" fmla="*/ 266 w 1185"/>
                <a:gd name="T97" fmla="*/ 79 h 777"/>
                <a:gd name="T98" fmla="*/ 299 w 1185"/>
                <a:gd name="T99" fmla="*/ 116 h 777"/>
                <a:gd name="T100" fmla="*/ 353 w 1185"/>
                <a:gd name="T101" fmla="*/ 101 h 777"/>
                <a:gd name="T102" fmla="*/ 449 w 1185"/>
                <a:gd name="T103" fmla="*/ 95 h 777"/>
                <a:gd name="T104" fmla="*/ 496 w 1185"/>
                <a:gd name="T105" fmla="*/ 63 h 777"/>
                <a:gd name="T106" fmla="*/ 530 w 1185"/>
                <a:gd name="T107" fmla="*/ 98 h 777"/>
                <a:gd name="T108" fmla="*/ 553 w 1185"/>
                <a:gd name="T109" fmla="*/ 61 h 777"/>
                <a:gd name="T110" fmla="*/ 669 w 1185"/>
                <a:gd name="T111" fmla="*/ 14 h 777"/>
                <a:gd name="T112" fmla="*/ 280 w 1185"/>
                <a:gd name="T113" fmla="*/ 281 h 777"/>
                <a:gd name="T114" fmla="*/ 338 w 1185"/>
                <a:gd name="T115" fmla="*/ 319 h 777"/>
                <a:gd name="T116" fmla="*/ 400 w 1185"/>
                <a:gd name="T117" fmla="*/ 310 h 777"/>
                <a:gd name="T118" fmla="*/ 380 w 1185"/>
                <a:gd name="T119" fmla="*/ 339 h 777"/>
                <a:gd name="T120" fmla="*/ 282 w 1185"/>
                <a:gd name="T121" fmla="*/ 57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" h="777">
                  <a:moveTo>
                    <a:pt x="714" y="8"/>
                  </a:moveTo>
                  <a:cubicBezTo>
                    <a:pt x="714" y="10"/>
                    <a:pt x="716" y="9"/>
                    <a:pt x="718" y="9"/>
                  </a:cubicBezTo>
                  <a:cubicBezTo>
                    <a:pt x="718" y="11"/>
                    <a:pt x="716" y="11"/>
                    <a:pt x="714" y="11"/>
                  </a:cubicBezTo>
                  <a:cubicBezTo>
                    <a:pt x="720" y="17"/>
                    <a:pt x="726" y="8"/>
                    <a:pt x="736" y="11"/>
                  </a:cubicBezTo>
                  <a:cubicBezTo>
                    <a:pt x="739" y="14"/>
                    <a:pt x="743" y="17"/>
                    <a:pt x="748" y="18"/>
                  </a:cubicBezTo>
                  <a:cubicBezTo>
                    <a:pt x="748" y="20"/>
                    <a:pt x="747" y="22"/>
                    <a:pt x="748" y="23"/>
                  </a:cubicBezTo>
                  <a:cubicBezTo>
                    <a:pt x="748" y="25"/>
                    <a:pt x="751" y="25"/>
                    <a:pt x="750" y="28"/>
                  </a:cubicBezTo>
                  <a:cubicBezTo>
                    <a:pt x="747" y="27"/>
                    <a:pt x="748" y="30"/>
                    <a:pt x="748" y="32"/>
                  </a:cubicBezTo>
                  <a:cubicBezTo>
                    <a:pt x="746" y="31"/>
                    <a:pt x="744" y="30"/>
                    <a:pt x="742" y="30"/>
                  </a:cubicBezTo>
                  <a:cubicBezTo>
                    <a:pt x="740" y="31"/>
                    <a:pt x="742" y="33"/>
                    <a:pt x="741" y="33"/>
                  </a:cubicBezTo>
                  <a:cubicBezTo>
                    <a:pt x="740" y="33"/>
                    <a:pt x="739" y="32"/>
                    <a:pt x="738" y="32"/>
                  </a:cubicBezTo>
                  <a:cubicBezTo>
                    <a:pt x="737" y="32"/>
                    <a:pt x="734" y="34"/>
                    <a:pt x="729" y="33"/>
                  </a:cubicBezTo>
                  <a:cubicBezTo>
                    <a:pt x="728" y="33"/>
                    <a:pt x="729" y="35"/>
                    <a:pt x="728" y="36"/>
                  </a:cubicBezTo>
                  <a:cubicBezTo>
                    <a:pt x="728" y="36"/>
                    <a:pt x="725" y="36"/>
                    <a:pt x="725" y="36"/>
                  </a:cubicBezTo>
                  <a:cubicBezTo>
                    <a:pt x="724" y="37"/>
                    <a:pt x="727" y="38"/>
                    <a:pt x="725" y="42"/>
                  </a:cubicBezTo>
                  <a:cubicBezTo>
                    <a:pt x="724" y="39"/>
                    <a:pt x="718" y="42"/>
                    <a:pt x="721" y="43"/>
                  </a:cubicBezTo>
                  <a:cubicBezTo>
                    <a:pt x="718" y="46"/>
                    <a:pt x="713" y="44"/>
                    <a:pt x="710" y="46"/>
                  </a:cubicBezTo>
                  <a:cubicBezTo>
                    <a:pt x="707" y="47"/>
                    <a:pt x="706" y="51"/>
                    <a:pt x="703" y="50"/>
                  </a:cubicBezTo>
                  <a:cubicBezTo>
                    <a:pt x="703" y="52"/>
                    <a:pt x="703" y="54"/>
                    <a:pt x="701" y="54"/>
                  </a:cubicBezTo>
                  <a:cubicBezTo>
                    <a:pt x="702" y="56"/>
                    <a:pt x="703" y="54"/>
                    <a:pt x="704" y="54"/>
                  </a:cubicBezTo>
                  <a:cubicBezTo>
                    <a:pt x="708" y="54"/>
                    <a:pt x="710" y="51"/>
                    <a:pt x="712" y="50"/>
                  </a:cubicBezTo>
                  <a:cubicBezTo>
                    <a:pt x="715" y="49"/>
                    <a:pt x="715" y="52"/>
                    <a:pt x="717" y="51"/>
                  </a:cubicBezTo>
                  <a:cubicBezTo>
                    <a:pt x="718" y="51"/>
                    <a:pt x="718" y="49"/>
                    <a:pt x="720" y="49"/>
                  </a:cubicBezTo>
                  <a:cubicBezTo>
                    <a:pt x="722" y="47"/>
                    <a:pt x="726" y="49"/>
                    <a:pt x="729" y="47"/>
                  </a:cubicBezTo>
                  <a:cubicBezTo>
                    <a:pt x="731" y="46"/>
                    <a:pt x="728" y="45"/>
                    <a:pt x="731" y="44"/>
                  </a:cubicBezTo>
                  <a:cubicBezTo>
                    <a:pt x="731" y="44"/>
                    <a:pt x="733" y="45"/>
                    <a:pt x="734" y="44"/>
                  </a:cubicBezTo>
                  <a:cubicBezTo>
                    <a:pt x="734" y="44"/>
                    <a:pt x="735" y="42"/>
                    <a:pt x="735" y="42"/>
                  </a:cubicBezTo>
                  <a:cubicBezTo>
                    <a:pt x="735" y="41"/>
                    <a:pt x="739" y="43"/>
                    <a:pt x="741" y="43"/>
                  </a:cubicBezTo>
                  <a:cubicBezTo>
                    <a:pt x="744" y="43"/>
                    <a:pt x="744" y="42"/>
                    <a:pt x="748" y="42"/>
                  </a:cubicBezTo>
                  <a:cubicBezTo>
                    <a:pt x="748" y="46"/>
                    <a:pt x="748" y="46"/>
                    <a:pt x="748" y="46"/>
                  </a:cubicBezTo>
                  <a:cubicBezTo>
                    <a:pt x="749" y="44"/>
                    <a:pt x="750" y="45"/>
                    <a:pt x="750" y="47"/>
                  </a:cubicBezTo>
                  <a:cubicBezTo>
                    <a:pt x="758" y="46"/>
                    <a:pt x="770" y="48"/>
                    <a:pt x="781" y="47"/>
                  </a:cubicBezTo>
                  <a:cubicBezTo>
                    <a:pt x="781" y="53"/>
                    <a:pt x="791" y="49"/>
                    <a:pt x="790" y="56"/>
                  </a:cubicBezTo>
                  <a:cubicBezTo>
                    <a:pt x="791" y="53"/>
                    <a:pt x="793" y="56"/>
                    <a:pt x="795" y="56"/>
                  </a:cubicBezTo>
                  <a:cubicBezTo>
                    <a:pt x="799" y="56"/>
                    <a:pt x="805" y="54"/>
                    <a:pt x="806" y="56"/>
                  </a:cubicBezTo>
                  <a:cubicBezTo>
                    <a:pt x="809" y="55"/>
                    <a:pt x="807" y="49"/>
                    <a:pt x="809" y="49"/>
                  </a:cubicBezTo>
                  <a:cubicBezTo>
                    <a:pt x="814" y="50"/>
                    <a:pt x="819" y="49"/>
                    <a:pt x="823" y="50"/>
                  </a:cubicBezTo>
                  <a:cubicBezTo>
                    <a:pt x="823" y="50"/>
                    <a:pt x="823" y="51"/>
                    <a:pt x="823" y="51"/>
                  </a:cubicBezTo>
                  <a:cubicBezTo>
                    <a:pt x="826" y="52"/>
                    <a:pt x="828" y="51"/>
                    <a:pt x="830" y="51"/>
                  </a:cubicBezTo>
                  <a:cubicBezTo>
                    <a:pt x="831" y="52"/>
                    <a:pt x="831" y="54"/>
                    <a:pt x="832" y="54"/>
                  </a:cubicBezTo>
                  <a:cubicBezTo>
                    <a:pt x="834" y="55"/>
                    <a:pt x="838" y="53"/>
                    <a:pt x="839" y="56"/>
                  </a:cubicBezTo>
                  <a:cubicBezTo>
                    <a:pt x="838" y="58"/>
                    <a:pt x="838" y="62"/>
                    <a:pt x="835" y="61"/>
                  </a:cubicBezTo>
                  <a:cubicBezTo>
                    <a:pt x="835" y="64"/>
                    <a:pt x="837" y="64"/>
                    <a:pt x="840" y="64"/>
                  </a:cubicBezTo>
                  <a:cubicBezTo>
                    <a:pt x="839" y="72"/>
                    <a:pt x="845" y="73"/>
                    <a:pt x="849" y="77"/>
                  </a:cubicBezTo>
                  <a:cubicBezTo>
                    <a:pt x="851" y="75"/>
                    <a:pt x="854" y="74"/>
                    <a:pt x="856" y="72"/>
                  </a:cubicBezTo>
                  <a:cubicBezTo>
                    <a:pt x="857" y="72"/>
                    <a:pt x="856" y="69"/>
                    <a:pt x="857" y="68"/>
                  </a:cubicBezTo>
                  <a:cubicBezTo>
                    <a:pt x="858" y="68"/>
                    <a:pt x="860" y="69"/>
                    <a:pt x="860" y="67"/>
                  </a:cubicBezTo>
                  <a:cubicBezTo>
                    <a:pt x="864" y="66"/>
                    <a:pt x="862" y="70"/>
                    <a:pt x="864" y="71"/>
                  </a:cubicBezTo>
                  <a:cubicBezTo>
                    <a:pt x="874" y="71"/>
                    <a:pt x="874" y="71"/>
                    <a:pt x="874" y="71"/>
                  </a:cubicBezTo>
                  <a:cubicBezTo>
                    <a:pt x="875" y="70"/>
                    <a:pt x="879" y="71"/>
                    <a:pt x="878" y="67"/>
                  </a:cubicBezTo>
                  <a:cubicBezTo>
                    <a:pt x="883" y="68"/>
                    <a:pt x="893" y="64"/>
                    <a:pt x="893" y="70"/>
                  </a:cubicBezTo>
                  <a:cubicBezTo>
                    <a:pt x="897" y="70"/>
                    <a:pt x="896" y="65"/>
                    <a:pt x="902" y="67"/>
                  </a:cubicBezTo>
                  <a:cubicBezTo>
                    <a:pt x="902" y="65"/>
                    <a:pt x="900" y="66"/>
                    <a:pt x="899" y="65"/>
                  </a:cubicBezTo>
                  <a:cubicBezTo>
                    <a:pt x="900" y="64"/>
                    <a:pt x="900" y="62"/>
                    <a:pt x="902" y="61"/>
                  </a:cubicBezTo>
                  <a:cubicBezTo>
                    <a:pt x="906" y="61"/>
                    <a:pt x="905" y="56"/>
                    <a:pt x="910" y="58"/>
                  </a:cubicBezTo>
                  <a:cubicBezTo>
                    <a:pt x="912" y="58"/>
                    <a:pt x="911" y="57"/>
                    <a:pt x="910" y="57"/>
                  </a:cubicBezTo>
                  <a:cubicBezTo>
                    <a:pt x="913" y="54"/>
                    <a:pt x="917" y="56"/>
                    <a:pt x="922" y="56"/>
                  </a:cubicBezTo>
                  <a:cubicBezTo>
                    <a:pt x="920" y="63"/>
                    <a:pt x="929" y="53"/>
                    <a:pt x="927" y="60"/>
                  </a:cubicBezTo>
                  <a:cubicBezTo>
                    <a:pt x="933" y="61"/>
                    <a:pt x="938" y="59"/>
                    <a:pt x="943" y="58"/>
                  </a:cubicBezTo>
                  <a:cubicBezTo>
                    <a:pt x="943" y="62"/>
                    <a:pt x="937" y="60"/>
                    <a:pt x="938" y="64"/>
                  </a:cubicBezTo>
                  <a:cubicBezTo>
                    <a:pt x="939" y="67"/>
                    <a:pt x="944" y="65"/>
                    <a:pt x="947" y="65"/>
                  </a:cubicBezTo>
                  <a:cubicBezTo>
                    <a:pt x="952" y="66"/>
                    <a:pt x="956" y="66"/>
                    <a:pt x="961" y="64"/>
                  </a:cubicBezTo>
                  <a:cubicBezTo>
                    <a:pt x="962" y="69"/>
                    <a:pt x="969" y="69"/>
                    <a:pt x="971" y="74"/>
                  </a:cubicBezTo>
                  <a:cubicBezTo>
                    <a:pt x="973" y="73"/>
                    <a:pt x="975" y="75"/>
                    <a:pt x="978" y="75"/>
                  </a:cubicBezTo>
                  <a:cubicBezTo>
                    <a:pt x="986" y="76"/>
                    <a:pt x="996" y="74"/>
                    <a:pt x="1004" y="75"/>
                  </a:cubicBezTo>
                  <a:cubicBezTo>
                    <a:pt x="1008" y="76"/>
                    <a:pt x="1011" y="80"/>
                    <a:pt x="1014" y="78"/>
                  </a:cubicBezTo>
                  <a:cubicBezTo>
                    <a:pt x="1014" y="80"/>
                    <a:pt x="1015" y="81"/>
                    <a:pt x="1017" y="81"/>
                  </a:cubicBezTo>
                  <a:cubicBezTo>
                    <a:pt x="1017" y="86"/>
                    <a:pt x="1017" y="86"/>
                    <a:pt x="1017" y="86"/>
                  </a:cubicBezTo>
                  <a:cubicBezTo>
                    <a:pt x="1016" y="89"/>
                    <a:pt x="1022" y="87"/>
                    <a:pt x="1023" y="88"/>
                  </a:cubicBezTo>
                  <a:cubicBezTo>
                    <a:pt x="1024" y="90"/>
                    <a:pt x="1023" y="87"/>
                    <a:pt x="1025" y="88"/>
                  </a:cubicBezTo>
                  <a:cubicBezTo>
                    <a:pt x="1026" y="88"/>
                    <a:pt x="1025" y="89"/>
                    <a:pt x="1027" y="89"/>
                  </a:cubicBezTo>
                  <a:cubicBezTo>
                    <a:pt x="1029" y="89"/>
                    <a:pt x="1044" y="91"/>
                    <a:pt x="1045" y="89"/>
                  </a:cubicBezTo>
                  <a:cubicBezTo>
                    <a:pt x="1045" y="89"/>
                    <a:pt x="1045" y="88"/>
                    <a:pt x="1045" y="88"/>
                  </a:cubicBezTo>
                  <a:cubicBezTo>
                    <a:pt x="1046" y="88"/>
                    <a:pt x="1049" y="90"/>
                    <a:pt x="1049" y="89"/>
                  </a:cubicBezTo>
                  <a:cubicBezTo>
                    <a:pt x="1050" y="88"/>
                    <a:pt x="1053" y="87"/>
                    <a:pt x="1053" y="89"/>
                  </a:cubicBezTo>
                  <a:cubicBezTo>
                    <a:pt x="1056" y="87"/>
                    <a:pt x="1060" y="86"/>
                    <a:pt x="1065" y="85"/>
                  </a:cubicBezTo>
                  <a:cubicBezTo>
                    <a:pt x="1064" y="90"/>
                    <a:pt x="1066" y="92"/>
                    <a:pt x="1066" y="95"/>
                  </a:cubicBezTo>
                  <a:cubicBezTo>
                    <a:pt x="1072" y="95"/>
                    <a:pt x="1074" y="97"/>
                    <a:pt x="1079" y="95"/>
                  </a:cubicBezTo>
                  <a:cubicBezTo>
                    <a:pt x="1079" y="93"/>
                    <a:pt x="1078" y="92"/>
                    <a:pt x="1076" y="92"/>
                  </a:cubicBezTo>
                  <a:cubicBezTo>
                    <a:pt x="1077" y="91"/>
                    <a:pt x="1077" y="89"/>
                    <a:pt x="1077" y="86"/>
                  </a:cubicBezTo>
                  <a:cubicBezTo>
                    <a:pt x="1081" y="84"/>
                    <a:pt x="1089" y="85"/>
                    <a:pt x="1091" y="88"/>
                  </a:cubicBezTo>
                  <a:cubicBezTo>
                    <a:pt x="1097" y="88"/>
                    <a:pt x="1103" y="87"/>
                    <a:pt x="1109" y="88"/>
                  </a:cubicBezTo>
                  <a:cubicBezTo>
                    <a:pt x="1112" y="88"/>
                    <a:pt x="1116" y="91"/>
                    <a:pt x="1117" y="88"/>
                  </a:cubicBezTo>
                  <a:cubicBezTo>
                    <a:pt x="1119" y="89"/>
                    <a:pt x="1119" y="91"/>
                    <a:pt x="1124" y="92"/>
                  </a:cubicBezTo>
                  <a:cubicBezTo>
                    <a:pt x="1125" y="92"/>
                    <a:pt x="1126" y="95"/>
                    <a:pt x="1126" y="95"/>
                  </a:cubicBezTo>
                  <a:cubicBezTo>
                    <a:pt x="1127" y="95"/>
                    <a:pt x="1128" y="94"/>
                    <a:pt x="1128" y="94"/>
                  </a:cubicBezTo>
                  <a:cubicBezTo>
                    <a:pt x="1129" y="94"/>
                    <a:pt x="1128" y="95"/>
                    <a:pt x="1129" y="96"/>
                  </a:cubicBezTo>
                  <a:cubicBezTo>
                    <a:pt x="1130" y="97"/>
                    <a:pt x="1132" y="96"/>
                    <a:pt x="1132" y="96"/>
                  </a:cubicBezTo>
                  <a:cubicBezTo>
                    <a:pt x="1133" y="97"/>
                    <a:pt x="1135" y="98"/>
                    <a:pt x="1139" y="99"/>
                  </a:cubicBezTo>
                  <a:cubicBezTo>
                    <a:pt x="1141" y="100"/>
                    <a:pt x="1145" y="101"/>
                    <a:pt x="1147" y="102"/>
                  </a:cubicBezTo>
                  <a:cubicBezTo>
                    <a:pt x="1148" y="102"/>
                    <a:pt x="1148" y="104"/>
                    <a:pt x="1149" y="105"/>
                  </a:cubicBezTo>
                  <a:cubicBezTo>
                    <a:pt x="1149" y="105"/>
                    <a:pt x="1151" y="104"/>
                    <a:pt x="1152" y="105"/>
                  </a:cubicBezTo>
                  <a:cubicBezTo>
                    <a:pt x="1152" y="105"/>
                    <a:pt x="1151" y="107"/>
                    <a:pt x="1152" y="108"/>
                  </a:cubicBezTo>
                  <a:cubicBezTo>
                    <a:pt x="1152" y="108"/>
                    <a:pt x="1154" y="107"/>
                    <a:pt x="1154" y="108"/>
                  </a:cubicBezTo>
                  <a:cubicBezTo>
                    <a:pt x="1155" y="109"/>
                    <a:pt x="1153" y="114"/>
                    <a:pt x="1159" y="112"/>
                  </a:cubicBezTo>
                  <a:cubicBezTo>
                    <a:pt x="1159" y="122"/>
                    <a:pt x="1159" y="122"/>
                    <a:pt x="1159" y="122"/>
                  </a:cubicBezTo>
                  <a:cubicBezTo>
                    <a:pt x="1164" y="121"/>
                    <a:pt x="1168" y="120"/>
                    <a:pt x="1168" y="116"/>
                  </a:cubicBezTo>
                  <a:cubicBezTo>
                    <a:pt x="1173" y="118"/>
                    <a:pt x="1178" y="117"/>
                    <a:pt x="1181" y="119"/>
                  </a:cubicBezTo>
                  <a:cubicBezTo>
                    <a:pt x="1181" y="119"/>
                    <a:pt x="1181" y="121"/>
                    <a:pt x="1181" y="122"/>
                  </a:cubicBezTo>
                  <a:cubicBezTo>
                    <a:pt x="1182" y="122"/>
                    <a:pt x="1184" y="121"/>
                    <a:pt x="1185" y="122"/>
                  </a:cubicBezTo>
                  <a:cubicBezTo>
                    <a:pt x="1184" y="123"/>
                    <a:pt x="1182" y="123"/>
                    <a:pt x="1182" y="126"/>
                  </a:cubicBezTo>
                  <a:cubicBezTo>
                    <a:pt x="1180" y="126"/>
                    <a:pt x="1180" y="124"/>
                    <a:pt x="1178" y="124"/>
                  </a:cubicBezTo>
                  <a:cubicBezTo>
                    <a:pt x="1177" y="125"/>
                    <a:pt x="1177" y="128"/>
                    <a:pt x="1174" y="127"/>
                  </a:cubicBezTo>
                  <a:cubicBezTo>
                    <a:pt x="1175" y="129"/>
                    <a:pt x="1178" y="128"/>
                    <a:pt x="1177" y="133"/>
                  </a:cubicBezTo>
                  <a:cubicBezTo>
                    <a:pt x="1172" y="128"/>
                    <a:pt x="1176" y="135"/>
                    <a:pt x="1173" y="136"/>
                  </a:cubicBezTo>
                  <a:cubicBezTo>
                    <a:pt x="1171" y="136"/>
                    <a:pt x="1170" y="137"/>
                    <a:pt x="1170" y="138"/>
                  </a:cubicBezTo>
                  <a:cubicBezTo>
                    <a:pt x="1168" y="138"/>
                    <a:pt x="1167" y="138"/>
                    <a:pt x="1166" y="137"/>
                  </a:cubicBezTo>
                  <a:cubicBezTo>
                    <a:pt x="1165" y="136"/>
                    <a:pt x="1164" y="135"/>
                    <a:pt x="1163" y="134"/>
                  </a:cubicBezTo>
                  <a:cubicBezTo>
                    <a:pt x="1161" y="133"/>
                    <a:pt x="1159" y="134"/>
                    <a:pt x="1157" y="133"/>
                  </a:cubicBezTo>
                  <a:cubicBezTo>
                    <a:pt x="1156" y="132"/>
                    <a:pt x="1155" y="130"/>
                    <a:pt x="1154" y="130"/>
                  </a:cubicBezTo>
                  <a:cubicBezTo>
                    <a:pt x="1153" y="129"/>
                    <a:pt x="1150" y="130"/>
                    <a:pt x="1149" y="130"/>
                  </a:cubicBezTo>
                  <a:cubicBezTo>
                    <a:pt x="1148" y="130"/>
                    <a:pt x="1149" y="129"/>
                    <a:pt x="1147" y="129"/>
                  </a:cubicBezTo>
                  <a:cubicBezTo>
                    <a:pt x="1146" y="128"/>
                    <a:pt x="1144" y="123"/>
                    <a:pt x="1142" y="127"/>
                  </a:cubicBezTo>
                  <a:cubicBezTo>
                    <a:pt x="1140" y="127"/>
                    <a:pt x="1141" y="125"/>
                    <a:pt x="1140" y="123"/>
                  </a:cubicBezTo>
                  <a:cubicBezTo>
                    <a:pt x="1132" y="123"/>
                    <a:pt x="1132" y="123"/>
                    <a:pt x="1132" y="123"/>
                  </a:cubicBezTo>
                  <a:cubicBezTo>
                    <a:pt x="1129" y="123"/>
                    <a:pt x="1132" y="126"/>
                    <a:pt x="1132" y="126"/>
                  </a:cubicBezTo>
                  <a:cubicBezTo>
                    <a:pt x="1132" y="128"/>
                    <a:pt x="1129" y="128"/>
                    <a:pt x="1129" y="131"/>
                  </a:cubicBezTo>
                  <a:cubicBezTo>
                    <a:pt x="1123" y="131"/>
                    <a:pt x="1122" y="136"/>
                    <a:pt x="1115" y="134"/>
                  </a:cubicBezTo>
                  <a:cubicBezTo>
                    <a:pt x="1114" y="135"/>
                    <a:pt x="1114" y="137"/>
                    <a:pt x="1111" y="137"/>
                  </a:cubicBezTo>
                  <a:cubicBezTo>
                    <a:pt x="1111" y="139"/>
                    <a:pt x="1114" y="138"/>
                    <a:pt x="1117" y="138"/>
                  </a:cubicBezTo>
                  <a:cubicBezTo>
                    <a:pt x="1118" y="139"/>
                    <a:pt x="1119" y="141"/>
                    <a:pt x="1121" y="141"/>
                  </a:cubicBezTo>
                  <a:cubicBezTo>
                    <a:pt x="1120" y="146"/>
                    <a:pt x="1120" y="144"/>
                    <a:pt x="1122" y="147"/>
                  </a:cubicBezTo>
                  <a:cubicBezTo>
                    <a:pt x="1123" y="150"/>
                    <a:pt x="1127" y="150"/>
                    <a:pt x="1129" y="152"/>
                  </a:cubicBezTo>
                  <a:cubicBezTo>
                    <a:pt x="1129" y="152"/>
                    <a:pt x="1125" y="157"/>
                    <a:pt x="1125" y="157"/>
                  </a:cubicBezTo>
                  <a:cubicBezTo>
                    <a:pt x="1121" y="157"/>
                    <a:pt x="1121" y="153"/>
                    <a:pt x="1119" y="154"/>
                  </a:cubicBezTo>
                  <a:cubicBezTo>
                    <a:pt x="1120" y="154"/>
                    <a:pt x="1121" y="157"/>
                    <a:pt x="1119" y="157"/>
                  </a:cubicBezTo>
                  <a:cubicBezTo>
                    <a:pt x="1115" y="157"/>
                    <a:pt x="1108" y="156"/>
                    <a:pt x="1104" y="158"/>
                  </a:cubicBezTo>
                  <a:cubicBezTo>
                    <a:pt x="1101" y="159"/>
                    <a:pt x="1096" y="161"/>
                    <a:pt x="1097" y="164"/>
                  </a:cubicBezTo>
                  <a:cubicBezTo>
                    <a:pt x="1091" y="162"/>
                    <a:pt x="1090" y="167"/>
                    <a:pt x="1086" y="168"/>
                  </a:cubicBezTo>
                  <a:cubicBezTo>
                    <a:pt x="1085" y="169"/>
                    <a:pt x="1084" y="170"/>
                    <a:pt x="1083" y="171"/>
                  </a:cubicBezTo>
                  <a:cubicBezTo>
                    <a:pt x="1082" y="171"/>
                    <a:pt x="1080" y="173"/>
                    <a:pt x="1079" y="173"/>
                  </a:cubicBezTo>
                  <a:cubicBezTo>
                    <a:pt x="1077" y="174"/>
                    <a:pt x="1076" y="175"/>
                    <a:pt x="1076" y="176"/>
                  </a:cubicBezTo>
                  <a:cubicBezTo>
                    <a:pt x="1072" y="175"/>
                    <a:pt x="1064" y="178"/>
                    <a:pt x="1062" y="175"/>
                  </a:cubicBezTo>
                  <a:cubicBezTo>
                    <a:pt x="1060" y="176"/>
                    <a:pt x="1057" y="175"/>
                    <a:pt x="1058" y="179"/>
                  </a:cubicBezTo>
                  <a:cubicBezTo>
                    <a:pt x="1050" y="180"/>
                    <a:pt x="1049" y="180"/>
                    <a:pt x="1041" y="179"/>
                  </a:cubicBezTo>
                  <a:cubicBezTo>
                    <a:pt x="1040" y="179"/>
                    <a:pt x="1039" y="180"/>
                    <a:pt x="1038" y="180"/>
                  </a:cubicBezTo>
                  <a:cubicBezTo>
                    <a:pt x="1037" y="181"/>
                    <a:pt x="1034" y="182"/>
                    <a:pt x="1034" y="185"/>
                  </a:cubicBezTo>
                  <a:cubicBezTo>
                    <a:pt x="1034" y="189"/>
                    <a:pt x="1027" y="187"/>
                    <a:pt x="1028" y="193"/>
                  </a:cubicBezTo>
                  <a:cubicBezTo>
                    <a:pt x="1027" y="198"/>
                    <a:pt x="1032" y="197"/>
                    <a:pt x="1034" y="199"/>
                  </a:cubicBezTo>
                  <a:cubicBezTo>
                    <a:pt x="1033" y="202"/>
                    <a:pt x="1033" y="206"/>
                    <a:pt x="1028" y="206"/>
                  </a:cubicBezTo>
                  <a:cubicBezTo>
                    <a:pt x="1029" y="209"/>
                    <a:pt x="1028" y="210"/>
                    <a:pt x="1025" y="210"/>
                  </a:cubicBezTo>
                  <a:cubicBezTo>
                    <a:pt x="1025" y="216"/>
                    <a:pt x="1025" y="216"/>
                    <a:pt x="1025" y="216"/>
                  </a:cubicBezTo>
                  <a:cubicBezTo>
                    <a:pt x="1026" y="218"/>
                    <a:pt x="1028" y="214"/>
                    <a:pt x="1028" y="217"/>
                  </a:cubicBezTo>
                  <a:cubicBezTo>
                    <a:pt x="1029" y="220"/>
                    <a:pt x="1026" y="219"/>
                    <a:pt x="1025" y="220"/>
                  </a:cubicBezTo>
                  <a:cubicBezTo>
                    <a:pt x="1025" y="220"/>
                    <a:pt x="1024" y="224"/>
                    <a:pt x="1024" y="224"/>
                  </a:cubicBezTo>
                  <a:cubicBezTo>
                    <a:pt x="1022" y="225"/>
                    <a:pt x="1019" y="224"/>
                    <a:pt x="1017" y="225"/>
                  </a:cubicBezTo>
                  <a:cubicBezTo>
                    <a:pt x="1016" y="226"/>
                    <a:pt x="1018" y="230"/>
                    <a:pt x="1017" y="231"/>
                  </a:cubicBezTo>
                  <a:cubicBezTo>
                    <a:pt x="1016" y="232"/>
                    <a:pt x="1016" y="228"/>
                    <a:pt x="1015" y="228"/>
                  </a:cubicBezTo>
                  <a:cubicBezTo>
                    <a:pt x="1014" y="228"/>
                    <a:pt x="1011" y="229"/>
                    <a:pt x="1014" y="235"/>
                  </a:cubicBezTo>
                  <a:cubicBezTo>
                    <a:pt x="1011" y="234"/>
                    <a:pt x="1012" y="237"/>
                    <a:pt x="1011" y="238"/>
                  </a:cubicBezTo>
                  <a:cubicBezTo>
                    <a:pt x="1011" y="238"/>
                    <a:pt x="1009" y="238"/>
                    <a:pt x="1009" y="238"/>
                  </a:cubicBezTo>
                  <a:cubicBezTo>
                    <a:pt x="1008" y="239"/>
                    <a:pt x="1008" y="242"/>
                    <a:pt x="1006" y="241"/>
                  </a:cubicBezTo>
                  <a:cubicBezTo>
                    <a:pt x="1006" y="243"/>
                    <a:pt x="1004" y="244"/>
                    <a:pt x="1004" y="246"/>
                  </a:cubicBezTo>
                  <a:cubicBezTo>
                    <a:pt x="1002" y="247"/>
                    <a:pt x="999" y="246"/>
                    <a:pt x="999" y="248"/>
                  </a:cubicBezTo>
                  <a:cubicBezTo>
                    <a:pt x="997" y="247"/>
                    <a:pt x="999" y="246"/>
                    <a:pt x="999" y="244"/>
                  </a:cubicBezTo>
                  <a:cubicBezTo>
                    <a:pt x="999" y="244"/>
                    <a:pt x="997" y="243"/>
                    <a:pt x="997" y="242"/>
                  </a:cubicBezTo>
                  <a:cubicBezTo>
                    <a:pt x="997" y="241"/>
                    <a:pt x="997" y="240"/>
                    <a:pt x="997" y="239"/>
                  </a:cubicBezTo>
                  <a:cubicBezTo>
                    <a:pt x="996" y="239"/>
                    <a:pt x="995" y="237"/>
                    <a:pt x="994" y="237"/>
                  </a:cubicBezTo>
                  <a:cubicBezTo>
                    <a:pt x="994" y="236"/>
                    <a:pt x="993" y="235"/>
                    <a:pt x="992" y="235"/>
                  </a:cubicBezTo>
                  <a:cubicBezTo>
                    <a:pt x="993" y="233"/>
                    <a:pt x="993" y="230"/>
                    <a:pt x="993" y="227"/>
                  </a:cubicBezTo>
                  <a:cubicBezTo>
                    <a:pt x="993" y="224"/>
                    <a:pt x="992" y="224"/>
                    <a:pt x="992" y="223"/>
                  </a:cubicBezTo>
                  <a:cubicBezTo>
                    <a:pt x="991" y="217"/>
                    <a:pt x="993" y="211"/>
                    <a:pt x="992" y="207"/>
                  </a:cubicBezTo>
                  <a:cubicBezTo>
                    <a:pt x="997" y="211"/>
                    <a:pt x="992" y="205"/>
                    <a:pt x="994" y="202"/>
                  </a:cubicBezTo>
                  <a:cubicBezTo>
                    <a:pt x="995" y="201"/>
                    <a:pt x="996" y="206"/>
                    <a:pt x="997" y="203"/>
                  </a:cubicBezTo>
                  <a:cubicBezTo>
                    <a:pt x="997" y="202"/>
                    <a:pt x="997" y="201"/>
                    <a:pt x="997" y="200"/>
                  </a:cubicBezTo>
                  <a:cubicBezTo>
                    <a:pt x="999" y="198"/>
                    <a:pt x="1004" y="194"/>
                    <a:pt x="1006" y="193"/>
                  </a:cubicBezTo>
                  <a:cubicBezTo>
                    <a:pt x="1006" y="193"/>
                    <a:pt x="1008" y="193"/>
                    <a:pt x="1007" y="192"/>
                  </a:cubicBezTo>
                  <a:cubicBezTo>
                    <a:pt x="1005" y="190"/>
                    <a:pt x="1008" y="191"/>
                    <a:pt x="1010" y="190"/>
                  </a:cubicBezTo>
                  <a:cubicBezTo>
                    <a:pt x="1012" y="189"/>
                    <a:pt x="1013" y="187"/>
                    <a:pt x="1013" y="183"/>
                  </a:cubicBezTo>
                  <a:cubicBezTo>
                    <a:pt x="1013" y="183"/>
                    <a:pt x="1018" y="181"/>
                    <a:pt x="1017" y="180"/>
                  </a:cubicBezTo>
                  <a:cubicBezTo>
                    <a:pt x="1017" y="180"/>
                    <a:pt x="1016" y="180"/>
                    <a:pt x="1015" y="180"/>
                  </a:cubicBezTo>
                  <a:cubicBezTo>
                    <a:pt x="1016" y="180"/>
                    <a:pt x="1017" y="178"/>
                    <a:pt x="1017" y="178"/>
                  </a:cubicBezTo>
                  <a:cubicBezTo>
                    <a:pt x="1018" y="177"/>
                    <a:pt x="1020" y="181"/>
                    <a:pt x="1020" y="175"/>
                  </a:cubicBezTo>
                  <a:cubicBezTo>
                    <a:pt x="1022" y="175"/>
                    <a:pt x="1025" y="174"/>
                    <a:pt x="1027" y="173"/>
                  </a:cubicBezTo>
                  <a:cubicBezTo>
                    <a:pt x="1027" y="173"/>
                    <a:pt x="1028" y="171"/>
                    <a:pt x="1028" y="171"/>
                  </a:cubicBezTo>
                  <a:cubicBezTo>
                    <a:pt x="1029" y="170"/>
                    <a:pt x="1030" y="171"/>
                    <a:pt x="1031" y="171"/>
                  </a:cubicBezTo>
                  <a:cubicBezTo>
                    <a:pt x="1032" y="170"/>
                    <a:pt x="1033" y="169"/>
                    <a:pt x="1034" y="168"/>
                  </a:cubicBezTo>
                  <a:cubicBezTo>
                    <a:pt x="1034" y="167"/>
                    <a:pt x="1035" y="168"/>
                    <a:pt x="1035" y="166"/>
                  </a:cubicBezTo>
                  <a:cubicBezTo>
                    <a:pt x="1035" y="165"/>
                    <a:pt x="1037" y="161"/>
                    <a:pt x="1039" y="164"/>
                  </a:cubicBezTo>
                  <a:cubicBezTo>
                    <a:pt x="1039" y="157"/>
                    <a:pt x="1039" y="157"/>
                    <a:pt x="1039" y="157"/>
                  </a:cubicBezTo>
                  <a:cubicBezTo>
                    <a:pt x="1036" y="156"/>
                    <a:pt x="1034" y="157"/>
                    <a:pt x="1032" y="158"/>
                  </a:cubicBezTo>
                  <a:cubicBezTo>
                    <a:pt x="1032" y="159"/>
                    <a:pt x="1030" y="160"/>
                    <a:pt x="1030" y="161"/>
                  </a:cubicBezTo>
                  <a:cubicBezTo>
                    <a:pt x="1029" y="162"/>
                    <a:pt x="1028" y="161"/>
                    <a:pt x="1028" y="162"/>
                  </a:cubicBezTo>
                  <a:cubicBezTo>
                    <a:pt x="1028" y="165"/>
                    <a:pt x="1023" y="164"/>
                    <a:pt x="1023" y="168"/>
                  </a:cubicBezTo>
                  <a:cubicBezTo>
                    <a:pt x="1020" y="167"/>
                    <a:pt x="1018" y="168"/>
                    <a:pt x="1018" y="171"/>
                  </a:cubicBezTo>
                  <a:cubicBezTo>
                    <a:pt x="1017" y="171"/>
                    <a:pt x="1018" y="168"/>
                    <a:pt x="1017" y="168"/>
                  </a:cubicBezTo>
                  <a:cubicBezTo>
                    <a:pt x="1017" y="168"/>
                    <a:pt x="1014" y="168"/>
                    <a:pt x="1014" y="168"/>
                  </a:cubicBezTo>
                  <a:cubicBezTo>
                    <a:pt x="1014" y="167"/>
                    <a:pt x="1015" y="165"/>
                    <a:pt x="1014" y="164"/>
                  </a:cubicBezTo>
                  <a:cubicBezTo>
                    <a:pt x="1008" y="164"/>
                    <a:pt x="1004" y="163"/>
                    <a:pt x="1000" y="164"/>
                  </a:cubicBezTo>
                  <a:cubicBezTo>
                    <a:pt x="998" y="164"/>
                    <a:pt x="1000" y="166"/>
                    <a:pt x="999" y="166"/>
                  </a:cubicBezTo>
                  <a:cubicBezTo>
                    <a:pt x="997" y="168"/>
                    <a:pt x="995" y="167"/>
                    <a:pt x="993" y="168"/>
                  </a:cubicBezTo>
                  <a:cubicBezTo>
                    <a:pt x="991" y="169"/>
                    <a:pt x="991" y="170"/>
                    <a:pt x="989" y="172"/>
                  </a:cubicBezTo>
                  <a:cubicBezTo>
                    <a:pt x="988" y="173"/>
                    <a:pt x="987" y="175"/>
                    <a:pt x="985" y="175"/>
                  </a:cubicBezTo>
                  <a:cubicBezTo>
                    <a:pt x="983" y="179"/>
                    <a:pt x="987" y="178"/>
                    <a:pt x="986" y="182"/>
                  </a:cubicBezTo>
                  <a:cubicBezTo>
                    <a:pt x="984" y="182"/>
                    <a:pt x="983" y="184"/>
                    <a:pt x="983" y="186"/>
                  </a:cubicBezTo>
                  <a:cubicBezTo>
                    <a:pt x="977" y="185"/>
                    <a:pt x="976" y="188"/>
                    <a:pt x="971" y="187"/>
                  </a:cubicBezTo>
                  <a:cubicBezTo>
                    <a:pt x="969" y="186"/>
                    <a:pt x="970" y="185"/>
                    <a:pt x="971" y="183"/>
                  </a:cubicBezTo>
                  <a:cubicBezTo>
                    <a:pt x="968" y="184"/>
                    <a:pt x="968" y="182"/>
                    <a:pt x="968" y="180"/>
                  </a:cubicBezTo>
                  <a:cubicBezTo>
                    <a:pt x="966" y="180"/>
                    <a:pt x="962" y="181"/>
                    <a:pt x="962" y="179"/>
                  </a:cubicBezTo>
                  <a:cubicBezTo>
                    <a:pt x="956" y="183"/>
                    <a:pt x="947" y="185"/>
                    <a:pt x="938" y="186"/>
                  </a:cubicBezTo>
                  <a:cubicBezTo>
                    <a:pt x="938" y="184"/>
                    <a:pt x="934" y="185"/>
                    <a:pt x="936" y="180"/>
                  </a:cubicBezTo>
                  <a:cubicBezTo>
                    <a:pt x="930" y="180"/>
                    <a:pt x="930" y="180"/>
                    <a:pt x="930" y="180"/>
                  </a:cubicBezTo>
                  <a:cubicBezTo>
                    <a:pt x="924" y="182"/>
                    <a:pt x="919" y="184"/>
                    <a:pt x="915" y="186"/>
                  </a:cubicBezTo>
                  <a:cubicBezTo>
                    <a:pt x="911" y="188"/>
                    <a:pt x="908" y="192"/>
                    <a:pt x="903" y="193"/>
                  </a:cubicBezTo>
                  <a:cubicBezTo>
                    <a:pt x="904" y="196"/>
                    <a:pt x="903" y="197"/>
                    <a:pt x="900" y="197"/>
                  </a:cubicBezTo>
                  <a:cubicBezTo>
                    <a:pt x="902" y="201"/>
                    <a:pt x="898" y="201"/>
                    <a:pt x="899" y="204"/>
                  </a:cubicBezTo>
                  <a:cubicBezTo>
                    <a:pt x="896" y="202"/>
                    <a:pt x="894" y="210"/>
                    <a:pt x="892" y="209"/>
                  </a:cubicBezTo>
                  <a:cubicBezTo>
                    <a:pt x="889" y="206"/>
                    <a:pt x="892" y="210"/>
                    <a:pt x="888" y="210"/>
                  </a:cubicBezTo>
                  <a:cubicBezTo>
                    <a:pt x="885" y="210"/>
                    <a:pt x="885" y="211"/>
                    <a:pt x="885" y="213"/>
                  </a:cubicBezTo>
                  <a:cubicBezTo>
                    <a:pt x="878" y="210"/>
                    <a:pt x="881" y="218"/>
                    <a:pt x="875" y="217"/>
                  </a:cubicBezTo>
                  <a:cubicBezTo>
                    <a:pt x="876" y="218"/>
                    <a:pt x="880" y="224"/>
                    <a:pt x="881" y="221"/>
                  </a:cubicBezTo>
                  <a:cubicBezTo>
                    <a:pt x="883" y="222"/>
                    <a:pt x="882" y="225"/>
                    <a:pt x="882" y="227"/>
                  </a:cubicBezTo>
                  <a:cubicBezTo>
                    <a:pt x="884" y="225"/>
                    <a:pt x="886" y="228"/>
                    <a:pt x="886" y="228"/>
                  </a:cubicBezTo>
                  <a:cubicBezTo>
                    <a:pt x="888" y="228"/>
                    <a:pt x="889" y="226"/>
                    <a:pt x="892" y="227"/>
                  </a:cubicBezTo>
                  <a:cubicBezTo>
                    <a:pt x="892" y="227"/>
                    <a:pt x="894" y="228"/>
                    <a:pt x="893" y="228"/>
                  </a:cubicBezTo>
                  <a:cubicBezTo>
                    <a:pt x="895" y="228"/>
                    <a:pt x="897" y="224"/>
                    <a:pt x="898" y="227"/>
                  </a:cubicBezTo>
                  <a:cubicBezTo>
                    <a:pt x="899" y="227"/>
                    <a:pt x="899" y="225"/>
                    <a:pt x="899" y="224"/>
                  </a:cubicBezTo>
                  <a:cubicBezTo>
                    <a:pt x="901" y="225"/>
                    <a:pt x="901" y="235"/>
                    <a:pt x="905" y="230"/>
                  </a:cubicBezTo>
                  <a:cubicBezTo>
                    <a:pt x="908" y="229"/>
                    <a:pt x="904" y="236"/>
                    <a:pt x="909" y="234"/>
                  </a:cubicBezTo>
                  <a:cubicBezTo>
                    <a:pt x="909" y="235"/>
                    <a:pt x="906" y="234"/>
                    <a:pt x="906" y="235"/>
                  </a:cubicBezTo>
                  <a:cubicBezTo>
                    <a:pt x="906" y="235"/>
                    <a:pt x="908" y="239"/>
                    <a:pt x="907" y="241"/>
                  </a:cubicBezTo>
                  <a:cubicBezTo>
                    <a:pt x="907" y="241"/>
                    <a:pt x="906" y="241"/>
                    <a:pt x="906" y="242"/>
                  </a:cubicBezTo>
                  <a:cubicBezTo>
                    <a:pt x="906" y="243"/>
                    <a:pt x="905" y="244"/>
                    <a:pt x="905" y="245"/>
                  </a:cubicBezTo>
                  <a:cubicBezTo>
                    <a:pt x="904" y="249"/>
                    <a:pt x="907" y="258"/>
                    <a:pt x="902" y="253"/>
                  </a:cubicBezTo>
                  <a:cubicBezTo>
                    <a:pt x="903" y="266"/>
                    <a:pt x="897" y="271"/>
                    <a:pt x="895" y="280"/>
                  </a:cubicBezTo>
                  <a:cubicBezTo>
                    <a:pt x="893" y="282"/>
                    <a:pt x="893" y="281"/>
                    <a:pt x="891" y="280"/>
                  </a:cubicBezTo>
                  <a:cubicBezTo>
                    <a:pt x="890" y="281"/>
                    <a:pt x="891" y="283"/>
                    <a:pt x="891" y="284"/>
                  </a:cubicBezTo>
                  <a:cubicBezTo>
                    <a:pt x="890" y="286"/>
                    <a:pt x="888" y="285"/>
                    <a:pt x="886" y="286"/>
                  </a:cubicBezTo>
                  <a:cubicBezTo>
                    <a:pt x="886" y="286"/>
                    <a:pt x="887" y="288"/>
                    <a:pt x="886" y="288"/>
                  </a:cubicBezTo>
                  <a:cubicBezTo>
                    <a:pt x="886" y="289"/>
                    <a:pt x="884" y="288"/>
                    <a:pt x="884" y="288"/>
                  </a:cubicBezTo>
                  <a:cubicBezTo>
                    <a:pt x="883" y="289"/>
                    <a:pt x="885" y="290"/>
                    <a:pt x="885" y="290"/>
                  </a:cubicBezTo>
                  <a:cubicBezTo>
                    <a:pt x="884" y="291"/>
                    <a:pt x="882" y="291"/>
                    <a:pt x="881" y="293"/>
                  </a:cubicBezTo>
                  <a:cubicBezTo>
                    <a:pt x="880" y="294"/>
                    <a:pt x="880" y="296"/>
                    <a:pt x="879" y="297"/>
                  </a:cubicBezTo>
                  <a:cubicBezTo>
                    <a:pt x="878" y="298"/>
                    <a:pt x="877" y="297"/>
                    <a:pt x="875" y="298"/>
                  </a:cubicBezTo>
                  <a:cubicBezTo>
                    <a:pt x="874" y="299"/>
                    <a:pt x="875" y="301"/>
                    <a:pt x="874" y="303"/>
                  </a:cubicBezTo>
                  <a:cubicBezTo>
                    <a:pt x="873" y="303"/>
                    <a:pt x="871" y="302"/>
                    <a:pt x="871" y="303"/>
                  </a:cubicBezTo>
                  <a:cubicBezTo>
                    <a:pt x="871" y="303"/>
                    <a:pt x="871" y="306"/>
                    <a:pt x="870" y="305"/>
                  </a:cubicBezTo>
                  <a:cubicBezTo>
                    <a:pt x="869" y="304"/>
                    <a:pt x="867" y="304"/>
                    <a:pt x="867" y="308"/>
                  </a:cubicBezTo>
                  <a:cubicBezTo>
                    <a:pt x="860" y="309"/>
                    <a:pt x="860" y="308"/>
                    <a:pt x="853" y="308"/>
                  </a:cubicBezTo>
                  <a:cubicBezTo>
                    <a:pt x="853" y="309"/>
                    <a:pt x="847" y="312"/>
                    <a:pt x="850" y="312"/>
                  </a:cubicBezTo>
                  <a:cubicBezTo>
                    <a:pt x="851" y="315"/>
                    <a:pt x="840" y="313"/>
                    <a:pt x="846" y="315"/>
                  </a:cubicBezTo>
                  <a:cubicBezTo>
                    <a:pt x="845" y="317"/>
                    <a:pt x="843" y="317"/>
                    <a:pt x="843" y="315"/>
                  </a:cubicBezTo>
                  <a:cubicBezTo>
                    <a:pt x="839" y="318"/>
                    <a:pt x="841" y="321"/>
                    <a:pt x="842" y="326"/>
                  </a:cubicBezTo>
                  <a:cubicBezTo>
                    <a:pt x="837" y="327"/>
                    <a:pt x="839" y="327"/>
                    <a:pt x="835" y="326"/>
                  </a:cubicBezTo>
                  <a:cubicBezTo>
                    <a:pt x="836" y="328"/>
                    <a:pt x="836" y="329"/>
                    <a:pt x="833" y="329"/>
                  </a:cubicBezTo>
                  <a:cubicBezTo>
                    <a:pt x="833" y="332"/>
                    <a:pt x="834" y="344"/>
                    <a:pt x="836" y="340"/>
                  </a:cubicBezTo>
                  <a:cubicBezTo>
                    <a:pt x="839" y="340"/>
                    <a:pt x="836" y="351"/>
                    <a:pt x="840" y="352"/>
                  </a:cubicBezTo>
                  <a:cubicBezTo>
                    <a:pt x="844" y="352"/>
                    <a:pt x="839" y="356"/>
                    <a:pt x="843" y="357"/>
                  </a:cubicBezTo>
                  <a:cubicBezTo>
                    <a:pt x="842" y="357"/>
                    <a:pt x="842" y="360"/>
                    <a:pt x="842" y="360"/>
                  </a:cubicBezTo>
                  <a:cubicBezTo>
                    <a:pt x="840" y="361"/>
                    <a:pt x="839" y="359"/>
                    <a:pt x="839" y="359"/>
                  </a:cubicBezTo>
                  <a:cubicBezTo>
                    <a:pt x="837" y="359"/>
                    <a:pt x="838" y="361"/>
                    <a:pt x="837" y="361"/>
                  </a:cubicBezTo>
                  <a:cubicBezTo>
                    <a:pt x="836" y="362"/>
                    <a:pt x="834" y="361"/>
                    <a:pt x="833" y="361"/>
                  </a:cubicBezTo>
                  <a:cubicBezTo>
                    <a:pt x="830" y="362"/>
                    <a:pt x="826" y="365"/>
                    <a:pt x="823" y="363"/>
                  </a:cubicBezTo>
                  <a:cubicBezTo>
                    <a:pt x="823" y="360"/>
                    <a:pt x="824" y="359"/>
                    <a:pt x="825" y="357"/>
                  </a:cubicBezTo>
                  <a:cubicBezTo>
                    <a:pt x="825" y="354"/>
                    <a:pt x="823" y="350"/>
                    <a:pt x="826" y="349"/>
                  </a:cubicBezTo>
                  <a:cubicBezTo>
                    <a:pt x="826" y="347"/>
                    <a:pt x="822" y="348"/>
                    <a:pt x="823" y="343"/>
                  </a:cubicBezTo>
                  <a:cubicBezTo>
                    <a:pt x="820" y="342"/>
                    <a:pt x="818" y="344"/>
                    <a:pt x="815" y="340"/>
                  </a:cubicBezTo>
                  <a:cubicBezTo>
                    <a:pt x="814" y="336"/>
                    <a:pt x="820" y="339"/>
                    <a:pt x="818" y="333"/>
                  </a:cubicBezTo>
                  <a:cubicBezTo>
                    <a:pt x="817" y="332"/>
                    <a:pt x="816" y="333"/>
                    <a:pt x="816" y="333"/>
                  </a:cubicBezTo>
                  <a:cubicBezTo>
                    <a:pt x="815" y="333"/>
                    <a:pt x="814" y="332"/>
                    <a:pt x="814" y="331"/>
                  </a:cubicBezTo>
                  <a:cubicBezTo>
                    <a:pt x="813" y="330"/>
                    <a:pt x="811" y="329"/>
                    <a:pt x="811" y="328"/>
                  </a:cubicBezTo>
                  <a:cubicBezTo>
                    <a:pt x="810" y="329"/>
                    <a:pt x="808" y="329"/>
                    <a:pt x="806" y="329"/>
                  </a:cubicBezTo>
                  <a:cubicBezTo>
                    <a:pt x="805" y="329"/>
                    <a:pt x="806" y="331"/>
                    <a:pt x="806" y="331"/>
                  </a:cubicBezTo>
                  <a:cubicBezTo>
                    <a:pt x="806" y="335"/>
                    <a:pt x="803" y="327"/>
                    <a:pt x="804" y="333"/>
                  </a:cubicBezTo>
                  <a:cubicBezTo>
                    <a:pt x="800" y="330"/>
                    <a:pt x="800" y="337"/>
                    <a:pt x="795" y="333"/>
                  </a:cubicBezTo>
                  <a:cubicBezTo>
                    <a:pt x="799" y="330"/>
                    <a:pt x="795" y="328"/>
                    <a:pt x="799" y="325"/>
                  </a:cubicBezTo>
                  <a:cubicBezTo>
                    <a:pt x="802" y="323"/>
                    <a:pt x="793" y="324"/>
                    <a:pt x="792" y="326"/>
                  </a:cubicBezTo>
                  <a:cubicBezTo>
                    <a:pt x="792" y="330"/>
                    <a:pt x="790" y="325"/>
                    <a:pt x="791" y="325"/>
                  </a:cubicBezTo>
                  <a:cubicBezTo>
                    <a:pt x="788" y="325"/>
                    <a:pt x="789" y="329"/>
                    <a:pt x="787" y="329"/>
                  </a:cubicBezTo>
                  <a:cubicBezTo>
                    <a:pt x="786" y="329"/>
                    <a:pt x="783" y="331"/>
                    <a:pt x="783" y="332"/>
                  </a:cubicBezTo>
                  <a:cubicBezTo>
                    <a:pt x="782" y="333"/>
                    <a:pt x="781" y="333"/>
                    <a:pt x="781" y="335"/>
                  </a:cubicBezTo>
                  <a:cubicBezTo>
                    <a:pt x="776" y="334"/>
                    <a:pt x="777" y="334"/>
                    <a:pt x="771" y="335"/>
                  </a:cubicBezTo>
                  <a:cubicBezTo>
                    <a:pt x="773" y="335"/>
                    <a:pt x="772" y="338"/>
                    <a:pt x="773" y="339"/>
                  </a:cubicBezTo>
                  <a:cubicBezTo>
                    <a:pt x="774" y="340"/>
                    <a:pt x="776" y="338"/>
                    <a:pt x="777" y="339"/>
                  </a:cubicBezTo>
                  <a:cubicBezTo>
                    <a:pt x="777" y="339"/>
                    <a:pt x="777" y="341"/>
                    <a:pt x="777" y="342"/>
                  </a:cubicBezTo>
                  <a:cubicBezTo>
                    <a:pt x="778" y="342"/>
                    <a:pt x="780" y="341"/>
                    <a:pt x="781" y="342"/>
                  </a:cubicBezTo>
                  <a:cubicBezTo>
                    <a:pt x="782" y="342"/>
                    <a:pt x="781" y="344"/>
                    <a:pt x="781" y="345"/>
                  </a:cubicBezTo>
                  <a:cubicBezTo>
                    <a:pt x="782" y="346"/>
                    <a:pt x="784" y="345"/>
                    <a:pt x="785" y="346"/>
                  </a:cubicBezTo>
                  <a:cubicBezTo>
                    <a:pt x="787" y="346"/>
                    <a:pt x="786" y="343"/>
                    <a:pt x="788" y="343"/>
                  </a:cubicBezTo>
                  <a:cubicBezTo>
                    <a:pt x="794" y="343"/>
                    <a:pt x="798" y="344"/>
                    <a:pt x="798" y="349"/>
                  </a:cubicBezTo>
                  <a:cubicBezTo>
                    <a:pt x="796" y="351"/>
                    <a:pt x="793" y="351"/>
                    <a:pt x="791" y="349"/>
                  </a:cubicBezTo>
                  <a:cubicBezTo>
                    <a:pt x="790" y="350"/>
                    <a:pt x="789" y="353"/>
                    <a:pt x="790" y="356"/>
                  </a:cubicBezTo>
                  <a:cubicBezTo>
                    <a:pt x="787" y="355"/>
                    <a:pt x="787" y="357"/>
                    <a:pt x="788" y="357"/>
                  </a:cubicBezTo>
                  <a:cubicBezTo>
                    <a:pt x="788" y="359"/>
                    <a:pt x="785" y="358"/>
                    <a:pt x="783" y="359"/>
                  </a:cubicBezTo>
                  <a:cubicBezTo>
                    <a:pt x="785" y="364"/>
                    <a:pt x="790" y="366"/>
                    <a:pt x="790" y="373"/>
                  </a:cubicBezTo>
                  <a:cubicBezTo>
                    <a:pt x="793" y="368"/>
                    <a:pt x="791" y="372"/>
                    <a:pt x="794" y="374"/>
                  </a:cubicBezTo>
                  <a:cubicBezTo>
                    <a:pt x="793" y="379"/>
                    <a:pt x="795" y="386"/>
                    <a:pt x="792" y="389"/>
                  </a:cubicBezTo>
                  <a:cubicBezTo>
                    <a:pt x="795" y="393"/>
                    <a:pt x="796" y="397"/>
                    <a:pt x="795" y="404"/>
                  </a:cubicBezTo>
                  <a:cubicBezTo>
                    <a:pt x="791" y="400"/>
                    <a:pt x="793" y="410"/>
                    <a:pt x="791" y="408"/>
                  </a:cubicBezTo>
                  <a:cubicBezTo>
                    <a:pt x="789" y="406"/>
                    <a:pt x="791" y="408"/>
                    <a:pt x="790" y="409"/>
                  </a:cubicBezTo>
                  <a:cubicBezTo>
                    <a:pt x="789" y="410"/>
                    <a:pt x="786" y="410"/>
                    <a:pt x="787" y="415"/>
                  </a:cubicBezTo>
                  <a:cubicBezTo>
                    <a:pt x="782" y="413"/>
                    <a:pt x="786" y="419"/>
                    <a:pt x="781" y="418"/>
                  </a:cubicBezTo>
                  <a:cubicBezTo>
                    <a:pt x="785" y="421"/>
                    <a:pt x="775" y="423"/>
                    <a:pt x="777" y="425"/>
                  </a:cubicBezTo>
                  <a:cubicBezTo>
                    <a:pt x="779" y="427"/>
                    <a:pt x="776" y="425"/>
                    <a:pt x="774" y="427"/>
                  </a:cubicBezTo>
                  <a:cubicBezTo>
                    <a:pt x="773" y="428"/>
                    <a:pt x="774" y="430"/>
                    <a:pt x="773" y="432"/>
                  </a:cubicBezTo>
                  <a:cubicBezTo>
                    <a:pt x="772" y="432"/>
                    <a:pt x="770" y="431"/>
                    <a:pt x="770" y="432"/>
                  </a:cubicBezTo>
                  <a:cubicBezTo>
                    <a:pt x="770" y="432"/>
                    <a:pt x="770" y="434"/>
                    <a:pt x="770" y="434"/>
                  </a:cubicBezTo>
                  <a:cubicBezTo>
                    <a:pt x="769" y="436"/>
                    <a:pt x="764" y="433"/>
                    <a:pt x="766" y="437"/>
                  </a:cubicBezTo>
                  <a:cubicBezTo>
                    <a:pt x="757" y="438"/>
                    <a:pt x="758" y="438"/>
                    <a:pt x="749" y="437"/>
                  </a:cubicBezTo>
                  <a:cubicBezTo>
                    <a:pt x="747" y="437"/>
                    <a:pt x="748" y="440"/>
                    <a:pt x="748" y="441"/>
                  </a:cubicBezTo>
                  <a:cubicBezTo>
                    <a:pt x="744" y="439"/>
                    <a:pt x="740" y="445"/>
                    <a:pt x="739" y="444"/>
                  </a:cubicBezTo>
                  <a:cubicBezTo>
                    <a:pt x="737" y="442"/>
                    <a:pt x="739" y="446"/>
                    <a:pt x="734" y="446"/>
                  </a:cubicBezTo>
                  <a:cubicBezTo>
                    <a:pt x="731" y="446"/>
                    <a:pt x="735" y="448"/>
                    <a:pt x="732" y="448"/>
                  </a:cubicBezTo>
                  <a:cubicBezTo>
                    <a:pt x="729" y="452"/>
                    <a:pt x="727" y="446"/>
                    <a:pt x="724" y="446"/>
                  </a:cubicBezTo>
                  <a:cubicBezTo>
                    <a:pt x="719" y="445"/>
                    <a:pt x="719" y="447"/>
                    <a:pt x="715" y="447"/>
                  </a:cubicBezTo>
                  <a:cubicBezTo>
                    <a:pt x="713" y="448"/>
                    <a:pt x="713" y="450"/>
                    <a:pt x="712" y="453"/>
                  </a:cubicBezTo>
                  <a:cubicBezTo>
                    <a:pt x="708" y="451"/>
                    <a:pt x="708" y="455"/>
                    <a:pt x="705" y="455"/>
                  </a:cubicBezTo>
                  <a:cubicBezTo>
                    <a:pt x="704" y="459"/>
                    <a:pt x="708" y="458"/>
                    <a:pt x="708" y="461"/>
                  </a:cubicBezTo>
                  <a:cubicBezTo>
                    <a:pt x="708" y="462"/>
                    <a:pt x="708" y="464"/>
                    <a:pt x="710" y="464"/>
                  </a:cubicBezTo>
                  <a:cubicBezTo>
                    <a:pt x="711" y="464"/>
                    <a:pt x="710" y="466"/>
                    <a:pt x="711" y="467"/>
                  </a:cubicBezTo>
                  <a:cubicBezTo>
                    <a:pt x="712" y="468"/>
                    <a:pt x="714" y="467"/>
                    <a:pt x="715" y="468"/>
                  </a:cubicBezTo>
                  <a:cubicBezTo>
                    <a:pt x="716" y="468"/>
                    <a:pt x="715" y="470"/>
                    <a:pt x="715" y="471"/>
                  </a:cubicBezTo>
                  <a:cubicBezTo>
                    <a:pt x="716" y="471"/>
                    <a:pt x="718" y="470"/>
                    <a:pt x="718" y="471"/>
                  </a:cubicBezTo>
                  <a:cubicBezTo>
                    <a:pt x="719" y="472"/>
                    <a:pt x="719" y="476"/>
                    <a:pt x="721" y="478"/>
                  </a:cubicBezTo>
                  <a:cubicBezTo>
                    <a:pt x="722" y="479"/>
                    <a:pt x="725" y="482"/>
                    <a:pt x="725" y="482"/>
                  </a:cubicBezTo>
                  <a:cubicBezTo>
                    <a:pt x="726" y="484"/>
                    <a:pt x="725" y="486"/>
                    <a:pt x="725" y="488"/>
                  </a:cubicBezTo>
                  <a:cubicBezTo>
                    <a:pt x="725" y="490"/>
                    <a:pt x="727" y="491"/>
                    <a:pt x="727" y="493"/>
                  </a:cubicBezTo>
                  <a:cubicBezTo>
                    <a:pt x="726" y="496"/>
                    <a:pt x="725" y="496"/>
                    <a:pt x="725" y="498"/>
                  </a:cubicBezTo>
                  <a:cubicBezTo>
                    <a:pt x="725" y="500"/>
                    <a:pt x="726" y="503"/>
                    <a:pt x="722" y="500"/>
                  </a:cubicBezTo>
                  <a:cubicBezTo>
                    <a:pt x="724" y="506"/>
                    <a:pt x="718" y="503"/>
                    <a:pt x="720" y="507"/>
                  </a:cubicBezTo>
                  <a:cubicBezTo>
                    <a:pt x="714" y="505"/>
                    <a:pt x="715" y="510"/>
                    <a:pt x="711" y="510"/>
                  </a:cubicBezTo>
                  <a:cubicBezTo>
                    <a:pt x="709" y="510"/>
                    <a:pt x="710" y="512"/>
                    <a:pt x="710" y="513"/>
                  </a:cubicBezTo>
                  <a:cubicBezTo>
                    <a:pt x="709" y="513"/>
                    <a:pt x="706" y="513"/>
                    <a:pt x="707" y="514"/>
                  </a:cubicBezTo>
                  <a:cubicBezTo>
                    <a:pt x="708" y="516"/>
                    <a:pt x="708" y="515"/>
                    <a:pt x="707" y="516"/>
                  </a:cubicBezTo>
                  <a:cubicBezTo>
                    <a:pt x="706" y="517"/>
                    <a:pt x="705" y="519"/>
                    <a:pt x="703" y="519"/>
                  </a:cubicBezTo>
                  <a:cubicBezTo>
                    <a:pt x="704" y="511"/>
                    <a:pt x="700" y="518"/>
                    <a:pt x="700" y="514"/>
                  </a:cubicBezTo>
                  <a:cubicBezTo>
                    <a:pt x="700" y="513"/>
                    <a:pt x="699" y="510"/>
                    <a:pt x="697" y="509"/>
                  </a:cubicBezTo>
                  <a:cubicBezTo>
                    <a:pt x="697" y="508"/>
                    <a:pt x="695" y="509"/>
                    <a:pt x="694" y="509"/>
                  </a:cubicBezTo>
                  <a:cubicBezTo>
                    <a:pt x="694" y="508"/>
                    <a:pt x="695" y="506"/>
                    <a:pt x="694" y="506"/>
                  </a:cubicBezTo>
                  <a:cubicBezTo>
                    <a:pt x="693" y="505"/>
                    <a:pt x="689" y="506"/>
                    <a:pt x="689" y="505"/>
                  </a:cubicBezTo>
                  <a:cubicBezTo>
                    <a:pt x="688" y="504"/>
                    <a:pt x="689" y="502"/>
                    <a:pt x="689" y="502"/>
                  </a:cubicBezTo>
                  <a:cubicBezTo>
                    <a:pt x="688" y="501"/>
                    <a:pt x="686" y="502"/>
                    <a:pt x="684" y="502"/>
                  </a:cubicBezTo>
                  <a:cubicBezTo>
                    <a:pt x="683" y="502"/>
                    <a:pt x="684" y="498"/>
                    <a:pt x="683" y="498"/>
                  </a:cubicBezTo>
                  <a:cubicBezTo>
                    <a:pt x="682" y="497"/>
                    <a:pt x="681" y="498"/>
                    <a:pt x="682" y="499"/>
                  </a:cubicBezTo>
                  <a:cubicBezTo>
                    <a:pt x="679" y="496"/>
                    <a:pt x="680" y="496"/>
                    <a:pt x="677" y="493"/>
                  </a:cubicBezTo>
                  <a:cubicBezTo>
                    <a:pt x="673" y="492"/>
                    <a:pt x="674" y="498"/>
                    <a:pt x="673" y="500"/>
                  </a:cubicBezTo>
                  <a:cubicBezTo>
                    <a:pt x="673" y="501"/>
                    <a:pt x="671" y="501"/>
                    <a:pt x="670" y="502"/>
                  </a:cubicBezTo>
                  <a:cubicBezTo>
                    <a:pt x="670" y="504"/>
                    <a:pt x="671" y="508"/>
                    <a:pt x="669" y="510"/>
                  </a:cubicBezTo>
                  <a:cubicBezTo>
                    <a:pt x="670" y="511"/>
                    <a:pt x="670" y="512"/>
                    <a:pt x="670" y="514"/>
                  </a:cubicBezTo>
                  <a:cubicBezTo>
                    <a:pt x="671" y="516"/>
                    <a:pt x="673" y="518"/>
                    <a:pt x="673" y="516"/>
                  </a:cubicBezTo>
                  <a:cubicBezTo>
                    <a:pt x="677" y="519"/>
                    <a:pt x="675" y="521"/>
                    <a:pt x="675" y="526"/>
                  </a:cubicBezTo>
                  <a:cubicBezTo>
                    <a:pt x="675" y="527"/>
                    <a:pt x="676" y="527"/>
                    <a:pt x="676" y="528"/>
                  </a:cubicBezTo>
                  <a:cubicBezTo>
                    <a:pt x="677" y="529"/>
                    <a:pt x="678" y="531"/>
                    <a:pt x="679" y="531"/>
                  </a:cubicBezTo>
                  <a:cubicBezTo>
                    <a:pt x="681" y="533"/>
                    <a:pt x="683" y="534"/>
                    <a:pt x="686" y="535"/>
                  </a:cubicBezTo>
                  <a:cubicBezTo>
                    <a:pt x="687" y="536"/>
                    <a:pt x="686" y="537"/>
                    <a:pt x="687" y="537"/>
                  </a:cubicBezTo>
                  <a:cubicBezTo>
                    <a:pt x="689" y="537"/>
                    <a:pt x="688" y="538"/>
                    <a:pt x="689" y="540"/>
                  </a:cubicBezTo>
                  <a:cubicBezTo>
                    <a:pt x="689" y="541"/>
                    <a:pt x="691" y="540"/>
                    <a:pt x="691" y="541"/>
                  </a:cubicBezTo>
                  <a:cubicBezTo>
                    <a:pt x="692" y="542"/>
                    <a:pt x="691" y="545"/>
                    <a:pt x="691" y="547"/>
                  </a:cubicBezTo>
                  <a:cubicBezTo>
                    <a:pt x="692" y="547"/>
                    <a:pt x="694" y="549"/>
                    <a:pt x="694" y="549"/>
                  </a:cubicBezTo>
                  <a:cubicBezTo>
                    <a:pt x="694" y="550"/>
                    <a:pt x="691" y="554"/>
                    <a:pt x="696" y="555"/>
                  </a:cubicBezTo>
                  <a:cubicBezTo>
                    <a:pt x="695" y="558"/>
                    <a:pt x="692" y="557"/>
                    <a:pt x="690" y="556"/>
                  </a:cubicBezTo>
                  <a:cubicBezTo>
                    <a:pt x="688" y="556"/>
                    <a:pt x="684" y="556"/>
                    <a:pt x="683" y="555"/>
                  </a:cubicBezTo>
                  <a:cubicBezTo>
                    <a:pt x="684" y="556"/>
                    <a:pt x="685" y="549"/>
                    <a:pt x="682" y="554"/>
                  </a:cubicBezTo>
                  <a:cubicBezTo>
                    <a:pt x="679" y="552"/>
                    <a:pt x="680" y="549"/>
                    <a:pt x="679" y="547"/>
                  </a:cubicBezTo>
                  <a:cubicBezTo>
                    <a:pt x="678" y="545"/>
                    <a:pt x="676" y="544"/>
                    <a:pt x="675" y="542"/>
                  </a:cubicBezTo>
                  <a:cubicBezTo>
                    <a:pt x="674" y="540"/>
                    <a:pt x="674" y="538"/>
                    <a:pt x="676" y="538"/>
                  </a:cubicBezTo>
                  <a:cubicBezTo>
                    <a:pt x="674" y="535"/>
                    <a:pt x="673" y="531"/>
                    <a:pt x="669" y="530"/>
                  </a:cubicBezTo>
                  <a:cubicBezTo>
                    <a:pt x="669" y="527"/>
                    <a:pt x="667" y="526"/>
                    <a:pt x="669" y="526"/>
                  </a:cubicBezTo>
                  <a:cubicBezTo>
                    <a:pt x="668" y="524"/>
                    <a:pt x="666" y="523"/>
                    <a:pt x="665" y="523"/>
                  </a:cubicBezTo>
                  <a:cubicBezTo>
                    <a:pt x="665" y="521"/>
                    <a:pt x="665" y="519"/>
                    <a:pt x="663" y="519"/>
                  </a:cubicBezTo>
                  <a:cubicBezTo>
                    <a:pt x="663" y="516"/>
                    <a:pt x="664" y="515"/>
                    <a:pt x="665" y="513"/>
                  </a:cubicBezTo>
                  <a:cubicBezTo>
                    <a:pt x="665" y="511"/>
                    <a:pt x="664" y="509"/>
                    <a:pt x="662" y="509"/>
                  </a:cubicBezTo>
                  <a:cubicBezTo>
                    <a:pt x="663" y="507"/>
                    <a:pt x="664" y="506"/>
                    <a:pt x="662" y="506"/>
                  </a:cubicBezTo>
                  <a:cubicBezTo>
                    <a:pt x="662" y="504"/>
                    <a:pt x="665" y="505"/>
                    <a:pt x="668" y="505"/>
                  </a:cubicBezTo>
                  <a:cubicBezTo>
                    <a:pt x="667" y="503"/>
                    <a:pt x="666" y="503"/>
                    <a:pt x="666" y="502"/>
                  </a:cubicBezTo>
                  <a:cubicBezTo>
                    <a:pt x="666" y="501"/>
                    <a:pt x="668" y="500"/>
                    <a:pt x="668" y="499"/>
                  </a:cubicBezTo>
                  <a:cubicBezTo>
                    <a:pt x="667" y="497"/>
                    <a:pt x="665" y="495"/>
                    <a:pt x="665" y="492"/>
                  </a:cubicBezTo>
                  <a:cubicBezTo>
                    <a:pt x="664" y="489"/>
                    <a:pt x="665" y="485"/>
                    <a:pt x="665" y="483"/>
                  </a:cubicBezTo>
                  <a:cubicBezTo>
                    <a:pt x="664" y="482"/>
                    <a:pt x="663" y="482"/>
                    <a:pt x="662" y="481"/>
                  </a:cubicBezTo>
                  <a:cubicBezTo>
                    <a:pt x="661" y="479"/>
                    <a:pt x="661" y="478"/>
                    <a:pt x="661" y="476"/>
                  </a:cubicBezTo>
                  <a:cubicBezTo>
                    <a:pt x="659" y="474"/>
                    <a:pt x="658" y="472"/>
                    <a:pt x="656" y="471"/>
                  </a:cubicBezTo>
                  <a:cubicBezTo>
                    <a:pt x="652" y="470"/>
                    <a:pt x="654" y="476"/>
                    <a:pt x="651" y="472"/>
                  </a:cubicBezTo>
                  <a:cubicBezTo>
                    <a:pt x="649" y="472"/>
                    <a:pt x="650" y="475"/>
                    <a:pt x="649" y="476"/>
                  </a:cubicBezTo>
                  <a:cubicBezTo>
                    <a:pt x="649" y="477"/>
                    <a:pt x="647" y="476"/>
                    <a:pt x="647" y="476"/>
                  </a:cubicBezTo>
                  <a:cubicBezTo>
                    <a:pt x="646" y="477"/>
                    <a:pt x="647" y="480"/>
                    <a:pt x="645" y="479"/>
                  </a:cubicBezTo>
                  <a:cubicBezTo>
                    <a:pt x="642" y="480"/>
                    <a:pt x="642" y="478"/>
                    <a:pt x="641" y="475"/>
                  </a:cubicBezTo>
                  <a:cubicBezTo>
                    <a:pt x="641" y="474"/>
                    <a:pt x="640" y="474"/>
                    <a:pt x="640" y="474"/>
                  </a:cubicBezTo>
                  <a:cubicBezTo>
                    <a:pt x="639" y="472"/>
                    <a:pt x="641" y="472"/>
                    <a:pt x="641" y="471"/>
                  </a:cubicBezTo>
                  <a:cubicBezTo>
                    <a:pt x="641" y="470"/>
                    <a:pt x="637" y="464"/>
                    <a:pt x="641" y="461"/>
                  </a:cubicBezTo>
                  <a:cubicBezTo>
                    <a:pt x="640" y="460"/>
                    <a:pt x="637" y="458"/>
                    <a:pt x="638" y="453"/>
                  </a:cubicBezTo>
                  <a:cubicBezTo>
                    <a:pt x="637" y="453"/>
                    <a:pt x="637" y="454"/>
                    <a:pt x="637" y="455"/>
                  </a:cubicBezTo>
                  <a:cubicBezTo>
                    <a:pt x="634" y="454"/>
                    <a:pt x="636" y="449"/>
                    <a:pt x="634" y="447"/>
                  </a:cubicBezTo>
                  <a:cubicBezTo>
                    <a:pt x="633" y="446"/>
                    <a:pt x="632" y="445"/>
                    <a:pt x="631" y="444"/>
                  </a:cubicBezTo>
                  <a:cubicBezTo>
                    <a:pt x="631" y="443"/>
                    <a:pt x="630" y="442"/>
                    <a:pt x="630" y="441"/>
                  </a:cubicBezTo>
                  <a:cubicBezTo>
                    <a:pt x="629" y="440"/>
                    <a:pt x="624" y="440"/>
                    <a:pt x="626" y="437"/>
                  </a:cubicBezTo>
                  <a:cubicBezTo>
                    <a:pt x="621" y="437"/>
                    <a:pt x="620" y="440"/>
                    <a:pt x="617" y="441"/>
                  </a:cubicBezTo>
                  <a:cubicBezTo>
                    <a:pt x="615" y="441"/>
                    <a:pt x="613" y="441"/>
                    <a:pt x="613" y="443"/>
                  </a:cubicBezTo>
                  <a:cubicBezTo>
                    <a:pt x="603" y="443"/>
                    <a:pt x="603" y="443"/>
                    <a:pt x="603" y="443"/>
                  </a:cubicBezTo>
                  <a:cubicBezTo>
                    <a:pt x="602" y="444"/>
                    <a:pt x="601" y="445"/>
                    <a:pt x="600" y="446"/>
                  </a:cubicBezTo>
                  <a:cubicBezTo>
                    <a:pt x="600" y="446"/>
                    <a:pt x="599" y="445"/>
                    <a:pt x="599" y="447"/>
                  </a:cubicBezTo>
                  <a:cubicBezTo>
                    <a:pt x="599" y="448"/>
                    <a:pt x="596" y="449"/>
                    <a:pt x="595" y="450"/>
                  </a:cubicBezTo>
                  <a:cubicBezTo>
                    <a:pt x="592" y="452"/>
                    <a:pt x="589" y="458"/>
                    <a:pt x="583" y="460"/>
                  </a:cubicBezTo>
                  <a:cubicBezTo>
                    <a:pt x="580" y="462"/>
                    <a:pt x="579" y="467"/>
                    <a:pt x="574" y="468"/>
                  </a:cubicBezTo>
                  <a:cubicBezTo>
                    <a:pt x="576" y="471"/>
                    <a:pt x="575" y="471"/>
                    <a:pt x="571" y="471"/>
                  </a:cubicBezTo>
                  <a:cubicBezTo>
                    <a:pt x="571" y="473"/>
                    <a:pt x="571" y="473"/>
                    <a:pt x="572" y="474"/>
                  </a:cubicBezTo>
                  <a:cubicBezTo>
                    <a:pt x="572" y="475"/>
                    <a:pt x="569" y="475"/>
                    <a:pt x="569" y="474"/>
                  </a:cubicBezTo>
                  <a:cubicBezTo>
                    <a:pt x="567" y="474"/>
                    <a:pt x="568" y="478"/>
                    <a:pt x="564" y="476"/>
                  </a:cubicBezTo>
                  <a:cubicBezTo>
                    <a:pt x="562" y="477"/>
                    <a:pt x="562" y="480"/>
                    <a:pt x="560" y="479"/>
                  </a:cubicBezTo>
                  <a:cubicBezTo>
                    <a:pt x="559" y="482"/>
                    <a:pt x="561" y="482"/>
                    <a:pt x="561" y="483"/>
                  </a:cubicBezTo>
                  <a:cubicBezTo>
                    <a:pt x="561" y="486"/>
                    <a:pt x="559" y="490"/>
                    <a:pt x="558" y="495"/>
                  </a:cubicBezTo>
                  <a:cubicBezTo>
                    <a:pt x="557" y="501"/>
                    <a:pt x="558" y="508"/>
                    <a:pt x="557" y="510"/>
                  </a:cubicBezTo>
                  <a:cubicBezTo>
                    <a:pt x="557" y="511"/>
                    <a:pt x="554" y="510"/>
                    <a:pt x="554" y="510"/>
                  </a:cubicBezTo>
                  <a:cubicBezTo>
                    <a:pt x="553" y="511"/>
                    <a:pt x="554" y="515"/>
                    <a:pt x="553" y="516"/>
                  </a:cubicBezTo>
                  <a:cubicBezTo>
                    <a:pt x="551" y="517"/>
                    <a:pt x="549" y="516"/>
                    <a:pt x="547" y="517"/>
                  </a:cubicBezTo>
                  <a:cubicBezTo>
                    <a:pt x="546" y="518"/>
                    <a:pt x="546" y="521"/>
                    <a:pt x="543" y="520"/>
                  </a:cubicBezTo>
                  <a:cubicBezTo>
                    <a:pt x="539" y="516"/>
                    <a:pt x="537" y="512"/>
                    <a:pt x="536" y="506"/>
                  </a:cubicBezTo>
                  <a:cubicBezTo>
                    <a:pt x="535" y="505"/>
                    <a:pt x="534" y="504"/>
                    <a:pt x="533" y="503"/>
                  </a:cubicBezTo>
                  <a:cubicBezTo>
                    <a:pt x="532" y="503"/>
                    <a:pt x="532" y="501"/>
                    <a:pt x="530" y="502"/>
                  </a:cubicBezTo>
                  <a:cubicBezTo>
                    <a:pt x="529" y="497"/>
                    <a:pt x="532" y="497"/>
                    <a:pt x="533" y="495"/>
                  </a:cubicBezTo>
                  <a:cubicBezTo>
                    <a:pt x="533" y="492"/>
                    <a:pt x="530" y="491"/>
                    <a:pt x="529" y="489"/>
                  </a:cubicBezTo>
                  <a:cubicBezTo>
                    <a:pt x="527" y="488"/>
                    <a:pt x="527" y="485"/>
                    <a:pt x="524" y="485"/>
                  </a:cubicBezTo>
                  <a:cubicBezTo>
                    <a:pt x="524" y="482"/>
                    <a:pt x="523" y="479"/>
                    <a:pt x="522" y="476"/>
                  </a:cubicBezTo>
                  <a:cubicBezTo>
                    <a:pt x="520" y="474"/>
                    <a:pt x="520" y="464"/>
                    <a:pt x="519" y="457"/>
                  </a:cubicBezTo>
                  <a:cubicBezTo>
                    <a:pt x="518" y="453"/>
                    <a:pt x="517" y="445"/>
                    <a:pt x="516" y="440"/>
                  </a:cubicBezTo>
                  <a:cubicBezTo>
                    <a:pt x="514" y="440"/>
                    <a:pt x="510" y="446"/>
                    <a:pt x="513" y="447"/>
                  </a:cubicBezTo>
                  <a:cubicBezTo>
                    <a:pt x="513" y="451"/>
                    <a:pt x="508" y="447"/>
                    <a:pt x="506" y="447"/>
                  </a:cubicBezTo>
                  <a:cubicBezTo>
                    <a:pt x="505" y="447"/>
                    <a:pt x="504" y="447"/>
                    <a:pt x="503" y="447"/>
                  </a:cubicBezTo>
                  <a:cubicBezTo>
                    <a:pt x="502" y="446"/>
                    <a:pt x="501" y="441"/>
                    <a:pt x="498" y="443"/>
                  </a:cubicBezTo>
                  <a:cubicBezTo>
                    <a:pt x="497" y="440"/>
                    <a:pt x="499" y="440"/>
                    <a:pt x="501" y="440"/>
                  </a:cubicBezTo>
                  <a:cubicBezTo>
                    <a:pt x="499" y="438"/>
                    <a:pt x="500" y="438"/>
                    <a:pt x="501" y="436"/>
                  </a:cubicBezTo>
                  <a:cubicBezTo>
                    <a:pt x="500" y="433"/>
                    <a:pt x="497" y="435"/>
                    <a:pt x="495" y="434"/>
                  </a:cubicBezTo>
                  <a:cubicBezTo>
                    <a:pt x="494" y="434"/>
                    <a:pt x="492" y="427"/>
                    <a:pt x="491" y="432"/>
                  </a:cubicBezTo>
                  <a:cubicBezTo>
                    <a:pt x="488" y="432"/>
                    <a:pt x="489" y="427"/>
                    <a:pt x="489" y="427"/>
                  </a:cubicBezTo>
                  <a:cubicBezTo>
                    <a:pt x="489" y="426"/>
                    <a:pt x="486" y="426"/>
                    <a:pt x="487" y="423"/>
                  </a:cubicBezTo>
                  <a:cubicBezTo>
                    <a:pt x="486" y="422"/>
                    <a:pt x="482" y="424"/>
                    <a:pt x="481" y="423"/>
                  </a:cubicBezTo>
                  <a:cubicBezTo>
                    <a:pt x="481" y="423"/>
                    <a:pt x="481" y="420"/>
                    <a:pt x="481" y="420"/>
                  </a:cubicBezTo>
                  <a:cubicBezTo>
                    <a:pt x="478" y="420"/>
                    <a:pt x="475" y="422"/>
                    <a:pt x="473" y="422"/>
                  </a:cubicBezTo>
                  <a:cubicBezTo>
                    <a:pt x="472" y="422"/>
                    <a:pt x="471" y="422"/>
                    <a:pt x="470" y="422"/>
                  </a:cubicBezTo>
                  <a:cubicBezTo>
                    <a:pt x="468" y="421"/>
                    <a:pt x="467" y="420"/>
                    <a:pt x="467" y="423"/>
                  </a:cubicBezTo>
                  <a:cubicBezTo>
                    <a:pt x="454" y="424"/>
                    <a:pt x="443" y="422"/>
                    <a:pt x="433" y="420"/>
                  </a:cubicBezTo>
                  <a:cubicBezTo>
                    <a:pt x="434" y="417"/>
                    <a:pt x="431" y="418"/>
                    <a:pt x="431" y="416"/>
                  </a:cubicBezTo>
                  <a:cubicBezTo>
                    <a:pt x="430" y="413"/>
                    <a:pt x="424" y="419"/>
                    <a:pt x="428" y="413"/>
                  </a:cubicBezTo>
                  <a:cubicBezTo>
                    <a:pt x="426" y="414"/>
                    <a:pt x="425" y="413"/>
                    <a:pt x="425" y="412"/>
                  </a:cubicBezTo>
                  <a:cubicBezTo>
                    <a:pt x="421" y="414"/>
                    <a:pt x="411" y="412"/>
                    <a:pt x="407" y="411"/>
                  </a:cubicBezTo>
                  <a:cubicBezTo>
                    <a:pt x="405" y="410"/>
                    <a:pt x="404" y="410"/>
                    <a:pt x="404" y="408"/>
                  </a:cubicBezTo>
                  <a:cubicBezTo>
                    <a:pt x="398" y="409"/>
                    <a:pt x="399" y="403"/>
                    <a:pt x="394" y="404"/>
                  </a:cubicBezTo>
                  <a:cubicBezTo>
                    <a:pt x="393" y="398"/>
                    <a:pt x="390" y="395"/>
                    <a:pt x="388" y="391"/>
                  </a:cubicBezTo>
                  <a:cubicBezTo>
                    <a:pt x="376" y="389"/>
                    <a:pt x="376" y="395"/>
                    <a:pt x="377" y="402"/>
                  </a:cubicBezTo>
                  <a:cubicBezTo>
                    <a:pt x="377" y="404"/>
                    <a:pt x="383" y="407"/>
                    <a:pt x="387" y="412"/>
                  </a:cubicBezTo>
                  <a:cubicBezTo>
                    <a:pt x="388" y="413"/>
                    <a:pt x="391" y="421"/>
                    <a:pt x="394" y="419"/>
                  </a:cubicBezTo>
                  <a:cubicBezTo>
                    <a:pt x="393" y="422"/>
                    <a:pt x="397" y="422"/>
                    <a:pt x="395" y="426"/>
                  </a:cubicBezTo>
                  <a:cubicBezTo>
                    <a:pt x="399" y="426"/>
                    <a:pt x="407" y="425"/>
                    <a:pt x="402" y="429"/>
                  </a:cubicBezTo>
                  <a:cubicBezTo>
                    <a:pt x="405" y="430"/>
                    <a:pt x="404" y="427"/>
                    <a:pt x="405" y="426"/>
                  </a:cubicBezTo>
                  <a:cubicBezTo>
                    <a:pt x="407" y="425"/>
                    <a:pt x="411" y="426"/>
                    <a:pt x="411" y="423"/>
                  </a:cubicBezTo>
                  <a:cubicBezTo>
                    <a:pt x="411" y="422"/>
                    <a:pt x="413" y="422"/>
                    <a:pt x="414" y="422"/>
                  </a:cubicBezTo>
                  <a:cubicBezTo>
                    <a:pt x="415" y="421"/>
                    <a:pt x="414" y="420"/>
                    <a:pt x="415" y="419"/>
                  </a:cubicBezTo>
                  <a:cubicBezTo>
                    <a:pt x="417" y="418"/>
                    <a:pt x="421" y="418"/>
                    <a:pt x="423" y="418"/>
                  </a:cubicBezTo>
                  <a:cubicBezTo>
                    <a:pt x="424" y="418"/>
                    <a:pt x="421" y="420"/>
                    <a:pt x="422" y="420"/>
                  </a:cubicBezTo>
                  <a:cubicBezTo>
                    <a:pt x="422" y="421"/>
                    <a:pt x="425" y="420"/>
                    <a:pt x="425" y="420"/>
                  </a:cubicBezTo>
                  <a:cubicBezTo>
                    <a:pt x="426" y="423"/>
                    <a:pt x="425" y="425"/>
                    <a:pt x="426" y="426"/>
                  </a:cubicBezTo>
                  <a:cubicBezTo>
                    <a:pt x="425" y="429"/>
                    <a:pt x="430" y="427"/>
                    <a:pt x="431" y="430"/>
                  </a:cubicBezTo>
                  <a:cubicBezTo>
                    <a:pt x="431" y="434"/>
                    <a:pt x="433" y="431"/>
                    <a:pt x="436" y="433"/>
                  </a:cubicBezTo>
                  <a:cubicBezTo>
                    <a:pt x="438" y="434"/>
                    <a:pt x="437" y="436"/>
                    <a:pt x="440" y="437"/>
                  </a:cubicBezTo>
                  <a:cubicBezTo>
                    <a:pt x="437" y="440"/>
                    <a:pt x="441" y="444"/>
                    <a:pt x="440" y="448"/>
                  </a:cubicBezTo>
                  <a:cubicBezTo>
                    <a:pt x="436" y="448"/>
                    <a:pt x="436" y="448"/>
                    <a:pt x="436" y="448"/>
                  </a:cubicBezTo>
                  <a:cubicBezTo>
                    <a:pt x="438" y="454"/>
                    <a:pt x="433" y="452"/>
                    <a:pt x="433" y="457"/>
                  </a:cubicBezTo>
                  <a:cubicBezTo>
                    <a:pt x="431" y="456"/>
                    <a:pt x="429" y="457"/>
                    <a:pt x="429" y="460"/>
                  </a:cubicBezTo>
                  <a:cubicBezTo>
                    <a:pt x="423" y="460"/>
                    <a:pt x="423" y="460"/>
                    <a:pt x="423" y="460"/>
                  </a:cubicBezTo>
                  <a:cubicBezTo>
                    <a:pt x="421" y="460"/>
                    <a:pt x="423" y="462"/>
                    <a:pt x="422" y="464"/>
                  </a:cubicBezTo>
                  <a:cubicBezTo>
                    <a:pt x="422" y="464"/>
                    <a:pt x="420" y="464"/>
                    <a:pt x="419" y="464"/>
                  </a:cubicBezTo>
                  <a:cubicBezTo>
                    <a:pt x="419" y="464"/>
                    <a:pt x="420" y="467"/>
                    <a:pt x="419" y="468"/>
                  </a:cubicBezTo>
                  <a:cubicBezTo>
                    <a:pt x="416" y="468"/>
                    <a:pt x="415" y="468"/>
                    <a:pt x="415" y="471"/>
                  </a:cubicBezTo>
                  <a:cubicBezTo>
                    <a:pt x="412" y="471"/>
                    <a:pt x="411" y="471"/>
                    <a:pt x="409" y="472"/>
                  </a:cubicBezTo>
                  <a:cubicBezTo>
                    <a:pt x="407" y="474"/>
                    <a:pt x="408" y="474"/>
                    <a:pt x="404" y="475"/>
                  </a:cubicBezTo>
                  <a:cubicBezTo>
                    <a:pt x="402" y="475"/>
                    <a:pt x="395" y="478"/>
                    <a:pt x="395" y="482"/>
                  </a:cubicBezTo>
                  <a:cubicBezTo>
                    <a:pt x="394" y="483"/>
                    <a:pt x="391" y="481"/>
                    <a:pt x="390" y="482"/>
                  </a:cubicBezTo>
                  <a:cubicBezTo>
                    <a:pt x="388" y="483"/>
                    <a:pt x="389" y="484"/>
                    <a:pt x="388" y="485"/>
                  </a:cubicBezTo>
                  <a:cubicBezTo>
                    <a:pt x="388" y="485"/>
                    <a:pt x="386" y="485"/>
                    <a:pt x="386" y="485"/>
                  </a:cubicBezTo>
                  <a:cubicBezTo>
                    <a:pt x="386" y="485"/>
                    <a:pt x="382" y="486"/>
                    <a:pt x="381" y="486"/>
                  </a:cubicBezTo>
                  <a:cubicBezTo>
                    <a:pt x="379" y="489"/>
                    <a:pt x="368" y="488"/>
                    <a:pt x="363" y="491"/>
                  </a:cubicBezTo>
                  <a:cubicBezTo>
                    <a:pt x="359" y="491"/>
                    <a:pt x="367" y="493"/>
                    <a:pt x="360" y="493"/>
                  </a:cubicBezTo>
                  <a:cubicBezTo>
                    <a:pt x="360" y="493"/>
                    <a:pt x="358" y="493"/>
                    <a:pt x="358" y="493"/>
                  </a:cubicBezTo>
                  <a:cubicBezTo>
                    <a:pt x="356" y="494"/>
                    <a:pt x="356" y="497"/>
                    <a:pt x="353" y="496"/>
                  </a:cubicBezTo>
                  <a:cubicBezTo>
                    <a:pt x="355" y="493"/>
                    <a:pt x="351" y="494"/>
                    <a:pt x="351" y="493"/>
                  </a:cubicBezTo>
                  <a:cubicBezTo>
                    <a:pt x="350" y="492"/>
                    <a:pt x="352" y="487"/>
                    <a:pt x="348" y="488"/>
                  </a:cubicBezTo>
                  <a:cubicBezTo>
                    <a:pt x="347" y="485"/>
                    <a:pt x="349" y="485"/>
                    <a:pt x="349" y="483"/>
                  </a:cubicBezTo>
                  <a:cubicBezTo>
                    <a:pt x="348" y="482"/>
                    <a:pt x="345" y="481"/>
                    <a:pt x="348" y="481"/>
                  </a:cubicBezTo>
                  <a:cubicBezTo>
                    <a:pt x="347" y="479"/>
                    <a:pt x="346" y="478"/>
                    <a:pt x="344" y="478"/>
                  </a:cubicBezTo>
                  <a:cubicBezTo>
                    <a:pt x="345" y="474"/>
                    <a:pt x="341" y="470"/>
                    <a:pt x="344" y="469"/>
                  </a:cubicBezTo>
                  <a:cubicBezTo>
                    <a:pt x="344" y="468"/>
                    <a:pt x="341" y="469"/>
                    <a:pt x="341" y="468"/>
                  </a:cubicBezTo>
                  <a:cubicBezTo>
                    <a:pt x="339" y="467"/>
                    <a:pt x="340" y="463"/>
                    <a:pt x="341" y="464"/>
                  </a:cubicBezTo>
                  <a:cubicBezTo>
                    <a:pt x="340" y="463"/>
                    <a:pt x="339" y="462"/>
                    <a:pt x="338" y="461"/>
                  </a:cubicBezTo>
                  <a:cubicBezTo>
                    <a:pt x="337" y="460"/>
                    <a:pt x="338" y="460"/>
                    <a:pt x="337" y="460"/>
                  </a:cubicBezTo>
                  <a:cubicBezTo>
                    <a:pt x="336" y="460"/>
                    <a:pt x="334" y="455"/>
                    <a:pt x="334" y="455"/>
                  </a:cubicBezTo>
                  <a:cubicBezTo>
                    <a:pt x="334" y="455"/>
                    <a:pt x="334" y="457"/>
                    <a:pt x="334" y="457"/>
                  </a:cubicBezTo>
                  <a:cubicBezTo>
                    <a:pt x="331" y="455"/>
                    <a:pt x="331" y="450"/>
                    <a:pt x="327" y="450"/>
                  </a:cubicBezTo>
                  <a:cubicBezTo>
                    <a:pt x="330" y="444"/>
                    <a:pt x="323" y="443"/>
                    <a:pt x="324" y="436"/>
                  </a:cubicBezTo>
                  <a:cubicBezTo>
                    <a:pt x="324" y="434"/>
                    <a:pt x="321" y="435"/>
                    <a:pt x="321" y="433"/>
                  </a:cubicBezTo>
                  <a:cubicBezTo>
                    <a:pt x="321" y="430"/>
                    <a:pt x="316" y="432"/>
                    <a:pt x="316" y="430"/>
                  </a:cubicBezTo>
                  <a:cubicBezTo>
                    <a:pt x="317" y="428"/>
                    <a:pt x="317" y="427"/>
                    <a:pt x="314" y="427"/>
                  </a:cubicBezTo>
                  <a:cubicBezTo>
                    <a:pt x="316" y="425"/>
                    <a:pt x="315" y="424"/>
                    <a:pt x="314" y="420"/>
                  </a:cubicBezTo>
                  <a:cubicBezTo>
                    <a:pt x="314" y="420"/>
                    <a:pt x="314" y="418"/>
                    <a:pt x="314" y="418"/>
                  </a:cubicBezTo>
                  <a:cubicBezTo>
                    <a:pt x="314" y="417"/>
                    <a:pt x="313" y="418"/>
                    <a:pt x="313" y="418"/>
                  </a:cubicBezTo>
                  <a:cubicBezTo>
                    <a:pt x="312" y="414"/>
                    <a:pt x="315" y="415"/>
                    <a:pt x="313" y="412"/>
                  </a:cubicBezTo>
                  <a:cubicBezTo>
                    <a:pt x="311" y="410"/>
                    <a:pt x="310" y="419"/>
                    <a:pt x="310" y="412"/>
                  </a:cubicBezTo>
                  <a:cubicBezTo>
                    <a:pt x="310" y="407"/>
                    <a:pt x="305" y="403"/>
                    <a:pt x="300" y="398"/>
                  </a:cubicBezTo>
                  <a:cubicBezTo>
                    <a:pt x="296" y="401"/>
                    <a:pt x="299" y="402"/>
                    <a:pt x="297" y="406"/>
                  </a:cubicBezTo>
                  <a:cubicBezTo>
                    <a:pt x="294" y="407"/>
                    <a:pt x="295" y="404"/>
                    <a:pt x="293" y="404"/>
                  </a:cubicBezTo>
                  <a:cubicBezTo>
                    <a:pt x="291" y="404"/>
                    <a:pt x="291" y="402"/>
                    <a:pt x="289" y="402"/>
                  </a:cubicBezTo>
                  <a:cubicBezTo>
                    <a:pt x="292" y="404"/>
                    <a:pt x="290" y="411"/>
                    <a:pt x="294" y="411"/>
                  </a:cubicBezTo>
                  <a:cubicBezTo>
                    <a:pt x="293" y="414"/>
                    <a:pt x="295" y="418"/>
                    <a:pt x="297" y="423"/>
                  </a:cubicBezTo>
                  <a:cubicBezTo>
                    <a:pt x="297" y="424"/>
                    <a:pt x="297" y="426"/>
                    <a:pt x="297" y="426"/>
                  </a:cubicBezTo>
                  <a:cubicBezTo>
                    <a:pt x="299" y="427"/>
                    <a:pt x="300" y="434"/>
                    <a:pt x="301" y="437"/>
                  </a:cubicBezTo>
                  <a:cubicBezTo>
                    <a:pt x="307" y="437"/>
                    <a:pt x="307" y="437"/>
                    <a:pt x="307" y="437"/>
                  </a:cubicBezTo>
                  <a:cubicBezTo>
                    <a:pt x="306" y="438"/>
                    <a:pt x="306" y="439"/>
                    <a:pt x="306" y="441"/>
                  </a:cubicBezTo>
                  <a:cubicBezTo>
                    <a:pt x="307" y="442"/>
                    <a:pt x="308" y="441"/>
                    <a:pt x="308" y="440"/>
                  </a:cubicBezTo>
                  <a:cubicBezTo>
                    <a:pt x="311" y="442"/>
                    <a:pt x="310" y="444"/>
                    <a:pt x="311" y="447"/>
                  </a:cubicBezTo>
                  <a:cubicBezTo>
                    <a:pt x="312" y="448"/>
                    <a:pt x="314" y="448"/>
                    <a:pt x="314" y="448"/>
                  </a:cubicBezTo>
                  <a:cubicBezTo>
                    <a:pt x="314" y="449"/>
                    <a:pt x="314" y="451"/>
                    <a:pt x="314" y="451"/>
                  </a:cubicBezTo>
                  <a:cubicBezTo>
                    <a:pt x="314" y="451"/>
                    <a:pt x="315" y="451"/>
                    <a:pt x="316" y="451"/>
                  </a:cubicBezTo>
                  <a:cubicBezTo>
                    <a:pt x="316" y="453"/>
                    <a:pt x="314" y="454"/>
                    <a:pt x="314" y="454"/>
                  </a:cubicBezTo>
                  <a:cubicBezTo>
                    <a:pt x="315" y="456"/>
                    <a:pt x="316" y="456"/>
                    <a:pt x="317" y="457"/>
                  </a:cubicBezTo>
                  <a:cubicBezTo>
                    <a:pt x="317" y="457"/>
                    <a:pt x="316" y="459"/>
                    <a:pt x="317" y="460"/>
                  </a:cubicBezTo>
                  <a:cubicBezTo>
                    <a:pt x="317" y="460"/>
                    <a:pt x="318" y="460"/>
                    <a:pt x="318" y="460"/>
                  </a:cubicBezTo>
                  <a:cubicBezTo>
                    <a:pt x="319" y="461"/>
                    <a:pt x="316" y="466"/>
                    <a:pt x="321" y="465"/>
                  </a:cubicBezTo>
                  <a:cubicBezTo>
                    <a:pt x="321" y="468"/>
                    <a:pt x="321" y="471"/>
                    <a:pt x="323" y="474"/>
                  </a:cubicBezTo>
                  <a:cubicBezTo>
                    <a:pt x="323" y="475"/>
                    <a:pt x="325" y="476"/>
                    <a:pt x="325" y="476"/>
                  </a:cubicBezTo>
                  <a:cubicBezTo>
                    <a:pt x="326" y="477"/>
                    <a:pt x="326" y="480"/>
                    <a:pt x="327" y="481"/>
                  </a:cubicBezTo>
                  <a:cubicBezTo>
                    <a:pt x="327" y="481"/>
                    <a:pt x="329" y="481"/>
                    <a:pt x="330" y="482"/>
                  </a:cubicBezTo>
                  <a:cubicBezTo>
                    <a:pt x="331" y="484"/>
                    <a:pt x="328" y="486"/>
                    <a:pt x="331" y="486"/>
                  </a:cubicBezTo>
                  <a:cubicBezTo>
                    <a:pt x="333" y="486"/>
                    <a:pt x="332" y="490"/>
                    <a:pt x="332" y="492"/>
                  </a:cubicBezTo>
                  <a:cubicBezTo>
                    <a:pt x="338" y="489"/>
                    <a:pt x="337" y="495"/>
                    <a:pt x="344" y="493"/>
                  </a:cubicBezTo>
                  <a:cubicBezTo>
                    <a:pt x="344" y="497"/>
                    <a:pt x="346" y="499"/>
                    <a:pt x="346" y="503"/>
                  </a:cubicBezTo>
                  <a:cubicBezTo>
                    <a:pt x="351" y="511"/>
                    <a:pt x="368" y="509"/>
                    <a:pt x="379" y="507"/>
                  </a:cubicBezTo>
                  <a:cubicBezTo>
                    <a:pt x="380" y="508"/>
                    <a:pt x="379" y="505"/>
                    <a:pt x="380" y="505"/>
                  </a:cubicBezTo>
                  <a:cubicBezTo>
                    <a:pt x="383" y="503"/>
                    <a:pt x="390" y="507"/>
                    <a:pt x="388" y="502"/>
                  </a:cubicBezTo>
                  <a:cubicBezTo>
                    <a:pt x="391" y="503"/>
                    <a:pt x="391" y="506"/>
                    <a:pt x="390" y="509"/>
                  </a:cubicBezTo>
                  <a:cubicBezTo>
                    <a:pt x="390" y="509"/>
                    <a:pt x="388" y="510"/>
                    <a:pt x="388" y="510"/>
                  </a:cubicBezTo>
                  <a:cubicBezTo>
                    <a:pt x="388" y="513"/>
                    <a:pt x="389" y="516"/>
                    <a:pt x="388" y="519"/>
                  </a:cubicBezTo>
                  <a:cubicBezTo>
                    <a:pt x="388" y="519"/>
                    <a:pt x="386" y="518"/>
                    <a:pt x="386" y="519"/>
                  </a:cubicBezTo>
                  <a:cubicBezTo>
                    <a:pt x="385" y="519"/>
                    <a:pt x="385" y="525"/>
                    <a:pt x="384" y="527"/>
                  </a:cubicBezTo>
                  <a:cubicBezTo>
                    <a:pt x="384" y="528"/>
                    <a:pt x="380" y="529"/>
                    <a:pt x="381" y="534"/>
                  </a:cubicBezTo>
                  <a:cubicBezTo>
                    <a:pt x="377" y="534"/>
                    <a:pt x="380" y="542"/>
                    <a:pt x="374" y="541"/>
                  </a:cubicBezTo>
                  <a:cubicBezTo>
                    <a:pt x="375" y="545"/>
                    <a:pt x="373" y="546"/>
                    <a:pt x="373" y="549"/>
                  </a:cubicBezTo>
                  <a:cubicBezTo>
                    <a:pt x="368" y="548"/>
                    <a:pt x="371" y="555"/>
                    <a:pt x="366" y="554"/>
                  </a:cubicBezTo>
                  <a:cubicBezTo>
                    <a:pt x="366" y="558"/>
                    <a:pt x="366" y="558"/>
                    <a:pt x="366" y="558"/>
                  </a:cubicBezTo>
                  <a:cubicBezTo>
                    <a:pt x="365" y="558"/>
                    <a:pt x="364" y="556"/>
                    <a:pt x="363" y="556"/>
                  </a:cubicBezTo>
                  <a:cubicBezTo>
                    <a:pt x="360" y="558"/>
                    <a:pt x="362" y="559"/>
                    <a:pt x="358" y="561"/>
                  </a:cubicBezTo>
                  <a:cubicBezTo>
                    <a:pt x="358" y="561"/>
                    <a:pt x="353" y="562"/>
                    <a:pt x="353" y="562"/>
                  </a:cubicBezTo>
                  <a:cubicBezTo>
                    <a:pt x="353" y="562"/>
                    <a:pt x="354" y="563"/>
                    <a:pt x="353" y="563"/>
                  </a:cubicBezTo>
                  <a:cubicBezTo>
                    <a:pt x="352" y="564"/>
                    <a:pt x="349" y="565"/>
                    <a:pt x="348" y="566"/>
                  </a:cubicBezTo>
                  <a:cubicBezTo>
                    <a:pt x="344" y="569"/>
                    <a:pt x="343" y="573"/>
                    <a:pt x="338" y="573"/>
                  </a:cubicBezTo>
                  <a:cubicBezTo>
                    <a:pt x="339" y="577"/>
                    <a:pt x="336" y="577"/>
                    <a:pt x="337" y="580"/>
                  </a:cubicBezTo>
                  <a:cubicBezTo>
                    <a:pt x="335" y="582"/>
                    <a:pt x="334" y="581"/>
                    <a:pt x="332" y="580"/>
                  </a:cubicBezTo>
                  <a:cubicBezTo>
                    <a:pt x="333" y="582"/>
                    <a:pt x="330" y="584"/>
                    <a:pt x="331" y="584"/>
                  </a:cubicBezTo>
                  <a:cubicBezTo>
                    <a:pt x="334" y="587"/>
                    <a:pt x="330" y="585"/>
                    <a:pt x="330" y="589"/>
                  </a:cubicBezTo>
                  <a:cubicBezTo>
                    <a:pt x="329" y="591"/>
                    <a:pt x="327" y="589"/>
                    <a:pt x="327" y="590"/>
                  </a:cubicBezTo>
                  <a:cubicBezTo>
                    <a:pt x="326" y="591"/>
                    <a:pt x="327" y="592"/>
                    <a:pt x="327" y="593"/>
                  </a:cubicBezTo>
                  <a:cubicBezTo>
                    <a:pt x="326" y="594"/>
                    <a:pt x="323" y="605"/>
                    <a:pt x="324" y="608"/>
                  </a:cubicBezTo>
                  <a:cubicBezTo>
                    <a:pt x="324" y="611"/>
                    <a:pt x="325" y="612"/>
                    <a:pt x="327" y="614"/>
                  </a:cubicBezTo>
                  <a:cubicBezTo>
                    <a:pt x="327" y="618"/>
                    <a:pt x="326" y="619"/>
                    <a:pt x="327" y="622"/>
                  </a:cubicBezTo>
                  <a:cubicBezTo>
                    <a:pt x="327" y="623"/>
                    <a:pt x="328" y="628"/>
                    <a:pt x="330" y="628"/>
                  </a:cubicBezTo>
                  <a:cubicBezTo>
                    <a:pt x="334" y="628"/>
                    <a:pt x="325" y="634"/>
                    <a:pt x="332" y="635"/>
                  </a:cubicBezTo>
                  <a:cubicBezTo>
                    <a:pt x="332" y="642"/>
                    <a:pt x="333" y="647"/>
                    <a:pt x="332" y="653"/>
                  </a:cubicBezTo>
                  <a:cubicBezTo>
                    <a:pt x="332" y="657"/>
                    <a:pt x="328" y="661"/>
                    <a:pt x="328" y="664"/>
                  </a:cubicBezTo>
                  <a:cubicBezTo>
                    <a:pt x="325" y="665"/>
                    <a:pt x="320" y="668"/>
                    <a:pt x="318" y="670"/>
                  </a:cubicBezTo>
                  <a:cubicBezTo>
                    <a:pt x="317" y="671"/>
                    <a:pt x="317" y="671"/>
                    <a:pt x="318" y="671"/>
                  </a:cubicBezTo>
                  <a:cubicBezTo>
                    <a:pt x="318" y="673"/>
                    <a:pt x="316" y="672"/>
                    <a:pt x="314" y="673"/>
                  </a:cubicBezTo>
                  <a:cubicBezTo>
                    <a:pt x="313" y="673"/>
                    <a:pt x="314" y="675"/>
                    <a:pt x="313" y="676"/>
                  </a:cubicBezTo>
                  <a:cubicBezTo>
                    <a:pt x="312" y="676"/>
                    <a:pt x="310" y="673"/>
                    <a:pt x="310" y="676"/>
                  </a:cubicBezTo>
                  <a:cubicBezTo>
                    <a:pt x="310" y="677"/>
                    <a:pt x="308" y="676"/>
                    <a:pt x="307" y="677"/>
                  </a:cubicBezTo>
                  <a:cubicBezTo>
                    <a:pt x="305" y="678"/>
                    <a:pt x="305" y="682"/>
                    <a:pt x="301" y="681"/>
                  </a:cubicBezTo>
                  <a:cubicBezTo>
                    <a:pt x="300" y="689"/>
                    <a:pt x="301" y="701"/>
                    <a:pt x="303" y="712"/>
                  </a:cubicBezTo>
                  <a:cubicBezTo>
                    <a:pt x="302" y="713"/>
                    <a:pt x="300" y="714"/>
                    <a:pt x="300" y="712"/>
                  </a:cubicBezTo>
                  <a:cubicBezTo>
                    <a:pt x="298" y="712"/>
                    <a:pt x="299" y="714"/>
                    <a:pt x="299" y="715"/>
                  </a:cubicBezTo>
                  <a:cubicBezTo>
                    <a:pt x="297" y="716"/>
                    <a:pt x="295" y="714"/>
                    <a:pt x="294" y="716"/>
                  </a:cubicBezTo>
                  <a:cubicBezTo>
                    <a:pt x="294" y="718"/>
                    <a:pt x="289" y="718"/>
                    <a:pt x="287" y="721"/>
                  </a:cubicBezTo>
                  <a:cubicBezTo>
                    <a:pt x="287" y="729"/>
                    <a:pt x="287" y="729"/>
                    <a:pt x="287" y="729"/>
                  </a:cubicBezTo>
                  <a:cubicBezTo>
                    <a:pt x="284" y="729"/>
                    <a:pt x="286" y="734"/>
                    <a:pt x="285" y="736"/>
                  </a:cubicBezTo>
                  <a:cubicBezTo>
                    <a:pt x="284" y="737"/>
                    <a:pt x="282" y="737"/>
                    <a:pt x="282" y="737"/>
                  </a:cubicBezTo>
                  <a:cubicBezTo>
                    <a:pt x="281" y="740"/>
                    <a:pt x="281" y="742"/>
                    <a:pt x="279" y="744"/>
                  </a:cubicBezTo>
                  <a:cubicBezTo>
                    <a:pt x="279" y="745"/>
                    <a:pt x="279" y="747"/>
                    <a:pt x="279" y="747"/>
                  </a:cubicBezTo>
                  <a:cubicBezTo>
                    <a:pt x="279" y="748"/>
                    <a:pt x="276" y="747"/>
                    <a:pt x="276" y="747"/>
                  </a:cubicBezTo>
                  <a:cubicBezTo>
                    <a:pt x="276" y="748"/>
                    <a:pt x="277" y="751"/>
                    <a:pt x="276" y="751"/>
                  </a:cubicBezTo>
                  <a:cubicBezTo>
                    <a:pt x="276" y="752"/>
                    <a:pt x="274" y="751"/>
                    <a:pt x="273" y="751"/>
                  </a:cubicBezTo>
                  <a:cubicBezTo>
                    <a:pt x="273" y="752"/>
                    <a:pt x="274" y="754"/>
                    <a:pt x="273" y="754"/>
                  </a:cubicBezTo>
                  <a:cubicBezTo>
                    <a:pt x="273" y="755"/>
                    <a:pt x="271" y="754"/>
                    <a:pt x="271" y="754"/>
                  </a:cubicBezTo>
                  <a:cubicBezTo>
                    <a:pt x="270" y="755"/>
                    <a:pt x="268" y="757"/>
                    <a:pt x="268" y="758"/>
                  </a:cubicBezTo>
                  <a:cubicBezTo>
                    <a:pt x="268" y="760"/>
                    <a:pt x="266" y="759"/>
                    <a:pt x="265" y="760"/>
                  </a:cubicBezTo>
                  <a:cubicBezTo>
                    <a:pt x="265" y="760"/>
                    <a:pt x="265" y="762"/>
                    <a:pt x="265" y="763"/>
                  </a:cubicBezTo>
                  <a:cubicBezTo>
                    <a:pt x="264" y="763"/>
                    <a:pt x="263" y="762"/>
                    <a:pt x="262" y="763"/>
                  </a:cubicBezTo>
                  <a:cubicBezTo>
                    <a:pt x="261" y="763"/>
                    <a:pt x="260" y="765"/>
                    <a:pt x="259" y="765"/>
                  </a:cubicBezTo>
                  <a:cubicBezTo>
                    <a:pt x="259" y="766"/>
                    <a:pt x="257" y="768"/>
                    <a:pt x="257" y="768"/>
                  </a:cubicBezTo>
                  <a:cubicBezTo>
                    <a:pt x="256" y="769"/>
                    <a:pt x="252" y="770"/>
                    <a:pt x="252" y="770"/>
                  </a:cubicBezTo>
                  <a:cubicBezTo>
                    <a:pt x="251" y="769"/>
                    <a:pt x="251" y="769"/>
                    <a:pt x="250" y="770"/>
                  </a:cubicBezTo>
                  <a:cubicBezTo>
                    <a:pt x="248" y="771"/>
                    <a:pt x="247" y="770"/>
                    <a:pt x="244" y="771"/>
                  </a:cubicBezTo>
                  <a:cubicBezTo>
                    <a:pt x="243" y="771"/>
                    <a:pt x="234" y="775"/>
                    <a:pt x="231" y="771"/>
                  </a:cubicBezTo>
                  <a:cubicBezTo>
                    <a:pt x="229" y="771"/>
                    <a:pt x="231" y="773"/>
                    <a:pt x="231" y="772"/>
                  </a:cubicBezTo>
                  <a:cubicBezTo>
                    <a:pt x="229" y="776"/>
                    <a:pt x="226" y="773"/>
                    <a:pt x="222" y="774"/>
                  </a:cubicBezTo>
                  <a:cubicBezTo>
                    <a:pt x="220" y="774"/>
                    <a:pt x="221" y="775"/>
                    <a:pt x="222" y="775"/>
                  </a:cubicBezTo>
                  <a:cubicBezTo>
                    <a:pt x="220" y="777"/>
                    <a:pt x="213" y="774"/>
                    <a:pt x="209" y="774"/>
                  </a:cubicBezTo>
                  <a:cubicBezTo>
                    <a:pt x="209" y="767"/>
                    <a:pt x="203" y="763"/>
                    <a:pt x="206" y="757"/>
                  </a:cubicBezTo>
                  <a:cubicBezTo>
                    <a:pt x="203" y="754"/>
                    <a:pt x="200" y="752"/>
                    <a:pt x="200" y="746"/>
                  </a:cubicBezTo>
                  <a:cubicBezTo>
                    <a:pt x="196" y="750"/>
                    <a:pt x="200" y="748"/>
                    <a:pt x="198" y="742"/>
                  </a:cubicBezTo>
                  <a:cubicBezTo>
                    <a:pt x="196" y="735"/>
                    <a:pt x="187" y="730"/>
                    <a:pt x="189" y="722"/>
                  </a:cubicBezTo>
                  <a:cubicBezTo>
                    <a:pt x="188" y="721"/>
                    <a:pt x="188" y="725"/>
                    <a:pt x="188" y="725"/>
                  </a:cubicBezTo>
                  <a:cubicBezTo>
                    <a:pt x="185" y="724"/>
                    <a:pt x="188" y="715"/>
                    <a:pt x="185" y="719"/>
                  </a:cubicBezTo>
                  <a:cubicBezTo>
                    <a:pt x="183" y="717"/>
                    <a:pt x="183" y="712"/>
                    <a:pt x="184" y="709"/>
                  </a:cubicBezTo>
                  <a:cubicBezTo>
                    <a:pt x="184" y="705"/>
                    <a:pt x="185" y="702"/>
                    <a:pt x="182" y="697"/>
                  </a:cubicBezTo>
                  <a:cubicBezTo>
                    <a:pt x="183" y="695"/>
                    <a:pt x="179" y="696"/>
                    <a:pt x="178" y="695"/>
                  </a:cubicBezTo>
                  <a:cubicBezTo>
                    <a:pt x="177" y="694"/>
                    <a:pt x="182" y="691"/>
                    <a:pt x="175" y="693"/>
                  </a:cubicBezTo>
                  <a:cubicBezTo>
                    <a:pt x="175" y="692"/>
                    <a:pt x="176" y="689"/>
                    <a:pt x="175" y="688"/>
                  </a:cubicBezTo>
                  <a:cubicBezTo>
                    <a:pt x="175" y="688"/>
                    <a:pt x="173" y="689"/>
                    <a:pt x="172" y="688"/>
                  </a:cubicBezTo>
                  <a:cubicBezTo>
                    <a:pt x="172" y="688"/>
                    <a:pt x="176" y="683"/>
                    <a:pt x="171" y="684"/>
                  </a:cubicBezTo>
                  <a:cubicBezTo>
                    <a:pt x="171" y="682"/>
                    <a:pt x="173" y="681"/>
                    <a:pt x="172" y="678"/>
                  </a:cubicBezTo>
                  <a:cubicBezTo>
                    <a:pt x="170" y="677"/>
                    <a:pt x="173" y="672"/>
                    <a:pt x="168" y="673"/>
                  </a:cubicBezTo>
                  <a:cubicBezTo>
                    <a:pt x="168" y="660"/>
                    <a:pt x="169" y="656"/>
                    <a:pt x="175" y="648"/>
                  </a:cubicBezTo>
                  <a:cubicBezTo>
                    <a:pt x="174" y="646"/>
                    <a:pt x="177" y="640"/>
                    <a:pt x="174" y="641"/>
                  </a:cubicBezTo>
                  <a:cubicBezTo>
                    <a:pt x="174" y="638"/>
                    <a:pt x="177" y="640"/>
                    <a:pt x="178" y="639"/>
                  </a:cubicBezTo>
                  <a:cubicBezTo>
                    <a:pt x="179" y="639"/>
                    <a:pt x="178" y="636"/>
                    <a:pt x="179" y="636"/>
                  </a:cubicBezTo>
                  <a:cubicBezTo>
                    <a:pt x="179" y="634"/>
                    <a:pt x="178" y="621"/>
                    <a:pt x="177" y="625"/>
                  </a:cubicBezTo>
                  <a:cubicBezTo>
                    <a:pt x="174" y="623"/>
                    <a:pt x="175" y="619"/>
                    <a:pt x="175" y="617"/>
                  </a:cubicBezTo>
                  <a:cubicBezTo>
                    <a:pt x="175" y="613"/>
                    <a:pt x="176" y="610"/>
                    <a:pt x="175" y="607"/>
                  </a:cubicBezTo>
                  <a:cubicBezTo>
                    <a:pt x="175" y="605"/>
                    <a:pt x="173" y="606"/>
                    <a:pt x="172" y="606"/>
                  </a:cubicBezTo>
                  <a:cubicBezTo>
                    <a:pt x="172" y="605"/>
                    <a:pt x="174" y="604"/>
                    <a:pt x="174" y="603"/>
                  </a:cubicBezTo>
                  <a:cubicBezTo>
                    <a:pt x="174" y="603"/>
                    <a:pt x="172" y="602"/>
                    <a:pt x="172" y="601"/>
                  </a:cubicBezTo>
                  <a:cubicBezTo>
                    <a:pt x="172" y="598"/>
                    <a:pt x="171" y="599"/>
                    <a:pt x="170" y="597"/>
                  </a:cubicBezTo>
                  <a:cubicBezTo>
                    <a:pt x="169" y="597"/>
                    <a:pt x="170" y="595"/>
                    <a:pt x="170" y="594"/>
                  </a:cubicBezTo>
                  <a:cubicBezTo>
                    <a:pt x="169" y="594"/>
                    <a:pt x="166" y="594"/>
                    <a:pt x="167" y="593"/>
                  </a:cubicBezTo>
                  <a:cubicBezTo>
                    <a:pt x="167" y="593"/>
                    <a:pt x="168" y="593"/>
                    <a:pt x="168" y="593"/>
                  </a:cubicBezTo>
                  <a:cubicBezTo>
                    <a:pt x="166" y="590"/>
                    <a:pt x="165" y="589"/>
                    <a:pt x="161" y="587"/>
                  </a:cubicBezTo>
                  <a:cubicBezTo>
                    <a:pt x="160" y="587"/>
                    <a:pt x="161" y="586"/>
                    <a:pt x="160" y="586"/>
                  </a:cubicBezTo>
                  <a:cubicBezTo>
                    <a:pt x="158" y="586"/>
                    <a:pt x="158" y="582"/>
                    <a:pt x="156" y="583"/>
                  </a:cubicBezTo>
                  <a:cubicBezTo>
                    <a:pt x="153" y="571"/>
                    <a:pt x="156" y="561"/>
                    <a:pt x="156" y="548"/>
                  </a:cubicBezTo>
                  <a:cubicBezTo>
                    <a:pt x="155" y="545"/>
                    <a:pt x="152" y="550"/>
                    <a:pt x="153" y="544"/>
                  </a:cubicBezTo>
                  <a:cubicBezTo>
                    <a:pt x="145" y="544"/>
                    <a:pt x="138" y="543"/>
                    <a:pt x="133" y="541"/>
                  </a:cubicBezTo>
                  <a:cubicBezTo>
                    <a:pt x="135" y="533"/>
                    <a:pt x="129" y="542"/>
                    <a:pt x="130" y="534"/>
                  </a:cubicBezTo>
                  <a:cubicBezTo>
                    <a:pt x="124" y="532"/>
                    <a:pt x="123" y="531"/>
                    <a:pt x="115" y="533"/>
                  </a:cubicBezTo>
                  <a:cubicBezTo>
                    <a:pt x="114" y="533"/>
                    <a:pt x="111" y="533"/>
                    <a:pt x="109" y="534"/>
                  </a:cubicBezTo>
                  <a:cubicBezTo>
                    <a:pt x="109" y="534"/>
                    <a:pt x="105" y="536"/>
                    <a:pt x="101" y="535"/>
                  </a:cubicBezTo>
                  <a:cubicBezTo>
                    <a:pt x="103" y="539"/>
                    <a:pt x="105" y="537"/>
                    <a:pt x="98" y="538"/>
                  </a:cubicBezTo>
                  <a:cubicBezTo>
                    <a:pt x="93" y="539"/>
                    <a:pt x="90" y="541"/>
                    <a:pt x="83" y="541"/>
                  </a:cubicBezTo>
                  <a:cubicBezTo>
                    <a:pt x="80" y="541"/>
                    <a:pt x="80" y="540"/>
                    <a:pt x="78" y="540"/>
                  </a:cubicBezTo>
                  <a:cubicBezTo>
                    <a:pt x="69" y="539"/>
                    <a:pt x="60" y="544"/>
                    <a:pt x="52" y="542"/>
                  </a:cubicBezTo>
                  <a:cubicBezTo>
                    <a:pt x="52" y="538"/>
                    <a:pt x="47" y="539"/>
                    <a:pt x="45" y="538"/>
                  </a:cubicBezTo>
                  <a:cubicBezTo>
                    <a:pt x="44" y="538"/>
                    <a:pt x="45" y="536"/>
                    <a:pt x="45" y="535"/>
                  </a:cubicBezTo>
                  <a:cubicBezTo>
                    <a:pt x="44" y="535"/>
                    <a:pt x="41" y="536"/>
                    <a:pt x="41" y="535"/>
                  </a:cubicBezTo>
                  <a:cubicBezTo>
                    <a:pt x="40" y="535"/>
                    <a:pt x="41" y="533"/>
                    <a:pt x="41" y="533"/>
                  </a:cubicBezTo>
                  <a:cubicBezTo>
                    <a:pt x="39" y="532"/>
                    <a:pt x="38" y="533"/>
                    <a:pt x="38" y="531"/>
                  </a:cubicBezTo>
                  <a:cubicBezTo>
                    <a:pt x="38" y="531"/>
                    <a:pt x="35" y="529"/>
                    <a:pt x="35" y="528"/>
                  </a:cubicBezTo>
                  <a:cubicBezTo>
                    <a:pt x="34" y="528"/>
                    <a:pt x="35" y="527"/>
                    <a:pt x="34" y="527"/>
                  </a:cubicBezTo>
                  <a:cubicBezTo>
                    <a:pt x="32" y="527"/>
                    <a:pt x="33" y="525"/>
                    <a:pt x="32" y="524"/>
                  </a:cubicBezTo>
                  <a:cubicBezTo>
                    <a:pt x="31" y="523"/>
                    <a:pt x="30" y="524"/>
                    <a:pt x="29" y="523"/>
                  </a:cubicBezTo>
                  <a:cubicBezTo>
                    <a:pt x="29" y="522"/>
                    <a:pt x="30" y="521"/>
                    <a:pt x="29" y="520"/>
                  </a:cubicBezTo>
                  <a:cubicBezTo>
                    <a:pt x="28" y="519"/>
                    <a:pt x="26" y="521"/>
                    <a:pt x="26" y="519"/>
                  </a:cubicBezTo>
                  <a:cubicBezTo>
                    <a:pt x="26" y="518"/>
                    <a:pt x="28" y="516"/>
                    <a:pt x="28" y="517"/>
                  </a:cubicBezTo>
                  <a:cubicBezTo>
                    <a:pt x="26" y="512"/>
                    <a:pt x="20" y="514"/>
                    <a:pt x="21" y="509"/>
                  </a:cubicBezTo>
                  <a:cubicBezTo>
                    <a:pt x="14" y="511"/>
                    <a:pt x="17" y="503"/>
                    <a:pt x="11" y="505"/>
                  </a:cubicBezTo>
                  <a:cubicBezTo>
                    <a:pt x="12" y="503"/>
                    <a:pt x="13" y="502"/>
                    <a:pt x="12" y="500"/>
                  </a:cubicBezTo>
                  <a:cubicBezTo>
                    <a:pt x="12" y="498"/>
                    <a:pt x="9" y="499"/>
                    <a:pt x="7" y="499"/>
                  </a:cubicBezTo>
                  <a:cubicBezTo>
                    <a:pt x="8" y="496"/>
                    <a:pt x="4" y="496"/>
                    <a:pt x="4" y="495"/>
                  </a:cubicBezTo>
                  <a:cubicBezTo>
                    <a:pt x="4" y="492"/>
                    <a:pt x="6" y="493"/>
                    <a:pt x="4" y="489"/>
                  </a:cubicBezTo>
                  <a:cubicBezTo>
                    <a:pt x="4" y="488"/>
                    <a:pt x="3" y="489"/>
                    <a:pt x="3" y="488"/>
                  </a:cubicBezTo>
                  <a:cubicBezTo>
                    <a:pt x="3" y="487"/>
                    <a:pt x="1" y="483"/>
                    <a:pt x="0" y="482"/>
                  </a:cubicBezTo>
                  <a:cubicBezTo>
                    <a:pt x="0" y="480"/>
                    <a:pt x="3" y="482"/>
                    <a:pt x="4" y="481"/>
                  </a:cubicBezTo>
                  <a:cubicBezTo>
                    <a:pt x="5" y="480"/>
                    <a:pt x="4" y="476"/>
                    <a:pt x="7" y="476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7" y="451"/>
                    <a:pt x="4" y="452"/>
                    <a:pt x="4" y="451"/>
                  </a:cubicBezTo>
                  <a:cubicBezTo>
                    <a:pt x="4" y="451"/>
                    <a:pt x="5" y="449"/>
                    <a:pt x="5" y="448"/>
                  </a:cubicBezTo>
                  <a:cubicBezTo>
                    <a:pt x="6" y="446"/>
                    <a:pt x="4" y="445"/>
                    <a:pt x="4" y="443"/>
                  </a:cubicBezTo>
                  <a:cubicBezTo>
                    <a:pt x="9" y="449"/>
                    <a:pt x="4" y="433"/>
                    <a:pt x="10" y="439"/>
                  </a:cubicBezTo>
                  <a:cubicBezTo>
                    <a:pt x="11" y="437"/>
                    <a:pt x="9" y="432"/>
                    <a:pt x="11" y="430"/>
                  </a:cubicBezTo>
                  <a:cubicBezTo>
                    <a:pt x="11" y="430"/>
                    <a:pt x="14" y="430"/>
                    <a:pt x="14" y="430"/>
                  </a:cubicBezTo>
                  <a:cubicBezTo>
                    <a:pt x="14" y="429"/>
                    <a:pt x="12" y="428"/>
                    <a:pt x="12" y="426"/>
                  </a:cubicBezTo>
                  <a:cubicBezTo>
                    <a:pt x="18" y="425"/>
                    <a:pt x="17" y="417"/>
                    <a:pt x="22" y="416"/>
                  </a:cubicBezTo>
                  <a:cubicBezTo>
                    <a:pt x="22" y="411"/>
                    <a:pt x="27" y="411"/>
                    <a:pt x="26" y="406"/>
                  </a:cubicBezTo>
                  <a:cubicBezTo>
                    <a:pt x="29" y="407"/>
                    <a:pt x="29" y="405"/>
                    <a:pt x="29" y="404"/>
                  </a:cubicBezTo>
                  <a:cubicBezTo>
                    <a:pt x="38" y="403"/>
                    <a:pt x="44" y="400"/>
                    <a:pt x="43" y="389"/>
                  </a:cubicBezTo>
                  <a:cubicBezTo>
                    <a:pt x="49" y="391"/>
                    <a:pt x="44" y="382"/>
                    <a:pt x="49" y="382"/>
                  </a:cubicBezTo>
                  <a:cubicBezTo>
                    <a:pt x="49" y="374"/>
                    <a:pt x="49" y="374"/>
                    <a:pt x="49" y="374"/>
                  </a:cubicBezTo>
                  <a:cubicBezTo>
                    <a:pt x="51" y="374"/>
                    <a:pt x="52" y="372"/>
                    <a:pt x="55" y="373"/>
                  </a:cubicBezTo>
                  <a:cubicBezTo>
                    <a:pt x="57" y="370"/>
                    <a:pt x="59" y="368"/>
                    <a:pt x="62" y="364"/>
                  </a:cubicBezTo>
                  <a:cubicBezTo>
                    <a:pt x="62" y="363"/>
                    <a:pt x="63" y="364"/>
                    <a:pt x="63" y="363"/>
                  </a:cubicBezTo>
                  <a:cubicBezTo>
                    <a:pt x="63" y="361"/>
                    <a:pt x="67" y="361"/>
                    <a:pt x="66" y="359"/>
                  </a:cubicBezTo>
                  <a:cubicBezTo>
                    <a:pt x="72" y="360"/>
                    <a:pt x="73" y="355"/>
                    <a:pt x="78" y="356"/>
                  </a:cubicBezTo>
                  <a:cubicBezTo>
                    <a:pt x="76" y="361"/>
                    <a:pt x="85" y="356"/>
                    <a:pt x="83" y="361"/>
                  </a:cubicBezTo>
                  <a:cubicBezTo>
                    <a:pt x="85" y="358"/>
                    <a:pt x="97" y="363"/>
                    <a:pt x="97" y="357"/>
                  </a:cubicBezTo>
                  <a:cubicBezTo>
                    <a:pt x="103" y="356"/>
                    <a:pt x="109" y="355"/>
                    <a:pt x="112" y="350"/>
                  </a:cubicBezTo>
                  <a:cubicBezTo>
                    <a:pt x="114" y="350"/>
                    <a:pt x="116" y="350"/>
                    <a:pt x="116" y="349"/>
                  </a:cubicBezTo>
                  <a:cubicBezTo>
                    <a:pt x="119" y="349"/>
                    <a:pt x="119" y="350"/>
                    <a:pt x="122" y="350"/>
                  </a:cubicBezTo>
                  <a:cubicBezTo>
                    <a:pt x="125" y="350"/>
                    <a:pt x="128" y="349"/>
                    <a:pt x="130" y="349"/>
                  </a:cubicBezTo>
                  <a:cubicBezTo>
                    <a:pt x="130" y="349"/>
                    <a:pt x="131" y="350"/>
                    <a:pt x="132" y="350"/>
                  </a:cubicBezTo>
                  <a:cubicBezTo>
                    <a:pt x="135" y="350"/>
                    <a:pt x="141" y="353"/>
                    <a:pt x="147" y="352"/>
                  </a:cubicBezTo>
                  <a:cubicBezTo>
                    <a:pt x="150" y="351"/>
                    <a:pt x="154" y="347"/>
                    <a:pt x="157" y="350"/>
                  </a:cubicBezTo>
                  <a:cubicBezTo>
                    <a:pt x="159" y="353"/>
                    <a:pt x="158" y="350"/>
                    <a:pt x="163" y="350"/>
                  </a:cubicBezTo>
                  <a:cubicBezTo>
                    <a:pt x="163" y="351"/>
                    <a:pt x="164" y="352"/>
                    <a:pt x="164" y="353"/>
                  </a:cubicBezTo>
                  <a:cubicBezTo>
                    <a:pt x="164" y="353"/>
                    <a:pt x="161" y="354"/>
                    <a:pt x="161" y="354"/>
                  </a:cubicBezTo>
                  <a:cubicBezTo>
                    <a:pt x="161" y="356"/>
                    <a:pt x="162" y="355"/>
                    <a:pt x="163" y="356"/>
                  </a:cubicBezTo>
                  <a:cubicBezTo>
                    <a:pt x="163" y="357"/>
                    <a:pt x="161" y="357"/>
                    <a:pt x="161" y="357"/>
                  </a:cubicBezTo>
                  <a:cubicBezTo>
                    <a:pt x="161" y="358"/>
                    <a:pt x="163" y="359"/>
                    <a:pt x="163" y="360"/>
                  </a:cubicBezTo>
                  <a:cubicBezTo>
                    <a:pt x="162" y="364"/>
                    <a:pt x="160" y="366"/>
                    <a:pt x="164" y="371"/>
                  </a:cubicBezTo>
                  <a:cubicBezTo>
                    <a:pt x="165" y="374"/>
                    <a:pt x="166" y="370"/>
                    <a:pt x="168" y="373"/>
                  </a:cubicBezTo>
                  <a:cubicBezTo>
                    <a:pt x="168" y="374"/>
                    <a:pt x="171" y="373"/>
                    <a:pt x="171" y="374"/>
                  </a:cubicBezTo>
                  <a:cubicBezTo>
                    <a:pt x="171" y="374"/>
                    <a:pt x="171" y="377"/>
                    <a:pt x="171" y="377"/>
                  </a:cubicBezTo>
                  <a:cubicBezTo>
                    <a:pt x="172" y="378"/>
                    <a:pt x="175" y="376"/>
                    <a:pt x="175" y="378"/>
                  </a:cubicBezTo>
                  <a:cubicBezTo>
                    <a:pt x="180" y="376"/>
                    <a:pt x="183" y="382"/>
                    <a:pt x="185" y="378"/>
                  </a:cubicBezTo>
                  <a:cubicBezTo>
                    <a:pt x="187" y="378"/>
                    <a:pt x="186" y="381"/>
                    <a:pt x="186" y="381"/>
                  </a:cubicBezTo>
                  <a:cubicBezTo>
                    <a:pt x="189" y="383"/>
                    <a:pt x="190" y="381"/>
                    <a:pt x="193" y="382"/>
                  </a:cubicBezTo>
                  <a:cubicBezTo>
                    <a:pt x="194" y="383"/>
                    <a:pt x="194" y="385"/>
                    <a:pt x="195" y="385"/>
                  </a:cubicBezTo>
                  <a:cubicBezTo>
                    <a:pt x="195" y="386"/>
                    <a:pt x="197" y="385"/>
                    <a:pt x="198" y="385"/>
                  </a:cubicBezTo>
                  <a:cubicBezTo>
                    <a:pt x="199" y="387"/>
                    <a:pt x="200" y="386"/>
                    <a:pt x="202" y="387"/>
                  </a:cubicBezTo>
                  <a:cubicBezTo>
                    <a:pt x="202" y="387"/>
                    <a:pt x="203" y="389"/>
                    <a:pt x="203" y="389"/>
                  </a:cubicBezTo>
                  <a:cubicBezTo>
                    <a:pt x="204" y="390"/>
                    <a:pt x="206" y="388"/>
                    <a:pt x="207" y="388"/>
                  </a:cubicBezTo>
                  <a:cubicBezTo>
                    <a:pt x="207" y="388"/>
                    <a:pt x="208" y="389"/>
                    <a:pt x="209" y="389"/>
                  </a:cubicBezTo>
                  <a:cubicBezTo>
                    <a:pt x="210" y="390"/>
                    <a:pt x="211" y="389"/>
                    <a:pt x="212" y="389"/>
                  </a:cubicBezTo>
                  <a:cubicBezTo>
                    <a:pt x="212" y="388"/>
                    <a:pt x="214" y="388"/>
                    <a:pt x="214" y="387"/>
                  </a:cubicBezTo>
                  <a:cubicBezTo>
                    <a:pt x="214" y="387"/>
                    <a:pt x="217" y="386"/>
                    <a:pt x="216" y="385"/>
                  </a:cubicBezTo>
                  <a:cubicBezTo>
                    <a:pt x="212" y="382"/>
                    <a:pt x="220" y="383"/>
                    <a:pt x="220" y="378"/>
                  </a:cubicBezTo>
                  <a:cubicBezTo>
                    <a:pt x="224" y="379"/>
                    <a:pt x="224" y="376"/>
                    <a:pt x="229" y="377"/>
                  </a:cubicBezTo>
                  <a:cubicBezTo>
                    <a:pt x="229" y="377"/>
                    <a:pt x="230" y="378"/>
                    <a:pt x="230" y="378"/>
                  </a:cubicBezTo>
                  <a:cubicBezTo>
                    <a:pt x="232" y="379"/>
                    <a:pt x="234" y="378"/>
                    <a:pt x="236" y="378"/>
                  </a:cubicBezTo>
                  <a:cubicBezTo>
                    <a:pt x="236" y="378"/>
                    <a:pt x="238" y="381"/>
                    <a:pt x="238" y="381"/>
                  </a:cubicBezTo>
                  <a:cubicBezTo>
                    <a:pt x="239" y="381"/>
                    <a:pt x="241" y="379"/>
                    <a:pt x="243" y="380"/>
                  </a:cubicBezTo>
                  <a:cubicBezTo>
                    <a:pt x="243" y="380"/>
                    <a:pt x="242" y="382"/>
                    <a:pt x="243" y="382"/>
                  </a:cubicBezTo>
                  <a:cubicBezTo>
                    <a:pt x="244" y="383"/>
                    <a:pt x="246" y="380"/>
                    <a:pt x="248" y="381"/>
                  </a:cubicBezTo>
                  <a:cubicBezTo>
                    <a:pt x="249" y="382"/>
                    <a:pt x="245" y="383"/>
                    <a:pt x="245" y="382"/>
                  </a:cubicBezTo>
                  <a:cubicBezTo>
                    <a:pt x="246" y="385"/>
                    <a:pt x="255" y="385"/>
                    <a:pt x="259" y="385"/>
                  </a:cubicBezTo>
                  <a:cubicBezTo>
                    <a:pt x="259" y="391"/>
                    <a:pt x="271" y="389"/>
                    <a:pt x="273" y="385"/>
                  </a:cubicBezTo>
                  <a:cubicBezTo>
                    <a:pt x="274" y="387"/>
                    <a:pt x="280" y="384"/>
                    <a:pt x="282" y="385"/>
                  </a:cubicBezTo>
                  <a:cubicBezTo>
                    <a:pt x="283" y="387"/>
                    <a:pt x="282" y="385"/>
                    <a:pt x="285" y="385"/>
                  </a:cubicBezTo>
                  <a:cubicBezTo>
                    <a:pt x="287" y="386"/>
                    <a:pt x="289" y="387"/>
                    <a:pt x="292" y="387"/>
                  </a:cubicBezTo>
                  <a:cubicBezTo>
                    <a:pt x="294" y="386"/>
                    <a:pt x="295" y="384"/>
                    <a:pt x="299" y="384"/>
                  </a:cubicBezTo>
                  <a:cubicBezTo>
                    <a:pt x="300" y="381"/>
                    <a:pt x="299" y="376"/>
                    <a:pt x="303" y="375"/>
                  </a:cubicBezTo>
                  <a:cubicBezTo>
                    <a:pt x="303" y="373"/>
                    <a:pt x="301" y="373"/>
                    <a:pt x="301" y="370"/>
                  </a:cubicBezTo>
                  <a:cubicBezTo>
                    <a:pt x="306" y="370"/>
                    <a:pt x="306" y="361"/>
                    <a:pt x="310" y="366"/>
                  </a:cubicBezTo>
                  <a:cubicBezTo>
                    <a:pt x="311" y="360"/>
                    <a:pt x="308" y="359"/>
                    <a:pt x="304" y="359"/>
                  </a:cubicBezTo>
                  <a:cubicBezTo>
                    <a:pt x="305" y="357"/>
                    <a:pt x="306" y="355"/>
                    <a:pt x="306" y="353"/>
                  </a:cubicBezTo>
                  <a:cubicBezTo>
                    <a:pt x="304" y="349"/>
                    <a:pt x="296" y="352"/>
                    <a:pt x="294" y="347"/>
                  </a:cubicBezTo>
                  <a:cubicBezTo>
                    <a:pt x="292" y="349"/>
                    <a:pt x="287" y="349"/>
                    <a:pt x="286" y="352"/>
                  </a:cubicBezTo>
                  <a:cubicBezTo>
                    <a:pt x="284" y="352"/>
                    <a:pt x="285" y="349"/>
                    <a:pt x="285" y="349"/>
                  </a:cubicBezTo>
                  <a:cubicBezTo>
                    <a:pt x="282" y="347"/>
                    <a:pt x="278" y="350"/>
                    <a:pt x="275" y="349"/>
                  </a:cubicBezTo>
                  <a:cubicBezTo>
                    <a:pt x="273" y="350"/>
                    <a:pt x="273" y="352"/>
                    <a:pt x="271" y="352"/>
                  </a:cubicBezTo>
                  <a:cubicBezTo>
                    <a:pt x="267" y="352"/>
                    <a:pt x="267" y="346"/>
                    <a:pt x="261" y="347"/>
                  </a:cubicBezTo>
                  <a:cubicBezTo>
                    <a:pt x="261" y="345"/>
                    <a:pt x="259" y="344"/>
                    <a:pt x="259" y="342"/>
                  </a:cubicBezTo>
                  <a:cubicBezTo>
                    <a:pt x="258" y="342"/>
                    <a:pt x="257" y="342"/>
                    <a:pt x="257" y="340"/>
                  </a:cubicBezTo>
                  <a:cubicBezTo>
                    <a:pt x="256" y="339"/>
                    <a:pt x="254" y="338"/>
                    <a:pt x="251" y="338"/>
                  </a:cubicBezTo>
                  <a:cubicBezTo>
                    <a:pt x="254" y="334"/>
                    <a:pt x="252" y="326"/>
                    <a:pt x="251" y="322"/>
                  </a:cubicBezTo>
                  <a:cubicBezTo>
                    <a:pt x="247" y="325"/>
                    <a:pt x="243" y="319"/>
                    <a:pt x="243" y="326"/>
                  </a:cubicBezTo>
                  <a:cubicBezTo>
                    <a:pt x="238" y="324"/>
                    <a:pt x="238" y="328"/>
                    <a:pt x="234" y="325"/>
                  </a:cubicBezTo>
                  <a:cubicBezTo>
                    <a:pt x="234" y="327"/>
                    <a:pt x="234" y="327"/>
                    <a:pt x="233" y="328"/>
                  </a:cubicBezTo>
                  <a:cubicBezTo>
                    <a:pt x="234" y="329"/>
                    <a:pt x="235" y="329"/>
                    <a:pt x="236" y="331"/>
                  </a:cubicBezTo>
                  <a:cubicBezTo>
                    <a:pt x="236" y="332"/>
                    <a:pt x="235" y="334"/>
                    <a:pt x="238" y="333"/>
                  </a:cubicBezTo>
                  <a:cubicBezTo>
                    <a:pt x="237" y="338"/>
                    <a:pt x="237" y="336"/>
                    <a:pt x="240" y="339"/>
                  </a:cubicBezTo>
                  <a:cubicBezTo>
                    <a:pt x="241" y="342"/>
                    <a:pt x="238" y="341"/>
                    <a:pt x="237" y="342"/>
                  </a:cubicBezTo>
                  <a:cubicBezTo>
                    <a:pt x="237" y="342"/>
                    <a:pt x="235" y="347"/>
                    <a:pt x="234" y="346"/>
                  </a:cubicBezTo>
                  <a:cubicBezTo>
                    <a:pt x="231" y="343"/>
                    <a:pt x="234" y="350"/>
                    <a:pt x="229" y="349"/>
                  </a:cubicBezTo>
                  <a:cubicBezTo>
                    <a:pt x="228" y="348"/>
                    <a:pt x="227" y="346"/>
                    <a:pt x="226" y="346"/>
                  </a:cubicBezTo>
                  <a:cubicBezTo>
                    <a:pt x="225" y="344"/>
                    <a:pt x="227" y="343"/>
                    <a:pt x="229" y="343"/>
                  </a:cubicBezTo>
                  <a:cubicBezTo>
                    <a:pt x="227" y="341"/>
                    <a:pt x="222" y="340"/>
                    <a:pt x="226" y="336"/>
                  </a:cubicBezTo>
                  <a:cubicBezTo>
                    <a:pt x="224" y="335"/>
                    <a:pt x="221" y="337"/>
                    <a:pt x="220" y="336"/>
                  </a:cubicBezTo>
                  <a:cubicBezTo>
                    <a:pt x="219" y="335"/>
                    <a:pt x="223" y="335"/>
                    <a:pt x="223" y="335"/>
                  </a:cubicBezTo>
                  <a:cubicBezTo>
                    <a:pt x="223" y="335"/>
                    <a:pt x="219" y="331"/>
                    <a:pt x="216" y="329"/>
                  </a:cubicBezTo>
                  <a:cubicBezTo>
                    <a:pt x="217" y="323"/>
                    <a:pt x="213" y="321"/>
                    <a:pt x="213" y="315"/>
                  </a:cubicBezTo>
                  <a:cubicBezTo>
                    <a:pt x="214" y="313"/>
                    <a:pt x="209" y="315"/>
                    <a:pt x="209" y="314"/>
                  </a:cubicBezTo>
                  <a:cubicBezTo>
                    <a:pt x="209" y="313"/>
                    <a:pt x="211" y="311"/>
                    <a:pt x="210" y="311"/>
                  </a:cubicBezTo>
                  <a:cubicBezTo>
                    <a:pt x="207" y="309"/>
                    <a:pt x="207" y="311"/>
                    <a:pt x="205" y="310"/>
                  </a:cubicBezTo>
                  <a:cubicBezTo>
                    <a:pt x="204" y="309"/>
                    <a:pt x="206" y="308"/>
                    <a:pt x="206" y="307"/>
                  </a:cubicBezTo>
                  <a:cubicBezTo>
                    <a:pt x="206" y="306"/>
                    <a:pt x="204" y="308"/>
                    <a:pt x="205" y="308"/>
                  </a:cubicBezTo>
                  <a:cubicBezTo>
                    <a:pt x="203" y="308"/>
                    <a:pt x="204" y="306"/>
                    <a:pt x="203" y="305"/>
                  </a:cubicBezTo>
                  <a:cubicBezTo>
                    <a:pt x="198" y="306"/>
                    <a:pt x="198" y="302"/>
                    <a:pt x="192" y="303"/>
                  </a:cubicBezTo>
                  <a:cubicBezTo>
                    <a:pt x="192" y="301"/>
                    <a:pt x="190" y="301"/>
                    <a:pt x="189" y="300"/>
                  </a:cubicBezTo>
                  <a:cubicBezTo>
                    <a:pt x="189" y="299"/>
                    <a:pt x="190" y="297"/>
                    <a:pt x="189" y="297"/>
                  </a:cubicBezTo>
                  <a:cubicBezTo>
                    <a:pt x="189" y="296"/>
                    <a:pt x="187" y="297"/>
                    <a:pt x="186" y="297"/>
                  </a:cubicBezTo>
                  <a:cubicBezTo>
                    <a:pt x="186" y="297"/>
                    <a:pt x="186" y="291"/>
                    <a:pt x="185" y="293"/>
                  </a:cubicBezTo>
                  <a:cubicBezTo>
                    <a:pt x="184" y="294"/>
                    <a:pt x="183" y="293"/>
                    <a:pt x="182" y="291"/>
                  </a:cubicBezTo>
                  <a:cubicBezTo>
                    <a:pt x="182" y="291"/>
                    <a:pt x="180" y="290"/>
                    <a:pt x="181" y="288"/>
                  </a:cubicBezTo>
                  <a:cubicBezTo>
                    <a:pt x="176" y="289"/>
                    <a:pt x="177" y="290"/>
                    <a:pt x="172" y="288"/>
                  </a:cubicBezTo>
                  <a:cubicBezTo>
                    <a:pt x="171" y="289"/>
                    <a:pt x="171" y="291"/>
                    <a:pt x="170" y="291"/>
                  </a:cubicBezTo>
                  <a:cubicBezTo>
                    <a:pt x="168" y="295"/>
                    <a:pt x="172" y="294"/>
                    <a:pt x="172" y="297"/>
                  </a:cubicBezTo>
                  <a:cubicBezTo>
                    <a:pt x="172" y="298"/>
                    <a:pt x="175" y="301"/>
                    <a:pt x="175" y="301"/>
                  </a:cubicBezTo>
                  <a:cubicBezTo>
                    <a:pt x="176" y="302"/>
                    <a:pt x="176" y="303"/>
                    <a:pt x="178" y="303"/>
                  </a:cubicBezTo>
                  <a:cubicBezTo>
                    <a:pt x="176" y="307"/>
                    <a:pt x="181" y="306"/>
                    <a:pt x="182" y="308"/>
                  </a:cubicBezTo>
                  <a:cubicBezTo>
                    <a:pt x="183" y="309"/>
                    <a:pt x="184" y="314"/>
                    <a:pt x="185" y="312"/>
                  </a:cubicBezTo>
                  <a:cubicBezTo>
                    <a:pt x="187" y="310"/>
                    <a:pt x="185" y="313"/>
                    <a:pt x="186" y="314"/>
                  </a:cubicBezTo>
                  <a:cubicBezTo>
                    <a:pt x="188" y="315"/>
                    <a:pt x="191" y="314"/>
                    <a:pt x="192" y="318"/>
                  </a:cubicBezTo>
                  <a:cubicBezTo>
                    <a:pt x="194" y="317"/>
                    <a:pt x="194" y="319"/>
                    <a:pt x="195" y="319"/>
                  </a:cubicBezTo>
                  <a:cubicBezTo>
                    <a:pt x="196" y="319"/>
                    <a:pt x="197" y="318"/>
                    <a:pt x="196" y="318"/>
                  </a:cubicBezTo>
                  <a:cubicBezTo>
                    <a:pt x="198" y="318"/>
                    <a:pt x="198" y="322"/>
                    <a:pt x="199" y="319"/>
                  </a:cubicBezTo>
                  <a:cubicBezTo>
                    <a:pt x="202" y="319"/>
                    <a:pt x="198" y="326"/>
                    <a:pt x="203" y="324"/>
                  </a:cubicBezTo>
                  <a:cubicBezTo>
                    <a:pt x="203" y="327"/>
                    <a:pt x="197" y="324"/>
                    <a:pt x="195" y="325"/>
                  </a:cubicBezTo>
                  <a:cubicBezTo>
                    <a:pt x="196" y="326"/>
                    <a:pt x="197" y="326"/>
                    <a:pt x="198" y="328"/>
                  </a:cubicBezTo>
                  <a:cubicBezTo>
                    <a:pt x="199" y="330"/>
                    <a:pt x="195" y="335"/>
                    <a:pt x="198" y="335"/>
                  </a:cubicBezTo>
                  <a:cubicBezTo>
                    <a:pt x="196" y="337"/>
                    <a:pt x="193" y="337"/>
                    <a:pt x="191" y="338"/>
                  </a:cubicBezTo>
                  <a:cubicBezTo>
                    <a:pt x="193" y="337"/>
                    <a:pt x="191" y="332"/>
                    <a:pt x="193" y="332"/>
                  </a:cubicBezTo>
                  <a:cubicBezTo>
                    <a:pt x="192" y="331"/>
                    <a:pt x="193" y="328"/>
                    <a:pt x="191" y="328"/>
                  </a:cubicBezTo>
                  <a:cubicBezTo>
                    <a:pt x="188" y="328"/>
                    <a:pt x="192" y="326"/>
                    <a:pt x="188" y="324"/>
                  </a:cubicBezTo>
                  <a:cubicBezTo>
                    <a:pt x="186" y="323"/>
                    <a:pt x="183" y="323"/>
                    <a:pt x="184" y="319"/>
                  </a:cubicBezTo>
                  <a:cubicBezTo>
                    <a:pt x="178" y="321"/>
                    <a:pt x="177" y="317"/>
                    <a:pt x="172" y="317"/>
                  </a:cubicBezTo>
                  <a:cubicBezTo>
                    <a:pt x="172" y="313"/>
                    <a:pt x="169" y="312"/>
                    <a:pt x="167" y="308"/>
                  </a:cubicBezTo>
                  <a:cubicBezTo>
                    <a:pt x="166" y="307"/>
                    <a:pt x="165" y="308"/>
                    <a:pt x="165" y="307"/>
                  </a:cubicBezTo>
                  <a:cubicBezTo>
                    <a:pt x="165" y="305"/>
                    <a:pt x="163" y="306"/>
                    <a:pt x="163" y="305"/>
                  </a:cubicBezTo>
                  <a:cubicBezTo>
                    <a:pt x="162" y="305"/>
                    <a:pt x="163" y="303"/>
                    <a:pt x="163" y="303"/>
                  </a:cubicBezTo>
                  <a:cubicBezTo>
                    <a:pt x="161" y="302"/>
                    <a:pt x="158" y="303"/>
                    <a:pt x="157" y="303"/>
                  </a:cubicBezTo>
                  <a:cubicBezTo>
                    <a:pt x="156" y="302"/>
                    <a:pt x="159" y="301"/>
                    <a:pt x="160" y="301"/>
                  </a:cubicBezTo>
                  <a:cubicBezTo>
                    <a:pt x="158" y="298"/>
                    <a:pt x="150" y="298"/>
                    <a:pt x="146" y="300"/>
                  </a:cubicBezTo>
                  <a:cubicBezTo>
                    <a:pt x="145" y="301"/>
                    <a:pt x="148" y="301"/>
                    <a:pt x="149" y="301"/>
                  </a:cubicBezTo>
                  <a:cubicBezTo>
                    <a:pt x="147" y="303"/>
                    <a:pt x="146" y="301"/>
                    <a:pt x="144" y="303"/>
                  </a:cubicBezTo>
                  <a:cubicBezTo>
                    <a:pt x="141" y="304"/>
                    <a:pt x="141" y="309"/>
                    <a:pt x="139" y="308"/>
                  </a:cubicBezTo>
                  <a:cubicBezTo>
                    <a:pt x="133" y="308"/>
                    <a:pt x="132" y="303"/>
                    <a:pt x="125" y="304"/>
                  </a:cubicBezTo>
                  <a:cubicBezTo>
                    <a:pt x="123" y="305"/>
                    <a:pt x="123" y="308"/>
                    <a:pt x="119" y="307"/>
                  </a:cubicBezTo>
                  <a:cubicBezTo>
                    <a:pt x="119" y="317"/>
                    <a:pt x="119" y="317"/>
                    <a:pt x="119" y="317"/>
                  </a:cubicBezTo>
                  <a:cubicBezTo>
                    <a:pt x="115" y="319"/>
                    <a:pt x="106" y="317"/>
                    <a:pt x="108" y="325"/>
                  </a:cubicBezTo>
                  <a:cubicBezTo>
                    <a:pt x="99" y="323"/>
                    <a:pt x="106" y="331"/>
                    <a:pt x="98" y="331"/>
                  </a:cubicBezTo>
                  <a:cubicBezTo>
                    <a:pt x="98" y="332"/>
                    <a:pt x="103" y="336"/>
                    <a:pt x="99" y="336"/>
                  </a:cubicBezTo>
                  <a:cubicBezTo>
                    <a:pt x="99" y="341"/>
                    <a:pt x="97" y="336"/>
                    <a:pt x="94" y="340"/>
                  </a:cubicBezTo>
                  <a:cubicBezTo>
                    <a:pt x="94" y="342"/>
                    <a:pt x="94" y="343"/>
                    <a:pt x="95" y="343"/>
                  </a:cubicBezTo>
                  <a:cubicBezTo>
                    <a:pt x="95" y="346"/>
                    <a:pt x="90" y="344"/>
                    <a:pt x="88" y="345"/>
                  </a:cubicBezTo>
                  <a:cubicBezTo>
                    <a:pt x="87" y="345"/>
                    <a:pt x="87" y="348"/>
                    <a:pt x="85" y="349"/>
                  </a:cubicBezTo>
                  <a:cubicBezTo>
                    <a:pt x="81" y="351"/>
                    <a:pt x="74" y="348"/>
                    <a:pt x="70" y="353"/>
                  </a:cubicBezTo>
                  <a:cubicBezTo>
                    <a:pt x="68" y="352"/>
                    <a:pt x="67" y="349"/>
                    <a:pt x="66" y="347"/>
                  </a:cubicBezTo>
                  <a:cubicBezTo>
                    <a:pt x="60" y="346"/>
                    <a:pt x="53" y="349"/>
                    <a:pt x="50" y="347"/>
                  </a:cubicBezTo>
                  <a:cubicBezTo>
                    <a:pt x="51" y="342"/>
                    <a:pt x="53" y="336"/>
                    <a:pt x="49" y="333"/>
                  </a:cubicBezTo>
                  <a:cubicBezTo>
                    <a:pt x="48" y="331"/>
                    <a:pt x="51" y="330"/>
                    <a:pt x="52" y="328"/>
                  </a:cubicBezTo>
                  <a:cubicBezTo>
                    <a:pt x="53" y="324"/>
                    <a:pt x="50" y="319"/>
                    <a:pt x="53" y="317"/>
                  </a:cubicBezTo>
                  <a:cubicBezTo>
                    <a:pt x="52" y="313"/>
                    <a:pt x="52" y="309"/>
                    <a:pt x="49" y="308"/>
                  </a:cubicBezTo>
                  <a:cubicBezTo>
                    <a:pt x="50" y="307"/>
                    <a:pt x="52" y="307"/>
                    <a:pt x="52" y="304"/>
                  </a:cubicBezTo>
                  <a:cubicBezTo>
                    <a:pt x="55" y="305"/>
                    <a:pt x="64" y="301"/>
                    <a:pt x="63" y="307"/>
                  </a:cubicBezTo>
                  <a:cubicBezTo>
                    <a:pt x="66" y="304"/>
                    <a:pt x="80" y="310"/>
                    <a:pt x="83" y="307"/>
                  </a:cubicBezTo>
                  <a:cubicBezTo>
                    <a:pt x="84" y="305"/>
                    <a:pt x="83" y="306"/>
                    <a:pt x="85" y="307"/>
                  </a:cubicBezTo>
                  <a:cubicBezTo>
                    <a:pt x="85" y="307"/>
                    <a:pt x="86" y="305"/>
                    <a:pt x="87" y="305"/>
                  </a:cubicBezTo>
                  <a:cubicBezTo>
                    <a:pt x="87" y="305"/>
                    <a:pt x="87" y="307"/>
                    <a:pt x="87" y="307"/>
                  </a:cubicBezTo>
                  <a:cubicBezTo>
                    <a:pt x="91" y="306"/>
                    <a:pt x="93" y="304"/>
                    <a:pt x="94" y="300"/>
                  </a:cubicBezTo>
                  <a:cubicBezTo>
                    <a:pt x="94" y="298"/>
                    <a:pt x="97" y="291"/>
                    <a:pt x="94" y="287"/>
                  </a:cubicBezTo>
                  <a:cubicBezTo>
                    <a:pt x="92" y="285"/>
                    <a:pt x="95" y="285"/>
                    <a:pt x="92" y="281"/>
                  </a:cubicBezTo>
                  <a:cubicBezTo>
                    <a:pt x="92" y="280"/>
                    <a:pt x="90" y="280"/>
                    <a:pt x="88" y="280"/>
                  </a:cubicBezTo>
                  <a:cubicBezTo>
                    <a:pt x="89" y="279"/>
                    <a:pt x="90" y="278"/>
                    <a:pt x="90" y="276"/>
                  </a:cubicBezTo>
                  <a:cubicBezTo>
                    <a:pt x="88" y="275"/>
                    <a:pt x="87" y="277"/>
                    <a:pt x="87" y="277"/>
                  </a:cubicBezTo>
                  <a:cubicBezTo>
                    <a:pt x="85" y="277"/>
                    <a:pt x="87" y="275"/>
                    <a:pt x="85" y="274"/>
                  </a:cubicBezTo>
                  <a:cubicBezTo>
                    <a:pt x="84" y="274"/>
                    <a:pt x="80" y="274"/>
                    <a:pt x="78" y="273"/>
                  </a:cubicBezTo>
                  <a:cubicBezTo>
                    <a:pt x="78" y="273"/>
                    <a:pt x="78" y="272"/>
                    <a:pt x="77" y="272"/>
                  </a:cubicBezTo>
                  <a:cubicBezTo>
                    <a:pt x="75" y="272"/>
                    <a:pt x="74" y="272"/>
                    <a:pt x="74" y="270"/>
                  </a:cubicBezTo>
                  <a:cubicBezTo>
                    <a:pt x="73" y="266"/>
                    <a:pt x="77" y="269"/>
                    <a:pt x="77" y="269"/>
                  </a:cubicBezTo>
                  <a:cubicBezTo>
                    <a:pt x="81" y="267"/>
                    <a:pt x="84" y="265"/>
                    <a:pt x="92" y="266"/>
                  </a:cubicBezTo>
                  <a:cubicBezTo>
                    <a:pt x="93" y="264"/>
                    <a:pt x="91" y="263"/>
                    <a:pt x="90" y="263"/>
                  </a:cubicBezTo>
                  <a:cubicBezTo>
                    <a:pt x="91" y="259"/>
                    <a:pt x="96" y="263"/>
                    <a:pt x="98" y="263"/>
                  </a:cubicBezTo>
                  <a:cubicBezTo>
                    <a:pt x="99" y="263"/>
                    <a:pt x="102" y="260"/>
                    <a:pt x="102" y="263"/>
                  </a:cubicBezTo>
                  <a:cubicBezTo>
                    <a:pt x="105" y="261"/>
                    <a:pt x="106" y="256"/>
                    <a:pt x="111" y="256"/>
                  </a:cubicBezTo>
                  <a:cubicBezTo>
                    <a:pt x="109" y="251"/>
                    <a:pt x="115" y="254"/>
                    <a:pt x="113" y="249"/>
                  </a:cubicBezTo>
                  <a:cubicBezTo>
                    <a:pt x="122" y="249"/>
                    <a:pt x="122" y="249"/>
                    <a:pt x="122" y="249"/>
                  </a:cubicBezTo>
                  <a:cubicBezTo>
                    <a:pt x="122" y="248"/>
                    <a:pt x="120" y="248"/>
                    <a:pt x="119" y="248"/>
                  </a:cubicBezTo>
                  <a:cubicBezTo>
                    <a:pt x="120" y="246"/>
                    <a:pt x="123" y="247"/>
                    <a:pt x="122" y="242"/>
                  </a:cubicBezTo>
                  <a:cubicBezTo>
                    <a:pt x="126" y="242"/>
                    <a:pt x="125" y="245"/>
                    <a:pt x="127" y="242"/>
                  </a:cubicBezTo>
                  <a:cubicBezTo>
                    <a:pt x="124" y="235"/>
                    <a:pt x="130" y="238"/>
                    <a:pt x="130" y="231"/>
                  </a:cubicBezTo>
                  <a:cubicBezTo>
                    <a:pt x="132" y="231"/>
                    <a:pt x="134" y="231"/>
                    <a:pt x="136" y="231"/>
                  </a:cubicBezTo>
                  <a:cubicBezTo>
                    <a:pt x="138" y="231"/>
                    <a:pt x="138" y="229"/>
                    <a:pt x="139" y="228"/>
                  </a:cubicBezTo>
                  <a:cubicBezTo>
                    <a:pt x="140" y="228"/>
                    <a:pt x="140" y="229"/>
                    <a:pt x="140" y="230"/>
                  </a:cubicBezTo>
                  <a:cubicBezTo>
                    <a:pt x="142" y="230"/>
                    <a:pt x="141" y="228"/>
                    <a:pt x="142" y="228"/>
                  </a:cubicBezTo>
                  <a:cubicBezTo>
                    <a:pt x="143" y="228"/>
                    <a:pt x="146" y="229"/>
                    <a:pt x="147" y="228"/>
                  </a:cubicBezTo>
                  <a:cubicBezTo>
                    <a:pt x="149" y="228"/>
                    <a:pt x="150" y="224"/>
                    <a:pt x="153" y="225"/>
                  </a:cubicBezTo>
                  <a:cubicBezTo>
                    <a:pt x="152" y="222"/>
                    <a:pt x="148" y="223"/>
                    <a:pt x="149" y="218"/>
                  </a:cubicBezTo>
                  <a:cubicBezTo>
                    <a:pt x="152" y="218"/>
                    <a:pt x="150" y="216"/>
                    <a:pt x="150" y="211"/>
                  </a:cubicBezTo>
                  <a:cubicBezTo>
                    <a:pt x="150" y="208"/>
                    <a:pt x="152" y="205"/>
                    <a:pt x="151" y="202"/>
                  </a:cubicBezTo>
                  <a:cubicBezTo>
                    <a:pt x="157" y="202"/>
                    <a:pt x="157" y="202"/>
                    <a:pt x="157" y="202"/>
                  </a:cubicBezTo>
                  <a:cubicBezTo>
                    <a:pt x="161" y="201"/>
                    <a:pt x="154" y="198"/>
                    <a:pt x="160" y="199"/>
                  </a:cubicBezTo>
                  <a:cubicBezTo>
                    <a:pt x="160" y="200"/>
                    <a:pt x="162" y="200"/>
                    <a:pt x="163" y="200"/>
                  </a:cubicBezTo>
                  <a:cubicBezTo>
                    <a:pt x="160" y="203"/>
                    <a:pt x="160" y="200"/>
                    <a:pt x="161" y="204"/>
                  </a:cubicBezTo>
                  <a:cubicBezTo>
                    <a:pt x="162" y="207"/>
                    <a:pt x="161" y="209"/>
                    <a:pt x="164" y="209"/>
                  </a:cubicBezTo>
                  <a:cubicBezTo>
                    <a:pt x="164" y="211"/>
                    <a:pt x="164" y="213"/>
                    <a:pt x="163" y="213"/>
                  </a:cubicBezTo>
                  <a:cubicBezTo>
                    <a:pt x="162" y="215"/>
                    <a:pt x="169" y="210"/>
                    <a:pt x="171" y="214"/>
                  </a:cubicBezTo>
                  <a:cubicBezTo>
                    <a:pt x="170" y="218"/>
                    <a:pt x="162" y="215"/>
                    <a:pt x="161" y="220"/>
                  </a:cubicBezTo>
                  <a:cubicBezTo>
                    <a:pt x="160" y="223"/>
                    <a:pt x="164" y="223"/>
                    <a:pt x="165" y="224"/>
                  </a:cubicBezTo>
                  <a:cubicBezTo>
                    <a:pt x="167" y="225"/>
                    <a:pt x="167" y="227"/>
                    <a:pt x="170" y="227"/>
                  </a:cubicBezTo>
                  <a:cubicBezTo>
                    <a:pt x="168" y="224"/>
                    <a:pt x="164" y="224"/>
                    <a:pt x="171" y="224"/>
                  </a:cubicBezTo>
                  <a:cubicBezTo>
                    <a:pt x="173" y="224"/>
                    <a:pt x="175" y="224"/>
                    <a:pt x="177" y="224"/>
                  </a:cubicBezTo>
                  <a:cubicBezTo>
                    <a:pt x="179" y="224"/>
                    <a:pt x="180" y="225"/>
                    <a:pt x="182" y="225"/>
                  </a:cubicBezTo>
                  <a:cubicBezTo>
                    <a:pt x="186" y="225"/>
                    <a:pt x="187" y="223"/>
                    <a:pt x="191" y="224"/>
                  </a:cubicBezTo>
                  <a:cubicBezTo>
                    <a:pt x="191" y="224"/>
                    <a:pt x="196" y="226"/>
                    <a:pt x="198" y="224"/>
                  </a:cubicBezTo>
                  <a:cubicBezTo>
                    <a:pt x="198" y="224"/>
                    <a:pt x="198" y="223"/>
                    <a:pt x="198" y="223"/>
                  </a:cubicBezTo>
                  <a:cubicBezTo>
                    <a:pt x="202" y="221"/>
                    <a:pt x="206" y="223"/>
                    <a:pt x="207" y="220"/>
                  </a:cubicBezTo>
                  <a:cubicBezTo>
                    <a:pt x="213" y="225"/>
                    <a:pt x="217" y="215"/>
                    <a:pt x="220" y="218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3" y="213"/>
                    <a:pt x="222" y="212"/>
                    <a:pt x="223" y="210"/>
                  </a:cubicBezTo>
                  <a:cubicBezTo>
                    <a:pt x="223" y="210"/>
                    <a:pt x="224" y="206"/>
                    <a:pt x="224" y="206"/>
                  </a:cubicBezTo>
                  <a:cubicBezTo>
                    <a:pt x="226" y="204"/>
                    <a:pt x="224" y="204"/>
                    <a:pt x="224" y="202"/>
                  </a:cubicBezTo>
                  <a:cubicBezTo>
                    <a:pt x="228" y="202"/>
                    <a:pt x="230" y="201"/>
                    <a:pt x="230" y="199"/>
                  </a:cubicBezTo>
                  <a:cubicBezTo>
                    <a:pt x="231" y="199"/>
                    <a:pt x="231" y="200"/>
                    <a:pt x="231" y="202"/>
                  </a:cubicBezTo>
                  <a:cubicBezTo>
                    <a:pt x="233" y="200"/>
                    <a:pt x="234" y="200"/>
                    <a:pt x="237" y="200"/>
                  </a:cubicBezTo>
                  <a:cubicBezTo>
                    <a:pt x="238" y="200"/>
                    <a:pt x="238" y="197"/>
                    <a:pt x="240" y="197"/>
                  </a:cubicBezTo>
                  <a:cubicBezTo>
                    <a:pt x="240" y="194"/>
                    <a:pt x="239" y="192"/>
                    <a:pt x="237" y="192"/>
                  </a:cubicBezTo>
                  <a:cubicBezTo>
                    <a:pt x="238" y="190"/>
                    <a:pt x="238" y="189"/>
                    <a:pt x="238" y="186"/>
                  </a:cubicBezTo>
                  <a:cubicBezTo>
                    <a:pt x="241" y="187"/>
                    <a:pt x="243" y="186"/>
                    <a:pt x="243" y="183"/>
                  </a:cubicBezTo>
                  <a:cubicBezTo>
                    <a:pt x="246" y="187"/>
                    <a:pt x="247" y="182"/>
                    <a:pt x="252" y="183"/>
                  </a:cubicBezTo>
                  <a:cubicBezTo>
                    <a:pt x="253" y="183"/>
                    <a:pt x="254" y="185"/>
                    <a:pt x="254" y="185"/>
                  </a:cubicBezTo>
                  <a:cubicBezTo>
                    <a:pt x="255" y="185"/>
                    <a:pt x="255" y="183"/>
                    <a:pt x="257" y="183"/>
                  </a:cubicBezTo>
                  <a:cubicBezTo>
                    <a:pt x="258" y="183"/>
                    <a:pt x="260" y="185"/>
                    <a:pt x="259" y="185"/>
                  </a:cubicBezTo>
                  <a:cubicBezTo>
                    <a:pt x="261" y="184"/>
                    <a:pt x="260" y="183"/>
                    <a:pt x="261" y="182"/>
                  </a:cubicBezTo>
                  <a:cubicBezTo>
                    <a:pt x="261" y="181"/>
                    <a:pt x="263" y="182"/>
                    <a:pt x="264" y="182"/>
                  </a:cubicBezTo>
                  <a:cubicBezTo>
                    <a:pt x="266" y="180"/>
                    <a:pt x="265" y="178"/>
                    <a:pt x="269" y="179"/>
                  </a:cubicBezTo>
                  <a:cubicBezTo>
                    <a:pt x="267" y="177"/>
                    <a:pt x="269" y="172"/>
                    <a:pt x="265" y="172"/>
                  </a:cubicBezTo>
                  <a:cubicBezTo>
                    <a:pt x="262" y="170"/>
                    <a:pt x="263" y="175"/>
                    <a:pt x="262" y="175"/>
                  </a:cubicBezTo>
                  <a:cubicBezTo>
                    <a:pt x="261" y="175"/>
                    <a:pt x="261" y="173"/>
                    <a:pt x="259" y="173"/>
                  </a:cubicBezTo>
                  <a:cubicBezTo>
                    <a:pt x="259" y="174"/>
                    <a:pt x="258" y="175"/>
                    <a:pt x="258" y="175"/>
                  </a:cubicBezTo>
                  <a:cubicBezTo>
                    <a:pt x="257" y="175"/>
                    <a:pt x="257" y="173"/>
                    <a:pt x="255" y="173"/>
                  </a:cubicBezTo>
                  <a:cubicBezTo>
                    <a:pt x="253" y="174"/>
                    <a:pt x="251" y="176"/>
                    <a:pt x="248" y="175"/>
                  </a:cubicBezTo>
                  <a:cubicBezTo>
                    <a:pt x="247" y="175"/>
                    <a:pt x="247" y="177"/>
                    <a:pt x="247" y="178"/>
                  </a:cubicBezTo>
                  <a:cubicBezTo>
                    <a:pt x="241" y="176"/>
                    <a:pt x="235" y="178"/>
                    <a:pt x="230" y="176"/>
                  </a:cubicBezTo>
                  <a:cubicBezTo>
                    <a:pt x="230" y="176"/>
                    <a:pt x="230" y="174"/>
                    <a:pt x="230" y="173"/>
                  </a:cubicBezTo>
                  <a:cubicBezTo>
                    <a:pt x="229" y="172"/>
                    <a:pt x="225" y="174"/>
                    <a:pt x="224" y="172"/>
                  </a:cubicBezTo>
                  <a:cubicBezTo>
                    <a:pt x="228" y="164"/>
                    <a:pt x="226" y="160"/>
                    <a:pt x="224" y="151"/>
                  </a:cubicBezTo>
                  <a:cubicBezTo>
                    <a:pt x="228" y="151"/>
                    <a:pt x="234" y="145"/>
                    <a:pt x="236" y="148"/>
                  </a:cubicBezTo>
                  <a:cubicBezTo>
                    <a:pt x="238" y="147"/>
                    <a:pt x="235" y="146"/>
                    <a:pt x="237" y="143"/>
                  </a:cubicBezTo>
                  <a:cubicBezTo>
                    <a:pt x="241" y="143"/>
                    <a:pt x="242" y="135"/>
                    <a:pt x="243" y="133"/>
                  </a:cubicBezTo>
                  <a:cubicBezTo>
                    <a:pt x="243" y="133"/>
                    <a:pt x="245" y="133"/>
                    <a:pt x="245" y="133"/>
                  </a:cubicBezTo>
                  <a:cubicBezTo>
                    <a:pt x="246" y="130"/>
                    <a:pt x="240" y="129"/>
                    <a:pt x="243" y="126"/>
                  </a:cubicBezTo>
                  <a:cubicBezTo>
                    <a:pt x="241" y="127"/>
                    <a:pt x="237" y="125"/>
                    <a:pt x="234" y="126"/>
                  </a:cubicBezTo>
                  <a:cubicBezTo>
                    <a:pt x="231" y="126"/>
                    <a:pt x="228" y="129"/>
                    <a:pt x="224" y="129"/>
                  </a:cubicBezTo>
                  <a:cubicBezTo>
                    <a:pt x="222" y="127"/>
                    <a:pt x="222" y="137"/>
                    <a:pt x="223" y="134"/>
                  </a:cubicBezTo>
                  <a:cubicBezTo>
                    <a:pt x="222" y="137"/>
                    <a:pt x="221" y="133"/>
                    <a:pt x="220" y="134"/>
                  </a:cubicBezTo>
                  <a:cubicBezTo>
                    <a:pt x="219" y="136"/>
                    <a:pt x="221" y="138"/>
                    <a:pt x="220" y="140"/>
                  </a:cubicBezTo>
                  <a:cubicBezTo>
                    <a:pt x="220" y="140"/>
                    <a:pt x="216" y="143"/>
                    <a:pt x="214" y="145"/>
                  </a:cubicBezTo>
                  <a:cubicBezTo>
                    <a:pt x="211" y="150"/>
                    <a:pt x="211" y="153"/>
                    <a:pt x="205" y="152"/>
                  </a:cubicBezTo>
                  <a:cubicBezTo>
                    <a:pt x="204" y="154"/>
                    <a:pt x="207" y="156"/>
                    <a:pt x="205" y="157"/>
                  </a:cubicBezTo>
                  <a:cubicBezTo>
                    <a:pt x="203" y="157"/>
                    <a:pt x="204" y="159"/>
                    <a:pt x="203" y="159"/>
                  </a:cubicBezTo>
                  <a:cubicBezTo>
                    <a:pt x="203" y="160"/>
                    <a:pt x="201" y="159"/>
                    <a:pt x="200" y="159"/>
                  </a:cubicBezTo>
                  <a:cubicBezTo>
                    <a:pt x="200" y="160"/>
                    <a:pt x="201" y="162"/>
                    <a:pt x="200" y="162"/>
                  </a:cubicBezTo>
                  <a:cubicBezTo>
                    <a:pt x="200" y="162"/>
                    <a:pt x="199" y="162"/>
                    <a:pt x="199" y="162"/>
                  </a:cubicBezTo>
                  <a:cubicBezTo>
                    <a:pt x="198" y="164"/>
                    <a:pt x="200" y="168"/>
                    <a:pt x="198" y="168"/>
                  </a:cubicBezTo>
                  <a:cubicBezTo>
                    <a:pt x="198" y="169"/>
                    <a:pt x="202" y="170"/>
                    <a:pt x="199" y="171"/>
                  </a:cubicBezTo>
                  <a:cubicBezTo>
                    <a:pt x="201" y="172"/>
                    <a:pt x="202" y="175"/>
                    <a:pt x="206" y="175"/>
                  </a:cubicBezTo>
                  <a:cubicBezTo>
                    <a:pt x="206" y="177"/>
                    <a:pt x="207" y="178"/>
                    <a:pt x="209" y="179"/>
                  </a:cubicBezTo>
                  <a:cubicBezTo>
                    <a:pt x="208" y="180"/>
                    <a:pt x="207" y="181"/>
                    <a:pt x="206" y="182"/>
                  </a:cubicBezTo>
                  <a:cubicBezTo>
                    <a:pt x="205" y="183"/>
                    <a:pt x="206" y="185"/>
                    <a:pt x="205" y="186"/>
                  </a:cubicBezTo>
                  <a:cubicBezTo>
                    <a:pt x="203" y="187"/>
                    <a:pt x="202" y="188"/>
                    <a:pt x="199" y="187"/>
                  </a:cubicBezTo>
                  <a:cubicBezTo>
                    <a:pt x="198" y="193"/>
                    <a:pt x="194" y="195"/>
                    <a:pt x="195" y="203"/>
                  </a:cubicBezTo>
                  <a:cubicBezTo>
                    <a:pt x="190" y="201"/>
                    <a:pt x="190" y="210"/>
                    <a:pt x="186" y="210"/>
                  </a:cubicBezTo>
                  <a:cubicBezTo>
                    <a:pt x="186" y="210"/>
                    <a:pt x="185" y="210"/>
                    <a:pt x="185" y="210"/>
                  </a:cubicBezTo>
                  <a:cubicBezTo>
                    <a:pt x="183" y="210"/>
                    <a:pt x="185" y="212"/>
                    <a:pt x="184" y="213"/>
                  </a:cubicBezTo>
                  <a:cubicBezTo>
                    <a:pt x="181" y="214"/>
                    <a:pt x="178" y="211"/>
                    <a:pt x="177" y="214"/>
                  </a:cubicBezTo>
                  <a:cubicBezTo>
                    <a:pt x="174" y="214"/>
                    <a:pt x="176" y="208"/>
                    <a:pt x="175" y="206"/>
                  </a:cubicBezTo>
                  <a:cubicBezTo>
                    <a:pt x="174" y="205"/>
                    <a:pt x="174" y="202"/>
                    <a:pt x="172" y="202"/>
                  </a:cubicBezTo>
                  <a:cubicBezTo>
                    <a:pt x="169" y="201"/>
                    <a:pt x="174" y="197"/>
                    <a:pt x="168" y="197"/>
                  </a:cubicBezTo>
                  <a:cubicBezTo>
                    <a:pt x="171" y="194"/>
                    <a:pt x="166" y="193"/>
                    <a:pt x="165" y="192"/>
                  </a:cubicBezTo>
                  <a:cubicBezTo>
                    <a:pt x="165" y="191"/>
                    <a:pt x="167" y="190"/>
                    <a:pt x="167" y="189"/>
                  </a:cubicBezTo>
                  <a:cubicBezTo>
                    <a:pt x="167" y="185"/>
                    <a:pt x="163" y="183"/>
                    <a:pt x="160" y="180"/>
                  </a:cubicBezTo>
                  <a:cubicBezTo>
                    <a:pt x="155" y="182"/>
                    <a:pt x="157" y="189"/>
                    <a:pt x="150" y="187"/>
                  </a:cubicBezTo>
                  <a:cubicBezTo>
                    <a:pt x="150" y="189"/>
                    <a:pt x="152" y="189"/>
                    <a:pt x="153" y="189"/>
                  </a:cubicBezTo>
                  <a:cubicBezTo>
                    <a:pt x="153" y="190"/>
                    <a:pt x="151" y="190"/>
                    <a:pt x="150" y="190"/>
                  </a:cubicBezTo>
                  <a:cubicBezTo>
                    <a:pt x="147" y="190"/>
                    <a:pt x="149" y="195"/>
                    <a:pt x="146" y="195"/>
                  </a:cubicBezTo>
                  <a:cubicBezTo>
                    <a:pt x="139" y="196"/>
                    <a:pt x="141" y="189"/>
                    <a:pt x="135" y="190"/>
                  </a:cubicBezTo>
                  <a:cubicBezTo>
                    <a:pt x="135" y="189"/>
                    <a:pt x="136" y="189"/>
                    <a:pt x="137" y="189"/>
                  </a:cubicBezTo>
                  <a:cubicBezTo>
                    <a:pt x="139" y="185"/>
                    <a:pt x="133" y="182"/>
                    <a:pt x="137" y="180"/>
                  </a:cubicBezTo>
                  <a:cubicBezTo>
                    <a:pt x="136" y="179"/>
                    <a:pt x="135" y="178"/>
                    <a:pt x="133" y="178"/>
                  </a:cubicBezTo>
                  <a:cubicBezTo>
                    <a:pt x="132" y="176"/>
                    <a:pt x="135" y="175"/>
                    <a:pt x="135" y="175"/>
                  </a:cubicBezTo>
                  <a:cubicBezTo>
                    <a:pt x="135" y="173"/>
                    <a:pt x="132" y="173"/>
                    <a:pt x="132" y="172"/>
                  </a:cubicBezTo>
                  <a:cubicBezTo>
                    <a:pt x="132" y="171"/>
                    <a:pt x="134" y="163"/>
                    <a:pt x="132" y="168"/>
                  </a:cubicBezTo>
                  <a:cubicBezTo>
                    <a:pt x="129" y="167"/>
                    <a:pt x="131" y="165"/>
                    <a:pt x="133" y="165"/>
                  </a:cubicBezTo>
                  <a:cubicBezTo>
                    <a:pt x="130" y="160"/>
                    <a:pt x="138" y="159"/>
                    <a:pt x="135" y="158"/>
                  </a:cubicBezTo>
                  <a:cubicBezTo>
                    <a:pt x="135" y="156"/>
                    <a:pt x="139" y="158"/>
                    <a:pt x="139" y="155"/>
                  </a:cubicBezTo>
                  <a:cubicBezTo>
                    <a:pt x="139" y="153"/>
                    <a:pt x="140" y="155"/>
                    <a:pt x="140" y="155"/>
                  </a:cubicBezTo>
                  <a:cubicBezTo>
                    <a:pt x="141" y="154"/>
                    <a:pt x="141" y="153"/>
                    <a:pt x="143" y="152"/>
                  </a:cubicBezTo>
                  <a:cubicBezTo>
                    <a:pt x="145" y="152"/>
                    <a:pt x="144" y="150"/>
                    <a:pt x="144" y="148"/>
                  </a:cubicBezTo>
                  <a:cubicBezTo>
                    <a:pt x="147" y="149"/>
                    <a:pt x="149" y="148"/>
                    <a:pt x="149" y="145"/>
                  </a:cubicBezTo>
                  <a:cubicBezTo>
                    <a:pt x="153" y="144"/>
                    <a:pt x="150" y="150"/>
                    <a:pt x="156" y="148"/>
                  </a:cubicBezTo>
                  <a:cubicBezTo>
                    <a:pt x="156" y="147"/>
                    <a:pt x="154" y="147"/>
                    <a:pt x="153" y="147"/>
                  </a:cubicBezTo>
                  <a:cubicBezTo>
                    <a:pt x="157" y="144"/>
                    <a:pt x="161" y="145"/>
                    <a:pt x="164" y="141"/>
                  </a:cubicBezTo>
                  <a:cubicBezTo>
                    <a:pt x="164" y="141"/>
                    <a:pt x="164" y="139"/>
                    <a:pt x="164" y="138"/>
                  </a:cubicBezTo>
                  <a:cubicBezTo>
                    <a:pt x="164" y="138"/>
                    <a:pt x="166" y="139"/>
                    <a:pt x="167" y="138"/>
                  </a:cubicBezTo>
                  <a:cubicBezTo>
                    <a:pt x="167" y="137"/>
                    <a:pt x="166" y="135"/>
                    <a:pt x="167" y="134"/>
                  </a:cubicBezTo>
                  <a:cubicBezTo>
                    <a:pt x="167" y="133"/>
                    <a:pt x="171" y="132"/>
                    <a:pt x="171" y="131"/>
                  </a:cubicBezTo>
                  <a:cubicBezTo>
                    <a:pt x="172" y="130"/>
                    <a:pt x="170" y="127"/>
                    <a:pt x="171" y="126"/>
                  </a:cubicBezTo>
                  <a:cubicBezTo>
                    <a:pt x="171" y="125"/>
                    <a:pt x="173" y="128"/>
                    <a:pt x="174" y="127"/>
                  </a:cubicBezTo>
                  <a:cubicBezTo>
                    <a:pt x="173" y="128"/>
                    <a:pt x="176" y="120"/>
                    <a:pt x="175" y="120"/>
                  </a:cubicBezTo>
                  <a:cubicBezTo>
                    <a:pt x="178" y="124"/>
                    <a:pt x="179" y="118"/>
                    <a:pt x="182" y="117"/>
                  </a:cubicBezTo>
                  <a:cubicBezTo>
                    <a:pt x="182" y="115"/>
                    <a:pt x="185" y="114"/>
                    <a:pt x="182" y="113"/>
                  </a:cubicBezTo>
                  <a:cubicBezTo>
                    <a:pt x="182" y="110"/>
                    <a:pt x="186" y="113"/>
                    <a:pt x="186" y="109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6"/>
                    <a:pt x="190" y="105"/>
                    <a:pt x="189" y="105"/>
                  </a:cubicBezTo>
                  <a:cubicBezTo>
                    <a:pt x="193" y="102"/>
                    <a:pt x="196" y="101"/>
                    <a:pt x="199" y="101"/>
                  </a:cubicBezTo>
                  <a:cubicBezTo>
                    <a:pt x="201" y="99"/>
                    <a:pt x="199" y="98"/>
                    <a:pt x="200" y="95"/>
                  </a:cubicBezTo>
                  <a:cubicBezTo>
                    <a:pt x="202" y="94"/>
                    <a:pt x="205" y="93"/>
                    <a:pt x="205" y="91"/>
                  </a:cubicBezTo>
                  <a:cubicBezTo>
                    <a:pt x="205" y="87"/>
                    <a:pt x="209" y="92"/>
                    <a:pt x="209" y="86"/>
                  </a:cubicBezTo>
                  <a:cubicBezTo>
                    <a:pt x="214" y="85"/>
                    <a:pt x="220" y="89"/>
                    <a:pt x="220" y="81"/>
                  </a:cubicBezTo>
                  <a:cubicBezTo>
                    <a:pt x="223" y="83"/>
                    <a:pt x="229" y="79"/>
                    <a:pt x="233" y="82"/>
                  </a:cubicBezTo>
                  <a:cubicBezTo>
                    <a:pt x="234" y="81"/>
                    <a:pt x="235" y="80"/>
                    <a:pt x="236" y="78"/>
                  </a:cubicBezTo>
                  <a:cubicBezTo>
                    <a:pt x="240" y="76"/>
                    <a:pt x="243" y="82"/>
                    <a:pt x="243" y="77"/>
                  </a:cubicBezTo>
                  <a:cubicBezTo>
                    <a:pt x="245" y="77"/>
                    <a:pt x="245" y="80"/>
                    <a:pt x="248" y="81"/>
                  </a:cubicBezTo>
                  <a:cubicBezTo>
                    <a:pt x="250" y="80"/>
                    <a:pt x="249" y="76"/>
                    <a:pt x="254" y="78"/>
                  </a:cubicBezTo>
                  <a:cubicBezTo>
                    <a:pt x="254" y="80"/>
                    <a:pt x="252" y="80"/>
                    <a:pt x="252" y="82"/>
                  </a:cubicBezTo>
                  <a:cubicBezTo>
                    <a:pt x="253" y="83"/>
                    <a:pt x="260" y="76"/>
                    <a:pt x="264" y="79"/>
                  </a:cubicBezTo>
                  <a:cubicBezTo>
                    <a:pt x="265" y="81"/>
                    <a:pt x="264" y="79"/>
                    <a:pt x="266" y="79"/>
                  </a:cubicBezTo>
                  <a:cubicBezTo>
                    <a:pt x="269" y="80"/>
                    <a:pt x="272" y="82"/>
                    <a:pt x="276" y="81"/>
                  </a:cubicBezTo>
                  <a:cubicBezTo>
                    <a:pt x="276" y="82"/>
                    <a:pt x="277" y="84"/>
                    <a:pt x="276" y="85"/>
                  </a:cubicBezTo>
                  <a:cubicBezTo>
                    <a:pt x="276" y="86"/>
                    <a:pt x="274" y="85"/>
                    <a:pt x="273" y="85"/>
                  </a:cubicBezTo>
                  <a:cubicBezTo>
                    <a:pt x="272" y="86"/>
                    <a:pt x="273" y="89"/>
                    <a:pt x="271" y="88"/>
                  </a:cubicBezTo>
                  <a:cubicBezTo>
                    <a:pt x="273" y="91"/>
                    <a:pt x="282" y="89"/>
                    <a:pt x="285" y="88"/>
                  </a:cubicBezTo>
                  <a:cubicBezTo>
                    <a:pt x="288" y="86"/>
                    <a:pt x="287" y="90"/>
                    <a:pt x="287" y="91"/>
                  </a:cubicBezTo>
                  <a:cubicBezTo>
                    <a:pt x="289" y="92"/>
                    <a:pt x="292" y="90"/>
                    <a:pt x="292" y="92"/>
                  </a:cubicBezTo>
                  <a:cubicBezTo>
                    <a:pt x="302" y="90"/>
                    <a:pt x="304" y="98"/>
                    <a:pt x="310" y="95"/>
                  </a:cubicBezTo>
                  <a:cubicBezTo>
                    <a:pt x="309" y="99"/>
                    <a:pt x="314" y="97"/>
                    <a:pt x="314" y="101"/>
                  </a:cubicBezTo>
                  <a:cubicBezTo>
                    <a:pt x="318" y="101"/>
                    <a:pt x="323" y="100"/>
                    <a:pt x="320" y="103"/>
                  </a:cubicBezTo>
                  <a:cubicBezTo>
                    <a:pt x="323" y="104"/>
                    <a:pt x="326" y="104"/>
                    <a:pt x="328" y="105"/>
                  </a:cubicBezTo>
                  <a:cubicBezTo>
                    <a:pt x="328" y="105"/>
                    <a:pt x="328" y="107"/>
                    <a:pt x="328" y="108"/>
                  </a:cubicBezTo>
                  <a:cubicBezTo>
                    <a:pt x="329" y="108"/>
                    <a:pt x="332" y="107"/>
                    <a:pt x="332" y="108"/>
                  </a:cubicBezTo>
                  <a:cubicBezTo>
                    <a:pt x="334" y="113"/>
                    <a:pt x="334" y="115"/>
                    <a:pt x="332" y="120"/>
                  </a:cubicBezTo>
                  <a:cubicBezTo>
                    <a:pt x="330" y="117"/>
                    <a:pt x="327" y="121"/>
                    <a:pt x="324" y="122"/>
                  </a:cubicBezTo>
                  <a:cubicBezTo>
                    <a:pt x="320" y="122"/>
                    <a:pt x="315" y="117"/>
                    <a:pt x="311" y="122"/>
                  </a:cubicBezTo>
                  <a:cubicBezTo>
                    <a:pt x="310" y="122"/>
                    <a:pt x="311" y="119"/>
                    <a:pt x="310" y="119"/>
                  </a:cubicBezTo>
                  <a:cubicBezTo>
                    <a:pt x="308" y="118"/>
                    <a:pt x="308" y="120"/>
                    <a:pt x="307" y="120"/>
                  </a:cubicBezTo>
                  <a:cubicBezTo>
                    <a:pt x="306" y="120"/>
                    <a:pt x="305" y="117"/>
                    <a:pt x="304" y="117"/>
                  </a:cubicBezTo>
                  <a:cubicBezTo>
                    <a:pt x="302" y="117"/>
                    <a:pt x="298" y="121"/>
                    <a:pt x="299" y="116"/>
                  </a:cubicBezTo>
                  <a:cubicBezTo>
                    <a:pt x="294" y="118"/>
                    <a:pt x="295" y="116"/>
                    <a:pt x="290" y="116"/>
                  </a:cubicBezTo>
                  <a:cubicBezTo>
                    <a:pt x="290" y="118"/>
                    <a:pt x="291" y="119"/>
                    <a:pt x="293" y="119"/>
                  </a:cubicBezTo>
                  <a:cubicBezTo>
                    <a:pt x="295" y="118"/>
                    <a:pt x="295" y="120"/>
                    <a:pt x="297" y="120"/>
                  </a:cubicBezTo>
                  <a:cubicBezTo>
                    <a:pt x="295" y="123"/>
                    <a:pt x="297" y="122"/>
                    <a:pt x="299" y="123"/>
                  </a:cubicBezTo>
                  <a:cubicBezTo>
                    <a:pt x="299" y="123"/>
                    <a:pt x="298" y="125"/>
                    <a:pt x="299" y="126"/>
                  </a:cubicBezTo>
                  <a:cubicBezTo>
                    <a:pt x="299" y="127"/>
                    <a:pt x="301" y="127"/>
                    <a:pt x="301" y="129"/>
                  </a:cubicBezTo>
                  <a:cubicBezTo>
                    <a:pt x="302" y="130"/>
                    <a:pt x="305" y="134"/>
                    <a:pt x="304" y="138"/>
                  </a:cubicBezTo>
                  <a:cubicBezTo>
                    <a:pt x="305" y="143"/>
                    <a:pt x="313" y="140"/>
                    <a:pt x="314" y="144"/>
                  </a:cubicBezTo>
                  <a:cubicBezTo>
                    <a:pt x="316" y="143"/>
                    <a:pt x="316" y="141"/>
                    <a:pt x="318" y="141"/>
                  </a:cubicBezTo>
                  <a:cubicBezTo>
                    <a:pt x="318" y="137"/>
                    <a:pt x="312" y="138"/>
                    <a:pt x="310" y="136"/>
                  </a:cubicBezTo>
                  <a:cubicBezTo>
                    <a:pt x="309" y="130"/>
                    <a:pt x="318" y="134"/>
                    <a:pt x="321" y="133"/>
                  </a:cubicBezTo>
                  <a:cubicBezTo>
                    <a:pt x="321" y="136"/>
                    <a:pt x="327" y="132"/>
                    <a:pt x="325" y="137"/>
                  </a:cubicBezTo>
                  <a:cubicBezTo>
                    <a:pt x="329" y="139"/>
                    <a:pt x="331" y="133"/>
                    <a:pt x="331" y="138"/>
                  </a:cubicBezTo>
                  <a:cubicBezTo>
                    <a:pt x="335" y="136"/>
                    <a:pt x="331" y="131"/>
                    <a:pt x="328" y="131"/>
                  </a:cubicBezTo>
                  <a:cubicBezTo>
                    <a:pt x="329" y="129"/>
                    <a:pt x="332" y="128"/>
                    <a:pt x="335" y="127"/>
                  </a:cubicBezTo>
                  <a:cubicBezTo>
                    <a:pt x="337" y="125"/>
                    <a:pt x="337" y="122"/>
                    <a:pt x="339" y="120"/>
                  </a:cubicBezTo>
                  <a:cubicBezTo>
                    <a:pt x="345" y="120"/>
                    <a:pt x="348" y="121"/>
                    <a:pt x="352" y="123"/>
                  </a:cubicBezTo>
                  <a:cubicBezTo>
                    <a:pt x="353" y="123"/>
                    <a:pt x="353" y="120"/>
                    <a:pt x="355" y="120"/>
                  </a:cubicBezTo>
                  <a:cubicBezTo>
                    <a:pt x="355" y="118"/>
                    <a:pt x="354" y="117"/>
                    <a:pt x="352" y="116"/>
                  </a:cubicBezTo>
                  <a:cubicBezTo>
                    <a:pt x="354" y="111"/>
                    <a:pt x="354" y="106"/>
                    <a:pt x="353" y="101"/>
                  </a:cubicBezTo>
                  <a:cubicBezTo>
                    <a:pt x="358" y="100"/>
                    <a:pt x="362" y="100"/>
                    <a:pt x="365" y="102"/>
                  </a:cubicBezTo>
                  <a:cubicBezTo>
                    <a:pt x="365" y="102"/>
                    <a:pt x="369" y="103"/>
                    <a:pt x="369" y="106"/>
                  </a:cubicBezTo>
                  <a:cubicBezTo>
                    <a:pt x="360" y="106"/>
                    <a:pt x="360" y="106"/>
                    <a:pt x="360" y="106"/>
                  </a:cubicBezTo>
                  <a:cubicBezTo>
                    <a:pt x="360" y="110"/>
                    <a:pt x="360" y="110"/>
                    <a:pt x="360" y="110"/>
                  </a:cubicBezTo>
                  <a:cubicBezTo>
                    <a:pt x="364" y="114"/>
                    <a:pt x="365" y="110"/>
                    <a:pt x="367" y="112"/>
                  </a:cubicBezTo>
                  <a:cubicBezTo>
                    <a:pt x="369" y="113"/>
                    <a:pt x="363" y="113"/>
                    <a:pt x="363" y="113"/>
                  </a:cubicBezTo>
                  <a:cubicBezTo>
                    <a:pt x="362" y="116"/>
                    <a:pt x="367" y="113"/>
                    <a:pt x="369" y="116"/>
                  </a:cubicBezTo>
                  <a:cubicBezTo>
                    <a:pt x="371" y="115"/>
                    <a:pt x="374" y="113"/>
                    <a:pt x="376" y="110"/>
                  </a:cubicBezTo>
                  <a:cubicBezTo>
                    <a:pt x="376" y="110"/>
                    <a:pt x="378" y="109"/>
                    <a:pt x="377" y="108"/>
                  </a:cubicBezTo>
                  <a:cubicBezTo>
                    <a:pt x="384" y="109"/>
                    <a:pt x="383" y="104"/>
                    <a:pt x="388" y="105"/>
                  </a:cubicBezTo>
                  <a:cubicBezTo>
                    <a:pt x="390" y="104"/>
                    <a:pt x="391" y="103"/>
                    <a:pt x="391" y="101"/>
                  </a:cubicBezTo>
                  <a:cubicBezTo>
                    <a:pt x="394" y="101"/>
                    <a:pt x="395" y="99"/>
                    <a:pt x="395" y="98"/>
                  </a:cubicBezTo>
                  <a:cubicBezTo>
                    <a:pt x="401" y="102"/>
                    <a:pt x="405" y="95"/>
                    <a:pt x="411" y="95"/>
                  </a:cubicBezTo>
                  <a:cubicBezTo>
                    <a:pt x="411" y="101"/>
                    <a:pt x="411" y="101"/>
                    <a:pt x="411" y="101"/>
                  </a:cubicBezTo>
                  <a:cubicBezTo>
                    <a:pt x="416" y="101"/>
                    <a:pt x="420" y="100"/>
                    <a:pt x="423" y="99"/>
                  </a:cubicBezTo>
                  <a:cubicBezTo>
                    <a:pt x="424" y="99"/>
                    <a:pt x="426" y="99"/>
                    <a:pt x="426" y="99"/>
                  </a:cubicBezTo>
                  <a:cubicBezTo>
                    <a:pt x="426" y="99"/>
                    <a:pt x="426" y="98"/>
                    <a:pt x="426" y="98"/>
                  </a:cubicBezTo>
                  <a:cubicBezTo>
                    <a:pt x="429" y="97"/>
                    <a:pt x="433" y="98"/>
                    <a:pt x="433" y="94"/>
                  </a:cubicBezTo>
                  <a:cubicBezTo>
                    <a:pt x="437" y="95"/>
                    <a:pt x="442" y="96"/>
                    <a:pt x="445" y="99"/>
                  </a:cubicBezTo>
                  <a:cubicBezTo>
                    <a:pt x="447" y="98"/>
                    <a:pt x="448" y="97"/>
                    <a:pt x="449" y="95"/>
                  </a:cubicBezTo>
                  <a:cubicBezTo>
                    <a:pt x="449" y="93"/>
                    <a:pt x="443" y="92"/>
                    <a:pt x="447" y="91"/>
                  </a:cubicBezTo>
                  <a:cubicBezTo>
                    <a:pt x="445" y="87"/>
                    <a:pt x="438" y="88"/>
                    <a:pt x="440" y="81"/>
                  </a:cubicBezTo>
                  <a:cubicBezTo>
                    <a:pt x="443" y="82"/>
                    <a:pt x="443" y="84"/>
                    <a:pt x="447" y="85"/>
                  </a:cubicBezTo>
                  <a:cubicBezTo>
                    <a:pt x="449" y="85"/>
                    <a:pt x="452" y="89"/>
                    <a:pt x="456" y="88"/>
                  </a:cubicBezTo>
                  <a:cubicBezTo>
                    <a:pt x="457" y="88"/>
                    <a:pt x="457" y="86"/>
                    <a:pt x="457" y="86"/>
                  </a:cubicBezTo>
                  <a:cubicBezTo>
                    <a:pt x="458" y="86"/>
                    <a:pt x="460" y="89"/>
                    <a:pt x="460" y="86"/>
                  </a:cubicBezTo>
                  <a:cubicBezTo>
                    <a:pt x="462" y="86"/>
                    <a:pt x="462" y="89"/>
                    <a:pt x="463" y="89"/>
                  </a:cubicBezTo>
                  <a:cubicBezTo>
                    <a:pt x="465" y="90"/>
                    <a:pt x="468" y="89"/>
                    <a:pt x="467" y="92"/>
                  </a:cubicBezTo>
                  <a:cubicBezTo>
                    <a:pt x="471" y="90"/>
                    <a:pt x="473" y="93"/>
                    <a:pt x="478" y="91"/>
                  </a:cubicBezTo>
                  <a:cubicBezTo>
                    <a:pt x="476" y="95"/>
                    <a:pt x="483" y="92"/>
                    <a:pt x="481" y="96"/>
                  </a:cubicBezTo>
                  <a:cubicBezTo>
                    <a:pt x="483" y="96"/>
                    <a:pt x="485" y="97"/>
                    <a:pt x="485" y="99"/>
                  </a:cubicBezTo>
                  <a:cubicBezTo>
                    <a:pt x="490" y="98"/>
                    <a:pt x="490" y="102"/>
                    <a:pt x="495" y="101"/>
                  </a:cubicBezTo>
                  <a:cubicBezTo>
                    <a:pt x="498" y="92"/>
                    <a:pt x="487" y="96"/>
                    <a:pt x="489" y="88"/>
                  </a:cubicBezTo>
                  <a:cubicBezTo>
                    <a:pt x="489" y="86"/>
                    <a:pt x="488" y="88"/>
                    <a:pt x="485" y="88"/>
                  </a:cubicBezTo>
                  <a:cubicBezTo>
                    <a:pt x="485" y="85"/>
                    <a:pt x="488" y="84"/>
                    <a:pt x="487" y="79"/>
                  </a:cubicBezTo>
                  <a:cubicBezTo>
                    <a:pt x="487" y="78"/>
                    <a:pt x="484" y="79"/>
                    <a:pt x="484" y="78"/>
                  </a:cubicBezTo>
                  <a:cubicBezTo>
                    <a:pt x="484" y="78"/>
                    <a:pt x="486" y="75"/>
                    <a:pt x="484" y="75"/>
                  </a:cubicBezTo>
                  <a:cubicBezTo>
                    <a:pt x="484" y="72"/>
                    <a:pt x="488" y="73"/>
                    <a:pt x="487" y="70"/>
                  </a:cubicBezTo>
                  <a:cubicBezTo>
                    <a:pt x="489" y="70"/>
                    <a:pt x="488" y="66"/>
                    <a:pt x="492" y="67"/>
                  </a:cubicBezTo>
                  <a:cubicBezTo>
                    <a:pt x="492" y="64"/>
                    <a:pt x="493" y="62"/>
                    <a:pt x="496" y="63"/>
                  </a:cubicBezTo>
                  <a:cubicBezTo>
                    <a:pt x="495" y="56"/>
                    <a:pt x="501" y="58"/>
                    <a:pt x="501" y="53"/>
                  </a:cubicBezTo>
                  <a:cubicBezTo>
                    <a:pt x="507" y="52"/>
                    <a:pt x="510" y="55"/>
                    <a:pt x="515" y="56"/>
                  </a:cubicBezTo>
                  <a:cubicBezTo>
                    <a:pt x="515" y="58"/>
                    <a:pt x="514" y="60"/>
                    <a:pt x="516" y="60"/>
                  </a:cubicBezTo>
                  <a:cubicBezTo>
                    <a:pt x="516" y="61"/>
                    <a:pt x="514" y="61"/>
                    <a:pt x="512" y="61"/>
                  </a:cubicBezTo>
                  <a:cubicBezTo>
                    <a:pt x="512" y="67"/>
                    <a:pt x="514" y="69"/>
                    <a:pt x="512" y="74"/>
                  </a:cubicBezTo>
                  <a:cubicBezTo>
                    <a:pt x="513" y="75"/>
                    <a:pt x="514" y="76"/>
                    <a:pt x="515" y="77"/>
                  </a:cubicBezTo>
                  <a:cubicBezTo>
                    <a:pt x="515" y="77"/>
                    <a:pt x="516" y="78"/>
                    <a:pt x="517" y="78"/>
                  </a:cubicBezTo>
                  <a:cubicBezTo>
                    <a:pt x="515" y="81"/>
                    <a:pt x="517" y="89"/>
                    <a:pt x="515" y="92"/>
                  </a:cubicBezTo>
                  <a:cubicBezTo>
                    <a:pt x="513" y="97"/>
                    <a:pt x="518" y="95"/>
                    <a:pt x="519" y="98"/>
                  </a:cubicBezTo>
                  <a:cubicBezTo>
                    <a:pt x="518" y="109"/>
                    <a:pt x="513" y="116"/>
                    <a:pt x="503" y="119"/>
                  </a:cubicBezTo>
                  <a:cubicBezTo>
                    <a:pt x="504" y="122"/>
                    <a:pt x="510" y="119"/>
                    <a:pt x="511" y="122"/>
                  </a:cubicBezTo>
                  <a:cubicBezTo>
                    <a:pt x="514" y="121"/>
                    <a:pt x="513" y="117"/>
                    <a:pt x="517" y="117"/>
                  </a:cubicBezTo>
                  <a:cubicBezTo>
                    <a:pt x="517" y="118"/>
                    <a:pt x="516" y="120"/>
                    <a:pt x="516" y="122"/>
                  </a:cubicBezTo>
                  <a:cubicBezTo>
                    <a:pt x="518" y="121"/>
                    <a:pt x="517" y="119"/>
                    <a:pt x="519" y="119"/>
                  </a:cubicBezTo>
                  <a:cubicBezTo>
                    <a:pt x="521" y="119"/>
                    <a:pt x="520" y="116"/>
                    <a:pt x="520" y="116"/>
                  </a:cubicBezTo>
                  <a:cubicBezTo>
                    <a:pt x="521" y="116"/>
                    <a:pt x="523" y="116"/>
                    <a:pt x="523" y="116"/>
                  </a:cubicBezTo>
                  <a:cubicBezTo>
                    <a:pt x="524" y="115"/>
                    <a:pt x="523" y="113"/>
                    <a:pt x="523" y="112"/>
                  </a:cubicBezTo>
                  <a:cubicBezTo>
                    <a:pt x="527" y="112"/>
                    <a:pt x="527" y="112"/>
                    <a:pt x="527" y="112"/>
                  </a:cubicBezTo>
                  <a:cubicBezTo>
                    <a:pt x="526" y="107"/>
                    <a:pt x="532" y="103"/>
                    <a:pt x="527" y="101"/>
                  </a:cubicBezTo>
                  <a:cubicBezTo>
                    <a:pt x="528" y="99"/>
                    <a:pt x="530" y="100"/>
                    <a:pt x="530" y="98"/>
                  </a:cubicBezTo>
                  <a:cubicBezTo>
                    <a:pt x="530" y="96"/>
                    <a:pt x="528" y="97"/>
                    <a:pt x="527" y="96"/>
                  </a:cubicBezTo>
                  <a:cubicBezTo>
                    <a:pt x="527" y="93"/>
                    <a:pt x="532" y="96"/>
                    <a:pt x="534" y="95"/>
                  </a:cubicBezTo>
                  <a:cubicBezTo>
                    <a:pt x="533" y="94"/>
                    <a:pt x="534" y="90"/>
                    <a:pt x="530" y="91"/>
                  </a:cubicBezTo>
                  <a:cubicBezTo>
                    <a:pt x="527" y="93"/>
                    <a:pt x="525" y="87"/>
                    <a:pt x="524" y="91"/>
                  </a:cubicBezTo>
                  <a:cubicBezTo>
                    <a:pt x="522" y="88"/>
                    <a:pt x="522" y="85"/>
                    <a:pt x="523" y="82"/>
                  </a:cubicBezTo>
                  <a:cubicBezTo>
                    <a:pt x="523" y="82"/>
                    <a:pt x="526" y="83"/>
                    <a:pt x="526" y="82"/>
                  </a:cubicBezTo>
                  <a:cubicBezTo>
                    <a:pt x="527" y="81"/>
                    <a:pt x="525" y="77"/>
                    <a:pt x="526" y="75"/>
                  </a:cubicBezTo>
                  <a:cubicBezTo>
                    <a:pt x="526" y="73"/>
                    <a:pt x="524" y="75"/>
                    <a:pt x="524" y="75"/>
                  </a:cubicBezTo>
                  <a:cubicBezTo>
                    <a:pt x="522" y="73"/>
                    <a:pt x="523" y="70"/>
                    <a:pt x="522" y="67"/>
                  </a:cubicBezTo>
                  <a:cubicBezTo>
                    <a:pt x="527" y="69"/>
                    <a:pt x="525" y="63"/>
                    <a:pt x="529" y="63"/>
                  </a:cubicBezTo>
                  <a:cubicBezTo>
                    <a:pt x="529" y="56"/>
                    <a:pt x="529" y="56"/>
                    <a:pt x="529" y="56"/>
                  </a:cubicBezTo>
                  <a:cubicBezTo>
                    <a:pt x="533" y="54"/>
                    <a:pt x="531" y="60"/>
                    <a:pt x="532" y="63"/>
                  </a:cubicBezTo>
                  <a:cubicBezTo>
                    <a:pt x="532" y="65"/>
                    <a:pt x="534" y="61"/>
                    <a:pt x="534" y="64"/>
                  </a:cubicBezTo>
                  <a:cubicBezTo>
                    <a:pt x="534" y="65"/>
                    <a:pt x="533" y="66"/>
                    <a:pt x="533" y="65"/>
                  </a:cubicBezTo>
                  <a:cubicBezTo>
                    <a:pt x="534" y="69"/>
                    <a:pt x="537" y="70"/>
                    <a:pt x="541" y="72"/>
                  </a:cubicBezTo>
                  <a:cubicBezTo>
                    <a:pt x="544" y="73"/>
                    <a:pt x="541" y="68"/>
                    <a:pt x="540" y="68"/>
                  </a:cubicBezTo>
                  <a:cubicBezTo>
                    <a:pt x="542" y="66"/>
                    <a:pt x="546" y="66"/>
                    <a:pt x="550" y="65"/>
                  </a:cubicBezTo>
                  <a:cubicBezTo>
                    <a:pt x="550" y="64"/>
                    <a:pt x="547" y="64"/>
                    <a:pt x="546" y="64"/>
                  </a:cubicBezTo>
                  <a:cubicBezTo>
                    <a:pt x="547" y="60"/>
                    <a:pt x="544" y="60"/>
                    <a:pt x="544" y="57"/>
                  </a:cubicBezTo>
                  <a:cubicBezTo>
                    <a:pt x="545" y="60"/>
                    <a:pt x="554" y="56"/>
                    <a:pt x="553" y="61"/>
                  </a:cubicBezTo>
                  <a:cubicBezTo>
                    <a:pt x="554" y="62"/>
                    <a:pt x="555" y="60"/>
                    <a:pt x="555" y="60"/>
                  </a:cubicBezTo>
                  <a:cubicBezTo>
                    <a:pt x="557" y="60"/>
                    <a:pt x="556" y="62"/>
                    <a:pt x="557" y="63"/>
                  </a:cubicBezTo>
                  <a:cubicBezTo>
                    <a:pt x="557" y="63"/>
                    <a:pt x="559" y="62"/>
                    <a:pt x="560" y="63"/>
                  </a:cubicBezTo>
                  <a:cubicBezTo>
                    <a:pt x="562" y="65"/>
                    <a:pt x="567" y="62"/>
                    <a:pt x="564" y="67"/>
                  </a:cubicBezTo>
                  <a:cubicBezTo>
                    <a:pt x="571" y="67"/>
                    <a:pt x="571" y="67"/>
                    <a:pt x="571" y="67"/>
                  </a:cubicBezTo>
                  <a:cubicBezTo>
                    <a:pt x="571" y="65"/>
                    <a:pt x="565" y="64"/>
                    <a:pt x="569" y="63"/>
                  </a:cubicBezTo>
                  <a:cubicBezTo>
                    <a:pt x="568" y="61"/>
                    <a:pt x="567" y="61"/>
                    <a:pt x="565" y="60"/>
                  </a:cubicBezTo>
                  <a:cubicBezTo>
                    <a:pt x="564" y="53"/>
                    <a:pt x="565" y="52"/>
                    <a:pt x="565" y="44"/>
                  </a:cubicBezTo>
                  <a:cubicBezTo>
                    <a:pt x="573" y="44"/>
                    <a:pt x="583" y="45"/>
                    <a:pt x="589" y="44"/>
                  </a:cubicBezTo>
                  <a:cubicBezTo>
                    <a:pt x="592" y="44"/>
                    <a:pt x="590" y="40"/>
                    <a:pt x="593" y="43"/>
                  </a:cubicBezTo>
                  <a:cubicBezTo>
                    <a:pt x="598" y="40"/>
                    <a:pt x="594" y="37"/>
                    <a:pt x="596" y="33"/>
                  </a:cubicBezTo>
                  <a:cubicBezTo>
                    <a:pt x="599" y="34"/>
                    <a:pt x="601" y="33"/>
                    <a:pt x="603" y="32"/>
                  </a:cubicBezTo>
                  <a:cubicBezTo>
                    <a:pt x="605" y="29"/>
                    <a:pt x="609" y="27"/>
                    <a:pt x="611" y="25"/>
                  </a:cubicBezTo>
                  <a:cubicBezTo>
                    <a:pt x="626" y="23"/>
                    <a:pt x="641" y="21"/>
                    <a:pt x="652" y="16"/>
                  </a:cubicBezTo>
                  <a:cubicBezTo>
                    <a:pt x="654" y="15"/>
                    <a:pt x="655" y="19"/>
                    <a:pt x="655" y="19"/>
                  </a:cubicBezTo>
                  <a:cubicBezTo>
                    <a:pt x="656" y="19"/>
                    <a:pt x="657" y="15"/>
                    <a:pt x="656" y="15"/>
                  </a:cubicBezTo>
                  <a:cubicBezTo>
                    <a:pt x="659" y="16"/>
                    <a:pt x="656" y="17"/>
                    <a:pt x="658" y="19"/>
                  </a:cubicBezTo>
                  <a:cubicBezTo>
                    <a:pt x="658" y="20"/>
                    <a:pt x="661" y="19"/>
                    <a:pt x="661" y="21"/>
                  </a:cubicBezTo>
                  <a:cubicBezTo>
                    <a:pt x="663" y="20"/>
                    <a:pt x="659" y="18"/>
                    <a:pt x="662" y="18"/>
                  </a:cubicBezTo>
                  <a:cubicBezTo>
                    <a:pt x="664" y="17"/>
                    <a:pt x="669" y="18"/>
                    <a:pt x="669" y="14"/>
                  </a:cubicBezTo>
                  <a:cubicBezTo>
                    <a:pt x="672" y="14"/>
                    <a:pt x="673" y="13"/>
                    <a:pt x="673" y="11"/>
                  </a:cubicBezTo>
                  <a:cubicBezTo>
                    <a:pt x="675" y="11"/>
                    <a:pt x="675" y="13"/>
                    <a:pt x="677" y="14"/>
                  </a:cubicBezTo>
                  <a:cubicBezTo>
                    <a:pt x="681" y="13"/>
                    <a:pt x="680" y="9"/>
                    <a:pt x="680" y="5"/>
                  </a:cubicBezTo>
                  <a:cubicBezTo>
                    <a:pt x="687" y="3"/>
                    <a:pt x="694" y="0"/>
                    <a:pt x="704" y="1"/>
                  </a:cubicBezTo>
                  <a:cubicBezTo>
                    <a:pt x="703" y="2"/>
                    <a:pt x="703" y="4"/>
                    <a:pt x="703" y="7"/>
                  </a:cubicBezTo>
                  <a:cubicBezTo>
                    <a:pt x="705" y="10"/>
                    <a:pt x="711" y="10"/>
                    <a:pt x="714" y="7"/>
                  </a:cubicBezTo>
                  <a:cubicBezTo>
                    <a:pt x="715" y="7"/>
                    <a:pt x="715" y="8"/>
                    <a:pt x="714" y="8"/>
                  </a:cubicBezTo>
                  <a:moveTo>
                    <a:pt x="1051" y="179"/>
                  </a:moveTo>
                  <a:cubicBezTo>
                    <a:pt x="1051" y="177"/>
                    <a:pt x="1048" y="178"/>
                    <a:pt x="1048" y="176"/>
                  </a:cubicBezTo>
                  <a:cubicBezTo>
                    <a:pt x="1043" y="175"/>
                    <a:pt x="1043" y="179"/>
                    <a:pt x="1048" y="178"/>
                  </a:cubicBezTo>
                  <a:cubicBezTo>
                    <a:pt x="1048" y="179"/>
                    <a:pt x="1049" y="179"/>
                    <a:pt x="1051" y="179"/>
                  </a:cubicBezTo>
                  <a:moveTo>
                    <a:pt x="303" y="284"/>
                  </a:moveTo>
                  <a:cubicBezTo>
                    <a:pt x="302" y="289"/>
                    <a:pt x="308" y="286"/>
                    <a:pt x="306" y="291"/>
                  </a:cubicBezTo>
                  <a:cubicBezTo>
                    <a:pt x="308" y="292"/>
                    <a:pt x="309" y="289"/>
                    <a:pt x="310" y="291"/>
                  </a:cubicBezTo>
                  <a:cubicBezTo>
                    <a:pt x="310" y="293"/>
                    <a:pt x="309" y="292"/>
                    <a:pt x="308" y="293"/>
                  </a:cubicBezTo>
                  <a:cubicBezTo>
                    <a:pt x="306" y="294"/>
                    <a:pt x="300" y="296"/>
                    <a:pt x="299" y="296"/>
                  </a:cubicBezTo>
                  <a:cubicBezTo>
                    <a:pt x="295" y="295"/>
                    <a:pt x="294" y="292"/>
                    <a:pt x="292" y="290"/>
                  </a:cubicBezTo>
                  <a:cubicBezTo>
                    <a:pt x="292" y="288"/>
                    <a:pt x="296" y="289"/>
                    <a:pt x="296" y="287"/>
                  </a:cubicBezTo>
                  <a:cubicBezTo>
                    <a:pt x="293" y="285"/>
                    <a:pt x="292" y="284"/>
                    <a:pt x="287" y="286"/>
                  </a:cubicBezTo>
                  <a:cubicBezTo>
                    <a:pt x="286" y="283"/>
                    <a:pt x="285" y="281"/>
                    <a:pt x="280" y="281"/>
                  </a:cubicBezTo>
                  <a:cubicBezTo>
                    <a:pt x="279" y="281"/>
                    <a:pt x="280" y="284"/>
                    <a:pt x="279" y="284"/>
                  </a:cubicBezTo>
                  <a:cubicBezTo>
                    <a:pt x="278" y="285"/>
                    <a:pt x="276" y="285"/>
                    <a:pt x="275" y="286"/>
                  </a:cubicBezTo>
                  <a:cubicBezTo>
                    <a:pt x="273" y="287"/>
                    <a:pt x="273" y="291"/>
                    <a:pt x="269" y="290"/>
                  </a:cubicBezTo>
                  <a:cubicBezTo>
                    <a:pt x="271" y="295"/>
                    <a:pt x="267" y="296"/>
                    <a:pt x="266" y="297"/>
                  </a:cubicBezTo>
                  <a:cubicBezTo>
                    <a:pt x="265" y="300"/>
                    <a:pt x="266" y="303"/>
                    <a:pt x="265" y="307"/>
                  </a:cubicBezTo>
                  <a:cubicBezTo>
                    <a:pt x="264" y="307"/>
                    <a:pt x="263" y="306"/>
                    <a:pt x="262" y="305"/>
                  </a:cubicBezTo>
                  <a:cubicBezTo>
                    <a:pt x="261" y="310"/>
                    <a:pt x="265" y="312"/>
                    <a:pt x="262" y="315"/>
                  </a:cubicBezTo>
                  <a:cubicBezTo>
                    <a:pt x="265" y="314"/>
                    <a:pt x="264" y="318"/>
                    <a:pt x="265" y="318"/>
                  </a:cubicBezTo>
                  <a:cubicBezTo>
                    <a:pt x="266" y="318"/>
                    <a:pt x="267" y="318"/>
                    <a:pt x="268" y="318"/>
                  </a:cubicBezTo>
                  <a:cubicBezTo>
                    <a:pt x="271" y="319"/>
                    <a:pt x="272" y="321"/>
                    <a:pt x="273" y="319"/>
                  </a:cubicBezTo>
                  <a:cubicBezTo>
                    <a:pt x="274" y="319"/>
                    <a:pt x="276" y="319"/>
                    <a:pt x="276" y="319"/>
                  </a:cubicBezTo>
                  <a:cubicBezTo>
                    <a:pt x="281" y="319"/>
                    <a:pt x="280" y="318"/>
                    <a:pt x="282" y="317"/>
                  </a:cubicBezTo>
                  <a:cubicBezTo>
                    <a:pt x="284" y="316"/>
                    <a:pt x="285" y="318"/>
                    <a:pt x="287" y="318"/>
                  </a:cubicBezTo>
                  <a:cubicBezTo>
                    <a:pt x="288" y="317"/>
                    <a:pt x="288" y="315"/>
                    <a:pt x="289" y="315"/>
                  </a:cubicBezTo>
                  <a:cubicBezTo>
                    <a:pt x="292" y="314"/>
                    <a:pt x="298" y="314"/>
                    <a:pt x="301" y="315"/>
                  </a:cubicBezTo>
                  <a:cubicBezTo>
                    <a:pt x="304" y="316"/>
                    <a:pt x="304" y="318"/>
                    <a:pt x="307" y="318"/>
                  </a:cubicBezTo>
                  <a:cubicBezTo>
                    <a:pt x="308" y="318"/>
                    <a:pt x="309" y="317"/>
                    <a:pt x="310" y="317"/>
                  </a:cubicBezTo>
                  <a:cubicBezTo>
                    <a:pt x="309" y="317"/>
                    <a:pt x="311" y="318"/>
                    <a:pt x="311" y="318"/>
                  </a:cubicBezTo>
                  <a:cubicBezTo>
                    <a:pt x="315" y="319"/>
                    <a:pt x="315" y="319"/>
                    <a:pt x="318" y="319"/>
                  </a:cubicBezTo>
                  <a:cubicBezTo>
                    <a:pt x="325" y="320"/>
                    <a:pt x="331" y="318"/>
                    <a:pt x="338" y="319"/>
                  </a:cubicBezTo>
                  <a:cubicBezTo>
                    <a:pt x="337" y="316"/>
                    <a:pt x="338" y="314"/>
                    <a:pt x="339" y="312"/>
                  </a:cubicBezTo>
                  <a:cubicBezTo>
                    <a:pt x="334" y="306"/>
                    <a:pt x="331" y="300"/>
                    <a:pt x="321" y="298"/>
                  </a:cubicBezTo>
                  <a:cubicBezTo>
                    <a:pt x="322" y="296"/>
                    <a:pt x="319" y="296"/>
                    <a:pt x="318" y="294"/>
                  </a:cubicBezTo>
                  <a:cubicBezTo>
                    <a:pt x="318" y="292"/>
                    <a:pt x="318" y="291"/>
                    <a:pt x="317" y="290"/>
                  </a:cubicBezTo>
                  <a:cubicBezTo>
                    <a:pt x="318" y="286"/>
                    <a:pt x="322" y="286"/>
                    <a:pt x="321" y="280"/>
                  </a:cubicBezTo>
                  <a:cubicBezTo>
                    <a:pt x="313" y="279"/>
                    <a:pt x="309" y="283"/>
                    <a:pt x="303" y="284"/>
                  </a:cubicBezTo>
                  <a:moveTo>
                    <a:pt x="400" y="349"/>
                  </a:moveTo>
                  <a:cubicBezTo>
                    <a:pt x="398" y="349"/>
                    <a:pt x="396" y="349"/>
                    <a:pt x="398" y="350"/>
                  </a:cubicBezTo>
                  <a:cubicBezTo>
                    <a:pt x="401" y="348"/>
                    <a:pt x="406" y="348"/>
                    <a:pt x="408" y="347"/>
                  </a:cubicBezTo>
                  <a:cubicBezTo>
                    <a:pt x="408" y="347"/>
                    <a:pt x="408" y="345"/>
                    <a:pt x="408" y="345"/>
                  </a:cubicBezTo>
                  <a:cubicBezTo>
                    <a:pt x="409" y="344"/>
                    <a:pt x="410" y="346"/>
                    <a:pt x="411" y="346"/>
                  </a:cubicBezTo>
                  <a:cubicBezTo>
                    <a:pt x="411" y="336"/>
                    <a:pt x="411" y="336"/>
                    <a:pt x="411" y="336"/>
                  </a:cubicBezTo>
                  <a:cubicBezTo>
                    <a:pt x="409" y="334"/>
                    <a:pt x="408" y="334"/>
                    <a:pt x="407" y="332"/>
                  </a:cubicBezTo>
                  <a:cubicBezTo>
                    <a:pt x="406" y="331"/>
                    <a:pt x="407" y="330"/>
                    <a:pt x="407" y="329"/>
                  </a:cubicBezTo>
                  <a:cubicBezTo>
                    <a:pt x="406" y="327"/>
                    <a:pt x="402" y="326"/>
                    <a:pt x="405" y="325"/>
                  </a:cubicBezTo>
                  <a:cubicBezTo>
                    <a:pt x="414" y="325"/>
                    <a:pt x="414" y="325"/>
                    <a:pt x="414" y="325"/>
                  </a:cubicBezTo>
                  <a:cubicBezTo>
                    <a:pt x="415" y="320"/>
                    <a:pt x="411" y="320"/>
                    <a:pt x="411" y="318"/>
                  </a:cubicBezTo>
                  <a:cubicBezTo>
                    <a:pt x="411" y="315"/>
                    <a:pt x="408" y="316"/>
                    <a:pt x="407" y="314"/>
                  </a:cubicBezTo>
                  <a:cubicBezTo>
                    <a:pt x="407" y="314"/>
                    <a:pt x="409" y="312"/>
                    <a:pt x="408" y="311"/>
                  </a:cubicBezTo>
                  <a:cubicBezTo>
                    <a:pt x="404" y="312"/>
                    <a:pt x="403" y="309"/>
                    <a:pt x="400" y="310"/>
                  </a:cubicBezTo>
                  <a:cubicBezTo>
                    <a:pt x="401" y="302"/>
                    <a:pt x="391" y="304"/>
                    <a:pt x="391" y="297"/>
                  </a:cubicBezTo>
                  <a:cubicBezTo>
                    <a:pt x="395" y="294"/>
                    <a:pt x="397" y="290"/>
                    <a:pt x="405" y="291"/>
                  </a:cubicBezTo>
                  <a:cubicBezTo>
                    <a:pt x="406" y="290"/>
                    <a:pt x="405" y="289"/>
                    <a:pt x="407" y="288"/>
                  </a:cubicBezTo>
                  <a:cubicBezTo>
                    <a:pt x="407" y="285"/>
                    <a:pt x="402" y="285"/>
                    <a:pt x="402" y="281"/>
                  </a:cubicBezTo>
                  <a:cubicBezTo>
                    <a:pt x="396" y="281"/>
                    <a:pt x="393" y="283"/>
                    <a:pt x="388" y="281"/>
                  </a:cubicBezTo>
                  <a:cubicBezTo>
                    <a:pt x="388" y="283"/>
                    <a:pt x="388" y="285"/>
                    <a:pt x="387" y="283"/>
                  </a:cubicBezTo>
                  <a:cubicBezTo>
                    <a:pt x="386" y="282"/>
                    <a:pt x="386" y="284"/>
                    <a:pt x="386" y="284"/>
                  </a:cubicBezTo>
                  <a:cubicBezTo>
                    <a:pt x="383" y="286"/>
                    <a:pt x="377" y="288"/>
                    <a:pt x="376" y="288"/>
                  </a:cubicBezTo>
                  <a:cubicBezTo>
                    <a:pt x="372" y="290"/>
                    <a:pt x="373" y="290"/>
                    <a:pt x="372" y="293"/>
                  </a:cubicBezTo>
                  <a:cubicBezTo>
                    <a:pt x="371" y="293"/>
                    <a:pt x="369" y="292"/>
                    <a:pt x="369" y="293"/>
                  </a:cubicBezTo>
                  <a:cubicBezTo>
                    <a:pt x="368" y="293"/>
                    <a:pt x="369" y="296"/>
                    <a:pt x="369" y="297"/>
                  </a:cubicBezTo>
                  <a:cubicBezTo>
                    <a:pt x="369" y="300"/>
                    <a:pt x="373" y="295"/>
                    <a:pt x="373" y="300"/>
                  </a:cubicBezTo>
                  <a:cubicBezTo>
                    <a:pt x="373" y="301"/>
                    <a:pt x="374" y="301"/>
                    <a:pt x="374" y="303"/>
                  </a:cubicBezTo>
                  <a:cubicBezTo>
                    <a:pt x="373" y="307"/>
                    <a:pt x="376" y="310"/>
                    <a:pt x="376" y="311"/>
                  </a:cubicBezTo>
                  <a:cubicBezTo>
                    <a:pt x="376" y="313"/>
                    <a:pt x="376" y="313"/>
                    <a:pt x="377" y="314"/>
                  </a:cubicBezTo>
                  <a:cubicBezTo>
                    <a:pt x="377" y="314"/>
                    <a:pt x="379" y="318"/>
                    <a:pt x="379" y="318"/>
                  </a:cubicBezTo>
                  <a:cubicBezTo>
                    <a:pt x="380" y="322"/>
                    <a:pt x="380" y="321"/>
                    <a:pt x="381" y="324"/>
                  </a:cubicBezTo>
                  <a:cubicBezTo>
                    <a:pt x="382" y="325"/>
                    <a:pt x="381" y="327"/>
                    <a:pt x="381" y="328"/>
                  </a:cubicBezTo>
                  <a:cubicBezTo>
                    <a:pt x="382" y="329"/>
                    <a:pt x="385" y="329"/>
                    <a:pt x="384" y="332"/>
                  </a:cubicBezTo>
                  <a:cubicBezTo>
                    <a:pt x="379" y="331"/>
                    <a:pt x="383" y="338"/>
                    <a:pt x="380" y="339"/>
                  </a:cubicBezTo>
                  <a:cubicBezTo>
                    <a:pt x="386" y="340"/>
                    <a:pt x="386" y="349"/>
                    <a:pt x="393" y="345"/>
                  </a:cubicBezTo>
                  <a:cubicBezTo>
                    <a:pt x="387" y="350"/>
                    <a:pt x="399" y="345"/>
                    <a:pt x="400" y="349"/>
                  </a:cubicBezTo>
                  <a:moveTo>
                    <a:pt x="442" y="284"/>
                  </a:moveTo>
                  <a:cubicBezTo>
                    <a:pt x="441" y="285"/>
                    <a:pt x="441" y="287"/>
                    <a:pt x="440" y="288"/>
                  </a:cubicBezTo>
                  <a:cubicBezTo>
                    <a:pt x="439" y="290"/>
                    <a:pt x="437" y="290"/>
                    <a:pt x="436" y="291"/>
                  </a:cubicBezTo>
                  <a:cubicBezTo>
                    <a:pt x="437" y="292"/>
                    <a:pt x="440" y="295"/>
                    <a:pt x="440" y="297"/>
                  </a:cubicBezTo>
                  <a:cubicBezTo>
                    <a:pt x="440" y="297"/>
                    <a:pt x="438" y="297"/>
                    <a:pt x="439" y="298"/>
                  </a:cubicBezTo>
                  <a:cubicBezTo>
                    <a:pt x="440" y="300"/>
                    <a:pt x="443" y="299"/>
                    <a:pt x="445" y="301"/>
                  </a:cubicBezTo>
                  <a:cubicBezTo>
                    <a:pt x="445" y="300"/>
                    <a:pt x="446" y="299"/>
                    <a:pt x="447" y="298"/>
                  </a:cubicBezTo>
                  <a:cubicBezTo>
                    <a:pt x="449" y="294"/>
                    <a:pt x="445" y="294"/>
                    <a:pt x="445" y="291"/>
                  </a:cubicBezTo>
                  <a:cubicBezTo>
                    <a:pt x="447" y="290"/>
                    <a:pt x="449" y="289"/>
                    <a:pt x="449" y="286"/>
                  </a:cubicBezTo>
                  <a:cubicBezTo>
                    <a:pt x="446" y="286"/>
                    <a:pt x="446" y="285"/>
                    <a:pt x="447" y="283"/>
                  </a:cubicBezTo>
                  <a:cubicBezTo>
                    <a:pt x="445" y="284"/>
                    <a:pt x="443" y="283"/>
                    <a:pt x="442" y="284"/>
                  </a:cubicBezTo>
                  <a:moveTo>
                    <a:pt x="258" y="322"/>
                  </a:moveTo>
                  <a:cubicBezTo>
                    <a:pt x="257" y="328"/>
                    <a:pt x="267" y="324"/>
                    <a:pt x="268" y="322"/>
                  </a:cubicBezTo>
                  <a:cubicBezTo>
                    <a:pt x="264" y="321"/>
                    <a:pt x="262" y="321"/>
                    <a:pt x="258" y="322"/>
                  </a:cubicBezTo>
                  <a:moveTo>
                    <a:pt x="290" y="583"/>
                  </a:moveTo>
                  <a:cubicBezTo>
                    <a:pt x="292" y="578"/>
                    <a:pt x="300" y="578"/>
                    <a:pt x="299" y="569"/>
                  </a:cubicBezTo>
                  <a:cubicBezTo>
                    <a:pt x="295" y="572"/>
                    <a:pt x="288" y="566"/>
                    <a:pt x="283" y="570"/>
                  </a:cubicBezTo>
                  <a:cubicBezTo>
                    <a:pt x="289" y="571"/>
                    <a:pt x="282" y="572"/>
                    <a:pt x="282" y="573"/>
                  </a:cubicBezTo>
                  <a:cubicBezTo>
                    <a:pt x="282" y="572"/>
                    <a:pt x="283" y="576"/>
                    <a:pt x="283" y="577"/>
                  </a:cubicBezTo>
                  <a:cubicBezTo>
                    <a:pt x="283" y="579"/>
                    <a:pt x="283" y="581"/>
                    <a:pt x="282" y="582"/>
                  </a:cubicBezTo>
                  <a:cubicBezTo>
                    <a:pt x="282" y="581"/>
                    <a:pt x="281" y="580"/>
                    <a:pt x="280" y="582"/>
                  </a:cubicBezTo>
                  <a:cubicBezTo>
                    <a:pt x="282" y="584"/>
                    <a:pt x="287" y="583"/>
                    <a:pt x="290" y="58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2" name="Freeform 92"/>
            <p:cNvSpPr/>
            <p:nvPr/>
          </p:nvSpPr>
          <p:spPr bwMode="auto">
            <a:xfrm>
              <a:off x="2303462" y="1103312"/>
              <a:ext cx="63500" cy="34925"/>
            </a:xfrm>
            <a:custGeom>
              <a:avLst/>
              <a:gdLst>
                <a:gd name="T0" fmla="*/ 12 w 17"/>
                <a:gd name="T1" fmla="*/ 0 h 9"/>
                <a:gd name="T2" fmla="*/ 15 w 17"/>
                <a:gd name="T3" fmla="*/ 8 h 9"/>
                <a:gd name="T4" fmla="*/ 0 w 17"/>
                <a:gd name="T5" fmla="*/ 4 h 9"/>
                <a:gd name="T6" fmla="*/ 12 w 1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9">
                  <a:moveTo>
                    <a:pt x="12" y="0"/>
                  </a:moveTo>
                  <a:cubicBezTo>
                    <a:pt x="12" y="4"/>
                    <a:pt x="17" y="3"/>
                    <a:pt x="15" y="8"/>
                  </a:cubicBezTo>
                  <a:cubicBezTo>
                    <a:pt x="7" y="9"/>
                    <a:pt x="3" y="7"/>
                    <a:pt x="0" y="4"/>
                  </a:cubicBezTo>
                  <a:cubicBezTo>
                    <a:pt x="2" y="1"/>
                    <a:pt x="7" y="1"/>
                    <a:pt x="1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3" name="Freeform 93"/>
            <p:cNvSpPr>
              <a:spLocks noEditPoints="1"/>
            </p:cNvSpPr>
            <p:nvPr/>
          </p:nvSpPr>
          <p:spPr bwMode="auto">
            <a:xfrm>
              <a:off x="2435225" y="1166812"/>
              <a:ext cx="633413" cy="442913"/>
            </a:xfrm>
            <a:custGeom>
              <a:avLst/>
              <a:gdLst>
                <a:gd name="T0" fmla="*/ 16 w 169"/>
                <a:gd name="T1" fmla="*/ 7 h 118"/>
                <a:gd name="T2" fmla="*/ 22 w 169"/>
                <a:gd name="T3" fmla="*/ 5 h 118"/>
                <a:gd name="T4" fmla="*/ 22 w 169"/>
                <a:gd name="T5" fmla="*/ 8 h 118"/>
                <a:gd name="T6" fmla="*/ 22 w 169"/>
                <a:gd name="T7" fmla="*/ 14 h 118"/>
                <a:gd name="T8" fmla="*/ 26 w 169"/>
                <a:gd name="T9" fmla="*/ 25 h 118"/>
                <a:gd name="T10" fmla="*/ 36 w 169"/>
                <a:gd name="T11" fmla="*/ 7 h 118"/>
                <a:gd name="T12" fmla="*/ 49 w 169"/>
                <a:gd name="T13" fmla="*/ 5 h 118"/>
                <a:gd name="T14" fmla="*/ 57 w 169"/>
                <a:gd name="T15" fmla="*/ 19 h 118"/>
                <a:gd name="T16" fmla="*/ 67 w 169"/>
                <a:gd name="T17" fmla="*/ 16 h 118"/>
                <a:gd name="T18" fmla="*/ 81 w 169"/>
                <a:gd name="T19" fmla="*/ 15 h 118"/>
                <a:gd name="T20" fmla="*/ 87 w 169"/>
                <a:gd name="T21" fmla="*/ 21 h 118"/>
                <a:gd name="T22" fmla="*/ 92 w 169"/>
                <a:gd name="T23" fmla="*/ 23 h 118"/>
                <a:gd name="T24" fmla="*/ 95 w 169"/>
                <a:gd name="T25" fmla="*/ 25 h 118"/>
                <a:gd name="T26" fmla="*/ 108 w 169"/>
                <a:gd name="T27" fmla="*/ 28 h 118"/>
                <a:gd name="T28" fmla="*/ 119 w 169"/>
                <a:gd name="T29" fmla="*/ 33 h 118"/>
                <a:gd name="T30" fmla="*/ 123 w 169"/>
                <a:gd name="T31" fmla="*/ 37 h 118"/>
                <a:gd name="T32" fmla="*/ 131 w 169"/>
                <a:gd name="T33" fmla="*/ 44 h 118"/>
                <a:gd name="T34" fmla="*/ 126 w 169"/>
                <a:gd name="T35" fmla="*/ 56 h 118"/>
                <a:gd name="T36" fmla="*/ 138 w 169"/>
                <a:gd name="T37" fmla="*/ 57 h 118"/>
                <a:gd name="T38" fmla="*/ 141 w 169"/>
                <a:gd name="T39" fmla="*/ 64 h 118"/>
                <a:gd name="T40" fmla="*/ 153 w 169"/>
                <a:gd name="T41" fmla="*/ 66 h 118"/>
                <a:gd name="T42" fmla="*/ 160 w 169"/>
                <a:gd name="T43" fmla="*/ 73 h 118"/>
                <a:gd name="T44" fmla="*/ 162 w 169"/>
                <a:gd name="T45" fmla="*/ 78 h 118"/>
                <a:gd name="T46" fmla="*/ 155 w 169"/>
                <a:gd name="T47" fmla="*/ 88 h 118"/>
                <a:gd name="T48" fmla="*/ 146 w 169"/>
                <a:gd name="T49" fmla="*/ 87 h 118"/>
                <a:gd name="T50" fmla="*/ 137 w 169"/>
                <a:gd name="T51" fmla="*/ 78 h 118"/>
                <a:gd name="T52" fmla="*/ 130 w 169"/>
                <a:gd name="T53" fmla="*/ 85 h 118"/>
                <a:gd name="T54" fmla="*/ 140 w 169"/>
                <a:gd name="T55" fmla="*/ 91 h 118"/>
                <a:gd name="T56" fmla="*/ 146 w 169"/>
                <a:gd name="T57" fmla="*/ 101 h 118"/>
                <a:gd name="T58" fmla="*/ 141 w 169"/>
                <a:gd name="T59" fmla="*/ 110 h 118"/>
                <a:gd name="T60" fmla="*/ 123 w 169"/>
                <a:gd name="T61" fmla="*/ 103 h 118"/>
                <a:gd name="T62" fmla="*/ 129 w 169"/>
                <a:gd name="T63" fmla="*/ 110 h 118"/>
                <a:gd name="T64" fmla="*/ 136 w 169"/>
                <a:gd name="T65" fmla="*/ 115 h 118"/>
                <a:gd name="T66" fmla="*/ 129 w 169"/>
                <a:gd name="T67" fmla="*/ 115 h 118"/>
                <a:gd name="T68" fmla="*/ 113 w 169"/>
                <a:gd name="T69" fmla="*/ 109 h 118"/>
                <a:gd name="T70" fmla="*/ 105 w 169"/>
                <a:gd name="T71" fmla="*/ 105 h 118"/>
                <a:gd name="T72" fmla="*/ 101 w 169"/>
                <a:gd name="T73" fmla="*/ 98 h 118"/>
                <a:gd name="T74" fmla="*/ 92 w 169"/>
                <a:gd name="T75" fmla="*/ 82 h 118"/>
                <a:gd name="T76" fmla="*/ 94 w 169"/>
                <a:gd name="T77" fmla="*/ 78 h 118"/>
                <a:gd name="T78" fmla="*/ 96 w 169"/>
                <a:gd name="T79" fmla="*/ 73 h 118"/>
                <a:gd name="T80" fmla="*/ 101 w 169"/>
                <a:gd name="T81" fmla="*/ 66 h 118"/>
                <a:gd name="T82" fmla="*/ 96 w 169"/>
                <a:gd name="T83" fmla="*/ 57 h 118"/>
                <a:gd name="T84" fmla="*/ 91 w 169"/>
                <a:gd name="T85" fmla="*/ 53 h 118"/>
                <a:gd name="T86" fmla="*/ 87 w 169"/>
                <a:gd name="T87" fmla="*/ 53 h 118"/>
                <a:gd name="T88" fmla="*/ 81 w 169"/>
                <a:gd name="T89" fmla="*/ 52 h 118"/>
                <a:gd name="T90" fmla="*/ 70 w 169"/>
                <a:gd name="T91" fmla="*/ 39 h 118"/>
                <a:gd name="T92" fmla="*/ 59 w 169"/>
                <a:gd name="T93" fmla="*/ 42 h 118"/>
                <a:gd name="T94" fmla="*/ 49 w 169"/>
                <a:gd name="T95" fmla="*/ 42 h 118"/>
                <a:gd name="T96" fmla="*/ 37 w 169"/>
                <a:gd name="T97" fmla="*/ 42 h 118"/>
                <a:gd name="T98" fmla="*/ 16 w 169"/>
                <a:gd name="T99" fmla="*/ 37 h 118"/>
                <a:gd name="T100" fmla="*/ 7 w 169"/>
                <a:gd name="T101" fmla="*/ 32 h 118"/>
                <a:gd name="T102" fmla="*/ 4 w 169"/>
                <a:gd name="T103" fmla="*/ 25 h 118"/>
                <a:gd name="T104" fmla="*/ 5 w 169"/>
                <a:gd name="T105" fmla="*/ 19 h 118"/>
                <a:gd name="T106" fmla="*/ 109 w 169"/>
                <a:gd name="T107" fmla="*/ 81 h 118"/>
                <a:gd name="T108" fmla="*/ 116 w 169"/>
                <a:gd name="T109" fmla="*/ 75 h 118"/>
                <a:gd name="T110" fmla="*/ 109 w 169"/>
                <a:gd name="T111" fmla="*/ 8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9" h="118">
                  <a:moveTo>
                    <a:pt x="7" y="8"/>
                  </a:moveTo>
                  <a:cubicBezTo>
                    <a:pt x="9" y="12"/>
                    <a:pt x="15" y="3"/>
                    <a:pt x="16" y="7"/>
                  </a:cubicBezTo>
                  <a:cubicBezTo>
                    <a:pt x="18" y="7"/>
                    <a:pt x="17" y="4"/>
                    <a:pt x="18" y="4"/>
                  </a:cubicBezTo>
                  <a:cubicBezTo>
                    <a:pt x="20" y="3"/>
                    <a:pt x="21" y="5"/>
                    <a:pt x="22" y="5"/>
                  </a:cubicBezTo>
                  <a:cubicBezTo>
                    <a:pt x="24" y="5"/>
                    <a:pt x="24" y="0"/>
                    <a:pt x="28" y="4"/>
                  </a:cubicBezTo>
                  <a:cubicBezTo>
                    <a:pt x="28" y="10"/>
                    <a:pt x="24" y="6"/>
                    <a:pt x="22" y="8"/>
                  </a:cubicBezTo>
                  <a:cubicBezTo>
                    <a:pt x="21" y="9"/>
                    <a:pt x="25" y="9"/>
                    <a:pt x="25" y="9"/>
                  </a:cubicBezTo>
                  <a:cubicBezTo>
                    <a:pt x="25" y="11"/>
                    <a:pt x="22" y="12"/>
                    <a:pt x="22" y="14"/>
                  </a:cubicBezTo>
                  <a:cubicBezTo>
                    <a:pt x="22" y="16"/>
                    <a:pt x="23" y="16"/>
                    <a:pt x="23" y="18"/>
                  </a:cubicBezTo>
                  <a:cubicBezTo>
                    <a:pt x="24" y="20"/>
                    <a:pt x="22" y="25"/>
                    <a:pt x="26" y="25"/>
                  </a:cubicBezTo>
                  <a:cubicBezTo>
                    <a:pt x="29" y="24"/>
                    <a:pt x="27" y="17"/>
                    <a:pt x="28" y="14"/>
                  </a:cubicBezTo>
                  <a:cubicBezTo>
                    <a:pt x="34" y="15"/>
                    <a:pt x="34" y="10"/>
                    <a:pt x="36" y="7"/>
                  </a:cubicBezTo>
                  <a:cubicBezTo>
                    <a:pt x="38" y="10"/>
                    <a:pt x="41" y="4"/>
                    <a:pt x="43" y="8"/>
                  </a:cubicBezTo>
                  <a:cubicBezTo>
                    <a:pt x="46" y="8"/>
                    <a:pt x="45" y="4"/>
                    <a:pt x="49" y="5"/>
                  </a:cubicBezTo>
                  <a:cubicBezTo>
                    <a:pt x="48" y="10"/>
                    <a:pt x="52" y="11"/>
                    <a:pt x="56" y="12"/>
                  </a:cubicBezTo>
                  <a:cubicBezTo>
                    <a:pt x="54" y="17"/>
                    <a:pt x="55" y="16"/>
                    <a:pt x="57" y="19"/>
                  </a:cubicBezTo>
                  <a:cubicBezTo>
                    <a:pt x="59" y="18"/>
                    <a:pt x="61" y="18"/>
                    <a:pt x="63" y="19"/>
                  </a:cubicBezTo>
                  <a:cubicBezTo>
                    <a:pt x="66" y="20"/>
                    <a:pt x="66" y="17"/>
                    <a:pt x="67" y="16"/>
                  </a:cubicBezTo>
                  <a:cubicBezTo>
                    <a:pt x="68" y="16"/>
                    <a:pt x="71" y="17"/>
                    <a:pt x="71" y="15"/>
                  </a:cubicBezTo>
                  <a:cubicBezTo>
                    <a:pt x="75" y="16"/>
                    <a:pt x="77" y="16"/>
                    <a:pt x="81" y="15"/>
                  </a:cubicBezTo>
                  <a:cubicBezTo>
                    <a:pt x="81" y="18"/>
                    <a:pt x="85" y="17"/>
                    <a:pt x="84" y="16"/>
                  </a:cubicBezTo>
                  <a:cubicBezTo>
                    <a:pt x="85" y="17"/>
                    <a:pt x="85" y="19"/>
                    <a:pt x="87" y="21"/>
                  </a:cubicBezTo>
                  <a:cubicBezTo>
                    <a:pt x="87" y="21"/>
                    <a:pt x="90" y="21"/>
                    <a:pt x="91" y="22"/>
                  </a:cubicBezTo>
                  <a:cubicBezTo>
                    <a:pt x="92" y="22"/>
                    <a:pt x="91" y="23"/>
                    <a:pt x="92" y="23"/>
                  </a:cubicBezTo>
                  <a:cubicBezTo>
                    <a:pt x="95" y="24"/>
                    <a:pt x="91" y="26"/>
                    <a:pt x="94" y="28"/>
                  </a:cubicBezTo>
                  <a:cubicBezTo>
                    <a:pt x="94" y="28"/>
                    <a:pt x="95" y="25"/>
                    <a:pt x="95" y="25"/>
                  </a:cubicBezTo>
                  <a:cubicBezTo>
                    <a:pt x="97" y="26"/>
                    <a:pt x="97" y="29"/>
                    <a:pt x="101" y="29"/>
                  </a:cubicBezTo>
                  <a:cubicBezTo>
                    <a:pt x="103" y="29"/>
                    <a:pt x="105" y="28"/>
                    <a:pt x="108" y="28"/>
                  </a:cubicBezTo>
                  <a:cubicBezTo>
                    <a:pt x="107" y="33"/>
                    <a:pt x="116" y="30"/>
                    <a:pt x="116" y="35"/>
                  </a:cubicBezTo>
                  <a:cubicBezTo>
                    <a:pt x="118" y="35"/>
                    <a:pt x="119" y="34"/>
                    <a:pt x="119" y="33"/>
                  </a:cubicBezTo>
                  <a:cubicBezTo>
                    <a:pt x="121" y="34"/>
                    <a:pt x="121" y="36"/>
                    <a:pt x="122" y="39"/>
                  </a:cubicBezTo>
                  <a:cubicBezTo>
                    <a:pt x="123" y="39"/>
                    <a:pt x="123" y="38"/>
                    <a:pt x="123" y="37"/>
                  </a:cubicBezTo>
                  <a:cubicBezTo>
                    <a:pt x="125" y="39"/>
                    <a:pt x="127" y="42"/>
                    <a:pt x="131" y="42"/>
                  </a:cubicBezTo>
                  <a:cubicBezTo>
                    <a:pt x="131" y="43"/>
                    <a:pt x="130" y="44"/>
                    <a:pt x="131" y="44"/>
                  </a:cubicBezTo>
                  <a:cubicBezTo>
                    <a:pt x="133" y="47"/>
                    <a:pt x="127" y="49"/>
                    <a:pt x="131" y="50"/>
                  </a:cubicBezTo>
                  <a:cubicBezTo>
                    <a:pt x="130" y="52"/>
                    <a:pt x="126" y="52"/>
                    <a:pt x="126" y="56"/>
                  </a:cubicBezTo>
                  <a:cubicBezTo>
                    <a:pt x="129" y="61"/>
                    <a:pt x="135" y="54"/>
                    <a:pt x="137" y="60"/>
                  </a:cubicBezTo>
                  <a:cubicBezTo>
                    <a:pt x="138" y="60"/>
                    <a:pt x="138" y="58"/>
                    <a:pt x="138" y="57"/>
                  </a:cubicBezTo>
                  <a:cubicBezTo>
                    <a:pt x="141" y="57"/>
                    <a:pt x="139" y="60"/>
                    <a:pt x="140" y="61"/>
                  </a:cubicBezTo>
                  <a:cubicBezTo>
                    <a:pt x="140" y="61"/>
                    <a:pt x="141" y="64"/>
                    <a:pt x="141" y="64"/>
                  </a:cubicBezTo>
                  <a:cubicBezTo>
                    <a:pt x="143" y="64"/>
                    <a:pt x="145" y="61"/>
                    <a:pt x="144" y="67"/>
                  </a:cubicBezTo>
                  <a:cubicBezTo>
                    <a:pt x="147" y="67"/>
                    <a:pt x="148" y="65"/>
                    <a:pt x="153" y="66"/>
                  </a:cubicBezTo>
                  <a:cubicBezTo>
                    <a:pt x="153" y="67"/>
                    <a:pt x="154" y="68"/>
                    <a:pt x="154" y="70"/>
                  </a:cubicBezTo>
                  <a:cubicBezTo>
                    <a:pt x="156" y="70"/>
                    <a:pt x="161" y="68"/>
                    <a:pt x="160" y="73"/>
                  </a:cubicBezTo>
                  <a:cubicBezTo>
                    <a:pt x="165" y="70"/>
                    <a:pt x="162" y="73"/>
                    <a:pt x="167" y="74"/>
                  </a:cubicBezTo>
                  <a:cubicBezTo>
                    <a:pt x="169" y="77"/>
                    <a:pt x="162" y="78"/>
                    <a:pt x="162" y="78"/>
                  </a:cubicBezTo>
                  <a:cubicBezTo>
                    <a:pt x="162" y="79"/>
                    <a:pt x="163" y="80"/>
                    <a:pt x="164" y="80"/>
                  </a:cubicBezTo>
                  <a:cubicBezTo>
                    <a:pt x="160" y="83"/>
                    <a:pt x="157" y="83"/>
                    <a:pt x="155" y="88"/>
                  </a:cubicBezTo>
                  <a:cubicBezTo>
                    <a:pt x="154" y="88"/>
                    <a:pt x="153" y="88"/>
                    <a:pt x="153" y="89"/>
                  </a:cubicBezTo>
                  <a:cubicBezTo>
                    <a:pt x="151" y="89"/>
                    <a:pt x="146" y="89"/>
                    <a:pt x="146" y="87"/>
                  </a:cubicBezTo>
                  <a:cubicBezTo>
                    <a:pt x="146" y="84"/>
                    <a:pt x="138" y="87"/>
                    <a:pt x="140" y="81"/>
                  </a:cubicBezTo>
                  <a:cubicBezTo>
                    <a:pt x="137" y="81"/>
                    <a:pt x="137" y="80"/>
                    <a:pt x="137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8" y="78"/>
                    <a:pt x="131" y="83"/>
                    <a:pt x="130" y="85"/>
                  </a:cubicBezTo>
                  <a:cubicBezTo>
                    <a:pt x="130" y="88"/>
                    <a:pt x="134" y="88"/>
                    <a:pt x="134" y="91"/>
                  </a:cubicBezTo>
                  <a:cubicBezTo>
                    <a:pt x="137" y="89"/>
                    <a:pt x="140" y="94"/>
                    <a:pt x="140" y="91"/>
                  </a:cubicBezTo>
                  <a:cubicBezTo>
                    <a:pt x="142" y="92"/>
                    <a:pt x="143" y="96"/>
                    <a:pt x="143" y="99"/>
                  </a:cubicBezTo>
                  <a:cubicBezTo>
                    <a:pt x="142" y="101"/>
                    <a:pt x="145" y="100"/>
                    <a:pt x="146" y="101"/>
                  </a:cubicBezTo>
                  <a:cubicBezTo>
                    <a:pt x="147" y="104"/>
                    <a:pt x="144" y="110"/>
                    <a:pt x="144" y="113"/>
                  </a:cubicBezTo>
                  <a:cubicBezTo>
                    <a:pt x="141" y="115"/>
                    <a:pt x="142" y="111"/>
                    <a:pt x="141" y="110"/>
                  </a:cubicBezTo>
                  <a:cubicBezTo>
                    <a:pt x="139" y="109"/>
                    <a:pt x="135" y="110"/>
                    <a:pt x="134" y="106"/>
                  </a:cubicBezTo>
                  <a:cubicBezTo>
                    <a:pt x="129" y="107"/>
                    <a:pt x="129" y="102"/>
                    <a:pt x="123" y="103"/>
                  </a:cubicBezTo>
                  <a:cubicBezTo>
                    <a:pt x="123" y="106"/>
                    <a:pt x="128" y="104"/>
                    <a:pt x="129" y="106"/>
                  </a:cubicBezTo>
                  <a:cubicBezTo>
                    <a:pt x="124" y="111"/>
                    <a:pt x="133" y="108"/>
                    <a:pt x="129" y="110"/>
                  </a:cubicBezTo>
                  <a:cubicBezTo>
                    <a:pt x="129" y="112"/>
                    <a:pt x="132" y="112"/>
                    <a:pt x="134" y="113"/>
                  </a:cubicBezTo>
                  <a:cubicBezTo>
                    <a:pt x="135" y="114"/>
                    <a:pt x="134" y="115"/>
                    <a:pt x="136" y="115"/>
                  </a:cubicBezTo>
                  <a:cubicBezTo>
                    <a:pt x="138" y="115"/>
                    <a:pt x="138" y="115"/>
                    <a:pt x="138" y="117"/>
                  </a:cubicBezTo>
                  <a:cubicBezTo>
                    <a:pt x="134" y="118"/>
                    <a:pt x="132" y="117"/>
                    <a:pt x="129" y="115"/>
                  </a:cubicBezTo>
                  <a:cubicBezTo>
                    <a:pt x="127" y="113"/>
                    <a:pt x="123" y="114"/>
                    <a:pt x="120" y="112"/>
                  </a:cubicBezTo>
                  <a:cubicBezTo>
                    <a:pt x="119" y="111"/>
                    <a:pt x="115" y="109"/>
                    <a:pt x="113" y="109"/>
                  </a:cubicBezTo>
                  <a:cubicBezTo>
                    <a:pt x="111" y="109"/>
                    <a:pt x="111" y="107"/>
                    <a:pt x="110" y="106"/>
                  </a:cubicBezTo>
                  <a:cubicBezTo>
                    <a:pt x="109" y="105"/>
                    <a:pt x="106" y="106"/>
                    <a:pt x="105" y="105"/>
                  </a:cubicBezTo>
                  <a:cubicBezTo>
                    <a:pt x="104" y="104"/>
                    <a:pt x="104" y="102"/>
                    <a:pt x="103" y="101"/>
                  </a:cubicBezTo>
                  <a:cubicBezTo>
                    <a:pt x="103" y="100"/>
                    <a:pt x="99" y="101"/>
                    <a:pt x="101" y="98"/>
                  </a:cubicBezTo>
                  <a:cubicBezTo>
                    <a:pt x="95" y="98"/>
                    <a:pt x="94" y="92"/>
                    <a:pt x="91" y="89"/>
                  </a:cubicBezTo>
                  <a:cubicBezTo>
                    <a:pt x="92" y="89"/>
                    <a:pt x="90" y="84"/>
                    <a:pt x="92" y="82"/>
                  </a:cubicBezTo>
                  <a:cubicBezTo>
                    <a:pt x="92" y="82"/>
                    <a:pt x="95" y="83"/>
                    <a:pt x="95" y="82"/>
                  </a:cubicBezTo>
                  <a:cubicBezTo>
                    <a:pt x="95" y="82"/>
                    <a:pt x="93" y="80"/>
                    <a:pt x="94" y="78"/>
                  </a:cubicBezTo>
                  <a:cubicBezTo>
                    <a:pt x="94" y="78"/>
                    <a:pt x="96" y="78"/>
                    <a:pt x="96" y="78"/>
                  </a:cubicBezTo>
                  <a:cubicBezTo>
                    <a:pt x="97" y="77"/>
                    <a:pt x="96" y="74"/>
                    <a:pt x="96" y="73"/>
                  </a:cubicBezTo>
                  <a:cubicBezTo>
                    <a:pt x="97" y="72"/>
                    <a:pt x="99" y="73"/>
                    <a:pt x="99" y="73"/>
                  </a:cubicBezTo>
                  <a:cubicBezTo>
                    <a:pt x="101" y="71"/>
                    <a:pt x="99" y="67"/>
                    <a:pt x="101" y="66"/>
                  </a:cubicBezTo>
                  <a:cubicBezTo>
                    <a:pt x="100" y="64"/>
                    <a:pt x="98" y="64"/>
                    <a:pt x="96" y="64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5" y="57"/>
                    <a:pt x="94" y="57"/>
                    <a:pt x="94" y="59"/>
                  </a:cubicBezTo>
                  <a:cubicBezTo>
                    <a:pt x="91" y="57"/>
                    <a:pt x="92" y="54"/>
                    <a:pt x="91" y="53"/>
                  </a:cubicBezTo>
                  <a:cubicBezTo>
                    <a:pt x="90" y="53"/>
                    <a:pt x="89" y="55"/>
                    <a:pt x="88" y="54"/>
                  </a:cubicBezTo>
                  <a:cubicBezTo>
                    <a:pt x="88" y="54"/>
                    <a:pt x="87" y="53"/>
                    <a:pt x="87" y="53"/>
                  </a:cubicBezTo>
                  <a:cubicBezTo>
                    <a:pt x="86" y="52"/>
                    <a:pt x="84" y="50"/>
                    <a:pt x="84" y="50"/>
                  </a:cubicBezTo>
                  <a:cubicBezTo>
                    <a:pt x="83" y="50"/>
                    <a:pt x="82" y="52"/>
                    <a:pt x="81" y="52"/>
                  </a:cubicBezTo>
                  <a:cubicBezTo>
                    <a:pt x="81" y="51"/>
                    <a:pt x="79" y="48"/>
                    <a:pt x="75" y="49"/>
                  </a:cubicBezTo>
                  <a:cubicBezTo>
                    <a:pt x="81" y="42"/>
                    <a:pt x="68" y="46"/>
                    <a:pt x="70" y="39"/>
                  </a:cubicBezTo>
                  <a:cubicBezTo>
                    <a:pt x="66" y="39"/>
                    <a:pt x="63" y="39"/>
                    <a:pt x="63" y="43"/>
                  </a:cubicBezTo>
                  <a:cubicBezTo>
                    <a:pt x="61" y="44"/>
                    <a:pt x="59" y="42"/>
                    <a:pt x="59" y="42"/>
                  </a:cubicBezTo>
                  <a:cubicBezTo>
                    <a:pt x="57" y="42"/>
                    <a:pt x="56" y="43"/>
                    <a:pt x="54" y="43"/>
                  </a:cubicBezTo>
                  <a:cubicBezTo>
                    <a:pt x="52" y="43"/>
                    <a:pt x="51" y="42"/>
                    <a:pt x="49" y="42"/>
                  </a:cubicBezTo>
                  <a:cubicBezTo>
                    <a:pt x="46" y="42"/>
                    <a:pt x="46" y="43"/>
                    <a:pt x="43" y="43"/>
                  </a:cubicBezTo>
                  <a:cubicBezTo>
                    <a:pt x="40" y="43"/>
                    <a:pt x="39" y="42"/>
                    <a:pt x="37" y="42"/>
                  </a:cubicBezTo>
                  <a:cubicBezTo>
                    <a:pt x="31" y="41"/>
                    <a:pt x="26" y="42"/>
                    <a:pt x="19" y="40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4" y="37"/>
                    <a:pt x="12" y="38"/>
                    <a:pt x="12" y="35"/>
                  </a:cubicBezTo>
                  <a:cubicBezTo>
                    <a:pt x="10" y="34"/>
                    <a:pt x="5" y="36"/>
                    <a:pt x="7" y="32"/>
                  </a:cubicBezTo>
                  <a:cubicBezTo>
                    <a:pt x="11" y="33"/>
                    <a:pt x="13" y="30"/>
                    <a:pt x="15" y="29"/>
                  </a:cubicBezTo>
                  <a:cubicBezTo>
                    <a:pt x="13" y="26"/>
                    <a:pt x="5" y="28"/>
                    <a:pt x="4" y="25"/>
                  </a:cubicBezTo>
                  <a:cubicBezTo>
                    <a:pt x="3" y="25"/>
                    <a:pt x="2" y="25"/>
                    <a:pt x="2" y="26"/>
                  </a:cubicBezTo>
                  <a:cubicBezTo>
                    <a:pt x="0" y="26"/>
                    <a:pt x="4" y="20"/>
                    <a:pt x="5" y="19"/>
                  </a:cubicBezTo>
                  <a:cubicBezTo>
                    <a:pt x="4" y="14"/>
                    <a:pt x="8" y="13"/>
                    <a:pt x="7" y="8"/>
                  </a:cubicBezTo>
                  <a:moveTo>
                    <a:pt x="109" y="81"/>
                  </a:moveTo>
                  <a:cubicBezTo>
                    <a:pt x="110" y="78"/>
                    <a:pt x="116" y="80"/>
                    <a:pt x="119" y="80"/>
                  </a:cubicBezTo>
                  <a:cubicBezTo>
                    <a:pt x="119" y="77"/>
                    <a:pt x="117" y="77"/>
                    <a:pt x="116" y="75"/>
                  </a:cubicBezTo>
                  <a:cubicBezTo>
                    <a:pt x="114" y="73"/>
                    <a:pt x="111" y="75"/>
                    <a:pt x="108" y="73"/>
                  </a:cubicBezTo>
                  <a:cubicBezTo>
                    <a:pt x="108" y="75"/>
                    <a:pt x="106" y="81"/>
                    <a:pt x="109" y="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4" name="Freeform 94"/>
            <p:cNvSpPr/>
            <p:nvPr/>
          </p:nvSpPr>
          <p:spPr bwMode="auto">
            <a:xfrm>
              <a:off x="1816100" y="1190625"/>
              <a:ext cx="388938" cy="193675"/>
            </a:xfrm>
            <a:custGeom>
              <a:avLst/>
              <a:gdLst>
                <a:gd name="T0" fmla="*/ 12 w 104"/>
                <a:gd name="T1" fmla="*/ 40 h 52"/>
                <a:gd name="T2" fmla="*/ 13 w 104"/>
                <a:gd name="T3" fmla="*/ 36 h 52"/>
                <a:gd name="T4" fmla="*/ 19 w 104"/>
                <a:gd name="T5" fmla="*/ 34 h 52"/>
                <a:gd name="T6" fmla="*/ 22 w 104"/>
                <a:gd name="T7" fmla="*/ 33 h 52"/>
                <a:gd name="T8" fmla="*/ 37 w 104"/>
                <a:gd name="T9" fmla="*/ 31 h 52"/>
                <a:gd name="T10" fmla="*/ 22 w 104"/>
                <a:gd name="T11" fmla="*/ 30 h 52"/>
                <a:gd name="T12" fmla="*/ 20 w 104"/>
                <a:gd name="T13" fmla="*/ 29 h 52"/>
                <a:gd name="T14" fmla="*/ 16 w 104"/>
                <a:gd name="T15" fmla="*/ 30 h 52"/>
                <a:gd name="T16" fmla="*/ 7 w 104"/>
                <a:gd name="T17" fmla="*/ 29 h 52"/>
                <a:gd name="T18" fmla="*/ 15 w 104"/>
                <a:gd name="T19" fmla="*/ 23 h 52"/>
                <a:gd name="T20" fmla="*/ 19 w 104"/>
                <a:gd name="T21" fmla="*/ 23 h 52"/>
                <a:gd name="T22" fmla="*/ 3 w 104"/>
                <a:gd name="T23" fmla="*/ 20 h 52"/>
                <a:gd name="T24" fmla="*/ 0 w 104"/>
                <a:gd name="T25" fmla="*/ 16 h 52"/>
                <a:gd name="T26" fmla="*/ 7 w 104"/>
                <a:gd name="T27" fmla="*/ 10 h 52"/>
                <a:gd name="T28" fmla="*/ 7 w 104"/>
                <a:gd name="T29" fmla="*/ 9 h 52"/>
                <a:gd name="T30" fmla="*/ 22 w 104"/>
                <a:gd name="T31" fmla="*/ 3 h 52"/>
                <a:gd name="T32" fmla="*/ 26 w 104"/>
                <a:gd name="T33" fmla="*/ 1 h 52"/>
                <a:gd name="T34" fmla="*/ 29 w 104"/>
                <a:gd name="T35" fmla="*/ 2 h 52"/>
                <a:gd name="T36" fmla="*/ 31 w 104"/>
                <a:gd name="T37" fmla="*/ 8 h 52"/>
                <a:gd name="T38" fmla="*/ 29 w 104"/>
                <a:gd name="T39" fmla="*/ 9 h 52"/>
                <a:gd name="T40" fmla="*/ 31 w 104"/>
                <a:gd name="T41" fmla="*/ 10 h 52"/>
                <a:gd name="T42" fmla="*/ 33 w 104"/>
                <a:gd name="T43" fmla="*/ 8 h 52"/>
                <a:gd name="T44" fmla="*/ 41 w 104"/>
                <a:gd name="T45" fmla="*/ 6 h 52"/>
                <a:gd name="T46" fmla="*/ 45 w 104"/>
                <a:gd name="T47" fmla="*/ 13 h 52"/>
                <a:gd name="T48" fmla="*/ 51 w 104"/>
                <a:gd name="T49" fmla="*/ 10 h 52"/>
                <a:gd name="T50" fmla="*/ 55 w 104"/>
                <a:gd name="T51" fmla="*/ 6 h 52"/>
                <a:gd name="T52" fmla="*/ 59 w 104"/>
                <a:gd name="T53" fmla="*/ 8 h 52"/>
                <a:gd name="T54" fmla="*/ 61 w 104"/>
                <a:gd name="T55" fmla="*/ 13 h 52"/>
                <a:gd name="T56" fmla="*/ 64 w 104"/>
                <a:gd name="T57" fmla="*/ 19 h 52"/>
                <a:gd name="T58" fmla="*/ 69 w 104"/>
                <a:gd name="T59" fmla="*/ 15 h 52"/>
                <a:gd name="T60" fmla="*/ 65 w 104"/>
                <a:gd name="T61" fmla="*/ 12 h 52"/>
                <a:gd name="T62" fmla="*/ 65 w 104"/>
                <a:gd name="T63" fmla="*/ 3 h 52"/>
                <a:gd name="T64" fmla="*/ 71 w 104"/>
                <a:gd name="T65" fmla="*/ 2 h 52"/>
                <a:gd name="T66" fmla="*/ 76 w 104"/>
                <a:gd name="T67" fmla="*/ 12 h 52"/>
                <a:gd name="T68" fmla="*/ 80 w 104"/>
                <a:gd name="T69" fmla="*/ 15 h 52"/>
                <a:gd name="T70" fmla="*/ 83 w 104"/>
                <a:gd name="T71" fmla="*/ 19 h 52"/>
                <a:gd name="T72" fmla="*/ 82 w 104"/>
                <a:gd name="T73" fmla="*/ 23 h 52"/>
                <a:gd name="T74" fmla="*/ 86 w 104"/>
                <a:gd name="T75" fmla="*/ 29 h 52"/>
                <a:gd name="T76" fmla="*/ 99 w 104"/>
                <a:gd name="T77" fmla="*/ 30 h 52"/>
                <a:gd name="T78" fmla="*/ 103 w 104"/>
                <a:gd name="T79" fmla="*/ 34 h 52"/>
                <a:gd name="T80" fmla="*/ 104 w 104"/>
                <a:gd name="T81" fmla="*/ 37 h 52"/>
                <a:gd name="T82" fmla="*/ 93 w 104"/>
                <a:gd name="T83" fmla="*/ 37 h 52"/>
                <a:gd name="T84" fmla="*/ 96 w 104"/>
                <a:gd name="T85" fmla="*/ 47 h 52"/>
                <a:gd name="T86" fmla="*/ 80 w 104"/>
                <a:gd name="T87" fmla="*/ 47 h 52"/>
                <a:gd name="T88" fmla="*/ 61 w 104"/>
                <a:gd name="T89" fmla="*/ 47 h 52"/>
                <a:gd name="T90" fmla="*/ 54 w 104"/>
                <a:gd name="T91" fmla="*/ 48 h 52"/>
                <a:gd name="T92" fmla="*/ 52 w 104"/>
                <a:gd name="T93" fmla="*/ 51 h 52"/>
                <a:gd name="T94" fmla="*/ 34 w 104"/>
                <a:gd name="T95" fmla="*/ 51 h 52"/>
                <a:gd name="T96" fmla="*/ 29 w 104"/>
                <a:gd name="T97" fmla="*/ 43 h 52"/>
                <a:gd name="T98" fmla="*/ 17 w 104"/>
                <a:gd name="T99" fmla="*/ 40 h 52"/>
                <a:gd name="T100" fmla="*/ 16 w 104"/>
                <a:gd name="T101" fmla="*/ 41 h 52"/>
                <a:gd name="T102" fmla="*/ 16 w 104"/>
                <a:gd name="T103" fmla="*/ 38 h 52"/>
                <a:gd name="T104" fmla="*/ 12 w 104"/>
                <a:gd name="T105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">
                  <a:moveTo>
                    <a:pt x="12" y="40"/>
                  </a:moveTo>
                  <a:cubicBezTo>
                    <a:pt x="9" y="40"/>
                    <a:pt x="12" y="36"/>
                    <a:pt x="13" y="36"/>
                  </a:cubicBezTo>
                  <a:cubicBezTo>
                    <a:pt x="13" y="34"/>
                    <a:pt x="17" y="35"/>
                    <a:pt x="19" y="34"/>
                  </a:cubicBezTo>
                  <a:cubicBezTo>
                    <a:pt x="20" y="34"/>
                    <a:pt x="20" y="33"/>
                    <a:pt x="22" y="33"/>
                  </a:cubicBezTo>
                  <a:cubicBezTo>
                    <a:pt x="27" y="32"/>
                    <a:pt x="33" y="35"/>
                    <a:pt x="37" y="31"/>
                  </a:cubicBezTo>
                  <a:cubicBezTo>
                    <a:pt x="36" y="28"/>
                    <a:pt x="27" y="31"/>
                    <a:pt x="22" y="30"/>
                  </a:cubicBezTo>
                  <a:cubicBezTo>
                    <a:pt x="21" y="30"/>
                    <a:pt x="20" y="29"/>
                    <a:pt x="20" y="29"/>
                  </a:cubicBezTo>
                  <a:cubicBezTo>
                    <a:pt x="19" y="29"/>
                    <a:pt x="18" y="30"/>
                    <a:pt x="16" y="30"/>
                  </a:cubicBezTo>
                  <a:cubicBezTo>
                    <a:pt x="13" y="30"/>
                    <a:pt x="10" y="28"/>
                    <a:pt x="7" y="29"/>
                  </a:cubicBezTo>
                  <a:cubicBezTo>
                    <a:pt x="4" y="25"/>
                    <a:pt x="14" y="26"/>
                    <a:pt x="15" y="23"/>
                  </a:cubicBezTo>
                  <a:cubicBezTo>
                    <a:pt x="15" y="21"/>
                    <a:pt x="18" y="23"/>
                    <a:pt x="19" y="23"/>
                  </a:cubicBezTo>
                  <a:cubicBezTo>
                    <a:pt x="18" y="15"/>
                    <a:pt x="10" y="23"/>
                    <a:pt x="3" y="20"/>
                  </a:cubicBezTo>
                  <a:cubicBezTo>
                    <a:pt x="0" y="18"/>
                    <a:pt x="6" y="16"/>
                    <a:pt x="0" y="16"/>
                  </a:cubicBezTo>
                  <a:cubicBezTo>
                    <a:pt x="2" y="13"/>
                    <a:pt x="2" y="9"/>
                    <a:pt x="7" y="10"/>
                  </a:cubicBezTo>
                  <a:cubicBezTo>
                    <a:pt x="9" y="10"/>
                    <a:pt x="8" y="9"/>
                    <a:pt x="7" y="9"/>
                  </a:cubicBezTo>
                  <a:cubicBezTo>
                    <a:pt x="10" y="6"/>
                    <a:pt x="16" y="5"/>
                    <a:pt x="22" y="3"/>
                  </a:cubicBezTo>
                  <a:cubicBezTo>
                    <a:pt x="23" y="3"/>
                    <a:pt x="23" y="0"/>
                    <a:pt x="26" y="1"/>
                  </a:cubicBezTo>
                  <a:cubicBezTo>
                    <a:pt x="26" y="2"/>
                    <a:pt x="27" y="2"/>
                    <a:pt x="29" y="2"/>
                  </a:cubicBezTo>
                  <a:cubicBezTo>
                    <a:pt x="28" y="6"/>
                    <a:pt x="26" y="7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8" y="10"/>
                    <a:pt x="30" y="11"/>
                    <a:pt x="31" y="10"/>
                  </a:cubicBezTo>
                  <a:cubicBezTo>
                    <a:pt x="33" y="10"/>
                    <a:pt x="32" y="8"/>
                    <a:pt x="33" y="8"/>
                  </a:cubicBezTo>
                  <a:cubicBezTo>
                    <a:pt x="36" y="6"/>
                    <a:pt x="38" y="7"/>
                    <a:pt x="41" y="6"/>
                  </a:cubicBezTo>
                  <a:cubicBezTo>
                    <a:pt x="43" y="8"/>
                    <a:pt x="46" y="9"/>
                    <a:pt x="45" y="13"/>
                  </a:cubicBezTo>
                  <a:cubicBezTo>
                    <a:pt x="48" y="13"/>
                    <a:pt x="47" y="9"/>
                    <a:pt x="51" y="10"/>
                  </a:cubicBezTo>
                  <a:cubicBezTo>
                    <a:pt x="52" y="9"/>
                    <a:pt x="54" y="8"/>
                    <a:pt x="55" y="6"/>
                  </a:cubicBezTo>
                  <a:cubicBezTo>
                    <a:pt x="56" y="7"/>
                    <a:pt x="57" y="8"/>
                    <a:pt x="59" y="8"/>
                  </a:cubicBezTo>
                  <a:cubicBezTo>
                    <a:pt x="60" y="10"/>
                    <a:pt x="60" y="11"/>
                    <a:pt x="61" y="13"/>
                  </a:cubicBezTo>
                  <a:cubicBezTo>
                    <a:pt x="62" y="15"/>
                    <a:pt x="65" y="15"/>
                    <a:pt x="64" y="19"/>
                  </a:cubicBezTo>
                  <a:cubicBezTo>
                    <a:pt x="66" y="18"/>
                    <a:pt x="66" y="15"/>
                    <a:pt x="69" y="15"/>
                  </a:cubicBezTo>
                  <a:cubicBezTo>
                    <a:pt x="69" y="13"/>
                    <a:pt x="66" y="13"/>
                    <a:pt x="65" y="12"/>
                  </a:cubicBezTo>
                  <a:cubicBezTo>
                    <a:pt x="64" y="9"/>
                    <a:pt x="66" y="7"/>
                    <a:pt x="65" y="3"/>
                  </a:cubicBezTo>
                  <a:cubicBezTo>
                    <a:pt x="68" y="4"/>
                    <a:pt x="68" y="2"/>
                    <a:pt x="71" y="2"/>
                  </a:cubicBezTo>
                  <a:cubicBezTo>
                    <a:pt x="71" y="5"/>
                    <a:pt x="74" y="8"/>
                    <a:pt x="76" y="12"/>
                  </a:cubicBezTo>
                  <a:cubicBezTo>
                    <a:pt x="77" y="12"/>
                    <a:pt x="79" y="18"/>
                    <a:pt x="80" y="15"/>
                  </a:cubicBezTo>
                  <a:cubicBezTo>
                    <a:pt x="82" y="15"/>
                    <a:pt x="81" y="19"/>
                    <a:pt x="83" y="19"/>
                  </a:cubicBezTo>
                  <a:cubicBezTo>
                    <a:pt x="83" y="21"/>
                    <a:pt x="83" y="23"/>
                    <a:pt x="82" y="23"/>
                  </a:cubicBezTo>
                  <a:cubicBezTo>
                    <a:pt x="82" y="26"/>
                    <a:pt x="87" y="24"/>
                    <a:pt x="86" y="29"/>
                  </a:cubicBezTo>
                  <a:cubicBezTo>
                    <a:pt x="91" y="26"/>
                    <a:pt x="92" y="31"/>
                    <a:pt x="99" y="30"/>
                  </a:cubicBezTo>
                  <a:cubicBezTo>
                    <a:pt x="96" y="36"/>
                    <a:pt x="102" y="33"/>
                    <a:pt x="103" y="34"/>
                  </a:cubicBezTo>
                  <a:cubicBezTo>
                    <a:pt x="103" y="34"/>
                    <a:pt x="100" y="38"/>
                    <a:pt x="104" y="37"/>
                  </a:cubicBezTo>
                  <a:cubicBezTo>
                    <a:pt x="102" y="44"/>
                    <a:pt x="99" y="35"/>
                    <a:pt x="93" y="37"/>
                  </a:cubicBezTo>
                  <a:cubicBezTo>
                    <a:pt x="92" y="43"/>
                    <a:pt x="98" y="41"/>
                    <a:pt x="96" y="47"/>
                  </a:cubicBezTo>
                  <a:cubicBezTo>
                    <a:pt x="91" y="48"/>
                    <a:pt x="84" y="50"/>
                    <a:pt x="80" y="47"/>
                  </a:cubicBezTo>
                  <a:cubicBezTo>
                    <a:pt x="76" y="44"/>
                    <a:pt x="67" y="43"/>
                    <a:pt x="61" y="47"/>
                  </a:cubicBezTo>
                  <a:cubicBezTo>
                    <a:pt x="59" y="48"/>
                    <a:pt x="57" y="47"/>
                    <a:pt x="54" y="48"/>
                  </a:cubicBezTo>
                  <a:cubicBezTo>
                    <a:pt x="53" y="49"/>
                    <a:pt x="53" y="50"/>
                    <a:pt x="52" y="51"/>
                  </a:cubicBezTo>
                  <a:cubicBezTo>
                    <a:pt x="49" y="49"/>
                    <a:pt x="41" y="52"/>
                    <a:pt x="34" y="51"/>
                  </a:cubicBezTo>
                  <a:cubicBezTo>
                    <a:pt x="32" y="48"/>
                    <a:pt x="30" y="46"/>
                    <a:pt x="29" y="43"/>
                  </a:cubicBezTo>
                  <a:cubicBezTo>
                    <a:pt x="24" y="42"/>
                    <a:pt x="18" y="44"/>
                    <a:pt x="17" y="40"/>
                  </a:cubicBezTo>
                  <a:cubicBezTo>
                    <a:pt x="16" y="40"/>
                    <a:pt x="16" y="40"/>
                    <a:pt x="16" y="41"/>
                  </a:cubicBezTo>
                  <a:cubicBezTo>
                    <a:pt x="14" y="41"/>
                    <a:pt x="14" y="38"/>
                    <a:pt x="16" y="38"/>
                  </a:cubicBezTo>
                  <a:cubicBezTo>
                    <a:pt x="16" y="36"/>
                    <a:pt x="12" y="39"/>
                    <a:pt x="12" y="4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5" name="Freeform 95"/>
            <p:cNvSpPr>
              <a:spLocks noEditPoints="1"/>
            </p:cNvSpPr>
            <p:nvPr/>
          </p:nvSpPr>
          <p:spPr bwMode="auto">
            <a:xfrm>
              <a:off x="776287" y="1235075"/>
              <a:ext cx="2790825" cy="3240088"/>
            </a:xfrm>
            <a:custGeom>
              <a:avLst/>
              <a:gdLst>
                <a:gd name="T0" fmla="*/ 486 w 744"/>
                <a:gd name="T1" fmla="*/ 57 h 864"/>
                <a:gd name="T2" fmla="*/ 437 w 744"/>
                <a:gd name="T3" fmla="*/ 91 h 864"/>
                <a:gd name="T4" fmla="*/ 432 w 744"/>
                <a:gd name="T5" fmla="*/ 142 h 864"/>
                <a:gd name="T6" fmla="*/ 492 w 744"/>
                <a:gd name="T7" fmla="*/ 182 h 864"/>
                <a:gd name="T8" fmla="*/ 512 w 744"/>
                <a:gd name="T9" fmla="*/ 127 h 864"/>
                <a:gd name="T10" fmla="*/ 562 w 744"/>
                <a:gd name="T11" fmla="*/ 126 h 864"/>
                <a:gd name="T12" fmla="*/ 609 w 744"/>
                <a:gd name="T13" fmla="*/ 139 h 864"/>
                <a:gd name="T14" fmla="*/ 627 w 744"/>
                <a:gd name="T15" fmla="*/ 186 h 864"/>
                <a:gd name="T16" fmla="*/ 569 w 744"/>
                <a:gd name="T17" fmla="*/ 207 h 864"/>
                <a:gd name="T18" fmla="*/ 604 w 744"/>
                <a:gd name="T19" fmla="*/ 228 h 864"/>
                <a:gd name="T20" fmla="*/ 590 w 744"/>
                <a:gd name="T21" fmla="*/ 236 h 864"/>
                <a:gd name="T22" fmla="*/ 527 w 744"/>
                <a:gd name="T23" fmla="*/ 282 h 864"/>
                <a:gd name="T24" fmla="*/ 501 w 744"/>
                <a:gd name="T25" fmla="*/ 360 h 864"/>
                <a:gd name="T26" fmla="*/ 446 w 744"/>
                <a:gd name="T27" fmla="*/ 329 h 864"/>
                <a:gd name="T28" fmla="*/ 402 w 744"/>
                <a:gd name="T29" fmla="*/ 388 h 864"/>
                <a:gd name="T30" fmla="*/ 451 w 744"/>
                <a:gd name="T31" fmla="*/ 412 h 864"/>
                <a:gd name="T32" fmla="*/ 520 w 744"/>
                <a:gd name="T33" fmla="*/ 459 h 864"/>
                <a:gd name="T34" fmla="*/ 576 w 744"/>
                <a:gd name="T35" fmla="*/ 450 h 864"/>
                <a:gd name="T36" fmla="*/ 665 w 744"/>
                <a:gd name="T37" fmla="*/ 488 h 864"/>
                <a:gd name="T38" fmla="*/ 743 w 744"/>
                <a:gd name="T39" fmla="*/ 536 h 864"/>
                <a:gd name="T40" fmla="*/ 710 w 744"/>
                <a:gd name="T41" fmla="*/ 644 h 864"/>
                <a:gd name="T42" fmla="*/ 666 w 744"/>
                <a:gd name="T43" fmla="*/ 691 h 864"/>
                <a:gd name="T44" fmla="*/ 624 w 744"/>
                <a:gd name="T45" fmla="*/ 738 h 864"/>
                <a:gd name="T46" fmla="*/ 586 w 744"/>
                <a:gd name="T47" fmla="*/ 781 h 864"/>
                <a:gd name="T48" fmla="*/ 569 w 744"/>
                <a:gd name="T49" fmla="*/ 815 h 864"/>
                <a:gd name="T50" fmla="*/ 538 w 744"/>
                <a:gd name="T51" fmla="*/ 849 h 864"/>
                <a:gd name="T52" fmla="*/ 529 w 744"/>
                <a:gd name="T53" fmla="*/ 802 h 864"/>
                <a:gd name="T54" fmla="*/ 552 w 744"/>
                <a:gd name="T55" fmla="*/ 705 h 864"/>
                <a:gd name="T56" fmla="*/ 550 w 744"/>
                <a:gd name="T57" fmla="*/ 613 h 864"/>
                <a:gd name="T58" fmla="*/ 501 w 744"/>
                <a:gd name="T59" fmla="*/ 550 h 864"/>
                <a:gd name="T60" fmla="*/ 510 w 744"/>
                <a:gd name="T61" fmla="*/ 498 h 864"/>
                <a:gd name="T62" fmla="*/ 467 w 744"/>
                <a:gd name="T63" fmla="*/ 443 h 864"/>
                <a:gd name="T64" fmla="*/ 421 w 744"/>
                <a:gd name="T65" fmla="*/ 415 h 864"/>
                <a:gd name="T66" fmla="*/ 349 w 744"/>
                <a:gd name="T67" fmla="*/ 374 h 864"/>
                <a:gd name="T68" fmla="*/ 308 w 744"/>
                <a:gd name="T69" fmla="*/ 332 h 864"/>
                <a:gd name="T70" fmla="*/ 308 w 744"/>
                <a:gd name="T71" fmla="*/ 349 h 864"/>
                <a:gd name="T72" fmla="*/ 266 w 744"/>
                <a:gd name="T73" fmla="*/ 296 h 864"/>
                <a:gd name="T74" fmla="*/ 240 w 744"/>
                <a:gd name="T75" fmla="*/ 202 h 864"/>
                <a:gd name="T76" fmla="*/ 224 w 744"/>
                <a:gd name="T77" fmla="*/ 177 h 864"/>
                <a:gd name="T78" fmla="*/ 183 w 744"/>
                <a:gd name="T79" fmla="*/ 132 h 864"/>
                <a:gd name="T80" fmla="*/ 113 w 744"/>
                <a:gd name="T81" fmla="*/ 109 h 864"/>
                <a:gd name="T82" fmla="*/ 78 w 744"/>
                <a:gd name="T83" fmla="*/ 127 h 864"/>
                <a:gd name="T84" fmla="*/ 43 w 744"/>
                <a:gd name="T85" fmla="*/ 150 h 864"/>
                <a:gd name="T86" fmla="*/ 18 w 744"/>
                <a:gd name="T87" fmla="*/ 116 h 864"/>
                <a:gd name="T88" fmla="*/ 7 w 744"/>
                <a:gd name="T89" fmla="*/ 74 h 864"/>
                <a:gd name="T90" fmla="*/ 21 w 744"/>
                <a:gd name="T91" fmla="*/ 48 h 864"/>
                <a:gd name="T92" fmla="*/ 71 w 744"/>
                <a:gd name="T93" fmla="*/ 17 h 864"/>
                <a:gd name="T94" fmla="*/ 192 w 744"/>
                <a:gd name="T95" fmla="*/ 29 h 864"/>
                <a:gd name="T96" fmla="*/ 249 w 744"/>
                <a:gd name="T97" fmla="*/ 32 h 864"/>
                <a:gd name="T98" fmla="*/ 339 w 744"/>
                <a:gd name="T99" fmla="*/ 56 h 864"/>
                <a:gd name="T100" fmla="*/ 404 w 744"/>
                <a:gd name="T101" fmla="*/ 41 h 864"/>
                <a:gd name="T102" fmla="*/ 422 w 744"/>
                <a:gd name="T103" fmla="*/ 10 h 864"/>
                <a:gd name="T104" fmla="*/ 456 w 744"/>
                <a:gd name="T105" fmla="*/ 39 h 864"/>
                <a:gd name="T106" fmla="*/ 244 w 744"/>
                <a:gd name="T107" fmla="*/ 66 h 864"/>
                <a:gd name="T108" fmla="*/ 314 w 744"/>
                <a:gd name="T109" fmla="*/ 102 h 864"/>
                <a:gd name="T110" fmla="*/ 303 w 744"/>
                <a:gd name="T111" fmla="*/ 101 h 864"/>
                <a:gd name="T112" fmla="*/ 401 w 744"/>
                <a:gd name="T113" fmla="*/ 189 h 864"/>
                <a:gd name="T114" fmla="*/ 433 w 744"/>
                <a:gd name="T115" fmla="*/ 223 h 864"/>
                <a:gd name="T116" fmla="*/ 461 w 744"/>
                <a:gd name="T117" fmla="*/ 205 h 864"/>
                <a:gd name="T118" fmla="*/ 456 w 744"/>
                <a:gd name="T119" fmla="*/ 257 h 864"/>
                <a:gd name="T120" fmla="*/ 505 w 744"/>
                <a:gd name="T121" fmla="*/ 240 h 864"/>
                <a:gd name="T122" fmla="*/ 491 w 744"/>
                <a:gd name="T123" fmla="*/ 255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4" h="864">
                  <a:moveTo>
                    <a:pt x="453" y="48"/>
                  </a:moveTo>
                  <a:cubicBezTo>
                    <a:pt x="453" y="50"/>
                    <a:pt x="457" y="45"/>
                    <a:pt x="456" y="52"/>
                  </a:cubicBezTo>
                  <a:cubicBezTo>
                    <a:pt x="460" y="52"/>
                    <a:pt x="460" y="52"/>
                    <a:pt x="460" y="52"/>
                  </a:cubicBezTo>
                  <a:cubicBezTo>
                    <a:pt x="462" y="51"/>
                    <a:pt x="463" y="48"/>
                    <a:pt x="463" y="45"/>
                  </a:cubicBezTo>
                  <a:cubicBezTo>
                    <a:pt x="464" y="44"/>
                    <a:pt x="466" y="43"/>
                    <a:pt x="465" y="41"/>
                  </a:cubicBezTo>
                  <a:cubicBezTo>
                    <a:pt x="470" y="42"/>
                    <a:pt x="467" y="36"/>
                    <a:pt x="471" y="38"/>
                  </a:cubicBezTo>
                  <a:cubicBezTo>
                    <a:pt x="471" y="28"/>
                    <a:pt x="471" y="28"/>
                    <a:pt x="471" y="28"/>
                  </a:cubicBezTo>
                  <a:cubicBezTo>
                    <a:pt x="476" y="27"/>
                    <a:pt x="478" y="26"/>
                    <a:pt x="482" y="28"/>
                  </a:cubicBezTo>
                  <a:cubicBezTo>
                    <a:pt x="484" y="28"/>
                    <a:pt x="483" y="31"/>
                    <a:pt x="484" y="32"/>
                  </a:cubicBezTo>
                  <a:cubicBezTo>
                    <a:pt x="484" y="32"/>
                    <a:pt x="486" y="32"/>
                    <a:pt x="486" y="32"/>
                  </a:cubicBezTo>
                  <a:cubicBezTo>
                    <a:pt x="488" y="33"/>
                    <a:pt x="489" y="35"/>
                    <a:pt x="491" y="35"/>
                  </a:cubicBezTo>
                  <a:cubicBezTo>
                    <a:pt x="491" y="39"/>
                    <a:pt x="489" y="41"/>
                    <a:pt x="486" y="42"/>
                  </a:cubicBezTo>
                  <a:cubicBezTo>
                    <a:pt x="489" y="44"/>
                    <a:pt x="488" y="49"/>
                    <a:pt x="492" y="50"/>
                  </a:cubicBezTo>
                  <a:cubicBezTo>
                    <a:pt x="491" y="54"/>
                    <a:pt x="487" y="54"/>
                    <a:pt x="486" y="57"/>
                  </a:cubicBezTo>
                  <a:cubicBezTo>
                    <a:pt x="484" y="57"/>
                    <a:pt x="483" y="60"/>
                    <a:pt x="482" y="57"/>
                  </a:cubicBezTo>
                  <a:cubicBezTo>
                    <a:pt x="480" y="59"/>
                    <a:pt x="480" y="62"/>
                    <a:pt x="478" y="64"/>
                  </a:cubicBezTo>
                  <a:cubicBezTo>
                    <a:pt x="476" y="63"/>
                    <a:pt x="479" y="60"/>
                    <a:pt x="472" y="62"/>
                  </a:cubicBezTo>
                  <a:cubicBezTo>
                    <a:pt x="472" y="60"/>
                    <a:pt x="474" y="60"/>
                    <a:pt x="475" y="60"/>
                  </a:cubicBezTo>
                  <a:cubicBezTo>
                    <a:pt x="472" y="56"/>
                    <a:pt x="467" y="61"/>
                    <a:pt x="463" y="60"/>
                  </a:cubicBezTo>
                  <a:cubicBezTo>
                    <a:pt x="464" y="65"/>
                    <a:pt x="463" y="63"/>
                    <a:pt x="463" y="69"/>
                  </a:cubicBezTo>
                  <a:cubicBezTo>
                    <a:pt x="461" y="69"/>
                    <a:pt x="462" y="67"/>
                    <a:pt x="461" y="66"/>
                  </a:cubicBezTo>
                  <a:cubicBezTo>
                    <a:pt x="458" y="66"/>
                    <a:pt x="459" y="71"/>
                    <a:pt x="454" y="70"/>
                  </a:cubicBezTo>
                  <a:cubicBezTo>
                    <a:pt x="455" y="72"/>
                    <a:pt x="457" y="71"/>
                    <a:pt x="457" y="73"/>
                  </a:cubicBezTo>
                  <a:cubicBezTo>
                    <a:pt x="457" y="75"/>
                    <a:pt x="455" y="76"/>
                    <a:pt x="456" y="78"/>
                  </a:cubicBezTo>
                  <a:cubicBezTo>
                    <a:pt x="452" y="75"/>
                    <a:pt x="448" y="84"/>
                    <a:pt x="447" y="83"/>
                  </a:cubicBezTo>
                  <a:cubicBezTo>
                    <a:pt x="446" y="82"/>
                    <a:pt x="445" y="81"/>
                    <a:pt x="444" y="85"/>
                  </a:cubicBezTo>
                  <a:cubicBezTo>
                    <a:pt x="439" y="85"/>
                    <a:pt x="439" y="85"/>
                    <a:pt x="439" y="85"/>
                  </a:cubicBezTo>
                  <a:cubicBezTo>
                    <a:pt x="437" y="86"/>
                    <a:pt x="438" y="89"/>
                    <a:pt x="437" y="91"/>
                  </a:cubicBezTo>
                  <a:cubicBezTo>
                    <a:pt x="436" y="89"/>
                    <a:pt x="435" y="90"/>
                    <a:pt x="435" y="92"/>
                  </a:cubicBezTo>
                  <a:cubicBezTo>
                    <a:pt x="432" y="90"/>
                    <a:pt x="431" y="92"/>
                    <a:pt x="428" y="92"/>
                  </a:cubicBezTo>
                  <a:cubicBezTo>
                    <a:pt x="429" y="94"/>
                    <a:pt x="429" y="96"/>
                    <a:pt x="429" y="98"/>
                  </a:cubicBezTo>
                  <a:cubicBezTo>
                    <a:pt x="426" y="95"/>
                    <a:pt x="427" y="99"/>
                    <a:pt x="425" y="102"/>
                  </a:cubicBezTo>
                  <a:cubicBezTo>
                    <a:pt x="423" y="105"/>
                    <a:pt x="419" y="108"/>
                    <a:pt x="419" y="115"/>
                  </a:cubicBezTo>
                  <a:cubicBezTo>
                    <a:pt x="416" y="117"/>
                    <a:pt x="415" y="121"/>
                    <a:pt x="412" y="123"/>
                  </a:cubicBezTo>
                  <a:cubicBezTo>
                    <a:pt x="412" y="126"/>
                    <a:pt x="414" y="123"/>
                    <a:pt x="414" y="123"/>
                  </a:cubicBezTo>
                  <a:cubicBezTo>
                    <a:pt x="415" y="123"/>
                    <a:pt x="414" y="124"/>
                    <a:pt x="415" y="125"/>
                  </a:cubicBezTo>
                  <a:cubicBezTo>
                    <a:pt x="416" y="125"/>
                    <a:pt x="417" y="127"/>
                    <a:pt x="418" y="127"/>
                  </a:cubicBezTo>
                  <a:cubicBezTo>
                    <a:pt x="419" y="128"/>
                    <a:pt x="420" y="125"/>
                    <a:pt x="423" y="127"/>
                  </a:cubicBezTo>
                  <a:cubicBezTo>
                    <a:pt x="424" y="128"/>
                    <a:pt x="425" y="129"/>
                    <a:pt x="426" y="129"/>
                  </a:cubicBezTo>
                  <a:cubicBezTo>
                    <a:pt x="426" y="135"/>
                    <a:pt x="426" y="135"/>
                    <a:pt x="426" y="135"/>
                  </a:cubicBezTo>
                  <a:cubicBezTo>
                    <a:pt x="427" y="136"/>
                    <a:pt x="429" y="135"/>
                    <a:pt x="429" y="137"/>
                  </a:cubicBezTo>
                  <a:cubicBezTo>
                    <a:pt x="430" y="139"/>
                    <a:pt x="432" y="139"/>
                    <a:pt x="432" y="142"/>
                  </a:cubicBezTo>
                  <a:cubicBezTo>
                    <a:pt x="439" y="141"/>
                    <a:pt x="444" y="143"/>
                    <a:pt x="449" y="142"/>
                  </a:cubicBezTo>
                  <a:cubicBezTo>
                    <a:pt x="449" y="146"/>
                    <a:pt x="455" y="145"/>
                    <a:pt x="458" y="149"/>
                  </a:cubicBezTo>
                  <a:cubicBezTo>
                    <a:pt x="459" y="149"/>
                    <a:pt x="460" y="148"/>
                    <a:pt x="460" y="150"/>
                  </a:cubicBezTo>
                  <a:cubicBezTo>
                    <a:pt x="460" y="152"/>
                    <a:pt x="461" y="150"/>
                    <a:pt x="461" y="150"/>
                  </a:cubicBezTo>
                  <a:cubicBezTo>
                    <a:pt x="463" y="150"/>
                    <a:pt x="463" y="152"/>
                    <a:pt x="464" y="153"/>
                  </a:cubicBezTo>
                  <a:cubicBezTo>
                    <a:pt x="466" y="154"/>
                    <a:pt x="469" y="152"/>
                    <a:pt x="468" y="156"/>
                  </a:cubicBezTo>
                  <a:cubicBezTo>
                    <a:pt x="476" y="155"/>
                    <a:pt x="480" y="158"/>
                    <a:pt x="486" y="158"/>
                  </a:cubicBezTo>
                  <a:cubicBezTo>
                    <a:pt x="487" y="163"/>
                    <a:pt x="485" y="167"/>
                    <a:pt x="488" y="170"/>
                  </a:cubicBezTo>
                  <a:cubicBezTo>
                    <a:pt x="488" y="169"/>
                    <a:pt x="489" y="172"/>
                    <a:pt x="489" y="171"/>
                  </a:cubicBezTo>
                  <a:cubicBezTo>
                    <a:pt x="490" y="172"/>
                    <a:pt x="488" y="174"/>
                    <a:pt x="488" y="174"/>
                  </a:cubicBezTo>
                  <a:cubicBezTo>
                    <a:pt x="489" y="175"/>
                    <a:pt x="490" y="174"/>
                    <a:pt x="491" y="175"/>
                  </a:cubicBezTo>
                  <a:cubicBezTo>
                    <a:pt x="491" y="176"/>
                    <a:pt x="488" y="179"/>
                    <a:pt x="492" y="178"/>
                  </a:cubicBezTo>
                  <a:cubicBezTo>
                    <a:pt x="491" y="179"/>
                    <a:pt x="491" y="180"/>
                    <a:pt x="491" y="182"/>
                  </a:cubicBezTo>
                  <a:cubicBezTo>
                    <a:pt x="491" y="184"/>
                    <a:pt x="492" y="183"/>
                    <a:pt x="492" y="182"/>
                  </a:cubicBezTo>
                  <a:cubicBezTo>
                    <a:pt x="494" y="182"/>
                    <a:pt x="493" y="184"/>
                    <a:pt x="493" y="185"/>
                  </a:cubicBezTo>
                  <a:cubicBezTo>
                    <a:pt x="494" y="185"/>
                    <a:pt x="496" y="185"/>
                    <a:pt x="496" y="185"/>
                  </a:cubicBezTo>
                  <a:cubicBezTo>
                    <a:pt x="498" y="187"/>
                    <a:pt x="503" y="187"/>
                    <a:pt x="508" y="185"/>
                  </a:cubicBezTo>
                  <a:cubicBezTo>
                    <a:pt x="509" y="179"/>
                    <a:pt x="509" y="177"/>
                    <a:pt x="508" y="171"/>
                  </a:cubicBezTo>
                  <a:cubicBezTo>
                    <a:pt x="508" y="169"/>
                    <a:pt x="505" y="170"/>
                    <a:pt x="505" y="170"/>
                  </a:cubicBezTo>
                  <a:cubicBezTo>
                    <a:pt x="503" y="167"/>
                    <a:pt x="507" y="162"/>
                    <a:pt x="502" y="164"/>
                  </a:cubicBezTo>
                  <a:cubicBezTo>
                    <a:pt x="503" y="163"/>
                    <a:pt x="505" y="163"/>
                    <a:pt x="505" y="160"/>
                  </a:cubicBezTo>
                  <a:cubicBezTo>
                    <a:pt x="511" y="161"/>
                    <a:pt x="510" y="157"/>
                    <a:pt x="515" y="157"/>
                  </a:cubicBezTo>
                  <a:cubicBezTo>
                    <a:pt x="517" y="157"/>
                    <a:pt x="515" y="154"/>
                    <a:pt x="516" y="153"/>
                  </a:cubicBezTo>
                  <a:cubicBezTo>
                    <a:pt x="516" y="153"/>
                    <a:pt x="520" y="155"/>
                    <a:pt x="520" y="153"/>
                  </a:cubicBezTo>
                  <a:cubicBezTo>
                    <a:pt x="517" y="147"/>
                    <a:pt x="522" y="141"/>
                    <a:pt x="519" y="137"/>
                  </a:cubicBezTo>
                  <a:cubicBezTo>
                    <a:pt x="519" y="135"/>
                    <a:pt x="517" y="137"/>
                    <a:pt x="517" y="137"/>
                  </a:cubicBezTo>
                  <a:cubicBezTo>
                    <a:pt x="515" y="136"/>
                    <a:pt x="518" y="132"/>
                    <a:pt x="513" y="133"/>
                  </a:cubicBezTo>
                  <a:cubicBezTo>
                    <a:pt x="513" y="131"/>
                    <a:pt x="511" y="130"/>
                    <a:pt x="512" y="127"/>
                  </a:cubicBezTo>
                  <a:cubicBezTo>
                    <a:pt x="511" y="124"/>
                    <a:pt x="513" y="123"/>
                    <a:pt x="516" y="123"/>
                  </a:cubicBezTo>
                  <a:cubicBezTo>
                    <a:pt x="513" y="122"/>
                    <a:pt x="518" y="114"/>
                    <a:pt x="512" y="113"/>
                  </a:cubicBezTo>
                  <a:cubicBezTo>
                    <a:pt x="513" y="112"/>
                    <a:pt x="513" y="111"/>
                    <a:pt x="513" y="109"/>
                  </a:cubicBezTo>
                  <a:cubicBezTo>
                    <a:pt x="513" y="110"/>
                    <a:pt x="512" y="109"/>
                    <a:pt x="512" y="108"/>
                  </a:cubicBezTo>
                  <a:cubicBezTo>
                    <a:pt x="512" y="108"/>
                    <a:pt x="513" y="108"/>
                    <a:pt x="513" y="106"/>
                  </a:cubicBezTo>
                  <a:cubicBezTo>
                    <a:pt x="513" y="105"/>
                    <a:pt x="512" y="105"/>
                    <a:pt x="512" y="104"/>
                  </a:cubicBezTo>
                  <a:cubicBezTo>
                    <a:pt x="512" y="102"/>
                    <a:pt x="515" y="99"/>
                    <a:pt x="512" y="98"/>
                  </a:cubicBezTo>
                  <a:cubicBezTo>
                    <a:pt x="512" y="96"/>
                    <a:pt x="523" y="95"/>
                    <a:pt x="522" y="99"/>
                  </a:cubicBezTo>
                  <a:cubicBezTo>
                    <a:pt x="527" y="99"/>
                    <a:pt x="535" y="101"/>
                    <a:pt x="537" y="97"/>
                  </a:cubicBezTo>
                  <a:cubicBezTo>
                    <a:pt x="540" y="101"/>
                    <a:pt x="547" y="100"/>
                    <a:pt x="547" y="108"/>
                  </a:cubicBezTo>
                  <a:cubicBezTo>
                    <a:pt x="558" y="108"/>
                    <a:pt x="558" y="108"/>
                    <a:pt x="558" y="108"/>
                  </a:cubicBezTo>
                  <a:cubicBezTo>
                    <a:pt x="558" y="110"/>
                    <a:pt x="559" y="110"/>
                    <a:pt x="561" y="111"/>
                  </a:cubicBezTo>
                  <a:cubicBezTo>
                    <a:pt x="561" y="113"/>
                    <a:pt x="560" y="116"/>
                    <a:pt x="561" y="119"/>
                  </a:cubicBezTo>
                  <a:cubicBezTo>
                    <a:pt x="561" y="122"/>
                    <a:pt x="565" y="125"/>
                    <a:pt x="562" y="126"/>
                  </a:cubicBezTo>
                  <a:cubicBezTo>
                    <a:pt x="562" y="128"/>
                    <a:pt x="565" y="127"/>
                    <a:pt x="566" y="127"/>
                  </a:cubicBezTo>
                  <a:cubicBezTo>
                    <a:pt x="566" y="132"/>
                    <a:pt x="572" y="129"/>
                    <a:pt x="568" y="133"/>
                  </a:cubicBezTo>
                  <a:cubicBezTo>
                    <a:pt x="574" y="134"/>
                    <a:pt x="575" y="131"/>
                    <a:pt x="580" y="132"/>
                  </a:cubicBezTo>
                  <a:cubicBezTo>
                    <a:pt x="581" y="130"/>
                    <a:pt x="580" y="129"/>
                    <a:pt x="579" y="129"/>
                  </a:cubicBezTo>
                  <a:cubicBezTo>
                    <a:pt x="580" y="126"/>
                    <a:pt x="581" y="126"/>
                    <a:pt x="583" y="127"/>
                  </a:cubicBezTo>
                  <a:cubicBezTo>
                    <a:pt x="582" y="123"/>
                    <a:pt x="586" y="123"/>
                    <a:pt x="588" y="122"/>
                  </a:cubicBezTo>
                  <a:cubicBezTo>
                    <a:pt x="588" y="121"/>
                    <a:pt x="586" y="121"/>
                    <a:pt x="586" y="120"/>
                  </a:cubicBezTo>
                  <a:cubicBezTo>
                    <a:pt x="586" y="119"/>
                    <a:pt x="589" y="118"/>
                    <a:pt x="592" y="118"/>
                  </a:cubicBezTo>
                  <a:cubicBezTo>
                    <a:pt x="589" y="121"/>
                    <a:pt x="591" y="121"/>
                    <a:pt x="595" y="125"/>
                  </a:cubicBezTo>
                  <a:cubicBezTo>
                    <a:pt x="596" y="127"/>
                    <a:pt x="598" y="130"/>
                    <a:pt x="603" y="130"/>
                  </a:cubicBezTo>
                  <a:cubicBezTo>
                    <a:pt x="603" y="132"/>
                    <a:pt x="600" y="131"/>
                    <a:pt x="600" y="133"/>
                  </a:cubicBezTo>
                  <a:cubicBezTo>
                    <a:pt x="601" y="135"/>
                    <a:pt x="603" y="135"/>
                    <a:pt x="603" y="137"/>
                  </a:cubicBezTo>
                  <a:cubicBezTo>
                    <a:pt x="605" y="138"/>
                    <a:pt x="604" y="135"/>
                    <a:pt x="604" y="135"/>
                  </a:cubicBezTo>
                  <a:cubicBezTo>
                    <a:pt x="608" y="133"/>
                    <a:pt x="603" y="140"/>
                    <a:pt x="609" y="139"/>
                  </a:cubicBezTo>
                  <a:cubicBezTo>
                    <a:pt x="606" y="142"/>
                    <a:pt x="610" y="144"/>
                    <a:pt x="606" y="147"/>
                  </a:cubicBezTo>
                  <a:cubicBezTo>
                    <a:pt x="606" y="150"/>
                    <a:pt x="610" y="149"/>
                    <a:pt x="611" y="150"/>
                  </a:cubicBezTo>
                  <a:cubicBezTo>
                    <a:pt x="612" y="150"/>
                    <a:pt x="609" y="152"/>
                    <a:pt x="610" y="153"/>
                  </a:cubicBezTo>
                  <a:cubicBezTo>
                    <a:pt x="611" y="153"/>
                    <a:pt x="613" y="154"/>
                    <a:pt x="614" y="154"/>
                  </a:cubicBezTo>
                  <a:cubicBezTo>
                    <a:pt x="615" y="155"/>
                    <a:pt x="616" y="156"/>
                    <a:pt x="617" y="157"/>
                  </a:cubicBezTo>
                  <a:cubicBezTo>
                    <a:pt x="619" y="158"/>
                    <a:pt x="622" y="159"/>
                    <a:pt x="624" y="161"/>
                  </a:cubicBezTo>
                  <a:cubicBezTo>
                    <a:pt x="626" y="162"/>
                    <a:pt x="627" y="156"/>
                    <a:pt x="628" y="160"/>
                  </a:cubicBezTo>
                  <a:cubicBezTo>
                    <a:pt x="628" y="164"/>
                    <a:pt x="625" y="164"/>
                    <a:pt x="621" y="164"/>
                  </a:cubicBezTo>
                  <a:cubicBezTo>
                    <a:pt x="624" y="167"/>
                    <a:pt x="628" y="168"/>
                    <a:pt x="632" y="168"/>
                  </a:cubicBezTo>
                  <a:cubicBezTo>
                    <a:pt x="632" y="171"/>
                    <a:pt x="633" y="171"/>
                    <a:pt x="635" y="171"/>
                  </a:cubicBezTo>
                  <a:cubicBezTo>
                    <a:pt x="635" y="174"/>
                    <a:pt x="635" y="175"/>
                    <a:pt x="638" y="175"/>
                  </a:cubicBezTo>
                  <a:cubicBezTo>
                    <a:pt x="637" y="177"/>
                    <a:pt x="636" y="179"/>
                    <a:pt x="637" y="182"/>
                  </a:cubicBezTo>
                  <a:cubicBezTo>
                    <a:pt x="634" y="183"/>
                    <a:pt x="631" y="183"/>
                    <a:pt x="628" y="185"/>
                  </a:cubicBezTo>
                  <a:cubicBezTo>
                    <a:pt x="627" y="186"/>
                    <a:pt x="628" y="186"/>
                    <a:pt x="627" y="186"/>
                  </a:cubicBezTo>
                  <a:cubicBezTo>
                    <a:pt x="625" y="186"/>
                    <a:pt x="624" y="186"/>
                    <a:pt x="624" y="188"/>
                  </a:cubicBezTo>
                  <a:cubicBezTo>
                    <a:pt x="624" y="190"/>
                    <a:pt x="621" y="188"/>
                    <a:pt x="621" y="188"/>
                  </a:cubicBezTo>
                  <a:cubicBezTo>
                    <a:pt x="621" y="188"/>
                    <a:pt x="619" y="190"/>
                    <a:pt x="618" y="191"/>
                  </a:cubicBezTo>
                  <a:cubicBezTo>
                    <a:pt x="618" y="191"/>
                    <a:pt x="618" y="194"/>
                    <a:pt x="617" y="195"/>
                  </a:cubicBezTo>
                  <a:cubicBezTo>
                    <a:pt x="616" y="196"/>
                    <a:pt x="611" y="195"/>
                    <a:pt x="614" y="196"/>
                  </a:cubicBezTo>
                  <a:cubicBezTo>
                    <a:pt x="613" y="199"/>
                    <a:pt x="608" y="198"/>
                    <a:pt x="606" y="198"/>
                  </a:cubicBezTo>
                  <a:cubicBezTo>
                    <a:pt x="603" y="198"/>
                    <a:pt x="600" y="198"/>
                    <a:pt x="597" y="198"/>
                  </a:cubicBezTo>
                  <a:cubicBezTo>
                    <a:pt x="595" y="198"/>
                    <a:pt x="595" y="197"/>
                    <a:pt x="593" y="196"/>
                  </a:cubicBezTo>
                  <a:cubicBezTo>
                    <a:pt x="587" y="195"/>
                    <a:pt x="581" y="197"/>
                    <a:pt x="575" y="198"/>
                  </a:cubicBezTo>
                  <a:cubicBezTo>
                    <a:pt x="570" y="200"/>
                    <a:pt x="568" y="205"/>
                    <a:pt x="562" y="206"/>
                  </a:cubicBezTo>
                  <a:cubicBezTo>
                    <a:pt x="565" y="209"/>
                    <a:pt x="560" y="210"/>
                    <a:pt x="558" y="212"/>
                  </a:cubicBezTo>
                  <a:cubicBezTo>
                    <a:pt x="559" y="213"/>
                    <a:pt x="560" y="214"/>
                    <a:pt x="559" y="216"/>
                  </a:cubicBezTo>
                  <a:cubicBezTo>
                    <a:pt x="562" y="215"/>
                    <a:pt x="562" y="212"/>
                    <a:pt x="564" y="210"/>
                  </a:cubicBezTo>
                  <a:cubicBezTo>
                    <a:pt x="565" y="209"/>
                    <a:pt x="569" y="210"/>
                    <a:pt x="569" y="207"/>
                  </a:cubicBezTo>
                  <a:cubicBezTo>
                    <a:pt x="570" y="203"/>
                    <a:pt x="572" y="211"/>
                    <a:pt x="572" y="205"/>
                  </a:cubicBezTo>
                  <a:cubicBezTo>
                    <a:pt x="574" y="204"/>
                    <a:pt x="575" y="206"/>
                    <a:pt x="575" y="206"/>
                  </a:cubicBezTo>
                  <a:cubicBezTo>
                    <a:pt x="576" y="206"/>
                    <a:pt x="576" y="203"/>
                    <a:pt x="576" y="203"/>
                  </a:cubicBezTo>
                  <a:cubicBezTo>
                    <a:pt x="579" y="203"/>
                    <a:pt x="582" y="204"/>
                    <a:pt x="586" y="203"/>
                  </a:cubicBezTo>
                  <a:cubicBezTo>
                    <a:pt x="586" y="205"/>
                    <a:pt x="588" y="204"/>
                    <a:pt x="588" y="203"/>
                  </a:cubicBezTo>
                  <a:cubicBezTo>
                    <a:pt x="590" y="203"/>
                    <a:pt x="590" y="211"/>
                    <a:pt x="586" y="209"/>
                  </a:cubicBezTo>
                  <a:cubicBezTo>
                    <a:pt x="589" y="212"/>
                    <a:pt x="584" y="213"/>
                    <a:pt x="585" y="219"/>
                  </a:cubicBezTo>
                  <a:cubicBezTo>
                    <a:pt x="585" y="220"/>
                    <a:pt x="586" y="221"/>
                    <a:pt x="586" y="223"/>
                  </a:cubicBezTo>
                  <a:cubicBezTo>
                    <a:pt x="587" y="222"/>
                    <a:pt x="589" y="221"/>
                    <a:pt x="589" y="223"/>
                  </a:cubicBezTo>
                  <a:cubicBezTo>
                    <a:pt x="589" y="225"/>
                    <a:pt x="591" y="224"/>
                    <a:pt x="592" y="224"/>
                  </a:cubicBezTo>
                  <a:cubicBezTo>
                    <a:pt x="592" y="225"/>
                    <a:pt x="594" y="227"/>
                    <a:pt x="595" y="227"/>
                  </a:cubicBezTo>
                  <a:cubicBezTo>
                    <a:pt x="595" y="227"/>
                    <a:pt x="596" y="227"/>
                    <a:pt x="597" y="227"/>
                  </a:cubicBezTo>
                  <a:cubicBezTo>
                    <a:pt x="598" y="227"/>
                    <a:pt x="599" y="228"/>
                    <a:pt x="599" y="228"/>
                  </a:cubicBezTo>
                  <a:cubicBezTo>
                    <a:pt x="601" y="229"/>
                    <a:pt x="603" y="225"/>
                    <a:pt x="604" y="228"/>
                  </a:cubicBezTo>
                  <a:cubicBezTo>
                    <a:pt x="606" y="229"/>
                    <a:pt x="605" y="226"/>
                    <a:pt x="606" y="226"/>
                  </a:cubicBezTo>
                  <a:cubicBezTo>
                    <a:pt x="606" y="225"/>
                    <a:pt x="608" y="226"/>
                    <a:pt x="609" y="226"/>
                  </a:cubicBezTo>
                  <a:cubicBezTo>
                    <a:pt x="609" y="225"/>
                    <a:pt x="608" y="223"/>
                    <a:pt x="609" y="221"/>
                  </a:cubicBezTo>
                  <a:cubicBezTo>
                    <a:pt x="611" y="221"/>
                    <a:pt x="611" y="223"/>
                    <a:pt x="611" y="224"/>
                  </a:cubicBezTo>
                  <a:cubicBezTo>
                    <a:pt x="612" y="226"/>
                    <a:pt x="616" y="225"/>
                    <a:pt x="614" y="230"/>
                  </a:cubicBezTo>
                  <a:cubicBezTo>
                    <a:pt x="612" y="231"/>
                    <a:pt x="612" y="228"/>
                    <a:pt x="610" y="228"/>
                  </a:cubicBezTo>
                  <a:cubicBezTo>
                    <a:pt x="608" y="229"/>
                    <a:pt x="608" y="232"/>
                    <a:pt x="606" y="233"/>
                  </a:cubicBezTo>
                  <a:cubicBezTo>
                    <a:pt x="605" y="233"/>
                    <a:pt x="603" y="232"/>
                    <a:pt x="602" y="233"/>
                  </a:cubicBezTo>
                  <a:cubicBezTo>
                    <a:pt x="599" y="233"/>
                    <a:pt x="600" y="236"/>
                    <a:pt x="595" y="236"/>
                  </a:cubicBezTo>
                  <a:cubicBezTo>
                    <a:pt x="592" y="235"/>
                    <a:pt x="593" y="239"/>
                    <a:pt x="592" y="240"/>
                  </a:cubicBezTo>
                  <a:cubicBezTo>
                    <a:pt x="591" y="240"/>
                    <a:pt x="590" y="239"/>
                    <a:pt x="590" y="238"/>
                  </a:cubicBezTo>
                  <a:cubicBezTo>
                    <a:pt x="588" y="240"/>
                    <a:pt x="588" y="243"/>
                    <a:pt x="583" y="243"/>
                  </a:cubicBezTo>
                  <a:cubicBezTo>
                    <a:pt x="586" y="240"/>
                    <a:pt x="583" y="241"/>
                    <a:pt x="583" y="237"/>
                  </a:cubicBezTo>
                  <a:cubicBezTo>
                    <a:pt x="586" y="236"/>
                    <a:pt x="587" y="232"/>
                    <a:pt x="590" y="236"/>
                  </a:cubicBezTo>
                  <a:cubicBezTo>
                    <a:pt x="592" y="231"/>
                    <a:pt x="588" y="231"/>
                    <a:pt x="586" y="230"/>
                  </a:cubicBezTo>
                  <a:cubicBezTo>
                    <a:pt x="583" y="229"/>
                    <a:pt x="581" y="234"/>
                    <a:pt x="578" y="234"/>
                  </a:cubicBezTo>
                  <a:cubicBezTo>
                    <a:pt x="578" y="234"/>
                    <a:pt x="574" y="235"/>
                    <a:pt x="573" y="236"/>
                  </a:cubicBezTo>
                  <a:cubicBezTo>
                    <a:pt x="572" y="236"/>
                    <a:pt x="572" y="237"/>
                    <a:pt x="572" y="238"/>
                  </a:cubicBezTo>
                  <a:cubicBezTo>
                    <a:pt x="564" y="237"/>
                    <a:pt x="565" y="242"/>
                    <a:pt x="558" y="240"/>
                  </a:cubicBezTo>
                  <a:cubicBezTo>
                    <a:pt x="561" y="242"/>
                    <a:pt x="562" y="243"/>
                    <a:pt x="555" y="243"/>
                  </a:cubicBezTo>
                  <a:cubicBezTo>
                    <a:pt x="552" y="245"/>
                    <a:pt x="551" y="252"/>
                    <a:pt x="555" y="254"/>
                  </a:cubicBezTo>
                  <a:cubicBezTo>
                    <a:pt x="555" y="257"/>
                    <a:pt x="551" y="256"/>
                    <a:pt x="552" y="259"/>
                  </a:cubicBezTo>
                  <a:cubicBezTo>
                    <a:pt x="551" y="260"/>
                    <a:pt x="549" y="259"/>
                    <a:pt x="548" y="259"/>
                  </a:cubicBezTo>
                  <a:cubicBezTo>
                    <a:pt x="547" y="260"/>
                    <a:pt x="547" y="262"/>
                    <a:pt x="545" y="262"/>
                  </a:cubicBezTo>
                  <a:cubicBezTo>
                    <a:pt x="543" y="264"/>
                    <a:pt x="539" y="262"/>
                    <a:pt x="537" y="265"/>
                  </a:cubicBezTo>
                  <a:cubicBezTo>
                    <a:pt x="536" y="266"/>
                    <a:pt x="535" y="267"/>
                    <a:pt x="534" y="268"/>
                  </a:cubicBezTo>
                  <a:cubicBezTo>
                    <a:pt x="533" y="270"/>
                    <a:pt x="532" y="272"/>
                    <a:pt x="530" y="275"/>
                  </a:cubicBezTo>
                  <a:cubicBezTo>
                    <a:pt x="529" y="276"/>
                    <a:pt x="526" y="277"/>
                    <a:pt x="527" y="282"/>
                  </a:cubicBezTo>
                  <a:cubicBezTo>
                    <a:pt x="524" y="281"/>
                    <a:pt x="524" y="278"/>
                    <a:pt x="522" y="278"/>
                  </a:cubicBezTo>
                  <a:cubicBezTo>
                    <a:pt x="520" y="278"/>
                    <a:pt x="521" y="280"/>
                    <a:pt x="519" y="280"/>
                  </a:cubicBezTo>
                  <a:cubicBezTo>
                    <a:pt x="524" y="286"/>
                    <a:pt x="524" y="291"/>
                    <a:pt x="524" y="299"/>
                  </a:cubicBezTo>
                  <a:cubicBezTo>
                    <a:pt x="521" y="297"/>
                    <a:pt x="522" y="301"/>
                    <a:pt x="522" y="301"/>
                  </a:cubicBezTo>
                  <a:cubicBezTo>
                    <a:pt x="521" y="302"/>
                    <a:pt x="519" y="301"/>
                    <a:pt x="519" y="301"/>
                  </a:cubicBezTo>
                  <a:cubicBezTo>
                    <a:pt x="518" y="303"/>
                    <a:pt x="517" y="303"/>
                    <a:pt x="516" y="304"/>
                  </a:cubicBezTo>
                  <a:cubicBezTo>
                    <a:pt x="514" y="305"/>
                    <a:pt x="513" y="308"/>
                    <a:pt x="512" y="308"/>
                  </a:cubicBezTo>
                  <a:cubicBezTo>
                    <a:pt x="510" y="310"/>
                    <a:pt x="507" y="308"/>
                    <a:pt x="506" y="310"/>
                  </a:cubicBezTo>
                  <a:cubicBezTo>
                    <a:pt x="503" y="311"/>
                    <a:pt x="502" y="314"/>
                    <a:pt x="501" y="317"/>
                  </a:cubicBezTo>
                  <a:cubicBezTo>
                    <a:pt x="497" y="317"/>
                    <a:pt x="497" y="321"/>
                    <a:pt x="493" y="321"/>
                  </a:cubicBezTo>
                  <a:cubicBezTo>
                    <a:pt x="495" y="326"/>
                    <a:pt x="490" y="336"/>
                    <a:pt x="496" y="337"/>
                  </a:cubicBezTo>
                  <a:cubicBezTo>
                    <a:pt x="493" y="342"/>
                    <a:pt x="499" y="342"/>
                    <a:pt x="498" y="349"/>
                  </a:cubicBezTo>
                  <a:cubicBezTo>
                    <a:pt x="498" y="351"/>
                    <a:pt x="499" y="350"/>
                    <a:pt x="501" y="351"/>
                  </a:cubicBezTo>
                  <a:cubicBezTo>
                    <a:pt x="499" y="355"/>
                    <a:pt x="501" y="355"/>
                    <a:pt x="501" y="360"/>
                  </a:cubicBezTo>
                  <a:cubicBezTo>
                    <a:pt x="498" y="361"/>
                    <a:pt x="496" y="361"/>
                    <a:pt x="495" y="363"/>
                  </a:cubicBezTo>
                  <a:cubicBezTo>
                    <a:pt x="493" y="363"/>
                    <a:pt x="494" y="360"/>
                    <a:pt x="493" y="359"/>
                  </a:cubicBezTo>
                  <a:cubicBezTo>
                    <a:pt x="493" y="358"/>
                    <a:pt x="491" y="359"/>
                    <a:pt x="489" y="358"/>
                  </a:cubicBezTo>
                  <a:cubicBezTo>
                    <a:pt x="488" y="357"/>
                    <a:pt x="489" y="354"/>
                    <a:pt x="486" y="355"/>
                  </a:cubicBezTo>
                  <a:cubicBezTo>
                    <a:pt x="487" y="351"/>
                    <a:pt x="489" y="348"/>
                    <a:pt x="484" y="348"/>
                  </a:cubicBezTo>
                  <a:cubicBezTo>
                    <a:pt x="486" y="341"/>
                    <a:pt x="483" y="341"/>
                    <a:pt x="482" y="335"/>
                  </a:cubicBezTo>
                  <a:cubicBezTo>
                    <a:pt x="481" y="335"/>
                    <a:pt x="481" y="337"/>
                    <a:pt x="479" y="337"/>
                  </a:cubicBezTo>
                  <a:cubicBezTo>
                    <a:pt x="479" y="334"/>
                    <a:pt x="479" y="334"/>
                    <a:pt x="479" y="334"/>
                  </a:cubicBezTo>
                  <a:cubicBezTo>
                    <a:pt x="477" y="334"/>
                    <a:pt x="470" y="336"/>
                    <a:pt x="468" y="334"/>
                  </a:cubicBezTo>
                  <a:cubicBezTo>
                    <a:pt x="467" y="333"/>
                    <a:pt x="467" y="331"/>
                    <a:pt x="465" y="331"/>
                  </a:cubicBezTo>
                  <a:cubicBezTo>
                    <a:pt x="464" y="331"/>
                    <a:pt x="462" y="333"/>
                    <a:pt x="460" y="332"/>
                  </a:cubicBezTo>
                  <a:cubicBezTo>
                    <a:pt x="460" y="332"/>
                    <a:pt x="465" y="327"/>
                    <a:pt x="460" y="329"/>
                  </a:cubicBezTo>
                  <a:cubicBezTo>
                    <a:pt x="459" y="330"/>
                    <a:pt x="460" y="331"/>
                    <a:pt x="458" y="331"/>
                  </a:cubicBezTo>
                  <a:cubicBezTo>
                    <a:pt x="455" y="331"/>
                    <a:pt x="449" y="331"/>
                    <a:pt x="446" y="329"/>
                  </a:cubicBezTo>
                  <a:cubicBezTo>
                    <a:pt x="443" y="329"/>
                    <a:pt x="445" y="334"/>
                    <a:pt x="444" y="337"/>
                  </a:cubicBezTo>
                  <a:cubicBezTo>
                    <a:pt x="437" y="335"/>
                    <a:pt x="428" y="335"/>
                    <a:pt x="419" y="334"/>
                  </a:cubicBezTo>
                  <a:cubicBezTo>
                    <a:pt x="418" y="334"/>
                    <a:pt x="418" y="335"/>
                    <a:pt x="416" y="335"/>
                  </a:cubicBezTo>
                  <a:cubicBezTo>
                    <a:pt x="415" y="335"/>
                    <a:pt x="415" y="338"/>
                    <a:pt x="414" y="338"/>
                  </a:cubicBezTo>
                  <a:cubicBezTo>
                    <a:pt x="412" y="338"/>
                    <a:pt x="412" y="340"/>
                    <a:pt x="412" y="341"/>
                  </a:cubicBezTo>
                  <a:cubicBezTo>
                    <a:pt x="410" y="341"/>
                    <a:pt x="408" y="340"/>
                    <a:pt x="407" y="341"/>
                  </a:cubicBezTo>
                  <a:cubicBezTo>
                    <a:pt x="405" y="341"/>
                    <a:pt x="405" y="344"/>
                    <a:pt x="402" y="344"/>
                  </a:cubicBezTo>
                  <a:cubicBezTo>
                    <a:pt x="403" y="346"/>
                    <a:pt x="401" y="353"/>
                    <a:pt x="404" y="353"/>
                  </a:cubicBezTo>
                  <a:cubicBezTo>
                    <a:pt x="402" y="355"/>
                    <a:pt x="401" y="358"/>
                    <a:pt x="400" y="359"/>
                  </a:cubicBezTo>
                  <a:cubicBezTo>
                    <a:pt x="400" y="363"/>
                    <a:pt x="399" y="367"/>
                    <a:pt x="400" y="370"/>
                  </a:cubicBezTo>
                  <a:cubicBezTo>
                    <a:pt x="400" y="372"/>
                    <a:pt x="401" y="373"/>
                    <a:pt x="401" y="374"/>
                  </a:cubicBezTo>
                  <a:cubicBezTo>
                    <a:pt x="401" y="378"/>
                    <a:pt x="402" y="382"/>
                    <a:pt x="400" y="384"/>
                  </a:cubicBezTo>
                  <a:cubicBezTo>
                    <a:pt x="399" y="386"/>
                    <a:pt x="403" y="385"/>
                    <a:pt x="404" y="386"/>
                  </a:cubicBezTo>
                  <a:cubicBezTo>
                    <a:pt x="404" y="386"/>
                    <a:pt x="402" y="388"/>
                    <a:pt x="402" y="388"/>
                  </a:cubicBezTo>
                  <a:cubicBezTo>
                    <a:pt x="402" y="388"/>
                    <a:pt x="404" y="390"/>
                    <a:pt x="404" y="390"/>
                  </a:cubicBezTo>
                  <a:cubicBezTo>
                    <a:pt x="405" y="391"/>
                    <a:pt x="406" y="390"/>
                    <a:pt x="407" y="391"/>
                  </a:cubicBezTo>
                  <a:cubicBezTo>
                    <a:pt x="407" y="392"/>
                    <a:pt x="406" y="394"/>
                    <a:pt x="407" y="394"/>
                  </a:cubicBezTo>
                  <a:cubicBezTo>
                    <a:pt x="407" y="394"/>
                    <a:pt x="408" y="394"/>
                    <a:pt x="408" y="394"/>
                  </a:cubicBezTo>
                  <a:cubicBezTo>
                    <a:pt x="408" y="395"/>
                    <a:pt x="408" y="397"/>
                    <a:pt x="408" y="397"/>
                  </a:cubicBezTo>
                  <a:cubicBezTo>
                    <a:pt x="409" y="398"/>
                    <a:pt x="412" y="400"/>
                    <a:pt x="412" y="402"/>
                  </a:cubicBezTo>
                  <a:cubicBezTo>
                    <a:pt x="423" y="403"/>
                    <a:pt x="429" y="400"/>
                    <a:pt x="435" y="402"/>
                  </a:cubicBezTo>
                  <a:cubicBezTo>
                    <a:pt x="436" y="402"/>
                    <a:pt x="436" y="401"/>
                    <a:pt x="437" y="400"/>
                  </a:cubicBezTo>
                  <a:cubicBezTo>
                    <a:pt x="439" y="398"/>
                    <a:pt x="440" y="396"/>
                    <a:pt x="442" y="393"/>
                  </a:cubicBezTo>
                  <a:cubicBezTo>
                    <a:pt x="442" y="391"/>
                    <a:pt x="444" y="390"/>
                    <a:pt x="442" y="390"/>
                  </a:cubicBezTo>
                  <a:cubicBezTo>
                    <a:pt x="445" y="385"/>
                    <a:pt x="455" y="382"/>
                    <a:pt x="463" y="386"/>
                  </a:cubicBezTo>
                  <a:cubicBezTo>
                    <a:pt x="459" y="389"/>
                    <a:pt x="459" y="395"/>
                    <a:pt x="456" y="398"/>
                  </a:cubicBezTo>
                  <a:cubicBezTo>
                    <a:pt x="454" y="402"/>
                    <a:pt x="458" y="402"/>
                    <a:pt x="457" y="405"/>
                  </a:cubicBezTo>
                  <a:cubicBezTo>
                    <a:pt x="454" y="406"/>
                    <a:pt x="453" y="409"/>
                    <a:pt x="451" y="412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9" y="417"/>
                    <a:pt x="456" y="413"/>
                    <a:pt x="454" y="418"/>
                  </a:cubicBezTo>
                  <a:cubicBezTo>
                    <a:pt x="458" y="418"/>
                    <a:pt x="458" y="415"/>
                    <a:pt x="463" y="416"/>
                  </a:cubicBezTo>
                  <a:cubicBezTo>
                    <a:pt x="462" y="420"/>
                    <a:pt x="465" y="418"/>
                    <a:pt x="465" y="421"/>
                  </a:cubicBezTo>
                  <a:cubicBezTo>
                    <a:pt x="473" y="418"/>
                    <a:pt x="474" y="423"/>
                    <a:pt x="482" y="422"/>
                  </a:cubicBezTo>
                  <a:cubicBezTo>
                    <a:pt x="479" y="426"/>
                    <a:pt x="484" y="430"/>
                    <a:pt x="479" y="432"/>
                  </a:cubicBezTo>
                  <a:cubicBezTo>
                    <a:pt x="482" y="435"/>
                    <a:pt x="481" y="444"/>
                    <a:pt x="479" y="447"/>
                  </a:cubicBezTo>
                  <a:cubicBezTo>
                    <a:pt x="480" y="450"/>
                    <a:pt x="482" y="451"/>
                    <a:pt x="485" y="450"/>
                  </a:cubicBezTo>
                  <a:cubicBezTo>
                    <a:pt x="484" y="453"/>
                    <a:pt x="488" y="452"/>
                    <a:pt x="488" y="454"/>
                  </a:cubicBezTo>
                  <a:cubicBezTo>
                    <a:pt x="488" y="456"/>
                    <a:pt x="492" y="455"/>
                    <a:pt x="492" y="457"/>
                  </a:cubicBezTo>
                  <a:cubicBezTo>
                    <a:pt x="497" y="453"/>
                    <a:pt x="505" y="458"/>
                    <a:pt x="509" y="456"/>
                  </a:cubicBezTo>
                  <a:cubicBezTo>
                    <a:pt x="509" y="459"/>
                    <a:pt x="509" y="459"/>
                    <a:pt x="509" y="459"/>
                  </a:cubicBezTo>
                  <a:cubicBezTo>
                    <a:pt x="511" y="458"/>
                    <a:pt x="516" y="456"/>
                    <a:pt x="516" y="460"/>
                  </a:cubicBezTo>
                  <a:cubicBezTo>
                    <a:pt x="517" y="459"/>
                    <a:pt x="518" y="459"/>
                    <a:pt x="520" y="459"/>
                  </a:cubicBezTo>
                  <a:cubicBezTo>
                    <a:pt x="521" y="458"/>
                    <a:pt x="522" y="457"/>
                    <a:pt x="523" y="456"/>
                  </a:cubicBezTo>
                  <a:cubicBezTo>
                    <a:pt x="524" y="455"/>
                    <a:pt x="524" y="456"/>
                    <a:pt x="524" y="454"/>
                  </a:cubicBezTo>
                  <a:cubicBezTo>
                    <a:pt x="524" y="452"/>
                    <a:pt x="527" y="455"/>
                    <a:pt x="527" y="453"/>
                  </a:cubicBezTo>
                  <a:cubicBezTo>
                    <a:pt x="527" y="452"/>
                    <a:pt x="527" y="450"/>
                    <a:pt x="527" y="450"/>
                  </a:cubicBezTo>
                  <a:cubicBezTo>
                    <a:pt x="528" y="449"/>
                    <a:pt x="529" y="451"/>
                    <a:pt x="529" y="452"/>
                  </a:cubicBezTo>
                  <a:cubicBezTo>
                    <a:pt x="530" y="451"/>
                    <a:pt x="530" y="450"/>
                    <a:pt x="531" y="449"/>
                  </a:cubicBezTo>
                  <a:cubicBezTo>
                    <a:pt x="533" y="448"/>
                    <a:pt x="535" y="447"/>
                    <a:pt x="537" y="445"/>
                  </a:cubicBezTo>
                  <a:cubicBezTo>
                    <a:pt x="538" y="444"/>
                    <a:pt x="539" y="443"/>
                    <a:pt x="538" y="442"/>
                  </a:cubicBezTo>
                  <a:cubicBezTo>
                    <a:pt x="540" y="443"/>
                    <a:pt x="554" y="445"/>
                    <a:pt x="547" y="446"/>
                  </a:cubicBezTo>
                  <a:cubicBezTo>
                    <a:pt x="547" y="448"/>
                    <a:pt x="550" y="447"/>
                    <a:pt x="552" y="447"/>
                  </a:cubicBezTo>
                  <a:cubicBezTo>
                    <a:pt x="554" y="447"/>
                    <a:pt x="554" y="446"/>
                    <a:pt x="554" y="445"/>
                  </a:cubicBezTo>
                  <a:cubicBezTo>
                    <a:pt x="565" y="445"/>
                    <a:pt x="565" y="445"/>
                    <a:pt x="565" y="445"/>
                  </a:cubicBezTo>
                  <a:cubicBezTo>
                    <a:pt x="563" y="449"/>
                    <a:pt x="571" y="447"/>
                    <a:pt x="575" y="449"/>
                  </a:cubicBezTo>
                  <a:cubicBezTo>
                    <a:pt x="575" y="449"/>
                    <a:pt x="575" y="450"/>
                    <a:pt x="576" y="450"/>
                  </a:cubicBezTo>
                  <a:cubicBezTo>
                    <a:pt x="577" y="450"/>
                    <a:pt x="578" y="451"/>
                    <a:pt x="579" y="452"/>
                  </a:cubicBezTo>
                  <a:cubicBezTo>
                    <a:pt x="582" y="452"/>
                    <a:pt x="583" y="450"/>
                    <a:pt x="585" y="450"/>
                  </a:cubicBezTo>
                  <a:cubicBezTo>
                    <a:pt x="592" y="449"/>
                    <a:pt x="599" y="451"/>
                    <a:pt x="606" y="452"/>
                  </a:cubicBezTo>
                  <a:cubicBezTo>
                    <a:pt x="605" y="454"/>
                    <a:pt x="607" y="457"/>
                    <a:pt x="607" y="454"/>
                  </a:cubicBezTo>
                  <a:cubicBezTo>
                    <a:pt x="609" y="455"/>
                    <a:pt x="608" y="456"/>
                    <a:pt x="607" y="456"/>
                  </a:cubicBezTo>
                  <a:cubicBezTo>
                    <a:pt x="607" y="459"/>
                    <a:pt x="611" y="456"/>
                    <a:pt x="613" y="459"/>
                  </a:cubicBezTo>
                  <a:cubicBezTo>
                    <a:pt x="613" y="459"/>
                    <a:pt x="612" y="461"/>
                    <a:pt x="613" y="461"/>
                  </a:cubicBezTo>
                  <a:cubicBezTo>
                    <a:pt x="614" y="462"/>
                    <a:pt x="617" y="461"/>
                    <a:pt x="618" y="461"/>
                  </a:cubicBezTo>
                  <a:cubicBezTo>
                    <a:pt x="617" y="464"/>
                    <a:pt x="619" y="465"/>
                    <a:pt x="621" y="467"/>
                  </a:cubicBezTo>
                  <a:cubicBezTo>
                    <a:pt x="623" y="469"/>
                    <a:pt x="626" y="471"/>
                    <a:pt x="627" y="474"/>
                  </a:cubicBezTo>
                  <a:cubicBezTo>
                    <a:pt x="636" y="473"/>
                    <a:pt x="639" y="478"/>
                    <a:pt x="646" y="475"/>
                  </a:cubicBezTo>
                  <a:cubicBezTo>
                    <a:pt x="644" y="481"/>
                    <a:pt x="654" y="475"/>
                    <a:pt x="652" y="481"/>
                  </a:cubicBezTo>
                  <a:cubicBezTo>
                    <a:pt x="657" y="479"/>
                    <a:pt x="657" y="485"/>
                    <a:pt x="660" y="485"/>
                  </a:cubicBezTo>
                  <a:cubicBezTo>
                    <a:pt x="662" y="485"/>
                    <a:pt x="662" y="489"/>
                    <a:pt x="665" y="488"/>
                  </a:cubicBezTo>
                  <a:cubicBezTo>
                    <a:pt x="661" y="492"/>
                    <a:pt x="666" y="491"/>
                    <a:pt x="666" y="495"/>
                  </a:cubicBezTo>
                  <a:cubicBezTo>
                    <a:pt x="666" y="498"/>
                    <a:pt x="669" y="497"/>
                    <a:pt x="670" y="498"/>
                  </a:cubicBezTo>
                  <a:cubicBezTo>
                    <a:pt x="671" y="499"/>
                    <a:pt x="670" y="502"/>
                    <a:pt x="673" y="501"/>
                  </a:cubicBezTo>
                  <a:cubicBezTo>
                    <a:pt x="668" y="506"/>
                    <a:pt x="680" y="508"/>
                    <a:pt x="676" y="512"/>
                  </a:cubicBezTo>
                  <a:cubicBezTo>
                    <a:pt x="679" y="511"/>
                    <a:pt x="680" y="512"/>
                    <a:pt x="680" y="515"/>
                  </a:cubicBezTo>
                  <a:cubicBezTo>
                    <a:pt x="687" y="513"/>
                    <a:pt x="697" y="515"/>
                    <a:pt x="700" y="522"/>
                  </a:cubicBezTo>
                  <a:cubicBezTo>
                    <a:pt x="707" y="521"/>
                    <a:pt x="710" y="524"/>
                    <a:pt x="718" y="523"/>
                  </a:cubicBezTo>
                  <a:cubicBezTo>
                    <a:pt x="719" y="524"/>
                    <a:pt x="715" y="525"/>
                    <a:pt x="715" y="524"/>
                  </a:cubicBezTo>
                  <a:cubicBezTo>
                    <a:pt x="717" y="527"/>
                    <a:pt x="726" y="526"/>
                    <a:pt x="731" y="526"/>
                  </a:cubicBezTo>
                  <a:cubicBezTo>
                    <a:pt x="731" y="527"/>
                    <a:pt x="732" y="527"/>
                    <a:pt x="733" y="527"/>
                  </a:cubicBezTo>
                  <a:cubicBezTo>
                    <a:pt x="733" y="530"/>
                    <a:pt x="736" y="529"/>
                    <a:pt x="738" y="530"/>
                  </a:cubicBezTo>
                  <a:cubicBezTo>
                    <a:pt x="738" y="531"/>
                    <a:pt x="737" y="532"/>
                    <a:pt x="738" y="533"/>
                  </a:cubicBezTo>
                  <a:cubicBezTo>
                    <a:pt x="738" y="533"/>
                    <a:pt x="740" y="532"/>
                    <a:pt x="740" y="533"/>
                  </a:cubicBezTo>
                  <a:cubicBezTo>
                    <a:pt x="741" y="534"/>
                    <a:pt x="740" y="537"/>
                    <a:pt x="743" y="536"/>
                  </a:cubicBezTo>
                  <a:cubicBezTo>
                    <a:pt x="743" y="579"/>
                    <a:pt x="743" y="579"/>
                    <a:pt x="743" y="579"/>
                  </a:cubicBezTo>
                  <a:cubicBezTo>
                    <a:pt x="737" y="577"/>
                    <a:pt x="744" y="587"/>
                    <a:pt x="738" y="585"/>
                  </a:cubicBezTo>
                  <a:cubicBezTo>
                    <a:pt x="737" y="590"/>
                    <a:pt x="736" y="594"/>
                    <a:pt x="736" y="599"/>
                  </a:cubicBezTo>
                  <a:cubicBezTo>
                    <a:pt x="736" y="601"/>
                    <a:pt x="739" y="607"/>
                    <a:pt x="738" y="613"/>
                  </a:cubicBezTo>
                  <a:cubicBezTo>
                    <a:pt x="738" y="613"/>
                    <a:pt x="736" y="614"/>
                    <a:pt x="736" y="614"/>
                  </a:cubicBezTo>
                  <a:cubicBezTo>
                    <a:pt x="736" y="615"/>
                    <a:pt x="737" y="616"/>
                    <a:pt x="736" y="617"/>
                  </a:cubicBezTo>
                  <a:cubicBezTo>
                    <a:pt x="736" y="618"/>
                    <a:pt x="732" y="619"/>
                    <a:pt x="733" y="624"/>
                  </a:cubicBezTo>
                  <a:cubicBezTo>
                    <a:pt x="730" y="625"/>
                    <a:pt x="729" y="627"/>
                    <a:pt x="726" y="628"/>
                  </a:cubicBezTo>
                  <a:cubicBezTo>
                    <a:pt x="726" y="629"/>
                    <a:pt x="727" y="632"/>
                    <a:pt x="726" y="633"/>
                  </a:cubicBezTo>
                  <a:cubicBezTo>
                    <a:pt x="726" y="633"/>
                    <a:pt x="724" y="632"/>
                    <a:pt x="724" y="633"/>
                  </a:cubicBezTo>
                  <a:cubicBezTo>
                    <a:pt x="723" y="633"/>
                    <a:pt x="724" y="635"/>
                    <a:pt x="724" y="635"/>
                  </a:cubicBezTo>
                  <a:cubicBezTo>
                    <a:pt x="722" y="636"/>
                    <a:pt x="718" y="635"/>
                    <a:pt x="718" y="638"/>
                  </a:cubicBezTo>
                  <a:cubicBezTo>
                    <a:pt x="718" y="640"/>
                    <a:pt x="715" y="639"/>
                    <a:pt x="712" y="641"/>
                  </a:cubicBezTo>
                  <a:cubicBezTo>
                    <a:pt x="712" y="641"/>
                    <a:pt x="710" y="644"/>
                    <a:pt x="710" y="644"/>
                  </a:cubicBezTo>
                  <a:cubicBezTo>
                    <a:pt x="709" y="644"/>
                    <a:pt x="708" y="642"/>
                    <a:pt x="707" y="642"/>
                  </a:cubicBezTo>
                  <a:cubicBezTo>
                    <a:pt x="707" y="642"/>
                    <a:pt x="706" y="644"/>
                    <a:pt x="705" y="644"/>
                  </a:cubicBezTo>
                  <a:cubicBezTo>
                    <a:pt x="703" y="644"/>
                    <a:pt x="703" y="644"/>
                    <a:pt x="703" y="647"/>
                  </a:cubicBezTo>
                  <a:cubicBezTo>
                    <a:pt x="697" y="644"/>
                    <a:pt x="694" y="650"/>
                    <a:pt x="691" y="652"/>
                  </a:cubicBezTo>
                  <a:cubicBezTo>
                    <a:pt x="691" y="653"/>
                    <a:pt x="689" y="652"/>
                    <a:pt x="689" y="652"/>
                  </a:cubicBezTo>
                  <a:cubicBezTo>
                    <a:pt x="688" y="653"/>
                    <a:pt x="686" y="654"/>
                    <a:pt x="686" y="655"/>
                  </a:cubicBezTo>
                  <a:cubicBezTo>
                    <a:pt x="685" y="656"/>
                    <a:pt x="683" y="657"/>
                    <a:pt x="683" y="658"/>
                  </a:cubicBezTo>
                  <a:cubicBezTo>
                    <a:pt x="683" y="658"/>
                    <a:pt x="686" y="662"/>
                    <a:pt x="681" y="661"/>
                  </a:cubicBezTo>
                  <a:cubicBezTo>
                    <a:pt x="683" y="667"/>
                    <a:pt x="679" y="670"/>
                    <a:pt x="680" y="676"/>
                  </a:cubicBezTo>
                  <a:cubicBezTo>
                    <a:pt x="676" y="675"/>
                    <a:pt x="678" y="679"/>
                    <a:pt x="677" y="680"/>
                  </a:cubicBezTo>
                  <a:cubicBezTo>
                    <a:pt x="677" y="681"/>
                    <a:pt x="675" y="680"/>
                    <a:pt x="674" y="680"/>
                  </a:cubicBezTo>
                  <a:cubicBezTo>
                    <a:pt x="674" y="681"/>
                    <a:pt x="677" y="683"/>
                    <a:pt x="674" y="683"/>
                  </a:cubicBezTo>
                  <a:cubicBezTo>
                    <a:pt x="672" y="683"/>
                    <a:pt x="673" y="688"/>
                    <a:pt x="669" y="689"/>
                  </a:cubicBezTo>
                  <a:cubicBezTo>
                    <a:pt x="668" y="689"/>
                    <a:pt x="666" y="691"/>
                    <a:pt x="666" y="691"/>
                  </a:cubicBezTo>
                  <a:cubicBezTo>
                    <a:pt x="664" y="693"/>
                    <a:pt x="662" y="698"/>
                    <a:pt x="659" y="700"/>
                  </a:cubicBezTo>
                  <a:cubicBezTo>
                    <a:pt x="659" y="705"/>
                    <a:pt x="659" y="705"/>
                    <a:pt x="659" y="705"/>
                  </a:cubicBezTo>
                  <a:cubicBezTo>
                    <a:pt x="657" y="707"/>
                    <a:pt x="655" y="708"/>
                    <a:pt x="655" y="711"/>
                  </a:cubicBezTo>
                  <a:cubicBezTo>
                    <a:pt x="648" y="711"/>
                    <a:pt x="648" y="711"/>
                    <a:pt x="648" y="711"/>
                  </a:cubicBezTo>
                  <a:cubicBezTo>
                    <a:pt x="648" y="712"/>
                    <a:pt x="650" y="712"/>
                    <a:pt x="651" y="712"/>
                  </a:cubicBezTo>
                  <a:cubicBezTo>
                    <a:pt x="650" y="714"/>
                    <a:pt x="648" y="714"/>
                    <a:pt x="646" y="714"/>
                  </a:cubicBezTo>
                  <a:cubicBezTo>
                    <a:pt x="645" y="715"/>
                    <a:pt x="644" y="717"/>
                    <a:pt x="644" y="719"/>
                  </a:cubicBezTo>
                  <a:cubicBezTo>
                    <a:pt x="642" y="718"/>
                    <a:pt x="641" y="718"/>
                    <a:pt x="641" y="721"/>
                  </a:cubicBezTo>
                  <a:cubicBezTo>
                    <a:pt x="639" y="721"/>
                    <a:pt x="640" y="719"/>
                    <a:pt x="639" y="718"/>
                  </a:cubicBezTo>
                  <a:cubicBezTo>
                    <a:pt x="637" y="718"/>
                    <a:pt x="635" y="718"/>
                    <a:pt x="635" y="717"/>
                  </a:cubicBezTo>
                  <a:cubicBezTo>
                    <a:pt x="634" y="718"/>
                    <a:pt x="634" y="720"/>
                    <a:pt x="631" y="719"/>
                  </a:cubicBezTo>
                  <a:cubicBezTo>
                    <a:pt x="631" y="723"/>
                    <a:pt x="634" y="724"/>
                    <a:pt x="634" y="727"/>
                  </a:cubicBezTo>
                  <a:cubicBezTo>
                    <a:pt x="634" y="730"/>
                    <a:pt x="629" y="733"/>
                    <a:pt x="632" y="735"/>
                  </a:cubicBezTo>
                  <a:cubicBezTo>
                    <a:pt x="632" y="738"/>
                    <a:pt x="625" y="735"/>
                    <a:pt x="624" y="738"/>
                  </a:cubicBezTo>
                  <a:cubicBezTo>
                    <a:pt x="622" y="737"/>
                    <a:pt x="623" y="740"/>
                    <a:pt x="623" y="741"/>
                  </a:cubicBezTo>
                  <a:cubicBezTo>
                    <a:pt x="621" y="742"/>
                    <a:pt x="616" y="740"/>
                    <a:pt x="617" y="745"/>
                  </a:cubicBezTo>
                  <a:cubicBezTo>
                    <a:pt x="614" y="742"/>
                    <a:pt x="604" y="742"/>
                    <a:pt x="603" y="746"/>
                  </a:cubicBezTo>
                  <a:cubicBezTo>
                    <a:pt x="603" y="748"/>
                    <a:pt x="604" y="747"/>
                    <a:pt x="604" y="746"/>
                  </a:cubicBezTo>
                  <a:cubicBezTo>
                    <a:pt x="608" y="746"/>
                    <a:pt x="604" y="750"/>
                    <a:pt x="602" y="749"/>
                  </a:cubicBezTo>
                  <a:cubicBezTo>
                    <a:pt x="602" y="752"/>
                    <a:pt x="597" y="757"/>
                    <a:pt x="600" y="757"/>
                  </a:cubicBezTo>
                  <a:cubicBezTo>
                    <a:pt x="600" y="758"/>
                    <a:pt x="598" y="759"/>
                    <a:pt x="597" y="759"/>
                  </a:cubicBezTo>
                  <a:cubicBezTo>
                    <a:pt x="597" y="759"/>
                    <a:pt x="595" y="757"/>
                    <a:pt x="596" y="757"/>
                  </a:cubicBezTo>
                  <a:cubicBezTo>
                    <a:pt x="595" y="757"/>
                    <a:pt x="591" y="761"/>
                    <a:pt x="592" y="756"/>
                  </a:cubicBezTo>
                  <a:cubicBezTo>
                    <a:pt x="590" y="757"/>
                    <a:pt x="590" y="760"/>
                    <a:pt x="589" y="757"/>
                  </a:cubicBezTo>
                  <a:cubicBezTo>
                    <a:pt x="587" y="758"/>
                    <a:pt x="590" y="766"/>
                    <a:pt x="590" y="769"/>
                  </a:cubicBezTo>
                  <a:cubicBezTo>
                    <a:pt x="591" y="772"/>
                    <a:pt x="588" y="771"/>
                    <a:pt x="588" y="774"/>
                  </a:cubicBezTo>
                  <a:cubicBezTo>
                    <a:pt x="587" y="776"/>
                    <a:pt x="588" y="779"/>
                    <a:pt x="583" y="778"/>
                  </a:cubicBezTo>
                  <a:cubicBezTo>
                    <a:pt x="583" y="780"/>
                    <a:pt x="586" y="781"/>
                    <a:pt x="586" y="781"/>
                  </a:cubicBezTo>
                  <a:cubicBezTo>
                    <a:pt x="586" y="783"/>
                    <a:pt x="584" y="781"/>
                    <a:pt x="583" y="781"/>
                  </a:cubicBezTo>
                  <a:cubicBezTo>
                    <a:pt x="582" y="782"/>
                    <a:pt x="582" y="786"/>
                    <a:pt x="583" y="785"/>
                  </a:cubicBezTo>
                  <a:cubicBezTo>
                    <a:pt x="583" y="787"/>
                    <a:pt x="582" y="785"/>
                    <a:pt x="580" y="785"/>
                  </a:cubicBezTo>
                  <a:cubicBezTo>
                    <a:pt x="581" y="785"/>
                    <a:pt x="580" y="788"/>
                    <a:pt x="579" y="787"/>
                  </a:cubicBezTo>
                  <a:cubicBezTo>
                    <a:pt x="577" y="784"/>
                    <a:pt x="580" y="787"/>
                    <a:pt x="578" y="790"/>
                  </a:cubicBezTo>
                  <a:cubicBezTo>
                    <a:pt x="575" y="792"/>
                    <a:pt x="575" y="789"/>
                    <a:pt x="572" y="791"/>
                  </a:cubicBezTo>
                  <a:cubicBezTo>
                    <a:pt x="570" y="795"/>
                    <a:pt x="579" y="794"/>
                    <a:pt x="573" y="797"/>
                  </a:cubicBezTo>
                  <a:cubicBezTo>
                    <a:pt x="574" y="798"/>
                    <a:pt x="576" y="798"/>
                    <a:pt x="578" y="798"/>
                  </a:cubicBezTo>
                  <a:cubicBezTo>
                    <a:pt x="577" y="801"/>
                    <a:pt x="578" y="802"/>
                    <a:pt x="580" y="802"/>
                  </a:cubicBezTo>
                  <a:cubicBezTo>
                    <a:pt x="583" y="806"/>
                    <a:pt x="578" y="807"/>
                    <a:pt x="578" y="808"/>
                  </a:cubicBezTo>
                  <a:cubicBezTo>
                    <a:pt x="578" y="809"/>
                    <a:pt x="579" y="810"/>
                    <a:pt x="579" y="809"/>
                  </a:cubicBezTo>
                  <a:cubicBezTo>
                    <a:pt x="578" y="811"/>
                    <a:pt x="579" y="809"/>
                    <a:pt x="578" y="809"/>
                  </a:cubicBezTo>
                  <a:cubicBezTo>
                    <a:pt x="576" y="809"/>
                    <a:pt x="576" y="812"/>
                    <a:pt x="572" y="812"/>
                  </a:cubicBezTo>
                  <a:cubicBezTo>
                    <a:pt x="574" y="815"/>
                    <a:pt x="573" y="815"/>
                    <a:pt x="569" y="815"/>
                  </a:cubicBezTo>
                  <a:cubicBezTo>
                    <a:pt x="570" y="819"/>
                    <a:pt x="567" y="819"/>
                    <a:pt x="568" y="822"/>
                  </a:cubicBezTo>
                  <a:cubicBezTo>
                    <a:pt x="563" y="823"/>
                    <a:pt x="569" y="828"/>
                    <a:pt x="564" y="825"/>
                  </a:cubicBezTo>
                  <a:cubicBezTo>
                    <a:pt x="564" y="828"/>
                    <a:pt x="563" y="831"/>
                    <a:pt x="564" y="835"/>
                  </a:cubicBezTo>
                  <a:cubicBezTo>
                    <a:pt x="564" y="835"/>
                    <a:pt x="565" y="836"/>
                    <a:pt x="565" y="836"/>
                  </a:cubicBezTo>
                  <a:cubicBezTo>
                    <a:pt x="565" y="838"/>
                    <a:pt x="562" y="839"/>
                    <a:pt x="565" y="842"/>
                  </a:cubicBezTo>
                  <a:cubicBezTo>
                    <a:pt x="567" y="843"/>
                    <a:pt x="565" y="845"/>
                    <a:pt x="566" y="849"/>
                  </a:cubicBezTo>
                  <a:cubicBezTo>
                    <a:pt x="568" y="851"/>
                    <a:pt x="571" y="852"/>
                    <a:pt x="572" y="856"/>
                  </a:cubicBezTo>
                  <a:cubicBezTo>
                    <a:pt x="576" y="858"/>
                    <a:pt x="578" y="853"/>
                    <a:pt x="580" y="857"/>
                  </a:cubicBezTo>
                  <a:cubicBezTo>
                    <a:pt x="582" y="862"/>
                    <a:pt x="576" y="859"/>
                    <a:pt x="573" y="860"/>
                  </a:cubicBezTo>
                  <a:cubicBezTo>
                    <a:pt x="568" y="861"/>
                    <a:pt x="561" y="864"/>
                    <a:pt x="557" y="863"/>
                  </a:cubicBezTo>
                  <a:cubicBezTo>
                    <a:pt x="556" y="863"/>
                    <a:pt x="557" y="860"/>
                    <a:pt x="557" y="860"/>
                  </a:cubicBezTo>
                  <a:cubicBezTo>
                    <a:pt x="550" y="861"/>
                    <a:pt x="549" y="857"/>
                    <a:pt x="544" y="857"/>
                  </a:cubicBezTo>
                  <a:cubicBezTo>
                    <a:pt x="544" y="853"/>
                    <a:pt x="544" y="853"/>
                    <a:pt x="544" y="853"/>
                  </a:cubicBezTo>
                  <a:cubicBezTo>
                    <a:pt x="543" y="849"/>
                    <a:pt x="539" y="852"/>
                    <a:pt x="538" y="849"/>
                  </a:cubicBezTo>
                  <a:cubicBezTo>
                    <a:pt x="538" y="847"/>
                    <a:pt x="537" y="847"/>
                    <a:pt x="537" y="846"/>
                  </a:cubicBezTo>
                  <a:cubicBezTo>
                    <a:pt x="537" y="845"/>
                    <a:pt x="536" y="844"/>
                    <a:pt x="536" y="844"/>
                  </a:cubicBezTo>
                  <a:cubicBezTo>
                    <a:pt x="536" y="843"/>
                    <a:pt x="539" y="840"/>
                    <a:pt x="536" y="840"/>
                  </a:cubicBezTo>
                  <a:cubicBezTo>
                    <a:pt x="534" y="840"/>
                    <a:pt x="536" y="839"/>
                    <a:pt x="536" y="837"/>
                  </a:cubicBezTo>
                  <a:cubicBezTo>
                    <a:pt x="535" y="836"/>
                    <a:pt x="533" y="836"/>
                    <a:pt x="533" y="835"/>
                  </a:cubicBezTo>
                  <a:cubicBezTo>
                    <a:pt x="532" y="834"/>
                    <a:pt x="535" y="833"/>
                    <a:pt x="534" y="832"/>
                  </a:cubicBezTo>
                  <a:cubicBezTo>
                    <a:pt x="534" y="832"/>
                    <a:pt x="533" y="831"/>
                    <a:pt x="533" y="830"/>
                  </a:cubicBezTo>
                  <a:cubicBezTo>
                    <a:pt x="532" y="829"/>
                    <a:pt x="531" y="827"/>
                    <a:pt x="530" y="826"/>
                  </a:cubicBezTo>
                  <a:cubicBezTo>
                    <a:pt x="529" y="824"/>
                    <a:pt x="532" y="823"/>
                    <a:pt x="531" y="822"/>
                  </a:cubicBezTo>
                  <a:cubicBezTo>
                    <a:pt x="531" y="821"/>
                    <a:pt x="529" y="820"/>
                    <a:pt x="529" y="820"/>
                  </a:cubicBezTo>
                  <a:cubicBezTo>
                    <a:pt x="529" y="819"/>
                    <a:pt x="534" y="818"/>
                    <a:pt x="530" y="816"/>
                  </a:cubicBezTo>
                  <a:cubicBezTo>
                    <a:pt x="530" y="815"/>
                    <a:pt x="532" y="815"/>
                    <a:pt x="533" y="815"/>
                  </a:cubicBezTo>
                  <a:cubicBezTo>
                    <a:pt x="533" y="805"/>
                    <a:pt x="533" y="805"/>
                    <a:pt x="533" y="805"/>
                  </a:cubicBezTo>
                  <a:cubicBezTo>
                    <a:pt x="532" y="804"/>
                    <a:pt x="530" y="803"/>
                    <a:pt x="529" y="802"/>
                  </a:cubicBezTo>
                  <a:cubicBezTo>
                    <a:pt x="530" y="798"/>
                    <a:pt x="534" y="794"/>
                    <a:pt x="531" y="790"/>
                  </a:cubicBezTo>
                  <a:cubicBezTo>
                    <a:pt x="535" y="791"/>
                    <a:pt x="535" y="788"/>
                    <a:pt x="538" y="788"/>
                  </a:cubicBezTo>
                  <a:cubicBezTo>
                    <a:pt x="538" y="776"/>
                    <a:pt x="538" y="776"/>
                    <a:pt x="538" y="776"/>
                  </a:cubicBezTo>
                  <a:cubicBezTo>
                    <a:pt x="545" y="776"/>
                    <a:pt x="542" y="767"/>
                    <a:pt x="545" y="763"/>
                  </a:cubicBezTo>
                  <a:cubicBezTo>
                    <a:pt x="544" y="764"/>
                    <a:pt x="543" y="765"/>
                    <a:pt x="543" y="763"/>
                  </a:cubicBezTo>
                  <a:cubicBezTo>
                    <a:pt x="540" y="764"/>
                    <a:pt x="538" y="767"/>
                    <a:pt x="538" y="771"/>
                  </a:cubicBezTo>
                  <a:cubicBezTo>
                    <a:pt x="536" y="770"/>
                    <a:pt x="534" y="769"/>
                    <a:pt x="534" y="766"/>
                  </a:cubicBezTo>
                  <a:cubicBezTo>
                    <a:pt x="532" y="764"/>
                    <a:pt x="538" y="761"/>
                    <a:pt x="537" y="760"/>
                  </a:cubicBezTo>
                  <a:cubicBezTo>
                    <a:pt x="534" y="758"/>
                    <a:pt x="537" y="761"/>
                    <a:pt x="540" y="759"/>
                  </a:cubicBezTo>
                  <a:cubicBezTo>
                    <a:pt x="541" y="752"/>
                    <a:pt x="537" y="745"/>
                    <a:pt x="538" y="739"/>
                  </a:cubicBezTo>
                  <a:cubicBezTo>
                    <a:pt x="538" y="739"/>
                    <a:pt x="541" y="739"/>
                    <a:pt x="541" y="739"/>
                  </a:cubicBezTo>
                  <a:cubicBezTo>
                    <a:pt x="540" y="732"/>
                    <a:pt x="541" y="732"/>
                    <a:pt x="541" y="724"/>
                  </a:cubicBezTo>
                  <a:cubicBezTo>
                    <a:pt x="544" y="720"/>
                    <a:pt x="549" y="715"/>
                    <a:pt x="547" y="710"/>
                  </a:cubicBezTo>
                  <a:cubicBezTo>
                    <a:pt x="552" y="716"/>
                    <a:pt x="547" y="700"/>
                    <a:pt x="552" y="705"/>
                  </a:cubicBezTo>
                  <a:cubicBezTo>
                    <a:pt x="552" y="703"/>
                    <a:pt x="552" y="699"/>
                    <a:pt x="551" y="696"/>
                  </a:cubicBezTo>
                  <a:cubicBezTo>
                    <a:pt x="550" y="694"/>
                    <a:pt x="548" y="692"/>
                    <a:pt x="548" y="690"/>
                  </a:cubicBezTo>
                  <a:cubicBezTo>
                    <a:pt x="548" y="688"/>
                    <a:pt x="549" y="688"/>
                    <a:pt x="550" y="686"/>
                  </a:cubicBezTo>
                  <a:cubicBezTo>
                    <a:pt x="550" y="683"/>
                    <a:pt x="549" y="678"/>
                    <a:pt x="552" y="682"/>
                  </a:cubicBezTo>
                  <a:cubicBezTo>
                    <a:pt x="552" y="678"/>
                    <a:pt x="552" y="674"/>
                    <a:pt x="554" y="670"/>
                  </a:cubicBezTo>
                  <a:cubicBezTo>
                    <a:pt x="555" y="668"/>
                    <a:pt x="554" y="669"/>
                    <a:pt x="554" y="666"/>
                  </a:cubicBezTo>
                  <a:cubicBezTo>
                    <a:pt x="554" y="665"/>
                    <a:pt x="557" y="661"/>
                    <a:pt x="555" y="659"/>
                  </a:cubicBezTo>
                  <a:cubicBezTo>
                    <a:pt x="554" y="658"/>
                    <a:pt x="555" y="658"/>
                    <a:pt x="555" y="655"/>
                  </a:cubicBezTo>
                  <a:cubicBezTo>
                    <a:pt x="555" y="653"/>
                    <a:pt x="555" y="651"/>
                    <a:pt x="555" y="649"/>
                  </a:cubicBezTo>
                  <a:cubicBezTo>
                    <a:pt x="555" y="647"/>
                    <a:pt x="556" y="647"/>
                    <a:pt x="557" y="645"/>
                  </a:cubicBezTo>
                  <a:cubicBezTo>
                    <a:pt x="557" y="640"/>
                    <a:pt x="556" y="635"/>
                    <a:pt x="557" y="630"/>
                  </a:cubicBezTo>
                  <a:cubicBezTo>
                    <a:pt x="557" y="628"/>
                    <a:pt x="558" y="627"/>
                    <a:pt x="558" y="626"/>
                  </a:cubicBezTo>
                  <a:cubicBezTo>
                    <a:pt x="558" y="621"/>
                    <a:pt x="553" y="617"/>
                    <a:pt x="554" y="613"/>
                  </a:cubicBezTo>
                  <a:cubicBezTo>
                    <a:pt x="553" y="611"/>
                    <a:pt x="552" y="613"/>
                    <a:pt x="550" y="613"/>
                  </a:cubicBezTo>
                  <a:cubicBezTo>
                    <a:pt x="548" y="610"/>
                    <a:pt x="543" y="606"/>
                    <a:pt x="540" y="606"/>
                  </a:cubicBezTo>
                  <a:cubicBezTo>
                    <a:pt x="539" y="606"/>
                    <a:pt x="538" y="602"/>
                    <a:pt x="537" y="603"/>
                  </a:cubicBezTo>
                  <a:cubicBezTo>
                    <a:pt x="535" y="605"/>
                    <a:pt x="537" y="603"/>
                    <a:pt x="536" y="602"/>
                  </a:cubicBezTo>
                  <a:cubicBezTo>
                    <a:pt x="534" y="600"/>
                    <a:pt x="529" y="603"/>
                    <a:pt x="533" y="599"/>
                  </a:cubicBezTo>
                  <a:cubicBezTo>
                    <a:pt x="533" y="596"/>
                    <a:pt x="529" y="598"/>
                    <a:pt x="527" y="597"/>
                  </a:cubicBezTo>
                  <a:cubicBezTo>
                    <a:pt x="527" y="597"/>
                    <a:pt x="528" y="595"/>
                    <a:pt x="527" y="595"/>
                  </a:cubicBezTo>
                  <a:cubicBezTo>
                    <a:pt x="527" y="594"/>
                    <a:pt x="525" y="594"/>
                    <a:pt x="524" y="593"/>
                  </a:cubicBezTo>
                  <a:cubicBezTo>
                    <a:pt x="523" y="592"/>
                    <a:pt x="521" y="588"/>
                    <a:pt x="520" y="583"/>
                  </a:cubicBezTo>
                  <a:cubicBezTo>
                    <a:pt x="520" y="582"/>
                    <a:pt x="518" y="583"/>
                    <a:pt x="517" y="582"/>
                  </a:cubicBezTo>
                  <a:cubicBezTo>
                    <a:pt x="516" y="581"/>
                    <a:pt x="517" y="575"/>
                    <a:pt x="515" y="575"/>
                  </a:cubicBezTo>
                  <a:cubicBezTo>
                    <a:pt x="512" y="575"/>
                    <a:pt x="511" y="567"/>
                    <a:pt x="509" y="564"/>
                  </a:cubicBezTo>
                  <a:cubicBezTo>
                    <a:pt x="507" y="562"/>
                    <a:pt x="505" y="559"/>
                    <a:pt x="503" y="555"/>
                  </a:cubicBezTo>
                  <a:cubicBezTo>
                    <a:pt x="503" y="554"/>
                    <a:pt x="501" y="554"/>
                    <a:pt x="501" y="553"/>
                  </a:cubicBezTo>
                  <a:cubicBezTo>
                    <a:pt x="500" y="552"/>
                    <a:pt x="501" y="550"/>
                    <a:pt x="501" y="550"/>
                  </a:cubicBezTo>
                  <a:cubicBezTo>
                    <a:pt x="500" y="548"/>
                    <a:pt x="499" y="549"/>
                    <a:pt x="498" y="548"/>
                  </a:cubicBezTo>
                  <a:cubicBezTo>
                    <a:pt x="498" y="548"/>
                    <a:pt x="496" y="538"/>
                    <a:pt x="495" y="546"/>
                  </a:cubicBezTo>
                  <a:cubicBezTo>
                    <a:pt x="492" y="544"/>
                    <a:pt x="494" y="537"/>
                    <a:pt x="493" y="533"/>
                  </a:cubicBezTo>
                  <a:cubicBezTo>
                    <a:pt x="497" y="533"/>
                    <a:pt x="497" y="529"/>
                    <a:pt x="499" y="527"/>
                  </a:cubicBezTo>
                  <a:cubicBezTo>
                    <a:pt x="500" y="524"/>
                    <a:pt x="496" y="525"/>
                    <a:pt x="495" y="523"/>
                  </a:cubicBezTo>
                  <a:cubicBezTo>
                    <a:pt x="495" y="519"/>
                    <a:pt x="497" y="517"/>
                    <a:pt x="496" y="512"/>
                  </a:cubicBezTo>
                  <a:cubicBezTo>
                    <a:pt x="497" y="511"/>
                    <a:pt x="499" y="510"/>
                    <a:pt x="501" y="510"/>
                  </a:cubicBezTo>
                  <a:cubicBezTo>
                    <a:pt x="501" y="509"/>
                    <a:pt x="500" y="507"/>
                    <a:pt x="501" y="506"/>
                  </a:cubicBezTo>
                  <a:cubicBezTo>
                    <a:pt x="501" y="506"/>
                    <a:pt x="503" y="507"/>
                    <a:pt x="503" y="506"/>
                  </a:cubicBezTo>
                  <a:cubicBezTo>
                    <a:pt x="504" y="506"/>
                    <a:pt x="503" y="505"/>
                    <a:pt x="503" y="505"/>
                  </a:cubicBezTo>
                  <a:cubicBezTo>
                    <a:pt x="504" y="505"/>
                    <a:pt x="507" y="502"/>
                    <a:pt x="506" y="502"/>
                  </a:cubicBezTo>
                  <a:cubicBezTo>
                    <a:pt x="506" y="502"/>
                    <a:pt x="505" y="502"/>
                    <a:pt x="505" y="502"/>
                  </a:cubicBezTo>
                  <a:cubicBezTo>
                    <a:pt x="505" y="502"/>
                    <a:pt x="505" y="500"/>
                    <a:pt x="506" y="501"/>
                  </a:cubicBezTo>
                  <a:cubicBezTo>
                    <a:pt x="509" y="504"/>
                    <a:pt x="507" y="498"/>
                    <a:pt x="510" y="498"/>
                  </a:cubicBezTo>
                  <a:cubicBezTo>
                    <a:pt x="513" y="498"/>
                    <a:pt x="511" y="495"/>
                    <a:pt x="513" y="492"/>
                  </a:cubicBezTo>
                  <a:cubicBezTo>
                    <a:pt x="513" y="493"/>
                    <a:pt x="520" y="487"/>
                    <a:pt x="516" y="484"/>
                  </a:cubicBezTo>
                  <a:cubicBezTo>
                    <a:pt x="514" y="482"/>
                    <a:pt x="516" y="483"/>
                    <a:pt x="516" y="481"/>
                  </a:cubicBezTo>
                  <a:cubicBezTo>
                    <a:pt x="516" y="478"/>
                    <a:pt x="513" y="468"/>
                    <a:pt x="515" y="464"/>
                  </a:cubicBezTo>
                  <a:cubicBezTo>
                    <a:pt x="508" y="465"/>
                    <a:pt x="508" y="460"/>
                    <a:pt x="501" y="461"/>
                  </a:cubicBezTo>
                  <a:cubicBezTo>
                    <a:pt x="498" y="463"/>
                    <a:pt x="501" y="463"/>
                    <a:pt x="499" y="467"/>
                  </a:cubicBezTo>
                  <a:cubicBezTo>
                    <a:pt x="492" y="467"/>
                    <a:pt x="489" y="463"/>
                    <a:pt x="482" y="463"/>
                  </a:cubicBezTo>
                  <a:cubicBezTo>
                    <a:pt x="482" y="460"/>
                    <a:pt x="478" y="461"/>
                    <a:pt x="479" y="457"/>
                  </a:cubicBezTo>
                  <a:cubicBezTo>
                    <a:pt x="478" y="456"/>
                    <a:pt x="475" y="457"/>
                    <a:pt x="474" y="456"/>
                  </a:cubicBezTo>
                  <a:cubicBezTo>
                    <a:pt x="473" y="455"/>
                    <a:pt x="474" y="453"/>
                    <a:pt x="474" y="453"/>
                  </a:cubicBezTo>
                  <a:cubicBezTo>
                    <a:pt x="473" y="452"/>
                    <a:pt x="471" y="453"/>
                    <a:pt x="471" y="453"/>
                  </a:cubicBezTo>
                  <a:cubicBezTo>
                    <a:pt x="470" y="452"/>
                    <a:pt x="471" y="449"/>
                    <a:pt x="468" y="449"/>
                  </a:cubicBezTo>
                  <a:cubicBezTo>
                    <a:pt x="468" y="445"/>
                    <a:pt x="471" y="446"/>
                    <a:pt x="468" y="443"/>
                  </a:cubicBezTo>
                  <a:cubicBezTo>
                    <a:pt x="468" y="442"/>
                    <a:pt x="467" y="442"/>
                    <a:pt x="467" y="443"/>
                  </a:cubicBezTo>
                  <a:cubicBezTo>
                    <a:pt x="465" y="442"/>
                    <a:pt x="464" y="439"/>
                    <a:pt x="460" y="439"/>
                  </a:cubicBezTo>
                  <a:cubicBezTo>
                    <a:pt x="462" y="434"/>
                    <a:pt x="455" y="438"/>
                    <a:pt x="457" y="433"/>
                  </a:cubicBezTo>
                  <a:cubicBezTo>
                    <a:pt x="456" y="433"/>
                    <a:pt x="448" y="433"/>
                    <a:pt x="450" y="433"/>
                  </a:cubicBezTo>
                  <a:cubicBezTo>
                    <a:pt x="448" y="433"/>
                    <a:pt x="450" y="431"/>
                    <a:pt x="449" y="431"/>
                  </a:cubicBezTo>
                  <a:cubicBezTo>
                    <a:pt x="448" y="430"/>
                    <a:pt x="446" y="431"/>
                    <a:pt x="446" y="431"/>
                  </a:cubicBezTo>
                  <a:cubicBezTo>
                    <a:pt x="445" y="430"/>
                    <a:pt x="442" y="428"/>
                    <a:pt x="437" y="429"/>
                  </a:cubicBezTo>
                  <a:cubicBezTo>
                    <a:pt x="439" y="424"/>
                    <a:pt x="434" y="427"/>
                    <a:pt x="432" y="425"/>
                  </a:cubicBezTo>
                  <a:cubicBezTo>
                    <a:pt x="431" y="425"/>
                    <a:pt x="432" y="423"/>
                    <a:pt x="432" y="422"/>
                  </a:cubicBezTo>
                  <a:cubicBezTo>
                    <a:pt x="431" y="422"/>
                    <a:pt x="429" y="423"/>
                    <a:pt x="429" y="422"/>
                  </a:cubicBezTo>
                  <a:cubicBezTo>
                    <a:pt x="429" y="422"/>
                    <a:pt x="429" y="420"/>
                    <a:pt x="429" y="419"/>
                  </a:cubicBezTo>
                  <a:cubicBezTo>
                    <a:pt x="429" y="419"/>
                    <a:pt x="427" y="420"/>
                    <a:pt x="426" y="419"/>
                  </a:cubicBezTo>
                  <a:cubicBezTo>
                    <a:pt x="426" y="419"/>
                    <a:pt x="427" y="417"/>
                    <a:pt x="426" y="416"/>
                  </a:cubicBezTo>
                  <a:cubicBezTo>
                    <a:pt x="425" y="416"/>
                    <a:pt x="425" y="418"/>
                    <a:pt x="425" y="418"/>
                  </a:cubicBezTo>
                  <a:cubicBezTo>
                    <a:pt x="424" y="418"/>
                    <a:pt x="421" y="416"/>
                    <a:pt x="421" y="415"/>
                  </a:cubicBezTo>
                  <a:cubicBezTo>
                    <a:pt x="419" y="417"/>
                    <a:pt x="418" y="415"/>
                    <a:pt x="416" y="415"/>
                  </a:cubicBezTo>
                  <a:cubicBezTo>
                    <a:pt x="414" y="415"/>
                    <a:pt x="412" y="418"/>
                    <a:pt x="409" y="418"/>
                  </a:cubicBezTo>
                  <a:cubicBezTo>
                    <a:pt x="406" y="418"/>
                    <a:pt x="406" y="417"/>
                    <a:pt x="404" y="416"/>
                  </a:cubicBezTo>
                  <a:cubicBezTo>
                    <a:pt x="400" y="416"/>
                    <a:pt x="401" y="419"/>
                    <a:pt x="398" y="416"/>
                  </a:cubicBezTo>
                  <a:cubicBezTo>
                    <a:pt x="396" y="415"/>
                    <a:pt x="395" y="417"/>
                    <a:pt x="391" y="415"/>
                  </a:cubicBezTo>
                  <a:cubicBezTo>
                    <a:pt x="390" y="415"/>
                    <a:pt x="390" y="413"/>
                    <a:pt x="390" y="412"/>
                  </a:cubicBezTo>
                  <a:cubicBezTo>
                    <a:pt x="389" y="412"/>
                    <a:pt x="388" y="412"/>
                    <a:pt x="387" y="412"/>
                  </a:cubicBezTo>
                  <a:cubicBezTo>
                    <a:pt x="385" y="412"/>
                    <a:pt x="379" y="411"/>
                    <a:pt x="383" y="408"/>
                  </a:cubicBezTo>
                  <a:cubicBezTo>
                    <a:pt x="379" y="408"/>
                    <a:pt x="378" y="405"/>
                    <a:pt x="374" y="405"/>
                  </a:cubicBezTo>
                  <a:cubicBezTo>
                    <a:pt x="374" y="404"/>
                    <a:pt x="373" y="403"/>
                    <a:pt x="373" y="401"/>
                  </a:cubicBezTo>
                  <a:cubicBezTo>
                    <a:pt x="367" y="400"/>
                    <a:pt x="365" y="396"/>
                    <a:pt x="359" y="395"/>
                  </a:cubicBezTo>
                  <a:cubicBezTo>
                    <a:pt x="358" y="391"/>
                    <a:pt x="355" y="388"/>
                    <a:pt x="356" y="381"/>
                  </a:cubicBezTo>
                  <a:cubicBezTo>
                    <a:pt x="356" y="376"/>
                    <a:pt x="348" y="379"/>
                    <a:pt x="352" y="373"/>
                  </a:cubicBezTo>
                  <a:cubicBezTo>
                    <a:pt x="350" y="373"/>
                    <a:pt x="349" y="373"/>
                    <a:pt x="349" y="374"/>
                  </a:cubicBezTo>
                  <a:cubicBezTo>
                    <a:pt x="347" y="374"/>
                    <a:pt x="348" y="372"/>
                    <a:pt x="348" y="372"/>
                  </a:cubicBezTo>
                  <a:cubicBezTo>
                    <a:pt x="347" y="370"/>
                    <a:pt x="344" y="370"/>
                    <a:pt x="343" y="367"/>
                  </a:cubicBezTo>
                  <a:cubicBezTo>
                    <a:pt x="343" y="366"/>
                    <a:pt x="341" y="366"/>
                    <a:pt x="339" y="366"/>
                  </a:cubicBezTo>
                  <a:cubicBezTo>
                    <a:pt x="339" y="365"/>
                    <a:pt x="341" y="364"/>
                    <a:pt x="341" y="363"/>
                  </a:cubicBezTo>
                  <a:cubicBezTo>
                    <a:pt x="341" y="363"/>
                    <a:pt x="339" y="360"/>
                    <a:pt x="339" y="360"/>
                  </a:cubicBezTo>
                  <a:cubicBezTo>
                    <a:pt x="339" y="360"/>
                    <a:pt x="337" y="361"/>
                    <a:pt x="336" y="360"/>
                  </a:cubicBezTo>
                  <a:cubicBezTo>
                    <a:pt x="335" y="359"/>
                    <a:pt x="336" y="357"/>
                    <a:pt x="335" y="356"/>
                  </a:cubicBezTo>
                  <a:cubicBezTo>
                    <a:pt x="332" y="353"/>
                    <a:pt x="328" y="352"/>
                    <a:pt x="327" y="346"/>
                  </a:cubicBezTo>
                  <a:cubicBezTo>
                    <a:pt x="324" y="344"/>
                    <a:pt x="324" y="347"/>
                    <a:pt x="321" y="345"/>
                  </a:cubicBezTo>
                  <a:cubicBezTo>
                    <a:pt x="322" y="342"/>
                    <a:pt x="319" y="342"/>
                    <a:pt x="318" y="341"/>
                  </a:cubicBezTo>
                  <a:cubicBezTo>
                    <a:pt x="317" y="338"/>
                    <a:pt x="318" y="334"/>
                    <a:pt x="314" y="334"/>
                  </a:cubicBezTo>
                  <a:cubicBezTo>
                    <a:pt x="315" y="327"/>
                    <a:pt x="311" y="324"/>
                    <a:pt x="307" y="322"/>
                  </a:cubicBezTo>
                  <a:cubicBezTo>
                    <a:pt x="306" y="324"/>
                    <a:pt x="305" y="325"/>
                    <a:pt x="304" y="327"/>
                  </a:cubicBezTo>
                  <a:cubicBezTo>
                    <a:pt x="303" y="330"/>
                    <a:pt x="307" y="331"/>
                    <a:pt x="308" y="332"/>
                  </a:cubicBezTo>
                  <a:cubicBezTo>
                    <a:pt x="309" y="333"/>
                    <a:pt x="308" y="335"/>
                    <a:pt x="308" y="335"/>
                  </a:cubicBezTo>
                  <a:cubicBezTo>
                    <a:pt x="308" y="335"/>
                    <a:pt x="310" y="335"/>
                    <a:pt x="310" y="335"/>
                  </a:cubicBezTo>
                  <a:cubicBezTo>
                    <a:pt x="311" y="337"/>
                    <a:pt x="309" y="341"/>
                    <a:pt x="311" y="341"/>
                  </a:cubicBezTo>
                  <a:cubicBezTo>
                    <a:pt x="313" y="341"/>
                    <a:pt x="312" y="344"/>
                    <a:pt x="314" y="348"/>
                  </a:cubicBezTo>
                  <a:cubicBezTo>
                    <a:pt x="314" y="348"/>
                    <a:pt x="315" y="348"/>
                    <a:pt x="315" y="349"/>
                  </a:cubicBezTo>
                  <a:cubicBezTo>
                    <a:pt x="315" y="352"/>
                    <a:pt x="319" y="351"/>
                    <a:pt x="318" y="356"/>
                  </a:cubicBezTo>
                  <a:cubicBezTo>
                    <a:pt x="318" y="358"/>
                    <a:pt x="321" y="357"/>
                    <a:pt x="322" y="358"/>
                  </a:cubicBezTo>
                  <a:cubicBezTo>
                    <a:pt x="321" y="359"/>
                    <a:pt x="324" y="360"/>
                    <a:pt x="324" y="360"/>
                  </a:cubicBezTo>
                  <a:cubicBezTo>
                    <a:pt x="324" y="362"/>
                    <a:pt x="322" y="363"/>
                    <a:pt x="322" y="363"/>
                  </a:cubicBezTo>
                  <a:cubicBezTo>
                    <a:pt x="323" y="365"/>
                    <a:pt x="327" y="365"/>
                    <a:pt x="325" y="369"/>
                  </a:cubicBezTo>
                  <a:cubicBezTo>
                    <a:pt x="323" y="367"/>
                    <a:pt x="323" y="365"/>
                    <a:pt x="318" y="366"/>
                  </a:cubicBezTo>
                  <a:cubicBezTo>
                    <a:pt x="320" y="360"/>
                    <a:pt x="315" y="362"/>
                    <a:pt x="315" y="358"/>
                  </a:cubicBezTo>
                  <a:cubicBezTo>
                    <a:pt x="315" y="355"/>
                    <a:pt x="313" y="355"/>
                    <a:pt x="311" y="353"/>
                  </a:cubicBezTo>
                  <a:cubicBezTo>
                    <a:pt x="310" y="352"/>
                    <a:pt x="309" y="351"/>
                    <a:pt x="308" y="349"/>
                  </a:cubicBezTo>
                  <a:cubicBezTo>
                    <a:pt x="306" y="349"/>
                    <a:pt x="304" y="348"/>
                    <a:pt x="303" y="346"/>
                  </a:cubicBezTo>
                  <a:cubicBezTo>
                    <a:pt x="303" y="343"/>
                    <a:pt x="304" y="345"/>
                    <a:pt x="306" y="345"/>
                  </a:cubicBezTo>
                  <a:cubicBezTo>
                    <a:pt x="307" y="339"/>
                    <a:pt x="301" y="340"/>
                    <a:pt x="301" y="335"/>
                  </a:cubicBezTo>
                  <a:cubicBezTo>
                    <a:pt x="299" y="334"/>
                    <a:pt x="298" y="332"/>
                    <a:pt x="294" y="332"/>
                  </a:cubicBezTo>
                  <a:cubicBezTo>
                    <a:pt x="295" y="329"/>
                    <a:pt x="297" y="329"/>
                    <a:pt x="294" y="325"/>
                  </a:cubicBezTo>
                  <a:cubicBezTo>
                    <a:pt x="294" y="325"/>
                    <a:pt x="293" y="324"/>
                    <a:pt x="293" y="324"/>
                  </a:cubicBezTo>
                  <a:cubicBezTo>
                    <a:pt x="291" y="321"/>
                    <a:pt x="293" y="316"/>
                    <a:pt x="286" y="317"/>
                  </a:cubicBezTo>
                  <a:cubicBezTo>
                    <a:pt x="287" y="315"/>
                    <a:pt x="287" y="314"/>
                    <a:pt x="286" y="313"/>
                  </a:cubicBezTo>
                  <a:cubicBezTo>
                    <a:pt x="286" y="312"/>
                    <a:pt x="285" y="310"/>
                    <a:pt x="284" y="310"/>
                  </a:cubicBezTo>
                  <a:cubicBezTo>
                    <a:pt x="284" y="310"/>
                    <a:pt x="281" y="310"/>
                    <a:pt x="280" y="310"/>
                  </a:cubicBezTo>
                  <a:cubicBezTo>
                    <a:pt x="279" y="309"/>
                    <a:pt x="283" y="308"/>
                    <a:pt x="283" y="308"/>
                  </a:cubicBezTo>
                  <a:cubicBezTo>
                    <a:pt x="282" y="305"/>
                    <a:pt x="274" y="304"/>
                    <a:pt x="270" y="303"/>
                  </a:cubicBezTo>
                  <a:cubicBezTo>
                    <a:pt x="270" y="302"/>
                    <a:pt x="270" y="301"/>
                    <a:pt x="269" y="300"/>
                  </a:cubicBezTo>
                  <a:cubicBezTo>
                    <a:pt x="268" y="298"/>
                    <a:pt x="267" y="297"/>
                    <a:pt x="266" y="296"/>
                  </a:cubicBezTo>
                  <a:cubicBezTo>
                    <a:pt x="265" y="295"/>
                    <a:pt x="265" y="291"/>
                    <a:pt x="263" y="287"/>
                  </a:cubicBezTo>
                  <a:cubicBezTo>
                    <a:pt x="263" y="287"/>
                    <a:pt x="261" y="287"/>
                    <a:pt x="261" y="286"/>
                  </a:cubicBezTo>
                  <a:cubicBezTo>
                    <a:pt x="260" y="284"/>
                    <a:pt x="261" y="281"/>
                    <a:pt x="258" y="282"/>
                  </a:cubicBezTo>
                  <a:cubicBezTo>
                    <a:pt x="258" y="277"/>
                    <a:pt x="255" y="273"/>
                    <a:pt x="252" y="269"/>
                  </a:cubicBezTo>
                  <a:cubicBezTo>
                    <a:pt x="251" y="268"/>
                    <a:pt x="251" y="264"/>
                    <a:pt x="248" y="265"/>
                  </a:cubicBezTo>
                  <a:cubicBezTo>
                    <a:pt x="250" y="249"/>
                    <a:pt x="248" y="239"/>
                    <a:pt x="248" y="219"/>
                  </a:cubicBezTo>
                  <a:cubicBezTo>
                    <a:pt x="248" y="218"/>
                    <a:pt x="247" y="217"/>
                    <a:pt x="247" y="216"/>
                  </a:cubicBezTo>
                  <a:cubicBezTo>
                    <a:pt x="246" y="215"/>
                    <a:pt x="245" y="214"/>
                    <a:pt x="244" y="213"/>
                  </a:cubicBezTo>
                  <a:cubicBezTo>
                    <a:pt x="243" y="213"/>
                    <a:pt x="243" y="211"/>
                    <a:pt x="241" y="212"/>
                  </a:cubicBezTo>
                  <a:cubicBezTo>
                    <a:pt x="240" y="205"/>
                    <a:pt x="234" y="201"/>
                    <a:pt x="230" y="196"/>
                  </a:cubicBezTo>
                  <a:cubicBezTo>
                    <a:pt x="229" y="196"/>
                    <a:pt x="228" y="195"/>
                    <a:pt x="228" y="193"/>
                  </a:cubicBezTo>
                  <a:cubicBezTo>
                    <a:pt x="229" y="194"/>
                    <a:pt x="232" y="196"/>
                    <a:pt x="233" y="193"/>
                  </a:cubicBezTo>
                  <a:cubicBezTo>
                    <a:pt x="235" y="193"/>
                    <a:pt x="234" y="197"/>
                    <a:pt x="238" y="196"/>
                  </a:cubicBezTo>
                  <a:cubicBezTo>
                    <a:pt x="239" y="197"/>
                    <a:pt x="240" y="199"/>
                    <a:pt x="240" y="202"/>
                  </a:cubicBezTo>
                  <a:cubicBezTo>
                    <a:pt x="247" y="201"/>
                    <a:pt x="248" y="205"/>
                    <a:pt x="252" y="207"/>
                  </a:cubicBezTo>
                  <a:cubicBezTo>
                    <a:pt x="251" y="212"/>
                    <a:pt x="254" y="214"/>
                    <a:pt x="256" y="216"/>
                  </a:cubicBezTo>
                  <a:cubicBezTo>
                    <a:pt x="258" y="216"/>
                    <a:pt x="258" y="213"/>
                    <a:pt x="258" y="212"/>
                  </a:cubicBezTo>
                  <a:cubicBezTo>
                    <a:pt x="258" y="210"/>
                    <a:pt x="255" y="210"/>
                    <a:pt x="255" y="209"/>
                  </a:cubicBezTo>
                  <a:cubicBezTo>
                    <a:pt x="254" y="206"/>
                    <a:pt x="254" y="205"/>
                    <a:pt x="254" y="203"/>
                  </a:cubicBezTo>
                  <a:cubicBezTo>
                    <a:pt x="253" y="203"/>
                    <a:pt x="252" y="202"/>
                    <a:pt x="252" y="202"/>
                  </a:cubicBezTo>
                  <a:cubicBezTo>
                    <a:pt x="252" y="201"/>
                    <a:pt x="253" y="200"/>
                    <a:pt x="254" y="200"/>
                  </a:cubicBezTo>
                  <a:cubicBezTo>
                    <a:pt x="252" y="197"/>
                    <a:pt x="249" y="198"/>
                    <a:pt x="249" y="195"/>
                  </a:cubicBezTo>
                  <a:cubicBezTo>
                    <a:pt x="243" y="196"/>
                    <a:pt x="242" y="190"/>
                    <a:pt x="235" y="191"/>
                  </a:cubicBezTo>
                  <a:cubicBezTo>
                    <a:pt x="237" y="186"/>
                    <a:pt x="231" y="190"/>
                    <a:pt x="233" y="185"/>
                  </a:cubicBezTo>
                  <a:cubicBezTo>
                    <a:pt x="231" y="183"/>
                    <a:pt x="229" y="185"/>
                    <a:pt x="227" y="182"/>
                  </a:cubicBezTo>
                  <a:cubicBezTo>
                    <a:pt x="227" y="181"/>
                    <a:pt x="229" y="181"/>
                    <a:pt x="230" y="181"/>
                  </a:cubicBezTo>
                  <a:cubicBezTo>
                    <a:pt x="232" y="177"/>
                    <a:pt x="225" y="179"/>
                    <a:pt x="226" y="179"/>
                  </a:cubicBezTo>
                  <a:cubicBezTo>
                    <a:pt x="224" y="179"/>
                    <a:pt x="225" y="177"/>
                    <a:pt x="224" y="177"/>
                  </a:cubicBezTo>
                  <a:cubicBezTo>
                    <a:pt x="224" y="176"/>
                    <a:pt x="221" y="177"/>
                    <a:pt x="221" y="177"/>
                  </a:cubicBezTo>
                  <a:cubicBezTo>
                    <a:pt x="221" y="176"/>
                    <a:pt x="223" y="175"/>
                    <a:pt x="223" y="174"/>
                  </a:cubicBezTo>
                  <a:cubicBezTo>
                    <a:pt x="222" y="172"/>
                    <a:pt x="221" y="174"/>
                    <a:pt x="219" y="174"/>
                  </a:cubicBezTo>
                  <a:cubicBezTo>
                    <a:pt x="216" y="172"/>
                    <a:pt x="217" y="168"/>
                    <a:pt x="216" y="167"/>
                  </a:cubicBezTo>
                  <a:cubicBezTo>
                    <a:pt x="215" y="166"/>
                    <a:pt x="214" y="165"/>
                    <a:pt x="212" y="165"/>
                  </a:cubicBezTo>
                  <a:cubicBezTo>
                    <a:pt x="217" y="157"/>
                    <a:pt x="200" y="163"/>
                    <a:pt x="202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1"/>
                    <a:pt x="200" y="155"/>
                    <a:pt x="202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6" y="148"/>
                    <a:pt x="192" y="146"/>
                    <a:pt x="195" y="146"/>
                  </a:cubicBezTo>
                  <a:cubicBezTo>
                    <a:pt x="195" y="143"/>
                    <a:pt x="191" y="143"/>
                    <a:pt x="192" y="144"/>
                  </a:cubicBezTo>
                  <a:cubicBezTo>
                    <a:pt x="189" y="142"/>
                    <a:pt x="192" y="141"/>
                    <a:pt x="189" y="137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1" y="135"/>
                    <a:pt x="183" y="134"/>
                    <a:pt x="183" y="132"/>
                  </a:cubicBezTo>
                  <a:cubicBezTo>
                    <a:pt x="182" y="129"/>
                    <a:pt x="179" y="131"/>
                    <a:pt x="182" y="127"/>
                  </a:cubicBezTo>
                  <a:cubicBezTo>
                    <a:pt x="177" y="128"/>
                    <a:pt x="174" y="130"/>
                    <a:pt x="168" y="129"/>
                  </a:cubicBezTo>
                  <a:cubicBezTo>
                    <a:pt x="168" y="125"/>
                    <a:pt x="165" y="123"/>
                    <a:pt x="161" y="122"/>
                  </a:cubicBezTo>
                  <a:cubicBezTo>
                    <a:pt x="160" y="121"/>
                    <a:pt x="158" y="121"/>
                    <a:pt x="157" y="120"/>
                  </a:cubicBezTo>
                  <a:cubicBezTo>
                    <a:pt x="156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4" y="116"/>
                  </a:cubicBezTo>
                  <a:cubicBezTo>
                    <a:pt x="149" y="114"/>
                    <a:pt x="140" y="119"/>
                    <a:pt x="137" y="116"/>
                  </a:cubicBezTo>
                  <a:cubicBezTo>
                    <a:pt x="137" y="116"/>
                    <a:pt x="137" y="115"/>
                    <a:pt x="137" y="115"/>
                  </a:cubicBezTo>
                  <a:cubicBezTo>
                    <a:pt x="136" y="115"/>
                    <a:pt x="134" y="116"/>
                    <a:pt x="134" y="116"/>
                  </a:cubicBezTo>
                  <a:cubicBezTo>
                    <a:pt x="133" y="116"/>
                    <a:pt x="133" y="112"/>
                    <a:pt x="127" y="113"/>
                  </a:cubicBezTo>
                  <a:cubicBezTo>
                    <a:pt x="127" y="110"/>
                    <a:pt x="121" y="111"/>
                    <a:pt x="125" y="108"/>
                  </a:cubicBezTo>
                  <a:cubicBezTo>
                    <a:pt x="123" y="108"/>
                    <a:pt x="123" y="109"/>
                    <a:pt x="122" y="109"/>
                  </a:cubicBezTo>
                  <a:cubicBezTo>
                    <a:pt x="121" y="109"/>
                    <a:pt x="120" y="108"/>
                    <a:pt x="120" y="108"/>
                  </a:cubicBezTo>
                  <a:cubicBezTo>
                    <a:pt x="117" y="108"/>
                    <a:pt x="116" y="111"/>
                    <a:pt x="113" y="109"/>
                  </a:cubicBezTo>
                  <a:cubicBezTo>
                    <a:pt x="110" y="109"/>
                    <a:pt x="113" y="114"/>
                    <a:pt x="112" y="116"/>
                  </a:cubicBezTo>
                  <a:cubicBezTo>
                    <a:pt x="111" y="116"/>
                    <a:pt x="110" y="115"/>
                    <a:pt x="108" y="115"/>
                  </a:cubicBezTo>
                  <a:cubicBezTo>
                    <a:pt x="106" y="115"/>
                    <a:pt x="107" y="117"/>
                    <a:pt x="106" y="118"/>
                  </a:cubicBezTo>
                  <a:cubicBezTo>
                    <a:pt x="105" y="118"/>
                    <a:pt x="100" y="118"/>
                    <a:pt x="98" y="119"/>
                  </a:cubicBezTo>
                  <a:cubicBezTo>
                    <a:pt x="97" y="120"/>
                    <a:pt x="97" y="122"/>
                    <a:pt x="95" y="122"/>
                  </a:cubicBezTo>
                  <a:cubicBezTo>
                    <a:pt x="93" y="122"/>
                    <a:pt x="92" y="120"/>
                    <a:pt x="89" y="120"/>
                  </a:cubicBezTo>
                  <a:cubicBezTo>
                    <a:pt x="92" y="118"/>
                    <a:pt x="95" y="118"/>
                    <a:pt x="94" y="112"/>
                  </a:cubicBezTo>
                  <a:cubicBezTo>
                    <a:pt x="96" y="113"/>
                    <a:pt x="96" y="111"/>
                    <a:pt x="96" y="109"/>
                  </a:cubicBezTo>
                  <a:cubicBezTo>
                    <a:pt x="96" y="108"/>
                    <a:pt x="94" y="108"/>
                    <a:pt x="92" y="108"/>
                  </a:cubicBezTo>
                  <a:cubicBezTo>
                    <a:pt x="90" y="109"/>
                    <a:pt x="91" y="112"/>
                    <a:pt x="88" y="113"/>
                  </a:cubicBezTo>
                  <a:cubicBezTo>
                    <a:pt x="87" y="114"/>
                    <a:pt x="87" y="116"/>
                    <a:pt x="85" y="116"/>
                  </a:cubicBezTo>
                  <a:cubicBezTo>
                    <a:pt x="84" y="116"/>
                    <a:pt x="84" y="120"/>
                    <a:pt x="81" y="119"/>
                  </a:cubicBezTo>
                  <a:cubicBezTo>
                    <a:pt x="82" y="121"/>
                    <a:pt x="80" y="122"/>
                    <a:pt x="78" y="122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4" y="129"/>
                    <a:pt x="73" y="133"/>
                    <a:pt x="70" y="136"/>
                  </a:cubicBezTo>
                  <a:cubicBezTo>
                    <a:pt x="69" y="136"/>
                    <a:pt x="68" y="135"/>
                    <a:pt x="67" y="136"/>
                  </a:cubicBezTo>
                  <a:cubicBezTo>
                    <a:pt x="67" y="136"/>
                    <a:pt x="68" y="138"/>
                    <a:pt x="67" y="139"/>
                  </a:cubicBezTo>
                  <a:cubicBezTo>
                    <a:pt x="67" y="139"/>
                    <a:pt x="61" y="139"/>
                    <a:pt x="63" y="140"/>
                  </a:cubicBezTo>
                  <a:cubicBezTo>
                    <a:pt x="65" y="142"/>
                    <a:pt x="59" y="142"/>
                    <a:pt x="57" y="144"/>
                  </a:cubicBezTo>
                  <a:cubicBezTo>
                    <a:pt x="57" y="145"/>
                    <a:pt x="55" y="149"/>
                    <a:pt x="54" y="149"/>
                  </a:cubicBezTo>
                  <a:cubicBezTo>
                    <a:pt x="53" y="147"/>
                    <a:pt x="53" y="148"/>
                    <a:pt x="53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2"/>
                    <a:pt x="50" y="152"/>
                    <a:pt x="43" y="153"/>
                  </a:cubicBezTo>
                  <a:cubicBezTo>
                    <a:pt x="40" y="153"/>
                    <a:pt x="38" y="153"/>
                    <a:pt x="35" y="154"/>
                  </a:cubicBezTo>
                  <a:cubicBezTo>
                    <a:pt x="33" y="155"/>
                    <a:pt x="32" y="159"/>
                    <a:pt x="29" y="157"/>
                  </a:cubicBezTo>
                  <a:cubicBezTo>
                    <a:pt x="29" y="153"/>
                    <a:pt x="33" y="154"/>
                    <a:pt x="36" y="153"/>
                  </a:cubicBezTo>
                  <a:cubicBezTo>
                    <a:pt x="37" y="152"/>
                    <a:pt x="38" y="153"/>
                    <a:pt x="38" y="151"/>
                  </a:cubicBezTo>
                  <a:cubicBezTo>
                    <a:pt x="38" y="149"/>
                    <a:pt x="41" y="150"/>
                    <a:pt x="43" y="150"/>
                  </a:cubicBezTo>
                  <a:cubicBezTo>
                    <a:pt x="45" y="150"/>
                    <a:pt x="44" y="147"/>
                    <a:pt x="45" y="146"/>
                  </a:cubicBezTo>
                  <a:cubicBezTo>
                    <a:pt x="45" y="145"/>
                    <a:pt x="46" y="148"/>
                    <a:pt x="49" y="144"/>
                  </a:cubicBezTo>
                  <a:cubicBezTo>
                    <a:pt x="49" y="144"/>
                    <a:pt x="50" y="145"/>
                    <a:pt x="50" y="143"/>
                  </a:cubicBezTo>
                  <a:cubicBezTo>
                    <a:pt x="50" y="141"/>
                    <a:pt x="54" y="142"/>
                    <a:pt x="56" y="1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60" y="138"/>
                    <a:pt x="56" y="129"/>
                    <a:pt x="61" y="130"/>
                  </a:cubicBezTo>
                  <a:cubicBezTo>
                    <a:pt x="62" y="127"/>
                    <a:pt x="55" y="131"/>
                    <a:pt x="57" y="126"/>
                  </a:cubicBezTo>
                  <a:cubicBezTo>
                    <a:pt x="56" y="129"/>
                    <a:pt x="47" y="125"/>
                    <a:pt x="46" y="129"/>
                  </a:cubicBezTo>
                  <a:cubicBezTo>
                    <a:pt x="44" y="129"/>
                    <a:pt x="45" y="127"/>
                    <a:pt x="45" y="126"/>
                  </a:cubicBezTo>
                  <a:cubicBezTo>
                    <a:pt x="43" y="125"/>
                    <a:pt x="39" y="127"/>
                    <a:pt x="36" y="126"/>
                  </a:cubicBezTo>
                  <a:cubicBezTo>
                    <a:pt x="38" y="123"/>
                    <a:pt x="34" y="124"/>
                    <a:pt x="33" y="123"/>
                  </a:cubicBezTo>
                  <a:cubicBezTo>
                    <a:pt x="33" y="122"/>
                    <a:pt x="35" y="121"/>
                    <a:pt x="35" y="122"/>
                  </a:cubicBezTo>
                  <a:cubicBezTo>
                    <a:pt x="32" y="118"/>
                    <a:pt x="30" y="119"/>
                    <a:pt x="28" y="115"/>
                  </a:cubicBezTo>
                  <a:cubicBezTo>
                    <a:pt x="26" y="117"/>
                    <a:pt x="22" y="116"/>
                    <a:pt x="18" y="116"/>
                  </a:cubicBezTo>
                  <a:cubicBezTo>
                    <a:pt x="18" y="115"/>
                    <a:pt x="18" y="114"/>
                    <a:pt x="19" y="113"/>
                  </a:cubicBezTo>
                  <a:cubicBezTo>
                    <a:pt x="18" y="111"/>
                    <a:pt x="14" y="112"/>
                    <a:pt x="15" y="106"/>
                  </a:cubicBezTo>
                  <a:cubicBezTo>
                    <a:pt x="15" y="105"/>
                    <a:pt x="13" y="103"/>
                    <a:pt x="12" y="105"/>
                  </a:cubicBezTo>
                  <a:cubicBezTo>
                    <a:pt x="9" y="105"/>
                    <a:pt x="12" y="101"/>
                    <a:pt x="12" y="99"/>
                  </a:cubicBezTo>
                  <a:cubicBezTo>
                    <a:pt x="13" y="99"/>
                    <a:pt x="12" y="97"/>
                    <a:pt x="12" y="97"/>
                  </a:cubicBezTo>
                  <a:cubicBezTo>
                    <a:pt x="13" y="96"/>
                    <a:pt x="15" y="97"/>
                    <a:pt x="15" y="97"/>
                  </a:cubicBezTo>
                  <a:cubicBezTo>
                    <a:pt x="16" y="95"/>
                    <a:pt x="15" y="93"/>
                    <a:pt x="17" y="92"/>
                  </a:cubicBezTo>
                  <a:cubicBezTo>
                    <a:pt x="20" y="92"/>
                    <a:pt x="25" y="92"/>
                    <a:pt x="28" y="90"/>
                  </a:cubicBezTo>
                  <a:cubicBezTo>
                    <a:pt x="29" y="89"/>
                    <a:pt x="31" y="89"/>
                    <a:pt x="33" y="88"/>
                  </a:cubicBezTo>
                  <a:cubicBezTo>
                    <a:pt x="36" y="87"/>
                    <a:pt x="31" y="84"/>
                    <a:pt x="39" y="85"/>
                  </a:cubicBezTo>
                  <a:cubicBezTo>
                    <a:pt x="38" y="82"/>
                    <a:pt x="38" y="79"/>
                    <a:pt x="36" y="74"/>
                  </a:cubicBezTo>
                  <a:cubicBezTo>
                    <a:pt x="33" y="71"/>
                    <a:pt x="26" y="79"/>
                    <a:pt x="22" y="76"/>
                  </a:cubicBezTo>
                  <a:cubicBezTo>
                    <a:pt x="20" y="73"/>
                    <a:pt x="22" y="77"/>
                    <a:pt x="17" y="77"/>
                  </a:cubicBezTo>
                  <a:cubicBezTo>
                    <a:pt x="15" y="75"/>
                    <a:pt x="10" y="76"/>
                    <a:pt x="7" y="74"/>
                  </a:cubicBezTo>
                  <a:cubicBezTo>
                    <a:pt x="6" y="74"/>
                    <a:pt x="9" y="72"/>
                    <a:pt x="7" y="71"/>
                  </a:cubicBezTo>
                  <a:cubicBezTo>
                    <a:pt x="4" y="71"/>
                    <a:pt x="1" y="70"/>
                    <a:pt x="1" y="66"/>
                  </a:cubicBezTo>
                  <a:cubicBezTo>
                    <a:pt x="10" y="67"/>
                    <a:pt x="0" y="62"/>
                    <a:pt x="10" y="63"/>
                  </a:cubicBezTo>
                  <a:cubicBezTo>
                    <a:pt x="11" y="63"/>
                    <a:pt x="10" y="62"/>
                    <a:pt x="10" y="62"/>
                  </a:cubicBezTo>
                  <a:cubicBezTo>
                    <a:pt x="10" y="59"/>
                    <a:pt x="12" y="62"/>
                    <a:pt x="12" y="62"/>
                  </a:cubicBezTo>
                  <a:cubicBezTo>
                    <a:pt x="15" y="61"/>
                    <a:pt x="15" y="60"/>
                    <a:pt x="18" y="60"/>
                  </a:cubicBezTo>
                  <a:cubicBezTo>
                    <a:pt x="19" y="60"/>
                    <a:pt x="19" y="63"/>
                    <a:pt x="21" y="63"/>
                  </a:cubicBezTo>
                  <a:cubicBezTo>
                    <a:pt x="24" y="64"/>
                    <a:pt x="27" y="62"/>
                    <a:pt x="31" y="63"/>
                  </a:cubicBezTo>
                  <a:cubicBezTo>
                    <a:pt x="33" y="63"/>
                    <a:pt x="33" y="64"/>
                    <a:pt x="35" y="63"/>
                  </a:cubicBezTo>
                  <a:cubicBezTo>
                    <a:pt x="37" y="62"/>
                    <a:pt x="35" y="62"/>
                    <a:pt x="35" y="60"/>
                  </a:cubicBezTo>
                  <a:cubicBezTo>
                    <a:pt x="36" y="60"/>
                    <a:pt x="37" y="60"/>
                    <a:pt x="38" y="59"/>
                  </a:cubicBezTo>
                  <a:cubicBezTo>
                    <a:pt x="38" y="55"/>
                    <a:pt x="31" y="60"/>
                    <a:pt x="33" y="55"/>
                  </a:cubicBezTo>
                  <a:cubicBezTo>
                    <a:pt x="29" y="54"/>
                    <a:pt x="26" y="52"/>
                    <a:pt x="22" y="52"/>
                  </a:cubicBezTo>
                  <a:cubicBezTo>
                    <a:pt x="24" y="49"/>
                    <a:pt x="24" y="50"/>
                    <a:pt x="21" y="48"/>
                  </a:cubicBezTo>
                  <a:cubicBezTo>
                    <a:pt x="20" y="47"/>
                    <a:pt x="20" y="46"/>
                    <a:pt x="19" y="46"/>
                  </a:cubicBezTo>
                  <a:cubicBezTo>
                    <a:pt x="18" y="45"/>
                    <a:pt x="15" y="46"/>
                    <a:pt x="14" y="45"/>
                  </a:cubicBezTo>
                  <a:cubicBezTo>
                    <a:pt x="14" y="45"/>
                    <a:pt x="17" y="40"/>
                    <a:pt x="14" y="41"/>
                  </a:cubicBezTo>
                  <a:cubicBezTo>
                    <a:pt x="13" y="41"/>
                    <a:pt x="14" y="42"/>
                    <a:pt x="12" y="42"/>
                  </a:cubicBezTo>
                  <a:cubicBezTo>
                    <a:pt x="11" y="42"/>
                    <a:pt x="10" y="40"/>
                    <a:pt x="8" y="41"/>
                  </a:cubicBezTo>
                  <a:cubicBezTo>
                    <a:pt x="11" y="37"/>
                    <a:pt x="17" y="36"/>
                    <a:pt x="22" y="34"/>
                  </a:cubicBezTo>
                  <a:cubicBezTo>
                    <a:pt x="21" y="28"/>
                    <a:pt x="26" y="29"/>
                    <a:pt x="28" y="26"/>
                  </a:cubicBezTo>
                  <a:cubicBezTo>
                    <a:pt x="29" y="25"/>
                    <a:pt x="27" y="22"/>
                    <a:pt x="29" y="21"/>
                  </a:cubicBezTo>
                  <a:cubicBezTo>
                    <a:pt x="33" y="24"/>
                    <a:pt x="33" y="22"/>
                    <a:pt x="39" y="22"/>
                  </a:cubicBezTo>
                  <a:cubicBezTo>
                    <a:pt x="42" y="18"/>
                    <a:pt x="46" y="15"/>
                    <a:pt x="54" y="17"/>
                  </a:cubicBezTo>
                  <a:cubicBezTo>
                    <a:pt x="56" y="17"/>
                    <a:pt x="55" y="14"/>
                    <a:pt x="56" y="14"/>
                  </a:cubicBezTo>
                  <a:cubicBezTo>
                    <a:pt x="58" y="13"/>
                    <a:pt x="64" y="15"/>
                    <a:pt x="64" y="11"/>
                  </a:cubicBezTo>
                  <a:cubicBezTo>
                    <a:pt x="66" y="11"/>
                    <a:pt x="66" y="14"/>
                    <a:pt x="67" y="14"/>
                  </a:cubicBezTo>
                  <a:cubicBezTo>
                    <a:pt x="69" y="15"/>
                    <a:pt x="72" y="13"/>
                    <a:pt x="71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4" y="22"/>
                    <a:pt x="99" y="14"/>
                    <a:pt x="94" y="21"/>
                  </a:cubicBezTo>
                  <a:cubicBezTo>
                    <a:pt x="97" y="21"/>
                    <a:pt x="99" y="21"/>
                    <a:pt x="99" y="18"/>
                  </a:cubicBezTo>
                  <a:cubicBezTo>
                    <a:pt x="102" y="21"/>
                    <a:pt x="108" y="20"/>
                    <a:pt x="112" y="21"/>
                  </a:cubicBezTo>
                  <a:cubicBezTo>
                    <a:pt x="112" y="21"/>
                    <a:pt x="112" y="22"/>
                    <a:pt x="113" y="22"/>
                  </a:cubicBezTo>
                  <a:cubicBezTo>
                    <a:pt x="114" y="22"/>
                    <a:pt x="115" y="23"/>
                    <a:pt x="116" y="24"/>
                  </a:cubicBezTo>
                  <a:cubicBezTo>
                    <a:pt x="120" y="24"/>
                    <a:pt x="121" y="21"/>
                    <a:pt x="123" y="24"/>
                  </a:cubicBezTo>
                  <a:cubicBezTo>
                    <a:pt x="124" y="24"/>
                    <a:pt x="140" y="24"/>
                    <a:pt x="141" y="25"/>
                  </a:cubicBezTo>
                  <a:cubicBezTo>
                    <a:pt x="143" y="26"/>
                    <a:pt x="152" y="27"/>
                    <a:pt x="157" y="28"/>
                  </a:cubicBezTo>
                  <a:cubicBezTo>
                    <a:pt x="158" y="30"/>
                    <a:pt x="161" y="31"/>
                    <a:pt x="161" y="34"/>
                  </a:cubicBezTo>
                  <a:cubicBezTo>
                    <a:pt x="166" y="34"/>
                    <a:pt x="168" y="37"/>
                    <a:pt x="172" y="35"/>
                  </a:cubicBezTo>
                  <a:cubicBezTo>
                    <a:pt x="173" y="39"/>
                    <a:pt x="179" y="37"/>
                    <a:pt x="183" y="38"/>
                  </a:cubicBezTo>
                  <a:cubicBezTo>
                    <a:pt x="183" y="36"/>
                    <a:pt x="182" y="37"/>
                    <a:pt x="181" y="36"/>
                  </a:cubicBezTo>
                  <a:cubicBezTo>
                    <a:pt x="183" y="33"/>
                    <a:pt x="187" y="30"/>
                    <a:pt x="192" y="29"/>
                  </a:cubicBezTo>
                  <a:cubicBezTo>
                    <a:pt x="191" y="32"/>
                    <a:pt x="193" y="32"/>
                    <a:pt x="193" y="31"/>
                  </a:cubicBezTo>
                  <a:cubicBezTo>
                    <a:pt x="195" y="31"/>
                    <a:pt x="194" y="33"/>
                    <a:pt x="196" y="34"/>
                  </a:cubicBezTo>
                  <a:cubicBezTo>
                    <a:pt x="199" y="34"/>
                    <a:pt x="199" y="32"/>
                    <a:pt x="199" y="29"/>
                  </a:cubicBezTo>
                  <a:cubicBezTo>
                    <a:pt x="202" y="29"/>
                    <a:pt x="203" y="30"/>
                    <a:pt x="205" y="31"/>
                  </a:cubicBezTo>
                  <a:cubicBezTo>
                    <a:pt x="206" y="29"/>
                    <a:pt x="204" y="28"/>
                    <a:pt x="207" y="25"/>
                  </a:cubicBezTo>
                  <a:cubicBezTo>
                    <a:pt x="210" y="25"/>
                    <a:pt x="211" y="27"/>
                    <a:pt x="212" y="25"/>
                  </a:cubicBezTo>
                  <a:cubicBezTo>
                    <a:pt x="214" y="26"/>
                    <a:pt x="212" y="28"/>
                    <a:pt x="210" y="28"/>
                  </a:cubicBezTo>
                  <a:cubicBezTo>
                    <a:pt x="212" y="32"/>
                    <a:pt x="221" y="24"/>
                    <a:pt x="224" y="29"/>
                  </a:cubicBezTo>
                  <a:cubicBezTo>
                    <a:pt x="229" y="30"/>
                    <a:pt x="221" y="25"/>
                    <a:pt x="226" y="25"/>
                  </a:cubicBezTo>
                  <a:cubicBezTo>
                    <a:pt x="226" y="23"/>
                    <a:pt x="227" y="22"/>
                    <a:pt x="230" y="22"/>
                  </a:cubicBezTo>
                  <a:cubicBezTo>
                    <a:pt x="230" y="26"/>
                    <a:pt x="230" y="26"/>
                    <a:pt x="230" y="26"/>
                  </a:cubicBezTo>
                  <a:cubicBezTo>
                    <a:pt x="233" y="23"/>
                    <a:pt x="234" y="29"/>
                    <a:pt x="237" y="29"/>
                  </a:cubicBezTo>
                  <a:cubicBezTo>
                    <a:pt x="241" y="30"/>
                    <a:pt x="244" y="29"/>
                    <a:pt x="245" y="26"/>
                  </a:cubicBezTo>
                  <a:cubicBezTo>
                    <a:pt x="247" y="28"/>
                    <a:pt x="251" y="28"/>
                    <a:pt x="249" y="32"/>
                  </a:cubicBezTo>
                  <a:cubicBezTo>
                    <a:pt x="253" y="31"/>
                    <a:pt x="256" y="30"/>
                    <a:pt x="256" y="26"/>
                  </a:cubicBezTo>
                  <a:cubicBezTo>
                    <a:pt x="260" y="29"/>
                    <a:pt x="262" y="25"/>
                    <a:pt x="26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30"/>
                    <a:pt x="273" y="32"/>
                    <a:pt x="273" y="32"/>
                  </a:cubicBezTo>
                  <a:cubicBezTo>
                    <a:pt x="273" y="32"/>
                    <a:pt x="277" y="34"/>
                    <a:pt x="276" y="34"/>
                  </a:cubicBezTo>
                  <a:cubicBezTo>
                    <a:pt x="277" y="34"/>
                    <a:pt x="278" y="32"/>
                    <a:pt x="280" y="32"/>
                  </a:cubicBezTo>
                  <a:cubicBezTo>
                    <a:pt x="281" y="32"/>
                    <a:pt x="280" y="35"/>
                    <a:pt x="280" y="35"/>
                  </a:cubicBezTo>
                  <a:cubicBezTo>
                    <a:pt x="284" y="37"/>
                    <a:pt x="290" y="34"/>
                    <a:pt x="294" y="35"/>
                  </a:cubicBezTo>
                  <a:cubicBezTo>
                    <a:pt x="295" y="37"/>
                    <a:pt x="297" y="36"/>
                    <a:pt x="299" y="36"/>
                  </a:cubicBezTo>
                  <a:cubicBezTo>
                    <a:pt x="296" y="41"/>
                    <a:pt x="303" y="37"/>
                    <a:pt x="303" y="41"/>
                  </a:cubicBezTo>
                  <a:cubicBezTo>
                    <a:pt x="303" y="44"/>
                    <a:pt x="300" y="42"/>
                    <a:pt x="300" y="45"/>
                  </a:cubicBezTo>
                  <a:cubicBezTo>
                    <a:pt x="300" y="47"/>
                    <a:pt x="301" y="47"/>
                    <a:pt x="301" y="49"/>
                  </a:cubicBezTo>
                  <a:cubicBezTo>
                    <a:pt x="316" y="48"/>
                    <a:pt x="329" y="47"/>
                    <a:pt x="341" y="52"/>
                  </a:cubicBezTo>
                  <a:cubicBezTo>
                    <a:pt x="340" y="53"/>
                    <a:pt x="339" y="54"/>
                    <a:pt x="339" y="56"/>
                  </a:cubicBezTo>
                  <a:cubicBezTo>
                    <a:pt x="342" y="56"/>
                    <a:pt x="342" y="54"/>
                    <a:pt x="345" y="55"/>
                  </a:cubicBezTo>
                  <a:cubicBezTo>
                    <a:pt x="344" y="50"/>
                    <a:pt x="345" y="51"/>
                    <a:pt x="343" y="46"/>
                  </a:cubicBezTo>
                  <a:cubicBezTo>
                    <a:pt x="344" y="44"/>
                    <a:pt x="355" y="44"/>
                    <a:pt x="352" y="42"/>
                  </a:cubicBezTo>
                  <a:cubicBezTo>
                    <a:pt x="353" y="39"/>
                    <a:pt x="354" y="42"/>
                    <a:pt x="356" y="42"/>
                  </a:cubicBezTo>
                  <a:cubicBezTo>
                    <a:pt x="356" y="43"/>
                    <a:pt x="359" y="43"/>
                    <a:pt x="359" y="45"/>
                  </a:cubicBezTo>
                  <a:cubicBezTo>
                    <a:pt x="364" y="46"/>
                    <a:pt x="368" y="43"/>
                    <a:pt x="373" y="45"/>
                  </a:cubicBezTo>
                  <a:cubicBezTo>
                    <a:pt x="373" y="45"/>
                    <a:pt x="373" y="46"/>
                    <a:pt x="374" y="46"/>
                  </a:cubicBezTo>
                  <a:cubicBezTo>
                    <a:pt x="375" y="46"/>
                    <a:pt x="376" y="47"/>
                    <a:pt x="377" y="48"/>
                  </a:cubicBezTo>
                  <a:cubicBezTo>
                    <a:pt x="382" y="48"/>
                    <a:pt x="387" y="45"/>
                    <a:pt x="394" y="46"/>
                  </a:cubicBezTo>
                  <a:cubicBezTo>
                    <a:pt x="398" y="43"/>
                    <a:pt x="397" y="41"/>
                    <a:pt x="398" y="38"/>
                  </a:cubicBezTo>
                  <a:cubicBezTo>
                    <a:pt x="397" y="33"/>
                    <a:pt x="393" y="35"/>
                    <a:pt x="393" y="34"/>
                  </a:cubicBezTo>
                  <a:cubicBezTo>
                    <a:pt x="393" y="26"/>
                    <a:pt x="406" y="30"/>
                    <a:pt x="409" y="32"/>
                  </a:cubicBezTo>
                  <a:cubicBezTo>
                    <a:pt x="409" y="34"/>
                    <a:pt x="408" y="35"/>
                    <a:pt x="405" y="35"/>
                  </a:cubicBezTo>
                  <a:cubicBezTo>
                    <a:pt x="408" y="38"/>
                    <a:pt x="405" y="39"/>
                    <a:pt x="404" y="41"/>
                  </a:cubicBezTo>
                  <a:cubicBezTo>
                    <a:pt x="403" y="44"/>
                    <a:pt x="406" y="43"/>
                    <a:pt x="408" y="43"/>
                  </a:cubicBezTo>
                  <a:cubicBezTo>
                    <a:pt x="406" y="48"/>
                    <a:pt x="409" y="48"/>
                    <a:pt x="407" y="52"/>
                  </a:cubicBezTo>
                  <a:cubicBezTo>
                    <a:pt x="411" y="54"/>
                    <a:pt x="413" y="45"/>
                    <a:pt x="412" y="46"/>
                  </a:cubicBezTo>
                  <a:cubicBezTo>
                    <a:pt x="413" y="46"/>
                    <a:pt x="416" y="50"/>
                    <a:pt x="415" y="43"/>
                  </a:cubicBezTo>
                  <a:cubicBezTo>
                    <a:pt x="421" y="44"/>
                    <a:pt x="420" y="38"/>
                    <a:pt x="423" y="36"/>
                  </a:cubicBezTo>
                  <a:cubicBezTo>
                    <a:pt x="422" y="32"/>
                    <a:pt x="419" y="29"/>
                    <a:pt x="414" y="29"/>
                  </a:cubicBezTo>
                  <a:cubicBezTo>
                    <a:pt x="416" y="27"/>
                    <a:pt x="411" y="24"/>
                    <a:pt x="407" y="22"/>
                  </a:cubicBezTo>
                  <a:cubicBezTo>
                    <a:pt x="407" y="20"/>
                    <a:pt x="407" y="18"/>
                    <a:pt x="405" y="18"/>
                  </a:cubicBezTo>
                  <a:cubicBezTo>
                    <a:pt x="405" y="15"/>
                    <a:pt x="409" y="14"/>
                    <a:pt x="409" y="11"/>
                  </a:cubicBezTo>
                  <a:cubicBezTo>
                    <a:pt x="409" y="10"/>
                    <a:pt x="413" y="9"/>
                    <a:pt x="412" y="8"/>
                  </a:cubicBezTo>
                  <a:cubicBezTo>
                    <a:pt x="408" y="5"/>
                    <a:pt x="417" y="9"/>
                    <a:pt x="414" y="5"/>
                  </a:cubicBezTo>
                  <a:cubicBezTo>
                    <a:pt x="414" y="0"/>
                    <a:pt x="417" y="7"/>
                    <a:pt x="418" y="7"/>
                  </a:cubicBezTo>
                  <a:cubicBezTo>
                    <a:pt x="419" y="7"/>
                    <a:pt x="422" y="6"/>
                    <a:pt x="423" y="7"/>
                  </a:cubicBezTo>
                  <a:cubicBezTo>
                    <a:pt x="424" y="7"/>
                    <a:pt x="421" y="9"/>
                    <a:pt x="422" y="10"/>
                  </a:cubicBezTo>
                  <a:cubicBezTo>
                    <a:pt x="423" y="10"/>
                    <a:pt x="426" y="9"/>
                    <a:pt x="426" y="10"/>
                  </a:cubicBezTo>
                  <a:cubicBezTo>
                    <a:pt x="427" y="10"/>
                    <a:pt x="425" y="13"/>
                    <a:pt x="426" y="14"/>
                  </a:cubicBezTo>
                  <a:cubicBezTo>
                    <a:pt x="426" y="14"/>
                    <a:pt x="429" y="14"/>
                    <a:pt x="429" y="14"/>
                  </a:cubicBezTo>
                  <a:cubicBezTo>
                    <a:pt x="430" y="17"/>
                    <a:pt x="427" y="16"/>
                    <a:pt x="429" y="19"/>
                  </a:cubicBezTo>
                  <a:cubicBezTo>
                    <a:pt x="430" y="20"/>
                    <a:pt x="431" y="21"/>
                    <a:pt x="430" y="22"/>
                  </a:cubicBezTo>
                  <a:cubicBezTo>
                    <a:pt x="430" y="22"/>
                    <a:pt x="429" y="23"/>
                    <a:pt x="429" y="24"/>
                  </a:cubicBezTo>
                  <a:cubicBezTo>
                    <a:pt x="429" y="26"/>
                    <a:pt x="428" y="26"/>
                    <a:pt x="428" y="28"/>
                  </a:cubicBezTo>
                  <a:cubicBezTo>
                    <a:pt x="427" y="30"/>
                    <a:pt x="437" y="31"/>
                    <a:pt x="435" y="26"/>
                  </a:cubicBezTo>
                  <a:cubicBezTo>
                    <a:pt x="437" y="26"/>
                    <a:pt x="436" y="30"/>
                    <a:pt x="440" y="29"/>
                  </a:cubicBezTo>
                  <a:cubicBezTo>
                    <a:pt x="438" y="32"/>
                    <a:pt x="441" y="32"/>
                    <a:pt x="440" y="36"/>
                  </a:cubicBezTo>
                  <a:cubicBezTo>
                    <a:pt x="446" y="37"/>
                    <a:pt x="445" y="32"/>
                    <a:pt x="450" y="35"/>
                  </a:cubicBezTo>
                  <a:cubicBezTo>
                    <a:pt x="451" y="35"/>
                    <a:pt x="451" y="34"/>
                    <a:pt x="451" y="34"/>
                  </a:cubicBezTo>
                  <a:cubicBezTo>
                    <a:pt x="455" y="34"/>
                    <a:pt x="450" y="35"/>
                    <a:pt x="453" y="38"/>
                  </a:cubicBezTo>
                  <a:cubicBezTo>
                    <a:pt x="453" y="38"/>
                    <a:pt x="456" y="39"/>
                    <a:pt x="456" y="39"/>
                  </a:cubicBezTo>
                  <a:cubicBezTo>
                    <a:pt x="456" y="42"/>
                    <a:pt x="451" y="43"/>
                    <a:pt x="453" y="48"/>
                  </a:cubicBezTo>
                  <a:moveTo>
                    <a:pt x="286" y="63"/>
                  </a:moveTo>
                  <a:cubicBezTo>
                    <a:pt x="285" y="61"/>
                    <a:pt x="288" y="59"/>
                    <a:pt x="286" y="59"/>
                  </a:cubicBezTo>
                  <a:cubicBezTo>
                    <a:pt x="286" y="60"/>
                    <a:pt x="286" y="60"/>
                    <a:pt x="284" y="60"/>
                  </a:cubicBezTo>
                  <a:cubicBezTo>
                    <a:pt x="284" y="58"/>
                    <a:pt x="285" y="56"/>
                    <a:pt x="283" y="56"/>
                  </a:cubicBezTo>
                  <a:cubicBezTo>
                    <a:pt x="281" y="58"/>
                    <a:pt x="275" y="63"/>
                    <a:pt x="272" y="59"/>
                  </a:cubicBezTo>
                  <a:cubicBezTo>
                    <a:pt x="271" y="55"/>
                    <a:pt x="278" y="60"/>
                    <a:pt x="276" y="55"/>
                  </a:cubicBezTo>
                  <a:cubicBezTo>
                    <a:pt x="275" y="54"/>
                    <a:pt x="273" y="55"/>
                    <a:pt x="273" y="53"/>
                  </a:cubicBezTo>
                  <a:cubicBezTo>
                    <a:pt x="271" y="52"/>
                    <a:pt x="270" y="55"/>
                    <a:pt x="268" y="56"/>
                  </a:cubicBezTo>
                  <a:cubicBezTo>
                    <a:pt x="265" y="57"/>
                    <a:pt x="261" y="56"/>
                    <a:pt x="258" y="57"/>
                  </a:cubicBezTo>
                  <a:cubicBezTo>
                    <a:pt x="258" y="57"/>
                    <a:pt x="257" y="58"/>
                    <a:pt x="256" y="59"/>
                  </a:cubicBezTo>
                  <a:cubicBezTo>
                    <a:pt x="252" y="60"/>
                    <a:pt x="247" y="60"/>
                    <a:pt x="242" y="60"/>
                  </a:cubicBezTo>
                  <a:cubicBezTo>
                    <a:pt x="243" y="63"/>
                    <a:pt x="240" y="64"/>
                    <a:pt x="242" y="64"/>
                  </a:cubicBezTo>
                  <a:cubicBezTo>
                    <a:pt x="242" y="63"/>
                    <a:pt x="244" y="63"/>
                    <a:pt x="244" y="66"/>
                  </a:cubicBezTo>
                  <a:cubicBezTo>
                    <a:pt x="250" y="67"/>
                    <a:pt x="259" y="60"/>
                    <a:pt x="261" y="66"/>
                  </a:cubicBezTo>
                  <a:cubicBezTo>
                    <a:pt x="257" y="63"/>
                    <a:pt x="259" y="66"/>
                    <a:pt x="256" y="67"/>
                  </a:cubicBezTo>
                  <a:cubicBezTo>
                    <a:pt x="254" y="67"/>
                    <a:pt x="252" y="68"/>
                    <a:pt x="251" y="70"/>
                  </a:cubicBezTo>
                  <a:cubicBezTo>
                    <a:pt x="258" y="71"/>
                    <a:pt x="262" y="68"/>
                    <a:pt x="269" y="69"/>
                  </a:cubicBezTo>
                  <a:cubicBezTo>
                    <a:pt x="269" y="70"/>
                    <a:pt x="269" y="73"/>
                    <a:pt x="270" y="73"/>
                  </a:cubicBezTo>
                  <a:cubicBezTo>
                    <a:pt x="271" y="71"/>
                    <a:pt x="273" y="71"/>
                    <a:pt x="275" y="71"/>
                  </a:cubicBezTo>
                  <a:cubicBezTo>
                    <a:pt x="275" y="69"/>
                    <a:pt x="276" y="67"/>
                    <a:pt x="277" y="66"/>
                  </a:cubicBezTo>
                  <a:cubicBezTo>
                    <a:pt x="280" y="63"/>
                    <a:pt x="279" y="66"/>
                    <a:pt x="283" y="66"/>
                  </a:cubicBezTo>
                  <a:cubicBezTo>
                    <a:pt x="283" y="64"/>
                    <a:pt x="284" y="62"/>
                    <a:pt x="286" y="63"/>
                  </a:cubicBezTo>
                  <a:moveTo>
                    <a:pt x="296" y="111"/>
                  </a:moveTo>
                  <a:cubicBezTo>
                    <a:pt x="297" y="107"/>
                    <a:pt x="301" y="108"/>
                    <a:pt x="303" y="106"/>
                  </a:cubicBezTo>
                  <a:cubicBezTo>
                    <a:pt x="303" y="106"/>
                    <a:pt x="305" y="107"/>
                    <a:pt x="306" y="106"/>
                  </a:cubicBezTo>
                  <a:cubicBezTo>
                    <a:pt x="308" y="106"/>
                    <a:pt x="310" y="106"/>
                    <a:pt x="313" y="105"/>
                  </a:cubicBezTo>
                  <a:cubicBezTo>
                    <a:pt x="313" y="105"/>
                    <a:pt x="314" y="103"/>
                    <a:pt x="314" y="102"/>
                  </a:cubicBezTo>
                  <a:cubicBezTo>
                    <a:pt x="318" y="100"/>
                    <a:pt x="320" y="103"/>
                    <a:pt x="321" y="101"/>
                  </a:cubicBezTo>
                  <a:cubicBezTo>
                    <a:pt x="320" y="101"/>
                    <a:pt x="319" y="100"/>
                    <a:pt x="321" y="99"/>
                  </a:cubicBezTo>
                  <a:cubicBezTo>
                    <a:pt x="324" y="100"/>
                    <a:pt x="324" y="98"/>
                    <a:pt x="325" y="99"/>
                  </a:cubicBezTo>
                  <a:cubicBezTo>
                    <a:pt x="326" y="100"/>
                    <a:pt x="327" y="98"/>
                    <a:pt x="327" y="98"/>
                  </a:cubicBezTo>
                  <a:cubicBezTo>
                    <a:pt x="324" y="99"/>
                    <a:pt x="327" y="95"/>
                    <a:pt x="329" y="98"/>
                  </a:cubicBezTo>
                  <a:cubicBezTo>
                    <a:pt x="330" y="95"/>
                    <a:pt x="332" y="95"/>
                    <a:pt x="332" y="91"/>
                  </a:cubicBezTo>
                  <a:cubicBezTo>
                    <a:pt x="327" y="90"/>
                    <a:pt x="326" y="93"/>
                    <a:pt x="321" y="92"/>
                  </a:cubicBezTo>
                  <a:cubicBezTo>
                    <a:pt x="321" y="95"/>
                    <a:pt x="320" y="96"/>
                    <a:pt x="318" y="97"/>
                  </a:cubicBezTo>
                  <a:cubicBezTo>
                    <a:pt x="314" y="99"/>
                    <a:pt x="315" y="96"/>
                    <a:pt x="311" y="97"/>
                  </a:cubicBezTo>
                  <a:cubicBezTo>
                    <a:pt x="310" y="97"/>
                    <a:pt x="311" y="98"/>
                    <a:pt x="308" y="98"/>
                  </a:cubicBezTo>
                  <a:cubicBezTo>
                    <a:pt x="306" y="98"/>
                    <a:pt x="306" y="96"/>
                    <a:pt x="303" y="97"/>
                  </a:cubicBezTo>
                  <a:cubicBezTo>
                    <a:pt x="302" y="96"/>
                    <a:pt x="303" y="94"/>
                    <a:pt x="301" y="94"/>
                  </a:cubicBezTo>
                  <a:cubicBezTo>
                    <a:pt x="301" y="96"/>
                    <a:pt x="301" y="97"/>
                    <a:pt x="300" y="98"/>
                  </a:cubicBezTo>
                  <a:cubicBezTo>
                    <a:pt x="300" y="100"/>
                    <a:pt x="302" y="99"/>
                    <a:pt x="303" y="101"/>
                  </a:cubicBezTo>
                  <a:cubicBezTo>
                    <a:pt x="298" y="100"/>
                    <a:pt x="298" y="102"/>
                    <a:pt x="297" y="104"/>
                  </a:cubicBezTo>
                  <a:cubicBezTo>
                    <a:pt x="295" y="106"/>
                    <a:pt x="292" y="104"/>
                    <a:pt x="292" y="106"/>
                  </a:cubicBezTo>
                  <a:cubicBezTo>
                    <a:pt x="291" y="110"/>
                    <a:pt x="285" y="106"/>
                    <a:pt x="287" y="111"/>
                  </a:cubicBezTo>
                  <a:lnTo>
                    <a:pt x="296" y="111"/>
                  </a:lnTo>
                  <a:close/>
                  <a:moveTo>
                    <a:pt x="398" y="165"/>
                  </a:moveTo>
                  <a:cubicBezTo>
                    <a:pt x="397" y="166"/>
                    <a:pt x="397" y="167"/>
                    <a:pt x="397" y="167"/>
                  </a:cubicBezTo>
                  <a:cubicBezTo>
                    <a:pt x="396" y="167"/>
                    <a:pt x="393" y="168"/>
                    <a:pt x="393" y="168"/>
                  </a:cubicBezTo>
                  <a:cubicBezTo>
                    <a:pt x="391" y="170"/>
                    <a:pt x="394" y="174"/>
                    <a:pt x="391" y="174"/>
                  </a:cubicBezTo>
                  <a:cubicBezTo>
                    <a:pt x="391" y="172"/>
                    <a:pt x="391" y="170"/>
                    <a:pt x="390" y="170"/>
                  </a:cubicBezTo>
                  <a:cubicBezTo>
                    <a:pt x="390" y="175"/>
                    <a:pt x="390" y="175"/>
                    <a:pt x="390" y="175"/>
                  </a:cubicBezTo>
                  <a:cubicBezTo>
                    <a:pt x="397" y="175"/>
                    <a:pt x="397" y="175"/>
                    <a:pt x="397" y="175"/>
                  </a:cubicBezTo>
                  <a:cubicBezTo>
                    <a:pt x="396" y="177"/>
                    <a:pt x="399" y="179"/>
                    <a:pt x="400" y="181"/>
                  </a:cubicBezTo>
                  <a:cubicBezTo>
                    <a:pt x="401" y="185"/>
                    <a:pt x="402" y="184"/>
                    <a:pt x="404" y="186"/>
                  </a:cubicBezTo>
                  <a:cubicBezTo>
                    <a:pt x="402" y="187"/>
                    <a:pt x="400" y="187"/>
                    <a:pt x="401" y="189"/>
                  </a:cubicBezTo>
                  <a:cubicBezTo>
                    <a:pt x="401" y="191"/>
                    <a:pt x="403" y="191"/>
                    <a:pt x="402" y="193"/>
                  </a:cubicBezTo>
                  <a:cubicBezTo>
                    <a:pt x="408" y="193"/>
                    <a:pt x="408" y="193"/>
                    <a:pt x="408" y="193"/>
                  </a:cubicBezTo>
                  <a:cubicBezTo>
                    <a:pt x="410" y="192"/>
                    <a:pt x="410" y="188"/>
                    <a:pt x="409" y="185"/>
                  </a:cubicBezTo>
                  <a:cubicBezTo>
                    <a:pt x="408" y="184"/>
                    <a:pt x="406" y="184"/>
                    <a:pt x="405" y="182"/>
                  </a:cubicBezTo>
                  <a:cubicBezTo>
                    <a:pt x="408" y="175"/>
                    <a:pt x="405" y="179"/>
                    <a:pt x="404" y="177"/>
                  </a:cubicBezTo>
                  <a:cubicBezTo>
                    <a:pt x="402" y="174"/>
                    <a:pt x="402" y="169"/>
                    <a:pt x="401" y="165"/>
                  </a:cubicBezTo>
                  <a:cubicBezTo>
                    <a:pt x="400" y="166"/>
                    <a:pt x="399" y="165"/>
                    <a:pt x="398" y="165"/>
                  </a:cubicBezTo>
                  <a:moveTo>
                    <a:pt x="453" y="209"/>
                  </a:moveTo>
                  <a:cubicBezTo>
                    <a:pt x="448" y="207"/>
                    <a:pt x="449" y="211"/>
                    <a:pt x="447" y="212"/>
                  </a:cubicBezTo>
                  <a:cubicBezTo>
                    <a:pt x="447" y="211"/>
                    <a:pt x="446" y="210"/>
                    <a:pt x="444" y="210"/>
                  </a:cubicBezTo>
                  <a:cubicBezTo>
                    <a:pt x="445" y="215"/>
                    <a:pt x="439" y="213"/>
                    <a:pt x="437" y="214"/>
                  </a:cubicBezTo>
                  <a:cubicBezTo>
                    <a:pt x="436" y="215"/>
                    <a:pt x="437" y="216"/>
                    <a:pt x="436" y="217"/>
                  </a:cubicBezTo>
                  <a:cubicBezTo>
                    <a:pt x="435" y="218"/>
                    <a:pt x="433" y="217"/>
                    <a:pt x="433" y="219"/>
                  </a:cubicBezTo>
                  <a:cubicBezTo>
                    <a:pt x="436" y="219"/>
                    <a:pt x="433" y="220"/>
                    <a:pt x="433" y="223"/>
                  </a:cubicBezTo>
                  <a:cubicBezTo>
                    <a:pt x="436" y="225"/>
                    <a:pt x="437" y="221"/>
                    <a:pt x="439" y="220"/>
                  </a:cubicBezTo>
                  <a:cubicBezTo>
                    <a:pt x="441" y="219"/>
                    <a:pt x="444" y="220"/>
                    <a:pt x="447" y="220"/>
                  </a:cubicBezTo>
                  <a:cubicBezTo>
                    <a:pt x="449" y="220"/>
                    <a:pt x="449" y="219"/>
                    <a:pt x="451" y="219"/>
                  </a:cubicBezTo>
                  <a:cubicBezTo>
                    <a:pt x="455" y="218"/>
                    <a:pt x="459" y="220"/>
                    <a:pt x="460" y="221"/>
                  </a:cubicBezTo>
                  <a:cubicBezTo>
                    <a:pt x="459" y="222"/>
                    <a:pt x="457" y="222"/>
                    <a:pt x="457" y="223"/>
                  </a:cubicBezTo>
                  <a:cubicBezTo>
                    <a:pt x="458" y="222"/>
                    <a:pt x="458" y="224"/>
                    <a:pt x="458" y="224"/>
                  </a:cubicBezTo>
                  <a:cubicBezTo>
                    <a:pt x="459" y="224"/>
                    <a:pt x="460" y="223"/>
                    <a:pt x="460" y="223"/>
                  </a:cubicBezTo>
                  <a:cubicBezTo>
                    <a:pt x="465" y="223"/>
                    <a:pt x="463" y="224"/>
                    <a:pt x="467" y="221"/>
                  </a:cubicBezTo>
                  <a:cubicBezTo>
                    <a:pt x="471" y="219"/>
                    <a:pt x="474" y="223"/>
                    <a:pt x="477" y="220"/>
                  </a:cubicBezTo>
                  <a:cubicBezTo>
                    <a:pt x="473" y="219"/>
                    <a:pt x="477" y="214"/>
                    <a:pt x="474" y="217"/>
                  </a:cubicBezTo>
                  <a:cubicBezTo>
                    <a:pt x="471" y="220"/>
                    <a:pt x="471" y="212"/>
                    <a:pt x="471" y="212"/>
                  </a:cubicBezTo>
                  <a:cubicBezTo>
                    <a:pt x="471" y="211"/>
                    <a:pt x="467" y="212"/>
                    <a:pt x="468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2" y="207"/>
                    <a:pt x="463" y="206"/>
                    <a:pt x="461" y="205"/>
                  </a:cubicBezTo>
                  <a:cubicBezTo>
                    <a:pt x="457" y="206"/>
                    <a:pt x="458" y="205"/>
                    <a:pt x="453" y="205"/>
                  </a:cubicBezTo>
                  <a:cubicBezTo>
                    <a:pt x="452" y="207"/>
                    <a:pt x="451" y="207"/>
                    <a:pt x="453" y="209"/>
                  </a:cubicBezTo>
                  <a:moveTo>
                    <a:pt x="491" y="244"/>
                  </a:moveTo>
                  <a:cubicBezTo>
                    <a:pt x="490" y="244"/>
                    <a:pt x="489" y="244"/>
                    <a:pt x="489" y="243"/>
                  </a:cubicBezTo>
                  <a:cubicBezTo>
                    <a:pt x="495" y="244"/>
                    <a:pt x="489" y="233"/>
                    <a:pt x="495" y="234"/>
                  </a:cubicBezTo>
                  <a:cubicBezTo>
                    <a:pt x="498" y="237"/>
                    <a:pt x="499" y="233"/>
                    <a:pt x="503" y="234"/>
                  </a:cubicBezTo>
                  <a:cubicBezTo>
                    <a:pt x="501" y="226"/>
                    <a:pt x="491" y="224"/>
                    <a:pt x="482" y="226"/>
                  </a:cubicBezTo>
                  <a:cubicBezTo>
                    <a:pt x="481" y="225"/>
                    <a:pt x="481" y="225"/>
                    <a:pt x="481" y="223"/>
                  </a:cubicBezTo>
                  <a:cubicBezTo>
                    <a:pt x="478" y="222"/>
                    <a:pt x="477" y="226"/>
                    <a:pt x="474" y="226"/>
                  </a:cubicBezTo>
                  <a:cubicBezTo>
                    <a:pt x="472" y="226"/>
                    <a:pt x="472" y="224"/>
                    <a:pt x="470" y="224"/>
                  </a:cubicBezTo>
                  <a:cubicBezTo>
                    <a:pt x="468" y="225"/>
                    <a:pt x="467" y="226"/>
                    <a:pt x="465" y="227"/>
                  </a:cubicBezTo>
                  <a:cubicBezTo>
                    <a:pt x="463" y="228"/>
                    <a:pt x="462" y="228"/>
                    <a:pt x="460" y="228"/>
                  </a:cubicBezTo>
                  <a:cubicBezTo>
                    <a:pt x="460" y="231"/>
                    <a:pt x="459" y="232"/>
                    <a:pt x="457" y="233"/>
                  </a:cubicBezTo>
                  <a:cubicBezTo>
                    <a:pt x="457" y="244"/>
                    <a:pt x="455" y="245"/>
                    <a:pt x="456" y="257"/>
                  </a:cubicBezTo>
                  <a:cubicBezTo>
                    <a:pt x="461" y="259"/>
                    <a:pt x="458" y="253"/>
                    <a:pt x="463" y="254"/>
                  </a:cubicBezTo>
                  <a:cubicBezTo>
                    <a:pt x="462" y="251"/>
                    <a:pt x="463" y="249"/>
                    <a:pt x="464" y="248"/>
                  </a:cubicBezTo>
                  <a:cubicBezTo>
                    <a:pt x="466" y="245"/>
                    <a:pt x="464" y="241"/>
                    <a:pt x="465" y="237"/>
                  </a:cubicBezTo>
                  <a:cubicBezTo>
                    <a:pt x="466" y="237"/>
                    <a:pt x="468" y="235"/>
                    <a:pt x="468" y="234"/>
                  </a:cubicBezTo>
                  <a:cubicBezTo>
                    <a:pt x="469" y="233"/>
                    <a:pt x="468" y="230"/>
                    <a:pt x="470" y="230"/>
                  </a:cubicBezTo>
                  <a:cubicBezTo>
                    <a:pt x="472" y="230"/>
                    <a:pt x="474" y="230"/>
                    <a:pt x="475" y="228"/>
                  </a:cubicBezTo>
                  <a:cubicBezTo>
                    <a:pt x="473" y="233"/>
                    <a:pt x="480" y="229"/>
                    <a:pt x="479" y="233"/>
                  </a:cubicBezTo>
                  <a:cubicBezTo>
                    <a:pt x="480" y="237"/>
                    <a:pt x="480" y="235"/>
                    <a:pt x="479" y="240"/>
                  </a:cubicBezTo>
                  <a:cubicBezTo>
                    <a:pt x="481" y="240"/>
                    <a:pt x="482" y="240"/>
                    <a:pt x="482" y="241"/>
                  </a:cubicBezTo>
                  <a:cubicBezTo>
                    <a:pt x="481" y="241"/>
                    <a:pt x="480" y="241"/>
                    <a:pt x="479" y="243"/>
                  </a:cubicBezTo>
                  <a:cubicBezTo>
                    <a:pt x="484" y="241"/>
                    <a:pt x="489" y="247"/>
                    <a:pt x="491" y="244"/>
                  </a:cubicBezTo>
                  <a:moveTo>
                    <a:pt x="516" y="238"/>
                  </a:moveTo>
                  <a:cubicBezTo>
                    <a:pt x="516" y="238"/>
                    <a:pt x="516" y="241"/>
                    <a:pt x="516" y="241"/>
                  </a:cubicBezTo>
                  <a:cubicBezTo>
                    <a:pt x="514" y="243"/>
                    <a:pt x="507" y="237"/>
                    <a:pt x="505" y="240"/>
                  </a:cubicBezTo>
                  <a:cubicBezTo>
                    <a:pt x="505" y="242"/>
                    <a:pt x="503" y="243"/>
                    <a:pt x="502" y="244"/>
                  </a:cubicBezTo>
                  <a:cubicBezTo>
                    <a:pt x="505" y="248"/>
                    <a:pt x="506" y="245"/>
                    <a:pt x="510" y="245"/>
                  </a:cubicBezTo>
                  <a:cubicBezTo>
                    <a:pt x="513" y="245"/>
                    <a:pt x="518" y="247"/>
                    <a:pt x="520" y="244"/>
                  </a:cubicBezTo>
                  <a:cubicBezTo>
                    <a:pt x="519" y="244"/>
                    <a:pt x="519" y="243"/>
                    <a:pt x="520" y="243"/>
                  </a:cubicBezTo>
                  <a:cubicBezTo>
                    <a:pt x="521" y="242"/>
                    <a:pt x="523" y="242"/>
                    <a:pt x="523" y="241"/>
                  </a:cubicBezTo>
                  <a:cubicBezTo>
                    <a:pt x="519" y="241"/>
                    <a:pt x="518" y="238"/>
                    <a:pt x="516" y="238"/>
                  </a:cubicBezTo>
                  <a:moveTo>
                    <a:pt x="496" y="250"/>
                  </a:moveTo>
                  <a:cubicBezTo>
                    <a:pt x="496" y="249"/>
                    <a:pt x="495" y="247"/>
                    <a:pt x="493" y="248"/>
                  </a:cubicBezTo>
                  <a:cubicBezTo>
                    <a:pt x="493" y="248"/>
                    <a:pt x="494" y="251"/>
                    <a:pt x="493" y="251"/>
                  </a:cubicBezTo>
                  <a:cubicBezTo>
                    <a:pt x="486" y="251"/>
                    <a:pt x="486" y="251"/>
                    <a:pt x="486" y="251"/>
                  </a:cubicBezTo>
                  <a:cubicBezTo>
                    <a:pt x="489" y="256"/>
                    <a:pt x="482" y="252"/>
                    <a:pt x="482" y="255"/>
                  </a:cubicBezTo>
                  <a:cubicBezTo>
                    <a:pt x="486" y="255"/>
                    <a:pt x="486" y="255"/>
                    <a:pt x="486" y="255"/>
                  </a:cubicBezTo>
                  <a:cubicBezTo>
                    <a:pt x="487" y="257"/>
                    <a:pt x="485" y="257"/>
                    <a:pt x="485" y="258"/>
                  </a:cubicBezTo>
                  <a:cubicBezTo>
                    <a:pt x="489" y="259"/>
                    <a:pt x="488" y="255"/>
                    <a:pt x="491" y="255"/>
                  </a:cubicBezTo>
                  <a:cubicBezTo>
                    <a:pt x="492" y="256"/>
                    <a:pt x="494" y="257"/>
                    <a:pt x="498" y="257"/>
                  </a:cubicBezTo>
                  <a:cubicBezTo>
                    <a:pt x="497" y="251"/>
                    <a:pt x="507" y="256"/>
                    <a:pt x="505" y="248"/>
                  </a:cubicBezTo>
                  <a:cubicBezTo>
                    <a:pt x="500" y="247"/>
                    <a:pt x="498" y="250"/>
                    <a:pt x="496" y="2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6" name="Freeform 96"/>
            <p:cNvSpPr/>
            <p:nvPr/>
          </p:nvSpPr>
          <p:spPr bwMode="auto">
            <a:xfrm>
              <a:off x="4230687" y="1722437"/>
              <a:ext cx="173038" cy="258763"/>
            </a:xfrm>
            <a:custGeom>
              <a:avLst/>
              <a:gdLst>
                <a:gd name="T0" fmla="*/ 13 w 46"/>
                <a:gd name="T1" fmla="*/ 7 h 69"/>
                <a:gd name="T2" fmla="*/ 23 w 46"/>
                <a:gd name="T3" fmla="*/ 6 h 69"/>
                <a:gd name="T4" fmla="*/ 24 w 46"/>
                <a:gd name="T5" fmla="*/ 14 h 69"/>
                <a:gd name="T6" fmla="*/ 17 w 46"/>
                <a:gd name="T7" fmla="*/ 19 h 69"/>
                <a:gd name="T8" fmla="*/ 26 w 46"/>
                <a:gd name="T9" fmla="*/ 23 h 69"/>
                <a:gd name="T10" fmla="*/ 30 w 46"/>
                <a:gd name="T11" fmla="*/ 33 h 69"/>
                <a:gd name="T12" fmla="*/ 33 w 46"/>
                <a:gd name="T13" fmla="*/ 35 h 69"/>
                <a:gd name="T14" fmla="*/ 38 w 46"/>
                <a:gd name="T15" fmla="*/ 38 h 69"/>
                <a:gd name="T16" fmla="*/ 35 w 46"/>
                <a:gd name="T17" fmla="*/ 44 h 69"/>
                <a:gd name="T18" fmla="*/ 44 w 46"/>
                <a:gd name="T19" fmla="*/ 45 h 69"/>
                <a:gd name="T20" fmla="*/ 44 w 46"/>
                <a:gd name="T21" fmla="*/ 54 h 69"/>
                <a:gd name="T22" fmla="*/ 41 w 46"/>
                <a:gd name="T23" fmla="*/ 54 h 69"/>
                <a:gd name="T24" fmla="*/ 44 w 46"/>
                <a:gd name="T25" fmla="*/ 55 h 69"/>
                <a:gd name="T26" fmla="*/ 41 w 46"/>
                <a:gd name="T27" fmla="*/ 59 h 69"/>
                <a:gd name="T28" fmla="*/ 37 w 46"/>
                <a:gd name="T29" fmla="*/ 62 h 69"/>
                <a:gd name="T30" fmla="*/ 23 w 46"/>
                <a:gd name="T31" fmla="*/ 61 h 69"/>
                <a:gd name="T32" fmla="*/ 17 w 46"/>
                <a:gd name="T33" fmla="*/ 62 h 69"/>
                <a:gd name="T34" fmla="*/ 7 w 46"/>
                <a:gd name="T35" fmla="*/ 62 h 69"/>
                <a:gd name="T36" fmla="*/ 10 w 46"/>
                <a:gd name="T37" fmla="*/ 61 h 69"/>
                <a:gd name="T38" fmla="*/ 12 w 46"/>
                <a:gd name="T39" fmla="*/ 62 h 69"/>
                <a:gd name="T40" fmla="*/ 13 w 46"/>
                <a:gd name="T41" fmla="*/ 59 h 69"/>
                <a:gd name="T42" fmla="*/ 21 w 46"/>
                <a:gd name="T43" fmla="*/ 58 h 69"/>
                <a:gd name="T44" fmla="*/ 10 w 46"/>
                <a:gd name="T45" fmla="*/ 54 h 69"/>
                <a:gd name="T46" fmla="*/ 10 w 46"/>
                <a:gd name="T47" fmla="*/ 45 h 69"/>
                <a:gd name="T48" fmla="*/ 13 w 46"/>
                <a:gd name="T49" fmla="*/ 44 h 69"/>
                <a:gd name="T50" fmla="*/ 19 w 46"/>
                <a:gd name="T51" fmla="*/ 44 h 69"/>
                <a:gd name="T52" fmla="*/ 20 w 46"/>
                <a:gd name="T53" fmla="*/ 35 h 69"/>
                <a:gd name="T54" fmla="*/ 16 w 46"/>
                <a:gd name="T55" fmla="*/ 30 h 69"/>
                <a:gd name="T56" fmla="*/ 10 w 46"/>
                <a:gd name="T57" fmla="*/ 31 h 69"/>
                <a:gd name="T58" fmla="*/ 10 w 46"/>
                <a:gd name="T59" fmla="*/ 24 h 69"/>
                <a:gd name="T60" fmla="*/ 5 w 46"/>
                <a:gd name="T61" fmla="*/ 21 h 69"/>
                <a:gd name="T62" fmla="*/ 0 w 46"/>
                <a:gd name="T63" fmla="*/ 7 h 69"/>
                <a:gd name="T64" fmla="*/ 7 w 46"/>
                <a:gd name="T65" fmla="*/ 0 h 69"/>
                <a:gd name="T66" fmla="*/ 20 w 46"/>
                <a:gd name="T67" fmla="*/ 0 h 69"/>
                <a:gd name="T68" fmla="*/ 13 w 46"/>
                <a:gd name="T69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69">
                  <a:moveTo>
                    <a:pt x="13" y="7"/>
                  </a:moveTo>
                  <a:cubicBezTo>
                    <a:pt x="14" y="10"/>
                    <a:pt x="20" y="6"/>
                    <a:pt x="23" y="6"/>
                  </a:cubicBezTo>
                  <a:cubicBezTo>
                    <a:pt x="24" y="8"/>
                    <a:pt x="24" y="11"/>
                    <a:pt x="24" y="14"/>
                  </a:cubicBezTo>
                  <a:cubicBezTo>
                    <a:pt x="21" y="15"/>
                    <a:pt x="18" y="16"/>
                    <a:pt x="17" y="19"/>
                  </a:cubicBezTo>
                  <a:cubicBezTo>
                    <a:pt x="18" y="21"/>
                    <a:pt x="21" y="23"/>
                    <a:pt x="26" y="23"/>
                  </a:cubicBezTo>
                  <a:cubicBezTo>
                    <a:pt x="25" y="28"/>
                    <a:pt x="31" y="26"/>
                    <a:pt x="30" y="33"/>
                  </a:cubicBezTo>
                  <a:cubicBezTo>
                    <a:pt x="30" y="34"/>
                    <a:pt x="33" y="34"/>
                    <a:pt x="33" y="35"/>
                  </a:cubicBezTo>
                  <a:cubicBezTo>
                    <a:pt x="33" y="38"/>
                    <a:pt x="37" y="36"/>
                    <a:pt x="38" y="38"/>
                  </a:cubicBezTo>
                  <a:cubicBezTo>
                    <a:pt x="38" y="40"/>
                    <a:pt x="36" y="42"/>
                    <a:pt x="35" y="44"/>
                  </a:cubicBezTo>
                  <a:cubicBezTo>
                    <a:pt x="39" y="44"/>
                    <a:pt x="42" y="44"/>
                    <a:pt x="44" y="45"/>
                  </a:cubicBezTo>
                  <a:cubicBezTo>
                    <a:pt x="42" y="47"/>
                    <a:pt x="46" y="51"/>
                    <a:pt x="44" y="54"/>
                  </a:cubicBezTo>
                  <a:cubicBezTo>
                    <a:pt x="44" y="54"/>
                    <a:pt x="41" y="53"/>
                    <a:pt x="41" y="54"/>
                  </a:cubicBezTo>
                  <a:cubicBezTo>
                    <a:pt x="41" y="55"/>
                    <a:pt x="43" y="55"/>
                    <a:pt x="44" y="55"/>
                  </a:cubicBezTo>
                  <a:cubicBezTo>
                    <a:pt x="43" y="56"/>
                    <a:pt x="41" y="56"/>
                    <a:pt x="41" y="59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2" y="62"/>
                    <a:pt x="29" y="60"/>
                    <a:pt x="23" y="61"/>
                  </a:cubicBezTo>
                  <a:cubicBezTo>
                    <a:pt x="20" y="63"/>
                    <a:pt x="22" y="63"/>
                    <a:pt x="17" y="62"/>
                  </a:cubicBezTo>
                  <a:cubicBezTo>
                    <a:pt x="16" y="65"/>
                    <a:pt x="7" y="69"/>
                    <a:pt x="7" y="62"/>
                  </a:cubicBezTo>
                  <a:cubicBezTo>
                    <a:pt x="9" y="63"/>
                    <a:pt x="10" y="61"/>
                    <a:pt x="10" y="61"/>
                  </a:cubicBezTo>
                  <a:cubicBezTo>
                    <a:pt x="11" y="61"/>
                    <a:pt x="12" y="62"/>
                    <a:pt x="12" y="62"/>
                  </a:cubicBezTo>
                  <a:cubicBezTo>
                    <a:pt x="13" y="61"/>
                    <a:pt x="12" y="60"/>
                    <a:pt x="13" y="59"/>
                  </a:cubicBezTo>
                  <a:cubicBezTo>
                    <a:pt x="15" y="58"/>
                    <a:pt x="18" y="59"/>
                    <a:pt x="21" y="58"/>
                  </a:cubicBezTo>
                  <a:cubicBezTo>
                    <a:pt x="20" y="51"/>
                    <a:pt x="14" y="56"/>
                    <a:pt x="10" y="5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3" y="46"/>
                    <a:pt x="15" y="44"/>
                    <a:pt x="13" y="44"/>
                  </a:cubicBezTo>
                  <a:cubicBezTo>
                    <a:pt x="14" y="40"/>
                    <a:pt x="16" y="45"/>
                    <a:pt x="19" y="44"/>
                  </a:cubicBezTo>
                  <a:cubicBezTo>
                    <a:pt x="21" y="44"/>
                    <a:pt x="16" y="38"/>
                    <a:pt x="20" y="35"/>
                  </a:cubicBezTo>
                  <a:cubicBezTo>
                    <a:pt x="19" y="33"/>
                    <a:pt x="15" y="34"/>
                    <a:pt x="16" y="30"/>
                  </a:cubicBezTo>
                  <a:cubicBezTo>
                    <a:pt x="15" y="31"/>
                    <a:pt x="13" y="31"/>
                    <a:pt x="10" y="3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5" y="23"/>
                    <a:pt x="5" y="21"/>
                  </a:cubicBezTo>
                  <a:cubicBezTo>
                    <a:pt x="7" y="16"/>
                    <a:pt x="6" y="8"/>
                    <a:pt x="0" y="7"/>
                  </a:cubicBezTo>
                  <a:cubicBezTo>
                    <a:pt x="2" y="5"/>
                    <a:pt x="6" y="4"/>
                    <a:pt x="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2"/>
                    <a:pt x="15" y="5"/>
                    <a:pt x="13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7" name="Freeform 97"/>
            <p:cNvSpPr/>
            <p:nvPr/>
          </p:nvSpPr>
          <p:spPr bwMode="auto">
            <a:xfrm>
              <a:off x="1050925" y="1738312"/>
              <a:ext cx="44450" cy="33338"/>
            </a:xfrm>
            <a:custGeom>
              <a:avLst/>
              <a:gdLst>
                <a:gd name="T0" fmla="*/ 11 w 12"/>
                <a:gd name="T1" fmla="*/ 1 h 9"/>
                <a:gd name="T2" fmla="*/ 12 w 12"/>
                <a:gd name="T3" fmla="*/ 6 h 9"/>
                <a:gd name="T4" fmla="*/ 5 w 12"/>
                <a:gd name="T5" fmla="*/ 9 h 9"/>
                <a:gd name="T6" fmla="*/ 5 w 12"/>
                <a:gd name="T7" fmla="*/ 6 h 9"/>
                <a:gd name="T8" fmla="*/ 2 w 12"/>
                <a:gd name="T9" fmla="*/ 8 h 9"/>
                <a:gd name="T10" fmla="*/ 4 w 12"/>
                <a:gd name="T11" fmla="*/ 6 h 9"/>
                <a:gd name="T12" fmla="*/ 11 w 12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11" y="1"/>
                  </a:moveTo>
                  <a:cubicBezTo>
                    <a:pt x="9" y="2"/>
                    <a:pt x="10" y="5"/>
                    <a:pt x="12" y="6"/>
                  </a:cubicBezTo>
                  <a:cubicBezTo>
                    <a:pt x="11" y="8"/>
                    <a:pt x="8" y="8"/>
                    <a:pt x="5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8"/>
                    <a:pt x="2" y="8"/>
                  </a:cubicBezTo>
                  <a:cubicBezTo>
                    <a:pt x="0" y="6"/>
                    <a:pt x="3" y="7"/>
                    <a:pt x="4" y="6"/>
                  </a:cubicBezTo>
                  <a:cubicBezTo>
                    <a:pt x="5" y="5"/>
                    <a:pt x="8" y="0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8" name="Freeform 98"/>
            <p:cNvSpPr/>
            <p:nvPr/>
          </p:nvSpPr>
          <p:spPr bwMode="auto">
            <a:xfrm>
              <a:off x="7366000" y="2157412"/>
              <a:ext cx="26988" cy="30163"/>
            </a:xfrm>
            <a:custGeom>
              <a:avLst/>
              <a:gdLst>
                <a:gd name="T0" fmla="*/ 2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2 w 7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2" y="2"/>
                  </a:moveTo>
                  <a:cubicBezTo>
                    <a:pt x="3" y="0"/>
                    <a:pt x="4" y="3"/>
                    <a:pt x="7" y="1"/>
                  </a:cubicBezTo>
                  <a:cubicBezTo>
                    <a:pt x="6" y="4"/>
                    <a:pt x="6" y="8"/>
                    <a:pt x="0" y="8"/>
                  </a:cubicBezTo>
                  <a:cubicBezTo>
                    <a:pt x="0" y="6"/>
                    <a:pt x="6" y="4"/>
                    <a:pt x="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9" name="Freeform 99"/>
            <p:cNvSpPr/>
            <p:nvPr/>
          </p:nvSpPr>
          <p:spPr bwMode="auto">
            <a:xfrm>
              <a:off x="6702425" y="2986088"/>
              <a:ext cx="214313" cy="247650"/>
            </a:xfrm>
            <a:custGeom>
              <a:avLst/>
              <a:gdLst>
                <a:gd name="T0" fmla="*/ 46 w 57"/>
                <a:gd name="T1" fmla="*/ 4 h 66"/>
                <a:gd name="T2" fmla="*/ 51 w 57"/>
                <a:gd name="T3" fmla="*/ 7 h 66"/>
                <a:gd name="T4" fmla="*/ 57 w 57"/>
                <a:gd name="T5" fmla="*/ 11 h 66"/>
                <a:gd name="T6" fmla="*/ 51 w 57"/>
                <a:gd name="T7" fmla="*/ 18 h 66"/>
                <a:gd name="T8" fmla="*/ 50 w 57"/>
                <a:gd name="T9" fmla="*/ 27 h 66"/>
                <a:gd name="T10" fmla="*/ 53 w 57"/>
                <a:gd name="T11" fmla="*/ 29 h 66"/>
                <a:gd name="T12" fmla="*/ 53 w 57"/>
                <a:gd name="T13" fmla="*/ 34 h 66"/>
                <a:gd name="T14" fmla="*/ 55 w 57"/>
                <a:gd name="T15" fmla="*/ 36 h 66"/>
                <a:gd name="T16" fmla="*/ 48 w 57"/>
                <a:gd name="T17" fmla="*/ 41 h 66"/>
                <a:gd name="T18" fmla="*/ 47 w 57"/>
                <a:gd name="T19" fmla="*/ 48 h 66"/>
                <a:gd name="T20" fmla="*/ 47 w 57"/>
                <a:gd name="T21" fmla="*/ 50 h 66"/>
                <a:gd name="T22" fmla="*/ 44 w 57"/>
                <a:gd name="T23" fmla="*/ 50 h 66"/>
                <a:gd name="T24" fmla="*/ 40 w 57"/>
                <a:gd name="T25" fmla="*/ 56 h 66"/>
                <a:gd name="T26" fmla="*/ 40 w 57"/>
                <a:gd name="T27" fmla="*/ 65 h 66"/>
                <a:gd name="T28" fmla="*/ 26 w 57"/>
                <a:gd name="T29" fmla="*/ 60 h 66"/>
                <a:gd name="T30" fmla="*/ 25 w 57"/>
                <a:gd name="T31" fmla="*/ 63 h 66"/>
                <a:gd name="T32" fmla="*/ 20 w 57"/>
                <a:gd name="T33" fmla="*/ 60 h 66"/>
                <a:gd name="T34" fmla="*/ 13 w 57"/>
                <a:gd name="T35" fmla="*/ 60 h 66"/>
                <a:gd name="T36" fmla="*/ 9 w 57"/>
                <a:gd name="T37" fmla="*/ 59 h 66"/>
                <a:gd name="T38" fmla="*/ 4 w 57"/>
                <a:gd name="T39" fmla="*/ 50 h 66"/>
                <a:gd name="T40" fmla="*/ 5 w 57"/>
                <a:gd name="T41" fmla="*/ 45 h 66"/>
                <a:gd name="T42" fmla="*/ 4 w 57"/>
                <a:gd name="T43" fmla="*/ 45 h 66"/>
                <a:gd name="T44" fmla="*/ 2 w 57"/>
                <a:gd name="T45" fmla="*/ 34 h 66"/>
                <a:gd name="T46" fmla="*/ 16 w 57"/>
                <a:gd name="T47" fmla="*/ 32 h 66"/>
                <a:gd name="T48" fmla="*/ 16 w 57"/>
                <a:gd name="T49" fmla="*/ 28 h 66"/>
                <a:gd name="T50" fmla="*/ 26 w 57"/>
                <a:gd name="T51" fmla="*/ 21 h 66"/>
                <a:gd name="T52" fmla="*/ 34 w 57"/>
                <a:gd name="T53" fmla="*/ 18 h 66"/>
                <a:gd name="T54" fmla="*/ 36 w 57"/>
                <a:gd name="T55" fmla="*/ 14 h 66"/>
                <a:gd name="T56" fmla="*/ 39 w 57"/>
                <a:gd name="T57" fmla="*/ 14 h 66"/>
                <a:gd name="T58" fmla="*/ 41 w 57"/>
                <a:gd name="T59" fmla="*/ 11 h 66"/>
                <a:gd name="T60" fmla="*/ 47 w 57"/>
                <a:gd name="T61" fmla="*/ 4 h 66"/>
                <a:gd name="T62" fmla="*/ 46 w 57"/>
                <a:gd name="T63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66">
                  <a:moveTo>
                    <a:pt x="46" y="4"/>
                  </a:moveTo>
                  <a:cubicBezTo>
                    <a:pt x="47" y="0"/>
                    <a:pt x="49" y="7"/>
                    <a:pt x="51" y="7"/>
                  </a:cubicBezTo>
                  <a:cubicBezTo>
                    <a:pt x="53" y="8"/>
                    <a:pt x="54" y="11"/>
                    <a:pt x="57" y="11"/>
                  </a:cubicBezTo>
                  <a:cubicBezTo>
                    <a:pt x="56" y="15"/>
                    <a:pt x="56" y="18"/>
                    <a:pt x="51" y="18"/>
                  </a:cubicBezTo>
                  <a:cubicBezTo>
                    <a:pt x="50" y="21"/>
                    <a:pt x="53" y="26"/>
                    <a:pt x="50" y="27"/>
                  </a:cubicBezTo>
                  <a:cubicBezTo>
                    <a:pt x="49" y="28"/>
                    <a:pt x="52" y="29"/>
                    <a:pt x="53" y="29"/>
                  </a:cubicBezTo>
                  <a:cubicBezTo>
                    <a:pt x="53" y="31"/>
                    <a:pt x="52" y="33"/>
                    <a:pt x="53" y="34"/>
                  </a:cubicBezTo>
                  <a:cubicBezTo>
                    <a:pt x="53" y="35"/>
                    <a:pt x="55" y="35"/>
                    <a:pt x="55" y="36"/>
                  </a:cubicBezTo>
                  <a:cubicBezTo>
                    <a:pt x="55" y="40"/>
                    <a:pt x="51" y="43"/>
                    <a:pt x="48" y="41"/>
                  </a:cubicBezTo>
                  <a:cubicBezTo>
                    <a:pt x="49" y="44"/>
                    <a:pt x="51" y="45"/>
                    <a:pt x="47" y="48"/>
                  </a:cubicBezTo>
                  <a:cubicBezTo>
                    <a:pt x="47" y="48"/>
                    <a:pt x="47" y="50"/>
                    <a:pt x="47" y="50"/>
                  </a:cubicBezTo>
                  <a:cubicBezTo>
                    <a:pt x="47" y="51"/>
                    <a:pt x="45" y="50"/>
                    <a:pt x="44" y="50"/>
                  </a:cubicBezTo>
                  <a:cubicBezTo>
                    <a:pt x="43" y="52"/>
                    <a:pt x="44" y="58"/>
                    <a:pt x="40" y="56"/>
                  </a:cubicBezTo>
                  <a:cubicBezTo>
                    <a:pt x="43" y="59"/>
                    <a:pt x="39" y="60"/>
                    <a:pt x="40" y="65"/>
                  </a:cubicBezTo>
                  <a:cubicBezTo>
                    <a:pt x="33" y="66"/>
                    <a:pt x="31" y="61"/>
                    <a:pt x="26" y="60"/>
                  </a:cubicBezTo>
                  <a:cubicBezTo>
                    <a:pt x="25" y="60"/>
                    <a:pt x="25" y="62"/>
                    <a:pt x="25" y="63"/>
                  </a:cubicBezTo>
                  <a:cubicBezTo>
                    <a:pt x="22" y="64"/>
                    <a:pt x="21" y="61"/>
                    <a:pt x="20" y="60"/>
                  </a:cubicBezTo>
                  <a:cubicBezTo>
                    <a:pt x="18" y="60"/>
                    <a:pt x="15" y="61"/>
                    <a:pt x="13" y="60"/>
                  </a:cubicBezTo>
                  <a:cubicBezTo>
                    <a:pt x="12" y="60"/>
                    <a:pt x="14" y="56"/>
                    <a:pt x="9" y="59"/>
                  </a:cubicBezTo>
                  <a:cubicBezTo>
                    <a:pt x="8" y="55"/>
                    <a:pt x="8" y="51"/>
                    <a:pt x="4" y="50"/>
                  </a:cubicBezTo>
                  <a:cubicBezTo>
                    <a:pt x="3" y="48"/>
                    <a:pt x="5" y="48"/>
                    <a:pt x="5" y="45"/>
                  </a:cubicBezTo>
                  <a:cubicBezTo>
                    <a:pt x="5" y="43"/>
                    <a:pt x="3" y="45"/>
                    <a:pt x="4" y="45"/>
                  </a:cubicBezTo>
                  <a:cubicBezTo>
                    <a:pt x="0" y="42"/>
                    <a:pt x="3" y="39"/>
                    <a:pt x="2" y="34"/>
                  </a:cubicBezTo>
                  <a:cubicBezTo>
                    <a:pt x="8" y="34"/>
                    <a:pt x="12" y="34"/>
                    <a:pt x="16" y="32"/>
                  </a:cubicBezTo>
                  <a:cubicBezTo>
                    <a:pt x="16" y="30"/>
                    <a:pt x="19" y="29"/>
                    <a:pt x="16" y="28"/>
                  </a:cubicBezTo>
                  <a:cubicBezTo>
                    <a:pt x="17" y="26"/>
                    <a:pt x="29" y="23"/>
                    <a:pt x="26" y="21"/>
                  </a:cubicBezTo>
                  <a:cubicBezTo>
                    <a:pt x="28" y="19"/>
                    <a:pt x="31" y="18"/>
                    <a:pt x="34" y="18"/>
                  </a:cubicBezTo>
                  <a:cubicBezTo>
                    <a:pt x="37" y="18"/>
                    <a:pt x="35" y="15"/>
                    <a:pt x="36" y="14"/>
                  </a:cubicBezTo>
                  <a:cubicBezTo>
                    <a:pt x="36" y="14"/>
                    <a:pt x="38" y="14"/>
                    <a:pt x="39" y="14"/>
                  </a:cubicBezTo>
                  <a:cubicBezTo>
                    <a:pt x="40" y="13"/>
                    <a:pt x="39" y="10"/>
                    <a:pt x="41" y="11"/>
                  </a:cubicBezTo>
                  <a:cubicBezTo>
                    <a:pt x="40" y="5"/>
                    <a:pt x="45" y="7"/>
                    <a:pt x="47" y="4"/>
                  </a:cubicBezTo>
                  <a:lnTo>
                    <a:pt x="46" y="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0" name="Freeform 100"/>
            <p:cNvSpPr/>
            <p:nvPr/>
          </p:nvSpPr>
          <p:spPr bwMode="auto">
            <a:xfrm>
              <a:off x="6919912" y="3162300"/>
              <a:ext cx="96838" cy="109538"/>
            </a:xfrm>
            <a:custGeom>
              <a:avLst/>
              <a:gdLst>
                <a:gd name="T0" fmla="*/ 23 w 26"/>
                <a:gd name="T1" fmla="*/ 1 h 29"/>
                <a:gd name="T2" fmla="*/ 18 w 26"/>
                <a:gd name="T3" fmla="*/ 6 h 29"/>
                <a:gd name="T4" fmla="*/ 17 w 26"/>
                <a:gd name="T5" fmla="*/ 6 h 29"/>
                <a:gd name="T6" fmla="*/ 18 w 26"/>
                <a:gd name="T7" fmla="*/ 10 h 29"/>
                <a:gd name="T8" fmla="*/ 21 w 26"/>
                <a:gd name="T9" fmla="*/ 13 h 29"/>
                <a:gd name="T10" fmla="*/ 23 w 26"/>
                <a:gd name="T11" fmla="*/ 26 h 29"/>
                <a:gd name="T12" fmla="*/ 17 w 26"/>
                <a:gd name="T13" fmla="*/ 26 h 29"/>
                <a:gd name="T14" fmla="*/ 13 w 26"/>
                <a:gd name="T15" fmla="*/ 12 h 29"/>
                <a:gd name="T16" fmla="*/ 7 w 26"/>
                <a:gd name="T17" fmla="*/ 16 h 29"/>
                <a:gd name="T18" fmla="*/ 7 w 26"/>
                <a:gd name="T19" fmla="*/ 25 h 29"/>
                <a:gd name="T20" fmla="*/ 3 w 26"/>
                <a:gd name="T21" fmla="*/ 29 h 29"/>
                <a:gd name="T22" fmla="*/ 2 w 26"/>
                <a:gd name="T23" fmla="*/ 22 h 29"/>
                <a:gd name="T24" fmla="*/ 3 w 26"/>
                <a:gd name="T25" fmla="*/ 20 h 29"/>
                <a:gd name="T26" fmla="*/ 2 w 26"/>
                <a:gd name="T27" fmla="*/ 19 h 29"/>
                <a:gd name="T28" fmla="*/ 3 w 26"/>
                <a:gd name="T29" fmla="*/ 13 h 29"/>
                <a:gd name="T30" fmla="*/ 0 w 26"/>
                <a:gd name="T31" fmla="*/ 10 h 29"/>
                <a:gd name="T32" fmla="*/ 11 w 26"/>
                <a:gd name="T33" fmla="*/ 1 h 29"/>
                <a:gd name="T34" fmla="*/ 23 w 26"/>
                <a:gd name="T3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9">
                  <a:moveTo>
                    <a:pt x="23" y="1"/>
                  </a:moveTo>
                  <a:cubicBezTo>
                    <a:pt x="26" y="7"/>
                    <a:pt x="16" y="4"/>
                    <a:pt x="18" y="6"/>
                  </a:cubicBezTo>
                  <a:cubicBezTo>
                    <a:pt x="20" y="8"/>
                    <a:pt x="19" y="7"/>
                    <a:pt x="17" y="6"/>
                  </a:cubicBezTo>
                  <a:cubicBezTo>
                    <a:pt x="17" y="8"/>
                    <a:pt x="18" y="9"/>
                    <a:pt x="18" y="10"/>
                  </a:cubicBezTo>
                  <a:cubicBezTo>
                    <a:pt x="19" y="11"/>
                    <a:pt x="21" y="13"/>
                    <a:pt x="21" y="13"/>
                  </a:cubicBezTo>
                  <a:cubicBezTo>
                    <a:pt x="22" y="17"/>
                    <a:pt x="22" y="22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21"/>
                    <a:pt x="13" y="18"/>
                    <a:pt x="13" y="12"/>
                  </a:cubicBezTo>
                  <a:cubicBezTo>
                    <a:pt x="10" y="12"/>
                    <a:pt x="12" y="17"/>
                    <a:pt x="7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8"/>
                    <a:pt x="3" y="26"/>
                    <a:pt x="3" y="29"/>
                  </a:cubicBezTo>
                  <a:cubicBezTo>
                    <a:pt x="1" y="29"/>
                    <a:pt x="1" y="24"/>
                    <a:pt x="2" y="22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8"/>
                    <a:pt x="4" y="16"/>
                    <a:pt x="3" y="13"/>
                  </a:cubicBezTo>
                  <a:cubicBezTo>
                    <a:pt x="4" y="11"/>
                    <a:pt x="2" y="11"/>
                    <a:pt x="0" y="10"/>
                  </a:cubicBezTo>
                  <a:cubicBezTo>
                    <a:pt x="2" y="5"/>
                    <a:pt x="4" y="0"/>
                    <a:pt x="11" y="1"/>
                  </a:cubicBezTo>
                  <a:cubicBezTo>
                    <a:pt x="7" y="5"/>
                    <a:pt x="19" y="1"/>
                    <a:pt x="23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1" name="Freeform 101"/>
            <p:cNvSpPr/>
            <p:nvPr/>
          </p:nvSpPr>
          <p:spPr bwMode="auto">
            <a:xfrm>
              <a:off x="6630987" y="3271838"/>
              <a:ext cx="225425" cy="63500"/>
            </a:xfrm>
            <a:custGeom>
              <a:avLst/>
              <a:gdLst>
                <a:gd name="T0" fmla="*/ 1 w 60"/>
                <a:gd name="T1" fmla="*/ 5 h 17"/>
                <a:gd name="T2" fmla="*/ 7 w 60"/>
                <a:gd name="T3" fmla="*/ 1 h 17"/>
                <a:gd name="T4" fmla="*/ 10 w 60"/>
                <a:gd name="T5" fmla="*/ 4 h 17"/>
                <a:gd name="T6" fmla="*/ 13 w 60"/>
                <a:gd name="T7" fmla="*/ 5 h 17"/>
                <a:gd name="T8" fmla="*/ 27 w 60"/>
                <a:gd name="T9" fmla="*/ 8 h 17"/>
                <a:gd name="T10" fmla="*/ 41 w 60"/>
                <a:gd name="T11" fmla="*/ 7 h 17"/>
                <a:gd name="T12" fmla="*/ 44 w 60"/>
                <a:gd name="T13" fmla="*/ 10 h 17"/>
                <a:gd name="T14" fmla="*/ 48 w 60"/>
                <a:gd name="T15" fmla="*/ 11 h 17"/>
                <a:gd name="T16" fmla="*/ 55 w 60"/>
                <a:gd name="T17" fmla="*/ 11 h 17"/>
                <a:gd name="T18" fmla="*/ 56 w 60"/>
                <a:gd name="T19" fmla="*/ 15 h 17"/>
                <a:gd name="T20" fmla="*/ 53 w 60"/>
                <a:gd name="T21" fmla="*/ 15 h 17"/>
                <a:gd name="T22" fmla="*/ 25 w 60"/>
                <a:gd name="T23" fmla="*/ 11 h 17"/>
                <a:gd name="T24" fmla="*/ 18 w 60"/>
                <a:gd name="T25" fmla="*/ 11 h 17"/>
                <a:gd name="T26" fmla="*/ 8 w 60"/>
                <a:gd name="T27" fmla="*/ 8 h 17"/>
                <a:gd name="T28" fmla="*/ 1 w 60"/>
                <a:gd name="T2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7">
                  <a:moveTo>
                    <a:pt x="1" y="5"/>
                  </a:moveTo>
                  <a:cubicBezTo>
                    <a:pt x="0" y="1"/>
                    <a:pt x="6" y="3"/>
                    <a:pt x="7" y="1"/>
                  </a:cubicBezTo>
                  <a:cubicBezTo>
                    <a:pt x="10" y="0"/>
                    <a:pt x="9" y="3"/>
                    <a:pt x="10" y="4"/>
                  </a:cubicBezTo>
                  <a:cubicBezTo>
                    <a:pt x="11" y="5"/>
                    <a:pt x="13" y="4"/>
                    <a:pt x="13" y="5"/>
                  </a:cubicBezTo>
                  <a:cubicBezTo>
                    <a:pt x="19" y="3"/>
                    <a:pt x="21" y="4"/>
                    <a:pt x="27" y="8"/>
                  </a:cubicBezTo>
                  <a:cubicBezTo>
                    <a:pt x="32" y="5"/>
                    <a:pt x="34" y="7"/>
                    <a:pt x="41" y="7"/>
                  </a:cubicBezTo>
                  <a:cubicBezTo>
                    <a:pt x="43" y="6"/>
                    <a:pt x="43" y="8"/>
                    <a:pt x="44" y="10"/>
                  </a:cubicBezTo>
                  <a:cubicBezTo>
                    <a:pt x="46" y="9"/>
                    <a:pt x="48" y="9"/>
                    <a:pt x="48" y="11"/>
                  </a:cubicBezTo>
                  <a:cubicBezTo>
                    <a:pt x="51" y="9"/>
                    <a:pt x="55" y="14"/>
                    <a:pt x="55" y="11"/>
                  </a:cubicBezTo>
                  <a:cubicBezTo>
                    <a:pt x="60" y="11"/>
                    <a:pt x="52" y="16"/>
                    <a:pt x="56" y="15"/>
                  </a:cubicBezTo>
                  <a:cubicBezTo>
                    <a:pt x="56" y="17"/>
                    <a:pt x="55" y="15"/>
                    <a:pt x="53" y="15"/>
                  </a:cubicBezTo>
                  <a:cubicBezTo>
                    <a:pt x="43" y="17"/>
                    <a:pt x="34" y="13"/>
                    <a:pt x="25" y="11"/>
                  </a:cubicBezTo>
                  <a:cubicBezTo>
                    <a:pt x="23" y="11"/>
                    <a:pt x="21" y="11"/>
                    <a:pt x="18" y="11"/>
                  </a:cubicBezTo>
                  <a:cubicBezTo>
                    <a:pt x="15" y="10"/>
                    <a:pt x="12" y="9"/>
                    <a:pt x="8" y="8"/>
                  </a:cubicBezTo>
                  <a:cubicBezTo>
                    <a:pt x="6" y="7"/>
                    <a:pt x="2" y="8"/>
                    <a:pt x="1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2" name="Freeform 102"/>
            <p:cNvSpPr/>
            <p:nvPr/>
          </p:nvSpPr>
          <p:spPr bwMode="auto">
            <a:xfrm>
              <a:off x="6931025" y="3346450"/>
              <a:ext cx="30163" cy="15875"/>
            </a:xfrm>
            <a:custGeom>
              <a:avLst/>
              <a:gdLst>
                <a:gd name="T0" fmla="*/ 3 w 8"/>
                <a:gd name="T1" fmla="*/ 2 h 4"/>
                <a:gd name="T2" fmla="*/ 8 w 8"/>
                <a:gd name="T3" fmla="*/ 4 h 4"/>
                <a:gd name="T4" fmla="*/ 3 w 8"/>
                <a:gd name="T5" fmla="*/ 4 h 4"/>
                <a:gd name="T6" fmla="*/ 1 w 8"/>
                <a:gd name="T7" fmla="*/ 2 h 4"/>
                <a:gd name="T8" fmla="*/ 3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3" y="2"/>
                  </a:moveTo>
                  <a:cubicBezTo>
                    <a:pt x="5" y="2"/>
                    <a:pt x="8" y="2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0"/>
                    <a:pt x="2" y="1"/>
                    <a:pt x="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3" name="Freeform 103"/>
            <p:cNvSpPr/>
            <p:nvPr/>
          </p:nvSpPr>
          <p:spPr bwMode="auto">
            <a:xfrm>
              <a:off x="7932737" y="4070350"/>
              <a:ext cx="165100" cy="165100"/>
            </a:xfrm>
            <a:custGeom>
              <a:avLst/>
              <a:gdLst>
                <a:gd name="T0" fmla="*/ 1 w 44"/>
                <a:gd name="T1" fmla="*/ 38 h 44"/>
                <a:gd name="T2" fmla="*/ 4 w 44"/>
                <a:gd name="T3" fmla="*/ 32 h 44"/>
                <a:gd name="T4" fmla="*/ 7 w 44"/>
                <a:gd name="T5" fmla="*/ 31 h 44"/>
                <a:gd name="T6" fmla="*/ 7 w 44"/>
                <a:gd name="T7" fmla="*/ 28 h 44"/>
                <a:gd name="T8" fmla="*/ 9 w 44"/>
                <a:gd name="T9" fmla="*/ 28 h 44"/>
                <a:gd name="T10" fmla="*/ 11 w 44"/>
                <a:gd name="T11" fmla="*/ 25 h 44"/>
                <a:gd name="T12" fmla="*/ 16 w 44"/>
                <a:gd name="T13" fmla="*/ 24 h 44"/>
                <a:gd name="T14" fmla="*/ 19 w 44"/>
                <a:gd name="T15" fmla="*/ 21 h 44"/>
                <a:gd name="T16" fmla="*/ 22 w 44"/>
                <a:gd name="T17" fmla="*/ 17 h 44"/>
                <a:gd name="T18" fmla="*/ 25 w 44"/>
                <a:gd name="T19" fmla="*/ 14 h 44"/>
                <a:gd name="T20" fmla="*/ 29 w 44"/>
                <a:gd name="T21" fmla="*/ 15 h 44"/>
                <a:gd name="T22" fmla="*/ 28 w 44"/>
                <a:gd name="T23" fmla="*/ 10 h 44"/>
                <a:gd name="T24" fmla="*/ 33 w 44"/>
                <a:gd name="T25" fmla="*/ 3 h 44"/>
                <a:gd name="T26" fmla="*/ 37 w 44"/>
                <a:gd name="T27" fmla="*/ 0 h 44"/>
                <a:gd name="T28" fmla="*/ 42 w 44"/>
                <a:gd name="T29" fmla="*/ 3 h 44"/>
                <a:gd name="T30" fmla="*/ 43 w 44"/>
                <a:gd name="T31" fmla="*/ 10 h 44"/>
                <a:gd name="T32" fmla="*/ 42 w 44"/>
                <a:gd name="T33" fmla="*/ 14 h 44"/>
                <a:gd name="T34" fmla="*/ 39 w 44"/>
                <a:gd name="T35" fmla="*/ 14 h 44"/>
                <a:gd name="T36" fmla="*/ 37 w 44"/>
                <a:gd name="T37" fmla="*/ 21 h 44"/>
                <a:gd name="T38" fmla="*/ 32 w 44"/>
                <a:gd name="T39" fmla="*/ 22 h 44"/>
                <a:gd name="T40" fmla="*/ 28 w 44"/>
                <a:gd name="T41" fmla="*/ 32 h 44"/>
                <a:gd name="T42" fmla="*/ 25 w 44"/>
                <a:gd name="T43" fmla="*/ 38 h 44"/>
                <a:gd name="T44" fmla="*/ 22 w 44"/>
                <a:gd name="T45" fmla="*/ 41 h 44"/>
                <a:gd name="T46" fmla="*/ 11 w 44"/>
                <a:gd name="T47" fmla="*/ 36 h 44"/>
                <a:gd name="T48" fmla="*/ 5 w 44"/>
                <a:gd name="T49" fmla="*/ 38 h 44"/>
                <a:gd name="T50" fmla="*/ 4 w 44"/>
                <a:gd name="T51" fmla="*/ 35 h 44"/>
                <a:gd name="T52" fmla="*/ 1 w 44"/>
                <a:gd name="T5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44">
                  <a:moveTo>
                    <a:pt x="1" y="38"/>
                  </a:moveTo>
                  <a:cubicBezTo>
                    <a:pt x="0" y="36"/>
                    <a:pt x="3" y="34"/>
                    <a:pt x="4" y="32"/>
                  </a:cubicBezTo>
                  <a:cubicBezTo>
                    <a:pt x="4" y="32"/>
                    <a:pt x="6" y="31"/>
                    <a:pt x="7" y="31"/>
                  </a:cubicBezTo>
                  <a:cubicBezTo>
                    <a:pt x="7" y="30"/>
                    <a:pt x="6" y="28"/>
                    <a:pt x="7" y="28"/>
                  </a:cubicBezTo>
                  <a:cubicBezTo>
                    <a:pt x="7" y="28"/>
                    <a:pt x="9" y="28"/>
                    <a:pt x="9" y="28"/>
                  </a:cubicBezTo>
                  <a:cubicBezTo>
                    <a:pt x="10" y="28"/>
                    <a:pt x="10" y="25"/>
                    <a:pt x="11" y="25"/>
                  </a:cubicBezTo>
                  <a:cubicBezTo>
                    <a:pt x="13" y="24"/>
                    <a:pt x="16" y="26"/>
                    <a:pt x="16" y="24"/>
                  </a:cubicBezTo>
                  <a:cubicBezTo>
                    <a:pt x="17" y="21"/>
                    <a:pt x="16" y="22"/>
                    <a:pt x="19" y="21"/>
                  </a:cubicBezTo>
                  <a:cubicBezTo>
                    <a:pt x="22" y="21"/>
                    <a:pt x="21" y="19"/>
                    <a:pt x="22" y="17"/>
                  </a:cubicBezTo>
                  <a:cubicBezTo>
                    <a:pt x="22" y="17"/>
                    <a:pt x="26" y="20"/>
                    <a:pt x="25" y="14"/>
                  </a:cubicBezTo>
                  <a:cubicBezTo>
                    <a:pt x="27" y="14"/>
                    <a:pt x="27" y="15"/>
                    <a:pt x="29" y="15"/>
                  </a:cubicBezTo>
                  <a:cubicBezTo>
                    <a:pt x="29" y="13"/>
                    <a:pt x="27" y="12"/>
                    <a:pt x="28" y="10"/>
                  </a:cubicBezTo>
                  <a:cubicBezTo>
                    <a:pt x="33" y="11"/>
                    <a:pt x="32" y="5"/>
                    <a:pt x="33" y="3"/>
                  </a:cubicBezTo>
                  <a:cubicBezTo>
                    <a:pt x="34" y="2"/>
                    <a:pt x="38" y="3"/>
                    <a:pt x="37" y="0"/>
                  </a:cubicBezTo>
                  <a:cubicBezTo>
                    <a:pt x="39" y="1"/>
                    <a:pt x="39" y="3"/>
                    <a:pt x="42" y="3"/>
                  </a:cubicBezTo>
                  <a:cubicBezTo>
                    <a:pt x="40" y="7"/>
                    <a:pt x="44" y="6"/>
                    <a:pt x="43" y="10"/>
                  </a:cubicBezTo>
                  <a:cubicBezTo>
                    <a:pt x="41" y="10"/>
                    <a:pt x="42" y="13"/>
                    <a:pt x="42" y="14"/>
                  </a:cubicBezTo>
                  <a:cubicBezTo>
                    <a:pt x="41" y="14"/>
                    <a:pt x="39" y="14"/>
                    <a:pt x="39" y="14"/>
                  </a:cubicBezTo>
                  <a:cubicBezTo>
                    <a:pt x="38" y="15"/>
                    <a:pt x="38" y="18"/>
                    <a:pt x="37" y="21"/>
                  </a:cubicBezTo>
                  <a:cubicBezTo>
                    <a:pt x="35" y="23"/>
                    <a:pt x="35" y="20"/>
                    <a:pt x="32" y="22"/>
                  </a:cubicBezTo>
                  <a:cubicBezTo>
                    <a:pt x="28" y="24"/>
                    <a:pt x="29" y="29"/>
                    <a:pt x="28" y="32"/>
                  </a:cubicBezTo>
                  <a:cubicBezTo>
                    <a:pt x="27" y="33"/>
                    <a:pt x="23" y="33"/>
                    <a:pt x="25" y="38"/>
                  </a:cubicBezTo>
                  <a:cubicBezTo>
                    <a:pt x="22" y="37"/>
                    <a:pt x="22" y="39"/>
                    <a:pt x="22" y="41"/>
                  </a:cubicBezTo>
                  <a:cubicBezTo>
                    <a:pt x="19" y="37"/>
                    <a:pt x="11" y="44"/>
                    <a:pt x="11" y="36"/>
                  </a:cubicBezTo>
                  <a:cubicBezTo>
                    <a:pt x="10" y="37"/>
                    <a:pt x="7" y="39"/>
                    <a:pt x="5" y="38"/>
                  </a:cubicBezTo>
                  <a:cubicBezTo>
                    <a:pt x="5" y="38"/>
                    <a:pt x="4" y="35"/>
                    <a:pt x="4" y="35"/>
                  </a:cubicBezTo>
                  <a:cubicBezTo>
                    <a:pt x="1" y="35"/>
                    <a:pt x="7" y="40"/>
                    <a:pt x="1" y="3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4" name="Freeform 104"/>
            <p:cNvSpPr/>
            <p:nvPr/>
          </p:nvSpPr>
          <p:spPr bwMode="auto">
            <a:xfrm>
              <a:off x="2303462" y="830262"/>
              <a:ext cx="228600" cy="168275"/>
            </a:xfrm>
            <a:custGeom>
              <a:avLst/>
              <a:gdLst>
                <a:gd name="T0" fmla="*/ 16 w 61"/>
                <a:gd name="T1" fmla="*/ 0 h 45"/>
                <a:gd name="T2" fmla="*/ 23 w 61"/>
                <a:gd name="T3" fmla="*/ 5 h 45"/>
                <a:gd name="T4" fmla="*/ 28 w 61"/>
                <a:gd name="T5" fmla="*/ 7 h 45"/>
                <a:gd name="T6" fmla="*/ 30 w 61"/>
                <a:gd name="T7" fmla="*/ 7 h 45"/>
                <a:gd name="T8" fmla="*/ 32 w 61"/>
                <a:gd name="T9" fmla="*/ 8 h 45"/>
                <a:gd name="T10" fmla="*/ 36 w 61"/>
                <a:gd name="T11" fmla="*/ 11 h 45"/>
                <a:gd name="T12" fmla="*/ 40 w 61"/>
                <a:gd name="T13" fmla="*/ 11 h 45"/>
                <a:gd name="T14" fmla="*/ 49 w 61"/>
                <a:gd name="T15" fmla="*/ 14 h 45"/>
                <a:gd name="T16" fmla="*/ 49 w 61"/>
                <a:gd name="T17" fmla="*/ 18 h 45"/>
                <a:gd name="T18" fmla="*/ 53 w 61"/>
                <a:gd name="T19" fmla="*/ 18 h 45"/>
                <a:gd name="T20" fmla="*/ 53 w 61"/>
                <a:gd name="T21" fmla="*/ 21 h 45"/>
                <a:gd name="T22" fmla="*/ 61 w 61"/>
                <a:gd name="T23" fmla="*/ 26 h 45"/>
                <a:gd name="T24" fmla="*/ 60 w 61"/>
                <a:gd name="T25" fmla="*/ 31 h 45"/>
                <a:gd name="T26" fmla="*/ 57 w 61"/>
                <a:gd name="T27" fmla="*/ 29 h 45"/>
                <a:gd name="T28" fmla="*/ 50 w 61"/>
                <a:gd name="T29" fmla="*/ 33 h 45"/>
                <a:gd name="T30" fmla="*/ 49 w 61"/>
                <a:gd name="T31" fmla="*/ 36 h 45"/>
                <a:gd name="T32" fmla="*/ 46 w 61"/>
                <a:gd name="T33" fmla="*/ 39 h 45"/>
                <a:gd name="T34" fmla="*/ 37 w 61"/>
                <a:gd name="T35" fmla="*/ 39 h 45"/>
                <a:gd name="T36" fmla="*/ 37 w 61"/>
                <a:gd name="T37" fmla="*/ 41 h 45"/>
                <a:gd name="T38" fmla="*/ 32 w 61"/>
                <a:gd name="T39" fmla="*/ 42 h 45"/>
                <a:gd name="T40" fmla="*/ 30 w 61"/>
                <a:gd name="T41" fmla="*/ 39 h 45"/>
                <a:gd name="T42" fmla="*/ 22 w 61"/>
                <a:gd name="T43" fmla="*/ 39 h 45"/>
                <a:gd name="T44" fmla="*/ 19 w 61"/>
                <a:gd name="T45" fmla="*/ 36 h 45"/>
                <a:gd name="T46" fmla="*/ 23 w 61"/>
                <a:gd name="T47" fmla="*/ 33 h 45"/>
                <a:gd name="T48" fmla="*/ 16 w 61"/>
                <a:gd name="T49" fmla="*/ 32 h 45"/>
                <a:gd name="T50" fmla="*/ 21 w 61"/>
                <a:gd name="T51" fmla="*/ 29 h 45"/>
                <a:gd name="T52" fmla="*/ 23 w 61"/>
                <a:gd name="T53" fmla="*/ 26 h 45"/>
                <a:gd name="T54" fmla="*/ 28 w 61"/>
                <a:gd name="T55" fmla="*/ 28 h 45"/>
                <a:gd name="T56" fmla="*/ 26 w 61"/>
                <a:gd name="T57" fmla="*/ 24 h 45"/>
                <a:gd name="T58" fmla="*/ 14 w 61"/>
                <a:gd name="T59" fmla="*/ 26 h 45"/>
                <a:gd name="T60" fmla="*/ 9 w 61"/>
                <a:gd name="T61" fmla="*/ 25 h 45"/>
                <a:gd name="T62" fmla="*/ 7 w 61"/>
                <a:gd name="T63" fmla="*/ 22 h 45"/>
                <a:gd name="T64" fmla="*/ 1 w 61"/>
                <a:gd name="T65" fmla="*/ 19 h 45"/>
                <a:gd name="T66" fmla="*/ 0 w 61"/>
                <a:gd name="T67" fmla="*/ 15 h 45"/>
                <a:gd name="T68" fmla="*/ 4 w 61"/>
                <a:gd name="T69" fmla="*/ 12 h 45"/>
                <a:gd name="T70" fmla="*/ 7 w 61"/>
                <a:gd name="T71" fmla="*/ 10 h 45"/>
                <a:gd name="T72" fmla="*/ 8 w 61"/>
                <a:gd name="T73" fmla="*/ 5 h 45"/>
                <a:gd name="T74" fmla="*/ 11 w 61"/>
                <a:gd name="T75" fmla="*/ 5 h 45"/>
                <a:gd name="T76" fmla="*/ 14 w 61"/>
                <a:gd name="T77" fmla="*/ 3 h 45"/>
                <a:gd name="T78" fmla="*/ 16 w 61"/>
                <a:gd name="T7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" h="45">
                  <a:moveTo>
                    <a:pt x="16" y="0"/>
                  </a:moveTo>
                  <a:cubicBezTo>
                    <a:pt x="18" y="2"/>
                    <a:pt x="22" y="2"/>
                    <a:pt x="23" y="5"/>
                  </a:cubicBezTo>
                  <a:cubicBezTo>
                    <a:pt x="26" y="4"/>
                    <a:pt x="27" y="6"/>
                    <a:pt x="28" y="7"/>
                  </a:cubicBezTo>
                  <a:cubicBezTo>
                    <a:pt x="28" y="7"/>
                    <a:pt x="30" y="6"/>
                    <a:pt x="30" y="7"/>
                  </a:cubicBezTo>
                  <a:cubicBezTo>
                    <a:pt x="31" y="7"/>
                    <a:pt x="31" y="9"/>
                    <a:pt x="32" y="8"/>
                  </a:cubicBezTo>
                  <a:cubicBezTo>
                    <a:pt x="34" y="6"/>
                    <a:pt x="33" y="9"/>
                    <a:pt x="36" y="11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1"/>
                    <a:pt x="43" y="16"/>
                    <a:pt x="49" y="14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9"/>
                    <a:pt x="52" y="17"/>
                    <a:pt x="53" y="18"/>
                  </a:cubicBezTo>
                  <a:cubicBezTo>
                    <a:pt x="53" y="18"/>
                    <a:pt x="52" y="20"/>
                    <a:pt x="53" y="21"/>
                  </a:cubicBezTo>
                  <a:cubicBezTo>
                    <a:pt x="55" y="23"/>
                    <a:pt x="58" y="24"/>
                    <a:pt x="61" y="26"/>
                  </a:cubicBezTo>
                  <a:cubicBezTo>
                    <a:pt x="61" y="28"/>
                    <a:pt x="61" y="30"/>
                    <a:pt x="60" y="31"/>
                  </a:cubicBezTo>
                  <a:cubicBezTo>
                    <a:pt x="58" y="31"/>
                    <a:pt x="57" y="29"/>
                    <a:pt x="57" y="29"/>
                  </a:cubicBezTo>
                  <a:cubicBezTo>
                    <a:pt x="54" y="30"/>
                    <a:pt x="53" y="33"/>
                    <a:pt x="50" y="33"/>
                  </a:cubicBezTo>
                  <a:cubicBezTo>
                    <a:pt x="49" y="34"/>
                    <a:pt x="49" y="35"/>
                    <a:pt x="49" y="36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1" y="40"/>
                    <a:pt x="40" y="36"/>
                    <a:pt x="37" y="39"/>
                  </a:cubicBezTo>
                  <a:cubicBezTo>
                    <a:pt x="36" y="39"/>
                    <a:pt x="37" y="41"/>
                    <a:pt x="37" y="41"/>
                  </a:cubicBezTo>
                  <a:cubicBezTo>
                    <a:pt x="37" y="45"/>
                    <a:pt x="32" y="37"/>
                    <a:pt x="32" y="42"/>
                  </a:cubicBezTo>
                  <a:cubicBezTo>
                    <a:pt x="30" y="42"/>
                    <a:pt x="31" y="40"/>
                    <a:pt x="30" y="39"/>
                  </a:cubicBezTo>
                  <a:cubicBezTo>
                    <a:pt x="27" y="42"/>
                    <a:pt x="26" y="38"/>
                    <a:pt x="22" y="39"/>
                  </a:cubicBezTo>
                  <a:cubicBezTo>
                    <a:pt x="22" y="37"/>
                    <a:pt x="21" y="36"/>
                    <a:pt x="19" y="36"/>
                  </a:cubicBezTo>
                  <a:cubicBezTo>
                    <a:pt x="19" y="34"/>
                    <a:pt x="23" y="36"/>
                    <a:pt x="23" y="33"/>
                  </a:cubicBezTo>
                  <a:cubicBezTo>
                    <a:pt x="24" y="30"/>
                    <a:pt x="18" y="33"/>
                    <a:pt x="16" y="32"/>
                  </a:cubicBezTo>
                  <a:cubicBezTo>
                    <a:pt x="15" y="28"/>
                    <a:pt x="19" y="30"/>
                    <a:pt x="21" y="29"/>
                  </a:cubicBezTo>
                  <a:cubicBezTo>
                    <a:pt x="21" y="29"/>
                    <a:pt x="23" y="26"/>
                    <a:pt x="23" y="26"/>
                  </a:cubicBezTo>
                  <a:cubicBezTo>
                    <a:pt x="24" y="26"/>
                    <a:pt x="26" y="29"/>
                    <a:pt x="28" y="28"/>
                  </a:cubicBezTo>
                  <a:cubicBezTo>
                    <a:pt x="28" y="26"/>
                    <a:pt x="26" y="25"/>
                    <a:pt x="26" y="24"/>
                  </a:cubicBezTo>
                  <a:cubicBezTo>
                    <a:pt x="25" y="25"/>
                    <a:pt x="16" y="24"/>
                    <a:pt x="14" y="26"/>
                  </a:cubicBezTo>
                  <a:cubicBezTo>
                    <a:pt x="11" y="29"/>
                    <a:pt x="13" y="26"/>
                    <a:pt x="9" y="25"/>
                  </a:cubicBezTo>
                  <a:cubicBezTo>
                    <a:pt x="5" y="24"/>
                    <a:pt x="2" y="26"/>
                    <a:pt x="7" y="22"/>
                  </a:cubicBezTo>
                  <a:cubicBezTo>
                    <a:pt x="6" y="20"/>
                    <a:pt x="2" y="21"/>
                    <a:pt x="1" y="19"/>
                  </a:cubicBezTo>
                  <a:cubicBezTo>
                    <a:pt x="3" y="17"/>
                    <a:pt x="6" y="13"/>
                    <a:pt x="0" y="15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5" y="12"/>
                    <a:pt x="5" y="10"/>
                    <a:pt x="7" y="10"/>
                  </a:cubicBezTo>
                  <a:cubicBezTo>
                    <a:pt x="9" y="10"/>
                    <a:pt x="7" y="7"/>
                    <a:pt x="8" y="5"/>
                  </a:cubicBezTo>
                  <a:cubicBezTo>
                    <a:pt x="8" y="5"/>
                    <a:pt x="10" y="6"/>
                    <a:pt x="11" y="5"/>
                  </a:cubicBezTo>
                  <a:cubicBezTo>
                    <a:pt x="12" y="5"/>
                    <a:pt x="12" y="3"/>
                    <a:pt x="14" y="3"/>
                  </a:cubicBezTo>
                  <a:cubicBezTo>
                    <a:pt x="14" y="1"/>
                    <a:pt x="16" y="2"/>
                    <a:pt x="1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5" name="Freeform 105"/>
            <p:cNvSpPr/>
            <p:nvPr/>
          </p:nvSpPr>
          <p:spPr bwMode="auto">
            <a:xfrm>
              <a:off x="4598987" y="893762"/>
              <a:ext cx="306388" cy="153988"/>
            </a:xfrm>
            <a:custGeom>
              <a:avLst/>
              <a:gdLst>
                <a:gd name="T0" fmla="*/ 29 w 82"/>
                <a:gd name="T1" fmla="*/ 28 h 41"/>
                <a:gd name="T2" fmla="*/ 26 w 82"/>
                <a:gd name="T3" fmla="*/ 29 h 41"/>
                <a:gd name="T4" fmla="*/ 19 w 82"/>
                <a:gd name="T5" fmla="*/ 28 h 41"/>
                <a:gd name="T6" fmla="*/ 23 w 82"/>
                <a:gd name="T7" fmla="*/ 25 h 41"/>
                <a:gd name="T8" fmla="*/ 31 w 82"/>
                <a:gd name="T9" fmla="*/ 19 h 41"/>
                <a:gd name="T10" fmla="*/ 29 w 82"/>
                <a:gd name="T11" fmla="*/ 15 h 41"/>
                <a:gd name="T12" fmla="*/ 22 w 82"/>
                <a:gd name="T13" fmla="*/ 15 h 41"/>
                <a:gd name="T14" fmla="*/ 15 w 82"/>
                <a:gd name="T15" fmla="*/ 21 h 41"/>
                <a:gd name="T16" fmla="*/ 5 w 82"/>
                <a:gd name="T17" fmla="*/ 19 h 41"/>
                <a:gd name="T18" fmla="*/ 6 w 82"/>
                <a:gd name="T19" fmla="*/ 9 h 41"/>
                <a:gd name="T20" fmla="*/ 3 w 82"/>
                <a:gd name="T21" fmla="*/ 11 h 41"/>
                <a:gd name="T22" fmla="*/ 2 w 82"/>
                <a:gd name="T23" fmla="*/ 4 h 41"/>
                <a:gd name="T24" fmla="*/ 5 w 82"/>
                <a:gd name="T25" fmla="*/ 5 h 41"/>
                <a:gd name="T26" fmla="*/ 13 w 82"/>
                <a:gd name="T27" fmla="*/ 2 h 41"/>
                <a:gd name="T28" fmla="*/ 15 w 82"/>
                <a:gd name="T29" fmla="*/ 7 h 41"/>
                <a:gd name="T30" fmla="*/ 26 w 82"/>
                <a:gd name="T31" fmla="*/ 8 h 41"/>
                <a:gd name="T32" fmla="*/ 30 w 82"/>
                <a:gd name="T33" fmla="*/ 2 h 41"/>
                <a:gd name="T34" fmla="*/ 44 w 82"/>
                <a:gd name="T35" fmla="*/ 4 h 41"/>
                <a:gd name="T36" fmla="*/ 45 w 82"/>
                <a:gd name="T37" fmla="*/ 4 h 41"/>
                <a:gd name="T38" fmla="*/ 51 w 82"/>
                <a:gd name="T39" fmla="*/ 8 h 41"/>
                <a:gd name="T40" fmla="*/ 50 w 82"/>
                <a:gd name="T41" fmla="*/ 11 h 41"/>
                <a:gd name="T42" fmla="*/ 57 w 82"/>
                <a:gd name="T43" fmla="*/ 9 h 41"/>
                <a:gd name="T44" fmla="*/ 65 w 82"/>
                <a:gd name="T45" fmla="*/ 12 h 41"/>
                <a:gd name="T46" fmla="*/ 67 w 82"/>
                <a:gd name="T47" fmla="*/ 15 h 41"/>
                <a:gd name="T48" fmla="*/ 68 w 82"/>
                <a:gd name="T49" fmla="*/ 16 h 41"/>
                <a:gd name="T50" fmla="*/ 69 w 82"/>
                <a:gd name="T51" fmla="*/ 19 h 41"/>
                <a:gd name="T52" fmla="*/ 72 w 82"/>
                <a:gd name="T53" fmla="*/ 19 h 41"/>
                <a:gd name="T54" fmla="*/ 72 w 82"/>
                <a:gd name="T55" fmla="*/ 22 h 41"/>
                <a:gd name="T56" fmla="*/ 75 w 82"/>
                <a:gd name="T57" fmla="*/ 22 h 41"/>
                <a:gd name="T58" fmla="*/ 76 w 82"/>
                <a:gd name="T59" fmla="*/ 26 h 41"/>
                <a:gd name="T60" fmla="*/ 81 w 82"/>
                <a:gd name="T61" fmla="*/ 26 h 41"/>
                <a:gd name="T62" fmla="*/ 76 w 82"/>
                <a:gd name="T63" fmla="*/ 29 h 41"/>
                <a:gd name="T64" fmla="*/ 76 w 82"/>
                <a:gd name="T65" fmla="*/ 30 h 41"/>
                <a:gd name="T66" fmla="*/ 62 w 82"/>
                <a:gd name="T67" fmla="*/ 30 h 41"/>
                <a:gd name="T68" fmla="*/ 62 w 82"/>
                <a:gd name="T69" fmla="*/ 22 h 41"/>
                <a:gd name="T70" fmla="*/ 48 w 82"/>
                <a:gd name="T71" fmla="*/ 21 h 41"/>
                <a:gd name="T72" fmla="*/ 47 w 82"/>
                <a:gd name="T73" fmla="*/ 25 h 41"/>
                <a:gd name="T74" fmla="*/ 44 w 82"/>
                <a:gd name="T75" fmla="*/ 25 h 41"/>
                <a:gd name="T76" fmla="*/ 41 w 82"/>
                <a:gd name="T77" fmla="*/ 28 h 41"/>
                <a:gd name="T78" fmla="*/ 43 w 82"/>
                <a:gd name="T79" fmla="*/ 29 h 41"/>
                <a:gd name="T80" fmla="*/ 38 w 82"/>
                <a:gd name="T81" fmla="*/ 30 h 41"/>
                <a:gd name="T82" fmla="*/ 38 w 82"/>
                <a:gd name="T83" fmla="*/ 39 h 41"/>
                <a:gd name="T84" fmla="*/ 20 w 82"/>
                <a:gd name="T85" fmla="*/ 33 h 41"/>
                <a:gd name="T86" fmla="*/ 24 w 82"/>
                <a:gd name="T87" fmla="*/ 30 h 41"/>
                <a:gd name="T88" fmla="*/ 30 w 82"/>
                <a:gd name="T89" fmla="*/ 30 h 41"/>
                <a:gd name="T90" fmla="*/ 29 w 82"/>
                <a:gd name="T9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41">
                  <a:moveTo>
                    <a:pt x="29" y="28"/>
                  </a:moveTo>
                  <a:cubicBezTo>
                    <a:pt x="28" y="25"/>
                    <a:pt x="26" y="29"/>
                    <a:pt x="26" y="29"/>
                  </a:cubicBezTo>
                  <a:cubicBezTo>
                    <a:pt x="24" y="29"/>
                    <a:pt x="22" y="26"/>
                    <a:pt x="19" y="28"/>
                  </a:cubicBezTo>
                  <a:cubicBezTo>
                    <a:pt x="19" y="25"/>
                    <a:pt x="21" y="26"/>
                    <a:pt x="23" y="25"/>
                  </a:cubicBezTo>
                  <a:cubicBezTo>
                    <a:pt x="26" y="23"/>
                    <a:pt x="28" y="20"/>
                    <a:pt x="31" y="19"/>
                  </a:cubicBezTo>
                  <a:cubicBezTo>
                    <a:pt x="31" y="18"/>
                    <a:pt x="28" y="18"/>
                    <a:pt x="29" y="15"/>
                  </a:cubicBezTo>
                  <a:cubicBezTo>
                    <a:pt x="26" y="14"/>
                    <a:pt x="23" y="19"/>
                    <a:pt x="22" y="15"/>
                  </a:cubicBezTo>
                  <a:cubicBezTo>
                    <a:pt x="20" y="17"/>
                    <a:pt x="17" y="19"/>
                    <a:pt x="15" y="21"/>
                  </a:cubicBezTo>
                  <a:cubicBezTo>
                    <a:pt x="10" y="21"/>
                    <a:pt x="10" y="18"/>
                    <a:pt x="5" y="19"/>
                  </a:cubicBezTo>
                  <a:cubicBezTo>
                    <a:pt x="8" y="17"/>
                    <a:pt x="8" y="14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0" y="11"/>
                    <a:pt x="3" y="6"/>
                    <a:pt x="2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6" y="2"/>
                    <a:pt x="13" y="6"/>
                    <a:pt x="13" y="2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0" y="8"/>
                    <a:pt x="25" y="0"/>
                    <a:pt x="26" y="8"/>
                  </a:cubicBezTo>
                  <a:cubicBezTo>
                    <a:pt x="30" y="8"/>
                    <a:pt x="30" y="6"/>
                    <a:pt x="30" y="2"/>
                  </a:cubicBezTo>
                  <a:cubicBezTo>
                    <a:pt x="34" y="4"/>
                    <a:pt x="38" y="3"/>
                    <a:pt x="44" y="4"/>
                  </a:cubicBezTo>
                  <a:cubicBezTo>
                    <a:pt x="45" y="4"/>
                    <a:pt x="45" y="6"/>
                    <a:pt x="45" y="4"/>
                  </a:cubicBezTo>
                  <a:cubicBezTo>
                    <a:pt x="48" y="4"/>
                    <a:pt x="46" y="10"/>
                    <a:pt x="51" y="8"/>
                  </a:cubicBezTo>
                  <a:cubicBezTo>
                    <a:pt x="51" y="9"/>
                    <a:pt x="50" y="9"/>
                    <a:pt x="50" y="11"/>
                  </a:cubicBezTo>
                  <a:cubicBezTo>
                    <a:pt x="52" y="10"/>
                    <a:pt x="57" y="12"/>
                    <a:pt x="57" y="9"/>
                  </a:cubicBezTo>
                  <a:cubicBezTo>
                    <a:pt x="58" y="11"/>
                    <a:pt x="59" y="13"/>
                    <a:pt x="65" y="12"/>
                  </a:cubicBezTo>
                  <a:cubicBezTo>
                    <a:pt x="63" y="15"/>
                    <a:pt x="64" y="14"/>
                    <a:pt x="67" y="15"/>
                  </a:cubicBezTo>
                  <a:cubicBezTo>
                    <a:pt x="67" y="15"/>
                    <a:pt x="66" y="16"/>
                    <a:pt x="68" y="16"/>
                  </a:cubicBezTo>
                  <a:cubicBezTo>
                    <a:pt x="70" y="17"/>
                    <a:pt x="68" y="18"/>
                    <a:pt x="69" y="19"/>
                  </a:cubicBezTo>
                  <a:cubicBezTo>
                    <a:pt x="70" y="20"/>
                    <a:pt x="72" y="19"/>
                    <a:pt x="72" y="19"/>
                  </a:cubicBezTo>
                  <a:cubicBezTo>
                    <a:pt x="73" y="20"/>
                    <a:pt x="72" y="22"/>
                    <a:pt x="72" y="22"/>
                  </a:cubicBezTo>
                  <a:cubicBezTo>
                    <a:pt x="73" y="23"/>
                    <a:pt x="75" y="22"/>
                    <a:pt x="75" y="22"/>
                  </a:cubicBezTo>
                  <a:cubicBezTo>
                    <a:pt x="76" y="23"/>
                    <a:pt x="75" y="25"/>
                    <a:pt x="76" y="26"/>
                  </a:cubicBezTo>
                  <a:cubicBezTo>
                    <a:pt x="79" y="27"/>
                    <a:pt x="80" y="24"/>
                    <a:pt x="81" y="26"/>
                  </a:cubicBezTo>
                  <a:cubicBezTo>
                    <a:pt x="82" y="30"/>
                    <a:pt x="77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3" y="32"/>
                    <a:pt x="67" y="30"/>
                    <a:pt x="62" y="30"/>
                  </a:cubicBezTo>
                  <a:cubicBezTo>
                    <a:pt x="61" y="26"/>
                    <a:pt x="62" y="27"/>
                    <a:pt x="62" y="22"/>
                  </a:cubicBezTo>
                  <a:cubicBezTo>
                    <a:pt x="61" y="18"/>
                    <a:pt x="51" y="18"/>
                    <a:pt x="48" y="21"/>
                  </a:cubicBezTo>
                  <a:cubicBezTo>
                    <a:pt x="46" y="21"/>
                    <a:pt x="48" y="24"/>
                    <a:pt x="47" y="25"/>
                  </a:cubicBezTo>
                  <a:cubicBezTo>
                    <a:pt x="47" y="25"/>
                    <a:pt x="44" y="24"/>
                    <a:pt x="44" y="25"/>
                  </a:cubicBezTo>
                  <a:cubicBezTo>
                    <a:pt x="43" y="26"/>
                    <a:pt x="44" y="28"/>
                    <a:pt x="41" y="28"/>
                  </a:cubicBezTo>
                  <a:cubicBezTo>
                    <a:pt x="41" y="29"/>
                    <a:pt x="42" y="29"/>
                    <a:pt x="43" y="29"/>
                  </a:cubicBezTo>
                  <a:cubicBezTo>
                    <a:pt x="42" y="31"/>
                    <a:pt x="40" y="30"/>
                    <a:pt x="38" y="30"/>
                  </a:cubicBezTo>
                  <a:cubicBezTo>
                    <a:pt x="37" y="35"/>
                    <a:pt x="38" y="34"/>
                    <a:pt x="38" y="39"/>
                  </a:cubicBezTo>
                  <a:cubicBezTo>
                    <a:pt x="34" y="40"/>
                    <a:pt x="21" y="41"/>
                    <a:pt x="20" y="33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8" y="30"/>
                    <a:pt x="27" y="33"/>
                    <a:pt x="30" y="30"/>
                  </a:cubicBezTo>
                  <a:cubicBezTo>
                    <a:pt x="29" y="29"/>
                    <a:pt x="26" y="28"/>
                    <a:pt x="29" y="2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6" name="Freeform 106"/>
            <p:cNvSpPr/>
            <p:nvPr/>
          </p:nvSpPr>
          <p:spPr bwMode="auto">
            <a:xfrm>
              <a:off x="1736725" y="1014412"/>
              <a:ext cx="146050" cy="74613"/>
            </a:xfrm>
            <a:custGeom>
              <a:avLst/>
              <a:gdLst>
                <a:gd name="T0" fmla="*/ 38 w 39"/>
                <a:gd name="T1" fmla="*/ 3 h 20"/>
                <a:gd name="T2" fmla="*/ 38 w 39"/>
                <a:gd name="T3" fmla="*/ 7 h 20"/>
                <a:gd name="T4" fmla="*/ 36 w 39"/>
                <a:gd name="T5" fmla="*/ 7 h 20"/>
                <a:gd name="T6" fmla="*/ 36 w 39"/>
                <a:gd name="T7" fmla="*/ 11 h 20"/>
                <a:gd name="T8" fmla="*/ 31 w 39"/>
                <a:gd name="T9" fmla="*/ 14 h 20"/>
                <a:gd name="T10" fmla="*/ 27 w 39"/>
                <a:gd name="T11" fmla="*/ 10 h 20"/>
                <a:gd name="T12" fmla="*/ 23 w 39"/>
                <a:gd name="T13" fmla="*/ 13 h 20"/>
                <a:gd name="T14" fmla="*/ 17 w 39"/>
                <a:gd name="T15" fmla="*/ 18 h 20"/>
                <a:gd name="T16" fmla="*/ 2 w 39"/>
                <a:gd name="T17" fmla="*/ 18 h 20"/>
                <a:gd name="T18" fmla="*/ 0 w 39"/>
                <a:gd name="T19" fmla="*/ 13 h 20"/>
                <a:gd name="T20" fmla="*/ 6 w 39"/>
                <a:gd name="T21" fmla="*/ 14 h 20"/>
                <a:gd name="T22" fmla="*/ 12 w 39"/>
                <a:gd name="T23" fmla="*/ 10 h 20"/>
                <a:gd name="T24" fmla="*/ 14 w 39"/>
                <a:gd name="T25" fmla="*/ 7 h 20"/>
                <a:gd name="T26" fmla="*/ 19 w 39"/>
                <a:gd name="T27" fmla="*/ 6 h 20"/>
                <a:gd name="T28" fmla="*/ 20 w 39"/>
                <a:gd name="T29" fmla="*/ 6 h 20"/>
                <a:gd name="T30" fmla="*/ 23 w 39"/>
                <a:gd name="T31" fmla="*/ 3 h 20"/>
                <a:gd name="T32" fmla="*/ 28 w 39"/>
                <a:gd name="T33" fmla="*/ 3 h 20"/>
                <a:gd name="T34" fmla="*/ 38 w 39"/>
                <a:gd name="T35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8" y="3"/>
                  </a:moveTo>
                  <a:cubicBezTo>
                    <a:pt x="38" y="3"/>
                    <a:pt x="39" y="6"/>
                    <a:pt x="38" y="7"/>
                  </a:cubicBezTo>
                  <a:cubicBezTo>
                    <a:pt x="38" y="7"/>
                    <a:pt x="36" y="6"/>
                    <a:pt x="36" y="7"/>
                  </a:cubicBezTo>
                  <a:cubicBezTo>
                    <a:pt x="35" y="7"/>
                    <a:pt x="37" y="11"/>
                    <a:pt x="36" y="11"/>
                  </a:cubicBezTo>
                  <a:cubicBezTo>
                    <a:pt x="34" y="11"/>
                    <a:pt x="32" y="9"/>
                    <a:pt x="31" y="14"/>
                  </a:cubicBezTo>
                  <a:cubicBezTo>
                    <a:pt x="29" y="14"/>
                    <a:pt x="30" y="9"/>
                    <a:pt x="27" y="10"/>
                  </a:cubicBezTo>
                  <a:cubicBezTo>
                    <a:pt x="24" y="9"/>
                    <a:pt x="25" y="12"/>
                    <a:pt x="23" y="13"/>
                  </a:cubicBezTo>
                  <a:cubicBezTo>
                    <a:pt x="21" y="15"/>
                    <a:pt x="17" y="14"/>
                    <a:pt x="17" y="18"/>
                  </a:cubicBezTo>
                  <a:cubicBezTo>
                    <a:pt x="11" y="20"/>
                    <a:pt x="8" y="19"/>
                    <a:pt x="2" y="18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9" y="10"/>
                    <a:pt x="12" y="10"/>
                  </a:cubicBezTo>
                  <a:cubicBezTo>
                    <a:pt x="12" y="10"/>
                    <a:pt x="14" y="6"/>
                    <a:pt x="14" y="7"/>
                  </a:cubicBezTo>
                  <a:cubicBezTo>
                    <a:pt x="17" y="10"/>
                    <a:pt x="15" y="6"/>
                    <a:pt x="19" y="6"/>
                  </a:cubicBezTo>
                  <a:cubicBezTo>
                    <a:pt x="19" y="5"/>
                    <a:pt x="20" y="6"/>
                    <a:pt x="20" y="6"/>
                  </a:cubicBezTo>
                  <a:cubicBezTo>
                    <a:pt x="21" y="5"/>
                    <a:pt x="23" y="3"/>
                    <a:pt x="23" y="3"/>
                  </a:cubicBezTo>
                  <a:cubicBezTo>
                    <a:pt x="25" y="2"/>
                    <a:pt x="27" y="3"/>
                    <a:pt x="28" y="3"/>
                  </a:cubicBezTo>
                  <a:cubicBezTo>
                    <a:pt x="30" y="2"/>
                    <a:pt x="35" y="0"/>
                    <a:pt x="3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7" name="Freeform 107"/>
            <p:cNvSpPr/>
            <p:nvPr/>
          </p:nvSpPr>
          <p:spPr bwMode="auto">
            <a:xfrm>
              <a:off x="2135187" y="1042987"/>
              <a:ext cx="146050" cy="76200"/>
            </a:xfrm>
            <a:custGeom>
              <a:avLst/>
              <a:gdLst>
                <a:gd name="T0" fmla="*/ 35 w 39"/>
                <a:gd name="T1" fmla="*/ 2 h 20"/>
                <a:gd name="T2" fmla="*/ 39 w 39"/>
                <a:gd name="T3" fmla="*/ 14 h 20"/>
                <a:gd name="T4" fmla="*/ 36 w 39"/>
                <a:gd name="T5" fmla="*/ 13 h 20"/>
                <a:gd name="T6" fmla="*/ 36 w 39"/>
                <a:gd name="T7" fmla="*/ 17 h 20"/>
                <a:gd name="T8" fmla="*/ 31 w 39"/>
                <a:gd name="T9" fmla="*/ 19 h 20"/>
                <a:gd name="T10" fmla="*/ 29 w 39"/>
                <a:gd name="T11" fmla="*/ 20 h 20"/>
                <a:gd name="T12" fmla="*/ 25 w 39"/>
                <a:gd name="T13" fmla="*/ 20 h 20"/>
                <a:gd name="T14" fmla="*/ 25 w 39"/>
                <a:gd name="T15" fmla="*/ 14 h 20"/>
                <a:gd name="T16" fmla="*/ 11 w 39"/>
                <a:gd name="T17" fmla="*/ 13 h 20"/>
                <a:gd name="T18" fmla="*/ 0 w 39"/>
                <a:gd name="T19" fmla="*/ 6 h 20"/>
                <a:gd name="T20" fmla="*/ 1 w 39"/>
                <a:gd name="T21" fmla="*/ 3 h 20"/>
                <a:gd name="T22" fmla="*/ 4 w 39"/>
                <a:gd name="T23" fmla="*/ 5 h 20"/>
                <a:gd name="T24" fmla="*/ 11 w 39"/>
                <a:gd name="T25" fmla="*/ 7 h 20"/>
                <a:gd name="T26" fmla="*/ 14 w 39"/>
                <a:gd name="T27" fmla="*/ 7 h 20"/>
                <a:gd name="T28" fmla="*/ 15 w 39"/>
                <a:gd name="T29" fmla="*/ 10 h 20"/>
                <a:gd name="T30" fmla="*/ 16 w 39"/>
                <a:gd name="T31" fmla="*/ 5 h 20"/>
                <a:gd name="T32" fmla="*/ 19 w 39"/>
                <a:gd name="T33" fmla="*/ 7 h 20"/>
                <a:gd name="T34" fmla="*/ 35 w 39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5" y="2"/>
                  </a:moveTo>
                  <a:cubicBezTo>
                    <a:pt x="33" y="9"/>
                    <a:pt x="39" y="9"/>
                    <a:pt x="39" y="14"/>
                  </a:cubicBezTo>
                  <a:cubicBezTo>
                    <a:pt x="38" y="15"/>
                    <a:pt x="37" y="12"/>
                    <a:pt x="36" y="13"/>
                  </a:cubicBezTo>
                  <a:cubicBezTo>
                    <a:pt x="35" y="14"/>
                    <a:pt x="37" y="17"/>
                    <a:pt x="36" y="17"/>
                  </a:cubicBezTo>
                  <a:cubicBezTo>
                    <a:pt x="35" y="18"/>
                    <a:pt x="32" y="18"/>
                    <a:pt x="31" y="19"/>
                  </a:cubicBezTo>
                  <a:cubicBezTo>
                    <a:pt x="30" y="19"/>
                    <a:pt x="30" y="20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3" y="18"/>
                    <a:pt x="23" y="16"/>
                    <a:pt x="25" y="14"/>
                  </a:cubicBezTo>
                  <a:cubicBezTo>
                    <a:pt x="20" y="17"/>
                    <a:pt x="17" y="13"/>
                    <a:pt x="11" y="13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0" y="6"/>
                    <a:pt x="1" y="3"/>
                    <a:pt x="1" y="3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5"/>
                    <a:pt x="10" y="6"/>
                    <a:pt x="11" y="7"/>
                  </a:cubicBezTo>
                  <a:cubicBezTo>
                    <a:pt x="11" y="8"/>
                    <a:pt x="13" y="7"/>
                    <a:pt x="14" y="7"/>
                  </a:cubicBezTo>
                  <a:cubicBezTo>
                    <a:pt x="14" y="8"/>
                    <a:pt x="13" y="11"/>
                    <a:pt x="15" y="10"/>
                  </a:cubicBezTo>
                  <a:cubicBezTo>
                    <a:pt x="19" y="9"/>
                    <a:pt x="13" y="6"/>
                    <a:pt x="16" y="5"/>
                  </a:cubicBezTo>
                  <a:cubicBezTo>
                    <a:pt x="19" y="3"/>
                    <a:pt x="19" y="7"/>
                    <a:pt x="19" y="7"/>
                  </a:cubicBezTo>
                  <a:cubicBezTo>
                    <a:pt x="24" y="7"/>
                    <a:pt x="26" y="0"/>
                    <a:pt x="3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8" name="Freeform 108"/>
            <p:cNvSpPr/>
            <p:nvPr/>
          </p:nvSpPr>
          <p:spPr bwMode="auto">
            <a:xfrm>
              <a:off x="1852612" y="1047750"/>
              <a:ext cx="258763" cy="96838"/>
            </a:xfrm>
            <a:custGeom>
              <a:avLst/>
              <a:gdLst>
                <a:gd name="T0" fmla="*/ 31 w 69"/>
                <a:gd name="T1" fmla="*/ 9 h 26"/>
                <a:gd name="T2" fmla="*/ 45 w 69"/>
                <a:gd name="T3" fmla="*/ 15 h 26"/>
                <a:gd name="T4" fmla="*/ 45 w 69"/>
                <a:gd name="T5" fmla="*/ 8 h 26"/>
                <a:gd name="T6" fmla="*/ 41 w 69"/>
                <a:gd name="T7" fmla="*/ 2 h 26"/>
                <a:gd name="T8" fmla="*/ 51 w 69"/>
                <a:gd name="T9" fmla="*/ 1 h 26"/>
                <a:gd name="T10" fmla="*/ 54 w 69"/>
                <a:gd name="T11" fmla="*/ 4 h 26"/>
                <a:gd name="T12" fmla="*/ 54 w 69"/>
                <a:gd name="T13" fmla="*/ 6 h 26"/>
                <a:gd name="T14" fmla="*/ 59 w 69"/>
                <a:gd name="T15" fmla="*/ 11 h 26"/>
                <a:gd name="T16" fmla="*/ 63 w 69"/>
                <a:gd name="T17" fmla="*/ 8 h 26"/>
                <a:gd name="T18" fmla="*/ 68 w 69"/>
                <a:gd name="T19" fmla="*/ 11 h 26"/>
                <a:gd name="T20" fmla="*/ 69 w 69"/>
                <a:gd name="T21" fmla="*/ 13 h 26"/>
                <a:gd name="T22" fmla="*/ 68 w 69"/>
                <a:gd name="T23" fmla="*/ 19 h 26"/>
                <a:gd name="T24" fmla="*/ 59 w 69"/>
                <a:gd name="T25" fmla="*/ 20 h 26"/>
                <a:gd name="T26" fmla="*/ 54 w 69"/>
                <a:gd name="T27" fmla="*/ 19 h 26"/>
                <a:gd name="T28" fmla="*/ 41 w 69"/>
                <a:gd name="T29" fmla="*/ 22 h 26"/>
                <a:gd name="T30" fmla="*/ 38 w 69"/>
                <a:gd name="T31" fmla="*/ 22 h 26"/>
                <a:gd name="T32" fmla="*/ 34 w 69"/>
                <a:gd name="T33" fmla="*/ 23 h 26"/>
                <a:gd name="T34" fmla="*/ 20 w 69"/>
                <a:gd name="T35" fmla="*/ 26 h 26"/>
                <a:gd name="T36" fmla="*/ 33 w 69"/>
                <a:gd name="T37" fmla="*/ 22 h 26"/>
                <a:gd name="T38" fmla="*/ 26 w 69"/>
                <a:gd name="T39" fmla="*/ 19 h 26"/>
                <a:gd name="T40" fmla="*/ 20 w 69"/>
                <a:gd name="T41" fmla="*/ 16 h 26"/>
                <a:gd name="T42" fmla="*/ 14 w 69"/>
                <a:gd name="T43" fmla="*/ 19 h 26"/>
                <a:gd name="T44" fmla="*/ 10 w 69"/>
                <a:gd name="T45" fmla="*/ 18 h 26"/>
                <a:gd name="T46" fmla="*/ 0 w 69"/>
                <a:gd name="T47" fmla="*/ 16 h 26"/>
                <a:gd name="T48" fmla="*/ 3 w 69"/>
                <a:gd name="T49" fmla="*/ 13 h 26"/>
                <a:gd name="T50" fmla="*/ 5 w 69"/>
                <a:gd name="T51" fmla="*/ 9 h 26"/>
                <a:gd name="T52" fmla="*/ 10 w 69"/>
                <a:gd name="T53" fmla="*/ 8 h 26"/>
                <a:gd name="T54" fmla="*/ 9 w 69"/>
                <a:gd name="T55" fmla="*/ 5 h 26"/>
                <a:gd name="T56" fmla="*/ 12 w 69"/>
                <a:gd name="T57" fmla="*/ 5 h 26"/>
                <a:gd name="T58" fmla="*/ 16 w 69"/>
                <a:gd name="T59" fmla="*/ 4 h 26"/>
                <a:gd name="T60" fmla="*/ 23 w 69"/>
                <a:gd name="T61" fmla="*/ 5 h 26"/>
                <a:gd name="T62" fmla="*/ 24 w 69"/>
                <a:gd name="T63" fmla="*/ 8 h 26"/>
                <a:gd name="T64" fmla="*/ 27 w 69"/>
                <a:gd name="T65" fmla="*/ 8 h 26"/>
                <a:gd name="T66" fmla="*/ 27 w 69"/>
                <a:gd name="T67" fmla="*/ 12 h 26"/>
                <a:gd name="T68" fmla="*/ 31 w 69"/>
                <a:gd name="T6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26">
                  <a:moveTo>
                    <a:pt x="31" y="9"/>
                  </a:moveTo>
                  <a:cubicBezTo>
                    <a:pt x="30" y="14"/>
                    <a:pt x="43" y="12"/>
                    <a:pt x="45" y="15"/>
                  </a:cubicBezTo>
                  <a:cubicBezTo>
                    <a:pt x="48" y="9"/>
                    <a:pt x="36" y="8"/>
                    <a:pt x="45" y="8"/>
                  </a:cubicBezTo>
                  <a:cubicBezTo>
                    <a:pt x="47" y="2"/>
                    <a:pt x="39" y="7"/>
                    <a:pt x="41" y="2"/>
                  </a:cubicBezTo>
                  <a:cubicBezTo>
                    <a:pt x="45" y="3"/>
                    <a:pt x="46" y="0"/>
                    <a:pt x="51" y="1"/>
                  </a:cubicBezTo>
                  <a:cubicBezTo>
                    <a:pt x="50" y="4"/>
                    <a:pt x="53" y="3"/>
                    <a:pt x="54" y="4"/>
                  </a:cubicBezTo>
                  <a:cubicBezTo>
                    <a:pt x="54" y="4"/>
                    <a:pt x="53" y="6"/>
                    <a:pt x="54" y="6"/>
                  </a:cubicBezTo>
                  <a:cubicBezTo>
                    <a:pt x="55" y="7"/>
                    <a:pt x="57" y="8"/>
                    <a:pt x="59" y="11"/>
                  </a:cubicBezTo>
                  <a:cubicBezTo>
                    <a:pt x="61" y="10"/>
                    <a:pt x="61" y="7"/>
                    <a:pt x="63" y="8"/>
                  </a:cubicBezTo>
                  <a:cubicBezTo>
                    <a:pt x="66" y="8"/>
                    <a:pt x="67" y="9"/>
                    <a:pt x="68" y="11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7" y="15"/>
                    <a:pt x="69" y="14"/>
                    <a:pt x="68" y="19"/>
                  </a:cubicBezTo>
                  <a:cubicBezTo>
                    <a:pt x="65" y="16"/>
                    <a:pt x="62" y="20"/>
                    <a:pt x="59" y="20"/>
                  </a:cubicBezTo>
                  <a:cubicBezTo>
                    <a:pt x="57" y="21"/>
                    <a:pt x="56" y="19"/>
                    <a:pt x="54" y="19"/>
                  </a:cubicBezTo>
                  <a:cubicBezTo>
                    <a:pt x="50" y="19"/>
                    <a:pt x="44" y="21"/>
                    <a:pt x="41" y="22"/>
                  </a:cubicBezTo>
                  <a:cubicBezTo>
                    <a:pt x="40" y="22"/>
                    <a:pt x="38" y="21"/>
                    <a:pt x="38" y="22"/>
                  </a:cubicBezTo>
                  <a:cubicBezTo>
                    <a:pt x="37" y="23"/>
                    <a:pt x="36" y="22"/>
                    <a:pt x="34" y="23"/>
                  </a:cubicBezTo>
                  <a:cubicBezTo>
                    <a:pt x="32" y="24"/>
                    <a:pt x="25" y="26"/>
                    <a:pt x="20" y="26"/>
                  </a:cubicBezTo>
                  <a:cubicBezTo>
                    <a:pt x="21" y="21"/>
                    <a:pt x="27" y="22"/>
                    <a:pt x="33" y="22"/>
                  </a:cubicBezTo>
                  <a:cubicBezTo>
                    <a:pt x="33" y="16"/>
                    <a:pt x="28" y="20"/>
                    <a:pt x="26" y="19"/>
                  </a:cubicBezTo>
                  <a:cubicBezTo>
                    <a:pt x="23" y="18"/>
                    <a:pt x="22" y="18"/>
                    <a:pt x="20" y="16"/>
                  </a:cubicBezTo>
                  <a:cubicBezTo>
                    <a:pt x="17" y="15"/>
                    <a:pt x="17" y="19"/>
                    <a:pt x="14" y="19"/>
                  </a:cubicBezTo>
                  <a:cubicBezTo>
                    <a:pt x="12" y="19"/>
                    <a:pt x="12" y="18"/>
                    <a:pt x="10" y="18"/>
                  </a:cubicBezTo>
                  <a:cubicBezTo>
                    <a:pt x="7" y="17"/>
                    <a:pt x="3" y="19"/>
                    <a:pt x="0" y="16"/>
                  </a:cubicBezTo>
                  <a:cubicBezTo>
                    <a:pt x="0" y="14"/>
                    <a:pt x="2" y="14"/>
                    <a:pt x="3" y="13"/>
                  </a:cubicBezTo>
                  <a:cubicBezTo>
                    <a:pt x="3" y="13"/>
                    <a:pt x="4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5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4"/>
                    <a:pt x="23" y="5"/>
                  </a:cubicBezTo>
                  <a:cubicBezTo>
                    <a:pt x="24" y="6"/>
                    <a:pt x="23" y="7"/>
                    <a:pt x="24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9"/>
                    <a:pt x="24" y="13"/>
                    <a:pt x="27" y="12"/>
                  </a:cubicBezTo>
                  <a:cubicBezTo>
                    <a:pt x="28" y="12"/>
                    <a:pt x="29" y="8"/>
                    <a:pt x="31" y="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9" name="Freeform 109"/>
            <p:cNvSpPr/>
            <p:nvPr/>
          </p:nvSpPr>
          <p:spPr bwMode="auto">
            <a:xfrm>
              <a:off x="1676400" y="1144587"/>
              <a:ext cx="206375" cy="139700"/>
            </a:xfrm>
            <a:custGeom>
              <a:avLst/>
              <a:gdLst>
                <a:gd name="T0" fmla="*/ 7 w 55"/>
                <a:gd name="T1" fmla="*/ 1 h 37"/>
                <a:gd name="T2" fmla="*/ 30 w 55"/>
                <a:gd name="T3" fmla="*/ 3 h 37"/>
                <a:gd name="T4" fmla="*/ 33 w 55"/>
                <a:gd name="T5" fmla="*/ 3 h 37"/>
                <a:gd name="T6" fmla="*/ 39 w 55"/>
                <a:gd name="T7" fmla="*/ 4 h 37"/>
                <a:gd name="T8" fmla="*/ 44 w 55"/>
                <a:gd name="T9" fmla="*/ 4 h 37"/>
                <a:gd name="T10" fmla="*/ 46 w 55"/>
                <a:gd name="T11" fmla="*/ 6 h 37"/>
                <a:gd name="T12" fmla="*/ 54 w 55"/>
                <a:gd name="T13" fmla="*/ 11 h 37"/>
                <a:gd name="T14" fmla="*/ 42 w 55"/>
                <a:gd name="T15" fmla="*/ 14 h 37"/>
                <a:gd name="T16" fmla="*/ 40 w 55"/>
                <a:gd name="T17" fmla="*/ 17 h 37"/>
                <a:gd name="T18" fmla="*/ 37 w 55"/>
                <a:gd name="T19" fmla="*/ 15 h 37"/>
                <a:gd name="T20" fmla="*/ 36 w 55"/>
                <a:gd name="T21" fmla="*/ 17 h 37"/>
                <a:gd name="T22" fmla="*/ 37 w 55"/>
                <a:gd name="T23" fmla="*/ 18 h 37"/>
                <a:gd name="T24" fmla="*/ 35 w 55"/>
                <a:gd name="T25" fmla="*/ 20 h 37"/>
                <a:gd name="T26" fmla="*/ 35 w 55"/>
                <a:gd name="T27" fmla="*/ 22 h 37"/>
                <a:gd name="T28" fmla="*/ 32 w 55"/>
                <a:gd name="T29" fmla="*/ 22 h 37"/>
                <a:gd name="T30" fmla="*/ 29 w 55"/>
                <a:gd name="T31" fmla="*/ 25 h 37"/>
                <a:gd name="T32" fmla="*/ 29 w 55"/>
                <a:gd name="T33" fmla="*/ 31 h 37"/>
                <a:gd name="T34" fmla="*/ 12 w 55"/>
                <a:gd name="T35" fmla="*/ 35 h 37"/>
                <a:gd name="T36" fmla="*/ 0 w 55"/>
                <a:gd name="T37" fmla="*/ 27 h 37"/>
                <a:gd name="T38" fmla="*/ 4 w 55"/>
                <a:gd name="T39" fmla="*/ 24 h 37"/>
                <a:gd name="T40" fmla="*/ 5 w 55"/>
                <a:gd name="T41" fmla="*/ 21 h 37"/>
                <a:gd name="T42" fmla="*/ 4 w 55"/>
                <a:gd name="T43" fmla="*/ 15 h 37"/>
                <a:gd name="T44" fmla="*/ 7 w 55"/>
                <a:gd name="T45" fmla="*/ 14 h 37"/>
                <a:gd name="T46" fmla="*/ 9 w 55"/>
                <a:gd name="T47" fmla="*/ 8 h 37"/>
                <a:gd name="T48" fmla="*/ 7 w 55"/>
                <a:gd name="T4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37">
                  <a:moveTo>
                    <a:pt x="7" y="1"/>
                  </a:moveTo>
                  <a:cubicBezTo>
                    <a:pt x="15" y="2"/>
                    <a:pt x="24" y="0"/>
                    <a:pt x="30" y="3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5" y="4"/>
                    <a:pt x="37" y="3"/>
                    <a:pt x="39" y="4"/>
                  </a:cubicBezTo>
                  <a:cubicBezTo>
                    <a:pt x="41" y="7"/>
                    <a:pt x="39" y="3"/>
                    <a:pt x="44" y="4"/>
                  </a:cubicBezTo>
                  <a:cubicBezTo>
                    <a:pt x="45" y="4"/>
                    <a:pt x="45" y="6"/>
                    <a:pt x="46" y="6"/>
                  </a:cubicBezTo>
                  <a:cubicBezTo>
                    <a:pt x="47" y="6"/>
                    <a:pt x="55" y="8"/>
                    <a:pt x="54" y="11"/>
                  </a:cubicBezTo>
                  <a:cubicBezTo>
                    <a:pt x="50" y="12"/>
                    <a:pt x="45" y="13"/>
                    <a:pt x="42" y="14"/>
                  </a:cubicBezTo>
                  <a:cubicBezTo>
                    <a:pt x="40" y="15"/>
                    <a:pt x="41" y="16"/>
                    <a:pt x="40" y="17"/>
                  </a:cubicBezTo>
                  <a:cubicBezTo>
                    <a:pt x="40" y="17"/>
                    <a:pt x="38" y="15"/>
                    <a:pt x="37" y="15"/>
                  </a:cubicBezTo>
                  <a:cubicBezTo>
                    <a:pt x="38" y="15"/>
                    <a:pt x="36" y="18"/>
                    <a:pt x="36" y="17"/>
                  </a:cubicBezTo>
                  <a:cubicBezTo>
                    <a:pt x="36" y="18"/>
                    <a:pt x="37" y="19"/>
                    <a:pt x="37" y="18"/>
                  </a:cubicBezTo>
                  <a:cubicBezTo>
                    <a:pt x="37" y="20"/>
                    <a:pt x="35" y="19"/>
                    <a:pt x="35" y="20"/>
                  </a:cubicBezTo>
                  <a:cubicBezTo>
                    <a:pt x="34" y="20"/>
                    <a:pt x="35" y="22"/>
                    <a:pt x="35" y="22"/>
                  </a:cubicBezTo>
                  <a:cubicBezTo>
                    <a:pt x="34" y="23"/>
                    <a:pt x="32" y="22"/>
                    <a:pt x="32" y="22"/>
                  </a:cubicBezTo>
                  <a:cubicBezTo>
                    <a:pt x="31" y="23"/>
                    <a:pt x="31" y="25"/>
                    <a:pt x="29" y="2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2" y="31"/>
                    <a:pt x="23" y="37"/>
                    <a:pt x="12" y="35"/>
                  </a:cubicBezTo>
                  <a:cubicBezTo>
                    <a:pt x="14" y="27"/>
                    <a:pt x="5" y="29"/>
                    <a:pt x="0" y="27"/>
                  </a:cubicBezTo>
                  <a:cubicBezTo>
                    <a:pt x="0" y="25"/>
                    <a:pt x="3" y="25"/>
                    <a:pt x="4" y="24"/>
                  </a:cubicBezTo>
                  <a:cubicBezTo>
                    <a:pt x="4" y="24"/>
                    <a:pt x="1" y="20"/>
                    <a:pt x="5" y="21"/>
                  </a:cubicBezTo>
                  <a:cubicBezTo>
                    <a:pt x="5" y="19"/>
                    <a:pt x="3" y="18"/>
                    <a:pt x="4" y="15"/>
                  </a:cubicBezTo>
                  <a:cubicBezTo>
                    <a:pt x="6" y="17"/>
                    <a:pt x="6" y="16"/>
                    <a:pt x="7" y="14"/>
                  </a:cubicBezTo>
                  <a:cubicBezTo>
                    <a:pt x="7" y="12"/>
                    <a:pt x="9" y="12"/>
                    <a:pt x="9" y="8"/>
                  </a:cubicBezTo>
                  <a:cubicBezTo>
                    <a:pt x="10" y="4"/>
                    <a:pt x="5" y="7"/>
                    <a:pt x="7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0" name="Freeform 110"/>
            <p:cNvSpPr/>
            <p:nvPr/>
          </p:nvSpPr>
          <p:spPr bwMode="auto">
            <a:xfrm>
              <a:off x="2089150" y="1174750"/>
              <a:ext cx="46038" cy="33338"/>
            </a:xfrm>
            <a:custGeom>
              <a:avLst/>
              <a:gdLst>
                <a:gd name="T0" fmla="*/ 2 w 12"/>
                <a:gd name="T1" fmla="*/ 0 h 9"/>
                <a:gd name="T2" fmla="*/ 10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2" y="3"/>
                    <a:pt x="12" y="6"/>
                  </a:cubicBezTo>
                  <a:cubicBezTo>
                    <a:pt x="9" y="5"/>
                    <a:pt x="9" y="7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3"/>
                    <a:pt x="2" y="2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1" name="Freeform 111"/>
            <p:cNvSpPr/>
            <p:nvPr/>
          </p:nvSpPr>
          <p:spPr bwMode="auto">
            <a:xfrm>
              <a:off x="2317750" y="1160462"/>
              <a:ext cx="106363" cy="74613"/>
            </a:xfrm>
            <a:custGeom>
              <a:avLst/>
              <a:gdLst>
                <a:gd name="T0" fmla="*/ 25 w 28"/>
                <a:gd name="T1" fmla="*/ 2 h 20"/>
                <a:gd name="T2" fmla="*/ 26 w 28"/>
                <a:gd name="T3" fmla="*/ 9 h 20"/>
                <a:gd name="T4" fmla="*/ 24 w 28"/>
                <a:gd name="T5" fmla="*/ 11 h 20"/>
                <a:gd name="T6" fmla="*/ 17 w 28"/>
                <a:gd name="T7" fmla="*/ 13 h 20"/>
                <a:gd name="T8" fmla="*/ 5 w 28"/>
                <a:gd name="T9" fmla="*/ 20 h 20"/>
                <a:gd name="T10" fmla="*/ 4 w 28"/>
                <a:gd name="T11" fmla="*/ 14 h 20"/>
                <a:gd name="T12" fmla="*/ 1 w 28"/>
                <a:gd name="T13" fmla="*/ 11 h 20"/>
                <a:gd name="T14" fmla="*/ 1 w 28"/>
                <a:gd name="T15" fmla="*/ 4 h 20"/>
                <a:gd name="T16" fmla="*/ 4 w 28"/>
                <a:gd name="T17" fmla="*/ 2 h 20"/>
                <a:gd name="T18" fmla="*/ 8 w 28"/>
                <a:gd name="T19" fmla="*/ 0 h 20"/>
                <a:gd name="T20" fmla="*/ 19 w 28"/>
                <a:gd name="T21" fmla="*/ 3 h 20"/>
                <a:gd name="T22" fmla="*/ 25 w 28"/>
                <a:gd name="T2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0">
                  <a:moveTo>
                    <a:pt x="25" y="2"/>
                  </a:moveTo>
                  <a:cubicBezTo>
                    <a:pt x="28" y="1"/>
                    <a:pt x="26" y="7"/>
                    <a:pt x="26" y="9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19"/>
                    <a:pt x="5" y="20"/>
                  </a:cubicBezTo>
                  <a:cubicBezTo>
                    <a:pt x="4" y="19"/>
                    <a:pt x="4" y="17"/>
                    <a:pt x="4" y="14"/>
                  </a:cubicBezTo>
                  <a:cubicBezTo>
                    <a:pt x="3" y="13"/>
                    <a:pt x="2" y="13"/>
                    <a:pt x="1" y="11"/>
                  </a:cubicBezTo>
                  <a:cubicBezTo>
                    <a:pt x="0" y="9"/>
                    <a:pt x="2" y="7"/>
                    <a:pt x="1" y="4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6" y="2"/>
                    <a:pt x="8" y="2"/>
                    <a:pt x="8" y="0"/>
                  </a:cubicBezTo>
                  <a:cubicBezTo>
                    <a:pt x="10" y="3"/>
                    <a:pt x="17" y="0"/>
                    <a:pt x="19" y="3"/>
                  </a:cubicBezTo>
                  <a:cubicBezTo>
                    <a:pt x="22" y="3"/>
                    <a:pt x="25" y="4"/>
                    <a:pt x="2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2" name="Freeform 112"/>
            <p:cNvSpPr/>
            <p:nvPr/>
          </p:nvSpPr>
          <p:spPr bwMode="auto">
            <a:xfrm>
              <a:off x="3852862" y="1449387"/>
              <a:ext cx="223838" cy="107950"/>
            </a:xfrm>
            <a:custGeom>
              <a:avLst/>
              <a:gdLst>
                <a:gd name="T0" fmla="*/ 44 w 60"/>
                <a:gd name="T1" fmla="*/ 0 h 29"/>
                <a:gd name="T2" fmla="*/ 49 w 60"/>
                <a:gd name="T3" fmla="*/ 3 h 29"/>
                <a:gd name="T4" fmla="*/ 54 w 60"/>
                <a:gd name="T5" fmla="*/ 5 h 29"/>
                <a:gd name="T6" fmla="*/ 52 w 60"/>
                <a:gd name="T7" fmla="*/ 7 h 29"/>
                <a:gd name="T8" fmla="*/ 59 w 60"/>
                <a:gd name="T9" fmla="*/ 12 h 29"/>
                <a:gd name="T10" fmla="*/ 55 w 60"/>
                <a:gd name="T11" fmla="*/ 20 h 29"/>
                <a:gd name="T12" fmla="*/ 51 w 60"/>
                <a:gd name="T13" fmla="*/ 21 h 29"/>
                <a:gd name="T14" fmla="*/ 45 w 60"/>
                <a:gd name="T15" fmla="*/ 24 h 29"/>
                <a:gd name="T16" fmla="*/ 41 w 60"/>
                <a:gd name="T17" fmla="*/ 26 h 29"/>
                <a:gd name="T18" fmla="*/ 38 w 60"/>
                <a:gd name="T19" fmla="*/ 27 h 29"/>
                <a:gd name="T20" fmla="*/ 21 w 60"/>
                <a:gd name="T21" fmla="*/ 28 h 29"/>
                <a:gd name="T22" fmla="*/ 20 w 60"/>
                <a:gd name="T23" fmla="*/ 27 h 29"/>
                <a:gd name="T24" fmla="*/ 14 w 60"/>
                <a:gd name="T25" fmla="*/ 24 h 29"/>
                <a:gd name="T26" fmla="*/ 12 w 60"/>
                <a:gd name="T27" fmla="*/ 23 h 29"/>
                <a:gd name="T28" fmla="*/ 14 w 60"/>
                <a:gd name="T29" fmla="*/ 21 h 29"/>
                <a:gd name="T30" fmla="*/ 10 w 60"/>
                <a:gd name="T31" fmla="*/ 19 h 29"/>
                <a:gd name="T32" fmla="*/ 10 w 60"/>
                <a:gd name="T33" fmla="*/ 10 h 29"/>
                <a:gd name="T34" fmla="*/ 2 w 60"/>
                <a:gd name="T35" fmla="*/ 12 h 29"/>
                <a:gd name="T36" fmla="*/ 5 w 60"/>
                <a:gd name="T37" fmla="*/ 6 h 29"/>
                <a:gd name="T38" fmla="*/ 16 w 60"/>
                <a:gd name="T39" fmla="*/ 6 h 29"/>
                <a:gd name="T40" fmla="*/ 17 w 60"/>
                <a:gd name="T41" fmla="*/ 12 h 29"/>
                <a:gd name="T42" fmla="*/ 21 w 60"/>
                <a:gd name="T43" fmla="*/ 6 h 29"/>
                <a:gd name="T44" fmla="*/ 30 w 60"/>
                <a:gd name="T45" fmla="*/ 9 h 29"/>
                <a:gd name="T46" fmla="*/ 33 w 60"/>
                <a:gd name="T47" fmla="*/ 6 h 29"/>
                <a:gd name="T48" fmla="*/ 41 w 60"/>
                <a:gd name="T49" fmla="*/ 5 h 29"/>
                <a:gd name="T50" fmla="*/ 44 w 60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29">
                  <a:moveTo>
                    <a:pt x="44" y="0"/>
                  </a:moveTo>
                  <a:cubicBezTo>
                    <a:pt x="45" y="1"/>
                    <a:pt x="47" y="2"/>
                    <a:pt x="49" y="3"/>
                  </a:cubicBezTo>
                  <a:cubicBezTo>
                    <a:pt x="50" y="3"/>
                    <a:pt x="53" y="4"/>
                    <a:pt x="54" y="5"/>
                  </a:cubicBezTo>
                  <a:cubicBezTo>
                    <a:pt x="54" y="5"/>
                    <a:pt x="52" y="7"/>
                    <a:pt x="52" y="7"/>
                  </a:cubicBezTo>
                  <a:cubicBezTo>
                    <a:pt x="52" y="10"/>
                    <a:pt x="56" y="13"/>
                    <a:pt x="59" y="12"/>
                  </a:cubicBezTo>
                  <a:cubicBezTo>
                    <a:pt x="60" y="15"/>
                    <a:pt x="59" y="17"/>
                    <a:pt x="55" y="20"/>
                  </a:cubicBezTo>
                  <a:cubicBezTo>
                    <a:pt x="54" y="21"/>
                    <a:pt x="52" y="21"/>
                    <a:pt x="51" y="21"/>
                  </a:cubicBezTo>
                  <a:cubicBezTo>
                    <a:pt x="48" y="23"/>
                    <a:pt x="49" y="23"/>
                    <a:pt x="45" y="24"/>
                  </a:cubicBezTo>
                  <a:cubicBezTo>
                    <a:pt x="45" y="24"/>
                    <a:pt x="41" y="25"/>
                    <a:pt x="41" y="26"/>
                  </a:cubicBezTo>
                  <a:cubicBezTo>
                    <a:pt x="40" y="27"/>
                    <a:pt x="40" y="27"/>
                    <a:pt x="38" y="27"/>
                  </a:cubicBezTo>
                  <a:cubicBezTo>
                    <a:pt x="37" y="27"/>
                    <a:pt x="26" y="29"/>
                    <a:pt x="21" y="28"/>
                  </a:cubicBezTo>
                  <a:cubicBezTo>
                    <a:pt x="21" y="28"/>
                    <a:pt x="21" y="27"/>
                    <a:pt x="20" y="27"/>
                  </a:cubicBezTo>
                  <a:cubicBezTo>
                    <a:pt x="18" y="27"/>
                    <a:pt x="17" y="24"/>
                    <a:pt x="14" y="24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1"/>
                    <a:pt x="13" y="22"/>
                    <a:pt x="14" y="21"/>
                  </a:cubicBezTo>
                  <a:cubicBezTo>
                    <a:pt x="14" y="20"/>
                    <a:pt x="11" y="20"/>
                    <a:pt x="10" y="19"/>
                  </a:cubicBezTo>
                  <a:cubicBezTo>
                    <a:pt x="9" y="16"/>
                    <a:pt x="11" y="14"/>
                    <a:pt x="10" y="10"/>
                  </a:cubicBezTo>
                  <a:cubicBezTo>
                    <a:pt x="5" y="9"/>
                    <a:pt x="5" y="15"/>
                    <a:pt x="2" y="12"/>
                  </a:cubicBezTo>
                  <a:cubicBezTo>
                    <a:pt x="0" y="7"/>
                    <a:pt x="6" y="10"/>
                    <a:pt x="5" y="6"/>
                  </a:cubicBezTo>
                  <a:cubicBezTo>
                    <a:pt x="10" y="7"/>
                    <a:pt x="9" y="6"/>
                    <a:pt x="16" y="6"/>
                  </a:cubicBezTo>
                  <a:cubicBezTo>
                    <a:pt x="17" y="9"/>
                    <a:pt x="20" y="9"/>
                    <a:pt x="17" y="12"/>
                  </a:cubicBezTo>
                  <a:cubicBezTo>
                    <a:pt x="21" y="12"/>
                    <a:pt x="22" y="10"/>
                    <a:pt x="21" y="6"/>
                  </a:cubicBezTo>
                  <a:cubicBezTo>
                    <a:pt x="22" y="9"/>
                    <a:pt x="34" y="3"/>
                    <a:pt x="30" y="9"/>
                  </a:cubicBezTo>
                  <a:cubicBezTo>
                    <a:pt x="33" y="10"/>
                    <a:pt x="32" y="6"/>
                    <a:pt x="33" y="6"/>
                  </a:cubicBezTo>
                  <a:cubicBezTo>
                    <a:pt x="35" y="5"/>
                    <a:pt x="38" y="5"/>
                    <a:pt x="41" y="5"/>
                  </a:cubicBezTo>
                  <a:cubicBezTo>
                    <a:pt x="43" y="4"/>
                    <a:pt x="44" y="3"/>
                    <a:pt x="4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3" name="Freeform 113"/>
            <p:cNvSpPr/>
            <p:nvPr/>
          </p:nvSpPr>
          <p:spPr bwMode="auto">
            <a:xfrm>
              <a:off x="2501900" y="1474787"/>
              <a:ext cx="134938" cy="98425"/>
            </a:xfrm>
            <a:custGeom>
              <a:avLst/>
              <a:gdLst>
                <a:gd name="T0" fmla="*/ 10 w 36"/>
                <a:gd name="T1" fmla="*/ 0 h 26"/>
                <a:gd name="T2" fmla="*/ 18 w 36"/>
                <a:gd name="T3" fmla="*/ 9 h 26"/>
                <a:gd name="T4" fmla="*/ 21 w 36"/>
                <a:gd name="T5" fmla="*/ 7 h 26"/>
                <a:gd name="T6" fmla="*/ 25 w 36"/>
                <a:gd name="T7" fmla="*/ 12 h 26"/>
                <a:gd name="T8" fmla="*/ 31 w 36"/>
                <a:gd name="T9" fmla="*/ 19 h 26"/>
                <a:gd name="T10" fmla="*/ 36 w 36"/>
                <a:gd name="T11" fmla="*/ 20 h 26"/>
                <a:gd name="T12" fmla="*/ 18 w 36"/>
                <a:gd name="T13" fmla="*/ 21 h 26"/>
                <a:gd name="T14" fmla="*/ 11 w 36"/>
                <a:gd name="T15" fmla="*/ 26 h 26"/>
                <a:gd name="T16" fmla="*/ 0 w 36"/>
                <a:gd name="T17" fmla="*/ 21 h 26"/>
                <a:gd name="T18" fmla="*/ 3 w 36"/>
                <a:gd name="T19" fmla="*/ 20 h 26"/>
                <a:gd name="T20" fmla="*/ 4 w 36"/>
                <a:gd name="T21" fmla="*/ 17 h 26"/>
                <a:gd name="T22" fmla="*/ 4 w 36"/>
                <a:gd name="T23" fmla="*/ 5 h 26"/>
                <a:gd name="T24" fmla="*/ 10 w 3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6">
                  <a:moveTo>
                    <a:pt x="10" y="0"/>
                  </a:moveTo>
                  <a:cubicBezTo>
                    <a:pt x="12" y="4"/>
                    <a:pt x="19" y="2"/>
                    <a:pt x="18" y="9"/>
                  </a:cubicBezTo>
                  <a:cubicBezTo>
                    <a:pt x="19" y="10"/>
                    <a:pt x="21" y="7"/>
                    <a:pt x="21" y="7"/>
                  </a:cubicBezTo>
                  <a:cubicBezTo>
                    <a:pt x="23" y="8"/>
                    <a:pt x="22" y="11"/>
                    <a:pt x="25" y="12"/>
                  </a:cubicBezTo>
                  <a:cubicBezTo>
                    <a:pt x="27" y="12"/>
                    <a:pt x="29" y="17"/>
                    <a:pt x="31" y="19"/>
                  </a:cubicBezTo>
                  <a:cubicBezTo>
                    <a:pt x="35" y="17"/>
                    <a:pt x="34" y="17"/>
                    <a:pt x="36" y="20"/>
                  </a:cubicBezTo>
                  <a:cubicBezTo>
                    <a:pt x="33" y="23"/>
                    <a:pt x="24" y="21"/>
                    <a:pt x="18" y="21"/>
                  </a:cubicBezTo>
                  <a:cubicBezTo>
                    <a:pt x="16" y="23"/>
                    <a:pt x="12" y="23"/>
                    <a:pt x="11" y="26"/>
                  </a:cubicBezTo>
                  <a:cubicBezTo>
                    <a:pt x="8" y="24"/>
                    <a:pt x="6" y="20"/>
                    <a:pt x="0" y="21"/>
                  </a:cubicBezTo>
                  <a:cubicBezTo>
                    <a:pt x="0" y="20"/>
                    <a:pt x="2" y="20"/>
                    <a:pt x="3" y="20"/>
                  </a:cubicBezTo>
                  <a:cubicBezTo>
                    <a:pt x="1" y="18"/>
                    <a:pt x="1" y="17"/>
                    <a:pt x="4" y="17"/>
                  </a:cubicBezTo>
                  <a:cubicBezTo>
                    <a:pt x="1" y="12"/>
                    <a:pt x="4" y="10"/>
                    <a:pt x="4" y="5"/>
                  </a:cubicBezTo>
                  <a:cubicBezTo>
                    <a:pt x="7" y="4"/>
                    <a:pt x="10" y="4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4" name="Freeform 114"/>
            <p:cNvSpPr/>
            <p:nvPr/>
          </p:nvSpPr>
          <p:spPr bwMode="auto">
            <a:xfrm>
              <a:off x="6416675" y="3027363"/>
              <a:ext cx="225425" cy="239713"/>
            </a:xfrm>
            <a:custGeom>
              <a:avLst/>
              <a:gdLst>
                <a:gd name="T0" fmla="*/ 5 w 60"/>
                <a:gd name="T1" fmla="*/ 9 h 64"/>
                <a:gd name="T2" fmla="*/ 2 w 60"/>
                <a:gd name="T3" fmla="*/ 7 h 64"/>
                <a:gd name="T4" fmla="*/ 0 w 60"/>
                <a:gd name="T5" fmla="*/ 3 h 64"/>
                <a:gd name="T6" fmla="*/ 11 w 60"/>
                <a:gd name="T7" fmla="*/ 2 h 64"/>
                <a:gd name="T8" fmla="*/ 16 w 60"/>
                <a:gd name="T9" fmla="*/ 4 h 64"/>
                <a:gd name="T10" fmla="*/ 16 w 60"/>
                <a:gd name="T11" fmla="*/ 7 h 64"/>
                <a:gd name="T12" fmla="*/ 19 w 60"/>
                <a:gd name="T13" fmla="*/ 10 h 64"/>
                <a:gd name="T14" fmla="*/ 25 w 60"/>
                <a:gd name="T15" fmla="*/ 13 h 64"/>
                <a:gd name="T16" fmla="*/ 35 w 60"/>
                <a:gd name="T17" fmla="*/ 21 h 64"/>
                <a:gd name="T18" fmla="*/ 37 w 60"/>
                <a:gd name="T19" fmla="*/ 25 h 64"/>
                <a:gd name="T20" fmla="*/ 42 w 60"/>
                <a:gd name="T21" fmla="*/ 27 h 64"/>
                <a:gd name="T22" fmla="*/ 44 w 60"/>
                <a:gd name="T23" fmla="*/ 30 h 64"/>
                <a:gd name="T24" fmla="*/ 44 w 60"/>
                <a:gd name="T25" fmla="*/ 32 h 64"/>
                <a:gd name="T26" fmla="*/ 47 w 60"/>
                <a:gd name="T27" fmla="*/ 35 h 64"/>
                <a:gd name="T28" fmla="*/ 51 w 60"/>
                <a:gd name="T29" fmla="*/ 39 h 64"/>
                <a:gd name="T30" fmla="*/ 54 w 60"/>
                <a:gd name="T31" fmla="*/ 42 h 64"/>
                <a:gd name="T32" fmla="*/ 57 w 60"/>
                <a:gd name="T33" fmla="*/ 49 h 64"/>
                <a:gd name="T34" fmla="*/ 58 w 60"/>
                <a:gd name="T35" fmla="*/ 55 h 64"/>
                <a:gd name="T36" fmla="*/ 60 w 60"/>
                <a:gd name="T37" fmla="*/ 59 h 64"/>
                <a:gd name="T38" fmla="*/ 53 w 60"/>
                <a:gd name="T39" fmla="*/ 61 h 64"/>
                <a:gd name="T40" fmla="*/ 47 w 60"/>
                <a:gd name="T41" fmla="*/ 61 h 64"/>
                <a:gd name="T42" fmla="*/ 47 w 60"/>
                <a:gd name="T43" fmla="*/ 58 h 64"/>
                <a:gd name="T44" fmla="*/ 44 w 60"/>
                <a:gd name="T45" fmla="*/ 58 h 64"/>
                <a:gd name="T46" fmla="*/ 37 w 60"/>
                <a:gd name="T47" fmla="*/ 52 h 64"/>
                <a:gd name="T48" fmla="*/ 39 w 60"/>
                <a:gd name="T49" fmla="*/ 49 h 64"/>
                <a:gd name="T50" fmla="*/ 37 w 60"/>
                <a:gd name="T51" fmla="*/ 49 h 64"/>
                <a:gd name="T52" fmla="*/ 36 w 60"/>
                <a:gd name="T53" fmla="*/ 46 h 64"/>
                <a:gd name="T54" fmla="*/ 33 w 60"/>
                <a:gd name="T55" fmla="*/ 46 h 64"/>
                <a:gd name="T56" fmla="*/ 28 w 60"/>
                <a:gd name="T57" fmla="*/ 41 h 64"/>
                <a:gd name="T58" fmla="*/ 25 w 60"/>
                <a:gd name="T59" fmla="*/ 31 h 64"/>
                <a:gd name="T60" fmla="*/ 23 w 60"/>
                <a:gd name="T61" fmla="*/ 34 h 64"/>
                <a:gd name="T62" fmla="*/ 21 w 60"/>
                <a:gd name="T63" fmla="*/ 27 h 64"/>
                <a:gd name="T64" fmla="*/ 18 w 60"/>
                <a:gd name="T65" fmla="*/ 24 h 64"/>
                <a:gd name="T66" fmla="*/ 15 w 60"/>
                <a:gd name="T67" fmla="*/ 23 h 64"/>
                <a:gd name="T68" fmla="*/ 14 w 60"/>
                <a:gd name="T69" fmla="*/ 17 h 64"/>
                <a:gd name="T70" fmla="*/ 9 w 60"/>
                <a:gd name="T71" fmla="*/ 14 h 64"/>
                <a:gd name="T72" fmla="*/ 7 w 60"/>
                <a:gd name="T73" fmla="*/ 11 h 64"/>
                <a:gd name="T74" fmla="*/ 5 w 60"/>
                <a:gd name="T7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" h="64">
                  <a:moveTo>
                    <a:pt x="5" y="9"/>
                  </a:moveTo>
                  <a:cubicBezTo>
                    <a:pt x="5" y="7"/>
                    <a:pt x="3" y="8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6" y="4"/>
                    <a:pt x="11" y="2"/>
                  </a:cubicBezTo>
                  <a:cubicBezTo>
                    <a:pt x="10" y="5"/>
                    <a:pt x="15" y="3"/>
                    <a:pt x="16" y="4"/>
                  </a:cubicBezTo>
                  <a:cubicBezTo>
                    <a:pt x="17" y="5"/>
                    <a:pt x="16" y="7"/>
                    <a:pt x="16" y="7"/>
                  </a:cubicBezTo>
                  <a:cubicBezTo>
                    <a:pt x="18" y="8"/>
                    <a:pt x="20" y="7"/>
                    <a:pt x="19" y="10"/>
                  </a:cubicBezTo>
                  <a:cubicBezTo>
                    <a:pt x="23" y="9"/>
                    <a:pt x="22" y="13"/>
                    <a:pt x="25" y="13"/>
                  </a:cubicBezTo>
                  <a:cubicBezTo>
                    <a:pt x="27" y="13"/>
                    <a:pt x="31" y="21"/>
                    <a:pt x="35" y="21"/>
                  </a:cubicBezTo>
                  <a:cubicBezTo>
                    <a:pt x="38" y="21"/>
                    <a:pt x="36" y="24"/>
                    <a:pt x="37" y="25"/>
                  </a:cubicBezTo>
                  <a:cubicBezTo>
                    <a:pt x="38" y="26"/>
                    <a:pt x="41" y="26"/>
                    <a:pt x="42" y="27"/>
                  </a:cubicBezTo>
                  <a:cubicBezTo>
                    <a:pt x="42" y="27"/>
                    <a:pt x="44" y="29"/>
                    <a:pt x="44" y="30"/>
                  </a:cubicBezTo>
                  <a:cubicBezTo>
                    <a:pt x="45" y="30"/>
                    <a:pt x="44" y="32"/>
                    <a:pt x="44" y="32"/>
                  </a:cubicBezTo>
                  <a:cubicBezTo>
                    <a:pt x="45" y="33"/>
                    <a:pt x="46" y="34"/>
                    <a:pt x="47" y="35"/>
                  </a:cubicBezTo>
                  <a:cubicBezTo>
                    <a:pt x="48" y="36"/>
                    <a:pt x="49" y="39"/>
                    <a:pt x="51" y="39"/>
                  </a:cubicBezTo>
                  <a:cubicBezTo>
                    <a:pt x="52" y="40"/>
                    <a:pt x="54" y="42"/>
                    <a:pt x="54" y="42"/>
                  </a:cubicBezTo>
                  <a:cubicBezTo>
                    <a:pt x="56" y="44"/>
                    <a:pt x="55" y="49"/>
                    <a:pt x="57" y="49"/>
                  </a:cubicBezTo>
                  <a:cubicBezTo>
                    <a:pt x="59" y="49"/>
                    <a:pt x="59" y="53"/>
                    <a:pt x="58" y="55"/>
                  </a:cubicBezTo>
                  <a:cubicBezTo>
                    <a:pt x="58" y="57"/>
                    <a:pt x="55" y="59"/>
                    <a:pt x="60" y="59"/>
                  </a:cubicBezTo>
                  <a:cubicBezTo>
                    <a:pt x="59" y="64"/>
                    <a:pt x="55" y="61"/>
                    <a:pt x="53" y="61"/>
                  </a:cubicBezTo>
                  <a:cubicBezTo>
                    <a:pt x="51" y="60"/>
                    <a:pt x="49" y="61"/>
                    <a:pt x="47" y="61"/>
                  </a:cubicBezTo>
                  <a:cubicBezTo>
                    <a:pt x="47" y="60"/>
                    <a:pt x="48" y="58"/>
                    <a:pt x="47" y="58"/>
                  </a:cubicBezTo>
                  <a:cubicBezTo>
                    <a:pt x="47" y="57"/>
                    <a:pt x="45" y="58"/>
                    <a:pt x="44" y="58"/>
                  </a:cubicBezTo>
                  <a:cubicBezTo>
                    <a:pt x="43" y="57"/>
                    <a:pt x="41" y="52"/>
                    <a:pt x="37" y="52"/>
                  </a:cubicBezTo>
                  <a:cubicBezTo>
                    <a:pt x="38" y="51"/>
                    <a:pt x="39" y="51"/>
                    <a:pt x="39" y="49"/>
                  </a:cubicBezTo>
                  <a:cubicBezTo>
                    <a:pt x="39" y="48"/>
                    <a:pt x="37" y="49"/>
                    <a:pt x="37" y="49"/>
                  </a:cubicBezTo>
                  <a:cubicBezTo>
                    <a:pt x="36" y="50"/>
                    <a:pt x="37" y="47"/>
                    <a:pt x="36" y="46"/>
                  </a:cubicBezTo>
                  <a:cubicBezTo>
                    <a:pt x="35" y="46"/>
                    <a:pt x="34" y="47"/>
                    <a:pt x="33" y="46"/>
                  </a:cubicBezTo>
                  <a:cubicBezTo>
                    <a:pt x="31" y="45"/>
                    <a:pt x="31" y="41"/>
                    <a:pt x="28" y="41"/>
                  </a:cubicBezTo>
                  <a:cubicBezTo>
                    <a:pt x="29" y="35"/>
                    <a:pt x="25" y="35"/>
                    <a:pt x="25" y="31"/>
                  </a:cubicBezTo>
                  <a:cubicBezTo>
                    <a:pt x="23" y="31"/>
                    <a:pt x="24" y="33"/>
                    <a:pt x="23" y="34"/>
                  </a:cubicBezTo>
                  <a:cubicBezTo>
                    <a:pt x="21" y="32"/>
                    <a:pt x="22" y="29"/>
                    <a:pt x="21" y="27"/>
                  </a:cubicBezTo>
                  <a:cubicBezTo>
                    <a:pt x="20" y="26"/>
                    <a:pt x="18" y="25"/>
                    <a:pt x="18" y="24"/>
                  </a:cubicBezTo>
                  <a:cubicBezTo>
                    <a:pt x="17" y="24"/>
                    <a:pt x="17" y="22"/>
                    <a:pt x="15" y="23"/>
                  </a:cubicBezTo>
                  <a:cubicBezTo>
                    <a:pt x="16" y="20"/>
                    <a:pt x="14" y="19"/>
                    <a:pt x="14" y="17"/>
                  </a:cubicBezTo>
                  <a:cubicBezTo>
                    <a:pt x="13" y="15"/>
                    <a:pt x="11" y="15"/>
                    <a:pt x="9" y="14"/>
                  </a:cubicBezTo>
                  <a:cubicBezTo>
                    <a:pt x="9" y="14"/>
                    <a:pt x="6" y="11"/>
                    <a:pt x="7" y="11"/>
                  </a:cubicBezTo>
                  <a:cubicBezTo>
                    <a:pt x="6" y="9"/>
                    <a:pt x="10" y="6"/>
                    <a:pt x="5" y="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5" name="Freeform 115"/>
            <p:cNvSpPr/>
            <p:nvPr/>
          </p:nvSpPr>
          <p:spPr bwMode="auto">
            <a:xfrm>
              <a:off x="5299075" y="3403600"/>
              <a:ext cx="161925" cy="295275"/>
            </a:xfrm>
            <a:custGeom>
              <a:avLst/>
              <a:gdLst>
                <a:gd name="T0" fmla="*/ 32 w 43"/>
                <a:gd name="T1" fmla="*/ 0 h 79"/>
                <a:gd name="T2" fmla="*/ 38 w 43"/>
                <a:gd name="T3" fmla="*/ 1 h 79"/>
                <a:gd name="T4" fmla="*/ 35 w 43"/>
                <a:gd name="T5" fmla="*/ 26 h 79"/>
                <a:gd name="T6" fmla="*/ 32 w 43"/>
                <a:gd name="T7" fmla="*/ 43 h 79"/>
                <a:gd name="T8" fmla="*/ 28 w 43"/>
                <a:gd name="T9" fmla="*/ 50 h 79"/>
                <a:gd name="T10" fmla="*/ 27 w 43"/>
                <a:gd name="T11" fmla="*/ 59 h 79"/>
                <a:gd name="T12" fmla="*/ 27 w 43"/>
                <a:gd name="T13" fmla="*/ 62 h 79"/>
                <a:gd name="T14" fmla="*/ 24 w 43"/>
                <a:gd name="T15" fmla="*/ 63 h 79"/>
                <a:gd name="T16" fmla="*/ 23 w 43"/>
                <a:gd name="T17" fmla="*/ 71 h 79"/>
                <a:gd name="T18" fmla="*/ 21 w 43"/>
                <a:gd name="T19" fmla="*/ 73 h 79"/>
                <a:gd name="T20" fmla="*/ 20 w 43"/>
                <a:gd name="T21" fmla="*/ 77 h 79"/>
                <a:gd name="T22" fmla="*/ 6 w 43"/>
                <a:gd name="T23" fmla="*/ 78 h 79"/>
                <a:gd name="T24" fmla="*/ 4 w 43"/>
                <a:gd name="T25" fmla="*/ 71 h 79"/>
                <a:gd name="T26" fmla="*/ 3 w 43"/>
                <a:gd name="T27" fmla="*/ 69 h 79"/>
                <a:gd name="T28" fmla="*/ 0 w 43"/>
                <a:gd name="T29" fmla="*/ 67 h 79"/>
                <a:gd name="T30" fmla="*/ 0 w 43"/>
                <a:gd name="T31" fmla="*/ 62 h 79"/>
                <a:gd name="T32" fmla="*/ 2 w 43"/>
                <a:gd name="T33" fmla="*/ 60 h 79"/>
                <a:gd name="T34" fmla="*/ 0 w 43"/>
                <a:gd name="T35" fmla="*/ 59 h 79"/>
                <a:gd name="T36" fmla="*/ 3 w 43"/>
                <a:gd name="T37" fmla="*/ 53 h 79"/>
                <a:gd name="T38" fmla="*/ 3 w 43"/>
                <a:gd name="T39" fmla="*/ 50 h 79"/>
                <a:gd name="T40" fmla="*/ 6 w 43"/>
                <a:gd name="T41" fmla="*/ 49 h 79"/>
                <a:gd name="T42" fmla="*/ 9 w 43"/>
                <a:gd name="T43" fmla="*/ 42 h 79"/>
                <a:gd name="T44" fmla="*/ 6 w 43"/>
                <a:gd name="T45" fmla="*/ 38 h 79"/>
                <a:gd name="T46" fmla="*/ 6 w 43"/>
                <a:gd name="T47" fmla="*/ 29 h 79"/>
                <a:gd name="T48" fmla="*/ 9 w 43"/>
                <a:gd name="T49" fmla="*/ 26 h 79"/>
                <a:gd name="T50" fmla="*/ 13 w 43"/>
                <a:gd name="T51" fmla="*/ 24 h 79"/>
                <a:gd name="T52" fmla="*/ 20 w 43"/>
                <a:gd name="T53" fmla="*/ 18 h 79"/>
                <a:gd name="T54" fmla="*/ 24 w 43"/>
                <a:gd name="T55" fmla="*/ 19 h 79"/>
                <a:gd name="T56" fmla="*/ 25 w 43"/>
                <a:gd name="T57" fmla="*/ 11 h 79"/>
                <a:gd name="T58" fmla="*/ 30 w 43"/>
                <a:gd name="T59" fmla="*/ 10 h 79"/>
                <a:gd name="T60" fmla="*/ 32 w 43"/>
                <a:gd name="T6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79">
                  <a:moveTo>
                    <a:pt x="32" y="0"/>
                  </a:moveTo>
                  <a:cubicBezTo>
                    <a:pt x="34" y="1"/>
                    <a:pt x="36" y="1"/>
                    <a:pt x="38" y="1"/>
                  </a:cubicBezTo>
                  <a:cubicBezTo>
                    <a:pt x="36" y="8"/>
                    <a:pt x="43" y="21"/>
                    <a:pt x="35" y="26"/>
                  </a:cubicBezTo>
                  <a:cubicBezTo>
                    <a:pt x="35" y="33"/>
                    <a:pt x="34" y="38"/>
                    <a:pt x="32" y="43"/>
                  </a:cubicBezTo>
                  <a:cubicBezTo>
                    <a:pt x="32" y="46"/>
                    <a:pt x="31" y="50"/>
                    <a:pt x="28" y="50"/>
                  </a:cubicBezTo>
                  <a:cubicBezTo>
                    <a:pt x="29" y="54"/>
                    <a:pt x="27" y="56"/>
                    <a:pt x="27" y="59"/>
                  </a:cubicBezTo>
                  <a:cubicBezTo>
                    <a:pt x="27" y="59"/>
                    <a:pt x="27" y="61"/>
                    <a:pt x="27" y="62"/>
                  </a:cubicBezTo>
                  <a:cubicBezTo>
                    <a:pt x="27" y="62"/>
                    <a:pt x="24" y="63"/>
                    <a:pt x="24" y="63"/>
                  </a:cubicBezTo>
                  <a:cubicBezTo>
                    <a:pt x="23" y="65"/>
                    <a:pt x="24" y="68"/>
                    <a:pt x="23" y="71"/>
                  </a:cubicBezTo>
                  <a:cubicBezTo>
                    <a:pt x="22" y="72"/>
                    <a:pt x="21" y="71"/>
                    <a:pt x="21" y="73"/>
                  </a:cubicBezTo>
                  <a:cubicBezTo>
                    <a:pt x="21" y="74"/>
                    <a:pt x="19" y="75"/>
                    <a:pt x="20" y="77"/>
                  </a:cubicBezTo>
                  <a:cubicBezTo>
                    <a:pt x="16" y="78"/>
                    <a:pt x="11" y="79"/>
                    <a:pt x="6" y="78"/>
                  </a:cubicBezTo>
                  <a:cubicBezTo>
                    <a:pt x="6" y="75"/>
                    <a:pt x="3" y="75"/>
                    <a:pt x="4" y="71"/>
                  </a:cubicBezTo>
                  <a:cubicBezTo>
                    <a:pt x="3" y="71"/>
                    <a:pt x="3" y="70"/>
                    <a:pt x="3" y="69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0" y="60"/>
                    <a:pt x="1" y="61"/>
                    <a:pt x="2" y="60"/>
                  </a:cubicBezTo>
                  <a:cubicBezTo>
                    <a:pt x="2" y="59"/>
                    <a:pt x="0" y="59"/>
                    <a:pt x="0" y="59"/>
                  </a:cubicBezTo>
                  <a:cubicBezTo>
                    <a:pt x="1" y="56"/>
                    <a:pt x="2" y="55"/>
                    <a:pt x="3" y="53"/>
                  </a:cubicBezTo>
                  <a:cubicBezTo>
                    <a:pt x="3" y="53"/>
                    <a:pt x="3" y="51"/>
                    <a:pt x="3" y="50"/>
                  </a:cubicBezTo>
                  <a:cubicBezTo>
                    <a:pt x="3" y="50"/>
                    <a:pt x="6" y="49"/>
                    <a:pt x="6" y="49"/>
                  </a:cubicBezTo>
                  <a:cubicBezTo>
                    <a:pt x="6" y="47"/>
                    <a:pt x="4" y="37"/>
                    <a:pt x="9" y="42"/>
                  </a:cubicBezTo>
                  <a:cubicBezTo>
                    <a:pt x="9" y="39"/>
                    <a:pt x="6" y="40"/>
                    <a:pt x="6" y="3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28"/>
                    <a:pt x="9" y="26"/>
                  </a:cubicBezTo>
                  <a:cubicBezTo>
                    <a:pt x="11" y="27"/>
                    <a:pt x="12" y="24"/>
                    <a:pt x="13" y="24"/>
                  </a:cubicBezTo>
                  <a:cubicBezTo>
                    <a:pt x="15" y="23"/>
                    <a:pt x="21" y="24"/>
                    <a:pt x="20" y="18"/>
                  </a:cubicBezTo>
                  <a:cubicBezTo>
                    <a:pt x="22" y="18"/>
                    <a:pt x="22" y="19"/>
                    <a:pt x="24" y="19"/>
                  </a:cubicBezTo>
                  <a:cubicBezTo>
                    <a:pt x="23" y="15"/>
                    <a:pt x="25" y="14"/>
                    <a:pt x="25" y="11"/>
                  </a:cubicBezTo>
                  <a:cubicBezTo>
                    <a:pt x="30" y="13"/>
                    <a:pt x="28" y="2"/>
                    <a:pt x="30" y="10"/>
                  </a:cubicBezTo>
                  <a:cubicBezTo>
                    <a:pt x="34" y="8"/>
                    <a:pt x="30" y="2"/>
                    <a:pt x="3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6" name="Freeform 116"/>
            <p:cNvSpPr/>
            <p:nvPr/>
          </p:nvSpPr>
          <p:spPr bwMode="auto">
            <a:xfrm>
              <a:off x="6796087" y="3387725"/>
              <a:ext cx="866775" cy="633413"/>
            </a:xfrm>
            <a:custGeom>
              <a:avLst/>
              <a:gdLst>
                <a:gd name="T0" fmla="*/ 134 w 231"/>
                <a:gd name="T1" fmla="*/ 14 h 169"/>
                <a:gd name="T2" fmla="*/ 129 w 231"/>
                <a:gd name="T3" fmla="*/ 16 h 169"/>
                <a:gd name="T4" fmla="*/ 136 w 231"/>
                <a:gd name="T5" fmla="*/ 25 h 169"/>
                <a:gd name="T6" fmla="*/ 155 w 231"/>
                <a:gd name="T7" fmla="*/ 36 h 169"/>
                <a:gd name="T8" fmla="*/ 161 w 231"/>
                <a:gd name="T9" fmla="*/ 28 h 169"/>
                <a:gd name="T10" fmla="*/ 162 w 231"/>
                <a:gd name="T11" fmla="*/ 22 h 169"/>
                <a:gd name="T12" fmla="*/ 164 w 231"/>
                <a:gd name="T13" fmla="*/ 9 h 169"/>
                <a:gd name="T14" fmla="*/ 168 w 231"/>
                <a:gd name="T15" fmla="*/ 2 h 169"/>
                <a:gd name="T16" fmla="*/ 172 w 231"/>
                <a:gd name="T17" fmla="*/ 8 h 169"/>
                <a:gd name="T18" fmla="*/ 179 w 231"/>
                <a:gd name="T19" fmla="*/ 22 h 169"/>
                <a:gd name="T20" fmla="*/ 186 w 231"/>
                <a:gd name="T21" fmla="*/ 32 h 169"/>
                <a:gd name="T22" fmla="*/ 193 w 231"/>
                <a:gd name="T23" fmla="*/ 42 h 169"/>
                <a:gd name="T24" fmla="*/ 197 w 231"/>
                <a:gd name="T25" fmla="*/ 53 h 169"/>
                <a:gd name="T26" fmla="*/ 202 w 231"/>
                <a:gd name="T27" fmla="*/ 56 h 169"/>
                <a:gd name="T28" fmla="*/ 210 w 231"/>
                <a:gd name="T29" fmla="*/ 61 h 169"/>
                <a:gd name="T30" fmla="*/ 217 w 231"/>
                <a:gd name="T31" fmla="*/ 75 h 169"/>
                <a:gd name="T32" fmla="*/ 220 w 231"/>
                <a:gd name="T33" fmla="*/ 78 h 169"/>
                <a:gd name="T34" fmla="*/ 228 w 231"/>
                <a:gd name="T35" fmla="*/ 84 h 169"/>
                <a:gd name="T36" fmla="*/ 231 w 231"/>
                <a:gd name="T37" fmla="*/ 108 h 169"/>
                <a:gd name="T38" fmla="*/ 227 w 231"/>
                <a:gd name="T39" fmla="*/ 119 h 169"/>
                <a:gd name="T40" fmla="*/ 227 w 231"/>
                <a:gd name="T41" fmla="*/ 123 h 169"/>
                <a:gd name="T42" fmla="*/ 224 w 231"/>
                <a:gd name="T43" fmla="*/ 131 h 169"/>
                <a:gd name="T44" fmla="*/ 216 w 231"/>
                <a:gd name="T45" fmla="*/ 138 h 169"/>
                <a:gd name="T46" fmla="*/ 209 w 231"/>
                <a:gd name="T47" fmla="*/ 159 h 169"/>
                <a:gd name="T48" fmla="*/ 196 w 231"/>
                <a:gd name="T49" fmla="*/ 165 h 169"/>
                <a:gd name="T50" fmla="*/ 190 w 231"/>
                <a:gd name="T51" fmla="*/ 169 h 169"/>
                <a:gd name="T52" fmla="*/ 179 w 231"/>
                <a:gd name="T53" fmla="*/ 167 h 169"/>
                <a:gd name="T54" fmla="*/ 154 w 231"/>
                <a:gd name="T55" fmla="*/ 162 h 169"/>
                <a:gd name="T56" fmla="*/ 152 w 231"/>
                <a:gd name="T57" fmla="*/ 154 h 169"/>
                <a:gd name="T58" fmla="*/ 151 w 231"/>
                <a:gd name="T59" fmla="*/ 150 h 169"/>
                <a:gd name="T60" fmla="*/ 140 w 231"/>
                <a:gd name="T61" fmla="*/ 141 h 169"/>
                <a:gd name="T62" fmla="*/ 134 w 231"/>
                <a:gd name="T63" fmla="*/ 134 h 169"/>
                <a:gd name="T64" fmla="*/ 123 w 231"/>
                <a:gd name="T65" fmla="*/ 130 h 169"/>
                <a:gd name="T66" fmla="*/ 117 w 231"/>
                <a:gd name="T67" fmla="*/ 127 h 169"/>
                <a:gd name="T68" fmla="*/ 91 w 231"/>
                <a:gd name="T69" fmla="*/ 122 h 169"/>
                <a:gd name="T70" fmla="*/ 77 w 231"/>
                <a:gd name="T71" fmla="*/ 126 h 169"/>
                <a:gd name="T72" fmla="*/ 71 w 231"/>
                <a:gd name="T73" fmla="*/ 129 h 169"/>
                <a:gd name="T74" fmla="*/ 67 w 231"/>
                <a:gd name="T75" fmla="*/ 133 h 169"/>
                <a:gd name="T76" fmla="*/ 64 w 231"/>
                <a:gd name="T77" fmla="*/ 133 h 169"/>
                <a:gd name="T78" fmla="*/ 39 w 231"/>
                <a:gd name="T79" fmla="*/ 137 h 169"/>
                <a:gd name="T80" fmla="*/ 35 w 231"/>
                <a:gd name="T81" fmla="*/ 140 h 169"/>
                <a:gd name="T82" fmla="*/ 11 w 231"/>
                <a:gd name="T83" fmla="*/ 144 h 169"/>
                <a:gd name="T84" fmla="*/ 14 w 231"/>
                <a:gd name="T85" fmla="*/ 129 h 169"/>
                <a:gd name="T86" fmla="*/ 11 w 231"/>
                <a:gd name="T87" fmla="*/ 120 h 169"/>
                <a:gd name="T88" fmla="*/ 11 w 231"/>
                <a:gd name="T89" fmla="*/ 115 h 169"/>
                <a:gd name="T90" fmla="*/ 7 w 231"/>
                <a:gd name="T91" fmla="*/ 106 h 169"/>
                <a:gd name="T92" fmla="*/ 5 w 231"/>
                <a:gd name="T93" fmla="*/ 99 h 169"/>
                <a:gd name="T94" fmla="*/ 2 w 231"/>
                <a:gd name="T95" fmla="*/ 91 h 169"/>
                <a:gd name="T96" fmla="*/ 4 w 231"/>
                <a:gd name="T97" fmla="*/ 84 h 169"/>
                <a:gd name="T98" fmla="*/ 4 w 231"/>
                <a:gd name="T99" fmla="*/ 66 h 169"/>
                <a:gd name="T100" fmla="*/ 19 w 231"/>
                <a:gd name="T101" fmla="*/ 56 h 169"/>
                <a:gd name="T102" fmla="*/ 37 w 231"/>
                <a:gd name="T103" fmla="*/ 52 h 169"/>
                <a:gd name="T104" fmla="*/ 47 w 231"/>
                <a:gd name="T105" fmla="*/ 47 h 169"/>
                <a:gd name="T106" fmla="*/ 51 w 231"/>
                <a:gd name="T107" fmla="*/ 32 h 169"/>
                <a:gd name="T108" fmla="*/ 64 w 231"/>
                <a:gd name="T109" fmla="*/ 32 h 169"/>
                <a:gd name="T110" fmla="*/ 67 w 231"/>
                <a:gd name="T111" fmla="*/ 22 h 169"/>
                <a:gd name="T112" fmla="*/ 78 w 231"/>
                <a:gd name="T113" fmla="*/ 15 h 169"/>
                <a:gd name="T114" fmla="*/ 87 w 231"/>
                <a:gd name="T115" fmla="*/ 19 h 169"/>
                <a:gd name="T116" fmla="*/ 89 w 231"/>
                <a:gd name="T117" fmla="*/ 21 h 169"/>
                <a:gd name="T118" fmla="*/ 92 w 231"/>
                <a:gd name="T119" fmla="*/ 18 h 169"/>
                <a:gd name="T120" fmla="*/ 102 w 231"/>
                <a:gd name="T121" fmla="*/ 9 h 169"/>
                <a:gd name="T122" fmla="*/ 109 w 231"/>
                <a:gd name="T123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69">
                  <a:moveTo>
                    <a:pt x="134" y="7"/>
                  </a:moveTo>
                  <a:cubicBezTo>
                    <a:pt x="134" y="14"/>
                    <a:pt x="134" y="14"/>
                    <a:pt x="134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15"/>
                    <a:pt x="131" y="16"/>
                    <a:pt x="129" y="16"/>
                  </a:cubicBezTo>
                  <a:cubicBezTo>
                    <a:pt x="131" y="19"/>
                    <a:pt x="128" y="18"/>
                    <a:pt x="129" y="22"/>
                  </a:cubicBezTo>
                  <a:cubicBezTo>
                    <a:pt x="130" y="24"/>
                    <a:pt x="132" y="25"/>
                    <a:pt x="136" y="25"/>
                  </a:cubicBezTo>
                  <a:cubicBezTo>
                    <a:pt x="136" y="31"/>
                    <a:pt x="145" y="29"/>
                    <a:pt x="145" y="35"/>
                  </a:cubicBezTo>
                  <a:cubicBezTo>
                    <a:pt x="149" y="35"/>
                    <a:pt x="153" y="34"/>
                    <a:pt x="155" y="36"/>
                  </a:cubicBezTo>
                  <a:cubicBezTo>
                    <a:pt x="158" y="35"/>
                    <a:pt x="155" y="30"/>
                    <a:pt x="161" y="32"/>
                  </a:cubicBezTo>
                  <a:cubicBezTo>
                    <a:pt x="160" y="31"/>
                    <a:pt x="159" y="28"/>
                    <a:pt x="161" y="28"/>
                  </a:cubicBezTo>
                  <a:cubicBezTo>
                    <a:pt x="163" y="28"/>
                    <a:pt x="161" y="25"/>
                    <a:pt x="161" y="23"/>
                  </a:cubicBezTo>
                  <a:cubicBezTo>
                    <a:pt x="161" y="23"/>
                    <a:pt x="162" y="23"/>
                    <a:pt x="162" y="22"/>
                  </a:cubicBezTo>
                  <a:cubicBezTo>
                    <a:pt x="162" y="21"/>
                    <a:pt x="164" y="19"/>
                    <a:pt x="164" y="16"/>
                  </a:cubicBezTo>
                  <a:cubicBezTo>
                    <a:pt x="163" y="15"/>
                    <a:pt x="162" y="14"/>
                    <a:pt x="164" y="9"/>
                  </a:cubicBezTo>
                  <a:cubicBezTo>
                    <a:pt x="164" y="9"/>
                    <a:pt x="166" y="10"/>
                    <a:pt x="167" y="9"/>
                  </a:cubicBezTo>
                  <a:cubicBezTo>
                    <a:pt x="168" y="8"/>
                    <a:pt x="167" y="4"/>
                    <a:pt x="168" y="2"/>
                  </a:cubicBezTo>
                  <a:cubicBezTo>
                    <a:pt x="171" y="2"/>
                    <a:pt x="169" y="7"/>
                    <a:pt x="171" y="8"/>
                  </a:cubicBezTo>
                  <a:cubicBezTo>
                    <a:pt x="171" y="8"/>
                    <a:pt x="172" y="8"/>
                    <a:pt x="172" y="8"/>
                  </a:cubicBezTo>
                  <a:cubicBezTo>
                    <a:pt x="173" y="10"/>
                    <a:pt x="174" y="13"/>
                    <a:pt x="175" y="15"/>
                  </a:cubicBezTo>
                  <a:cubicBezTo>
                    <a:pt x="176" y="17"/>
                    <a:pt x="179" y="19"/>
                    <a:pt x="179" y="22"/>
                  </a:cubicBezTo>
                  <a:cubicBezTo>
                    <a:pt x="183" y="18"/>
                    <a:pt x="180" y="24"/>
                    <a:pt x="185" y="23"/>
                  </a:cubicBezTo>
                  <a:cubicBezTo>
                    <a:pt x="185" y="26"/>
                    <a:pt x="184" y="30"/>
                    <a:pt x="186" y="32"/>
                  </a:cubicBezTo>
                  <a:cubicBezTo>
                    <a:pt x="188" y="34"/>
                    <a:pt x="186" y="37"/>
                    <a:pt x="188" y="42"/>
                  </a:cubicBezTo>
                  <a:cubicBezTo>
                    <a:pt x="191" y="37"/>
                    <a:pt x="188" y="41"/>
                    <a:pt x="193" y="42"/>
                  </a:cubicBezTo>
                  <a:cubicBezTo>
                    <a:pt x="194" y="44"/>
                    <a:pt x="192" y="44"/>
                    <a:pt x="192" y="46"/>
                  </a:cubicBezTo>
                  <a:cubicBezTo>
                    <a:pt x="194" y="48"/>
                    <a:pt x="198" y="48"/>
                    <a:pt x="197" y="53"/>
                  </a:cubicBezTo>
                  <a:cubicBezTo>
                    <a:pt x="198" y="53"/>
                    <a:pt x="201" y="52"/>
                    <a:pt x="202" y="53"/>
                  </a:cubicBezTo>
                  <a:cubicBezTo>
                    <a:pt x="202" y="53"/>
                    <a:pt x="201" y="55"/>
                    <a:pt x="202" y="56"/>
                  </a:cubicBezTo>
                  <a:cubicBezTo>
                    <a:pt x="202" y="56"/>
                    <a:pt x="204" y="55"/>
                    <a:pt x="204" y="56"/>
                  </a:cubicBezTo>
                  <a:cubicBezTo>
                    <a:pt x="206" y="58"/>
                    <a:pt x="206" y="62"/>
                    <a:pt x="210" y="61"/>
                  </a:cubicBezTo>
                  <a:cubicBezTo>
                    <a:pt x="210" y="65"/>
                    <a:pt x="213" y="69"/>
                    <a:pt x="214" y="71"/>
                  </a:cubicBezTo>
                  <a:cubicBezTo>
                    <a:pt x="215" y="72"/>
                    <a:pt x="216" y="74"/>
                    <a:pt x="217" y="75"/>
                  </a:cubicBezTo>
                  <a:cubicBezTo>
                    <a:pt x="217" y="76"/>
                    <a:pt x="219" y="75"/>
                    <a:pt x="220" y="75"/>
                  </a:cubicBezTo>
                  <a:cubicBezTo>
                    <a:pt x="220" y="76"/>
                    <a:pt x="219" y="78"/>
                    <a:pt x="220" y="78"/>
                  </a:cubicBezTo>
                  <a:cubicBezTo>
                    <a:pt x="221" y="79"/>
                    <a:pt x="223" y="79"/>
                    <a:pt x="223" y="78"/>
                  </a:cubicBezTo>
                  <a:cubicBezTo>
                    <a:pt x="226" y="81"/>
                    <a:pt x="223" y="85"/>
                    <a:pt x="228" y="84"/>
                  </a:cubicBezTo>
                  <a:cubicBezTo>
                    <a:pt x="225" y="88"/>
                    <a:pt x="229" y="93"/>
                    <a:pt x="230" y="99"/>
                  </a:cubicBezTo>
                  <a:cubicBezTo>
                    <a:pt x="230" y="102"/>
                    <a:pt x="228" y="106"/>
                    <a:pt x="231" y="108"/>
                  </a:cubicBezTo>
                  <a:cubicBezTo>
                    <a:pt x="228" y="110"/>
                    <a:pt x="229" y="112"/>
                    <a:pt x="228" y="117"/>
                  </a:cubicBezTo>
                  <a:cubicBezTo>
                    <a:pt x="228" y="117"/>
                    <a:pt x="226" y="118"/>
                    <a:pt x="227" y="119"/>
                  </a:cubicBezTo>
                  <a:cubicBezTo>
                    <a:pt x="227" y="119"/>
                    <a:pt x="228" y="119"/>
                    <a:pt x="228" y="119"/>
                  </a:cubicBezTo>
                  <a:cubicBezTo>
                    <a:pt x="228" y="119"/>
                    <a:pt x="227" y="122"/>
                    <a:pt x="227" y="123"/>
                  </a:cubicBezTo>
                  <a:cubicBezTo>
                    <a:pt x="227" y="123"/>
                    <a:pt x="224" y="124"/>
                    <a:pt x="224" y="124"/>
                  </a:cubicBezTo>
                  <a:cubicBezTo>
                    <a:pt x="224" y="126"/>
                    <a:pt x="227" y="128"/>
                    <a:pt x="224" y="131"/>
                  </a:cubicBezTo>
                  <a:cubicBezTo>
                    <a:pt x="221" y="131"/>
                    <a:pt x="222" y="135"/>
                    <a:pt x="218" y="134"/>
                  </a:cubicBezTo>
                  <a:cubicBezTo>
                    <a:pt x="219" y="137"/>
                    <a:pt x="218" y="139"/>
                    <a:pt x="216" y="138"/>
                  </a:cubicBezTo>
                  <a:cubicBezTo>
                    <a:pt x="217" y="144"/>
                    <a:pt x="213" y="146"/>
                    <a:pt x="214" y="151"/>
                  </a:cubicBezTo>
                  <a:cubicBezTo>
                    <a:pt x="208" y="150"/>
                    <a:pt x="209" y="156"/>
                    <a:pt x="209" y="159"/>
                  </a:cubicBezTo>
                  <a:cubicBezTo>
                    <a:pt x="207" y="159"/>
                    <a:pt x="204" y="159"/>
                    <a:pt x="204" y="161"/>
                  </a:cubicBezTo>
                  <a:cubicBezTo>
                    <a:pt x="204" y="163"/>
                    <a:pt x="199" y="164"/>
                    <a:pt x="196" y="165"/>
                  </a:cubicBezTo>
                  <a:cubicBezTo>
                    <a:pt x="195" y="166"/>
                    <a:pt x="194" y="167"/>
                    <a:pt x="193" y="168"/>
                  </a:cubicBezTo>
                  <a:cubicBezTo>
                    <a:pt x="192" y="169"/>
                    <a:pt x="190" y="168"/>
                    <a:pt x="190" y="169"/>
                  </a:cubicBezTo>
                  <a:cubicBezTo>
                    <a:pt x="187" y="168"/>
                    <a:pt x="186" y="165"/>
                    <a:pt x="182" y="164"/>
                  </a:cubicBezTo>
                  <a:cubicBezTo>
                    <a:pt x="179" y="162"/>
                    <a:pt x="180" y="166"/>
                    <a:pt x="179" y="167"/>
                  </a:cubicBezTo>
                  <a:cubicBezTo>
                    <a:pt x="176" y="168"/>
                    <a:pt x="171" y="166"/>
                    <a:pt x="169" y="169"/>
                  </a:cubicBezTo>
                  <a:cubicBezTo>
                    <a:pt x="164" y="167"/>
                    <a:pt x="161" y="163"/>
                    <a:pt x="154" y="162"/>
                  </a:cubicBezTo>
                  <a:cubicBezTo>
                    <a:pt x="155" y="160"/>
                    <a:pt x="155" y="159"/>
                    <a:pt x="154" y="155"/>
                  </a:cubicBezTo>
                  <a:cubicBezTo>
                    <a:pt x="154" y="155"/>
                    <a:pt x="153" y="155"/>
                    <a:pt x="152" y="154"/>
                  </a:cubicBezTo>
                  <a:cubicBezTo>
                    <a:pt x="152" y="154"/>
                    <a:pt x="153" y="153"/>
                    <a:pt x="152" y="153"/>
                  </a:cubicBezTo>
                  <a:cubicBezTo>
                    <a:pt x="152" y="151"/>
                    <a:pt x="149" y="150"/>
                    <a:pt x="151" y="150"/>
                  </a:cubicBezTo>
                  <a:cubicBezTo>
                    <a:pt x="150" y="149"/>
                    <a:pt x="145" y="145"/>
                    <a:pt x="144" y="148"/>
                  </a:cubicBezTo>
                  <a:cubicBezTo>
                    <a:pt x="142" y="147"/>
                    <a:pt x="142" y="143"/>
                    <a:pt x="140" y="141"/>
                  </a:cubicBezTo>
                  <a:cubicBezTo>
                    <a:pt x="139" y="138"/>
                    <a:pt x="141" y="138"/>
                    <a:pt x="141" y="136"/>
                  </a:cubicBezTo>
                  <a:cubicBezTo>
                    <a:pt x="140" y="134"/>
                    <a:pt x="139" y="135"/>
                    <a:pt x="134" y="134"/>
                  </a:cubicBezTo>
                  <a:cubicBezTo>
                    <a:pt x="131" y="136"/>
                    <a:pt x="132" y="141"/>
                    <a:pt x="126" y="140"/>
                  </a:cubicBezTo>
                  <a:cubicBezTo>
                    <a:pt x="127" y="134"/>
                    <a:pt x="122" y="136"/>
                    <a:pt x="123" y="130"/>
                  </a:cubicBezTo>
                  <a:cubicBezTo>
                    <a:pt x="120" y="130"/>
                    <a:pt x="119" y="128"/>
                    <a:pt x="115" y="129"/>
                  </a:cubicBezTo>
                  <a:cubicBezTo>
                    <a:pt x="115" y="127"/>
                    <a:pt x="116" y="128"/>
                    <a:pt x="117" y="127"/>
                  </a:cubicBezTo>
                  <a:cubicBezTo>
                    <a:pt x="114" y="123"/>
                    <a:pt x="110" y="127"/>
                    <a:pt x="103" y="126"/>
                  </a:cubicBezTo>
                  <a:cubicBezTo>
                    <a:pt x="99" y="125"/>
                    <a:pt x="95" y="123"/>
                    <a:pt x="91" y="122"/>
                  </a:cubicBezTo>
                  <a:cubicBezTo>
                    <a:pt x="88" y="123"/>
                    <a:pt x="83" y="122"/>
                    <a:pt x="82" y="126"/>
                  </a:cubicBezTo>
                  <a:cubicBezTo>
                    <a:pt x="80" y="126"/>
                    <a:pt x="79" y="126"/>
                    <a:pt x="77" y="126"/>
                  </a:cubicBezTo>
                  <a:cubicBezTo>
                    <a:pt x="75" y="126"/>
                    <a:pt x="76" y="127"/>
                    <a:pt x="75" y="127"/>
                  </a:cubicBezTo>
                  <a:cubicBezTo>
                    <a:pt x="73" y="128"/>
                    <a:pt x="74" y="125"/>
                    <a:pt x="71" y="129"/>
                  </a:cubicBezTo>
                  <a:cubicBezTo>
                    <a:pt x="71" y="129"/>
                    <a:pt x="69" y="130"/>
                    <a:pt x="70" y="131"/>
                  </a:cubicBezTo>
                  <a:cubicBezTo>
                    <a:pt x="68" y="129"/>
                    <a:pt x="67" y="127"/>
                    <a:pt x="67" y="133"/>
                  </a:cubicBezTo>
                  <a:cubicBezTo>
                    <a:pt x="66" y="133"/>
                    <a:pt x="66" y="131"/>
                    <a:pt x="64" y="131"/>
                  </a:cubicBezTo>
                  <a:cubicBezTo>
                    <a:pt x="62" y="131"/>
                    <a:pt x="64" y="133"/>
                    <a:pt x="64" y="133"/>
                  </a:cubicBezTo>
                  <a:cubicBezTo>
                    <a:pt x="62" y="136"/>
                    <a:pt x="58" y="134"/>
                    <a:pt x="57" y="138"/>
                  </a:cubicBezTo>
                  <a:cubicBezTo>
                    <a:pt x="53" y="136"/>
                    <a:pt x="45" y="138"/>
                    <a:pt x="39" y="137"/>
                  </a:cubicBezTo>
                  <a:cubicBezTo>
                    <a:pt x="37" y="137"/>
                    <a:pt x="38" y="139"/>
                    <a:pt x="37" y="140"/>
                  </a:cubicBezTo>
                  <a:cubicBezTo>
                    <a:pt x="37" y="140"/>
                    <a:pt x="35" y="140"/>
                    <a:pt x="35" y="140"/>
                  </a:cubicBezTo>
                  <a:cubicBezTo>
                    <a:pt x="33" y="140"/>
                    <a:pt x="32" y="141"/>
                    <a:pt x="30" y="141"/>
                  </a:cubicBezTo>
                  <a:cubicBezTo>
                    <a:pt x="26" y="142"/>
                    <a:pt x="19" y="145"/>
                    <a:pt x="11" y="144"/>
                  </a:cubicBezTo>
                  <a:cubicBezTo>
                    <a:pt x="12" y="141"/>
                    <a:pt x="11" y="136"/>
                    <a:pt x="15" y="136"/>
                  </a:cubicBezTo>
                  <a:cubicBezTo>
                    <a:pt x="14" y="134"/>
                    <a:pt x="17" y="129"/>
                    <a:pt x="14" y="129"/>
                  </a:cubicBezTo>
                  <a:cubicBezTo>
                    <a:pt x="10" y="128"/>
                    <a:pt x="15" y="127"/>
                    <a:pt x="14" y="123"/>
                  </a:cubicBezTo>
                  <a:cubicBezTo>
                    <a:pt x="12" y="120"/>
                    <a:pt x="12" y="126"/>
                    <a:pt x="11" y="120"/>
                  </a:cubicBezTo>
                  <a:cubicBezTo>
                    <a:pt x="11" y="120"/>
                    <a:pt x="11" y="118"/>
                    <a:pt x="11" y="117"/>
                  </a:cubicBezTo>
                  <a:cubicBezTo>
                    <a:pt x="9" y="116"/>
                    <a:pt x="11" y="117"/>
                    <a:pt x="11" y="115"/>
                  </a:cubicBezTo>
                  <a:cubicBezTo>
                    <a:pt x="10" y="112"/>
                    <a:pt x="7" y="109"/>
                    <a:pt x="9" y="108"/>
                  </a:cubicBezTo>
                  <a:cubicBezTo>
                    <a:pt x="10" y="106"/>
                    <a:pt x="7" y="107"/>
                    <a:pt x="7" y="106"/>
                  </a:cubicBezTo>
                  <a:cubicBezTo>
                    <a:pt x="6" y="106"/>
                    <a:pt x="7" y="104"/>
                    <a:pt x="7" y="103"/>
                  </a:cubicBezTo>
                  <a:cubicBezTo>
                    <a:pt x="7" y="103"/>
                    <a:pt x="5" y="99"/>
                    <a:pt x="5" y="99"/>
                  </a:cubicBezTo>
                  <a:cubicBezTo>
                    <a:pt x="3" y="98"/>
                    <a:pt x="6" y="99"/>
                    <a:pt x="5" y="96"/>
                  </a:cubicBezTo>
                  <a:cubicBezTo>
                    <a:pt x="5" y="94"/>
                    <a:pt x="2" y="94"/>
                    <a:pt x="2" y="91"/>
                  </a:cubicBezTo>
                  <a:cubicBezTo>
                    <a:pt x="6" y="91"/>
                    <a:pt x="4" y="86"/>
                    <a:pt x="7" y="85"/>
                  </a:cubicBezTo>
                  <a:cubicBezTo>
                    <a:pt x="7" y="83"/>
                    <a:pt x="4" y="84"/>
                    <a:pt x="4" y="84"/>
                  </a:cubicBezTo>
                  <a:cubicBezTo>
                    <a:pt x="3" y="82"/>
                    <a:pt x="5" y="79"/>
                    <a:pt x="1" y="80"/>
                  </a:cubicBezTo>
                  <a:cubicBezTo>
                    <a:pt x="0" y="73"/>
                    <a:pt x="3" y="71"/>
                    <a:pt x="4" y="66"/>
                  </a:cubicBezTo>
                  <a:cubicBezTo>
                    <a:pt x="5" y="68"/>
                    <a:pt x="11" y="66"/>
                    <a:pt x="11" y="63"/>
                  </a:cubicBezTo>
                  <a:cubicBezTo>
                    <a:pt x="11" y="60"/>
                    <a:pt x="20" y="62"/>
                    <a:pt x="19" y="56"/>
                  </a:cubicBezTo>
                  <a:cubicBezTo>
                    <a:pt x="27" y="57"/>
                    <a:pt x="31" y="53"/>
                    <a:pt x="37" y="53"/>
                  </a:cubicBezTo>
                  <a:cubicBezTo>
                    <a:pt x="39" y="53"/>
                    <a:pt x="38" y="51"/>
                    <a:pt x="37" y="52"/>
                  </a:cubicBezTo>
                  <a:cubicBezTo>
                    <a:pt x="40" y="49"/>
                    <a:pt x="44" y="51"/>
                    <a:pt x="44" y="46"/>
                  </a:cubicBezTo>
                  <a:cubicBezTo>
                    <a:pt x="46" y="46"/>
                    <a:pt x="46" y="47"/>
                    <a:pt x="47" y="47"/>
                  </a:cubicBezTo>
                  <a:cubicBezTo>
                    <a:pt x="51" y="48"/>
                    <a:pt x="46" y="41"/>
                    <a:pt x="51" y="43"/>
                  </a:cubicBezTo>
                  <a:cubicBezTo>
                    <a:pt x="50" y="37"/>
                    <a:pt x="51" y="38"/>
                    <a:pt x="51" y="32"/>
                  </a:cubicBezTo>
                  <a:cubicBezTo>
                    <a:pt x="55" y="32"/>
                    <a:pt x="57" y="34"/>
                    <a:pt x="60" y="35"/>
                  </a:cubicBezTo>
                  <a:cubicBezTo>
                    <a:pt x="61" y="34"/>
                    <a:pt x="61" y="31"/>
                    <a:pt x="64" y="32"/>
                  </a:cubicBezTo>
                  <a:cubicBezTo>
                    <a:pt x="62" y="29"/>
                    <a:pt x="68" y="27"/>
                    <a:pt x="64" y="26"/>
                  </a:cubicBezTo>
                  <a:cubicBezTo>
                    <a:pt x="65" y="25"/>
                    <a:pt x="67" y="25"/>
                    <a:pt x="67" y="22"/>
                  </a:cubicBezTo>
                  <a:cubicBezTo>
                    <a:pt x="71" y="23"/>
                    <a:pt x="69" y="17"/>
                    <a:pt x="74" y="19"/>
                  </a:cubicBezTo>
                  <a:cubicBezTo>
                    <a:pt x="75" y="18"/>
                    <a:pt x="77" y="16"/>
                    <a:pt x="78" y="15"/>
                  </a:cubicBezTo>
                  <a:cubicBezTo>
                    <a:pt x="80" y="16"/>
                    <a:pt x="82" y="17"/>
                    <a:pt x="85" y="16"/>
                  </a:cubicBezTo>
                  <a:cubicBezTo>
                    <a:pt x="82" y="19"/>
                    <a:pt x="86" y="18"/>
                    <a:pt x="87" y="19"/>
                  </a:cubicBezTo>
                  <a:cubicBezTo>
                    <a:pt x="87" y="19"/>
                    <a:pt x="86" y="21"/>
                    <a:pt x="87" y="21"/>
                  </a:cubicBezTo>
                  <a:cubicBezTo>
                    <a:pt x="87" y="21"/>
                    <a:pt x="89" y="20"/>
                    <a:pt x="89" y="21"/>
                  </a:cubicBezTo>
                  <a:cubicBezTo>
                    <a:pt x="90" y="21"/>
                    <a:pt x="91" y="25"/>
                    <a:pt x="95" y="23"/>
                  </a:cubicBezTo>
                  <a:cubicBezTo>
                    <a:pt x="97" y="24"/>
                    <a:pt x="96" y="16"/>
                    <a:pt x="92" y="18"/>
                  </a:cubicBezTo>
                  <a:cubicBezTo>
                    <a:pt x="93" y="16"/>
                    <a:pt x="95" y="16"/>
                    <a:pt x="96" y="15"/>
                  </a:cubicBezTo>
                  <a:cubicBezTo>
                    <a:pt x="97" y="11"/>
                    <a:pt x="98" y="10"/>
                    <a:pt x="102" y="9"/>
                  </a:cubicBezTo>
                  <a:cubicBezTo>
                    <a:pt x="102" y="6"/>
                    <a:pt x="103" y="5"/>
                    <a:pt x="106" y="5"/>
                  </a:cubicBezTo>
                  <a:cubicBezTo>
                    <a:pt x="104" y="9"/>
                    <a:pt x="105" y="7"/>
                    <a:pt x="109" y="7"/>
                  </a:cubicBezTo>
                  <a:cubicBezTo>
                    <a:pt x="115" y="0"/>
                    <a:pt x="126" y="7"/>
                    <a:pt x="134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27" name="等腰三角形 26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1868488" y="1728603"/>
            <a:ext cx="1692275" cy="1685925"/>
          </a:xfrm>
          <a:prstGeom prst="ellipse">
            <a:avLst/>
          </a:prstGeom>
          <a:solidFill>
            <a:srgbClr val="E25A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924300" y="2212791"/>
            <a:ext cx="2994025" cy="293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800" b="1">
                <a:solidFill>
                  <a:schemeClr val="bg1"/>
                </a:solidFill>
                <a:ea typeface="微软雅黑" panose="020B0503020204020204" charset="-122"/>
              </a:rPr>
              <a:t>请在此输入你的标题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843338" y="2514416"/>
            <a:ext cx="3311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sz="80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2955925" y="1636528"/>
            <a:ext cx="533400" cy="530225"/>
          </a:xfrm>
          <a:prstGeom prst="ellipse">
            <a:avLst/>
          </a:prstGeom>
          <a:solidFill>
            <a:srgbClr val="E34444"/>
          </a:solidFill>
          <a:ln>
            <a:noFill/>
          </a:ln>
          <a:effectLst>
            <a:outerShdw dist="35921" dir="81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9" name="Text Box 30"/>
          <p:cNvSpPr txBox="1">
            <a:spLocks noChangeArrowheads="1"/>
          </p:cNvSpPr>
          <p:nvPr/>
        </p:nvSpPr>
        <p:spPr bwMode="auto">
          <a:xfrm>
            <a:off x="2124075" y="2022291"/>
            <a:ext cx="1252538" cy="1097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zh-CN" sz="6600">
                <a:solidFill>
                  <a:schemeClr val="bg1"/>
                </a:solidFill>
              </a:rPr>
              <a:t>0</a:t>
            </a:r>
            <a:r>
              <a:rPr lang="en-US" altLang="zh-CN" sz="660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18450" name="组合 18449"/>
          <p:cNvGrpSpPr/>
          <p:nvPr/>
        </p:nvGrpSpPr>
        <p:grpSpPr>
          <a:xfrm>
            <a:off x="3134995" y="1732915"/>
            <a:ext cx="251460" cy="345440"/>
            <a:chOff x="0" y="0"/>
            <a:chExt cx="123" cy="169"/>
          </a:xfrm>
        </p:grpSpPr>
        <p:sp>
          <p:nvSpPr>
            <p:cNvPr id="18451" name="任意多边形 18450"/>
            <p:cNvSpPr>
              <a:spLocks noEditPoints="1"/>
            </p:cNvSpPr>
            <p:nvPr/>
          </p:nvSpPr>
          <p:spPr>
            <a:xfrm>
              <a:off x="21" y="18"/>
              <a:ext cx="55" cy="70"/>
            </a:xfrm>
            <a:custGeom>
              <a:avLst/>
              <a:gdLst/>
              <a:ahLst/>
              <a:cxnLst/>
              <a:rect l="0" t="0" r="0" b="0"/>
              <a:pathLst>
                <a:path w="72" h="91">
                  <a:moveTo>
                    <a:pt x="69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1" y="23"/>
                    <a:pt x="72" y="22"/>
                    <a:pt x="72" y="20"/>
                  </a:cubicBezTo>
                  <a:cubicBezTo>
                    <a:pt x="72" y="19"/>
                    <a:pt x="71" y="17"/>
                    <a:pt x="69" y="17"/>
                  </a:cubicBezTo>
                  <a:close/>
                  <a:moveTo>
                    <a:pt x="3" y="6"/>
                  </a:moveTo>
                  <a:cubicBezTo>
                    <a:pt x="69" y="6"/>
                    <a:pt x="69" y="6"/>
                    <a:pt x="69" y="6"/>
                  </a:cubicBezTo>
                  <a:cubicBezTo>
                    <a:pt x="71" y="6"/>
                    <a:pt x="72" y="5"/>
                    <a:pt x="72" y="3"/>
                  </a:cubicBezTo>
                  <a:cubicBezTo>
                    <a:pt x="72" y="2"/>
                    <a:pt x="71" y="0"/>
                    <a:pt x="6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lose/>
                  <a:moveTo>
                    <a:pt x="0" y="37"/>
                  </a:moveTo>
                  <a:cubicBezTo>
                    <a:pt x="0" y="39"/>
                    <a:pt x="1" y="40"/>
                    <a:pt x="3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6" y="37"/>
                    <a:pt x="61" y="35"/>
                    <a:pt x="67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4"/>
                    <a:pt x="0" y="35"/>
                    <a:pt x="0" y="37"/>
                  </a:cubicBezTo>
                  <a:close/>
                  <a:moveTo>
                    <a:pt x="0" y="54"/>
                  </a:moveTo>
                  <a:cubicBezTo>
                    <a:pt x="0" y="56"/>
                    <a:pt x="1" y="57"/>
                    <a:pt x="3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5"/>
                    <a:pt x="34" y="53"/>
                    <a:pt x="36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52"/>
                    <a:pt x="0" y="54"/>
                  </a:cubicBezTo>
                  <a:close/>
                  <a:moveTo>
                    <a:pt x="0" y="71"/>
                  </a:moveTo>
                  <a:cubicBezTo>
                    <a:pt x="0" y="72"/>
                    <a:pt x="1" y="74"/>
                    <a:pt x="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2"/>
                    <a:pt x="23" y="70"/>
                    <a:pt x="2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8"/>
                    <a:pt x="0" y="69"/>
                    <a:pt x="0" y="71"/>
                  </a:cubicBezTo>
                  <a:close/>
                  <a:moveTo>
                    <a:pt x="0" y="88"/>
                  </a:moveTo>
                  <a:cubicBezTo>
                    <a:pt x="0" y="89"/>
                    <a:pt x="1" y="91"/>
                    <a:pt x="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9" y="89"/>
                    <a:pt x="19" y="87"/>
                    <a:pt x="19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" y="85"/>
                    <a:pt x="0" y="86"/>
                    <a:pt x="0" y="8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2" name="任意多边形 18451"/>
            <p:cNvSpPr>
              <a:spLocks noEditPoints="1"/>
            </p:cNvSpPr>
            <p:nvPr/>
          </p:nvSpPr>
          <p:spPr>
            <a:xfrm>
              <a:off x="40" y="49"/>
              <a:ext cx="83" cy="81"/>
            </a:xfrm>
            <a:custGeom>
              <a:avLst/>
              <a:gdLst/>
              <a:ahLst/>
              <a:cxnLst/>
              <a:rect l="0" t="0" r="0" b="0"/>
              <a:pathLst>
                <a:path w="109" h="106">
                  <a:moveTo>
                    <a:pt x="90" y="19"/>
                  </a:moveTo>
                  <a:cubicBezTo>
                    <a:pt x="70" y="0"/>
                    <a:pt x="39" y="0"/>
                    <a:pt x="20" y="19"/>
                  </a:cubicBezTo>
                  <a:cubicBezTo>
                    <a:pt x="0" y="38"/>
                    <a:pt x="0" y="68"/>
                    <a:pt x="20" y="87"/>
                  </a:cubicBezTo>
                  <a:cubicBezTo>
                    <a:pt x="39" y="106"/>
                    <a:pt x="70" y="106"/>
                    <a:pt x="90" y="87"/>
                  </a:cubicBezTo>
                  <a:cubicBezTo>
                    <a:pt x="109" y="68"/>
                    <a:pt x="109" y="38"/>
                    <a:pt x="90" y="19"/>
                  </a:cubicBezTo>
                  <a:close/>
                  <a:moveTo>
                    <a:pt x="30" y="77"/>
                  </a:moveTo>
                  <a:cubicBezTo>
                    <a:pt x="17" y="64"/>
                    <a:pt x="17" y="42"/>
                    <a:pt x="30" y="29"/>
                  </a:cubicBezTo>
                  <a:cubicBezTo>
                    <a:pt x="44" y="16"/>
                    <a:pt x="66" y="16"/>
                    <a:pt x="79" y="29"/>
                  </a:cubicBezTo>
                  <a:cubicBezTo>
                    <a:pt x="92" y="42"/>
                    <a:pt x="92" y="64"/>
                    <a:pt x="79" y="77"/>
                  </a:cubicBezTo>
                  <a:cubicBezTo>
                    <a:pt x="66" y="90"/>
                    <a:pt x="44" y="90"/>
                    <a:pt x="30" y="7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3" name="任意多边形 18452"/>
            <p:cNvSpPr>
              <a:spLocks noEditPoints="1"/>
            </p:cNvSpPr>
            <p:nvPr/>
          </p:nvSpPr>
          <p:spPr>
            <a:xfrm>
              <a:off x="0" y="117"/>
              <a:ext cx="53" cy="52"/>
            </a:xfrm>
            <a:custGeom>
              <a:avLst/>
              <a:gdLst/>
              <a:ahLst/>
              <a:cxnLst/>
              <a:rect l="0" t="0" r="0" b="0"/>
              <a:pathLst>
                <a:path w="69" h="68">
                  <a:moveTo>
                    <a:pt x="65" y="4"/>
                  </a:moveTo>
                  <a:cubicBezTo>
                    <a:pt x="61" y="0"/>
                    <a:pt x="55" y="0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9" y="14"/>
                    <a:pt x="69" y="8"/>
                    <a:pt x="65" y="4"/>
                  </a:cubicBezTo>
                  <a:close/>
                  <a:moveTo>
                    <a:pt x="4" y="50"/>
                  </a:moveTo>
                  <a:cubicBezTo>
                    <a:pt x="0" y="54"/>
                    <a:pt x="0" y="60"/>
                    <a:pt x="4" y="64"/>
                  </a:cubicBezTo>
                  <a:cubicBezTo>
                    <a:pt x="8" y="68"/>
                    <a:pt x="14" y="68"/>
                    <a:pt x="18" y="64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46" y="9"/>
                    <a:pt x="46" y="9"/>
                    <a:pt x="46" y="9"/>
                  </a:cubicBezTo>
                  <a:lnTo>
                    <a:pt x="4" y="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4" name="任意多边形 18453"/>
            <p:cNvSpPr/>
            <p:nvPr/>
          </p:nvSpPr>
          <p:spPr>
            <a:xfrm>
              <a:off x="3" y="0"/>
              <a:ext cx="91" cy="104"/>
            </a:xfrm>
            <a:custGeom>
              <a:avLst/>
              <a:gdLst/>
              <a:ahLst/>
              <a:cxnLst/>
              <a:rect l="0" t="0" r="0" b="0"/>
              <a:pathLst>
                <a:path w="119" h="136">
                  <a:moveTo>
                    <a:pt x="57" y="125"/>
                  </a:moveTo>
                  <a:cubicBezTo>
                    <a:pt x="18" y="125"/>
                    <a:pt x="18" y="125"/>
                    <a:pt x="18" y="125"/>
                  </a:cubicBezTo>
                  <a:cubicBezTo>
                    <a:pt x="14" y="125"/>
                    <a:pt x="11" y="122"/>
                    <a:pt x="11" y="1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4" y="12"/>
                    <a:pt x="107" y="15"/>
                    <a:pt x="107" y="18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11" y="71"/>
                    <a:pt x="115" y="72"/>
                    <a:pt x="119" y="73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8"/>
                    <a:pt x="111" y="0"/>
                    <a:pt x="10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8"/>
                    <a:pt x="8" y="136"/>
                    <a:pt x="18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59" y="133"/>
                    <a:pt x="58" y="129"/>
                    <a:pt x="57" y="12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/>
      <p:bldP spid="7" grpId="0" bldLvl="0" animBg="1"/>
      <p:bldP spid="8" grpId="0" bldLvl="0" animBg="1"/>
      <p:bldP spid="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KSO_Shape"/>
          <p:cNvGrpSpPr/>
          <p:nvPr/>
        </p:nvGrpSpPr>
        <p:grpSpPr bwMode="auto">
          <a:xfrm>
            <a:off x="817880" y="1061085"/>
            <a:ext cx="4225925" cy="3494405"/>
            <a:chOff x="1595438" y="968375"/>
            <a:chExt cx="5953125" cy="4921250"/>
          </a:xfrm>
          <a:solidFill>
            <a:schemeClr val="bg1">
              <a:lumMod val="65000"/>
            </a:schemeClr>
          </a:solidFill>
        </p:grpSpPr>
        <p:sp>
          <p:nvSpPr>
            <p:cNvPr id="391" name="内蒙古"/>
            <p:cNvSpPr/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2" name="甘肃"/>
            <p:cNvSpPr/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3" name="宁夏"/>
            <p:cNvSpPr/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4" name="新疆"/>
            <p:cNvSpPr/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5" name="青海"/>
            <p:cNvSpPr/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6" name="四川"/>
            <p:cNvSpPr/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7" name="西藏"/>
            <p:cNvSpPr/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8" name="云南"/>
            <p:cNvSpPr/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9" name="贵州"/>
            <p:cNvSpPr/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0" name="广西"/>
            <p:cNvSpPr/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1" name="重庆"/>
            <p:cNvSpPr/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2" name="陕西"/>
            <p:cNvSpPr/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3" name="山西"/>
            <p:cNvSpPr/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4" name="湖南"/>
            <p:cNvSpPr/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5" name="湖北"/>
            <p:cNvSpPr/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6" name="广东"/>
            <p:cNvSpPr/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rgbClr val="E3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7" name="江西"/>
            <p:cNvSpPr/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8" name="福建"/>
            <p:cNvSpPr/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9" name="浙江"/>
            <p:cNvSpPr/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0" name="安徽"/>
            <p:cNvSpPr/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1" name="天津"/>
            <p:cNvSpPr/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2" name="北京"/>
            <p:cNvSpPr/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3" name="辽宁"/>
            <p:cNvSpPr/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4" name="吉林"/>
            <p:cNvSpPr/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5" name="黑龙江"/>
            <p:cNvSpPr/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6" name="山东"/>
            <p:cNvSpPr/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7" name="上海"/>
            <p:cNvSpPr/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8" name="江苏"/>
            <p:cNvSpPr/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9" name="河北"/>
            <p:cNvSpPr/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0" name="河南"/>
            <p:cNvSpPr/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1" name="台湾"/>
            <p:cNvSpPr/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2" name="海南"/>
            <p:cNvSpPr/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14" name="Straight Connector 363"/>
          <p:cNvCxnSpPr/>
          <p:nvPr/>
        </p:nvCxnSpPr>
        <p:spPr>
          <a:xfrm rot="5400000">
            <a:off x="3455988" y="2877820"/>
            <a:ext cx="3643313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370"/>
          <p:cNvCxnSpPr/>
          <p:nvPr/>
        </p:nvCxnSpPr>
        <p:spPr>
          <a:xfrm rot="10800000">
            <a:off x="5593080" y="2145348"/>
            <a:ext cx="2571750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371"/>
          <p:cNvCxnSpPr/>
          <p:nvPr/>
        </p:nvCxnSpPr>
        <p:spPr>
          <a:xfrm rot="10800000">
            <a:off x="5593080" y="3431223"/>
            <a:ext cx="2571750" cy="15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6534785" y="1061085"/>
            <a:ext cx="1838325" cy="823913"/>
            <a:chOff x="7147541" y="1318217"/>
            <a:chExt cx="1837851" cy="823501"/>
          </a:xfrm>
        </p:grpSpPr>
        <p:sp>
          <p:nvSpPr>
            <p:cNvPr id="52" name="Rectangle 364"/>
            <p:cNvSpPr/>
            <p:nvPr/>
          </p:nvSpPr>
          <p:spPr>
            <a:xfrm>
              <a:off x="7147541" y="1318217"/>
              <a:ext cx="1837851" cy="304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黑体" panose="02010600030101010101" charset="-122"/>
                  <a:ea typeface="黑体" panose="02010600030101010101" charset="-122"/>
                  <a:cs typeface="Open Sans" pitchFamily="34" charset="0"/>
                </a:rPr>
                <a:t>请在此输入您的标题</a:t>
              </a:r>
            </a:p>
          </p:txBody>
        </p:sp>
        <p:sp>
          <p:nvSpPr>
            <p:cNvPr id="53" name="Rectangle 373"/>
            <p:cNvSpPr/>
            <p:nvPr/>
          </p:nvSpPr>
          <p:spPr>
            <a:xfrm>
              <a:off x="7175249" y="1618883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800" dirty="0">
                  <a:solidFill>
                    <a:srgbClr val="0D0D0D"/>
                  </a:solidFill>
                  <a:latin typeface="黑体" panose="02010600030101010101" charset="-122"/>
                  <a:ea typeface="黑体" panose="02010600030101010101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sp>
        <p:nvSpPr>
          <p:cNvPr id="60" name="广东"/>
          <p:cNvSpPr/>
          <p:nvPr/>
        </p:nvSpPr>
        <p:spPr bwMode="auto">
          <a:xfrm>
            <a:off x="5550218" y="1170623"/>
            <a:ext cx="903288" cy="714375"/>
          </a:xfrm>
          <a:custGeom>
            <a:avLst/>
            <a:gdLst>
              <a:gd name="T0" fmla="*/ 2147483646 w 508"/>
              <a:gd name="T1" fmla="*/ 2147483646 h 402"/>
              <a:gd name="T2" fmla="*/ 2147483646 w 508"/>
              <a:gd name="T3" fmla="*/ 2147483646 h 402"/>
              <a:gd name="T4" fmla="*/ 2147483646 w 508"/>
              <a:gd name="T5" fmla="*/ 2147483646 h 402"/>
              <a:gd name="T6" fmla="*/ 2147483646 w 508"/>
              <a:gd name="T7" fmla="*/ 2147483646 h 402"/>
              <a:gd name="T8" fmla="*/ 2147483646 w 508"/>
              <a:gd name="T9" fmla="*/ 2147483646 h 402"/>
              <a:gd name="T10" fmla="*/ 2147483646 w 508"/>
              <a:gd name="T11" fmla="*/ 2147483646 h 402"/>
              <a:gd name="T12" fmla="*/ 2147483646 w 508"/>
              <a:gd name="T13" fmla="*/ 2147483646 h 402"/>
              <a:gd name="T14" fmla="*/ 2147483646 w 508"/>
              <a:gd name="T15" fmla="*/ 2147483646 h 402"/>
              <a:gd name="T16" fmla="*/ 2147483646 w 508"/>
              <a:gd name="T17" fmla="*/ 2147483646 h 402"/>
              <a:gd name="T18" fmla="*/ 2147483646 w 508"/>
              <a:gd name="T19" fmla="*/ 2147483646 h 402"/>
              <a:gd name="T20" fmla="*/ 2147483646 w 508"/>
              <a:gd name="T21" fmla="*/ 2147483646 h 402"/>
              <a:gd name="T22" fmla="*/ 2147483646 w 508"/>
              <a:gd name="T23" fmla="*/ 2147483646 h 402"/>
              <a:gd name="T24" fmla="*/ 2147483646 w 508"/>
              <a:gd name="T25" fmla="*/ 2147483646 h 402"/>
              <a:gd name="T26" fmla="*/ 2147483646 w 508"/>
              <a:gd name="T27" fmla="*/ 2147483646 h 402"/>
              <a:gd name="T28" fmla="*/ 2147483646 w 508"/>
              <a:gd name="T29" fmla="*/ 2147483646 h 402"/>
              <a:gd name="T30" fmla="*/ 2147483646 w 508"/>
              <a:gd name="T31" fmla="*/ 2147483646 h 402"/>
              <a:gd name="T32" fmla="*/ 2147483646 w 508"/>
              <a:gd name="T33" fmla="*/ 2147483646 h 402"/>
              <a:gd name="T34" fmla="*/ 2147483646 w 508"/>
              <a:gd name="T35" fmla="*/ 2147483646 h 402"/>
              <a:gd name="T36" fmla="*/ 2147483646 w 508"/>
              <a:gd name="T37" fmla="*/ 2147483646 h 402"/>
              <a:gd name="T38" fmla="*/ 2147483646 w 508"/>
              <a:gd name="T39" fmla="*/ 2147483646 h 402"/>
              <a:gd name="T40" fmla="*/ 2147483646 w 508"/>
              <a:gd name="T41" fmla="*/ 2147483646 h 402"/>
              <a:gd name="T42" fmla="*/ 2147483646 w 508"/>
              <a:gd name="T43" fmla="*/ 2147483646 h 402"/>
              <a:gd name="T44" fmla="*/ 2147483646 w 508"/>
              <a:gd name="T45" fmla="*/ 2147483646 h 402"/>
              <a:gd name="T46" fmla="*/ 2147483646 w 508"/>
              <a:gd name="T47" fmla="*/ 2147483646 h 402"/>
              <a:gd name="T48" fmla="*/ 2147483646 w 508"/>
              <a:gd name="T49" fmla="*/ 2147483646 h 402"/>
              <a:gd name="T50" fmla="*/ 2147483646 w 508"/>
              <a:gd name="T51" fmla="*/ 2147483646 h 402"/>
              <a:gd name="T52" fmla="*/ 2147483646 w 508"/>
              <a:gd name="T53" fmla="*/ 2147483646 h 402"/>
              <a:gd name="T54" fmla="*/ 2147483646 w 508"/>
              <a:gd name="T55" fmla="*/ 2147483646 h 402"/>
              <a:gd name="T56" fmla="*/ 2147483646 w 508"/>
              <a:gd name="T57" fmla="*/ 2147483646 h 402"/>
              <a:gd name="T58" fmla="*/ 2147483646 w 508"/>
              <a:gd name="T59" fmla="*/ 2147483646 h 402"/>
              <a:gd name="T60" fmla="*/ 2147483646 w 508"/>
              <a:gd name="T61" fmla="*/ 2147483646 h 402"/>
              <a:gd name="T62" fmla="*/ 2147483646 w 508"/>
              <a:gd name="T63" fmla="*/ 2147483646 h 402"/>
              <a:gd name="T64" fmla="*/ 2147483646 w 508"/>
              <a:gd name="T65" fmla="*/ 2147483646 h 402"/>
              <a:gd name="T66" fmla="*/ 2147483646 w 508"/>
              <a:gd name="T67" fmla="*/ 2147483646 h 402"/>
              <a:gd name="T68" fmla="*/ 2147483646 w 508"/>
              <a:gd name="T69" fmla="*/ 2147483646 h 402"/>
              <a:gd name="T70" fmla="*/ 2147483646 w 508"/>
              <a:gd name="T71" fmla="*/ 2147483646 h 402"/>
              <a:gd name="T72" fmla="*/ 2147483646 w 508"/>
              <a:gd name="T73" fmla="*/ 2147483646 h 402"/>
              <a:gd name="T74" fmla="*/ 2147483646 w 508"/>
              <a:gd name="T75" fmla="*/ 2147483646 h 402"/>
              <a:gd name="T76" fmla="*/ 2147483646 w 508"/>
              <a:gd name="T77" fmla="*/ 2147483646 h 402"/>
              <a:gd name="T78" fmla="*/ 2147483646 w 508"/>
              <a:gd name="T79" fmla="*/ 2147483646 h 402"/>
              <a:gd name="T80" fmla="*/ 2147483646 w 508"/>
              <a:gd name="T81" fmla="*/ 2147483646 h 402"/>
              <a:gd name="T82" fmla="*/ 2147483646 w 508"/>
              <a:gd name="T83" fmla="*/ 2147483646 h 402"/>
              <a:gd name="T84" fmla="*/ 2147483646 w 508"/>
              <a:gd name="T85" fmla="*/ 2147483646 h 402"/>
              <a:gd name="T86" fmla="*/ 2147483646 w 508"/>
              <a:gd name="T87" fmla="*/ 2147483646 h 402"/>
              <a:gd name="T88" fmla="*/ 2147483646 w 508"/>
              <a:gd name="T89" fmla="*/ 2147483646 h 402"/>
              <a:gd name="T90" fmla="*/ 2147483646 w 508"/>
              <a:gd name="T91" fmla="*/ 2147483646 h 402"/>
              <a:gd name="T92" fmla="*/ 2147483646 w 508"/>
              <a:gd name="T93" fmla="*/ 2147483646 h 402"/>
              <a:gd name="T94" fmla="*/ 2147483646 w 508"/>
              <a:gd name="T95" fmla="*/ 2147483646 h 402"/>
              <a:gd name="T96" fmla="*/ 2147483646 w 508"/>
              <a:gd name="T97" fmla="*/ 2147483646 h 402"/>
              <a:gd name="T98" fmla="*/ 2147483646 w 508"/>
              <a:gd name="T99" fmla="*/ 2147483646 h 402"/>
              <a:gd name="T100" fmla="*/ 2147483646 w 508"/>
              <a:gd name="T101" fmla="*/ 2147483646 h 4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close/>
              </a:path>
            </a:pathLst>
          </a:custGeom>
          <a:solidFill>
            <a:srgbClr val="F395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" name="四川"/>
          <p:cNvSpPr/>
          <p:nvPr/>
        </p:nvSpPr>
        <p:spPr bwMode="auto">
          <a:xfrm>
            <a:off x="5624830" y="2415223"/>
            <a:ext cx="982663" cy="862013"/>
          </a:xfrm>
          <a:custGeom>
            <a:avLst/>
            <a:gdLst>
              <a:gd name="T0" fmla="*/ 2147483646 w 702"/>
              <a:gd name="T1" fmla="*/ 2147483646 h 616"/>
              <a:gd name="T2" fmla="*/ 2147483646 w 702"/>
              <a:gd name="T3" fmla="*/ 2147483646 h 616"/>
              <a:gd name="T4" fmla="*/ 2147483646 w 702"/>
              <a:gd name="T5" fmla="*/ 2147483646 h 616"/>
              <a:gd name="T6" fmla="*/ 2147483646 w 702"/>
              <a:gd name="T7" fmla="*/ 2147483646 h 616"/>
              <a:gd name="T8" fmla="*/ 2147483646 w 702"/>
              <a:gd name="T9" fmla="*/ 2147483646 h 616"/>
              <a:gd name="T10" fmla="*/ 2147483646 w 702"/>
              <a:gd name="T11" fmla="*/ 2147483646 h 616"/>
              <a:gd name="T12" fmla="*/ 2147483646 w 702"/>
              <a:gd name="T13" fmla="*/ 2147483646 h 616"/>
              <a:gd name="T14" fmla="*/ 2147483646 w 702"/>
              <a:gd name="T15" fmla="*/ 2147483646 h 616"/>
              <a:gd name="T16" fmla="*/ 2147483646 w 702"/>
              <a:gd name="T17" fmla="*/ 2147483646 h 616"/>
              <a:gd name="T18" fmla="*/ 2147483646 w 702"/>
              <a:gd name="T19" fmla="*/ 2147483646 h 616"/>
              <a:gd name="T20" fmla="*/ 2147483646 w 702"/>
              <a:gd name="T21" fmla="*/ 2147483646 h 616"/>
              <a:gd name="T22" fmla="*/ 2147483646 w 702"/>
              <a:gd name="T23" fmla="*/ 2147483646 h 616"/>
              <a:gd name="T24" fmla="*/ 2147483646 w 702"/>
              <a:gd name="T25" fmla="*/ 2147483646 h 616"/>
              <a:gd name="T26" fmla="*/ 2147483646 w 702"/>
              <a:gd name="T27" fmla="*/ 2147483646 h 616"/>
              <a:gd name="T28" fmla="*/ 2147483646 w 702"/>
              <a:gd name="T29" fmla="*/ 2147483646 h 616"/>
              <a:gd name="T30" fmla="*/ 2147483646 w 702"/>
              <a:gd name="T31" fmla="*/ 2147483646 h 616"/>
              <a:gd name="T32" fmla="*/ 2147483646 w 702"/>
              <a:gd name="T33" fmla="*/ 2147483646 h 616"/>
              <a:gd name="T34" fmla="*/ 2147483646 w 702"/>
              <a:gd name="T35" fmla="*/ 2147483646 h 616"/>
              <a:gd name="T36" fmla="*/ 2147483646 w 702"/>
              <a:gd name="T37" fmla="*/ 2147483646 h 616"/>
              <a:gd name="T38" fmla="*/ 2147483646 w 702"/>
              <a:gd name="T39" fmla="*/ 2147483646 h 616"/>
              <a:gd name="T40" fmla="*/ 2147483646 w 702"/>
              <a:gd name="T41" fmla="*/ 2147483646 h 616"/>
              <a:gd name="T42" fmla="*/ 2147483646 w 702"/>
              <a:gd name="T43" fmla="*/ 2147483646 h 616"/>
              <a:gd name="T44" fmla="*/ 2147483646 w 702"/>
              <a:gd name="T45" fmla="*/ 2147483646 h 616"/>
              <a:gd name="T46" fmla="*/ 2147483646 w 702"/>
              <a:gd name="T47" fmla="*/ 2147483646 h 616"/>
              <a:gd name="T48" fmla="*/ 2147483646 w 702"/>
              <a:gd name="T49" fmla="*/ 2147483646 h 616"/>
              <a:gd name="T50" fmla="*/ 2147483646 w 702"/>
              <a:gd name="T51" fmla="*/ 2147483646 h 616"/>
              <a:gd name="T52" fmla="*/ 2147483646 w 702"/>
              <a:gd name="T53" fmla="*/ 2147483646 h 616"/>
              <a:gd name="T54" fmla="*/ 2147483646 w 702"/>
              <a:gd name="T55" fmla="*/ 2147483646 h 616"/>
              <a:gd name="T56" fmla="*/ 2147483646 w 702"/>
              <a:gd name="T57" fmla="*/ 2147483646 h 616"/>
              <a:gd name="T58" fmla="*/ 2147483646 w 702"/>
              <a:gd name="T59" fmla="*/ 2147483646 h 616"/>
              <a:gd name="T60" fmla="*/ 2147483646 w 702"/>
              <a:gd name="T61" fmla="*/ 2147483646 h 616"/>
              <a:gd name="T62" fmla="*/ 2147483646 w 702"/>
              <a:gd name="T63" fmla="*/ 2147483646 h 616"/>
              <a:gd name="T64" fmla="*/ 2147483646 w 702"/>
              <a:gd name="T65" fmla="*/ 2147483646 h 616"/>
              <a:gd name="T66" fmla="*/ 2147483646 w 702"/>
              <a:gd name="T67" fmla="*/ 2147483646 h 616"/>
              <a:gd name="T68" fmla="*/ 2147483646 w 702"/>
              <a:gd name="T69" fmla="*/ 2147483646 h 616"/>
              <a:gd name="T70" fmla="*/ 2147483646 w 702"/>
              <a:gd name="T71" fmla="*/ 2147483646 h 616"/>
              <a:gd name="T72" fmla="*/ 2147483646 w 702"/>
              <a:gd name="T73" fmla="*/ 2147483646 h 616"/>
              <a:gd name="T74" fmla="*/ 2147483646 w 702"/>
              <a:gd name="T75" fmla="*/ 2147483646 h 616"/>
              <a:gd name="T76" fmla="*/ 2147483646 w 702"/>
              <a:gd name="T77" fmla="*/ 2147483646 h 616"/>
              <a:gd name="T78" fmla="*/ 2147483646 w 702"/>
              <a:gd name="T79" fmla="*/ 2147483646 h 616"/>
              <a:gd name="T80" fmla="*/ 2147483646 w 702"/>
              <a:gd name="T81" fmla="*/ 2147483646 h 616"/>
              <a:gd name="T82" fmla="*/ 2147483646 w 702"/>
              <a:gd name="T83" fmla="*/ 2147483646 h 616"/>
              <a:gd name="T84" fmla="*/ 2147483646 w 702"/>
              <a:gd name="T85" fmla="*/ 2147483646 h 616"/>
              <a:gd name="T86" fmla="*/ 2147483646 w 702"/>
              <a:gd name="T87" fmla="*/ 2147483646 h 616"/>
              <a:gd name="T88" fmla="*/ 2147483646 w 702"/>
              <a:gd name="T89" fmla="*/ 2147483646 h 616"/>
              <a:gd name="T90" fmla="*/ 2147483646 w 702"/>
              <a:gd name="T91" fmla="*/ 2147483646 h 616"/>
              <a:gd name="T92" fmla="*/ 2147483646 w 702"/>
              <a:gd name="T93" fmla="*/ 2147483646 h 616"/>
              <a:gd name="T94" fmla="*/ 2147483646 w 702"/>
              <a:gd name="T95" fmla="*/ 2147483646 h 616"/>
              <a:gd name="T96" fmla="*/ 2147483646 w 702"/>
              <a:gd name="T97" fmla="*/ 2147483646 h 616"/>
              <a:gd name="T98" fmla="*/ 2147483646 w 702"/>
              <a:gd name="T99" fmla="*/ 0 h 616"/>
              <a:gd name="T100" fmla="*/ 2147483646 w 702"/>
              <a:gd name="T101" fmla="*/ 2147483646 h 616"/>
              <a:gd name="T102" fmla="*/ 2147483646 w 702"/>
              <a:gd name="T103" fmla="*/ 2147483646 h 616"/>
              <a:gd name="T104" fmla="*/ 2147483646 w 702"/>
              <a:gd name="T105" fmla="*/ 2147483646 h 616"/>
              <a:gd name="T106" fmla="*/ 2147483646 w 702"/>
              <a:gd name="T107" fmla="*/ 2147483646 h 616"/>
              <a:gd name="T108" fmla="*/ 2147483646 w 702"/>
              <a:gd name="T109" fmla="*/ 2147483646 h 616"/>
              <a:gd name="T110" fmla="*/ 2147483646 w 702"/>
              <a:gd name="T111" fmla="*/ 2147483646 h 616"/>
              <a:gd name="T112" fmla="*/ 2147483646 w 702"/>
              <a:gd name="T113" fmla="*/ 2147483646 h 616"/>
              <a:gd name="T114" fmla="*/ 2147483646 w 702"/>
              <a:gd name="T115" fmla="*/ 2147483646 h 616"/>
              <a:gd name="T116" fmla="*/ 2147483646 w 702"/>
              <a:gd name="T117" fmla="*/ 2147483646 h 616"/>
              <a:gd name="T118" fmla="*/ 2147483646 w 702"/>
              <a:gd name="T119" fmla="*/ 2147483646 h 6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solidFill>
            <a:srgbClr val="E25A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2" name="浙江"/>
          <p:cNvSpPr/>
          <p:nvPr/>
        </p:nvSpPr>
        <p:spPr bwMode="auto">
          <a:xfrm>
            <a:off x="5645468" y="3610610"/>
            <a:ext cx="855663" cy="992188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rgbClr val="E344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572885" y="2440623"/>
            <a:ext cx="1800860" cy="823912"/>
            <a:chOff x="7185134" y="2697685"/>
            <a:chExt cx="1800395" cy="823501"/>
          </a:xfrm>
        </p:grpSpPr>
        <p:sp>
          <p:nvSpPr>
            <p:cNvPr id="17" name="Rectangle 364"/>
            <p:cNvSpPr/>
            <p:nvPr/>
          </p:nvSpPr>
          <p:spPr>
            <a:xfrm>
              <a:off x="7185134" y="2697685"/>
              <a:ext cx="1800395" cy="304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40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黑体" panose="02010600030101010101" charset="-122"/>
                  <a:ea typeface="黑体" panose="02010600030101010101" charset="-122"/>
                  <a:cs typeface="Open Sans" pitchFamily="34" charset="0"/>
                  <a:sym typeface="+mn-ea"/>
                </a:rPr>
                <a:t>请在此输入您的标题</a:t>
              </a:r>
              <a:endPara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黑体" panose="02010600030101010101" charset="-122"/>
                <a:ea typeface="黑体" panose="02010600030101010101" charset="-122"/>
                <a:cs typeface="Open Sans" pitchFamily="34" charset="0"/>
                <a:sym typeface="+mn-ea"/>
              </a:endParaRPr>
            </a:p>
          </p:txBody>
        </p:sp>
        <p:sp>
          <p:nvSpPr>
            <p:cNvPr id="18" name="Rectangle 373"/>
            <p:cNvSpPr/>
            <p:nvPr/>
          </p:nvSpPr>
          <p:spPr>
            <a:xfrm>
              <a:off x="7212842" y="2998351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800" dirty="0">
                  <a:solidFill>
                    <a:srgbClr val="0D0D0D"/>
                  </a:solidFill>
                  <a:latin typeface="黑体" panose="02010600030101010101" charset="-122"/>
                  <a:ea typeface="黑体" panose="02010600030101010101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572885" y="3624898"/>
            <a:ext cx="1800860" cy="823912"/>
            <a:chOff x="7185134" y="3881809"/>
            <a:chExt cx="1800395" cy="823501"/>
          </a:xfrm>
        </p:grpSpPr>
        <p:sp>
          <p:nvSpPr>
            <p:cNvPr id="21" name="Rectangle 364"/>
            <p:cNvSpPr/>
            <p:nvPr/>
          </p:nvSpPr>
          <p:spPr>
            <a:xfrm>
              <a:off x="7185134" y="3881809"/>
              <a:ext cx="1800395" cy="304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40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黑体" panose="02010600030101010101" charset="-122"/>
                  <a:ea typeface="黑体" panose="02010600030101010101" charset="-122"/>
                  <a:cs typeface="Open Sans" pitchFamily="34" charset="0"/>
                  <a:sym typeface="+mn-ea"/>
                </a:rPr>
                <a:t>请在此输入您的标题</a:t>
              </a:r>
              <a:endPara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黑体" panose="02010600030101010101" charset="-122"/>
                <a:ea typeface="黑体" panose="02010600030101010101" charset="-122"/>
                <a:cs typeface="Open Sans" pitchFamily="34" charset="0"/>
                <a:sym typeface="+mn-ea"/>
              </a:endParaRPr>
            </a:p>
          </p:txBody>
        </p:sp>
        <p:sp>
          <p:nvSpPr>
            <p:cNvPr id="66" name="Rectangle 373"/>
            <p:cNvSpPr/>
            <p:nvPr/>
          </p:nvSpPr>
          <p:spPr>
            <a:xfrm>
              <a:off x="7212842" y="4182475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800" dirty="0">
                  <a:solidFill>
                    <a:srgbClr val="0D0D0D"/>
                  </a:solidFill>
                  <a:latin typeface="黑体" panose="02010600030101010101" charset="-122"/>
                  <a:ea typeface="黑体" panose="02010600030101010101" charset="-122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26" name="组合 25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27" name="等腰三角形 26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23850" y="225241"/>
            <a:ext cx="2480310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2000" b="1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64490" y="531628"/>
            <a:ext cx="145288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000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</a:rPr>
              <a:t>YOUR OTHER TEXT HERE</a:t>
            </a:r>
          </a:p>
        </p:txBody>
      </p:sp>
      <p:grpSp>
        <p:nvGrpSpPr>
          <p:cNvPr id="10" name="Group 9"/>
          <p:cNvGrpSpPr/>
          <p:nvPr/>
        </p:nvGrpSpPr>
        <p:grpSpPr bwMode="auto">
          <a:xfrm>
            <a:off x="0" y="299853"/>
            <a:ext cx="323850" cy="431800"/>
            <a:chOff x="0" y="0"/>
            <a:chExt cx="204" cy="318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58" y="0"/>
              <a:ext cx="46" cy="318"/>
            </a:xfrm>
            <a:prstGeom prst="rect">
              <a:avLst/>
            </a:prstGeom>
            <a:solidFill>
              <a:srgbClr val="F395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158" cy="318"/>
            </a:xfrm>
            <a:prstGeom prst="rect">
              <a:avLst/>
            </a:prstGeom>
            <a:solidFill>
              <a:srgbClr val="35254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7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200"/>
                            </p:stCondLst>
                            <p:childTnLst>
                              <p:par>
                                <p:cTn id="3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7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2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0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2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700"/>
                            </p:stCondLst>
                            <p:childTnLst>
                              <p:par>
                                <p:cTn id="5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2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7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9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1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200"/>
                            </p:stCondLst>
                            <p:childTnLst>
                              <p:par>
                                <p:cTn id="7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9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Freeform 5"/>
          <p:cNvSpPr/>
          <p:nvPr/>
        </p:nvSpPr>
        <p:spPr bwMode="auto">
          <a:xfrm>
            <a:off x="5648325" y="1693863"/>
            <a:ext cx="720725" cy="481013"/>
          </a:xfrm>
          <a:custGeom>
            <a:avLst/>
            <a:gdLst>
              <a:gd name="T0" fmla="*/ 196 w 542"/>
              <a:gd name="T1" fmla="*/ 59 h 361"/>
              <a:gd name="T2" fmla="*/ 355 w 542"/>
              <a:gd name="T3" fmla="*/ 66 h 361"/>
              <a:gd name="T4" fmla="*/ 463 w 542"/>
              <a:gd name="T5" fmla="*/ 149 h 361"/>
              <a:gd name="T6" fmla="*/ 346 w 542"/>
              <a:gd name="T7" fmla="*/ 294 h 361"/>
              <a:gd name="T8" fmla="*/ 159 w 542"/>
              <a:gd name="T9" fmla="*/ 298 h 361"/>
              <a:gd name="T10" fmla="*/ 11 w 542"/>
              <a:gd name="T11" fmla="*/ 224 h 361"/>
              <a:gd name="T12" fmla="*/ 11 w 542"/>
              <a:gd name="T13" fmla="*/ 224 h 361"/>
              <a:gd name="T14" fmla="*/ 104 w 542"/>
              <a:gd name="T15" fmla="*/ 106 h 361"/>
              <a:gd name="T16" fmla="*/ 196 w 542"/>
              <a:gd name="T17" fmla="*/ 59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42" h="361">
                <a:moveTo>
                  <a:pt x="196" y="59"/>
                </a:moveTo>
                <a:cubicBezTo>
                  <a:pt x="230" y="0"/>
                  <a:pt x="327" y="2"/>
                  <a:pt x="355" y="66"/>
                </a:cubicBezTo>
                <a:cubicBezTo>
                  <a:pt x="413" y="33"/>
                  <a:pt x="478" y="83"/>
                  <a:pt x="463" y="149"/>
                </a:cubicBezTo>
                <a:cubicBezTo>
                  <a:pt x="542" y="228"/>
                  <a:pt x="451" y="345"/>
                  <a:pt x="346" y="294"/>
                </a:cubicBezTo>
                <a:cubicBezTo>
                  <a:pt x="309" y="356"/>
                  <a:pt x="199" y="361"/>
                  <a:pt x="159" y="298"/>
                </a:cubicBezTo>
                <a:cubicBezTo>
                  <a:pt x="85" y="310"/>
                  <a:pt x="22" y="284"/>
                  <a:pt x="11" y="224"/>
                </a:cubicBezTo>
                <a:cubicBezTo>
                  <a:pt x="11" y="224"/>
                  <a:pt x="11" y="224"/>
                  <a:pt x="11" y="224"/>
                </a:cubicBezTo>
                <a:cubicBezTo>
                  <a:pt x="0" y="170"/>
                  <a:pt x="44" y="120"/>
                  <a:pt x="104" y="106"/>
                </a:cubicBezTo>
                <a:cubicBezTo>
                  <a:pt x="108" y="62"/>
                  <a:pt x="160" y="42"/>
                  <a:pt x="196" y="5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1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9" name="Freeform 6"/>
          <p:cNvSpPr/>
          <p:nvPr/>
        </p:nvSpPr>
        <p:spPr bwMode="auto">
          <a:xfrm>
            <a:off x="5691188" y="4494213"/>
            <a:ext cx="663575" cy="431800"/>
          </a:xfrm>
          <a:custGeom>
            <a:avLst/>
            <a:gdLst>
              <a:gd name="T0" fmla="*/ 388 w 499"/>
              <a:gd name="T1" fmla="*/ 260 h 324"/>
              <a:gd name="T2" fmla="*/ 254 w 499"/>
              <a:gd name="T3" fmla="*/ 287 h 324"/>
              <a:gd name="T4" fmla="*/ 122 w 499"/>
              <a:gd name="T5" fmla="*/ 258 h 324"/>
              <a:gd name="T6" fmla="*/ 77 w 499"/>
              <a:gd name="T7" fmla="*/ 135 h 324"/>
              <a:gd name="T8" fmla="*/ 203 w 499"/>
              <a:gd name="T9" fmla="*/ 61 h 324"/>
              <a:gd name="T10" fmla="*/ 377 w 499"/>
              <a:gd name="T11" fmla="*/ 107 h 324"/>
              <a:gd name="T12" fmla="*/ 388 w 499"/>
              <a:gd name="T13" fmla="*/ 260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9" h="324">
                <a:moveTo>
                  <a:pt x="388" y="260"/>
                </a:moveTo>
                <a:cubicBezTo>
                  <a:pt x="371" y="311"/>
                  <a:pt x="291" y="324"/>
                  <a:pt x="254" y="287"/>
                </a:cubicBezTo>
                <a:cubicBezTo>
                  <a:pt x="213" y="316"/>
                  <a:pt x="142" y="310"/>
                  <a:pt x="122" y="258"/>
                </a:cubicBezTo>
                <a:cubicBezTo>
                  <a:pt x="28" y="273"/>
                  <a:pt x="0" y="165"/>
                  <a:pt x="77" y="135"/>
                </a:cubicBezTo>
                <a:cubicBezTo>
                  <a:pt x="73" y="73"/>
                  <a:pt x="150" y="32"/>
                  <a:pt x="203" y="61"/>
                </a:cubicBezTo>
                <a:cubicBezTo>
                  <a:pt x="255" y="0"/>
                  <a:pt x="370" y="20"/>
                  <a:pt x="377" y="107"/>
                </a:cubicBezTo>
                <a:cubicBezTo>
                  <a:pt x="487" y="116"/>
                  <a:pt x="499" y="234"/>
                  <a:pt x="388" y="26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1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0" name="Freeform 7"/>
          <p:cNvSpPr/>
          <p:nvPr/>
        </p:nvSpPr>
        <p:spPr bwMode="auto">
          <a:xfrm>
            <a:off x="3108325" y="4719638"/>
            <a:ext cx="528638" cy="376238"/>
          </a:xfrm>
          <a:custGeom>
            <a:avLst/>
            <a:gdLst>
              <a:gd name="T0" fmla="*/ 109 w 398"/>
              <a:gd name="T1" fmla="*/ 228 h 284"/>
              <a:gd name="T2" fmla="*/ 92 w 398"/>
              <a:gd name="T3" fmla="*/ 100 h 284"/>
              <a:gd name="T4" fmla="*/ 233 w 398"/>
              <a:gd name="T5" fmla="*/ 47 h 284"/>
              <a:gd name="T6" fmla="*/ 316 w 398"/>
              <a:gd name="T7" fmla="*/ 105 h 284"/>
              <a:gd name="T8" fmla="*/ 265 w 398"/>
              <a:gd name="T9" fmla="*/ 232 h 284"/>
              <a:gd name="T10" fmla="*/ 109 w 398"/>
              <a:gd name="T11" fmla="*/ 228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8" h="284">
                <a:moveTo>
                  <a:pt x="109" y="228"/>
                </a:moveTo>
                <a:cubicBezTo>
                  <a:pt x="12" y="230"/>
                  <a:pt x="0" y="117"/>
                  <a:pt x="92" y="100"/>
                </a:cubicBezTo>
                <a:cubicBezTo>
                  <a:pt x="98" y="31"/>
                  <a:pt x="184" y="0"/>
                  <a:pt x="233" y="47"/>
                </a:cubicBezTo>
                <a:cubicBezTo>
                  <a:pt x="272" y="36"/>
                  <a:pt x="314" y="65"/>
                  <a:pt x="316" y="105"/>
                </a:cubicBezTo>
                <a:cubicBezTo>
                  <a:pt x="398" y="161"/>
                  <a:pt x="336" y="257"/>
                  <a:pt x="265" y="232"/>
                </a:cubicBezTo>
                <a:cubicBezTo>
                  <a:pt x="233" y="284"/>
                  <a:pt x="134" y="283"/>
                  <a:pt x="109" y="22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1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1" name="Freeform 8"/>
          <p:cNvSpPr/>
          <p:nvPr/>
        </p:nvSpPr>
        <p:spPr bwMode="auto">
          <a:xfrm>
            <a:off x="3397250" y="1506538"/>
            <a:ext cx="428625" cy="257175"/>
          </a:xfrm>
          <a:custGeom>
            <a:avLst/>
            <a:gdLst>
              <a:gd name="T0" fmla="*/ 218 w 322"/>
              <a:gd name="T1" fmla="*/ 168 h 193"/>
              <a:gd name="T2" fmla="*/ 149 w 322"/>
              <a:gd name="T3" fmla="*/ 172 h 193"/>
              <a:gd name="T4" fmla="*/ 71 w 322"/>
              <a:gd name="T5" fmla="*/ 156 h 193"/>
              <a:gd name="T6" fmla="*/ 51 w 322"/>
              <a:gd name="T7" fmla="*/ 75 h 193"/>
              <a:gd name="T8" fmla="*/ 85 w 322"/>
              <a:gd name="T9" fmla="*/ 38 h 193"/>
              <a:gd name="T10" fmla="*/ 155 w 322"/>
              <a:gd name="T11" fmla="*/ 24 h 193"/>
              <a:gd name="T12" fmla="*/ 198 w 322"/>
              <a:gd name="T13" fmla="*/ 31 h 193"/>
              <a:gd name="T14" fmla="*/ 244 w 322"/>
              <a:gd name="T15" fmla="*/ 57 h 193"/>
              <a:gd name="T16" fmla="*/ 274 w 322"/>
              <a:gd name="T17" fmla="*/ 144 h 193"/>
              <a:gd name="T18" fmla="*/ 218 w 322"/>
              <a:gd name="T19" fmla="*/ 168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2" h="193">
                <a:moveTo>
                  <a:pt x="218" y="168"/>
                </a:moveTo>
                <a:cubicBezTo>
                  <a:pt x="203" y="189"/>
                  <a:pt x="165" y="193"/>
                  <a:pt x="149" y="172"/>
                </a:cubicBezTo>
                <a:cubicBezTo>
                  <a:pt x="126" y="191"/>
                  <a:pt x="83" y="184"/>
                  <a:pt x="71" y="156"/>
                </a:cubicBezTo>
                <a:cubicBezTo>
                  <a:pt x="15" y="159"/>
                  <a:pt x="0" y="98"/>
                  <a:pt x="51" y="75"/>
                </a:cubicBezTo>
                <a:cubicBezTo>
                  <a:pt x="49" y="55"/>
                  <a:pt x="65" y="38"/>
                  <a:pt x="85" y="38"/>
                </a:cubicBezTo>
                <a:cubicBezTo>
                  <a:pt x="90" y="6"/>
                  <a:pt x="138" y="0"/>
                  <a:pt x="155" y="24"/>
                </a:cubicBezTo>
                <a:cubicBezTo>
                  <a:pt x="168" y="14"/>
                  <a:pt x="190" y="17"/>
                  <a:pt x="198" y="31"/>
                </a:cubicBezTo>
                <a:cubicBezTo>
                  <a:pt x="217" y="24"/>
                  <a:pt x="241" y="36"/>
                  <a:pt x="244" y="57"/>
                </a:cubicBezTo>
                <a:cubicBezTo>
                  <a:pt x="298" y="47"/>
                  <a:pt x="322" y="118"/>
                  <a:pt x="274" y="144"/>
                </a:cubicBezTo>
                <a:cubicBezTo>
                  <a:pt x="273" y="170"/>
                  <a:pt x="238" y="182"/>
                  <a:pt x="218" y="16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1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62" name="组合 161"/>
          <p:cNvGrpSpPr/>
          <p:nvPr/>
        </p:nvGrpSpPr>
        <p:grpSpPr>
          <a:xfrm>
            <a:off x="2849563" y="1606550"/>
            <a:ext cx="3405187" cy="3536950"/>
            <a:chOff x="2850314" y="1607199"/>
            <a:chExt cx="3404291" cy="3536301"/>
          </a:xfrm>
        </p:grpSpPr>
        <p:sp>
          <p:nvSpPr>
            <p:cNvPr id="163" name="Freeform 9"/>
            <p:cNvSpPr/>
            <p:nvPr/>
          </p:nvSpPr>
          <p:spPr bwMode="auto">
            <a:xfrm>
              <a:off x="3466734" y="2420514"/>
              <a:ext cx="1039299" cy="2722986"/>
            </a:xfrm>
            <a:custGeom>
              <a:avLst/>
              <a:gdLst>
                <a:gd name="T0" fmla="*/ 0 w 781"/>
                <a:gd name="T1" fmla="*/ 1 h 2046"/>
                <a:gd name="T2" fmla="*/ 617 w 781"/>
                <a:gd name="T3" fmla="*/ 1 h 2046"/>
                <a:gd name="T4" fmla="*/ 617 w 781"/>
                <a:gd name="T5" fmla="*/ 1 h 2046"/>
                <a:gd name="T6" fmla="*/ 781 w 781"/>
                <a:gd name="T7" fmla="*/ 148 h 2046"/>
                <a:gd name="T8" fmla="*/ 781 w 781"/>
                <a:gd name="T9" fmla="*/ 149 h 2046"/>
                <a:gd name="T10" fmla="*/ 781 w 781"/>
                <a:gd name="T11" fmla="*/ 2046 h 2046"/>
                <a:gd name="T12" fmla="*/ 742 w 781"/>
                <a:gd name="T13" fmla="*/ 2046 h 2046"/>
                <a:gd name="T14" fmla="*/ 742 w 781"/>
                <a:gd name="T15" fmla="*/ 149 h 2046"/>
                <a:gd name="T16" fmla="*/ 742 w 781"/>
                <a:gd name="T17" fmla="*/ 149 h 2046"/>
                <a:gd name="T18" fmla="*/ 617 w 781"/>
                <a:gd name="T19" fmla="*/ 39 h 2046"/>
                <a:gd name="T20" fmla="*/ 617 w 781"/>
                <a:gd name="T21" fmla="*/ 39 h 2046"/>
                <a:gd name="T22" fmla="*/ 0 w 781"/>
                <a:gd name="T23" fmla="*/ 39 h 2046"/>
                <a:gd name="T24" fmla="*/ 0 w 781"/>
                <a:gd name="T25" fmla="*/ 1 h 2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1" h="2046">
                  <a:moveTo>
                    <a:pt x="0" y="1"/>
                  </a:moveTo>
                  <a:cubicBezTo>
                    <a:pt x="617" y="1"/>
                    <a:pt x="617" y="1"/>
                    <a:pt x="617" y="1"/>
                  </a:cubicBezTo>
                  <a:cubicBezTo>
                    <a:pt x="617" y="1"/>
                    <a:pt x="617" y="1"/>
                    <a:pt x="617" y="1"/>
                  </a:cubicBezTo>
                  <a:cubicBezTo>
                    <a:pt x="721" y="0"/>
                    <a:pt x="776" y="49"/>
                    <a:pt x="781" y="148"/>
                  </a:cubicBezTo>
                  <a:cubicBezTo>
                    <a:pt x="781" y="149"/>
                    <a:pt x="781" y="149"/>
                    <a:pt x="781" y="149"/>
                  </a:cubicBezTo>
                  <a:cubicBezTo>
                    <a:pt x="781" y="2046"/>
                    <a:pt x="781" y="2046"/>
                    <a:pt x="781" y="2046"/>
                  </a:cubicBezTo>
                  <a:cubicBezTo>
                    <a:pt x="742" y="2046"/>
                    <a:pt x="742" y="2046"/>
                    <a:pt x="742" y="2046"/>
                  </a:cubicBezTo>
                  <a:cubicBezTo>
                    <a:pt x="742" y="149"/>
                    <a:pt x="742" y="149"/>
                    <a:pt x="742" y="149"/>
                  </a:cubicBezTo>
                  <a:cubicBezTo>
                    <a:pt x="742" y="149"/>
                    <a:pt x="742" y="149"/>
                    <a:pt x="742" y="149"/>
                  </a:cubicBezTo>
                  <a:cubicBezTo>
                    <a:pt x="738" y="75"/>
                    <a:pt x="697" y="39"/>
                    <a:pt x="617" y="39"/>
                  </a:cubicBezTo>
                  <a:cubicBezTo>
                    <a:pt x="617" y="39"/>
                    <a:pt x="617" y="39"/>
                    <a:pt x="61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4" name="Freeform 10"/>
            <p:cNvSpPr/>
            <p:nvPr/>
          </p:nvSpPr>
          <p:spPr bwMode="auto">
            <a:xfrm>
              <a:off x="3916463" y="1976379"/>
              <a:ext cx="809960" cy="3167121"/>
            </a:xfrm>
            <a:custGeom>
              <a:avLst/>
              <a:gdLst>
                <a:gd name="T0" fmla="*/ 0 w 609"/>
                <a:gd name="T1" fmla="*/ 0 h 2380"/>
                <a:gd name="T2" fmla="*/ 445 w 609"/>
                <a:gd name="T3" fmla="*/ 0 h 2380"/>
                <a:gd name="T4" fmla="*/ 445 w 609"/>
                <a:gd name="T5" fmla="*/ 0 h 2380"/>
                <a:gd name="T6" fmla="*/ 609 w 609"/>
                <a:gd name="T7" fmla="*/ 148 h 2380"/>
                <a:gd name="T8" fmla="*/ 609 w 609"/>
                <a:gd name="T9" fmla="*/ 149 h 2380"/>
                <a:gd name="T10" fmla="*/ 609 w 609"/>
                <a:gd name="T11" fmla="*/ 2380 h 2380"/>
                <a:gd name="T12" fmla="*/ 570 w 609"/>
                <a:gd name="T13" fmla="*/ 2380 h 2380"/>
                <a:gd name="T14" fmla="*/ 570 w 609"/>
                <a:gd name="T15" fmla="*/ 149 h 2380"/>
                <a:gd name="T16" fmla="*/ 570 w 609"/>
                <a:gd name="T17" fmla="*/ 149 h 2380"/>
                <a:gd name="T18" fmla="*/ 445 w 609"/>
                <a:gd name="T19" fmla="*/ 38 h 2380"/>
                <a:gd name="T20" fmla="*/ 445 w 609"/>
                <a:gd name="T21" fmla="*/ 38 h 2380"/>
                <a:gd name="T22" fmla="*/ 0 w 609"/>
                <a:gd name="T23" fmla="*/ 38 h 2380"/>
                <a:gd name="T24" fmla="*/ 0 w 609"/>
                <a:gd name="T25" fmla="*/ 0 h 2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9" h="2380">
                  <a:moveTo>
                    <a:pt x="0" y="0"/>
                  </a:moveTo>
                  <a:cubicBezTo>
                    <a:pt x="445" y="0"/>
                    <a:pt x="445" y="0"/>
                    <a:pt x="445" y="0"/>
                  </a:cubicBezTo>
                  <a:cubicBezTo>
                    <a:pt x="445" y="0"/>
                    <a:pt x="445" y="0"/>
                    <a:pt x="445" y="0"/>
                  </a:cubicBezTo>
                  <a:cubicBezTo>
                    <a:pt x="549" y="0"/>
                    <a:pt x="603" y="49"/>
                    <a:pt x="609" y="148"/>
                  </a:cubicBezTo>
                  <a:cubicBezTo>
                    <a:pt x="609" y="149"/>
                    <a:pt x="609" y="149"/>
                    <a:pt x="609" y="149"/>
                  </a:cubicBezTo>
                  <a:cubicBezTo>
                    <a:pt x="609" y="2380"/>
                    <a:pt x="609" y="2380"/>
                    <a:pt x="609" y="2380"/>
                  </a:cubicBezTo>
                  <a:cubicBezTo>
                    <a:pt x="570" y="2380"/>
                    <a:pt x="570" y="2380"/>
                    <a:pt x="570" y="2380"/>
                  </a:cubicBezTo>
                  <a:cubicBezTo>
                    <a:pt x="570" y="149"/>
                    <a:pt x="570" y="149"/>
                    <a:pt x="570" y="149"/>
                  </a:cubicBezTo>
                  <a:cubicBezTo>
                    <a:pt x="570" y="149"/>
                    <a:pt x="570" y="149"/>
                    <a:pt x="570" y="149"/>
                  </a:cubicBezTo>
                  <a:cubicBezTo>
                    <a:pt x="566" y="75"/>
                    <a:pt x="524" y="38"/>
                    <a:pt x="445" y="38"/>
                  </a:cubicBezTo>
                  <a:cubicBezTo>
                    <a:pt x="445" y="38"/>
                    <a:pt x="445" y="38"/>
                    <a:pt x="445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52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5" name="Freeform 11"/>
            <p:cNvSpPr/>
            <p:nvPr/>
          </p:nvSpPr>
          <p:spPr bwMode="auto">
            <a:xfrm>
              <a:off x="3187051" y="3635454"/>
              <a:ext cx="1209346" cy="1508046"/>
            </a:xfrm>
            <a:custGeom>
              <a:avLst/>
              <a:gdLst>
                <a:gd name="T0" fmla="*/ 0 w 909"/>
                <a:gd name="T1" fmla="*/ 0 h 1133"/>
                <a:gd name="T2" fmla="*/ 745 w 909"/>
                <a:gd name="T3" fmla="*/ 0 h 1133"/>
                <a:gd name="T4" fmla="*/ 745 w 909"/>
                <a:gd name="T5" fmla="*/ 0 h 1133"/>
                <a:gd name="T6" fmla="*/ 909 w 909"/>
                <a:gd name="T7" fmla="*/ 148 h 1133"/>
                <a:gd name="T8" fmla="*/ 909 w 909"/>
                <a:gd name="T9" fmla="*/ 149 h 1133"/>
                <a:gd name="T10" fmla="*/ 909 w 909"/>
                <a:gd name="T11" fmla="*/ 1133 h 1133"/>
                <a:gd name="T12" fmla="*/ 870 w 909"/>
                <a:gd name="T13" fmla="*/ 1133 h 1133"/>
                <a:gd name="T14" fmla="*/ 870 w 909"/>
                <a:gd name="T15" fmla="*/ 149 h 1133"/>
                <a:gd name="T16" fmla="*/ 870 w 909"/>
                <a:gd name="T17" fmla="*/ 149 h 1133"/>
                <a:gd name="T18" fmla="*/ 745 w 909"/>
                <a:gd name="T19" fmla="*/ 38 h 1133"/>
                <a:gd name="T20" fmla="*/ 745 w 909"/>
                <a:gd name="T21" fmla="*/ 38 h 1133"/>
                <a:gd name="T22" fmla="*/ 0 w 909"/>
                <a:gd name="T23" fmla="*/ 38 h 1133"/>
                <a:gd name="T24" fmla="*/ 0 w 909"/>
                <a:gd name="T25" fmla="*/ 0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9" h="1133">
                  <a:moveTo>
                    <a:pt x="0" y="0"/>
                  </a:moveTo>
                  <a:cubicBezTo>
                    <a:pt x="745" y="0"/>
                    <a:pt x="745" y="0"/>
                    <a:pt x="745" y="0"/>
                  </a:cubicBezTo>
                  <a:cubicBezTo>
                    <a:pt x="745" y="0"/>
                    <a:pt x="745" y="0"/>
                    <a:pt x="745" y="0"/>
                  </a:cubicBezTo>
                  <a:cubicBezTo>
                    <a:pt x="849" y="0"/>
                    <a:pt x="903" y="49"/>
                    <a:pt x="909" y="148"/>
                  </a:cubicBezTo>
                  <a:cubicBezTo>
                    <a:pt x="909" y="149"/>
                    <a:pt x="909" y="149"/>
                    <a:pt x="909" y="149"/>
                  </a:cubicBezTo>
                  <a:cubicBezTo>
                    <a:pt x="909" y="1133"/>
                    <a:pt x="909" y="1133"/>
                    <a:pt x="909" y="1133"/>
                  </a:cubicBezTo>
                  <a:cubicBezTo>
                    <a:pt x="870" y="1133"/>
                    <a:pt x="870" y="1133"/>
                    <a:pt x="870" y="1133"/>
                  </a:cubicBezTo>
                  <a:cubicBezTo>
                    <a:pt x="870" y="149"/>
                    <a:pt x="870" y="149"/>
                    <a:pt x="870" y="149"/>
                  </a:cubicBezTo>
                  <a:cubicBezTo>
                    <a:pt x="870" y="149"/>
                    <a:pt x="870" y="149"/>
                    <a:pt x="870" y="149"/>
                  </a:cubicBezTo>
                  <a:cubicBezTo>
                    <a:pt x="866" y="75"/>
                    <a:pt x="824" y="38"/>
                    <a:pt x="745" y="38"/>
                  </a:cubicBezTo>
                  <a:cubicBezTo>
                    <a:pt x="745" y="38"/>
                    <a:pt x="745" y="38"/>
                    <a:pt x="745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3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6" name="Freeform 12"/>
            <p:cNvSpPr/>
            <p:nvPr/>
          </p:nvSpPr>
          <p:spPr bwMode="auto">
            <a:xfrm>
              <a:off x="3486871" y="3078327"/>
              <a:ext cx="795416" cy="2065173"/>
            </a:xfrm>
            <a:custGeom>
              <a:avLst/>
              <a:gdLst>
                <a:gd name="T0" fmla="*/ 0 w 598"/>
                <a:gd name="T1" fmla="*/ 0 h 1552"/>
                <a:gd name="T2" fmla="*/ 435 w 598"/>
                <a:gd name="T3" fmla="*/ 0 h 1552"/>
                <a:gd name="T4" fmla="*/ 435 w 598"/>
                <a:gd name="T5" fmla="*/ 0 h 1552"/>
                <a:gd name="T6" fmla="*/ 598 w 598"/>
                <a:gd name="T7" fmla="*/ 148 h 1552"/>
                <a:gd name="T8" fmla="*/ 598 w 598"/>
                <a:gd name="T9" fmla="*/ 149 h 1552"/>
                <a:gd name="T10" fmla="*/ 598 w 598"/>
                <a:gd name="T11" fmla="*/ 1552 h 1552"/>
                <a:gd name="T12" fmla="*/ 560 w 598"/>
                <a:gd name="T13" fmla="*/ 1552 h 1552"/>
                <a:gd name="T14" fmla="*/ 560 w 598"/>
                <a:gd name="T15" fmla="*/ 149 h 1552"/>
                <a:gd name="T16" fmla="*/ 560 w 598"/>
                <a:gd name="T17" fmla="*/ 149 h 1552"/>
                <a:gd name="T18" fmla="*/ 435 w 598"/>
                <a:gd name="T19" fmla="*/ 38 h 1552"/>
                <a:gd name="T20" fmla="*/ 435 w 598"/>
                <a:gd name="T21" fmla="*/ 39 h 1552"/>
                <a:gd name="T22" fmla="*/ 0 w 598"/>
                <a:gd name="T23" fmla="*/ 39 h 1552"/>
                <a:gd name="T24" fmla="*/ 0 w 598"/>
                <a:gd name="T25" fmla="*/ 0 h 1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8" h="1552">
                  <a:moveTo>
                    <a:pt x="0" y="0"/>
                  </a:moveTo>
                  <a:cubicBezTo>
                    <a:pt x="435" y="0"/>
                    <a:pt x="435" y="0"/>
                    <a:pt x="435" y="0"/>
                  </a:cubicBezTo>
                  <a:cubicBezTo>
                    <a:pt x="435" y="0"/>
                    <a:pt x="435" y="0"/>
                    <a:pt x="435" y="0"/>
                  </a:cubicBezTo>
                  <a:cubicBezTo>
                    <a:pt x="538" y="0"/>
                    <a:pt x="593" y="49"/>
                    <a:pt x="598" y="148"/>
                  </a:cubicBezTo>
                  <a:cubicBezTo>
                    <a:pt x="598" y="149"/>
                    <a:pt x="598" y="149"/>
                    <a:pt x="598" y="149"/>
                  </a:cubicBezTo>
                  <a:cubicBezTo>
                    <a:pt x="598" y="1552"/>
                    <a:pt x="598" y="1552"/>
                    <a:pt x="598" y="1552"/>
                  </a:cubicBezTo>
                  <a:cubicBezTo>
                    <a:pt x="560" y="1552"/>
                    <a:pt x="560" y="1552"/>
                    <a:pt x="560" y="1552"/>
                  </a:cubicBezTo>
                  <a:cubicBezTo>
                    <a:pt x="560" y="149"/>
                    <a:pt x="560" y="149"/>
                    <a:pt x="560" y="149"/>
                  </a:cubicBezTo>
                  <a:cubicBezTo>
                    <a:pt x="560" y="149"/>
                    <a:pt x="560" y="149"/>
                    <a:pt x="560" y="149"/>
                  </a:cubicBezTo>
                  <a:cubicBezTo>
                    <a:pt x="555" y="75"/>
                    <a:pt x="514" y="38"/>
                    <a:pt x="435" y="38"/>
                  </a:cubicBezTo>
                  <a:cubicBezTo>
                    <a:pt x="435" y="39"/>
                    <a:pt x="435" y="39"/>
                    <a:pt x="435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7" name="Freeform 13"/>
            <p:cNvSpPr/>
            <p:nvPr/>
          </p:nvSpPr>
          <p:spPr bwMode="auto">
            <a:xfrm>
              <a:off x="4563088" y="2221381"/>
              <a:ext cx="910645" cy="2922119"/>
            </a:xfrm>
            <a:custGeom>
              <a:avLst/>
              <a:gdLst>
                <a:gd name="T0" fmla="*/ 684 w 684"/>
                <a:gd name="T1" fmla="*/ 362 h 2196"/>
                <a:gd name="T2" fmla="*/ 163 w 684"/>
                <a:gd name="T3" fmla="*/ 362 h 2196"/>
                <a:gd name="T4" fmla="*/ 163 w 684"/>
                <a:gd name="T5" fmla="*/ 362 h 2196"/>
                <a:gd name="T6" fmla="*/ 38 w 684"/>
                <a:gd name="T7" fmla="*/ 405 h 2196"/>
                <a:gd name="T8" fmla="*/ 38 w 684"/>
                <a:gd name="T9" fmla="*/ 149 h 2196"/>
                <a:gd name="T10" fmla="*/ 38 w 684"/>
                <a:gd name="T11" fmla="*/ 149 h 2196"/>
                <a:gd name="T12" fmla="*/ 163 w 684"/>
                <a:gd name="T13" fmla="*/ 39 h 2196"/>
                <a:gd name="T14" fmla="*/ 163 w 684"/>
                <a:gd name="T15" fmla="*/ 39 h 2196"/>
                <a:gd name="T16" fmla="*/ 395 w 684"/>
                <a:gd name="T17" fmla="*/ 39 h 2196"/>
                <a:gd name="T18" fmla="*/ 395 w 684"/>
                <a:gd name="T19" fmla="*/ 0 h 2196"/>
                <a:gd name="T20" fmla="*/ 163 w 684"/>
                <a:gd name="T21" fmla="*/ 0 h 2196"/>
                <a:gd name="T22" fmla="*/ 163 w 684"/>
                <a:gd name="T23" fmla="*/ 0 h 2196"/>
                <a:gd name="T24" fmla="*/ 0 w 684"/>
                <a:gd name="T25" fmla="*/ 148 h 2196"/>
                <a:gd name="T26" fmla="*/ 0 w 684"/>
                <a:gd name="T27" fmla="*/ 149 h 2196"/>
                <a:gd name="T28" fmla="*/ 0 w 684"/>
                <a:gd name="T29" fmla="*/ 2196 h 2196"/>
                <a:gd name="T30" fmla="*/ 38 w 684"/>
                <a:gd name="T31" fmla="*/ 2196 h 2196"/>
                <a:gd name="T32" fmla="*/ 38 w 684"/>
                <a:gd name="T33" fmla="*/ 511 h 2196"/>
                <a:gd name="T34" fmla="*/ 38 w 684"/>
                <a:gd name="T35" fmla="*/ 511 h 2196"/>
                <a:gd name="T36" fmla="*/ 163 w 684"/>
                <a:gd name="T37" fmla="*/ 401 h 2196"/>
                <a:gd name="T38" fmla="*/ 163 w 684"/>
                <a:gd name="T39" fmla="*/ 401 h 2196"/>
                <a:gd name="T40" fmla="*/ 684 w 684"/>
                <a:gd name="T41" fmla="*/ 401 h 2196"/>
                <a:gd name="T42" fmla="*/ 684 w 684"/>
                <a:gd name="T43" fmla="*/ 362 h 2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4" h="2196">
                  <a:moveTo>
                    <a:pt x="684" y="362"/>
                  </a:moveTo>
                  <a:cubicBezTo>
                    <a:pt x="163" y="362"/>
                    <a:pt x="163" y="362"/>
                    <a:pt x="163" y="362"/>
                  </a:cubicBezTo>
                  <a:cubicBezTo>
                    <a:pt x="163" y="362"/>
                    <a:pt x="163" y="362"/>
                    <a:pt x="163" y="362"/>
                  </a:cubicBezTo>
                  <a:cubicBezTo>
                    <a:pt x="107" y="362"/>
                    <a:pt x="66" y="376"/>
                    <a:pt x="38" y="405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43" y="75"/>
                    <a:pt x="84" y="38"/>
                    <a:pt x="163" y="39"/>
                  </a:cubicBezTo>
                  <a:cubicBezTo>
                    <a:pt x="163" y="39"/>
                    <a:pt x="163" y="39"/>
                    <a:pt x="163" y="39"/>
                  </a:cubicBezTo>
                  <a:cubicBezTo>
                    <a:pt x="395" y="39"/>
                    <a:pt x="395" y="39"/>
                    <a:pt x="395" y="39"/>
                  </a:cubicBezTo>
                  <a:cubicBezTo>
                    <a:pt x="395" y="0"/>
                    <a:pt x="395" y="0"/>
                    <a:pt x="395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60" y="0"/>
                    <a:pt x="5" y="49"/>
                    <a:pt x="0" y="148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2196"/>
                    <a:pt x="0" y="2196"/>
                    <a:pt x="0" y="2196"/>
                  </a:cubicBezTo>
                  <a:cubicBezTo>
                    <a:pt x="38" y="2196"/>
                    <a:pt x="38" y="2196"/>
                    <a:pt x="38" y="2196"/>
                  </a:cubicBezTo>
                  <a:cubicBezTo>
                    <a:pt x="38" y="511"/>
                    <a:pt x="38" y="511"/>
                    <a:pt x="38" y="511"/>
                  </a:cubicBezTo>
                  <a:cubicBezTo>
                    <a:pt x="38" y="511"/>
                    <a:pt x="38" y="511"/>
                    <a:pt x="38" y="511"/>
                  </a:cubicBezTo>
                  <a:cubicBezTo>
                    <a:pt x="43" y="437"/>
                    <a:pt x="84" y="400"/>
                    <a:pt x="163" y="401"/>
                  </a:cubicBezTo>
                  <a:cubicBezTo>
                    <a:pt x="163" y="401"/>
                    <a:pt x="163" y="401"/>
                    <a:pt x="163" y="401"/>
                  </a:cubicBezTo>
                  <a:cubicBezTo>
                    <a:pt x="684" y="401"/>
                    <a:pt x="684" y="401"/>
                    <a:pt x="684" y="401"/>
                  </a:cubicBezTo>
                  <a:cubicBezTo>
                    <a:pt x="684" y="362"/>
                    <a:pt x="684" y="362"/>
                    <a:pt x="684" y="362"/>
                  </a:cubicBezTo>
                  <a:close/>
                </a:path>
              </a:pathLst>
            </a:custGeom>
            <a:solidFill>
              <a:srgbClr val="352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8" name="Freeform 14"/>
            <p:cNvSpPr/>
            <p:nvPr/>
          </p:nvSpPr>
          <p:spPr bwMode="auto">
            <a:xfrm>
              <a:off x="4885282" y="3359128"/>
              <a:ext cx="1137747" cy="1784372"/>
            </a:xfrm>
            <a:custGeom>
              <a:avLst/>
              <a:gdLst>
                <a:gd name="T0" fmla="*/ 855 w 855"/>
                <a:gd name="T1" fmla="*/ 0 h 1341"/>
                <a:gd name="T2" fmla="*/ 163 w 855"/>
                <a:gd name="T3" fmla="*/ 0 h 1341"/>
                <a:gd name="T4" fmla="*/ 163 w 855"/>
                <a:gd name="T5" fmla="*/ 0 h 1341"/>
                <a:gd name="T6" fmla="*/ 0 w 855"/>
                <a:gd name="T7" fmla="*/ 148 h 1341"/>
                <a:gd name="T8" fmla="*/ 0 w 855"/>
                <a:gd name="T9" fmla="*/ 149 h 1341"/>
                <a:gd name="T10" fmla="*/ 0 w 855"/>
                <a:gd name="T11" fmla="*/ 1341 h 1341"/>
                <a:gd name="T12" fmla="*/ 38 w 855"/>
                <a:gd name="T13" fmla="*/ 1341 h 1341"/>
                <a:gd name="T14" fmla="*/ 38 w 855"/>
                <a:gd name="T15" fmla="*/ 149 h 1341"/>
                <a:gd name="T16" fmla="*/ 38 w 855"/>
                <a:gd name="T17" fmla="*/ 149 h 1341"/>
                <a:gd name="T18" fmla="*/ 163 w 855"/>
                <a:gd name="T19" fmla="*/ 39 h 1341"/>
                <a:gd name="T20" fmla="*/ 163 w 855"/>
                <a:gd name="T21" fmla="*/ 39 h 1341"/>
                <a:gd name="T22" fmla="*/ 855 w 855"/>
                <a:gd name="T23" fmla="*/ 39 h 1341"/>
                <a:gd name="T24" fmla="*/ 855 w 855"/>
                <a:gd name="T25" fmla="*/ 0 h 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5" h="1341">
                  <a:moveTo>
                    <a:pt x="855" y="0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59" y="0"/>
                    <a:pt x="5" y="49"/>
                    <a:pt x="0" y="148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341"/>
                    <a:pt x="0" y="1341"/>
                    <a:pt x="0" y="1341"/>
                  </a:cubicBezTo>
                  <a:cubicBezTo>
                    <a:pt x="38" y="1341"/>
                    <a:pt x="38" y="1341"/>
                    <a:pt x="38" y="1341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42" y="75"/>
                    <a:pt x="84" y="38"/>
                    <a:pt x="163" y="39"/>
                  </a:cubicBezTo>
                  <a:cubicBezTo>
                    <a:pt x="163" y="39"/>
                    <a:pt x="163" y="39"/>
                    <a:pt x="163" y="39"/>
                  </a:cubicBezTo>
                  <a:cubicBezTo>
                    <a:pt x="855" y="39"/>
                    <a:pt x="855" y="39"/>
                    <a:pt x="855" y="39"/>
                  </a:cubicBezTo>
                  <a:cubicBezTo>
                    <a:pt x="855" y="0"/>
                    <a:pt x="855" y="0"/>
                    <a:pt x="855" y="0"/>
                  </a:cubicBezTo>
                  <a:close/>
                </a:path>
              </a:pathLst>
            </a:custGeom>
            <a:solidFill>
              <a:srgbClr val="352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9" name="Freeform 15"/>
            <p:cNvSpPr/>
            <p:nvPr/>
          </p:nvSpPr>
          <p:spPr bwMode="auto">
            <a:xfrm>
              <a:off x="4780121" y="4129932"/>
              <a:ext cx="825622" cy="1013568"/>
            </a:xfrm>
            <a:custGeom>
              <a:avLst/>
              <a:gdLst>
                <a:gd name="T0" fmla="*/ 620 w 620"/>
                <a:gd name="T1" fmla="*/ 1 h 762"/>
                <a:gd name="T2" fmla="*/ 163 w 620"/>
                <a:gd name="T3" fmla="*/ 1 h 762"/>
                <a:gd name="T4" fmla="*/ 163 w 620"/>
                <a:gd name="T5" fmla="*/ 1 h 762"/>
                <a:gd name="T6" fmla="*/ 0 w 620"/>
                <a:gd name="T7" fmla="*/ 149 h 762"/>
                <a:gd name="T8" fmla="*/ 0 w 620"/>
                <a:gd name="T9" fmla="*/ 150 h 762"/>
                <a:gd name="T10" fmla="*/ 0 w 620"/>
                <a:gd name="T11" fmla="*/ 762 h 762"/>
                <a:gd name="T12" fmla="*/ 39 w 620"/>
                <a:gd name="T13" fmla="*/ 762 h 762"/>
                <a:gd name="T14" fmla="*/ 39 w 620"/>
                <a:gd name="T15" fmla="*/ 150 h 762"/>
                <a:gd name="T16" fmla="*/ 38 w 620"/>
                <a:gd name="T17" fmla="*/ 150 h 762"/>
                <a:gd name="T18" fmla="*/ 163 w 620"/>
                <a:gd name="T19" fmla="*/ 39 h 762"/>
                <a:gd name="T20" fmla="*/ 163 w 620"/>
                <a:gd name="T21" fmla="*/ 39 h 762"/>
                <a:gd name="T22" fmla="*/ 620 w 620"/>
                <a:gd name="T23" fmla="*/ 39 h 762"/>
                <a:gd name="T24" fmla="*/ 620 w 620"/>
                <a:gd name="T25" fmla="*/ 1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0" h="762">
                  <a:moveTo>
                    <a:pt x="620" y="1"/>
                  </a:moveTo>
                  <a:cubicBezTo>
                    <a:pt x="163" y="1"/>
                    <a:pt x="163" y="1"/>
                    <a:pt x="163" y="1"/>
                  </a:cubicBezTo>
                  <a:cubicBezTo>
                    <a:pt x="163" y="1"/>
                    <a:pt x="163" y="1"/>
                    <a:pt x="163" y="1"/>
                  </a:cubicBezTo>
                  <a:cubicBezTo>
                    <a:pt x="60" y="0"/>
                    <a:pt x="5" y="50"/>
                    <a:pt x="0" y="149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762"/>
                    <a:pt x="0" y="762"/>
                    <a:pt x="0" y="762"/>
                  </a:cubicBezTo>
                  <a:cubicBezTo>
                    <a:pt x="39" y="762"/>
                    <a:pt x="39" y="762"/>
                    <a:pt x="39" y="762"/>
                  </a:cubicBezTo>
                  <a:cubicBezTo>
                    <a:pt x="39" y="150"/>
                    <a:pt x="39" y="150"/>
                    <a:pt x="39" y="150"/>
                  </a:cubicBezTo>
                  <a:cubicBezTo>
                    <a:pt x="38" y="150"/>
                    <a:pt x="38" y="150"/>
                    <a:pt x="38" y="150"/>
                  </a:cubicBezTo>
                  <a:cubicBezTo>
                    <a:pt x="43" y="76"/>
                    <a:pt x="84" y="39"/>
                    <a:pt x="163" y="39"/>
                  </a:cubicBezTo>
                  <a:cubicBezTo>
                    <a:pt x="163" y="39"/>
                    <a:pt x="163" y="39"/>
                    <a:pt x="163" y="39"/>
                  </a:cubicBezTo>
                  <a:cubicBezTo>
                    <a:pt x="620" y="39"/>
                    <a:pt x="620" y="39"/>
                    <a:pt x="620" y="39"/>
                  </a:cubicBezTo>
                  <a:cubicBezTo>
                    <a:pt x="620" y="1"/>
                    <a:pt x="620" y="1"/>
                    <a:pt x="6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0" name="Freeform 16"/>
            <p:cNvSpPr/>
            <p:nvPr/>
          </p:nvSpPr>
          <p:spPr bwMode="auto">
            <a:xfrm>
              <a:off x="3627830" y="1823113"/>
              <a:ext cx="354637" cy="355756"/>
            </a:xfrm>
            <a:custGeom>
              <a:avLst/>
              <a:gdLst>
                <a:gd name="T0" fmla="*/ 224 w 267"/>
                <a:gd name="T1" fmla="*/ 267 h 267"/>
                <a:gd name="T2" fmla="*/ 43 w 267"/>
                <a:gd name="T3" fmla="*/ 267 h 267"/>
                <a:gd name="T4" fmla="*/ 0 w 267"/>
                <a:gd name="T5" fmla="*/ 224 h 267"/>
                <a:gd name="T6" fmla="*/ 0 w 267"/>
                <a:gd name="T7" fmla="*/ 43 h 267"/>
                <a:gd name="T8" fmla="*/ 43 w 267"/>
                <a:gd name="T9" fmla="*/ 0 h 267"/>
                <a:gd name="T10" fmla="*/ 224 w 267"/>
                <a:gd name="T11" fmla="*/ 0 h 267"/>
                <a:gd name="T12" fmla="*/ 267 w 267"/>
                <a:gd name="T13" fmla="*/ 43 h 267"/>
                <a:gd name="T14" fmla="*/ 267 w 267"/>
                <a:gd name="T15" fmla="*/ 224 h 267"/>
                <a:gd name="T16" fmla="*/ 224 w 267"/>
                <a:gd name="T17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7" h="267">
                  <a:moveTo>
                    <a:pt x="224" y="267"/>
                  </a:moveTo>
                  <a:cubicBezTo>
                    <a:pt x="43" y="267"/>
                    <a:pt x="43" y="267"/>
                    <a:pt x="43" y="267"/>
                  </a:cubicBezTo>
                  <a:cubicBezTo>
                    <a:pt x="20" y="267"/>
                    <a:pt x="0" y="247"/>
                    <a:pt x="0" y="22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19"/>
                    <a:pt x="20" y="0"/>
                    <a:pt x="43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47" y="0"/>
                    <a:pt x="267" y="19"/>
                    <a:pt x="267" y="43"/>
                  </a:cubicBezTo>
                  <a:cubicBezTo>
                    <a:pt x="267" y="224"/>
                    <a:pt x="267" y="224"/>
                    <a:pt x="267" y="224"/>
                  </a:cubicBezTo>
                  <a:cubicBezTo>
                    <a:pt x="267" y="247"/>
                    <a:pt x="247" y="267"/>
                    <a:pt x="224" y="267"/>
                  </a:cubicBezTo>
                  <a:close/>
                </a:path>
              </a:pathLst>
            </a:custGeom>
            <a:solidFill>
              <a:srgbClr val="352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1" name="Freeform 17"/>
            <p:cNvSpPr/>
            <p:nvPr/>
          </p:nvSpPr>
          <p:spPr bwMode="auto">
            <a:xfrm>
              <a:off x="5054210" y="2066996"/>
              <a:ext cx="355756" cy="353518"/>
            </a:xfrm>
            <a:custGeom>
              <a:avLst/>
              <a:gdLst>
                <a:gd name="T0" fmla="*/ 224 w 267"/>
                <a:gd name="T1" fmla="*/ 266 h 266"/>
                <a:gd name="T2" fmla="*/ 43 w 267"/>
                <a:gd name="T3" fmla="*/ 266 h 266"/>
                <a:gd name="T4" fmla="*/ 0 w 267"/>
                <a:gd name="T5" fmla="*/ 223 h 266"/>
                <a:gd name="T6" fmla="*/ 0 w 267"/>
                <a:gd name="T7" fmla="*/ 43 h 266"/>
                <a:gd name="T8" fmla="*/ 43 w 267"/>
                <a:gd name="T9" fmla="*/ 0 h 266"/>
                <a:gd name="T10" fmla="*/ 224 w 267"/>
                <a:gd name="T11" fmla="*/ 0 h 266"/>
                <a:gd name="T12" fmla="*/ 267 w 267"/>
                <a:gd name="T13" fmla="*/ 43 h 266"/>
                <a:gd name="T14" fmla="*/ 267 w 267"/>
                <a:gd name="T15" fmla="*/ 223 h 266"/>
                <a:gd name="T16" fmla="*/ 224 w 267"/>
                <a:gd name="T17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7" h="266">
                  <a:moveTo>
                    <a:pt x="224" y="266"/>
                  </a:moveTo>
                  <a:cubicBezTo>
                    <a:pt x="43" y="266"/>
                    <a:pt x="43" y="266"/>
                    <a:pt x="43" y="266"/>
                  </a:cubicBezTo>
                  <a:cubicBezTo>
                    <a:pt x="20" y="266"/>
                    <a:pt x="0" y="247"/>
                    <a:pt x="0" y="22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19"/>
                    <a:pt x="20" y="0"/>
                    <a:pt x="43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47" y="0"/>
                    <a:pt x="267" y="19"/>
                    <a:pt x="267" y="43"/>
                  </a:cubicBezTo>
                  <a:cubicBezTo>
                    <a:pt x="267" y="223"/>
                    <a:pt x="267" y="223"/>
                    <a:pt x="267" y="223"/>
                  </a:cubicBezTo>
                  <a:cubicBezTo>
                    <a:pt x="267" y="247"/>
                    <a:pt x="247" y="266"/>
                    <a:pt x="224" y="266"/>
                  </a:cubicBezTo>
                  <a:close/>
                </a:path>
              </a:pathLst>
            </a:custGeom>
            <a:solidFill>
              <a:srgbClr val="352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2" name="Freeform 18"/>
            <p:cNvSpPr/>
            <p:nvPr/>
          </p:nvSpPr>
          <p:spPr bwMode="auto">
            <a:xfrm>
              <a:off x="5411084" y="2550287"/>
              <a:ext cx="354637" cy="354637"/>
            </a:xfrm>
            <a:custGeom>
              <a:avLst/>
              <a:gdLst>
                <a:gd name="T0" fmla="*/ 224 w 267"/>
                <a:gd name="T1" fmla="*/ 267 h 267"/>
                <a:gd name="T2" fmla="*/ 43 w 267"/>
                <a:gd name="T3" fmla="*/ 267 h 267"/>
                <a:gd name="T4" fmla="*/ 0 w 267"/>
                <a:gd name="T5" fmla="*/ 224 h 267"/>
                <a:gd name="T6" fmla="*/ 0 w 267"/>
                <a:gd name="T7" fmla="*/ 43 h 267"/>
                <a:gd name="T8" fmla="*/ 43 w 267"/>
                <a:gd name="T9" fmla="*/ 0 h 267"/>
                <a:gd name="T10" fmla="*/ 224 w 267"/>
                <a:gd name="T11" fmla="*/ 0 h 267"/>
                <a:gd name="T12" fmla="*/ 267 w 267"/>
                <a:gd name="T13" fmla="*/ 43 h 267"/>
                <a:gd name="T14" fmla="*/ 267 w 267"/>
                <a:gd name="T15" fmla="*/ 224 h 267"/>
                <a:gd name="T16" fmla="*/ 224 w 267"/>
                <a:gd name="T17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7" h="267">
                  <a:moveTo>
                    <a:pt x="224" y="267"/>
                  </a:moveTo>
                  <a:cubicBezTo>
                    <a:pt x="43" y="267"/>
                    <a:pt x="43" y="267"/>
                    <a:pt x="43" y="267"/>
                  </a:cubicBezTo>
                  <a:cubicBezTo>
                    <a:pt x="20" y="267"/>
                    <a:pt x="0" y="247"/>
                    <a:pt x="0" y="22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20"/>
                    <a:pt x="20" y="0"/>
                    <a:pt x="43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47" y="0"/>
                    <a:pt x="267" y="20"/>
                    <a:pt x="267" y="43"/>
                  </a:cubicBezTo>
                  <a:cubicBezTo>
                    <a:pt x="267" y="224"/>
                    <a:pt x="267" y="224"/>
                    <a:pt x="267" y="224"/>
                  </a:cubicBezTo>
                  <a:cubicBezTo>
                    <a:pt x="267" y="247"/>
                    <a:pt x="247" y="267"/>
                    <a:pt x="224" y="267"/>
                  </a:cubicBezTo>
                  <a:close/>
                </a:path>
              </a:pathLst>
            </a:custGeom>
            <a:solidFill>
              <a:srgbClr val="352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3" name="Freeform 19"/>
            <p:cNvSpPr/>
            <p:nvPr/>
          </p:nvSpPr>
          <p:spPr bwMode="auto">
            <a:xfrm>
              <a:off x="5901087" y="3206981"/>
              <a:ext cx="353518" cy="354637"/>
            </a:xfrm>
            <a:custGeom>
              <a:avLst/>
              <a:gdLst>
                <a:gd name="T0" fmla="*/ 223 w 266"/>
                <a:gd name="T1" fmla="*/ 266 h 266"/>
                <a:gd name="T2" fmla="*/ 43 w 266"/>
                <a:gd name="T3" fmla="*/ 266 h 266"/>
                <a:gd name="T4" fmla="*/ 0 w 266"/>
                <a:gd name="T5" fmla="*/ 224 h 266"/>
                <a:gd name="T6" fmla="*/ 0 w 266"/>
                <a:gd name="T7" fmla="*/ 43 h 266"/>
                <a:gd name="T8" fmla="*/ 43 w 266"/>
                <a:gd name="T9" fmla="*/ 0 h 266"/>
                <a:gd name="T10" fmla="*/ 223 w 266"/>
                <a:gd name="T11" fmla="*/ 0 h 266"/>
                <a:gd name="T12" fmla="*/ 266 w 266"/>
                <a:gd name="T13" fmla="*/ 43 h 266"/>
                <a:gd name="T14" fmla="*/ 266 w 266"/>
                <a:gd name="T15" fmla="*/ 224 h 266"/>
                <a:gd name="T16" fmla="*/ 223 w 266"/>
                <a:gd name="T17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6" h="266">
                  <a:moveTo>
                    <a:pt x="223" y="266"/>
                  </a:moveTo>
                  <a:cubicBezTo>
                    <a:pt x="43" y="266"/>
                    <a:pt x="43" y="266"/>
                    <a:pt x="43" y="266"/>
                  </a:cubicBezTo>
                  <a:cubicBezTo>
                    <a:pt x="19" y="266"/>
                    <a:pt x="0" y="247"/>
                    <a:pt x="0" y="22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19"/>
                    <a:pt x="19" y="0"/>
                    <a:pt x="43" y="0"/>
                  </a:cubicBezTo>
                  <a:cubicBezTo>
                    <a:pt x="223" y="0"/>
                    <a:pt x="223" y="0"/>
                    <a:pt x="223" y="0"/>
                  </a:cubicBezTo>
                  <a:cubicBezTo>
                    <a:pt x="247" y="0"/>
                    <a:pt x="266" y="19"/>
                    <a:pt x="266" y="43"/>
                  </a:cubicBezTo>
                  <a:cubicBezTo>
                    <a:pt x="266" y="224"/>
                    <a:pt x="266" y="224"/>
                    <a:pt x="266" y="224"/>
                  </a:cubicBezTo>
                  <a:cubicBezTo>
                    <a:pt x="266" y="247"/>
                    <a:pt x="247" y="266"/>
                    <a:pt x="223" y="266"/>
                  </a:cubicBezTo>
                  <a:close/>
                </a:path>
              </a:pathLst>
            </a:custGeom>
            <a:solidFill>
              <a:srgbClr val="352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4" name="Freeform 20"/>
            <p:cNvSpPr/>
            <p:nvPr/>
          </p:nvSpPr>
          <p:spPr bwMode="auto">
            <a:xfrm>
              <a:off x="5549807" y="3977785"/>
              <a:ext cx="354637" cy="353518"/>
            </a:xfrm>
            <a:custGeom>
              <a:avLst/>
              <a:gdLst>
                <a:gd name="T0" fmla="*/ 224 w 267"/>
                <a:gd name="T1" fmla="*/ 266 h 266"/>
                <a:gd name="T2" fmla="*/ 43 w 267"/>
                <a:gd name="T3" fmla="*/ 266 h 266"/>
                <a:gd name="T4" fmla="*/ 0 w 267"/>
                <a:gd name="T5" fmla="*/ 223 h 266"/>
                <a:gd name="T6" fmla="*/ 0 w 267"/>
                <a:gd name="T7" fmla="*/ 43 h 266"/>
                <a:gd name="T8" fmla="*/ 43 w 267"/>
                <a:gd name="T9" fmla="*/ 0 h 266"/>
                <a:gd name="T10" fmla="*/ 224 w 267"/>
                <a:gd name="T11" fmla="*/ 0 h 266"/>
                <a:gd name="T12" fmla="*/ 267 w 267"/>
                <a:gd name="T13" fmla="*/ 43 h 266"/>
                <a:gd name="T14" fmla="*/ 267 w 267"/>
                <a:gd name="T15" fmla="*/ 223 h 266"/>
                <a:gd name="T16" fmla="*/ 224 w 267"/>
                <a:gd name="T17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7" h="266">
                  <a:moveTo>
                    <a:pt x="224" y="266"/>
                  </a:moveTo>
                  <a:cubicBezTo>
                    <a:pt x="43" y="266"/>
                    <a:pt x="43" y="266"/>
                    <a:pt x="43" y="266"/>
                  </a:cubicBezTo>
                  <a:cubicBezTo>
                    <a:pt x="20" y="266"/>
                    <a:pt x="0" y="247"/>
                    <a:pt x="0" y="22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19"/>
                    <a:pt x="20" y="0"/>
                    <a:pt x="43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48" y="0"/>
                    <a:pt x="267" y="19"/>
                    <a:pt x="267" y="43"/>
                  </a:cubicBezTo>
                  <a:cubicBezTo>
                    <a:pt x="267" y="223"/>
                    <a:pt x="267" y="223"/>
                    <a:pt x="267" y="223"/>
                  </a:cubicBezTo>
                  <a:cubicBezTo>
                    <a:pt x="267" y="247"/>
                    <a:pt x="248" y="266"/>
                    <a:pt x="224" y="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5" name="Freeform 21"/>
            <p:cNvSpPr/>
            <p:nvPr/>
          </p:nvSpPr>
          <p:spPr bwMode="auto">
            <a:xfrm>
              <a:off x="3157964" y="2269486"/>
              <a:ext cx="355756" cy="354637"/>
            </a:xfrm>
            <a:custGeom>
              <a:avLst/>
              <a:gdLst>
                <a:gd name="T0" fmla="*/ 224 w 267"/>
                <a:gd name="T1" fmla="*/ 267 h 267"/>
                <a:gd name="T2" fmla="*/ 43 w 267"/>
                <a:gd name="T3" fmla="*/ 267 h 267"/>
                <a:gd name="T4" fmla="*/ 0 w 267"/>
                <a:gd name="T5" fmla="*/ 224 h 267"/>
                <a:gd name="T6" fmla="*/ 0 w 267"/>
                <a:gd name="T7" fmla="*/ 43 h 267"/>
                <a:gd name="T8" fmla="*/ 43 w 267"/>
                <a:gd name="T9" fmla="*/ 0 h 267"/>
                <a:gd name="T10" fmla="*/ 224 w 267"/>
                <a:gd name="T11" fmla="*/ 0 h 267"/>
                <a:gd name="T12" fmla="*/ 267 w 267"/>
                <a:gd name="T13" fmla="*/ 43 h 267"/>
                <a:gd name="T14" fmla="*/ 267 w 267"/>
                <a:gd name="T15" fmla="*/ 224 h 267"/>
                <a:gd name="T16" fmla="*/ 224 w 267"/>
                <a:gd name="T17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7" h="267">
                  <a:moveTo>
                    <a:pt x="224" y="267"/>
                  </a:moveTo>
                  <a:cubicBezTo>
                    <a:pt x="43" y="267"/>
                    <a:pt x="43" y="267"/>
                    <a:pt x="43" y="267"/>
                  </a:cubicBezTo>
                  <a:cubicBezTo>
                    <a:pt x="19" y="267"/>
                    <a:pt x="0" y="247"/>
                    <a:pt x="0" y="22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20"/>
                    <a:pt x="19" y="0"/>
                    <a:pt x="43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47" y="0"/>
                    <a:pt x="267" y="20"/>
                    <a:pt x="267" y="43"/>
                  </a:cubicBezTo>
                  <a:cubicBezTo>
                    <a:pt x="267" y="224"/>
                    <a:pt x="267" y="224"/>
                    <a:pt x="267" y="224"/>
                  </a:cubicBezTo>
                  <a:cubicBezTo>
                    <a:pt x="267" y="247"/>
                    <a:pt x="247" y="267"/>
                    <a:pt x="224" y="2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6" name="Freeform 22"/>
            <p:cNvSpPr/>
            <p:nvPr/>
          </p:nvSpPr>
          <p:spPr bwMode="auto">
            <a:xfrm>
              <a:off x="3200476" y="2925061"/>
              <a:ext cx="355756" cy="355756"/>
            </a:xfrm>
            <a:custGeom>
              <a:avLst/>
              <a:gdLst>
                <a:gd name="T0" fmla="*/ 224 w 267"/>
                <a:gd name="T1" fmla="*/ 267 h 267"/>
                <a:gd name="T2" fmla="*/ 43 w 267"/>
                <a:gd name="T3" fmla="*/ 267 h 267"/>
                <a:gd name="T4" fmla="*/ 0 w 267"/>
                <a:gd name="T5" fmla="*/ 224 h 267"/>
                <a:gd name="T6" fmla="*/ 0 w 267"/>
                <a:gd name="T7" fmla="*/ 43 h 267"/>
                <a:gd name="T8" fmla="*/ 43 w 267"/>
                <a:gd name="T9" fmla="*/ 0 h 267"/>
                <a:gd name="T10" fmla="*/ 224 w 267"/>
                <a:gd name="T11" fmla="*/ 0 h 267"/>
                <a:gd name="T12" fmla="*/ 267 w 267"/>
                <a:gd name="T13" fmla="*/ 43 h 267"/>
                <a:gd name="T14" fmla="*/ 267 w 267"/>
                <a:gd name="T15" fmla="*/ 224 h 267"/>
                <a:gd name="T16" fmla="*/ 224 w 267"/>
                <a:gd name="T17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7" h="267">
                  <a:moveTo>
                    <a:pt x="224" y="267"/>
                  </a:moveTo>
                  <a:cubicBezTo>
                    <a:pt x="43" y="267"/>
                    <a:pt x="43" y="267"/>
                    <a:pt x="43" y="267"/>
                  </a:cubicBezTo>
                  <a:cubicBezTo>
                    <a:pt x="19" y="267"/>
                    <a:pt x="0" y="247"/>
                    <a:pt x="0" y="22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20"/>
                    <a:pt x="19" y="0"/>
                    <a:pt x="43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47" y="0"/>
                    <a:pt x="267" y="20"/>
                    <a:pt x="267" y="43"/>
                  </a:cubicBezTo>
                  <a:cubicBezTo>
                    <a:pt x="267" y="224"/>
                    <a:pt x="267" y="224"/>
                    <a:pt x="267" y="224"/>
                  </a:cubicBezTo>
                  <a:cubicBezTo>
                    <a:pt x="267" y="247"/>
                    <a:pt x="247" y="267"/>
                    <a:pt x="224" y="2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7" name="Freeform 23"/>
            <p:cNvSpPr/>
            <p:nvPr/>
          </p:nvSpPr>
          <p:spPr bwMode="auto">
            <a:xfrm>
              <a:off x="2850314" y="3484425"/>
              <a:ext cx="354637" cy="354637"/>
            </a:xfrm>
            <a:custGeom>
              <a:avLst/>
              <a:gdLst>
                <a:gd name="T0" fmla="*/ 223 w 266"/>
                <a:gd name="T1" fmla="*/ 267 h 267"/>
                <a:gd name="T2" fmla="*/ 43 w 266"/>
                <a:gd name="T3" fmla="*/ 267 h 267"/>
                <a:gd name="T4" fmla="*/ 0 w 266"/>
                <a:gd name="T5" fmla="*/ 224 h 267"/>
                <a:gd name="T6" fmla="*/ 0 w 266"/>
                <a:gd name="T7" fmla="*/ 43 h 267"/>
                <a:gd name="T8" fmla="*/ 43 w 266"/>
                <a:gd name="T9" fmla="*/ 0 h 267"/>
                <a:gd name="T10" fmla="*/ 223 w 266"/>
                <a:gd name="T11" fmla="*/ 0 h 267"/>
                <a:gd name="T12" fmla="*/ 266 w 266"/>
                <a:gd name="T13" fmla="*/ 43 h 267"/>
                <a:gd name="T14" fmla="*/ 266 w 266"/>
                <a:gd name="T15" fmla="*/ 224 h 267"/>
                <a:gd name="T16" fmla="*/ 223 w 266"/>
                <a:gd name="T17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6" h="267">
                  <a:moveTo>
                    <a:pt x="223" y="267"/>
                  </a:moveTo>
                  <a:cubicBezTo>
                    <a:pt x="43" y="267"/>
                    <a:pt x="43" y="267"/>
                    <a:pt x="43" y="267"/>
                  </a:cubicBezTo>
                  <a:cubicBezTo>
                    <a:pt x="19" y="267"/>
                    <a:pt x="0" y="247"/>
                    <a:pt x="0" y="22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20"/>
                    <a:pt x="19" y="0"/>
                    <a:pt x="43" y="0"/>
                  </a:cubicBezTo>
                  <a:cubicBezTo>
                    <a:pt x="223" y="0"/>
                    <a:pt x="223" y="0"/>
                    <a:pt x="223" y="0"/>
                  </a:cubicBezTo>
                  <a:cubicBezTo>
                    <a:pt x="247" y="0"/>
                    <a:pt x="266" y="20"/>
                    <a:pt x="266" y="43"/>
                  </a:cubicBezTo>
                  <a:cubicBezTo>
                    <a:pt x="266" y="224"/>
                    <a:pt x="266" y="224"/>
                    <a:pt x="266" y="224"/>
                  </a:cubicBezTo>
                  <a:cubicBezTo>
                    <a:pt x="266" y="247"/>
                    <a:pt x="247" y="267"/>
                    <a:pt x="223" y="267"/>
                  </a:cubicBezTo>
                  <a:close/>
                </a:path>
              </a:pathLst>
            </a:custGeom>
            <a:solidFill>
              <a:srgbClr val="E3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8" name="Freeform 24"/>
            <p:cNvSpPr>
              <a:spLocks noEditPoints="1"/>
            </p:cNvSpPr>
            <p:nvPr/>
          </p:nvSpPr>
          <p:spPr bwMode="auto">
            <a:xfrm>
              <a:off x="3466734" y="3814450"/>
              <a:ext cx="704799" cy="1329050"/>
            </a:xfrm>
            <a:custGeom>
              <a:avLst/>
              <a:gdLst>
                <a:gd name="T0" fmla="*/ 74 w 530"/>
                <a:gd name="T1" fmla="*/ 24 h 999"/>
                <a:gd name="T2" fmla="*/ 0 w 530"/>
                <a:gd name="T3" fmla="*/ 29 h 999"/>
                <a:gd name="T4" fmla="*/ 530 w 530"/>
                <a:gd name="T5" fmla="*/ 999 h 999"/>
                <a:gd name="T6" fmla="*/ 520 w 530"/>
                <a:gd name="T7" fmla="*/ 956 h 999"/>
                <a:gd name="T8" fmla="*/ 520 w 530"/>
                <a:gd name="T9" fmla="*/ 946 h 999"/>
                <a:gd name="T10" fmla="*/ 530 w 530"/>
                <a:gd name="T11" fmla="*/ 918 h 999"/>
                <a:gd name="T12" fmla="*/ 530 w 530"/>
                <a:gd name="T13" fmla="*/ 918 h 999"/>
                <a:gd name="T14" fmla="*/ 530 w 530"/>
                <a:gd name="T15" fmla="*/ 871 h 999"/>
                <a:gd name="T16" fmla="*/ 520 w 530"/>
                <a:gd name="T17" fmla="*/ 843 h 999"/>
                <a:gd name="T18" fmla="*/ 520 w 530"/>
                <a:gd name="T19" fmla="*/ 833 h 999"/>
                <a:gd name="T20" fmla="*/ 530 w 530"/>
                <a:gd name="T21" fmla="*/ 805 h 999"/>
                <a:gd name="T22" fmla="*/ 530 w 530"/>
                <a:gd name="T23" fmla="*/ 805 h 999"/>
                <a:gd name="T24" fmla="*/ 530 w 530"/>
                <a:gd name="T25" fmla="*/ 758 h 999"/>
                <a:gd name="T26" fmla="*/ 520 w 530"/>
                <a:gd name="T27" fmla="*/ 729 h 999"/>
                <a:gd name="T28" fmla="*/ 520 w 530"/>
                <a:gd name="T29" fmla="*/ 720 h 999"/>
                <a:gd name="T30" fmla="*/ 530 w 530"/>
                <a:gd name="T31" fmla="*/ 691 h 999"/>
                <a:gd name="T32" fmla="*/ 530 w 530"/>
                <a:gd name="T33" fmla="*/ 691 h 999"/>
                <a:gd name="T34" fmla="*/ 530 w 530"/>
                <a:gd name="T35" fmla="*/ 644 h 999"/>
                <a:gd name="T36" fmla="*/ 520 w 530"/>
                <a:gd name="T37" fmla="*/ 616 h 999"/>
                <a:gd name="T38" fmla="*/ 520 w 530"/>
                <a:gd name="T39" fmla="*/ 606 h 999"/>
                <a:gd name="T40" fmla="*/ 530 w 530"/>
                <a:gd name="T41" fmla="*/ 578 h 999"/>
                <a:gd name="T42" fmla="*/ 530 w 530"/>
                <a:gd name="T43" fmla="*/ 578 h 999"/>
                <a:gd name="T44" fmla="*/ 530 w 530"/>
                <a:gd name="T45" fmla="*/ 531 h 999"/>
                <a:gd name="T46" fmla="*/ 520 w 530"/>
                <a:gd name="T47" fmla="*/ 502 h 999"/>
                <a:gd name="T48" fmla="*/ 520 w 530"/>
                <a:gd name="T49" fmla="*/ 493 h 999"/>
                <a:gd name="T50" fmla="*/ 530 w 530"/>
                <a:gd name="T51" fmla="*/ 465 h 999"/>
                <a:gd name="T52" fmla="*/ 530 w 530"/>
                <a:gd name="T53" fmla="*/ 465 h 999"/>
                <a:gd name="T54" fmla="*/ 530 w 530"/>
                <a:gd name="T55" fmla="*/ 417 h 999"/>
                <a:gd name="T56" fmla="*/ 520 w 530"/>
                <a:gd name="T57" fmla="*/ 389 h 999"/>
                <a:gd name="T58" fmla="*/ 520 w 530"/>
                <a:gd name="T59" fmla="*/ 380 h 999"/>
                <a:gd name="T60" fmla="*/ 530 w 530"/>
                <a:gd name="T61" fmla="*/ 351 h 999"/>
                <a:gd name="T62" fmla="*/ 530 w 530"/>
                <a:gd name="T63" fmla="*/ 351 h 999"/>
                <a:gd name="T64" fmla="*/ 530 w 530"/>
                <a:gd name="T65" fmla="*/ 304 h 999"/>
                <a:gd name="T66" fmla="*/ 520 w 530"/>
                <a:gd name="T67" fmla="*/ 276 h 999"/>
                <a:gd name="T68" fmla="*/ 520 w 530"/>
                <a:gd name="T69" fmla="*/ 266 h 999"/>
                <a:gd name="T70" fmla="*/ 530 w 530"/>
                <a:gd name="T71" fmla="*/ 238 h 999"/>
                <a:gd name="T72" fmla="*/ 530 w 530"/>
                <a:gd name="T73" fmla="*/ 238 h 999"/>
                <a:gd name="T74" fmla="*/ 530 w 530"/>
                <a:gd name="T75" fmla="*/ 191 h 999"/>
                <a:gd name="T76" fmla="*/ 520 w 530"/>
                <a:gd name="T77" fmla="*/ 162 h 999"/>
                <a:gd name="T78" fmla="*/ 520 w 530"/>
                <a:gd name="T79" fmla="*/ 153 h 999"/>
                <a:gd name="T80" fmla="*/ 530 w 530"/>
                <a:gd name="T81" fmla="*/ 125 h 999"/>
                <a:gd name="T82" fmla="*/ 530 w 530"/>
                <a:gd name="T83" fmla="*/ 125 h 999"/>
                <a:gd name="T84" fmla="*/ 518 w 530"/>
                <a:gd name="T85" fmla="*/ 98 h 999"/>
                <a:gd name="T86" fmla="*/ 498 w 530"/>
                <a:gd name="T87" fmla="*/ 58 h 999"/>
                <a:gd name="T88" fmla="*/ 481 w 530"/>
                <a:gd name="T89" fmla="*/ 34 h 999"/>
                <a:gd name="T90" fmla="*/ 471 w 530"/>
                <a:gd name="T91" fmla="*/ 31 h 999"/>
                <a:gd name="T92" fmla="*/ 471 w 530"/>
                <a:gd name="T93" fmla="*/ 31 h 999"/>
                <a:gd name="T94" fmla="*/ 442 w 530"/>
                <a:gd name="T95" fmla="*/ 34 h 999"/>
                <a:gd name="T96" fmla="*/ 395 w 530"/>
                <a:gd name="T97" fmla="*/ 34 h 999"/>
                <a:gd name="T98" fmla="*/ 367 w 530"/>
                <a:gd name="T99" fmla="*/ 24 h 999"/>
                <a:gd name="T100" fmla="*/ 357 w 530"/>
                <a:gd name="T101" fmla="*/ 24 h 999"/>
                <a:gd name="T102" fmla="*/ 357 w 530"/>
                <a:gd name="T103" fmla="*/ 24 h 999"/>
                <a:gd name="T104" fmla="*/ 329 w 530"/>
                <a:gd name="T105" fmla="*/ 34 h 999"/>
                <a:gd name="T106" fmla="*/ 281 w 530"/>
                <a:gd name="T107" fmla="*/ 34 h 999"/>
                <a:gd name="T108" fmla="*/ 253 w 530"/>
                <a:gd name="T109" fmla="*/ 24 h 999"/>
                <a:gd name="T110" fmla="*/ 244 w 530"/>
                <a:gd name="T111" fmla="*/ 24 h 999"/>
                <a:gd name="T112" fmla="*/ 244 w 530"/>
                <a:gd name="T113" fmla="*/ 24 h 999"/>
                <a:gd name="T114" fmla="*/ 215 w 530"/>
                <a:gd name="T115" fmla="*/ 34 h 999"/>
                <a:gd name="T116" fmla="*/ 168 w 530"/>
                <a:gd name="T117" fmla="*/ 34 h 999"/>
                <a:gd name="T118" fmla="*/ 140 w 530"/>
                <a:gd name="T119" fmla="*/ 24 h 999"/>
                <a:gd name="T120" fmla="*/ 130 w 530"/>
                <a:gd name="T121" fmla="*/ 24 h 999"/>
                <a:gd name="T122" fmla="*/ 130 w 530"/>
                <a:gd name="T123" fmla="*/ 24 h 999"/>
                <a:gd name="T124" fmla="*/ 102 w 530"/>
                <a:gd name="T125" fmla="*/ 34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0" h="999">
                  <a:moveTo>
                    <a:pt x="0" y="29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0" y="29"/>
                    <a:pt x="0" y="29"/>
                    <a:pt x="0" y="29"/>
                  </a:cubicBezTo>
                  <a:close/>
                  <a:moveTo>
                    <a:pt x="520" y="999"/>
                  </a:moveTo>
                  <a:cubicBezTo>
                    <a:pt x="520" y="984"/>
                    <a:pt x="520" y="984"/>
                    <a:pt x="520" y="984"/>
                  </a:cubicBezTo>
                  <a:cubicBezTo>
                    <a:pt x="530" y="984"/>
                    <a:pt x="530" y="984"/>
                    <a:pt x="530" y="984"/>
                  </a:cubicBezTo>
                  <a:cubicBezTo>
                    <a:pt x="530" y="999"/>
                    <a:pt x="530" y="999"/>
                    <a:pt x="530" y="999"/>
                  </a:cubicBezTo>
                  <a:cubicBezTo>
                    <a:pt x="520" y="999"/>
                    <a:pt x="520" y="999"/>
                    <a:pt x="520" y="999"/>
                  </a:cubicBezTo>
                  <a:close/>
                  <a:moveTo>
                    <a:pt x="530" y="975"/>
                  </a:moveTo>
                  <a:cubicBezTo>
                    <a:pt x="520" y="975"/>
                    <a:pt x="520" y="975"/>
                    <a:pt x="520" y="975"/>
                  </a:cubicBezTo>
                  <a:cubicBezTo>
                    <a:pt x="520" y="956"/>
                    <a:pt x="520" y="956"/>
                    <a:pt x="520" y="956"/>
                  </a:cubicBezTo>
                  <a:cubicBezTo>
                    <a:pt x="530" y="956"/>
                    <a:pt x="530" y="956"/>
                    <a:pt x="530" y="956"/>
                  </a:cubicBezTo>
                  <a:cubicBezTo>
                    <a:pt x="530" y="975"/>
                    <a:pt x="530" y="975"/>
                    <a:pt x="530" y="975"/>
                  </a:cubicBezTo>
                  <a:close/>
                  <a:moveTo>
                    <a:pt x="530" y="946"/>
                  </a:moveTo>
                  <a:cubicBezTo>
                    <a:pt x="520" y="946"/>
                    <a:pt x="520" y="946"/>
                    <a:pt x="520" y="946"/>
                  </a:cubicBezTo>
                  <a:cubicBezTo>
                    <a:pt x="520" y="928"/>
                    <a:pt x="520" y="928"/>
                    <a:pt x="520" y="928"/>
                  </a:cubicBezTo>
                  <a:cubicBezTo>
                    <a:pt x="530" y="928"/>
                    <a:pt x="530" y="928"/>
                    <a:pt x="530" y="928"/>
                  </a:cubicBezTo>
                  <a:cubicBezTo>
                    <a:pt x="530" y="946"/>
                    <a:pt x="530" y="946"/>
                    <a:pt x="530" y="946"/>
                  </a:cubicBezTo>
                  <a:close/>
                  <a:moveTo>
                    <a:pt x="530" y="918"/>
                  </a:moveTo>
                  <a:cubicBezTo>
                    <a:pt x="520" y="918"/>
                    <a:pt x="520" y="918"/>
                    <a:pt x="520" y="918"/>
                  </a:cubicBezTo>
                  <a:cubicBezTo>
                    <a:pt x="520" y="899"/>
                    <a:pt x="520" y="899"/>
                    <a:pt x="520" y="899"/>
                  </a:cubicBezTo>
                  <a:cubicBezTo>
                    <a:pt x="530" y="899"/>
                    <a:pt x="530" y="899"/>
                    <a:pt x="530" y="899"/>
                  </a:cubicBezTo>
                  <a:cubicBezTo>
                    <a:pt x="530" y="918"/>
                    <a:pt x="530" y="918"/>
                    <a:pt x="530" y="918"/>
                  </a:cubicBezTo>
                  <a:close/>
                  <a:moveTo>
                    <a:pt x="530" y="890"/>
                  </a:moveTo>
                  <a:cubicBezTo>
                    <a:pt x="520" y="890"/>
                    <a:pt x="520" y="890"/>
                    <a:pt x="520" y="890"/>
                  </a:cubicBezTo>
                  <a:cubicBezTo>
                    <a:pt x="520" y="871"/>
                    <a:pt x="520" y="871"/>
                    <a:pt x="520" y="871"/>
                  </a:cubicBezTo>
                  <a:cubicBezTo>
                    <a:pt x="530" y="871"/>
                    <a:pt x="530" y="871"/>
                    <a:pt x="530" y="871"/>
                  </a:cubicBezTo>
                  <a:cubicBezTo>
                    <a:pt x="530" y="890"/>
                    <a:pt x="530" y="890"/>
                    <a:pt x="530" y="890"/>
                  </a:cubicBezTo>
                  <a:close/>
                  <a:moveTo>
                    <a:pt x="530" y="861"/>
                  </a:moveTo>
                  <a:cubicBezTo>
                    <a:pt x="520" y="861"/>
                    <a:pt x="520" y="861"/>
                    <a:pt x="520" y="861"/>
                  </a:cubicBezTo>
                  <a:cubicBezTo>
                    <a:pt x="520" y="843"/>
                    <a:pt x="520" y="843"/>
                    <a:pt x="520" y="843"/>
                  </a:cubicBezTo>
                  <a:cubicBezTo>
                    <a:pt x="530" y="843"/>
                    <a:pt x="530" y="843"/>
                    <a:pt x="530" y="843"/>
                  </a:cubicBezTo>
                  <a:cubicBezTo>
                    <a:pt x="530" y="861"/>
                    <a:pt x="530" y="861"/>
                    <a:pt x="530" y="861"/>
                  </a:cubicBezTo>
                  <a:close/>
                  <a:moveTo>
                    <a:pt x="530" y="833"/>
                  </a:moveTo>
                  <a:cubicBezTo>
                    <a:pt x="520" y="833"/>
                    <a:pt x="520" y="833"/>
                    <a:pt x="520" y="833"/>
                  </a:cubicBezTo>
                  <a:cubicBezTo>
                    <a:pt x="520" y="814"/>
                    <a:pt x="520" y="814"/>
                    <a:pt x="520" y="814"/>
                  </a:cubicBezTo>
                  <a:cubicBezTo>
                    <a:pt x="530" y="814"/>
                    <a:pt x="530" y="814"/>
                    <a:pt x="530" y="814"/>
                  </a:cubicBezTo>
                  <a:cubicBezTo>
                    <a:pt x="530" y="833"/>
                    <a:pt x="530" y="833"/>
                    <a:pt x="530" y="833"/>
                  </a:cubicBezTo>
                  <a:close/>
                  <a:moveTo>
                    <a:pt x="530" y="805"/>
                  </a:moveTo>
                  <a:cubicBezTo>
                    <a:pt x="520" y="805"/>
                    <a:pt x="520" y="805"/>
                    <a:pt x="520" y="805"/>
                  </a:cubicBezTo>
                  <a:cubicBezTo>
                    <a:pt x="520" y="786"/>
                    <a:pt x="520" y="786"/>
                    <a:pt x="520" y="786"/>
                  </a:cubicBezTo>
                  <a:cubicBezTo>
                    <a:pt x="530" y="786"/>
                    <a:pt x="530" y="786"/>
                    <a:pt x="530" y="786"/>
                  </a:cubicBezTo>
                  <a:cubicBezTo>
                    <a:pt x="530" y="805"/>
                    <a:pt x="530" y="805"/>
                    <a:pt x="530" y="805"/>
                  </a:cubicBezTo>
                  <a:close/>
                  <a:moveTo>
                    <a:pt x="530" y="776"/>
                  </a:moveTo>
                  <a:cubicBezTo>
                    <a:pt x="520" y="776"/>
                    <a:pt x="520" y="776"/>
                    <a:pt x="520" y="776"/>
                  </a:cubicBezTo>
                  <a:cubicBezTo>
                    <a:pt x="520" y="758"/>
                    <a:pt x="520" y="758"/>
                    <a:pt x="520" y="758"/>
                  </a:cubicBezTo>
                  <a:cubicBezTo>
                    <a:pt x="530" y="758"/>
                    <a:pt x="530" y="758"/>
                    <a:pt x="530" y="758"/>
                  </a:cubicBezTo>
                  <a:cubicBezTo>
                    <a:pt x="530" y="776"/>
                    <a:pt x="530" y="776"/>
                    <a:pt x="530" y="776"/>
                  </a:cubicBezTo>
                  <a:close/>
                  <a:moveTo>
                    <a:pt x="530" y="748"/>
                  </a:moveTo>
                  <a:cubicBezTo>
                    <a:pt x="520" y="748"/>
                    <a:pt x="520" y="748"/>
                    <a:pt x="520" y="748"/>
                  </a:cubicBezTo>
                  <a:cubicBezTo>
                    <a:pt x="520" y="729"/>
                    <a:pt x="520" y="729"/>
                    <a:pt x="520" y="729"/>
                  </a:cubicBezTo>
                  <a:cubicBezTo>
                    <a:pt x="530" y="729"/>
                    <a:pt x="530" y="729"/>
                    <a:pt x="530" y="729"/>
                  </a:cubicBezTo>
                  <a:cubicBezTo>
                    <a:pt x="530" y="748"/>
                    <a:pt x="530" y="748"/>
                    <a:pt x="530" y="748"/>
                  </a:cubicBezTo>
                  <a:close/>
                  <a:moveTo>
                    <a:pt x="530" y="720"/>
                  </a:moveTo>
                  <a:cubicBezTo>
                    <a:pt x="520" y="720"/>
                    <a:pt x="520" y="720"/>
                    <a:pt x="520" y="720"/>
                  </a:cubicBezTo>
                  <a:cubicBezTo>
                    <a:pt x="520" y="701"/>
                    <a:pt x="520" y="701"/>
                    <a:pt x="520" y="701"/>
                  </a:cubicBezTo>
                  <a:cubicBezTo>
                    <a:pt x="530" y="701"/>
                    <a:pt x="530" y="701"/>
                    <a:pt x="530" y="701"/>
                  </a:cubicBezTo>
                  <a:cubicBezTo>
                    <a:pt x="530" y="720"/>
                    <a:pt x="530" y="720"/>
                    <a:pt x="530" y="720"/>
                  </a:cubicBezTo>
                  <a:close/>
                  <a:moveTo>
                    <a:pt x="530" y="691"/>
                  </a:moveTo>
                  <a:cubicBezTo>
                    <a:pt x="520" y="691"/>
                    <a:pt x="520" y="691"/>
                    <a:pt x="520" y="691"/>
                  </a:cubicBezTo>
                  <a:cubicBezTo>
                    <a:pt x="520" y="673"/>
                    <a:pt x="520" y="673"/>
                    <a:pt x="520" y="673"/>
                  </a:cubicBezTo>
                  <a:cubicBezTo>
                    <a:pt x="530" y="673"/>
                    <a:pt x="530" y="673"/>
                    <a:pt x="530" y="673"/>
                  </a:cubicBezTo>
                  <a:cubicBezTo>
                    <a:pt x="530" y="691"/>
                    <a:pt x="530" y="691"/>
                    <a:pt x="530" y="691"/>
                  </a:cubicBezTo>
                  <a:close/>
                  <a:moveTo>
                    <a:pt x="530" y="663"/>
                  </a:moveTo>
                  <a:cubicBezTo>
                    <a:pt x="520" y="663"/>
                    <a:pt x="520" y="663"/>
                    <a:pt x="520" y="663"/>
                  </a:cubicBezTo>
                  <a:cubicBezTo>
                    <a:pt x="520" y="644"/>
                    <a:pt x="520" y="644"/>
                    <a:pt x="520" y="644"/>
                  </a:cubicBezTo>
                  <a:cubicBezTo>
                    <a:pt x="530" y="644"/>
                    <a:pt x="530" y="644"/>
                    <a:pt x="530" y="644"/>
                  </a:cubicBezTo>
                  <a:cubicBezTo>
                    <a:pt x="530" y="663"/>
                    <a:pt x="530" y="663"/>
                    <a:pt x="530" y="663"/>
                  </a:cubicBezTo>
                  <a:close/>
                  <a:moveTo>
                    <a:pt x="530" y="635"/>
                  </a:moveTo>
                  <a:cubicBezTo>
                    <a:pt x="520" y="635"/>
                    <a:pt x="520" y="635"/>
                    <a:pt x="520" y="635"/>
                  </a:cubicBezTo>
                  <a:cubicBezTo>
                    <a:pt x="520" y="616"/>
                    <a:pt x="520" y="616"/>
                    <a:pt x="520" y="616"/>
                  </a:cubicBezTo>
                  <a:cubicBezTo>
                    <a:pt x="530" y="616"/>
                    <a:pt x="530" y="616"/>
                    <a:pt x="530" y="616"/>
                  </a:cubicBezTo>
                  <a:cubicBezTo>
                    <a:pt x="530" y="635"/>
                    <a:pt x="530" y="635"/>
                    <a:pt x="530" y="635"/>
                  </a:cubicBezTo>
                  <a:close/>
                  <a:moveTo>
                    <a:pt x="530" y="606"/>
                  </a:moveTo>
                  <a:cubicBezTo>
                    <a:pt x="520" y="606"/>
                    <a:pt x="520" y="606"/>
                    <a:pt x="520" y="606"/>
                  </a:cubicBezTo>
                  <a:cubicBezTo>
                    <a:pt x="520" y="588"/>
                    <a:pt x="520" y="588"/>
                    <a:pt x="520" y="588"/>
                  </a:cubicBezTo>
                  <a:cubicBezTo>
                    <a:pt x="530" y="588"/>
                    <a:pt x="530" y="588"/>
                    <a:pt x="530" y="588"/>
                  </a:cubicBezTo>
                  <a:cubicBezTo>
                    <a:pt x="530" y="606"/>
                    <a:pt x="530" y="606"/>
                    <a:pt x="530" y="606"/>
                  </a:cubicBezTo>
                  <a:close/>
                  <a:moveTo>
                    <a:pt x="530" y="578"/>
                  </a:moveTo>
                  <a:cubicBezTo>
                    <a:pt x="520" y="578"/>
                    <a:pt x="520" y="578"/>
                    <a:pt x="520" y="578"/>
                  </a:cubicBezTo>
                  <a:cubicBezTo>
                    <a:pt x="520" y="559"/>
                    <a:pt x="520" y="559"/>
                    <a:pt x="520" y="559"/>
                  </a:cubicBezTo>
                  <a:cubicBezTo>
                    <a:pt x="530" y="559"/>
                    <a:pt x="530" y="559"/>
                    <a:pt x="530" y="559"/>
                  </a:cubicBezTo>
                  <a:cubicBezTo>
                    <a:pt x="530" y="578"/>
                    <a:pt x="530" y="578"/>
                    <a:pt x="530" y="578"/>
                  </a:cubicBezTo>
                  <a:close/>
                  <a:moveTo>
                    <a:pt x="530" y="550"/>
                  </a:moveTo>
                  <a:cubicBezTo>
                    <a:pt x="520" y="550"/>
                    <a:pt x="520" y="550"/>
                    <a:pt x="520" y="550"/>
                  </a:cubicBezTo>
                  <a:cubicBezTo>
                    <a:pt x="520" y="531"/>
                    <a:pt x="520" y="531"/>
                    <a:pt x="520" y="531"/>
                  </a:cubicBezTo>
                  <a:cubicBezTo>
                    <a:pt x="530" y="531"/>
                    <a:pt x="530" y="531"/>
                    <a:pt x="530" y="531"/>
                  </a:cubicBezTo>
                  <a:cubicBezTo>
                    <a:pt x="530" y="550"/>
                    <a:pt x="530" y="550"/>
                    <a:pt x="530" y="550"/>
                  </a:cubicBezTo>
                  <a:close/>
                  <a:moveTo>
                    <a:pt x="530" y="521"/>
                  </a:moveTo>
                  <a:cubicBezTo>
                    <a:pt x="520" y="521"/>
                    <a:pt x="520" y="521"/>
                    <a:pt x="520" y="521"/>
                  </a:cubicBezTo>
                  <a:cubicBezTo>
                    <a:pt x="520" y="502"/>
                    <a:pt x="520" y="502"/>
                    <a:pt x="520" y="502"/>
                  </a:cubicBezTo>
                  <a:cubicBezTo>
                    <a:pt x="530" y="502"/>
                    <a:pt x="530" y="502"/>
                    <a:pt x="530" y="502"/>
                  </a:cubicBezTo>
                  <a:cubicBezTo>
                    <a:pt x="530" y="521"/>
                    <a:pt x="530" y="521"/>
                    <a:pt x="530" y="521"/>
                  </a:cubicBezTo>
                  <a:close/>
                  <a:moveTo>
                    <a:pt x="530" y="493"/>
                  </a:moveTo>
                  <a:cubicBezTo>
                    <a:pt x="520" y="493"/>
                    <a:pt x="520" y="493"/>
                    <a:pt x="520" y="493"/>
                  </a:cubicBezTo>
                  <a:cubicBezTo>
                    <a:pt x="520" y="474"/>
                    <a:pt x="520" y="474"/>
                    <a:pt x="520" y="474"/>
                  </a:cubicBezTo>
                  <a:cubicBezTo>
                    <a:pt x="530" y="474"/>
                    <a:pt x="530" y="474"/>
                    <a:pt x="530" y="474"/>
                  </a:cubicBezTo>
                  <a:cubicBezTo>
                    <a:pt x="530" y="493"/>
                    <a:pt x="530" y="493"/>
                    <a:pt x="530" y="493"/>
                  </a:cubicBezTo>
                  <a:close/>
                  <a:moveTo>
                    <a:pt x="530" y="465"/>
                  </a:moveTo>
                  <a:cubicBezTo>
                    <a:pt x="520" y="465"/>
                    <a:pt x="520" y="465"/>
                    <a:pt x="520" y="465"/>
                  </a:cubicBezTo>
                  <a:cubicBezTo>
                    <a:pt x="520" y="446"/>
                    <a:pt x="520" y="446"/>
                    <a:pt x="520" y="446"/>
                  </a:cubicBezTo>
                  <a:cubicBezTo>
                    <a:pt x="530" y="446"/>
                    <a:pt x="530" y="446"/>
                    <a:pt x="530" y="446"/>
                  </a:cubicBezTo>
                  <a:cubicBezTo>
                    <a:pt x="530" y="465"/>
                    <a:pt x="530" y="465"/>
                    <a:pt x="530" y="465"/>
                  </a:cubicBezTo>
                  <a:close/>
                  <a:moveTo>
                    <a:pt x="530" y="436"/>
                  </a:moveTo>
                  <a:cubicBezTo>
                    <a:pt x="520" y="436"/>
                    <a:pt x="520" y="436"/>
                    <a:pt x="520" y="436"/>
                  </a:cubicBezTo>
                  <a:cubicBezTo>
                    <a:pt x="520" y="417"/>
                    <a:pt x="520" y="417"/>
                    <a:pt x="520" y="417"/>
                  </a:cubicBezTo>
                  <a:cubicBezTo>
                    <a:pt x="530" y="417"/>
                    <a:pt x="530" y="417"/>
                    <a:pt x="530" y="417"/>
                  </a:cubicBezTo>
                  <a:cubicBezTo>
                    <a:pt x="530" y="436"/>
                    <a:pt x="530" y="436"/>
                    <a:pt x="530" y="436"/>
                  </a:cubicBezTo>
                  <a:close/>
                  <a:moveTo>
                    <a:pt x="530" y="408"/>
                  </a:moveTo>
                  <a:cubicBezTo>
                    <a:pt x="520" y="408"/>
                    <a:pt x="520" y="408"/>
                    <a:pt x="520" y="408"/>
                  </a:cubicBezTo>
                  <a:cubicBezTo>
                    <a:pt x="520" y="389"/>
                    <a:pt x="520" y="389"/>
                    <a:pt x="520" y="389"/>
                  </a:cubicBezTo>
                  <a:cubicBezTo>
                    <a:pt x="530" y="389"/>
                    <a:pt x="530" y="389"/>
                    <a:pt x="530" y="389"/>
                  </a:cubicBezTo>
                  <a:cubicBezTo>
                    <a:pt x="530" y="408"/>
                    <a:pt x="530" y="408"/>
                    <a:pt x="530" y="408"/>
                  </a:cubicBezTo>
                  <a:close/>
                  <a:moveTo>
                    <a:pt x="530" y="380"/>
                  </a:moveTo>
                  <a:cubicBezTo>
                    <a:pt x="520" y="380"/>
                    <a:pt x="520" y="380"/>
                    <a:pt x="520" y="380"/>
                  </a:cubicBezTo>
                  <a:cubicBezTo>
                    <a:pt x="520" y="361"/>
                    <a:pt x="520" y="361"/>
                    <a:pt x="520" y="361"/>
                  </a:cubicBezTo>
                  <a:cubicBezTo>
                    <a:pt x="530" y="361"/>
                    <a:pt x="530" y="361"/>
                    <a:pt x="530" y="361"/>
                  </a:cubicBezTo>
                  <a:cubicBezTo>
                    <a:pt x="530" y="380"/>
                    <a:pt x="530" y="380"/>
                    <a:pt x="530" y="380"/>
                  </a:cubicBezTo>
                  <a:close/>
                  <a:moveTo>
                    <a:pt x="530" y="351"/>
                  </a:moveTo>
                  <a:cubicBezTo>
                    <a:pt x="520" y="351"/>
                    <a:pt x="520" y="351"/>
                    <a:pt x="520" y="351"/>
                  </a:cubicBezTo>
                  <a:cubicBezTo>
                    <a:pt x="520" y="332"/>
                    <a:pt x="520" y="332"/>
                    <a:pt x="520" y="332"/>
                  </a:cubicBezTo>
                  <a:cubicBezTo>
                    <a:pt x="530" y="332"/>
                    <a:pt x="530" y="332"/>
                    <a:pt x="530" y="332"/>
                  </a:cubicBezTo>
                  <a:cubicBezTo>
                    <a:pt x="530" y="351"/>
                    <a:pt x="530" y="351"/>
                    <a:pt x="530" y="351"/>
                  </a:cubicBezTo>
                  <a:close/>
                  <a:moveTo>
                    <a:pt x="530" y="323"/>
                  </a:moveTo>
                  <a:cubicBezTo>
                    <a:pt x="520" y="323"/>
                    <a:pt x="520" y="323"/>
                    <a:pt x="520" y="323"/>
                  </a:cubicBezTo>
                  <a:cubicBezTo>
                    <a:pt x="520" y="304"/>
                    <a:pt x="520" y="304"/>
                    <a:pt x="520" y="304"/>
                  </a:cubicBezTo>
                  <a:cubicBezTo>
                    <a:pt x="530" y="304"/>
                    <a:pt x="530" y="304"/>
                    <a:pt x="530" y="304"/>
                  </a:cubicBezTo>
                  <a:cubicBezTo>
                    <a:pt x="530" y="323"/>
                    <a:pt x="530" y="323"/>
                    <a:pt x="530" y="323"/>
                  </a:cubicBezTo>
                  <a:close/>
                  <a:moveTo>
                    <a:pt x="530" y="295"/>
                  </a:moveTo>
                  <a:cubicBezTo>
                    <a:pt x="520" y="295"/>
                    <a:pt x="520" y="295"/>
                    <a:pt x="520" y="295"/>
                  </a:cubicBezTo>
                  <a:cubicBezTo>
                    <a:pt x="520" y="276"/>
                    <a:pt x="520" y="276"/>
                    <a:pt x="520" y="276"/>
                  </a:cubicBezTo>
                  <a:cubicBezTo>
                    <a:pt x="530" y="276"/>
                    <a:pt x="530" y="276"/>
                    <a:pt x="530" y="276"/>
                  </a:cubicBezTo>
                  <a:cubicBezTo>
                    <a:pt x="530" y="295"/>
                    <a:pt x="530" y="295"/>
                    <a:pt x="530" y="295"/>
                  </a:cubicBezTo>
                  <a:close/>
                  <a:moveTo>
                    <a:pt x="530" y="266"/>
                  </a:moveTo>
                  <a:cubicBezTo>
                    <a:pt x="520" y="266"/>
                    <a:pt x="520" y="266"/>
                    <a:pt x="520" y="266"/>
                  </a:cubicBezTo>
                  <a:cubicBezTo>
                    <a:pt x="520" y="247"/>
                    <a:pt x="520" y="247"/>
                    <a:pt x="520" y="247"/>
                  </a:cubicBezTo>
                  <a:cubicBezTo>
                    <a:pt x="530" y="247"/>
                    <a:pt x="530" y="247"/>
                    <a:pt x="530" y="247"/>
                  </a:cubicBezTo>
                  <a:cubicBezTo>
                    <a:pt x="530" y="266"/>
                    <a:pt x="530" y="266"/>
                    <a:pt x="530" y="266"/>
                  </a:cubicBezTo>
                  <a:close/>
                  <a:moveTo>
                    <a:pt x="530" y="238"/>
                  </a:moveTo>
                  <a:cubicBezTo>
                    <a:pt x="520" y="238"/>
                    <a:pt x="520" y="238"/>
                    <a:pt x="520" y="238"/>
                  </a:cubicBezTo>
                  <a:cubicBezTo>
                    <a:pt x="520" y="219"/>
                    <a:pt x="520" y="219"/>
                    <a:pt x="520" y="219"/>
                  </a:cubicBezTo>
                  <a:cubicBezTo>
                    <a:pt x="530" y="219"/>
                    <a:pt x="530" y="219"/>
                    <a:pt x="530" y="219"/>
                  </a:cubicBezTo>
                  <a:cubicBezTo>
                    <a:pt x="530" y="238"/>
                    <a:pt x="530" y="238"/>
                    <a:pt x="530" y="238"/>
                  </a:cubicBezTo>
                  <a:close/>
                  <a:moveTo>
                    <a:pt x="530" y="210"/>
                  </a:moveTo>
                  <a:cubicBezTo>
                    <a:pt x="520" y="210"/>
                    <a:pt x="520" y="210"/>
                    <a:pt x="520" y="210"/>
                  </a:cubicBezTo>
                  <a:cubicBezTo>
                    <a:pt x="520" y="191"/>
                    <a:pt x="520" y="191"/>
                    <a:pt x="520" y="191"/>
                  </a:cubicBezTo>
                  <a:cubicBezTo>
                    <a:pt x="530" y="191"/>
                    <a:pt x="530" y="191"/>
                    <a:pt x="530" y="191"/>
                  </a:cubicBezTo>
                  <a:cubicBezTo>
                    <a:pt x="530" y="210"/>
                    <a:pt x="530" y="210"/>
                    <a:pt x="530" y="210"/>
                  </a:cubicBezTo>
                  <a:close/>
                  <a:moveTo>
                    <a:pt x="530" y="181"/>
                  </a:moveTo>
                  <a:cubicBezTo>
                    <a:pt x="520" y="181"/>
                    <a:pt x="520" y="181"/>
                    <a:pt x="520" y="181"/>
                  </a:cubicBezTo>
                  <a:cubicBezTo>
                    <a:pt x="520" y="162"/>
                    <a:pt x="520" y="162"/>
                    <a:pt x="520" y="162"/>
                  </a:cubicBezTo>
                  <a:cubicBezTo>
                    <a:pt x="530" y="162"/>
                    <a:pt x="530" y="162"/>
                    <a:pt x="530" y="162"/>
                  </a:cubicBezTo>
                  <a:cubicBezTo>
                    <a:pt x="530" y="181"/>
                    <a:pt x="530" y="181"/>
                    <a:pt x="530" y="181"/>
                  </a:cubicBezTo>
                  <a:close/>
                  <a:moveTo>
                    <a:pt x="530" y="153"/>
                  </a:moveTo>
                  <a:cubicBezTo>
                    <a:pt x="520" y="153"/>
                    <a:pt x="520" y="153"/>
                    <a:pt x="520" y="153"/>
                  </a:cubicBezTo>
                  <a:cubicBezTo>
                    <a:pt x="520" y="134"/>
                    <a:pt x="520" y="134"/>
                    <a:pt x="520" y="134"/>
                  </a:cubicBezTo>
                  <a:cubicBezTo>
                    <a:pt x="530" y="134"/>
                    <a:pt x="530" y="134"/>
                    <a:pt x="530" y="134"/>
                  </a:cubicBezTo>
                  <a:cubicBezTo>
                    <a:pt x="530" y="153"/>
                    <a:pt x="530" y="153"/>
                    <a:pt x="530" y="153"/>
                  </a:cubicBezTo>
                  <a:close/>
                  <a:moveTo>
                    <a:pt x="530" y="125"/>
                  </a:moveTo>
                  <a:cubicBezTo>
                    <a:pt x="520" y="125"/>
                    <a:pt x="520" y="125"/>
                    <a:pt x="520" y="125"/>
                  </a:cubicBezTo>
                  <a:cubicBezTo>
                    <a:pt x="519" y="106"/>
                    <a:pt x="519" y="106"/>
                    <a:pt x="519" y="106"/>
                  </a:cubicBezTo>
                  <a:cubicBezTo>
                    <a:pt x="529" y="105"/>
                    <a:pt x="529" y="105"/>
                    <a:pt x="529" y="105"/>
                  </a:cubicBezTo>
                  <a:cubicBezTo>
                    <a:pt x="530" y="125"/>
                    <a:pt x="530" y="125"/>
                    <a:pt x="530" y="125"/>
                  </a:cubicBezTo>
                  <a:close/>
                  <a:moveTo>
                    <a:pt x="527" y="96"/>
                  </a:moveTo>
                  <a:cubicBezTo>
                    <a:pt x="521" y="77"/>
                    <a:pt x="521" y="77"/>
                    <a:pt x="521" y="77"/>
                  </a:cubicBezTo>
                  <a:cubicBezTo>
                    <a:pt x="513" y="80"/>
                    <a:pt x="513" y="80"/>
                    <a:pt x="513" y="80"/>
                  </a:cubicBezTo>
                  <a:cubicBezTo>
                    <a:pt x="515" y="86"/>
                    <a:pt x="517" y="92"/>
                    <a:pt x="518" y="98"/>
                  </a:cubicBezTo>
                  <a:cubicBezTo>
                    <a:pt x="527" y="96"/>
                    <a:pt x="527" y="96"/>
                    <a:pt x="527" y="96"/>
                  </a:cubicBezTo>
                  <a:close/>
                  <a:moveTo>
                    <a:pt x="517" y="68"/>
                  </a:moveTo>
                  <a:cubicBezTo>
                    <a:pt x="505" y="51"/>
                    <a:pt x="505" y="51"/>
                    <a:pt x="505" y="51"/>
                  </a:cubicBezTo>
                  <a:cubicBezTo>
                    <a:pt x="498" y="58"/>
                    <a:pt x="498" y="58"/>
                    <a:pt x="498" y="58"/>
                  </a:cubicBezTo>
                  <a:cubicBezTo>
                    <a:pt x="509" y="72"/>
                    <a:pt x="509" y="72"/>
                    <a:pt x="509" y="72"/>
                  </a:cubicBezTo>
                  <a:cubicBezTo>
                    <a:pt x="517" y="68"/>
                    <a:pt x="517" y="68"/>
                    <a:pt x="517" y="68"/>
                  </a:cubicBezTo>
                  <a:close/>
                  <a:moveTo>
                    <a:pt x="498" y="45"/>
                  </a:moveTo>
                  <a:cubicBezTo>
                    <a:pt x="481" y="34"/>
                    <a:pt x="481" y="34"/>
                    <a:pt x="481" y="34"/>
                  </a:cubicBezTo>
                  <a:cubicBezTo>
                    <a:pt x="477" y="43"/>
                    <a:pt x="477" y="43"/>
                    <a:pt x="477" y="43"/>
                  </a:cubicBezTo>
                  <a:cubicBezTo>
                    <a:pt x="492" y="52"/>
                    <a:pt x="492" y="52"/>
                    <a:pt x="492" y="52"/>
                  </a:cubicBezTo>
                  <a:cubicBezTo>
                    <a:pt x="498" y="45"/>
                    <a:pt x="498" y="45"/>
                    <a:pt x="498" y="45"/>
                  </a:cubicBezTo>
                  <a:close/>
                  <a:moveTo>
                    <a:pt x="471" y="31"/>
                  </a:moveTo>
                  <a:cubicBezTo>
                    <a:pt x="452" y="26"/>
                    <a:pt x="452" y="26"/>
                    <a:pt x="452" y="26"/>
                  </a:cubicBezTo>
                  <a:cubicBezTo>
                    <a:pt x="451" y="36"/>
                    <a:pt x="451" y="36"/>
                    <a:pt x="451" y="36"/>
                  </a:cubicBezTo>
                  <a:cubicBezTo>
                    <a:pt x="468" y="40"/>
                    <a:pt x="468" y="40"/>
                    <a:pt x="468" y="40"/>
                  </a:cubicBezTo>
                  <a:cubicBezTo>
                    <a:pt x="471" y="31"/>
                    <a:pt x="471" y="31"/>
                    <a:pt x="471" y="31"/>
                  </a:cubicBezTo>
                  <a:close/>
                  <a:moveTo>
                    <a:pt x="442" y="25"/>
                  </a:moveTo>
                  <a:cubicBezTo>
                    <a:pt x="423" y="24"/>
                    <a:pt x="423" y="24"/>
                    <a:pt x="423" y="24"/>
                  </a:cubicBezTo>
                  <a:cubicBezTo>
                    <a:pt x="423" y="34"/>
                    <a:pt x="423" y="34"/>
                    <a:pt x="423" y="34"/>
                  </a:cubicBezTo>
                  <a:cubicBezTo>
                    <a:pt x="442" y="34"/>
                    <a:pt x="442" y="34"/>
                    <a:pt x="442" y="34"/>
                  </a:cubicBezTo>
                  <a:cubicBezTo>
                    <a:pt x="442" y="25"/>
                    <a:pt x="442" y="25"/>
                    <a:pt x="442" y="25"/>
                  </a:cubicBezTo>
                  <a:close/>
                  <a:moveTo>
                    <a:pt x="414" y="24"/>
                  </a:moveTo>
                  <a:cubicBezTo>
                    <a:pt x="395" y="24"/>
                    <a:pt x="395" y="24"/>
                    <a:pt x="395" y="24"/>
                  </a:cubicBezTo>
                  <a:cubicBezTo>
                    <a:pt x="395" y="34"/>
                    <a:pt x="395" y="34"/>
                    <a:pt x="395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4" y="24"/>
                    <a:pt x="414" y="24"/>
                    <a:pt x="414" y="24"/>
                  </a:cubicBezTo>
                  <a:close/>
                  <a:moveTo>
                    <a:pt x="385" y="24"/>
                  </a:moveTo>
                  <a:cubicBezTo>
                    <a:pt x="367" y="24"/>
                    <a:pt x="367" y="24"/>
                    <a:pt x="367" y="24"/>
                  </a:cubicBezTo>
                  <a:cubicBezTo>
                    <a:pt x="367" y="34"/>
                    <a:pt x="367" y="34"/>
                    <a:pt x="367" y="34"/>
                  </a:cubicBezTo>
                  <a:cubicBezTo>
                    <a:pt x="385" y="34"/>
                    <a:pt x="385" y="34"/>
                    <a:pt x="385" y="34"/>
                  </a:cubicBezTo>
                  <a:cubicBezTo>
                    <a:pt x="385" y="24"/>
                    <a:pt x="385" y="24"/>
                    <a:pt x="385" y="24"/>
                  </a:cubicBezTo>
                  <a:close/>
                  <a:moveTo>
                    <a:pt x="357" y="24"/>
                  </a:moveTo>
                  <a:cubicBezTo>
                    <a:pt x="338" y="24"/>
                    <a:pt x="338" y="24"/>
                    <a:pt x="338" y="24"/>
                  </a:cubicBezTo>
                  <a:cubicBezTo>
                    <a:pt x="338" y="34"/>
                    <a:pt x="338" y="34"/>
                    <a:pt x="338" y="34"/>
                  </a:cubicBezTo>
                  <a:cubicBezTo>
                    <a:pt x="357" y="34"/>
                    <a:pt x="357" y="34"/>
                    <a:pt x="357" y="34"/>
                  </a:cubicBezTo>
                  <a:cubicBezTo>
                    <a:pt x="357" y="24"/>
                    <a:pt x="357" y="24"/>
                    <a:pt x="357" y="24"/>
                  </a:cubicBezTo>
                  <a:close/>
                  <a:moveTo>
                    <a:pt x="329" y="24"/>
                  </a:moveTo>
                  <a:cubicBezTo>
                    <a:pt x="310" y="24"/>
                    <a:pt x="310" y="24"/>
                    <a:pt x="310" y="24"/>
                  </a:cubicBezTo>
                  <a:cubicBezTo>
                    <a:pt x="310" y="34"/>
                    <a:pt x="310" y="34"/>
                    <a:pt x="310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24"/>
                    <a:pt x="329" y="24"/>
                    <a:pt x="329" y="24"/>
                  </a:cubicBezTo>
                  <a:close/>
                  <a:moveTo>
                    <a:pt x="300" y="24"/>
                  </a:moveTo>
                  <a:cubicBezTo>
                    <a:pt x="281" y="24"/>
                    <a:pt x="281" y="24"/>
                    <a:pt x="281" y="24"/>
                  </a:cubicBezTo>
                  <a:cubicBezTo>
                    <a:pt x="281" y="34"/>
                    <a:pt x="281" y="34"/>
                    <a:pt x="281" y="34"/>
                  </a:cubicBezTo>
                  <a:cubicBezTo>
                    <a:pt x="300" y="34"/>
                    <a:pt x="300" y="34"/>
                    <a:pt x="300" y="34"/>
                  </a:cubicBezTo>
                  <a:cubicBezTo>
                    <a:pt x="300" y="24"/>
                    <a:pt x="300" y="24"/>
                    <a:pt x="300" y="24"/>
                  </a:cubicBezTo>
                  <a:close/>
                  <a:moveTo>
                    <a:pt x="272" y="24"/>
                  </a:moveTo>
                  <a:cubicBezTo>
                    <a:pt x="253" y="24"/>
                    <a:pt x="253" y="24"/>
                    <a:pt x="253" y="24"/>
                  </a:cubicBezTo>
                  <a:cubicBezTo>
                    <a:pt x="253" y="34"/>
                    <a:pt x="253" y="34"/>
                    <a:pt x="253" y="34"/>
                  </a:cubicBezTo>
                  <a:cubicBezTo>
                    <a:pt x="272" y="34"/>
                    <a:pt x="272" y="34"/>
                    <a:pt x="272" y="34"/>
                  </a:cubicBezTo>
                  <a:cubicBezTo>
                    <a:pt x="272" y="24"/>
                    <a:pt x="272" y="24"/>
                    <a:pt x="272" y="24"/>
                  </a:cubicBezTo>
                  <a:close/>
                  <a:moveTo>
                    <a:pt x="244" y="24"/>
                  </a:moveTo>
                  <a:cubicBezTo>
                    <a:pt x="225" y="24"/>
                    <a:pt x="225" y="24"/>
                    <a:pt x="225" y="24"/>
                  </a:cubicBezTo>
                  <a:cubicBezTo>
                    <a:pt x="225" y="34"/>
                    <a:pt x="225" y="34"/>
                    <a:pt x="225" y="34"/>
                  </a:cubicBezTo>
                  <a:cubicBezTo>
                    <a:pt x="244" y="34"/>
                    <a:pt x="244" y="34"/>
                    <a:pt x="244" y="34"/>
                  </a:cubicBezTo>
                  <a:cubicBezTo>
                    <a:pt x="244" y="24"/>
                    <a:pt x="244" y="24"/>
                    <a:pt x="244" y="24"/>
                  </a:cubicBezTo>
                  <a:close/>
                  <a:moveTo>
                    <a:pt x="215" y="24"/>
                  </a:moveTo>
                  <a:cubicBezTo>
                    <a:pt x="196" y="24"/>
                    <a:pt x="196" y="24"/>
                    <a:pt x="196" y="24"/>
                  </a:cubicBezTo>
                  <a:cubicBezTo>
                    <a:pt x="196" y="34"/>
                    <a:pt x="196" y="34"/>
                    <a:pt x="196" y="34"/>
                  </a:cubicBezTo>
                  <a:cubicBezTo>
                    <a:pt x="215" y="34"/>
                    <a:pt x="215" y="34"/>
                    <a:pt x="215" y="34"/>
                  </a:cubicBezTo>
                  <a:cubicBezTo>
                    <a:pt x="215" y="24"/>
                    <a:pt x="215" y="24"/>
                    <a:pt x="215" y="24"/>
                  </a:cubicBezTo>
                  <a:close/>
                  <a:moveTo>
                    <a:pt x="187" y="24"/>
                  </a:moveTo>
                  <a:cubicBezTo>
                    <a:pt x="168" y="24"/>
                    <a:pt x="168" y="24"/>
                    <a:pt x="168" y="24"/>
                  </a:cubicBezTo>
                  <a:cubicBezTo>
                    <a:pt x="168" y="34"/>
                    <a:pt x="168" y="34"/>
                    <a:pt x="168" y="34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7" y="24"/>
                    <a:pt x="187" y="24"/>
                    <a:pt x="187" y="24"/>
                  </a:cubicBezTo>
                  <a:close/>
                  <a:moveTo>
                    <a:pt x="159" y="24"/>
                  </a:moveTo>
                  <a:cubicBezTo>
                    <a:pt x="140" y="24"/>
                    <a:pt x="140" y="24"/>
                    <a:pt x="140" y="24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59" y="34"/>
                    <a:pt x="159" y="34"/>
                    <a:pt x="159" y="34"/>
                  </a:cubicBezTo>
                  <a:cubicBezTo>
                    <a:pt x="159" y="24"/>
                    <a:pt x="159" y="24"/>
                    <a:pt x="159" y="24"/>
                  </a:cubicBezTo>
                  <a:close/>
                  <a:moveTo>
                    <a:pt x="130" y="24"/>
                  </a:moveTo>
                  <a:cubicBezTo>
                    <a:pt x="111" y="24"/>
                    <a:pt x="111" y="24"/>
                    <a:pt x="111" y="2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30" y="34"/>
                    <a:pt x="130" y="34"/>
                    <a:pt x="130" y="34"/>
                  </a:cubicBezTo>
                  <a:cubicBezTo>
                    <a:pt x="130" y="24"/>
                    <a:pt x="130" y="24"/>
                    <a:pt x="130" y="24"/>
                  </a:cubicBezTo>
                  <a:close/>
                  <a:moveTo>
                    <a:pt x="102" y="24"/>
                  </a:moveTo>
                  <a:cubicBezTo>
                    <a:pt x="83" y="24"/>
                    <a:pt x="83" y="24"/>
                    <a:pt x="83" y="24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2" y="24"/>
                    <a:pt x="102" y="24"/>
                    <a:pt x="102" y="24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9" name="Freeform 25"/>
            <p:cNvSpPr>
              <a:spLocks noEditPoints="1"/>
            </p:cNvSpPr>
            <p:nvPr/>
          </p:nvSpPr>
          <p:spPr bwMode="auto">
            <a:xfrm>
              <a:off x="3382829" y="2775151"/>
              <a:ext cx="704799" cy="277445"/>
            </a:xfrm>
            <a:custGeom>
              <a:avLst/>
              <a:gdLst>
                <a:gd name="T0" fmla="*/ 83 w 530"/>
                <a:gd name="T1" fmla="*/ 24 h 209"/>
                <a:gd name="T2" fmla="*/ 102 w 530"/>
                <a:gd name="T3" fmla="*/ 33 h 209"/>
                <a:gd name="T4" fmla="*/ 130 w 530"/>
                <a:gd name="T5" fmla="*/ 24 h 209"/>
                <a:gd name="T6" fmla="*/ 112 w 530"/>
                <a:gd name="T7" fmla="*/ 33 h 209"/>
                <a:gd name="T8" fmla="*/ 130 w 530"/>
                <a:gd name="T9" fmla="*/ 24 h 209"/>
                <a:gd name="T10" fmla="*/ 140 w 530"/>
                <a:gd name="T11" fmla="*/ 24 h 209"/>
                <a:gd name="T12" fmla="*/ 159 w 530"/>
                <a:gd name="T13" fmla="*/ 33 h 209"/>
                <a:gd name="T14" fmla="*/ 187 w 530"/>
                <a:gd name="T15" fmla="*/ 24 h 209"/>
                <a:gd name="T16" fmla="*/ 168 w 530"/>
                <a:gd name="T17" fmla="*/ 33 h 209"/>
                <a:gd name="T18" fmla="*/ 187 w 530"/>
                <a:gd name="T19" fmla="*/ 24 h 209"/>
                <a:gd name="T20" fmla="*/ 197 w 530"/>
                <a:gd name="T21" fmla="*/ 24 h 209"/>
                <a:gd name="T22" fmla="*/ 215 w 530"/>
                <a:gd name="T23" fmla="*/ 33 h 209"/>
                <a:gd name="T24" fmla="*/ 244 w 530"/>
                <a:gd name="T25" fmla="*/ 24 h 209"/>
                <a:gd name="T26" fmla="*/ 225 w 530"/>
                <a:gd name="T27" fmla="*/ 33 h 209"/>
                <a:gd name="T28" fmla="*/ 244 w 530"/>
                <a:gd name="T29" fmla="*/ 24 h 209"/>
                <a:gd name="T30" fmla="*/ 253 w 530"/>
                <a:gd name="T31" fmla="*/ 24 h 209"/>
                <a:gd name="T32" fmla="*/ 272 w 530"/>
                <a:gd name="T33" fmla="*/ 33 h 209"/>
                <a:gd name="T34" fmla="*/ 300 w 530"/>
                <a:gd name="T35" fmla="*/ 24 h 209"/>
                <a:gd name="T36" fmla="*/ 282 w 530"/>
                <a:gd name="T37" fmla="*/ 33 h 209"/>
                <a:gd name="T38" fmla="*/ 300 w 530"/>
                <a:gd name="T39" fmla="*/ 24 h 209"/>
                <a:gd name="T40" fmla="*/ 310 w 530"/>
                <a:gd name="T41" fmla="*/ 24 h 209"/>
                <a:gd name="T42" fmla="*/ 329 w 530"/>
                <a:gd name="T43" fmla="*/ 33 h 209"/>
                <a:gd name="T44" fmla="*/ 357 w 530"/>
                <a:gd name="T45" fmla="*/ 24 h 209"/>
                <a:gd name="T46" fmla="*/ 338 w 530"/>
                <a:gd name="T47" fmla="*/ 33 h 209"/>
                <a:gd name="T48" fmla="*/ 357 w 530"/>
                <a:gd name="T49" fmla="*/ 24 h 209"/>
                <a:gd name="T50" fmla="*/ 367 w 530"/>
                <a:gd name="T51" fmla="*/ 24 h 209"/>
                <a:gd name="T52" fmla="*/ 385 w 530"/>
                <a:gd name="T53" fmla="*/ 33 h 209"/>
                <a:gd name="T54" fmla="*/ 414 w 530"/>
                <a:gd name="T55" fmla="*/ 24 h 209"/>
                <a:gd name="T56" fmla="*/ 395 w 530"/>
                <a:gd name="T57" fmla="*/ 33 h 209"/>
                <a:gd name="T58" fmla="*/ 414 w 530"/>
                <a:gd name="T59" fmla="*/ 24 h 209"/>
                <a:gd name="T60" fmla="*/ 423 w 530"/>
                <a:gd name="T61" fmla="*/ 24 h 209"/>
                <a:gd name="T62" fmla="*/ 442 w 530"/>
                <a:gd name="T63" fmla="*/ 34 h 209"/>
                <a:gd name="T64" fmla="*/ 471 w 530"/>
                <a:gd name="T65" fmla="*/ 30 h 209"/>
                <a:gd name="T66" fmla="*/ 451 w 530"/>
                <a:gd name="T67" fmla="*/ 35 h 209"/>
                <a:gd name="T68" fmla="*/ 471 w 530"/>
                <a:gd name="T69" fmla="*/ 30 h 209"/>
                <a:gd name="T70" fmla="*/ 481 w 530"/>
                <a:gd name="T71" fmla="*/ 34 h 209"/>
                <a:gd name="T72" fmla="*/ 492 w 530"/>
                <a:gd name="T73" fmla="*/ 52 h 209"/>
                <a:gd name="T74" fmla="*/ 517 w 530"/>
                <a:gd name="T75" fmla="*/ 67 h 209"/>
                <a:gd name="T76" fmla="*/ 498 w 530"/>
                <a:gd name="T77" fmla="*/ 58 h 209"/>
                <a:gd name="T78" fmla="*/ 517 w 530"/>
                <a:gd name="T79" fmla="*/ 67 h 209"/>
                <a:gd name="T80" fmla="*/ 521 w 530"/>
                <a:gd name="T81" fmla="*/ 76 h 209"/>
                <a:gd name="T82" fmla="*/ 518 w 530"/>
                <a:gd name="T83" fmla="*/ 97 h 209"/>
                <a:gd name="T84" fmla="*/ 530 w 530"/>
                <a:gd name="T85" fmla="*/ 124 h 209"/>
                <a:gd name="T86" fmla="*/ 519 w 530"/>
                <a:gd name="T87" fmla="*/ 106 h 209"/>
                <a:gd name="T88" fmla="*/ 530 w 530"/>
                <a:gd name="T89" fmla="*/ 124 h 209"/>
                <a:gd name="T90" fmla="*/ 521 w 530"/>
                <a:gd name="T91" fmla="*/ 153 h 209"/>
                <a:gd name="T92" fmla="*/ 530 w 530"/>
                <a:gd name="T93" fmla="*/ 134 h 209"/>
                <a:gd name="T94" fmla="*/ 530 w 530"/>
                <a:gd name="T95" fmla="*/ 181 h 209"/>
                <a:gd name="T96" fmla="*/ 521 w 530"/>
                <a:gd name="T97" fmla="*/ 162 h 209"/>
                <a:gd name="T98" fmla="*/ 530 w 530"/>
                <a:gd name="T99" fmla="*/ 181 h 209"/>
                <a:gd name="T100" fmla="*/ 521 w 530"/>
                <a:gd name="T101" fmla="*/ 209 h 209"/>
                <a:gd name="T102" fmla="*/ 530 w 530"/>
                <a:gd name="T103" fmla="*/ 190 h 209"/>
                <a:gd name="T104" fmla="*/ 0 w 530"/>
                <a:gd name="T105" fmla="*/ 29 h 209"/>
                <a:gd name="T106" fmla="*/ 58 w 530"/>
                <a:gd name="T107" fmla="*/ 24 h 209"/>
                <a:gd name="T108" fmla="*/ 74 w 530"/>
                <a:gd name="T109" fmla="*/ 33 h 209"/>
                <a:gd name="T110" fmla="*/ 58 w 530"/>
                <a:gd name="T111" fmla="*/ 5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0" h="209">
                  <a:moveTo>
                    <a:pt x="102" y="24"/>
                  </a:moveTo>
                  <a:cubicBezTo>
                    <a:pt x="83" y="24"/>
                    <a:pt x="83" y="24"/>
                    <a:pt x="83" y="24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24"/>
                    <a:pt x="102" y="24"/>
                    <a:pt x="102" y="24"/>
                  </a:cubicBezTo>
                  <a:close/>
                  <a:moveTo>
                    <a:pt x="130" y="24"/>
                  </a:moveTo>
                  <a:cubicBezTo>
                    <a:pt x="112" y="24"/>
                    <a:pt x="112" y="24"/>
                    <a:pt x="112" y="24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24"/>
                    <a:pt x="130" y="24"/>
                    <a:pt x="130" y="24"/>
                  </a:cubicBezTo>
                  <a:close/>
                  <a:moveTo>
                    <a:pt x="159" y="24"/>
                  </a:moveTo>
                  <a:cubicBezTo>
                    <a:pt x="140" y="24"/>
                    <a:pt x="140" y="24"/>
                    <a:pt x="140" y="24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59" y="24"/>
                    <a:pt x="159" y="24"/>
                    <a:pt x="159" y="24"/>
                  </a:cubicBezTo>
                  <a:close/>
                  <a:moveTo>
                    <a:pt x="187" y="24"/>
                  </a:moveTo>
                  <a:cubicBezTo>
                    <a:pt x="168" y="24"/>
                    <a:pt x="168" y="24"/>
                    <a:pt x="168" y="24"/>
                  </a:cubicBezTo>
                  <a:cubicBezTo>
                    <a:pt x="168" y="33"/>
                    <a:pt x="168" y="33"/>
                    <a:pt x="168" y="33"/>
                  </a:cubicBezTo>
                  <a:cubicBezTo>
                    <a:pt x="187" y="33"/>
                    <a:pt x="187" y="33"/>
                    <a:pt x="187" y="33"/>
                  </a:cubicBezTo>
                  <a:cubicBezTo>
                    <a:pt x="187" y="24"/>
                    <a:pt x="187" y="24"/>
                    <a:pt x="187" y="24"/>
                  </a:cubicBezTo>
                  <a:close/>
                  <a:moveTo>
                    <a:pt x="215" y="24"/>
                  </a:moveTo>
                  <a:cubicBezTo>
                    <a:pt x="197" y="24"/>
                    <a:pt x="197" y="24"/>
                    <a:pt x="197" y="24"/>
                  </a:cubicBezTo>
                  <a:cubicBezTo>
                    <a:pt x="197" y="33"/>
                    <a:pt x="197" y="33"/>
                    <a:pt x="197" y="33"/>
                  </a:cubicBezTo>
                  <a:cubicBezTo>
                    <a:pt x="215" y="33"/>
                    <a:pt x="215" y="33"/>
                    <a:pt x="215" y="33"/>
                  </a:cubicBezTo>
                  <a:cubicBezTo>
                    <a:pt x="215" y="24"/>
                    <a:pt x="215" y="24"/>
                    <a:pt x="215" y="24"/>
                  </a:cubicBezTo>
                  <a:close/>
                  <a:moveTo>
                    <a:pt x="244" y="24"/>
                  </a:moveTo>
                  <a:cubicBezTo>
                    <a:pt x="225" y="24"/>
                    <a:pt x="225" y="24"/>
                    <a:pt x="225" y="24"/>
                  </a:cubicBezTo>
                  <a:cubicBezTo>
                    <a:pt x="225" y="33"/>
                    <a:pt x="225" y="33"/>
                    <a:pt x="225" y="33"/>
                  </a:cubicBezTo>
                  <a:cubicBezTo>
                    <a:pt x="244" y="33"/>
                    <a:pt x="244" y="33"/>
                    <a:pt x="244" y="33"/>
                  </a:cubicBezTo>
                  <a:cubicBezTo>
                    <a:pt x="244" y="24"/>
                    <a:pt x="244" y="24"/>
                    <a:pt x="244" y="24"/>
                  </a:cubicBezTo>
                  <a:close/>
                  <a:moveTo>
                    <a:pt x="272" y="24"/>
                  </a:moveTo>
                  <a:cubicBezTo>
                    <a:pt x="253" y="24"/>
                    <a:pt x="253" y="24"/>
                    <a:pt x="253" y="24"/>
                  </a:cubicBezTo>
                  <a:cubicBezTo>
                    <a:pt x="253" y="33"/>
                    <a:pt x="253" y="33"/>
                    <a:pt x="253" y="33"/>
                  </a:cubicBezTo>
                  <a:cubicBezTo>
                    <a:pt x="272" y="33"/>
                    <a:pt x="272" y="33"/>
                    <a:pt x="272" y="33"/>
                  </a:cubicBezTo>
                  <a:cubicBezTo>
                    <a:pt x="272" y="24"/>
                    <a:pt x="272" y="24"/>
                    <a:pt x="272" y="24"/>
                  </a:cubicBezTo>
                  <a:close/>
                  <a:moveTo>
                    <a:pt x="300" y="24"/>
                  </a:moveTo>
                  <a:cubicBezTo>
                    <a:pt x="282" y="24"/>
                    <a:pt x="282" y="24"/>
                    <a:pt x="282" y="24"/>
                  </a:cubicBezTo>
                  <a:cubicBezTo>
                    <a:pt x="282" y="33"/>
                    <a:pt x="282" y="33"/>
                    <a:pt x="282" y="33"/>
                  </a:cubicBezTo>
                  <a:cubicBezTo>
                    <a:pt x="300" y="33"/>
                    <a:pt x="300" y="33"/>
                    <a:pt x="300" y="33"/>
                  </a:cubicBezTo>
                  <a:cubicBezTo>
                    <a:pt x="300" y="24"/>
                    <a:pt x="300" y="24"/>
                    <a:pt x="300" y="24"/>
                  </a:cubicBezTo>
                  <a:close/>
                  <a:moveTo>
                    <a:pt x="329" y="24"/>
                  </a:moveTo>
                  <a:cubicBezTo>
                    <a:pt x="310" y="24"/>
                    <a:pt x="310" y="24"/>
                    <a:pt x="310" y="24"/>
                  </a:cubicBezTo>
                  <a:cubicBezTo>
                    <a:pt x="310" y="33"/>
                    <a:pt x="310" y="33"/>
                    <a:pt x="310" y="33"/>
                  </a:cubicBezTo>
                  <a:cubicBezTo>
                    <a:pt x="329" y="33"/>
                    <a:pt x="329" y="33"/>
                    <a:pt x="329" y="33"/>
                  </a:cubicBezTo>
                  <a:cubicBezTo>
                    <a:pt x="329" y="24"/>
                    <a:pt x="329" y="24"/>
                    <a:pt x="329" y="24"/>
                  </a:cubicBezTo>
                  <a:close/>
                  <a:moveTo>
                    <a:pt x="357" y="24"/>
                  </a:moveTo>
                  <a:cubicBezTo>
                    <a:pt x="338" y="24"/>
                    <a:pt x="338" y="24"/>
                    <a:pt x="338" y="24"/>
                  </a:cubicBezTo>
                  <a:cubicBezTo>
                    <a:pt x="338" y="33"/>
                    <a:pt x="338" y="33"/>
                    <a:pt x="338" y="33"/>
                  </a:cubicBezTo>
                  <a:cubicBezTo>
                    <a:pt x="357" y="33"/>
                    <a:pt x="357" y="33"/>
                    <a:pt x="357" y="33"/>
                  </a:cubicBezTo>
                  <a:cubicBezTo>
                    <a:pt x="357" y="24"/>
                    <a:pt x="357" y="24"/>
                    <a:pt x="357" y="24"/>
                  </a:cubicBezTo>
                  <a:close/>
                  <a:moveTo>
                    <a:pt x="385" y="24"/>
                  </a:moveTo>
                  <a:cubicBezTo>
                    <a:pt x="367" y="24"/>
                    <a:pt x="367" y="24"/>
                    <a:pt x="367" y="24"/>
                  </a:cubicBezTo>
                  <a:cubicBezTo>
                    <a:pt x="367" y="33"/>
                    <a:pt x="367" y="33"/>
                    <a:pt x="367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85" y="24"/>
                    <a:pt x="385" y="24"/>
                    <a:pt x="385" y="24"/>
                  </a:cubicBezTo>
                  <a:close/>
                  <a:moveTo>
                    <a:pt x="414" y="24"/>
                  </a:moveTo>
                  <a:cubicBezTo>
                    <a:pt x="395" y="24"/>
                    <a:pt x="395" y="24"/>
                    <a:pt x="395" y="24"/>
                  </a:cubicBezTo>
                  <a:cubicBezTo>
                    <a:pt x="395" y="33"/>
                    <a:pt x="395" y="33"/>
                    <a:pt x="395" y="33"/>
                  </a:cubicBezTo>
                  <a:cubicBezTo>
                    <a:pt x="414" y="33"/>
                    <a:pt x="414" y="33"/>
                    <a:pt x="414" y="33"/>
                  </a:cubicBezTo>
                  <a:cubicBezTo>
                    <a:pt x="414" y="24"/>
                    <a:pt x="414" y="24"/>
                    <a:pt x="414" y="24"/>
                  </a:cubicBezTo>
                  <a:close/>
                  <a:moveTo>
                    <a:pt x="442" y="25"/>
                  </a:moveTo>
                  <a:cubicBezTo>
                    <a:pt x="423" y="24"/>
                    <a:pt x="423" y="24"/>
                    <a:pt x="423" y="24"/>
                  </a:cubicBezTo>
                  <a:cubicBezTo>
                    <a:pt x="423" y="33"/>
                    <a:pt x="423" y="33"/>
                    <a:pt x="423" y="33"/>
                  </a:cubicBezTo>
                  <a:cubicBezTo>
                    <a:pt x="442" y="34"/>
                    <a:pt x="442" y="34"/>
                    <a:pt x="442" y="34"/>
                  </a:cubicBezTo>
                  <a:cubicBezTo>
                    <a:pt x="442" y="25"/>
                    <a:pt x="442" y="25"/>
                    <a:pt x="442" y="25"/>
                  </a:cubicBezTo>
                  <a:close/>
                  <a:moveTo>
                    <a:pt x="471" y="30"/>
                  </a:moveTo>
                  <a:cubicBezTo>
                    <a:pt x="452" y="26"/>
                    <a:pt x="452" y="26"/>
                    <a:pt x="452" y="26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68" y="39"/>
                    <a:pt x="468" y="39"/>
                    <a:pt x="468" y="39"/>
                  </a:cubicBezTo>
                  <a:cubicBezTo>
                    <a:pt x="471" y="30"/>
                    <a:pt x="471" y="30"/>
                    <a:pt x="471" y="30"/>
                  </a:cubicBezTo>
                  <a:close/>
                  <a:moveTo>
                    <a:pt x="498" y="44"/>
                  </a:moveTo>
                  <a:cubicBezTo>
                    <a:pt x="481" y="34"/>
                    <a:pt x="481" y="34"/>
                    <a:pt x="481" y="34"/>
                  </a:cubicBezTo>
                  <a:cubicBezTo>
                    <a:pt x="477" y="42"/>
                    <a:pt x="477" y="42"/>
                    <a:pt x="477" y="42"/>
                  </a:cubicBezTo>
                  <a:cubicBezTo>
                    <a:pt x="492" y="52"/>
                    <a:pt x="492" y="52"/>
                    <a:pt x="492" y="52"/>
                  </a:cubicBezTo>
                  <a:cubicBezTo>
                    <a:pt x="498" y="44"/>
                    <a:pt x="498" y="44"/>
                    <a:pt x="498" y="44"/>
                  </a:cubicBezTo>
                  <a:close/>
                  <a:moveTo>
                    <a:pt x="517" y="67"/>
                  </a:moveTo>
                  <a:cubicBezTo>
                    <a:pt x="505" y="51"/>
                    <a:pt x="505" y="51"/>
                    <a:pt x="505" y="51"/>
                  </a:cubicBezTo>
                  <a:cubicBezTo>
                    <a:pt x="498" y="58"/>
                    <a:pt x="498" y="58"/>
                    <a:pt x="498" y="58"/>
                  </a:cubicBezTo>
                  <a:cubicBezTo>
                    <a:pt x="509" y="72"/>
                    <a:pt x="509" y="72"/>
                    <a:pt x="509" y="72"/>
                  </a:cubicBezTo>
                  <a:cubicBezTo>
                    <a:pt x="517" y="67"/>
                    <a:pt x="517" y="67"/>
                    <a:pt x="517" y="67"/>
                  </a:cubicBezTo>
                  <a:close/>
                  <a:moveTo>
                    <a:pt x="527" y="95"/>
                  </a:moveTo>
                  <a:cubicBezTo>
                    <a:pt x="521" y="76"/>
                    <a:pt x="521" y="76"/>
                    <a:pt x="521" y="76"/>
                  </a:cubicBezTo>
                  <a:cubicBezTo>
                    <a:pt x="513" y="80"/>
                    <a:pt x="513" y="80"/>
                    <a:pt x="513" y="80"/>
                  </a:cubicBezTo>
                  <a:cubicBezTo>
                    <a:pt x="515" y="85"/>
                    <a:pt x="517" y="91"/>
                    <a:pt x="518" y="97"/>
                  </a:cubicBezTo>
                  <a:cubicBezTo>
                    <a:pt x="527" y="95"/>
                    <a:pt x="527" y="95"/>
                    <a:pt x="527" y="95"/>
                  </a:cubicBezTo>
                  <a:close/>
                  <a:moveTo>
                    <a:pt x="530" y="124"/>
                  </a:moveTo>
                  <a:cubicBezTo>
                    <a:pt x="521" y="124"/>
                    <a:pt x="521" y="124"/>
                    <a:pt x="521" y="124"/>
                  </a:cubicBezTo>
                  <a:cubicBezTo>
                    <a:pt x="519" y="106"/>
                    <a:pt x="519" y="106"/>
                    <a:pt x="519" y="106"/>
                  </a:cubicBezTo>
                  <a:cubicBezTo>
                    <a:pt x="529" y="105"/>
                    <a:pt x="529" y="105"/>
                    <a:pt x="529" y="105"/>
                  </a:cubicBezTo>
                  <a:cubicBezTo>
                    <a:pt x="530" y="124"/>
                    <a:pt x="530" y="124"/>
                    <a:pt x="530" y="124"/>
                  </a:cubicBezTo>
                  <a:close/>
                  <a:moveTo>
                    <a:pt x="530" y="153"/>
                  </a:moveTo>
                  <a:cubicBezTo>
                    <a:pt x="521" y="153"/>
                    <a:pt x="521" y="153"/>
                    <a:pt x="521" y="153"/>
                  </a:cubicBezTo>
                  <a:cubicBezTo>
                    <a:pt x="521" y="134"/>
                    <a:pt x="521" y="134"/>
                    <a:pt x="521" y="134"/>
                  </a:cubicBezTo>
                  <a:cubicBezTo>
                    <a:pt x="530" y="134"/>
                    <a:pt x="530" y="134"/>
                    <a:pt x="530" y="134"/>
                  </a:cubicBezTo>
                  <a:cubicBezTo>
                    <a:pt x="530" y="153"/>
                    <a:pt x="530" y="153"/>
                    <a:pt x="530" y="153"/>
                  </a:cubicBezTo>
                  <a:close/>
                  <a:moveTo>
                    <a:pt x="530" y="181"/>
                  </a:moveTo>
                  <a:cubicBezTo>
                    <a:pt x="521" y="181"/>
                    <a:pt x="521" y="181"/>
                    <a:pt x="521" y="181"/>
                  </a:cubicBezTo>
                  <a:cubicBezTo>
                    <a:pt x="521" y="162"/>
                    <a:pt x="521" y="162"/>
                    <a:pt x="521" y="162"/>
                  </a:cubicBezTo>
                  <a:cubicBezTo>
                    <a:pt x="530" y="162"/>
                    <a:pt x="530" y="162"/>
                    <a:pt x="530" y="162"/>
                  </a:cubicBezTo>
                  <a:cubicBezTo>
                    <a:pt x="530" y="181"/>
                    <a:pt x="530" y="181"/>
                    <a:pt x="530" y="181"/>
                  </a:cubicBezTo>
                  <a:close/>
                  <a:moveTo>
                    <a:pt x="530" y="209"/>
                  </a:moveTo>
                  <a:cubicBezTo>
                    <a:pt x="521" y="209"/>
                    <a:pt x="521" y="209"/>
                    <a:pt x="521" y="209"/>
                  </a:cubicBezTo>
                  <a:cubicBezTo>
                    <a:pt x="521" y="190"/>
                    <a:pt x="521" y="190"/>
                    <a:pt x="521" y="190"/>
                  </a:cubicBezTo>
                  <a:cubicBezTo>
                    <a:pt x="530" y="190"/>
                    <a:pt x="530" y="190"/>
                    <a:pt x="530" y="190"/>
                  </a:cubicBezTo>
                  <a:cubicBezTo>
                    <a:pt x="530" y="209"/>
                    <a:pt x="530" y="209"/>
                    <a:pt x="530" y="209"/>
                  </a:cubicBezTo>
                  <a:close/>
                  <a:moveTo>
                    <a:pt x="0" y="29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0" y="29"/>
                    <a:pt x="0" y="29"/>
                    <a:pt x="0" y="29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0" name="Freeform 26"/>
            <p:cNvSpPr>
              <a:spLocks noEditPoints="1"/>
            </p:cNvSpPr>
            <p:nvPr/>
          </p:nvSpPr>
          <p:spPr bwMode="auto">
            <a:xfrm>
              <a:off x="3630068" y="4898498"/>
              <a:ext cx="477697" cy="240527"/>
            </a:xfrm>
            <a:custGeom>
              <a:avLst/>
              <a:gdLst>
                <a:gd name="T0" fmla="*/ 58 w 359"/>
                <a:gd name="T1" fmla="*/ 0 h 181"/>
                <a:gd name="T2" fmla="*/ 74 w 359"/>
                <a:gd name="T3" fmla="*/ 24 h 181"/>
                <a:gd name="T4" fmla="*/ 58 w 359"/>
                <a:gd name="T5" fmla="*/ 33 h 181"/>
                <a:gd name="T6" fmla="*/ 0 w 359"/>
                <a:gd name="T7" fmla="*/ 29 h 181"/>
                <a:gd name="T8" fmla="*/ 349 w 359"/>
                <a:gd name="T9" fmla="*/ 181 h 181"/>
                <a:gd name="T10" fmla="*/ 359 w 359"/>
                <a:gd name="T11" fmla="*/ 162 h 181"/>
                <a:gd name="T12" fmla="*/ 359 w 359"/>
                <a:gd name="T13" fmla="*/ 153 h 181"/>
                <a:gd name="T14" fmla="*/ 349 w 359"/>
                <a:gd name="T15" fmla="*/ 134 h 181"/>
                <a:gd name="T16" fmla="*/ 359 w 359"/>
                <a:gd name="T17" fmla="*/ 153 h 181"/>
                <a:gd name="T18" fmla="*/ 349 w 359"/>
                <a:gd name="T19" fmla="*/ 124 h 181"/>
                <a:gd name="T20" fmla="*/ 358 w 359"/>
                <a:gd name="T21" fmla="*/ 105 h 181"/>
                <a:gd name="T22" fmla="*/ 356 w 359"/>
                <a:gd name="T23" fmla="*/ 95 h 181"/>
                <a:gd name="T24" fmla="*/ 342 w 359"/>
                <a:gd name="T25" fmla="*/ 80 h 181"/>
                <a:gd name="T26" fmla="*/ 356 w 359"/>
                <a:gd name="T27" fmla="*/ 95 h 181"/>
                <a:gd name="T28" fmla="*/ 334 w 359"/>
                <a:gd name="T29" fmla="*/ 51 h 181"/>
                <a:gd name="T30" fmla="*/ 338 w 359"/>
                <a:gd name="T31" fmla="*/ 72 h 181"/>
                <a:gd name="T32" fmla="*/ 327 w 359"/>
                <a:gd name="T33" fmla="*/ 44 h 181"/>
                <a:gd name="T34" fmla="*/ 306 w 359"/>
                <a:gd name="T35" fmla="*/ 43 h 181"/>
                <a:gd name="T36" fmla="*/ 327 w 359"/>
                <a:gd name="T37" fmla="*/ 44 h 181"/>
                <a:gd name="T38" fmla="*/ 281 w 359"/>
                <a:gd name="T39" fmla="*/ 26 h 181"/>
                <a:gd name="T40" fmla="*/ 297 w 359"/>
                <a:gd name="T41" fmla="*/ 39 h 181"/>
                <a:gd name="T42" fmla="*/ 271 w 359"/>
                <a:gd name="T43" fmla="*/ 25 h 181"/>
                <a:gd name="T44" fmla="*/ 252 w 359"/>
                <a:gd name="T45" fmla="*/ 33 h 181"/>
                <a:gd name="T46" fmla="*/ 271 w 359"/>
                <a:gd name="T47" fmla="*/ 25 h 181"/>
                <a:gd name="T48" fmla="*/ 224 w 359"/>
                <a:gd name="T49" fmla="*/ 24 h 181"/>
                <a:gd name="T50" fmla="*/ 243 w 359"/>
                <a:gd name="T51" fmla="*/ 33 h 181"/>
                <a:gd name="T52" fmla="*/ 214 w 359"/>
                <a:gd name="T53" fmla="*/ 24 h 181"/>
                <a:gd name="T54" fmla="*/ 195 w 359"/>
                <a:gd name="T55" fmla="*/ 33 h 181"/>
                <a:gd name="T56" fmla="*/ 214 w 359"/>
                <a:gd name="T57" fmla="*/ 24 h 181"/>
                <a:gd name="T58" fmla="*/ 167 w 359"/>
                <a:gd name="T59" fmla="*/ 24 h 181"/>
                <a:gd name="T60" fmla="*/ 186 w 359"/>
                <a:gd name="T61" fmla="*/ 33 h 181"/>
                <a:gd name="T62" fmla="*/ 158 w 359"/>
                <a:gd name="T63" fmla="*/ 24 h 181"/>
                <a:gd name="T64" fmla="*/ 139 w 359"/>
                <a:gd name="T65" fmla="*/ 33 h 181"/>
                <a:gd name="T66" fmla="*/ 158 w 359"/>
                <a:gd name="T67" fmla="*/ 24 h 181"/>
                <a:gd name="T68" fmla="*/ 110 w 359"/>
                <a:gd name="T69" fmla="*/ 24 h 181"/>
                <a:gd name="T70" fmla="*/ 129 w 359"/>
                <a:gd name="T71" fmla="*/ 33 h 181"/>
                <a:gd name="T72" fmla="*/ 101 w 359"/>
                <a:gd name="T73" fmla="*/ 24 h 181"/>
                <a:gd name="T74" fmla="*/ 82 w 359"/>
                <a:gd name="T75" fmla="*/ 33 h 181"/>
                <a:gd name="T76" fmla="*/ 101 w 359"/>
                <a:gd name="T77" fmla="*/ 24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9" h="181">
                  <a:moveTo>
                    <a:pt x="0" y="29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0" y="29"/>
                    <a:pt x="0" y="29"/>
                    <a:pt x="0" y="29"/>
                  </a:cubicBezTo>
                  <a:close/>
                  <a:moveTo>
                    <a:pt x="359" y="181"/>
                  </a:moveTo>
                  <a:cubicBezTo>
                    <a:pt x="349" y="181"/>
                    <a:pt x="349" y="181"/>
                    <a:pt x="349" y="181"/>
                  </a:cubicBezTo>
                  <a:cubicBezTo>
                    <a:pt x="349" y="162"/>
                    <a:pt x="349" y="162"/>
                    <a:pt x="349" y="162"/>
                  </a:cubicBezTo>
                  <a:cubicBezTo>
                    <a:pt x="359" y="162"/>
                    <a:pt x="359" y="162"/>
                    <a:pt x="359" y="162"/>
                  </a:cubicBezTo>
                  <a:cubicBezTo>
                    <a:pt x="359" y="181"/>
                    <a:pt x="359" y="181"/>
                    <a:pt x="359" y="181"/>
                  </a:cubicBezTo>
                  <a:close/>
                  <a:moveTo>
                    <a:pt x="359" y="153"/>
                  </a:moveTo>
                  <a:cubicBezTo>
                    <a:pt x="349" y="153"/>
                    <a:pt x="349" y="153"/>
                    <a:pt x="349" y="153"/>
                  </a:cubicBezTo>
                  <a:cubicBezTo>
                    <a:pt x="349" y="134"/>
                    <a:pt x="349" y="134"/>
                    <a:pt x="349" y="134"/>
                  </a:cubicBezTo>
                  <a:cubicBezTo>
                    <a:pt x="359" y="134"/>
                    <a:pt x="359" y="134"/>
                    <a:pt x="359" y="134"/>
                  </a:cubicBezTo>
                  <a:cubicBezTo>
                    <a:pt x="359" y="153"/>
                    <a:pt x="359" y="153"/>
                    <a:pt x="359" y="153"/>
                  </a:cubicBezTo>
                  <a:close/>
                  <a:moveTo>
                    <a:pt x="359" y="124"/>
                  </a:moveTo>
                  <a:cubicBezTo>
                    <a:pt x="349" y="124"/>
                    <a:pt x="349" y="124"/>
                    <a:pt x="349" y="124"/>
                  </a:cubicBezTo>
                  <a:cubicBezTo>
                    <a:pt x="348" y="106"/>
                    <a:pt x="348" y="106"/>
                    <a:pt x="348" y="106"/>
                  </a:cubicBezTo>
                  <a:cubicBezTo>
                    <a:pt x="358" y="105"/>
                    <a:pt x="358" y="105"/>
                    <a:pt x="358" y="105"/>
                  </a:cubicBezTo>
                  <a:cubicBezTo>
                    <a:pt x="359" y="124"/>
                    <a:pt x="359" y="124"/>
                    <a:pt x="359" y="124"/>
                  </a:cubicBezTo>
                  <a:close/>
                  <a:moveTo>
                    <a:pt x="356" y="95"/>
                  </a:moveTo>
                  <a:cubicBezTo>
                    <a:pt x="350" y="76"/>
                    <a:pt x="350" y="76"/>
                    <a:pt x="350" y="76"/>
                  </a:cubicBezTo>
                  <a:cubicBezTo>
                    <a:pt x="342" y="80"/>
                    <a:pt x="342" y="80"/>
                    <a:pt x="342" y="80"/>
                  </a:cubicBezTo>
                  <a:cubicBezTo>
                    <a:pt x="344" y="85"/>
                    <a:pt x="346" y="91"/>
                    <a:pt x="347" y="97"/>
                  </a:cubicBezTo>
                  <a:cubicBezTo>
                    <a:pt x="356" y="95"/>
                    <a:pt x="356" y="95"/>
                    <a:pt x="356" y="95"/>
                  </a:cubicBezTo>
                  <a:close/>
                  <a:moveTo>
                    <a:pt x="346" y="67"/>
                  </a:moveTo>
                  <a:cubicBezTo>
                    <a:pt x="334" y="51"/>
                    <a:pt x="334" y="51"/>
                    <a:pt x="334" y="51"/>
                  </a:cubicBezTo>
                  <a:cubicBezTo>
                    <a:pt x="327" y="58"/>
                    <a:pt x="327" y="58"/>
                    <a:pt x="327" y="58"/>
                  </a:cubicBezTo>
                  <a:cubicBezTo>
                    <a:pt x="338" y="72"/>
                    <a:pt x="338" y="72"/>
                    <a:pt x="338" y="72"/>
                  </a:cubicBezTo>
                  <a:cubicBezTo>
                    <a:pt x="346" y="67"/>
                    <a:pt x="346" y="67"/>
                    <a:pt x="346" y="67"/>
                  </a:cubicBezTo>
                  <a:close/>
                  <a:moveTo>
                    <a:pt x="327" y="44"/>
                  </a:moveTo>
                  <a:cubicBezTo>
                    <a:pt x="310" y="34"/>
                    <a:pt x="310" y="34"/>
                    <a:pt x="310" y="34"/>
                  </a:cubicBezTo>
                  <a:cubicBezTo>
                    <a:pt x="306" y="43"/>
                    <a:pt x="306" y="43"/>
                    <a:pt x="306" y="43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7" y="44"/>
                    <a:pt x="327" y="44"/>
                    <a:pt x="327" y="44"/>
                  </a:cubicBezTo>
                  <a:close/>
                  <a:moveTo>
                    <a:pt x="300" y="30"/>
                  </a:moveTo>
                  <a:cubicBezTo>
                    <a:pt x="281" y="26"/>
                    <a:pt x="281" y="26"/>
                    <a:pt x="281" y="26"/>
                  </a:cubicBezTo>
                  <a:cubicBezTo>
                    <a:pt x="280" y="35"/>
                    <a:pt x="280" y="35"/>
                    <a:pt x="280" y="35"/>
                  </a:cubicBezTo>
                  <a:cubicBezTo>
                    <a:pt x="297" y="39"/>
                    <a:pt x="297" y="39"/>
                    <a:pt x="297" y="39"/>
                  </a:cubicBezTo>
                  <a:cubicBezTo>
                    <a:pt x="300" y="30"/>
                    <a:pt x="300" y="30"/>
                    <a:pt x="300" y="30"/>
                  </a:cubicBezTo>
                  <a:close/>
                  <a:moveTo>
                    <a:pt x="271" y="25"/>
                  </a:moveTo>
                  <a:cubicBezTo>
                    <a:pt x="252" y="24"/>
                    <a:pt x="252" y="24"/>
                    <a:pt x="252" y="24"/>
                  </a:cubicBezTo>
                  <a:cubicBezTo>
                    <a:pt x="252" y="33"/>
                    <a:pt x="252" y="33"/>
                    <a:pt x="252" y="33"/>
                  </a:cubicBezTo>
                  <a:cubicBezTo>
                    <a:pt x="271" y="34"/>
                    <a:pt x="271" y="34"/>
                    <a:pt x="271" y="34"/>
                  </a:cubicBezTo>
                  <a:cubicBezTo>
                    <a:pt x="271" y="25"/>
                    <a:pt x="271" y="25"/>
                    <a:pt x="271" y="25"/>
                  </a:cubicBezTo>
                  <a:close/>
                  <a:moveTo>
                    <a:pt x="243" y="24"/>
                  </a:moveTo>
                  <a:cubicBezTo>
                    <a:pt x="224" y="24"/>
                    <a:pt x="224" y="24"/>
                    <a:pt x="224" y="24"/>
                  </a:cubicBezTo>
                  <a:cubicBezTo>
                    <a:pt x="224" y="33"/>
                    <a:pt x="224" y="33"/>
                    <a:pt x="224" y="33"/>
                  </a:cubicBezTo>
                  <a:cubicBezTo>
                    <a:pt x="243" y="33"/>
                    <a:pt x="243" y="33"/>
                    <a:pt x="243" y="33"/>
                  </a:cubicBezTo>
                  <a:cubicBezTo>
                    <a:pt x="243" y="24"/>
                    <a:pt x="243" y="24"/>
                    <a:pt x="243" y="24"/>
                  </a:cubicBezTo>
                  <a:close/>
                  <a:moveTo>
                    <a:pt x="214" y="24"/>
                  </a:moveTo>
                  <a:cubicBezTo>
                    <a:pt x="195" y="24"/>
                    <a:pt x="195" y="24"/>
                    <a:pt x="195" y="24"/>
                  </a:cubicBezTo>
                  <a:cubicBezTo>
                    <a:pt x="195" y="33"/>
                    <a:pt x="195" y="33"/>
                    <a:pt x="195" y="33"/>
                  </a:cubicBezTo>
                  <a:cubicBezTo>
                    <a:pt x="214" y="33"/>
                    <a:pt x="214" y="33"/>
                    <a:pt x="214" y="33"/>
                  </a:cubicBezTo>
                  <a:cubicBezTo>
                    <a:pt x="214" y="24"/>
                    <a:pt x="214" y="24"/>
                    <a:pt x="214" y="24"/>
                  </a:cubicBezTo>
                  <a:close/>
                  <a:moveTo>
                    <a:pt x="186" y="24"/>
                  </a:moveTo>
                  <a:cubicBezTo>
                    <a:pt x="167" y="24"/>
                    <a:pt x="167" y="24"/>
                    <a:pt x="167" y="24"/>
                  </a:cubicBezTo>
                  <a:cubicBezTo>
                    <a:pt x="167" y="33"/>
                    <a:pt x="167" y="33"/>
                    <a:pt x="167" y="33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6" y="24"/>
                    <a:pt x="186" y="24"/>
                    <a:pt x="186" y="24"/>
                  </a:cubicBezTo>
                  <a:close/>
                  <a:moveTo>
                    <a:pt x="158" y="24"/>
                  </a:moveTo>
                  <a:cubicBezTo>
                    <a:pt x="139" y="24"/>
                    <a:pt x="139" y="24"/>
                    <a:pt x="139" y="24"/>
                  </a:cubicBezTo>
                  <a:cubicBezTo>
                    <a:pt x="139" y="33"/>
                    <a:pt x="139" y="33"/>
                    <a:pt x="139" y="33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58" y="24"/>
                    <a:pt x="158" y="24"/>
                    <a:pt x="158" y="24"/>
                  </a:cubicBezTo>
                  <a:close/>
                  <a:moveTo>
                    <a:pt x="129" y="24"/>
                  </a:moveTo>
                  <a:cubicBezTo>
                    <a:pt x="110" y="24"/>
                    <a:pt x="110" y="24"/>
                    <a:pt x="110" y="24"/>
                  </a:cubicBezTo>
                  <a:cubicBezTo>
                    <a:pt x="110" y="33"/>
                    <a:pt x="110" y="33"/>
                    <a:pt x="110" y="33"/>
                  </a:cubicBezTo>
                  <a:cubicBezTo>
                    <a:pt x="129" y="33"/>
                    <a:pt x="129" y="33"/>
                    <a:pt x="129" y="33"/>
                  </a:cubicBezTo>
                  <a:cubicBezTo>
                    <a:pt x="129" y="24"/>
                    <a:pt x="129" y="24"/>
                    <a:pt x="129" y="24"/>
                  </a:cubicBezTo>
                  <a:close/>
                  <a:moveTo>
                    <a:pt x="101" y="24"/>
                  </a:moveTo>
                  <a:cubicBezTo>
                    <a:pt x="82" y="24"/>
                    <a:pt x="82" y="24"/>
                    <a:pt x="82" y="24"/>
                  </a:cubicBezTo>
                  <a:cubicBezTo>
                    <a:pt x="82" y="33"/>
                    <a:pt x="82" y="33"/>
                    <a:pt x="82" y="33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24"/>
                    <a:pt x="101" y="24"/>
                    <a:pt x="101" y="24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1" name="Freeform 27"/>
            <p:cNvSpPr>
              <a:spLocks noEditPoints="1"/>
            </p:cNvSpPr>
            <p:nvPr/>
          </p:nvSpPr>
          <p:spPr bwMode="auto">
            <a:xfrm>
              <a:off x="4981492" y="4702721"/>
              <a:ext cx="704799" cy="430711"/>
            </a:xfrm>
            <a:custGeom>
              <a:avLst/>
              <a:gdLst>
                <a:gd name="T0" fmla="*/ 472 w 530"/>
                <a:gd name="T1" fmla="*/ 25 h 323"/>
                <a:gd name="T2" fmla="*/ 472 w 530"/>
                <a:gd name="T3" fmla="*/ 34 h 323"/>
                <a:gd name="T4" fmla="*/ 0 w 530"/>
                <a:gd name="T5" fmla="*/ 323 h 323"/>
                <a:gd name="T6" fmla="*/ 0 w 530"/>
                <a:gd name="T7" fmla="*/ 304 h 323"/>
                <a:gd name="T8" fmla="*/ 9 w 530"/>
                <a:gd name="T9" fmla="*/ 295 h 323"/>
                <a:gd name="T10" fmla="*/ 0 w 530"/>
                <a:gd name="T11" fmla="*/ 295 h 323"/>
                <a:gd name="T12" fmla="*/ 9 w 530"/>
                <a:gd name="T13" fmla="*/ 248 h 323"/>
                <a:gd name="T14" fmla="*/ 0 w 530"/>
                <a:gd name="T15" fmla="*/ 238 h 323"/>
                <a:gd name="T16" fmla="*/ 0 w 530"/>
                <a:gd name="T17" fmla="*/ 219 h 323"/>
                <a:gd name="T18" fmla="*/ 9 w 530"/>
                <a:gd name="T19" fmla="*/ 210 h 323"/>
                <a:gd name="T20" fmla="*/ 0 w 530"/>
                <a:gd name="T21" fmla="*/ 210 h 323"/>
                <a:gd name="T22" fmla="*/ 9 w 530"/>
                <a:gd name="T23" fmla="*/ 163 h 323"/>
                <a:gd name="T24" fmla="*/ 0 w 530"/>
                <a:gd name="T25" fmla="*/ 153 h 323"/>
                <a:gd name="T26" fmla="*/ 0 w 530"/>
                <a:gd name="T27" fmla="*/ 134 h 323"/>
                <a:gd name="T28" fmla="*/ 9 w 530"/>
                <a:gd name="T29" fmla="*/ 125 h 323"/>
                <a:gd name="T30" fmla="*/ 0 w 530"/>
                <a:gd name="T31" fmla="*/ 125 h 323"/>
                <a:gd name="T32" fmla="*/ 17 w 530"/>
                <a:gd name="T33" fmla="*/ 81 h 323"/>
                <a:gd name="T34" fmla="*/ 13 w 530"/>
                <a:gd name="T35" fmla="*/ 68 h 323"/>
                <a:gd name="T36" fmla="*/ 21 w 530"/>
                <a:gd name="T37" fmla="*/ 72 h 323"/>
                <a:gd name="T38" fmla="*/ 49 w 530"/>
                <a:gd name="T39" fmla="*/ 35 h 323"/>
                <a:gd name="T40" fmla="*/ 32 w 530"/>
                <a:gd name="T41" fmla="*/ 45 h 323"/>
                <a:gd name="T42" fmla="*/ 79 w 530"/>
                <a:gd name="T43" fmla="*/ 36 h 323"/>
                <a:gd name="T44" fmla="*/ 87 w 530"/>
                <a:gd name="T45" fmla="*/ 25 h 323"/>
                <a:gd name="T46" fmla="*/ 88 w 530"/>
                <a:gd name="T47" fmla="*/ 35 h 323"/>
                <a:gd name="T48" fmla="*/ 135 w 530"/>
                <a:gd name="T49" fmla="*/ 25 h 323"/>
                <a:gd name="T50" fmla="*/ 116 w 530"/>
                <a:gd name="T51" fmla="*/ 25 h 323"/>
                <a:gd name="T52" fmla="*/ 163 w 530"/>
                <a:gd name="T53" fmla="*/ 34 h 323"/>
                <a:gd name="T54" fmla="*/ 173 w 530"/>
                <a:gd name="T55" fmla="*/ 25 h 323"/>
                <a:gd name="T56" fmla="*/ 173 w 530"/>
                <a:gd name="T57" fmla="*/ 34 h 323"/>
                <a:gd name="T58" fmla="*/ 220 w 530"/>
                <a:gd name="T59" fmla="*/ 25 h 323"/>
                <a:gd name="T60" fmla="*/ 201 w 530"/>
                <a:gd name="T61" fmla="*/ 25 h 323"/>
                <a:gd name="T62" fmla="*/ 248 w 530"/>
                <a:gd name="T63" fmla="*/ 34 h 323"/>
                <a:gd name="T64" fmla="*/ 258 w 530"/>
                <a:gd name="T65" fmla="*/ 25 h 323"/>
                <a:gd name="T66" fmla="*/ 258 w 530"/>
                <a:gd name="T67" fmla="*/ 34 h 323"/>
                <a:gd name="T68" fmla="*/ 305 w 530"/>
                <a:gd name="T69" fmla="*/ 25 h 323"/>
                <a:gd name="T70" fmla="*/ 286 w 530"/>
                <a:gd name="T71" fmla="*/ 25 h 323"/>
                <a:gd name="T72" fmla="*/ 333 w 530"/>
                <a:gd name="T73" fmla="*/ 34 h 323"/>
                <a:gd name="T74" fmla="*/ 343 w 530"/>
                <a:gd name="T75" fmla="*/ 25 h 323"/>
                <a:gd name="T76" fmla="*/ 343 w 530"/>
                <a:gd name="T77" fmla="*/ 34 h 323"/>
                <a:gd name="T78" fmla="*/ 390 w 530"/>
                <a:gd name="T79" fmla="*/ 25 h 323"/>
                <a:gd name="T80" fmla="*/ 371 w 530"/>
                <a:gd name="T81" fmla="*/ 25 h 323"/>
                <a:gd name="T82" fmla="*/ 418 w 530"/>
                <a:gd name="T83" fmla="*/ 34 h 323"/>
                <a:gd name="T84" fmla="*/ 428 w 530"/>
                <a:gd name="T85" fmla="*/ 25 h 323"/>
                <a:gd name="T86" fmla="*/ 428 w 530"/>
                <a:gd name="T87" fmla="*/ 3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0" h="323">
                  <a:moveTo>
                    <a:pt x="530" y="29"/>
                  </a:moveTo>
                  <a:cubicBezTo>
                    <a:pt x="472" y="0"/>
                    <a:pt x="472" y="0"/>
                    <a:pt x="472" y="0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56" y="25"/>
                    <a:pt x="456" y="25"/>
                    <a:pt x="456" y="25"/>
                  </a:cubicBezTo>
                  <a:cubicBezTo>
                    <a:pt x="456" y="34"/>
                    <a:pt x="456" y="34"/>
                    <a:pt x="456" y="34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72" y="58"/>
                    <a:pt x="472" y="58"/>
                    <a:pt x="472" y="58"/>
                  </a:cubicBezTo>
                  <a:cubicBezTo>
                    <a:pt x="530" y="29"/>
                    <a:pt x="530" y="29"/>
                    <a:pt x="530" y="29"/>
                  </a:cubicBezTo>
                  <a:close/>
                  <a:moveTo>
                    <a:pt x="0" y="323"/>
                  </a:moveTo>
                  <a:cubicBezTo>
                    <a:pt x="9" y="323"/>
                    <a:pt x="9" y="323"/>
                    <a:pt x="9" y="323"/>
                  </a:cubicBezTo>
                  <a:cubicBezTo>
                    <a:pt x="9" y="304"/>
                    <a:pt x="9" y="304"/>
                    <a:pt x="9" y="304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23"/>
                    <a:pt x="0" y="323"/>
                    <a:pt x="0" y="323"/>
                  </a:cubicBezTo>
                  <a:close/>
                  <a:moveTo>
                    <a:pt x="0" y="295"/>
                  </a:moveTo>
                  <a:cubicBezTo>
                    <a:pt x="9" y="295"/>
                    <a:pt x="9" y="295"/>
                    <a:pt x="9" y="295"/>
                  </a:cubicBezTo>
                  <a:cubicBezTo>
                    <a:pt x="9" y="276"/>
                    <a:pt x="9" y="276"/>
                    <a:pt x="9" y="27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95"/>
                    <a:pt x="0" y="295"/>
                    <a:pt x="0" y="295"/>
                  </a:cubicBezTo>
                  <a:close/>
                  <a:moveTo>
                    <a:pt x="0" y="267"/>
                  </a:moveTo>
                  <a:cubicBezTo>
                    <a:pt x="9" y="267"/>
                    <a:pt x="9" y="267"/>
                    <a:pt x="9" y="267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67"/>
                    <a:pt x="0" y="267"/>
                    <a:pt x="0" y="267"/>
                  </a:cubicBezTo>
                  <a:close/>
                  <a:moveTo>
                    <a:pt x="0" y="238"/>
                  </a:moveTo>
                  <a:cubicBezTo>
                    <a:pt x="9" y="238"/>
                    <a:pt x="9" y="238"/>
                    <a:pt x="9" y="238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38"/>
                    <a:pt x="0" y="238"/>
                    <a:pt x="0" y="238"/>
                  </a:cubicBezTo>
                  <a:close/>
                  <a:moveTo>
                    <a:pt x="0" y="210"/>
                  </a:moveTo>
                  <a:cubicBezTo>
                    <a:pt x="9" y="210"/>
                    <a:pt x="9" y="210"/>
                    <a:pt x="9" y="210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210"/>
                    <a:pt x="0" y="210"/>
                    <a:pt x="0" y="210"/>
                  </a:cubicBezTo>
                  <a:close/>
                  <a:moveTo>
                    <a:pt x="0" y="182"/>
                  </a:moveTo>
                  <a:cubicBezTo>
                    <a:pt x="9" y="182"/>
                    <a:pt x="9" y="182"/>
                    <a:pt x="9" y="182"/>
                  </a:cubicBezTo>
                  <a:cubicBezTo>
                    <a:pt x="9" y="163"/>
                    <a:pt x="9" y="163"/>
                    <a:pt x="9" y="16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82"/>
                    <a:pt x="0" y="182"/>
                    <a:pt x="0" y="182"/>
                  </a:cubicBezTo>
                  <a:close/>
                  <a:moveTo>
                    <a:pt x="0" y="153"/>
                  </a:moveTo>
                  <a:cubicBezTo>
                    <a:pt x="9" y="153"/>
                    <a:pt x="9" y="153"/>
                    <a:pt x="9" y="153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53"/>
                    <a:pt x="0" y="153"/>
                    <a:pt x="0" y="153"/>
                  </a:cubicBezTo>
                  <a:close/>
                  <a:moveTo>
                    <a:pt x="0" y="125"/>
                  </a:moveTo>
                  <a:cubicBezTo>
                    <a:pt x="9" y="125"/>
                    <a:pt x="9" y="125"/>
                    <a:pt x="9" y="125"/>
                  </a:cubicBezTo>
                  <a:cubicBezTo>
                    <a:pt x="10" y="107"/>
                    <a:pt x="10" y="107"/>
                    <a:pt x="10" y="107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0" y="125"/>
                    <a:pt x="0" y="125"/>
                    <a:pt x="0" y="125"/>
                  </a:cubicBezTo>
                  <a:close/>
                  <a:moveTo>
                    <a:pt x="3" y="96"/>
                  </a:moveTo>
                  <a:cubicBezTo>
                    <a:pt x="8" y="77"/>
                    <a:pt x="8" y="77"/>
                    <a:pt x="8" y="77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5" y="86"/>
                    <a:pt x="13" y="92"/>
                    <a:pt x="12" y="98"/>
                  </a:cubicBezTo>
                  <a:cubicBezTo>
                    <a:pt x="3" y="96"/>
                    <a:pt x="3" y="96"/>
                    <a:pt x="3" y="96"/>
                  </a:cubicBezTo>
                  <a:close/>
                  <a:moveTo>
                    <a:pt x="13" y="68"/>
                  </a:moveTo>
                  <a:cubicBezTo>
                    <a:pt x="25" y="52"/>
                    <a:pt x="25" y="52"/>
                    <a:pt x="25" y="52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13" y="68"/>
                    <a:pt x="13" y="68"/>
                    <a:pt x="13" y="68"/>
                  </a:cubicBezTo>
                  <a:close/>
                  <a:moveTo>
                    <a:pt x="32" y="4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2" y="45"/>
                    <a:pt x="32" y="45"/>
                    <a:pt x="32" y="45"/>
                  </a:cubicBezTo>
                  <a:close/>
                  <a:moveTo>
                    <a:pt x="58" y="31"/>
                  </a:moveTo>
                  <a:cubicBezTo>
                    <a:pt x="78" y="26"/>
                    <a:pt x="78" y="26"/>
                    <a:pt x="78" y="26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58" y="31"/>
                    <a:pt x="58" y="31"/>
                    <a:pt x="58" y="31"/>
                  </a:cubicBezTo>
                  <a:close/>
                  <a:moveTo>
                    <a:pt x="87" y="25"/>
                  </a:moveTo>
                  <a:cubicBezTo>
                    <a:pt x="107" y="25"/>
                    <a:pt x="107" y="25"/>
                    <a:pt x="107" y="25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7" y="25"/>
                    <a:pt x="87" y="25"/>
                    <a:pt x="87" y="25"/>
                  </a:cubicBezTo>
                  <a:close/>
                  <a:moveTo>
                    <a:pt x="116" y="25"/>
                  </a:moveTo>
                  <a:cubicBezTo>
                    <a:pt x="135" y="25"/>
                    <a:pt x="135" y="25"/>
                    <a:pt x="135" y="25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16" y="25"/>
                    <a:pt x="116" y="25"/>
                    <a:pt x="116" y="25"/>
                  </a:cubicBezTo>
                  <a:close/>
                  <a:moveTo>
                    <a:pt x="144" y="25"/>
                  </a:moveTo>
                  <a:cubicBezTo>
                    <a:pt x="163" y="25"/>
                    <a:pt x="163" y="25"/>
                    <a:pt x="163" y="25"/>
                  </a:cubicBezTo>
                  <a:cubicBezTo>
                    <a:pt x="163" y="34"/>
                    <a:pt x="163" y="34"/>
                    <a:pt x="163" y="34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4" y="25"/>
                    <a:pt x="144" y="25"/>
                    <a:pt x="144" y="25"/>
                  </a:cubicBezTo>
                  <a:close/>
                  <a:moveTo>
                    <a:pt x="173" y="25"/>
                  </a:moveTo>
                  <a:cubicBezTo>
                    <a:pt x="192" y="25"/>
                    <a:pt x="192" y="25"/>
                    <a:pt x="192" y="25"/>
                  </a:cubicBezTo>
                  <a:cubicBezTo>
                    <a:pt x="192" y="34"/>
                    <a:pt x="192" y="34"/>
                    <a:pt x="192" y="34"/>
                  </a:cubicBezTo>
                  <a:cubicBezTo>
                    <a:pt x="173" y="34"/>
                    <a:pt x="173" y="34"/>
                    <a:pt x="173" y="34"/>
                  </a:cubicBezTo>
                  <a:cubicBezTo>
                    <a:pt x="173" y="25"/>
                    <a:pt x="173" y="25"/>
                    <a:pt x="173" y="25"/>
                  </a:cubicBezTo>
                  <a:close/>
                  <a:moveTo>
                    <a:pt x="201" y="25"/>
                  </a:moveTo>
                  <a:cubicBezTo>
                    <a:pt x="220" y="25"/>
                    <a:pt x="220" y="25"/>
                    <a:pt x="220" y="25"/>
                  </a:cubicBezTo>
                  <a:cubicBezTo>
                    <a:pt x="220" y="34"/>
                    <a:pt x="220" y="34"/>
                    <a:pt x="220" y="34"/>
                  </a:cubicBezTo>
                  <a:cubicBezTo>
                    <a:pt x="201" y="34"/>
                    <a:pt x="201" y="34"/>
                    <a:pt x="201" y="34"/>
                  </a:cubicBezTo>
                  <a:cubicBezTo>
                    <a:pt x="201" y="25"/>
                    <a:pt x="201" y="25"/>
                    <a:pt x="201" y="25"/>
                  </a:cubicBezTo>
                  <a:close/>
                  <a:moveTo>
                    <a:pt x="229" y="25"/>
                  </a:moveTo>
                  <a:cubicBezTo>
                    <a:pt x="248" y="25"/>
                    <a:pt x="248" y="25"/>
                    <a:pt x="248" y="25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29" y="25"/>
                    <a:pt x="229" y="25"/>
                    <a:pt x="229" y="25"/>
                  </a:cubicBezTo>
                  <a:close/>
                  <a:moveTo>
                    <a:pt x="258" y="25"/>
                  </a:moveTo>
                  <a:cubicBezTo>
                    <a:pt x="277" y="25"/>
                    <a:pt x="277" y="25"/>
                    <a:pt x="277" y="25"/>
                  </a:cubicBezTo>
                  <a:cubicBezTo>
                    <a:pt x="277" y="34"/>
                    <a:pt x="277" y="34"/>
                    <a:pt x="277" y="34"/>
                  </a:cubicBezTo>
                  <a:cubicBezTo>
                    <a:pt x="258" y="34"/>
                    <a:pt x="258" y="34"/>
                    <a:pt x="258" y="34"/>
                  </a:cubicBezTo>
                  <a:cubicBezTo>
                    <a:pt x="258" y="25"/>
                    <a:pt x="258" y="25"/>
                    <a:pt x="258" y="25"/>
                  </a:cubicBezTo>
                  <a:close/>
                  <a:moveTo>
                    <a:pt x="286" y="25"/>
                  </a:moveTo>
                  <a:cubicBezTo>
                    <a:pt x="305" y="25"/>
                    <a:pt x="305" y="25"/>
                    <a:pt x="305" y="25"/>
                  </a:cubicBezTo>
                  <a:cubicBezTo>
                    <a:pt x="305" y="34"/>
                    <a:pt x="305" y="34"/>
                    <a:pt x="305" y="34"/>
                  </a:cubicBezTo>
                  <a:cubicBezTo>
                    <a:pt x="286" y="34"/>
                    <a:pt x="286" y="34"/>
                    <a:pt x="286" y="34"/>
                  </a:cubicBezTo>
                  <a:cubicBezTo>
                    <a:pt x="286" y="25"/>
                    <a:pt x="286" y="25"/>
                    <a:pt x="286" y="25"/>
                  </a:cubicBezTo>
                  <a:close/>
                  <a:moveTo>
                    <a:pt x="314" y="25"/>
                  </a:moveTo>
                  <a:cubicBezTo>
                    <a:pt x="333" y="25"/>
                    <a:pt x="333" y="25"/>
                    <a:pt x="333" y="25"/>
                  </a:cubicBezTo>
                  <a:cubicBezTo>
                    <a:pt x="333" y="34"/>
                    <a:pt x="333" y="34"/>
                    <a:pt x="333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4" y="25"/>
                    <a:pt x="314" y="25"/>
                    <a:pt x="314" y="25"/>
                  </a:cubicBezTo>
                  <a:close/>
                  <a:moveTo>
                    <a:pt x="343" y="25"/>
                  </a:moveTo>
                  <a:cubicBezTo>
                    <a:pt x="362" y="25"/>
                    <a:pt x="362" y="25"/>
                    <a:pt x="362" y="25"/>
                  </a:cubicBezTo>
                  <a:cubicBezTo>
                    <a:pt x="362" y="34"/>
                    <a:pt x="362" y="34"/>
                    <a:pt x="362" y="34"/>
                  </a:cubicBezTo>
                  <a:cubicBezTo>
                    <a:pt x="343" y="34"/>
                    <a:pt x="343" y="34"/>
                    <a:pt x="343" y="34"/>
                  </a:cubicBezTo>
                  <a:cubicBezTo>
                    <a:pt x="343" y="25"/>
                    <a:pt x="343" y="25"/>
                    <a:pt x="343" y="25"/>
                  </a:cubicBezTo>
                  <a:close/>
                  <a:moveTo>
                    <a:pt x="371" y="25"/>
                  </a:moveTo>
                  <a:cubicBezTo>
                    <a:pt x="390" y="25"/>
                    <a:pt x="390" y="25"/>
                    <a:pt x="390" y="25"/>
                  </a:cubicBezTo>
                  <a:cubicBezTo>
                    <a:pt x="390" y="34"/>
                    <a:pt x="390" y="34"/>
                    <a:pt x="390" y="34"/>
                  </a:cubicBezTo>
                  <a:cubicBezTo>
                    <a:pt x="371" y="34"/>
                    <a:pt x="371" y="34"/>
                    <a:pt x="371" y="34"/>
                  </a:cubicBezTo>
                  <a:cubicBezTo>
                    <a:pt x="371" y="25"/>
                    <a:pt x="371" y="25"/>
                    <a:pt x="371" y="25"/>
                  </a:cubicBezTo>
                  <a:close/>
                  <a:moveTo>
                    <a:pt x="399" y="25"/>
                  </a:moveTo>
                  <a:cubicBezTo>
                    <a:pt x="418" y="25"/>
                    <a:pt x="418" y="25"/>
                    <a:pt x="418" y="25"/>
                  </a:cubicBezTo>
                  <a:cubicBezTo>
                    <a:pt x="418" y="34"/>
                    <a:pt x="418" y="34"/>
                    <a:pt x="418" y="34"/>
                  </a:cubicBezTo>
                  <a:cubicBezTo>
                    <a:pt x="399" y="34"/>
                    <a:pt x="399" y="34"/>
                    <a:pt x="399" y="34"/>
                  </a:cubicBezTo>
                  <a:cubicBezTo>
                    <a:pt x="399" y="25"/>
                    <a:pt x="399" y="25"/>
                    <a:pt x="399" y="25"/>
                  </a:cubicBezTo>
                  <a:close/>
                  <a:moveTo>
                    <a:pt x="428" y="25"/>
                  </a:moveTo>
                  <a:cubicBezTo>
                    <a:pt x="447" y="25"/>
                    <a:pt x="447" y="25"/>
                    <a:pt x="447" y="25"/>
                  </a:cubicBezTo>
                  <a:cubicBezTo>
                    <a:pt x="447" y="34"/>
                    <a:pt x="447" y="34"/>
                    <a:pt x="447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25"/>
                    <a:pt x="428" y="25"/>
                    <a:pt x="428" y="2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2" name="Freeform 28"/>
            <p:cNvSpPr>
              <a:spLocks noEditPoints="1"/>
            </p:cNvSpPr>
            <p:nvPr/>
          </p:nvSpPr>
          <p:spPr bwMode="auto">
            <a:xfrm>
              <a:off x="4955762" y="3845775"/>
              <a:ext cx="1075098" cy="77192"/>
            </a:xfrm>
            <a:custGeom>
              <a:avLst/>
              <a:gdLst>
                <a:gd name="T0" fmla="*/ 862 w 961"/>
                <a:gd name="T1" fmla="*/ 41 h 69"/>
                <a:gd name="T2" fmla="*/ 840 w 961"/>
                <a:gd name="T3" fmla="*/ 29 h 69"/>
                <a:gd name="T4" fmla="*/ 828 w 961"/>
                <a:gd name="T5" fmla="*/ 41 h 69"/>
                <a:gd name="T6" fmla="*/ 807 w 961"/>
                <a:gd name="T7" fmla="*/ 29 h 69"/>
                <a:gd name="T8" fmla="*/ 795 w 961"/>
                <a:gd name="T9" fmla="*/ 41 h 69"/>
                <a:gd name="T10" fmla="*/ 772 w 961"/>
                <a:gd name="T11" fmla="*/ 29 h 69"/>
                <a:gd name="T12" fmla="*/ 761 w 961"/>
                <a:gd name="T13" fmla="*/ 41 h 69"/>
                <a:gd name="T14" fmla="*/ 739 w 961"/>
                <a:gd name="T15" fmla="*/ 29 h 69"/>
                <a:gd name="T16" fmla="*/ 727 w 961"/>
                <a:gd name="T17" fmla="*/ 41 h 69"/>
                <a:gd name="T18" fmla="*/ 705 w 961"/>
                <a:gd name="T19" fmla="*/ 29 h 69"/>
                <a:gd name="T20" fmla="*/ 694 w 961"/>
                <a:gd name="T21" fmla="*/ 41 h 69"/>
                <a:gd name="T22" fmla="*/ 671 w 961"/>
                <a:gd name="T23" fmla="*/ 29 h 69"/>
                <a:gd name="T24" fmla="*/ 660 w 961"/>
                <a:gd name="T25" fmla="*/ 41 h 69"/>
                <a:gd name="T26" fmla="*/ 638 w 961"/>
                <a:gd name="T27" fmla="*/ 29 h 69"/>
                <a:gd name="T28" fmla="*/ 626 w 961"/>
                <a:gd name="T29" fmla="*/ 41 h 69"/>
                <a:gd name="T30" fmla="*/ 604 w 961"/>
                <a:gd name="T31" fmla="*/ 29 h 69"/>
                <a:gd name="T32" fmla="*/ 592 w 961"/>
                <a:gd name="T33" fmla="*/ 41 h 69"/>
                <a:gd name="T34" fmla="*/ 570 w 961"/>
                <a:gd name="T35" fmla="*/ 29 h 69"/>
                <a:gd name="T36" fmla="*/ 559 w 961"/>
                <a:gd name="T37" fmla="*/ 41 h 69"/>
                <a:gd name="T38" fmla="*/ 537 w 961"/>
                <a:gd name="T39" fmla="*/ 29 h 69"/>
                <a:gd name="T40" fmla="*/ 506 w 961"/>
                <a:gd name="T41" fmla="*/ 29 h 69"/>
                <a:gd name="T42" fmla="*/ 526 w 961"/>
                <a:gd name="T43" fmla="*/ 41 h 69"/>
                <a:gd name="T44" fmla="*/ 471 w 961"/>
                <a:gd name="T45" fmla="*/ 29 h 69"/>
                <a:gd name="T46" fmla="*/ 494 w 961"/>
                <a:gd name="T47" fmla="*/ 41 h 69"/>
                <a:gd name="T48" fmla="*/ 438 w 961"/>
                <a:gd name="T49" fmla="*/ 29 h 69"/>
                <a:gd name="T50" fmla="*/ 460 w 961"/>
                <a:gd name="T51" fmla="*/ 41 h 69"/>
                <a:gd name="T52" fmla="*/ 404 w 961"/>
                <a:gd name="T53" fmla="*/ 29 h 69"/>
                <a:gd name="T54" fmla="*/ 427 w 961"/>
                <a:gd name="T55" fmla="*/ 41 h 69"/>
                <a:gd name="T56" fmla="*/ 370 w 961"/>
                <a:gd name="T57" fmla="*/ 29 h 69"/>
                <a:gd name="T58" fmla="*/ 393 w 961"/>
                <a:gd name="T59" fmla="*/ 41 h 69"/>
                <a:gd name="T60" fmla="*/ 337 w 961"/>
                <a:gd name="T61" fmla="*/ 29 h 69"/>
                <a:gd name="T62" fmla="*/ 359 w 961"/>
                <a:gd name="T63" fmla="*/ 41 h 69"/>
                <a:gd name="T64" fmla="*/ 303 w 961"/>
                <a:gd name="T65" fmla="*/ 29 h 69"/>
                <a:gd name="T66" fmla="*/ 326 w 961"/>
                <a:gd name="T67" fmla="*/ 41 h 69"/>
                <a:gd name="T68" fmla="*/ 269 w 961"/>
                <a:gd name="T69" fmla="*/ 29 h 69"/>
                <a:gd name="T70" fmla="*/ 291 w 961"/>
                <a:gd name="T71" fmla="*/ 41 h 69"/>
                <a:gd name="T72" fmla="*/ 236 w 961"/>
                <a:gd name="T73" fmla="*/ 29 h 69"/>
                <a:gd name="T74" fmla="*/ 258 w 961"/>
                <a:gd name="T75" fmla="*/ 41 h 69"/>
                <a:gd name="T76" fmla="*/ 202 w 961"/>
                <a:gd name="T77" fmla="*/ 29 h 69"/>
                <a:gd name="T78" fmla="*/ 225 w 961"/>
                <a:gd name="T79" fmla="*/ 41 h 69"/>
                <a:gd name="T80" fmla="*/ 168 w 961"/>
                <a:gd name="T81" fmla="*/ 29 h 69"/>
                <a:gd name="T82" fmla="*/ 190 w 961"/>
                <a:gd name="T83" fmla="*/ 41 h 69"/>
                <a:gd name="T84" fmla="*/ 134 w 961"/>
                <a:gd name="T85" fmla="*/ 29 h 69"/>
                <a:gd name="T86" fmla="*/ 157 w 961"/>
                <a:gd name="T87" fmla="*/ 41 h 69"/>
                <a:gd name="T88" fmla="*/ 101 w 961"/>
                <a:gd name="T89" fmla="*/ 29 h 69"/>
                <a:gd name="T90" fmla="*/ 124 w 961"/>
                <a:gd name="T91" fmla="*/ 41 h 69"/>
                <a:gd name="T92" fmla="*/ 67 w 961"/>
                <a:gd name="T93" fmla="*/ 29 h 69"/>
                <a:gd name="T94" fmla="*/ 89 w 961"/>
                <a:gd name="T95" fmla="*/ 41 h 69"/>
                <a:gd name="T96" fmla="*/ 33 w 961"/>
                <a:gd name="T97" fmla="*/ 29 h 69"/>
                <a:gd name="T98" fmla="*/ 56 w 961"/>
                <a:gd name="T99" fmla="*/ 41 h 69"/>
                <a:gd name="T100" fmla="*/ 0 w 961"/>
                <a:gd name="T101" fmla="*/ 29 h 69"/>
                <a:gd name="T102" fmla="*/ 23 w 961"/>
                <a:gd name="T103" fmla="*/ 41 h 69"/>
                <a:gd name="T104" fmla="*/ 892 w 961"/>
                <a:gd name="T105" fmla="*/ 29 h 69"/>
                <a:gd name="T106" fmla="*/ 892 w 961"/>
                <a:gd name="T107" fmla="*/ 41 h 69"/>
                <a:gd name="T108" fmla="*/ 961 w 961"/>
                <a:gd name="T109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61" h="69">
                  <a:moveTo>
                    <a:pt x="840" y="29"/>
                  </a:moveTo>
                  <a:lnTo>
                    <a:pt x="862" y="29"/>
                  </a:lnTo>
                  <a:lnTo>
                    <a:pt x="862" y="41"/>
                  </a:lnTo>
                  <a:lnTo>
                    <a:pt x="840" y="41"/>
                  </a:lnTo>
                  <a:lnTo>
                    <a:pt x="840" y="29"/>
                  </a:lnTo>
                  <a:lnTo>
                    <a:pt x="840" y="29"/>
                  </a:lnTo>
                  <a:close/>
                  <a:moveTo>
                    <a:pt x="807" y="29"/>
                  </a:moveTo>
                  <a:lnTo>
                    <a:pt x="828" y="29"/>
                  </a:lnTo>
                  <a:lnTo>
                    <a:pt x="828" y="41"/>
                  </a:lnTo>
                  <a:lnTo>
                    <a:pt x="807" y="41"/>
                  </a:lnTo>
                  <a:lnTo>
                    <a:pt x="807" y="29"/>
                  </a:lnTo>
                  <a:lnTo>
                    <a:pt x="807" y="29"/>
                  </a:lnTo>
                  <a:close/>
                  <a:moveTo>
                    <a:pt x="772" y="29"/>
                  </a:moveTo>
                  <a:lnTo>
                    <a:pt x="795" y="29"/>
                  </a:lnTo>
                  <a:lnTo>
                    <a:pt x="795" y="41"/>
                  </a:lnTo>
                  <a:lnTo>
                    <a:pt x="772" y="41"/>
                  </a:lnTo>
                  <a:lnTo>
                    <a:pt x="772" y="29"/>
                  </a:lnTo>
                  <a:lnTo>
                    <a:pt x="772" y="29"/>
                  </a:lnTo>
                  <a:close/>
                  <a:moveTo>
                    <a:pt x="739" y="29"/>
                  </a:moveTo>
                  <a:lnTo>
                    <a:pt x="761" y="29"/>
                  </a:lnTo>
                  <a:lnTo>
                    <a:pt x="761" y="41"/>
                  </a:lnTo>
                  <a:lnTo>
                    <a:pt x="739" y="41"/>
                  </a:lnTo>
                  <a:lnTo>
                    <a:pt x="739" y="29"/>
                  </a:lnTo>
                  <a:lnTo>
                    <a:pt x="739" y="29"/>
                  </a:lnTo>
                  <a:close/>
                  <a:moveTo>
                    <a:pt x="705" y="29"/>
                  </a:moveTo>
                  <a:lnTo>
                    <a:pt x="727" y="29"/>
                  </a:lnTo>
                  <a:lnTo>
                    <a:pt x="727" y="41"/>
                  </a:lnTo>
                  <a:lnTo>
                    <a:pt x="705" y="41"/>
                  </a:lnTo>
                  <a:lnTo>
                    <a:pt x="705" y="29"/>
                  </a:lnTo>
                  <a:lnTo>
                    <a:pt x="705" y="29"/>
                  </a:lnTo>
                  <a:close/>
                  <a:moveTo>
                    <a:pt x="671" y="29"/>
                  </a:moveTo>
                  <a:lnTo>
                    <a:pt x="694" y="29"/>
                  </a:lnTo>
                  <a:lnTo>
                    <a:pt x="694" y="41"/>
                  </a:lnTo>
                  <a:lnTo>
                    <a:pt x="671" y="41"/>
                  </a:lnTo>
                  <a:lnTo>
                    <a:pt x="671" y="29"/>
                  </a:lnTo>
                  <a:lnTo>
                    <a:pt x="671" y="29"/>
                  </a:lnTo>
                  <a:close/>
                  <a:moveTo>
                    <a:pt x="638" y="29"/>
                  </a:moveTo>
                  <a:lnTo>
                    <a:pt x="660" y="29"/>
                  </a:lnTo>
                  <a:lnTo>
                    <a:pt x="660" y="41"/>
                  </a:lnTo>
                  <a:lnTo>
                    <a:pt x="638" y="41"/>
                  </a:lnTo>
                  <a:lnTo>
                    <a:pt x="638" y="29"/>
                  </a:lnTo>
                  <a:lnTo>
                    <a:pt x="638" y="29"/>
                  </a:lnTo>
                  <a:close/>
                  <a:moveTo>
                    <a:pt x="604" y="29"/>
                  </a:moveTo>
                  <a:lnTo>
                    <a:pt x="626" y="29"/>
                  </a:lnTo>
                  <a:lnTo>
                    <a:pt x="626" y="41"/>
                  </a:lnTo>
                  <a:lnTo>
                    <a:pt x="604" y="41"/>
                  </a:lnTo>
                  <a:lnTo>
                    <a:pt x="604" y="29"/>
                  </a:lnTo>
                  <a:lnTo>
                    <a:pt x="604" y="29"/>
                  </a:lnTo>
                  <a:close/>
                  <a:moveTo>
                    <a:pt x="570" y="29"/>
                  </a:moveTo>
                  <a:lnTo>
                    <a:pt x="592" y="29"/>
                  </a:lnTo>
                  <a:lnTo>
                    <a:pt x="592" y="41"/>
                  </a:lnTo>
                  <a:lnTo>
                    <a:pt x="570" y="41"/>
                  </a:lnTo>
                  <a:lnTo>
                    <a:pt x="570" y="29"/>
                  </a:lnTo>
                  <a:lnTo>
                    <a:pt x="570" y="29"/>
                  </a:lnTo>
                  <a:close/>
                  <a:moveTo>
                    <a:pt x="537" y="29"/>
                  </a:moveTo>
                  <a:lnTo>
                    <a:pt x="559" y="29"/>
                  </a:lnTo>
                  <a:lnTo>
                    <a:pt x="559" y="41"/>
                  </a:lnTo>
                  <a:lnTo>
                    <a:pt x="537" y="41"/>
                  </a:lnTo>
                  <a:lnTo>
                    <a:pt x="537" y="29"/>
                  </a:lnTo>
                  <a:lnTo>
                    <a:pt x="537" y="29"/>
                  </a:lnTo>
                  <a:close/>
                  <a:moveTo>
                    <a:pt x="526" y="41"/>
                  </a:moveTo>
                  <a:lnTo>
                    <a:pt x="506" y="41"/>
                  </a:lnTo>
                  <a:lnTo>
                    <a:pt x="506" y="29"/>
                  </a:lnTo>
                  <a:lnTo>
                    <a:pt x="526" y="29"/>
                  </a:lnTo>
                  <a:lnTo>
                    <a:pt x="526" y="41"/>
                  </a:lnTo>
                  <a:lnTo>
                    <a:pt x="526" y="41"/>
                  </a:lnTo>
                  <a:close/>
                  <a:moveTo>
                    <a:pt x="494" y="41"/>
                  </a:moveTo>
                  <a:lnTo>
                    <a:pt x="494" y="29"/>
                  </a:lnTo>
                  <a:lnTo>
                    <a:pt x="471" y="29"/>
                  </a:lnTo>
                  <a:lnTo>
                    <a:pt x="471" y="41"/>
                  </a:lnTo>
                  <a:lnTo>
                    <a:pt x="494" y="41"/>
                  </a:lnTo>
                  <a:lnTo>
                    <a:pt x="494" y="41"/>
                  </a:lnTo>
                  <a:close/>
                  <a:moveTo>
                    <a:pt x="460" y="41"/>
                  </a:moveTo>
                  <a:lnTo>
                    <a:pt x="460" y="29"/>
                  </a:lnTo>
                  <a:lnTo>
                    <a:pt x="438" y="29"/>
                  </a:lnTo>
                  <a:lnTo>
                    <a:pt x="438" y="41"/>
                  </a:lnTo>
                  <a:lnTo>
                    <a:pt x="460" y="41"/>
                  </a:lnTo>
                  <a:lnTo>
                    <a:pt x="460" y="41"/>
                  </a:lnTo>
                  <a:close/>
                  <a:moveTo>
                    <a:pt x="427" y="41"/>
                  </a:moveTo>
                  <a:lnTo>
                    <a:pt x="427" y="29"/>
                  </a:lnTo>
                  <a:lnTo>
                    <a:pt x="404" y="29"/>
                  </a:lnTo>
                  <a:lnTo>
                    <a:pt x="404" y="41"/>
                  </a:lnTo>
                  <a:lnTo>
                    <a:pt x="427" y="41"/>
                  </a:lnTo>
                  <a:lnTo>
                    <a:pt x="427" y="41"/>
                  </a:lnTo>
                  <a:close/>
                  <a:moveTo>
                    <a:pt x="393" y="41"/>
                  </a:moveTo>
                  <a:lnTo>
                    <a:pt x="393" y="29"/>
                  </a:lnTo>
                  <a:lnTo>
                    <a:pt x="370" y="29"/>
                  </a:lnTo>
                  <a:lnTo>
                    <a:pt x="370" y="41"/>
                  </a:lnTo>
                  <a:lnTo>
                    <a:pt x="393" y="41"/>
                  </a:lnTo>
                  <a:lnTo>
                    <a:pt x="393" y="41"/>
                  </a:lnTo>
                  <a:close/>
                  <a:moveTo>
                    <a:pt x="359" y="41"/>
                  </a:moveTo>
                  <a:lnTo>
                    <a:pt x="359" y="29"/>
                  </a:lnTo>
                  <a:lnTo>
                    <a:pt x="337" y="29"/>
                  </a:lnTo>
                  <a:lnTo>
                    <a:pt x="337" y="41"/>
                  </a:lnTo>
                  <a:lnTo>
                    <a:pt x="359" y="41"/>
                  </a:lnTo>
                  <a:lnTo>
                    <a:pt x="359" y="41"/>
                  </a:lnTo>
                  <a:close/>
                  <a:moveTo>
                    <a:pt x="326" y="41"/>
                  </a:moveTo>
                  <a:lnTo>
                    <a:pt x="326" y="29"/>
                  </a:lnTo>
                  <a:lnTo>
                    <a:pt x="303" y="29"/>
                  </a:lnTo>
                  <a:lnTo>
                    <a:pt x="303" y="41"/>
                  </a:lnTo>
                  <a:lnTo>
                    <a:pt x="326" y="41"/>
                  </a:lnTo>
                  <a:lnTo>
                    <a:pt x="326" y="41"/>
                  </a:lnTo>
                  <a:close/>
                  <a:moveTo>
                    <a:pt x="291" y="41"/>
                  </a:moveTo>
                  <a:lnTo>
                    <a:pt x="291" y="29"/>
                  </a:lnTo>
                  <a:lnTo>
                    <a:pt x="269" y="29"/>
                  </a:lnTo>
                  <a:lnTo>
                    <a:pt x="269" y="41"/>
                  </a:lnTo>
                  <a:lnTo>
                    <a:pt x="291" y="41"/>
                  </a:lnTo>
                  <a:lnTo>
                    <a:pt x="291" y="41"/>
                  </a:lnTo>
                  <a:close/>
                  <a:moveTo>
                    <a:pt x="258" y="41"/>
                  </a:moveTo>
                  <a:lnTo>
                    <a:pt x="258" y="29"/>
                  </a:lnTo>
                  <a:lnTo>
                    <a:pt x="236" y="29"/>
                  </a:lnTo>
                  <a:lnTo>
                    <a:pt x="236" y="41"/>
                  </a:lnTo>
                  <a:lnTo>
                    <a:pt x="258" y="41"/>
                  </a:lnTo>
                  <a:lnTo>
                    <a:pt x="258" y="41"/>
                  </a:lnTo>
                  <a:close/>
                  <a:moveTo>
                    <a:pt x="225" y="41"/>
                  </a:moveTo>
                  <a:lnTo>
                    <a:pt x="225" y="29"/>
                  </a:lnTo>
                  <a:lnTo>
                    <a:pt x="202" y="29"/>
                  </a:lnTo>
                  <a:lnTo>
                    <a:pt x="202" y="41"/>
                  </a:lnTo>
                  <a:lnTo>
                    <a:pt x="225" y="41"/>
                  </a:lnTo>
                  <a:lnTo>
                    <a:pt x="225" y="41"/>
                  </a:lnTo>
                  <a:close/>
                  <a:moveTo>
                    <a:pt x="190" y="41"/>
                  </a:moveTo>
                  <a:lnTo>
                    <a:pt x="190" y="29"/>
                  </a:lnTo>
                  <a:lnTo>
                    <a:pt x="168" y="29"/>
                  </a:lnTo>
                  <a:lnTo>
                    <a:pt x="168" y="41"/>
                  </a:lnTo>
                  <a:lnTo>
                    <a:pt x="190" y="41"/>
                  </a:lnTo>
                  <a:lnTo>
                    <a:pt x="190" y="41"/>
                  </a:lnTo>
                  <a:close/>
                  <a:moveTo>
                    <a:pt x="157" y="41"/>
                  </a:moveTo>
                  <a:lnTo>
                    <a:pt x="157" y="29"/>
                  </a:lnTo>
                  <a:lnTo>
                    <a:pt x="134" y="29"/>
                  </a:lnTo>
                  <a:lnTo>
                    <a:pt x="134" y="41"/>
                  </a:lnTo>
                  <a:lnTo>
                    <a:pt x="157" y="41"/>
                  </a:lnTo>
                  <a:lnTo>
                    <a:pt x="157" y="41"/>
                  </a:lnTo>
                  <a:close/>
                  <a:moveTo>
                    <a:pt x="124" y="41"/>
                  </a:moveTo>
                  <a:lnTo>
                    <a:pt x="124" y="29"/>
                  </a:lnTo>
                  <a:lnTo>
                    <a:pt x="101" y="29"/>
                  </a:lnTo>
                  <a:lnTo>
                    <a:pt x="101" y="41"/>
                  </a:lnTo>
                  <a:lnTo>
                    <a:pt x="124" y="41"/>
                  </a:lnTo>
                  <a:lnTo>
                    <a:pt x="124" y="41"/>
                  </a:lnTo>
                  <a:close/>
                  <a:moveTo>
                    <a:pt x="89" y="41"/>
                  </a:moveTo>
                  <a:lnTo>
                    <a:pt x="89" y="29"/>
                  </a:lnTo>
                  <a:lnTo>
                    <a:pt x="67" y="29"/>
                  </a:lnTo>
                  <a:lnTo>
                    <a:pt x="67" y="41"/>
                  </a:lnTo>
                  <a:lnTo>
                    <a:pt x="89" y="41"/>
                  </a:lnTo>
                  <a:lnTo>
                    <a:pt x="89" y="41"/>
                  </a:lnTo>
                  <a:close/>
                  <a:moveTo>
                    <a:pt x="56" y="41"/>
                  </a:moveTo>
                  <a:lnTo>
                    <a:pt x="56" y="29"/>
                  </a:lnTo>
                  <a:lnTo>
                    <a:pt x="33" y="29"/>
                  </a:lnTo>
                  <a:lnTo>
                    <a:pt x="33" y="41"/>
                  </a:lnTo>
                  <a:lnTo>
                    <a:pt x="56" y="41"/>
                  </a:lnTo>
                  <a:lnTo>
                    <a:pt x="56" y="41"/>
                  </a:lnTo>
                  <a:close/>
                  <a:moveTo>
                    <a:pt x="23" y="41"/>
                  </a:moveTo>
                  <a:lnTo>
                    <a:pt x="23" y="29"/>
                  </a:lnTo>
                  <a:lnTo>
                    <a:pt x="0" y="29"/>
                  </a:lnTo>
                  <a:lnTo>
                    <a:pt x="0" y="41"/>
                  </a:lnTo>
                  <a:lnTo>
                    <a:pt x="23" y="41"/>
                  </a:lnTo>
                  <a:lnTo>
                    <a:pt x="23" y="41"/>
                  </a:lnTo>
                  <a:close/>
                  <a:moveTo>
                    <a:pt x="961" y="35"/>
                  </a:moveTo>
                  <a:lnTo>
                    <a:pt x="892" y="0"/>
                  </a:lnTo>
                  <a:lnTo>
                    <a:pt x="892" y="29"/>
                  </a:lnTo>
                  <a:lnTo>
                    <a:pt x="873" y="29"/>
                  </a:lnTo>
                  <a:lnTo>
                    <a:pt x="873" y="41"/>
                  </a:lnTo>
                  <a:lnTo>
                    <a:pt x="892" y="41"/>
                  </a:lnTo>
                  <a:lnTo>
                    <a:pt x="892" y="69"/>
                  </a:lnTo>
                  <a:lnTo>
                    <a:pt x="961" y="35"/>
                  </a:lnTo>
                  <a:lnTo>
                    <a:pt x="961" y="35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3" name="Freeform 29"/>
            <p:cNvSpPr>
              <a:spLocks noEditPoints="1"/>
            </p:cNvSpPr>
            <p:nvPr/>
          </p:nvSpPr>
          <p:spPr bwMode="auto">
            <a:xfrm>
              <a:off x="5034073" y="4953316"/>
              <a:ext cx="335619" cy="190184"/>
            </a:xfrm>
            <a:custGeom>
              <a:avLst/>
              <a:gdLst>
                <a:gd name="T0" fmla="*/ 145 w 252"/>
                <a:gd name="T1" fmla="*/ 24 h 143"/>
                <a:gd name="T2" fmla="*/ 164 w 252"/>
                <a:gd name="T3" fmla="*/ 24 h 143"/>
                <a:gd name="T4" fmla="*/ 164 w 252"/>
                <a:gd name="T5" fmla="*/ 34 h 143"/>
                <a:gd name="T6" fmla="*/ 145 w 252"/>
                <a:gd name="T7" fmla="*/ 34 h 143"/>
                <a:gd name="T8" fmla="*/ 145 w 252"/>
                <a:gd name="T9" fmla="*/ 24 h 143"/>
                <a:gd name="T10" fmla="*/ 252 w 252"/>
                <a:gd name="T11" fmla="*/ 29 h 143"/>
                <a:gd name="T12" fmla="*/ 194 w 252"/>
                <a:gd name="T13" fmla="*/ 0 h 143"/>
                <a:gd name="T14" fmla="*/ 194 w 252"/>
                <a:gd name="T15" fmla="*/ 24 h 143"/>
                <a:gd name="T16" fmla="*/ 178 w 252"/>
                <a:gd name="T17" fmla="*/ 24 h 143"/>
                <a:gd name="T18" fmla="*/ 178 w 252"/>
                <a:gd name="T19" fmla="*/ 34 h 143"/>
                <a:gd name="T20" fmla="*/ 194 w 252"/>
                <a:gd name="T21" fmla="*/ 34 h 143"/>
                <a:gd name="T22" fmla="*/ 194 w 252"/>
                <a:gd name="T23" fmla="*/ 58 h 143"/>
                <a:gd name="T24" fmla="*/ 252 w 252"/>
                <a:gd name="T25" fmla="*/ 29 h 143"/>
                <a:gd name="T26" fmla="*/ 10 w 252"/>
                <a:gd name="T27" fmla="*/ 143 h 143"/>
                <a:gd name="T28" fmla="*/ 10 w 252"/>
                <a:gd name="T29" fmla="*/ 134 h 143"/>
                <a:gd name="T30" fmla="*/ 0 w 252"/>
                <a:gd name="T31" fmla="*/ 134 h 143"/>
                <a:gd name="T32" fmla="*/ 0 w 252"/>
                <a:gd name="T33" fmla="*/ 143 h 143"/>
                <a:gd name="T34" fmla="*/ 10 w 252"/>
                <a:gd name="T35" fmla="*/ 143 h 143"/>
                <a:gd name="T36" fmla="*/ 0 w 252"/>
                <a:gd name="T37" fmla="*/ 125 h 143"/>
                <a:gd name="T38" fmla="*/ 10 w 252"/>
                <a:gd name="T39" fmla="*/ 125 h 143"/>
                <a:gd name="T40" fmla="*/ 11 w 252"/>
                <a:gd name="T41" fmla="*/ 106 h 143"/>
                <a:gd name="T42" fmla="*/ 2 w 252"/>
                <a:gd name="T43" fmla="*/ 105 h 143"/>
                <a:gd name="T44" fmla="*/ 0 w 252"/>
                <a:gd name="T45" fmla="*/ 125 h 143"/>
                <a:gd name="T46" fmla="*/ 3 w 252"/>
                <a:gd name="T47" fmla="*/ 95 h 143"/>
                <a:gd name="T48" fmla="*/ 9 w 252"/>
                <a:gd name="T49" fmla="*/ 77 h 143"/>
                <a:gd name="T50" fmla="*/ 18 w 252"/>
                <a:gd name="T51" fmla="*/ 80 h 143"/>
                <a:gd name="T52" fmla="*/ 12 w 252"/>
                <a:gd name="T53" fmla="*/ 97 h 143"/>
                <a:gd name="T54" fmla="*/ 3 w 252"/>
                <a:gd name="T55" fmla="*/ 95 h 143"/>
                <a:gd name="T56" fmla="*/ 13 w 252"/>
                <a:gd name="T57" fmla="*/ 68 h 143"/>
                <a:gd name="T58" fmla="*/ 25 w 252"/>
                <a:gd name="T59" fmla="*/ 51 h 143"/>
                <a:gd name="T60" fmla="*/ 32 w 252"/>
                <a:gd name="T61" fmla="*/ 58 h 143"/>
                <a:gd name="T62" fmla="*/ 21 w 252"/>
                <a:gd name="T63" fmla="*/ 72 h 143"/>
                <a:gd name="T64" fmla="*/ 13 w 252"/>
                <a:gd name="T65" fmla="*/ 68 h 143"/>
                <a:gd name="T66" fmla="*/ 33 w 252"/>
                <a:gd name="T67" fmla="*/ 45 h 143"/>
                <a:gd name="T68" fmla="*/ 50 w 252"/>
                <a:gd name="T69" fmla="*/ 34 h 143"/>
                <a:gd name="T70" fmla="*/ 54 w 252"/>
                <a:gd name="T71" fmla="*/ 43 h 143"/>
                <a:gd name="T72" fmla="*/ 38 w 252"/>
                <a:gd name="T73" fmla="*/ 52 h 143"/>
                <a:gd name="T74" fmla="*/ 33 w 252"/>
                <a:gd name="T75" fmla="*/ 45 h 143"/>
                <a:gd name="T76" fmla="*/ 59 w 252"/>
                <a:gd name="T77" fmla="*/ 31 h 143"/>
                <a:gd name="T78" fmla="*/ 78 w 252"/>
                <a:gd name="T79" fmla="*/ 26 h 143"/>
                <a:gd name="T80" fmla="*/ 79 w 252"/>
                <a:gd name="T81" fmla="*/ 35 h 143"/>
                <a:gd name="T82" fmla="*/ 62 w 252"/>
                <a:gd name="T83" fmla="*/ 40 h 143"/>
                <a:gd name="T84" fmla="*/ 59 w 252"/>
                <a:gd name="T85" fmla="*/ 31 h 143"/>
                <a:gd name="T86" fmla="*/ 88 w 252"/>
                <a:gd name="T87" fmla="*/ 25 h 143"/>
                <a:gd name="T88" fmla="*/ 107 w 252"/>
                <a:gd name="T89" fmla="*/ 24 h 143"/>
                <a:gd name="T90" fmla="*/ 107 w 252"/>
                <a:gd name="T91" fmla="*/ 34 h 143"/>
                <a:gd name="T92" fmla="*/ 89 w 252"/>
                <a:gd name="T93" fmla="*/ 34 h 143"/>
                <a:gd name="T94" fmla="*/ 88 w 252"/>
                <a:gd name="T95" fmla="*/ 25 h 143"/>
                <a:gd name="T96" fmla="*/ 116 w 252"/>
                <a:gd name="T97" fmla="*/ 24 h 143"/>
                <a:gd name="T98" fmla="*/ 135 w 252"/>
                <a:gd name="T99" fmla="*/ 24 h 143"/>
                <a:gd name="T100" fmla="*/ 135 w 252"/>
                <a:gd name="T101" fmla="*/ 34 h 143"/>
                <a:gd name="T102" fmla="*/ 116 w 252"/>
                <a:gd name="T103" fmla="*/ 34 h 143"/>
                <a:gd name="T104" fmla="*/ 116 w 252"/>
                <a:gd name="T105" fmla="*/ 2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2" h="143">
                  <a:moveTo>
                    <a:pt x="145" y="24"/>
                  </a:moveTo>
                  <a:cubicBezTo>
                    <a:pt x="164" y="24"/>
                    <a:pt x="164" y="24"/>
                    <a:pt x="164" y="24"/>
                  </a:cubicBezTo>
                  <a:cubicBezTo>
                    <a:pt x="164" y="34"/>
                    <a:pt x="164" y="34"/>
                    <a:pt x="164" y="34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5" y="24"/>
                    <a:pt x="145" y="24"/>
                    <a:pt x="145" y="24"/>
                  </a:cubicBezTo>
                  <a:close/>
                  <a:moveTo>
                    <a:pt x="252" y="29"/>
                  </a:moveTo>
                  <a:cubicBezTo>
                    <a:pt x="194" y="0"/>
                    <a:pt x="194" y="0"/>
                    <a:pt x="194" y="0"/>
                  </a:cubicBezTo>
                  <a:cubicBezTo>
                    <a:pt x="194" y="24"/>
                    <a:pt x="194" y="24"/>
                    <a:pt x="194" y="24"/>
                  </a:cubicBezTo>
                  <a:cubicBezTo>
                    <a:pt x="178" y="24"/>
                    <a:pt x="178" y="24"/>
                    <a:pt x="178" y="24"/>
                  </a:cubicBezTo>
                  <a:cubicBezTo>
                    <a:pt x="178" y="34"/>
                    <a:pt x="178" y="34"/>
                    <a:pt x="178" y="34"/>
                  </a:cubicBezTo>
                  <a:cubicBezTo>
                    <a:pt x="194" y="34"/>
                    <a:pt x="194" y="34"/>
                    <a:pt x="194" y="34"/>
                  </a:cubicBezTo>
                  <a:cubicBezTo>
                    <a:pt x="194" y="58"/>
                    <a:pt x="194" y="58"/>
                    <a:pt x="194" y="58"/>
                  </a:cubicBezTo>
                  <a:cubicBezTo>
                    <a:pt x="252" y="29"/>
                    <a:pt x="252" y="29"/>
                    <a:pt x="252" y="29"/>
                  </a:cubicBezTo>
                  <a:close/>
                  <a:moveTo>
                    <a:pt x="10" y="143"/>
                  </a:moveTo>
                  <a:cubicBezTo>
                    <a:pt x="10" y="134"/>
                    <a:pt x="10" y="134"/>
                    <a:pt x="10" y="134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" y="143"/>
                    <a:pt x="10" y="143"/>
                    <a:pt x="10" y="143"/>
                  </a:cubicBezTo>
                  <a:close/>
                  <a:moveTo>
                    <a:pt x="0" y="125"/>
                  </a:moveTo>
                  <a:cubicBezTo>
                    <a:pt x="10" y="125"/>
                    <a:pt x="10" y="125"/>
                    <a:pt x="10" y="125"/>
                  </a:cubicBezTo>
                  <a:cubicBezTo>
                    <a:pt x="11" y="106"/>
                    <a:pt x="11" y="106"/>
                    <a:pt x="11" y="106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0" y="125"/>
                    <a:pt x="0" y="125"/>
                    <a:pt x="0" y="125"/>
                  </a:cubicBezTo>
                  <a:close/>
                  <a:moveTo>
                    <a:pt x="3" y="95"/>
                  </a:moveTo>
                  <a:cubicBezTo>
                    <a:pt x="9" y="77"/>
                    <a:pt x="9" y="77"/>
                    <a:pt x="9" y="77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5" y="85"/>
                    <a:pt x="14" y="92"/>
                    <a:pt x="12" y="97"/>
                  </a:cubicBezTo>
                  <a:cubicBezTo>
                    <a:pt x="3" y="95"/>
                    <a:pt x="3" y="95"/>
                    <a:pt x="3" y="95"/>
                  </a:cubicBezTo>
                  <a:close/>
                  <a:moveTo>
                    <a:pt x="13" y="68"/>
                  </a:moveTo>
                  <a:cubicBezTo>
                    <a:pt x="25" y="51"/>
                    <a:pt x="25" y="51"/>
                    <a:pt x="25" y="51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13" y="68"/>
                    <a:pt x="13" y="68"/>
                    <a:pt x="13" y="68"/>
                  </a:cubicBezTo>
                  <a:close/>
                  <a:moveTo>
                    <a:pt x="33" y="45"/>
                  </a:moveTo>
                  <a:cubicBezTo>
                    <a:pt x="50" y="34"/>
                    <a:pt x="50" y="34"/>
                    <a:pt x="50" y="34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3" y="45"/>
                    <a:pt x="33" y="45"/>
                    <a:pt x="33" y="45"/>
                  </a:cubicBezTo>
                  <a:close/>
                  <a:moveTo>
                    <a:pt x="59" y="31"/>
                  </a:moveTo>
                  <a:cubicBezTo>
                    <a:pt x="78" y="26"/>
                    <a:pt x="78" y="26"/>
                    <a:pt x="78" y="26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59" y="31"/>
                    <a:pt x="59" y="31"/>
                    <a:pt x="59" y="31"/>
                  </a:cubicBezTo>
                  <a:close/>
                  <a:moveTo>
                    <a:pt x="88" y="25"/>
                  </a:moveTo>
                  <a:cubicBezTo>
                    <a:pt x="107" y="24"/>
                    <a:pt x="107" y="24"/>
                    <a:pt x="107" y="2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89" y="34"/>
                    <a:pt x="89" y="34"/>
                    <a:pt x="89" y="34"/>
                  </a:cubicBezTo>
                  <a:cubicBezTo>
                    <a:pt x="88" y="25"/>
                    <a:pt x="88" y="25"/>
                    <a:pt x="88" y="25"/>
                  </a:cubicBezTo>
                  <a:close/>
                  <a:moveTo>
                    <a:pt x="116" y="24"/>
                  </a:moveTo>
                  <a:cubicBezTo>
                    <a:pt x="135" y="24"/>
                    <a:pt x="135" y="24"/>
                    <a:pt x="135" y="2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16" y="24"/>
                    <a:pt x="116" y="24"/>
                    <a:pt x="116" y="24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4" name="Freeform 30"/>
            <p:cNvSpPr>
              <a:spLocks noEditPoints="1"/>
            </p:cNvSpPr>
            <p:nvPr/>
          </p:nvSpPr>
          <p:spPr bwMode="auto">
            <a:xfrm>
              <a:off x="5809352" y="2841156"/>
              <a:ext cx="333381" cy="504547"/>
            </a:xfrm>
            <a:custGeom>
              <a:avLst/>
              <a:gdLst>
                <a:gd name="T0" fmla="*/ 163 w 251"/>
                <a:gd name="T1" fmla="*/ 24 h 379"/>
                <a:gd name="T2" fmla="*/ 145 w 251"/>
                <a:gd name="T3" fmla="*/ 34 h 379"/>
                <a:gd name="T4" fmla="*/ 251 w 251"/>
                <a:gd name="T5" fmla="*/ 29 h 379"/>
                <a:gd name="T6" fmla="*/ 194 w 251"/>
                <a:gd name="T7" fmla="*/ 24 h 379"/>
                <a:gd name="T8" fmla="*/ 178 w 251"/>
                <a:gd name="T9" fmla="*/ 34 h 379"/>
                <a:gd name="T10" fmla="*/ 194 w 251"/>
                <a:gd name="T11" fmla="*/ 58 h 379"/>
                <a:gd name="T12" fmla="*/ 0 w 251"/>
                <a:gd name="T13" fmla="*/ 379 h 379"/>
                <a:gd name="T14" fmla="*/ 9 w 251"/>
                <a:gd name="T15" fmla="*/ 361 h 379"/>
                <a:gd name="T16" fmla="*/ 0 w 251"/>
                <a:gd name="T17" fmla="*/ 379 h 379"/>
                <a:gd name="T18" fmla="*/ 9 w 251"/>
                <a:gd name="T19" fmla="*/ 351 h 379"/>
                <a:gd name="T20" fmla="*/ 0 w 251"/>
                <a:gd name="T21" fmla="*/ 332 h 379"/>
                <a:gd name="T22" fmla="*/ 0 w 251"/>
                <a:gd name="T23" fmla="*/ 323 h 379"/>
                <a:gd name="T24" fmla="*/ 9 w 251"/>
                <a:gd name="T25" fmla="*/ 304 h 379"/>
                <a:gd name="T26" fmla="*/ 0 w 251"/>
                <a:gd name="T27" fmla="*/ 323 h 379"/>
                <a:gd name="T28" fmla="*/ 9 w 251"/>
                <a:gd name="T29" fmla="*/ 294 h 379"/>
                <a:gd name="T30" fmla="*/ 0 w 251"/>
                <a:gd name="T31" fmla="*/ 276 h 379"/>
                <a:gd name="T32" fmla="*/ 0 w 251"/>
                <a:gd name="T33" fmla="*/ 266 h 379"/>
                <a:gd name="T34" fmla="*/ 9 w 251"/>
                <a:gd name="T35" fmla="*/ 247 h 379"/>
                <a:gd name="T36" fmla="*/ 0 w 251"/>
                <a:gd name="T37" fmla="*/ 266 h 379"/>
                <a:gd name="T38" fmla="*/ 9 w 251"/>
                <a:gd name="T39" fmla="*/ 238 h 379"/>
                <a:gd name="T40" fmla="*/ 0 w 251"/>
                <a:gd name="T41" fmla="*/ 219 h 379"/>
                <a:gd name="T42" fmla="*/ 0 w 251"/>
                <a:gd name="T43" fmla="*/ 209 h 379"/>
                <a:gd name="T44" fmla="*/ 9 w 251"/>
                <a:gd name="T45" fmla="*/ 191 h 379"/>
                <a:gd name="T46" fmla="*/ 0 w 251"/>
                <a:gd name="T47" fmla="*/ 209 h 379"/>
                <a:gd name="T48" fmla="*/ 9 w 251"/>
                <a:gd name="T49" fmla="*/ 181 h 379"/>
                <a:gd name="T50" fmla="*/ 0 w 251"/>
                <a:gd name="T51" fmla="*/ 162 h 379"/>
                <a:gd name="T52" fmla="*/ 0 w 251"/>
                <a:gd name="T53" fmla="*/ 153 h 379"/>
                <a:gd name="T54" fmla="*/ 9 w 251"/>
                <a:gd name="T55" fmla="*/ 134 h 379"/>
                <a:gd name="T56" fmla="*/ 0 w 251"/>
                <a:gd name="T57" fmla="*/ 153 h 379"/>
                <a:gd name="T58" fmla="*/ 9 w 251"/>
                <a:gd name="T59" fmla="*/ 124 h 379"/>
                <a:gd name="T60" fmla="*/ 1 w 251"/>
                <a:gd name="T61" fmla="*/ 105 h 379"/>
                <a:gd name="T62" fmla="*/ 3 w 251"/>
                <a:gd name="T63" fmla="*/ 95 h 379"/>
                <a:gd name="T64" fmla="*/ 17 w 251"/>
                <a:gd name="T65" fmla="*/ 80 h 379"/>
                <a:gd name="T66" fmla="*/ 3 w 251"/>
                <a:gd name="T67" fmla="*/ 95 h 379"/>
                <a:gd name="T68" fmla="*/ 25 w 251"/>
                <a:gd name="T69" fmla="*/ 51 h 379"/>
                <a:gd name="T70" fmla="*/ 21 w 251"/>
                <a:gd name="T71" fmla="*/ 72 h 379"/>
                <a:gd name="T72" fmla="*/ 32 w 251"/>
                <a:gd name="T73" fmla="*/ 44 h 379"/>
                <a:gd name="T74" fmla="*/ 53 w 251"/>
                <a:gd name="T75" fmla="*/ 43 h 379"/>
                <a:gd name="T76" fmla="*/ 32 w 251"/>
                <a:gd name="T77" fmla="*/ 44 h 379"/>
                <a:gd name="T78" fmla="*/ 78 w 251"/>
                <a:gd name="T79" fmla="*/ 26 h 379"/>
                <a:gd name="T80" fmla="*/ 62 w 251"/>
                <a:gd name="T81" fmla="*/ 39 h 379"/>
                <a:gd name="T82" fmla="*/ 87 w 251"/>
                <a:gd name="T83" fmla="*/ 25 h 379"/>
                <a:gd name="T84" fmla="*/ 107 w 251"/>
                <a:gd name="T85" fmla="*/ 34 h 379"/>
                <a:gd name="T86" fmla="*/ 87 w 251"/>
                <a:gd name="T87" fmla="*/ 25 h 379"/>
                <a:gd name="T88" fmla="*/ 135 w 251"/>
                <a:gd name="T89" fmla="*/ 24 h 379"/>
                <a:gd name="T90" fmla="*/ 116 w 251"/>
                <a:gd name="T91" fmla="*/ 34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1" h="379">
                  <a:moveTo>
                    <a:pt x="145" y="24"/>
                  </a:moveTo>
                  <a:cubicBezTo>
                    <a:pt x="163" y="24"/>
                    <a:pt x="163" y="24"/>
                    <a:pt x="163" y="24"/>
                  </a:cubicBezTo>
                  <a:cubicBezTo>
                    <a:pt x="163" y="34"/>
                    <a:pt x="163" y="34"/>
                    <a:pt x="163" y="34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5" y="24"/>
                    <a:pt x="145" y="24"/>
                    <a:pt x="145" y="24"/>
                  </a:cubicBezTo>
                  <a:close/>
                  <a:moveTo>
                    <a:pt x="251" y="29"/>
                  </a:moveTo>
                  <a:cubicBezTo>
                    <a:pt x="194" y="0"/>
                    <a:pt x="194" y="0"/>
                    <a:pt x="194" y="0"/>
                  </a:cubicBezTo>
                  <a:cubicBezTo>
                    <a:pt x="194" y="24"/>
                    <a:pt x="194" y="24"/>
                    <a:pt x="194" y="24"/>
                  </a:cubicBezTo>
                  <a:cubicBezTo>
                    <a:pt x="178" y="24"/>
                    <a:pt x="178" y="24"/>
                    <a:pt x="178" y="24"/>
                  </a:cubicBezTo>
                  <a:cubicBezTo>
                    <a:pt x="178" y="34"/>
                    <a:pt x="178" y="34"/>
                    <a:pt x="178" y="34"/>
                  </a:cubicBezTo>
                  <a:cubicBezTo>
                    <a:pt x="194" y="34"/>
                    <a:pt x="194" y="34"/>
                    <a:pt x="194" y="34"/>
                  </a:cubicBezTo>
                  <a:cubicBezTo>
                    <a:pt x="194" y="58"/>
                    <a:pt x="194" y="58"/>
                    <a:pt x="194" y="58"/>
                  </a:cubicBezTo>
                  <a:cubicBezTo>
                    <a:pt x="251" y="29"/>
                    <a:pt x="251" y="29"/>
                    <a:pt x="251" y="29"/>
                  </a:cubicBezTo>
                  <a:close/>
                  <a:moveTo>
                    <a:pt x="0" y="379"/>
                  </a:moveTo>
                  <a:cubicBezTo>
                    <a:pt x="9" y="379"/>
                    <a:pt x="9" y="379"/>
                    <a:pt x="9" y="379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0" y="361"/>
                    <a:pt x="0" y="361"/>
                    <a:pt x="0" y="361"/>
                  </a:cubicBezTo>
                  <a:cubicBezTo>
                    <a:pt x="0" y="379"/>
                    <a:pt x="0" y="379"/>
                    <a:pt x="0" y="379"/>
                  </a:cubicBezTo>
                  <a:close/>
                  <a:moveTo>
                    <a:pt x="0" y="351"/>
                  </a:moveTo>
                  <a:cubicBezTo>
                    <a:pt x="9" y="351"/>
                    <a:pt x="9" y="351"/>
                    <a:pt x="9" y="351"/>
                  </a:cubicBezTo>
                  <a:cubicBezTo>
                    <a:pt x="9" y="332"/>
                    <a:pt x="9" y="332"/>
                    <a:pt x="9" y="332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0" y="351"/>
                    <a:pt x="0" y="351"/>
                    <a:pt x="0" y="351"/>
                  </a:cubicBezTo>
                  <a:close/>
                  <a:moveTo>
                    <a:pt x="0" y="323"/>
                  </a:moveTo>
                  <a:cubicBezTo>
                    <a:pt x="9" y="323"/>
                    <a:pt x="9" y="323"/>
                    <a:pt x="9" y="323"/>
                  </a:cubicBezTo>
                  <a:cubicBezTo>
                    <a:pt x="9" y="304"/>
                    <a:pt x="9" y="304"/>
                    <a:pt x="9" y="304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23"/>
                    <a:pt x="0" y="323"/>
                    <a:pt x="0" y="323"/>
                  </a:cubicBezTo>
                  <a:close/>
                  <a:moveTo>
                    <a:pt x="0" y="294"/>
                  </a:moveTo>
                  <a:cubicBezTo>
                    <a:pt x="9" y="294"/>
                    <a:pt x="9" y="294"/>
                    <a:pt x="9" y="294"/>
                  </a:cubicBezTo>
                  <a:cubicBezTo>
                    <a:pt x="9" y="276"/>
                    <a:pt x="9" y="276"/>
                    <a:pt x="9" y="27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94"/>
                    <a:pt x="0" y="294"/>
                    <a:pt x="0" y="294"/>
                  </a:cubicBezTo>
                  <a:close/>
                  <a:moveTo>
                    <a:pt x="0" y="266"/>
                  </a:moveTo>
                  <a:cubicBezTo>
                    <a:pt x="9" y="266"/>
                    <a:pt x="9" y="266"/>
                    <a:pt x="9" y="266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0" y="266"/>
                    <a:pt x="0" y="266"/>
                    <a:pt x="0" y="266"/>
                  </a:cubicBezTo>
                  <a:close/>
                  <a:moveTo>
                    <a:pt x="0" y="238"/>
                  </a:moveTo>
                  <a:cubicBezTo>
                    <a:pt x="9" y="238"/>
                    <a:pt x="9" y="238"/>
                    <a:pt x="9" y="238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38"/>
                    <a:pt x="0" y="238"/>
                    <a:pt x="0" y="238"/>
                  </a:cubicBezTo>
                  <a:close/>
                  <a:moveTo>
                    <a:pt x="0" y="209"/>
                  </a:moveTo>
                  <a:cubicBezTo>
                    <a:pt x="9" y="209"/>
                    <a:pt x="9" y="209"/>
                    <a:pt x="9" y="209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209"/>
                    <a:pt x="0" y="209"/>
                    <a:pt x="0" y="209"/>
                  </a:cubicBezTo>
                  <a:close/>
                  <a:moveTo>
                    <a:pt x="0" y="181"/>
                  </a:moveTo>
                  <a:cubicBezTo>
                    <a:pt x="9" y="181"/>
                    <a:pt x="9" y="181"/>
                    <a:pt x="9" y="181"/>
                  </a:cubicBezTo>
                  <a:cubicBezTo>
                    <a:pt x="9" y="162"/>
                    <a:pt x="9" y="162"/>
                    <a:pt x="9" y="162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81"/>
                    <a:pt x="0" y="181"/>
                    <a:pt x="0" y="181"/>
                  </a:cubicBezTo>
                  <a:close/>
                  <a:moveTo>
                    <a:pt x="0" y="153"/>
                  </a:moveTo>
                  <a:cubicBezTo>
                    <a:pt x="9" y="153"/>
                    <a:pt x="9" y="153"/>
                    <a:pt x="9" y="153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53"/>
                    <a:pt x="0" y="153"/>
                    <a:pt x="0" y="153"/>
                  </a:cubicBezTo>
                  <a:close/>
                  <a:moveTo>
                    <a:pt x="0" y="124"/>
                  </a:moveTo>
                  <a:cubicBezTo>
                    <a:pt x="9" y="124"/>
                    <a:pt x="9" y="124"/>
                    <a:pt x="9" y="124"/>
                  </a:cubicBezTo>
                  <a:cubicBezTo>
                    <a:pt x="11" y="106"/>
                    <a:pt x="11" y="106"/>
                    <a:pt x="11" y="106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0" y="124"/>
                    <a:pt x="0" y="124"/>
                    <a:pt x="0" y="124"/>
                  </a:cubicBezTo>
                  <a:close/>
                  <a:moveTo>
                    <a:pt x="3" y="95"/>
                  </a:moveTo>
                  <a:cubicBezTo>
                    <a:pt x="9" y="76"/>
                    <a:pt x="9" y="76"/>
                    <a:pt x="9" y="76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15" y="85"/>
                    <a:pt x="13" y="92"/>
                    <a:pt x="12" y="97"/>
                  </a:cubicBezTo>
                  <a:cubicBezTo>
                    <a:pt x="3" y="95"/>
                    <a:pt x="3" y="95"/>
                    <a:pt x="3" y="95"/>
                  </a:cubicBezTo>
                  <a:close/>
                  <a:moveTo>
                    <a:pt x="13" y="67"/>
                  </a:moveTo>
                  <a:cubicBezTo>
                    <a:pt x="25" y="51"/>
                    <a:pt x="25" y="51"/>
                    <a:pt x="25" y="51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13" y="67"/>
                    <a:pt x="13" y="67"/>
                    <a:pt x="13" y="67"/>
                  </a:cubicBezTo>
                  <a:close/>
                  <a:moveTo>
                    <a:pt x="32" y="4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2" y="44"/>
                    <a:pt x="32" y="44"/>
                    <a:pt x="32" y="44"/>
                  </a:cubicBezTo>
                  <a:close/>
                  <a:moveTo>
                    <a:pt x="59" y="30"/>
                  </a:moveTo>
                  <a:cubicBezTo>
                    <a:pt x="78" y="26"/>
                    <a:pt x="78" y="26"/>
                    <a:pt x="78" y="26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59" y="30"/>
                    <a:pt x="59" y="30"/>
                    <a:pt x="59" y="30"/>
                  </a:cubicBezTo>
                  <a:close/>
                  <a:moveTo>
                    <a:pt x="87" y="25"/>
                  </a:moveTo>
                  <a:cubicBezTo>
                    <a:pt x="107" y="24"/>
                    <a:pt x="107" y="24"/>
                    <a:pt x="107" y="2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87" y="25"/>
                    <a:pt x="87" y="25"/>
                    <a:pt x="87" y="25"/>
                  </a:cubicBezTo>
                  <a:close/>
                  <a:moveTo>
                    <a:pt x="116" y="24"/>
                  </a:moveTo>
                  <a:cubicBezTo>
                    <a:pt x="135" y="24"/>
                    <a:pt x="135" y="24"/>
                    <a:pt x="135" y="2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16" y="24"/>
                    <a:pt x="116" y="24"/>
                    <a:pt x="116" y="24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5" name="Freeform 31"/>
            <p:cNvSpPr>
              <a:spLocks noEditPoints="1"/>
            </p:cNvSpPr>
            <p:nvPr/>
          </p:nvSpPr>
          <p:spPr bwMode="auto">
            <a:xfrm>
              <a:off x="3643493" y="4411851"/>
              <a:ext cx="505665" cy="335619"/>
            </a:xfrm>
            <a:custGeom>
              <a:avLst/>
              <a:gdLst>
                <a:gd name="T0" fmla="*/ 24 w 380"/>
                <a:gd name="T1" fmla="*/ 88 h 252"/>
                <a:gd name="T2" fmla="*/ 34 w 380"/>
                <a:gd name="T3" fmla="*/ 107 h 252"/>
                <a:gd name="T4" fmla="*/ 29 w 380"/>
                <a:gd name="T5" fmla="*/ 0 h 252"/>
                <a:gd name="T6" fmla="*/ 24 w 380"/>
                <a:gd name="T7" fmla="*/ 58 h 252"/>
                <a:gd name="T8" fmla="*/ 34 w 380"/>
                <a:gd name="T9" fmla="*/ 74 h 252"/>
                <a:gd name="T10" fmla="*/ 58 w 380"/>
                <a:gd name="T11" fmla="*/ 58 h 252"/>
                <a:gd name="T12" fmla="*/ 380 w 380"/>
                <a:gd name="T13" fmla="*/ 252 h 252"/>
                <a:gd name="T14" fmla="*/ 361 w 380"/>
                <a:gd name="T15" fmla="*/ 242 h 252"/>
                <a:gd name="T16" fmla="*/ 380 w 380"/>
                <a:gd name="T17" fmla="*/ 252 h 252"/>
                <a:gd name="T18" fmla="*/ 351 w 380"/>
                <a:gd name="T19" fmla="*/ 242 h 252"/>
                <a:gd name="T20" fmla="*/ 332 w 380"/>
                <a:gd name="T21" fmla="*/ 252 h 252"/>
                <a:gd name="T22" fmla="*/ 323 w 380"/>
                <a:gd name="T23" fmla="*/ 252 h 252"/>
                <a:gd name="T24" fmla="*/ 304 w 380"/>
                <a:gd name="T25" fmla="*/ 242 h 252"/>
                <a:gd name="T26" fmla="*/ 323 w 380"/>
                <a:gd name="T27" fmla="*/ 252 h 252"/>
                <a:gd name="T28" fmla="*/ 295 w 380"/>
                <a:gd name="T29" fmla="*/ 242 h 252"/>
                <a:gd name="T30" fmla="*/ 276 w 380"/>
                <a:gd name="T31" fmla="*/ 252 h 252"/>
                <a:gd name="T32" fmla="*/ 266 w 380"/>
                <a:gd name="T33" fmla="*/ 252 h 252"/>
                <a:gd name="T34" fmla="*/ 247 w 380"/>
                <a:gd name="T35" fmla="*/ 242 h 252"/>
                <a:gd name="T36" fmla="*/ 266 w 380"/>
                <a:gd name="T37" fmla="*/ 252 h 252"/>
                <a:gd name="T38" fmla="*/ 238 w 380"/>
                <a:gd name="T39" fmla="*/ 242 h 252"/>
                <a:gd name="T40" fmla="*/ 219 w 380"/>
                <a:gd name="T41" fmla="*/ 252 h 252"/>
                <a:gd name="T42" fmla="*/ 210 w 380"/>
                <a:gd name="T43" fmla="*/ 252 h 252"/>
                <a:gd name="T44" fmla="*/ 191 w 380"/>
                <a:gd name="T45" fmla="*/ 242 h 252"/>
                <a:gd name="T46" fmla="*/ 210 w 380"/>
                <a:gd name="T47" fmla="*/ 252 h 252"/>
                <a:gd name="T48" fmla="*/ 181 w 380"/>
                <a:gd name="T49" fmla="*/ 242 h 252"/>
                <a:gd name="T50" fmla="*/ 162 w 380"/>
                <a:gd name="T51" fmla="*/ 252 h 252"/>
                <a:gd name="T52" fmla="*/ 153 w 380"/>
                <a:gd name="T53" fmla="*/ 252 h 252"/>
                <a:gd name="T54" fmla="*/ 134 w 380"/>
                <a:gd name="T55" fmla="*/ 242 h 252"/>
                <a:gd name="T56" fmla="*/ 153 w 380"/>
                <a:gd name="T57" fmla="*/ 252 h 252"/>
                <a:gd name="T58" fmla="*/ 125 w 380"/>
                <a:gd name="T59" fmla="*/ 242 h 252"/>
                <a:gd name="T60" fmla="*/ 105 w 380"/>
                <a:gd name="T61" fmla="*/ 251 h 252"/>
                <a:gd name="T62" fmla="*/ 96 w 380"/>
                <a:gd name="T63" fmla="*/ 249 h 252"/>
                <a:gd name="T64" fmla="*/ 80 w 380"/>
                <a:gd name="T65" fmla="*/ 234 h 252"/>
                <a:gd name="T66" fmla="*/ 96 w 380"/>
                <a:gd name="T67" fmla="*/ 249 h 252"/>
                <a:gd name="T68" fmla="*/ 51 w 380"/>
                <a:gd name="T69" fmla="*/ 227 h 252"/>
                <a:gd name="T70" fmla="*/ 72 w 380"/>
                <a:gd name="T71" fmla="*/ 231 h 252"/>
                <a:gd name="T72" fmla="*/ 45 w 380"/>
                <a:gd name="T73" fmla="*/ 220 h 252"/>
                <a:gd name="T74" fmla="*/ 43 w 380"/>
                <a:gd name="T75" fmla="*/ 199 h 252"/>
                <a:gd name="T76" fmla="*/ 45 w 380"/>
                <a:gd name="T77" fmla="*/ 220 h 252"/>
                <a:gd name="T78" fmla="*/ 26 w 380"/>
                <a:gd name="T79" fmla="*/ 174 h 252"/>
                <a:gd name="T80" fmla="*/ 40 w 380"/>
                <a:gd name="T81" fmla="*/ 190 h 252"/>
                <a:gd name="T82" fmla="*/ 25 w 380"/>
                <a:gd name="T83" fmla="*/ 164 h 252"/>
                <a:gd name="T84" fmla="*/ 34 w 380"/>
                <a:gd name="T85" fmla="*/ 145 h 252"/>
                <a:gd name="T86" fmla="*/ 25 w 380"/>
                <a:gd name="T87" fmla="*/ 164 h 252"/>
                <a:gd name="T88" fmla="*/ 24 w 380"/>
                <a:gd name="T89" fmla="*/ 117 h 252"/>
                <a:gd name="T90" fmla="*/ 34 w 380"/>
                <a:gd name="T91" fmla="*/ 136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80" h="252">
                  <a:moveTo>
                    <a:pt x="24" y="107"/>
                  </a:moveTo>
                  <a:cubicBezTo>
                    <a:pt x="24" y="88"/>
                    <a:pt x="24" y="88"/>
                    <a:pt x="24" y="88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4" y="107"/>
                    <a:pt x="34" y="107"/>
                    <a:pt x="34" y="107"/>
                  </a:cubicBezTo>
                  <a:cubicBezTo>
                    <a:pt x="24" y="107"/>
                    <a:pt x="24" y="107"/>
                    <a:pt x="24" y="107"/>
                  </a:cubicBezTo>
                  <a:close/>
                  <a:moveTo>
                    <a:pt x="29" y="0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29" y="0"/>
                    <a:pt x="29" y="0"/>
                    <a:pt x="29" y="0"/>
                  </a:cubicBezTo>
                  <a:close/>
                  <a:moveTo>
                    <a:pt x="380" y="252"/>
                  </a:moveTo>
                  <a:cubicBezTo>
                    <a:pt x="380" y="242"/>
                    <a:pt x="380" y="242"/>
                    <a:pt x="380" y="242"/>
                  </a:cubicBezTo>
                  <a:cubicBezTo>
                    <a:pt x="361" y="242"/>
                    <a:pt x="361" y="242"/>
                    <a:pt x="361" y="242"/>
                  </a:cubicBezTo>
                  <a:cubicBezTo>
                    <a:pt x="361" y="252"/>
                    <a:pt x="361" y="252"/>
                    <a:pt x="361" y="252"/>
                  </a:cubicBezTo>
                  <a:cubicBezTo>
                    <a:pt x="380" y="252"/>
                    <a:pt x="380" y="252"/>
                    <a:pt x="380" y="252"/>
                  </a:cubicBezTo>
                  <a:close/>
                  <a:moveTo>
                    <a:pt x="351" y="252"/>
                  </a:moveTo>
                  <a:cubicBezTo>
                    <a:pt x="351" y="242"/>
                    <a:pt x="351" y="242"/>
                    <a:pt x="351" y="242"/>
                  </a:cubicBezTo>
                  <a:cubicBezTo>
                    <a:pt x="332" y="242"/>
                    <a:pt x="332" y="242"/>
                    <a:pt x="332" y="242"/>
                  </a:cubicBezTo>
                  <a:cubicBezTo>
                    <a:pt x="332" y="252"/>
                    <a:pt x="332" y="252"/>
                    <a:pt x="332" y="252"/>
                  </a:cubicBezTo>
                  <a:cubicBezTo>
                    <a:pt x="351" y="252"/>
                    <a:pt x="351" y="252"/>
                    <a:pt x="351" y="252"/>
                  </a:cubicBezTo>
                  <a:close/>
                  <a:moveTo>
                    <a:pt x="323" y="252"/>
                  </a:moveTo>
                  <a:cubicBezTo>
                    <a:pt x="323" y="242"/>
                    <a:pt x="323" y="242"/>
                    <a:pt x="323" y="242"/>
                  </a:cubicBezTo>
                  <a:cubicBezTo>
                    <a:pt x="304" y="242"/>
                    <a:pt x="304" y="242"/>
                    <a:pt x="304" y="242"/>
                  </a:cubicBezTo>
                  <a:cubicBezTo>
                    <a:pt x="304" y="252"/>
                    <a:pt x="304" y="252"/>
                    <a:pt x="304" y="252"/>
                  </a:cubicBezTo>
                  <a:cubicBezTo>
                    <a:pt x="323" y="252"/>
                    <a:pt x="323" y="252"/>
                    <a:pt x="323" y="252"/>
                  </a:cubicBezTo>
                  <a:close/>
                  <a:moveTo>
                    <a:pt x="295" y="252"/>
                  </a:moveTo>
                  <a:cubicBezTo>
                    <a:pt x="295" y="242"/>
                    <a:pt x="295" y="242"/>
                    <a:pt x="295" y="242"/>
                  </a:cubicBezTo>
                  <a:cubicBezTo>
                    <a:pt x="276" y="242"/>
                    <a:pt x="276" y="242"/>
                    <a:pt x="276" y="242"/>
                  </a:cubicBezTo>
                  <a:cubicBezTo>
                    <a:pt x="276" y="252"/>
                    <a:pt x="276" y="252"/>
                    <a:pt x="276" y="252"/>
                  </a:cubicBezTo>
                  <a:cubicBezTo>
                    <a:pt x="295" y="252"/>
                    <a:pt x="295" y="252"/>
                    <a:pt x="295" y="252"/>
                  </a:cubicBezTo>
                  <a:close/>
                  <a:moveTo>
                    <a:pt x="266" y="252"/>
                  </a:moveTo>
                  <a:cubicBezTo>
                    <a:pt x="266" y="242"/>
                    <a:pt x="266" y="242"/>
                    <a:pt x="266" y="242"/>
                  </a:cubicBezTo>
                  <a:cubicBezTo>
                    <a:pt x="247" y="242"/>
                    <a:pt x="247" y="242"/>
                    <a:pt x="247" y="242"/>
                  </a:cubicBezTo>
                  <a:cubicBezTo>
                    <a:pt x="247" y="252"/>
                    <a:pt x="247" y="252"/>
                    <a:pt x="247" y="252"/>
                  </a:cubicBezTo>
                  <a:cubicBezTo>
                    <a:pt x="266" y="252"/>
                    <a:pt x="266" y="252"/>
                    <a:pt x="266" y="252"/>
                  </a:cubicBezTo>
                  <a:close/>
                  <a:moveTo>
                    <a:pt x="238" y="252"/>
                  </a:moveTo>
                  <a:cubicBezTo>
                    <a:pt x="238" y="242"/>
                    <a:pt x="238" y="242"/>
                    <a:pt x="238" y="242"/>
                  </a:cubicBezTo>
                  <a:cubicBezTo>
                    <a:pt x="219" y="242"/>
                    <a:pt x="219" y="242"/>
                    <a:pt x="219" y="242"/>
                  </a:cubicBezTo>
                  <a:cubicBezTo>
                    <a:pt x="219" y="252"/>
                    <a:pt x="219" y="252"/>
                    <a:pt x="219" y="252"/>
                  </a:cubicBezTo>
                  <a:cubicBezTo>
                    <a:pt x="238" y="252"/>
                    <a:pt x="238" y="252"/>
                    <a:pt x="238" y="252"/>
                  </a:cubicBezTo>
                  <a:close/>
                  <a:moveTo>
                    <a:pt x="210" y="252"/>
                  </a:moveTo>
                  <a:cubicBezTo>
                    <a:pt x="210" y="242"/>
                    <a:pt x="210" y="242"/>
                    <a:pt x="210" y="242"/>
                  </a:cubicBezTo>
                  <a:cubicBezTo>
                    <a:pt x="191" y="242"/>
                    <a:pt x="191" y="242"/>
                    <a:pt x="191" y="242"/>
                  </a:cubicBezTo>
                  <a:cubicBezTo>
                    <a:pt x="191" y="252"/>
                    <a:pt x="191" y="252"/>
                    <a:pt x="191" y="252"/>
                  </a:cubicBezTo>
                  <a:cubicBezTo>
                    <a:pt x="210" y="252"/>
                    <a:pt x="210" y="252"/>
                    <a:pt x="210" y="252"/>
                  </a:cubicBezTo>
                  <a:close/>
                  <a:moveTo>
                    <a:pt x="181" y="252"/>
                  </a:moveTo>
                  <a:cubicBezTo>
                    <a:pt x="181" y="242"/>
                    <a:pt x="181" y="242"/>
                    <a:pt x="181" y="242"/>
                  </a:cubicBezTo>
                  <a:cubicBezTo>
                    <a:pt x="162" y="242"/>
                    <a:pt x="162" y="242"/>
                    <a:pt x="162" y="242"/>
                  </a:cubicBezTo>
                  <a:cubicBezTo>
                    <a:pt x="162" y="252"/>
                    <a:pt x="162" y="252"/>
                    <a:pt x="162" y="252"/>
                  </a:cubicBezTo>
                  <a:cubicBezTo>
                    <a:pt x="181" y="252"/>
                    <a:pt x="181" y="252"/>
                    <a:pt x="181" y="252"/>
                  </a:cubicBezTo>
                  <a:close/>
                  <a:moveTo>
                    <a:pt x="153" y="252"/>
                  </a:moveTo>
                  <a:cubicBezTo>
                    <a:pt x="153" y="242"/>
                    <a:pt x="153" y="242"/>
                    <a:pt x="153" y="242"/>
                  </a:cubicBezTo>
                  <a:cubicBezTo>
                    <a:pt x="134" y="242"/>
                    <a:pt x="134" y="242"/>
                    <a:pt x="134" y="242"/>
                  </a:cubicBezTo>
                  <a:cubicBezTo>
                    <a:pt x="134" y="252"/>
                    <a:pt x="134" y="252"/>
                    <a:pt x="134" y="252"/>
                  </a:cubicBezTo>
                  <a:cubicBezTo>
                    <a:pt x="153" y="252"/>
                    <a:pt x="153" y="252"/>
                    <a:pt x="153" y="252"/>
                  </a:cubicBezTo>
                  <a:close/>
                  <a:moveTo>
                    <a:pt x="125" y="252"/>
                  </a:moveTo>
                  <a:cubicBezTo>
                    <a:pt x="125" y="242"/>
                    <a:pt x="125" y="242"/>
                    <a:pt x="125" y="242"/>
                  </a:cubicBezTo>
                  <a:cubicBezTo>
                    <a:pt x="106" y="241"/>
                    <a:pt x="106" y="241"/>
                    <a:pt x="106" y="241"/>
                  </a:cubicBezTo>
                  <a:cubicBezTo>
                    <a:pt x="105" y="251"/>
                    <a:pt x="105" y="251"/>
                    <a:pt x="105" y="251"/>
                  </a:cubicBezTo>
                  <a:cubicBezTo>
                    <a:pt x="125" y="252"/>
                    <a:pt x="125" y="252"/>
                    <a:pt x="125" y="252"/>
                  </a:cubicBezTo>
                  <a:close/>
                  <a:moveTo>
                    <a:pt x="96" y="249"/>
                  </a:moveTo>
                  <a:cubicBezTo>
                    <a:pt x="77" y="243"/>
                    <a:pt x="77" y="243"/>
                    <a:pt x="77" y="243"/>
                  </a:cubicBezTo>
                  <a:cubicBezTo>
                    <a:pt x="80" y="234"/>
                    <a:pt x="80" y="234"/>
                    <a:pt x="80" y="234"/>
                  </a:cubicBezTo>
                  <a:cubicBezTo>
                    <a:pt x="86" y="237"/>
                    <a:pt x="92" y="238"/>
                    <a:pt x="97" y="240"/>
                  </a:cubicBezTo>
                  <a:cubicBezTo>
                    <a:pt x="96" y="249"/>
                    <a:pt x="96" y="249"/>
                    <a:pt x="96" y="249"/>
                  </a:cubicBezTo>
                  <a:close/>
                  <a:moveTo>
                    <a:pt x="68" y="239"/>
                  </a:moveTo>
                  <a:cubicBezTo>
                    <a:pt x="51" y="227"/>
                    <a:pt x="51" y="227"/>
                    <a:pt x="51" y="227"/>
                  </a:cubicBezTo>
                  <a:cubicBezTo>
                    <a:pt x="58" y="220"/>
                    <a:pt x="58" y="220"/>
                    <a:pt x="58" y="220"/>
                  </a:cubicBezTo>
                  <a:cubicBezTo>
                    <a:pt x="72" y="231"/>
                    <a:pt x="72" y="231"/>
                    <a:pt x="72" y="231"/>
                  </a:cubicBezTo>
                  <a:cubicBezTo>
                    <a:pt x="68" y="239"/>
                    <a:pt x="68" y="239"/>
                    <a:pt x="68" y="239"/>
                  </a:cubicBezTo>
                  <a:close/>
                  <a:moveTo>
                    <a:pt x="45" y="220"/>
                  </a:moveTo>
                  <a:cubicBezTo>
                    <a:pt x="34" y="202"/>
                    <a:pt x="34" y="202"/>
                    <a:pt x="34" y="202"/>
                  </a:cubicBezTo>
                  <a:cubicBezTo>
                    <a:pt x="43" y="199"/>
                    <a:pt x="43" y="199"/>
                    <a:pt x="43" y="199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45" y="220"/>
                    <a:pt x="45" y="220"/>
                    <a:pt x="45" y="220"/>
                  </a:cubicBezTo>
                  <a:close/>
                  <a:moveTo>
                    <a:pt x="31" y="193"/>
                  </a:moveTo>
                  <a:cubicBezTo>
                    <a:pt x="26" y="174"/>
                    <a:pt x="26" y="174"/>
                    <a:pt x="26" y="174"/>
                  </a:cubicBezTo>
                  <a:cubicBezTo>
                    <a:pt x="36" y="173"/>
                    <a:pt x="36" y="173"/>
                    <a:pt x="36" y="173"/>
                  </a:cubicBezTo>
                  <a:cubicBezTo>
                    <a:pt x="40" y="190"/>
                    <a:pt x="40" y="190"/>
                    <a:pt x="40" y="190"/>
                  </a:cubicBezTo>
                  <a:cubicBezTo>
                    <a:pt x="31" y="193"/>
                    <a:pt x="31" y="193"/>
                    <a:pt x="31" y="193"/>
                  </a:cubicBezTo>
                  <a:close/>
                  <a:moveTo>
                    <a:pt x="25" y="164"/>
                  </a:moveTo>
                  <a:cubicBezTo>
                    <a:pt x="24" y="145"/>
                    <a:pt x="24" y="145"/>
                    <a:pt x="2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4" y="164"/>
                    <a:pt x="34" y="164"/>
                    <a:pt x="34" y="164"/>
                  </a:cubicBezTo>
                  <a:cubicBezTo>
                    <a:pt x="25" y="164"/>
                    <a:pt x="25" y="164"/>
                    <a:pt x="25" y="164"/>
                  </a:cubicBezTo>
                  <a:close/>
                  <a:moveTo>
                    <a:pt x="24" y="136"/>
                  </a:moveTo>
                  <a:cubicBezTo>
                    <a:pt x="24" y="117"/>
                    <a:pt x="24" y="117"/>
                    <a:pt x="24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4" y="136"/>
                    <a:pt x="34" y="136"/>
                    <a:pt x="34" y="136"/>
                  </a:cubicBezTo>
                  <a:cubicBezTo>
                    <a:pt x="24" y="136"/>
                    <a:pt x="24" y="136"/>
                    <a:pt x="24" y="136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6" name="Freeform 32"/>
            <p:cNvSpPr>
              <a:spLocks noEditPoints="1"/>
            </p:cNvSpPr>
            <p:nvPr/>
          </p:nvSpPr>
          <p:spPr bwMode="auto">
            <a:xfrm>
              <a:off x="4953524" y="3667897"/>
              <a:ext cx="512378" cy="77192"/>
            </a:xfrm>
            <a:custGeom>
              <a:avLst/>
              <a:gdLst>
                <a:gd name="T0" fmla="*/ 359 w 458"/>
                <a:gd name="T1" fmla="*/ 30 h 69"/>
                <a:gd name="T2" fmla="*/ 336 w 458"/>
                <a:gd name="T3" fmla="*/ 40 h 69"/>
                <a:gd name="T4" fmla="*/ 336 w 458"/>
                <a:gd name="T5" fmla="*/ 30 h 69"/>
                <a:gd name="T6" fmla="*/ 389 w 458"/>
                <a:gd name="T7" fmla="*/ 0 h 69"/>
                <a:gd name="T8" fmla="*/ 370 w 458"/>
                <a:gd name="T9" fmla="*/ 30 h 69"/>
                <a:gd name="T10" fmla="*/ 389 w 458"/>
                <a:gd name="T11" fmla="*/ 40 h 69"/>
                <a:gd name="T12" fmla="*/ 458 w 458"/>
                <a:gd name="T13" fmla="*/ 34 h 69"/>
                <a:gd name="T14" fmla="*/ 0 w 458"/>
                <a:gd name="T15" fmla="*/ 30 h 69"/>
                <a:gd name="T16" fmla="*/ 22 w 458"/>
                <a:gd name="T17" fmla="*/ 40 h 69"/>
                <a:gd name="T18" fmla="*/ 0 w 458"/>
                <a:gd name="T19" fmla="*/ 30 h 69"/>
                <a:gd name="T20" fmla="*/ 33 w 458"/>
                <a:gd name="T21" fmla="*/ 30 h 69"/>
                <a:gd name="T22" fmla="*/ 56 w 458"/>
                <a:gd name="T23" fmla="*/ 40 h 69"/>
                <a:gd name="T24" fmla="*/ 33 w 458"/>
                <a:gd name="T25" fmla="*/ 30 h 69"/>
                <a:gd name="T26" fmla="*/ 66 w 458"/>
                <a:gd name="T27" fmla="*/ 30 h 69"/>
                <a:gd name="T28" fmla="*/ 89 w 458"/>
                <a:gd name="T29" fmla="*/ 40 h 69"/>
                <a:gd name="T30" fmla="*/ 66 w 458"/>
                <a:gd name="T31" fmla="*/ 30 h 69"/>
                <a:gd name="T32" fmla="*/ 101 w 458"/>
                <a:gd name="T33" fmla="*/ 30 h 69"/>
                <a:gd name="T34" fmla="*/ 123 w 458"/>
                <a:gd name="T35" fmla="*/ 40 h 69"/>
                <a:gd name="T36" fmla="*/ 101 w 458"/>
                <a:gd name="T37" fmla="*/ 30 h 69"/>
                <a:gd name="T38" fmla="*/ 134 w 458"/>
                <a:gd name="T39" fmla="*/ 30 h 69"/>
                <a:gd name="T40" fmla="*/ 157 w 458"/>
                <a:gd name="T41" fmla="*/ 40 h 69"/>
                <a:gd name="T42" fmla="*/ 134 w 458"/>
                <a:gd name="T43" fmla="*/ 30 h 69"/>
                <a:gd name="T44" fmla="*/ 167 w 458"/>
                <a:gd name="T45" fmla="*/ 30 h 69"/>
                <a:gd name="T46" fmla="*/ 190 w 458"/>
                <a:gd name="T47" fmla="*/ 40 h 69"/>
                <a:gd name="T48" fmla="*/ 167 w 458"/>
                <a:gd name="T49" fmla="*/ 30 h 69"/>
                <a:gd name="T50" fmla="*/ 202 w 458"/>
                <a:gd name="T51" fmla="*/ 30 h 69"/>
                <a:gd name="T52" fmla="*/ 224 w 458"/>
                <a:gd name="T53" fmla="*/ 40 h 69"/>
                <a:gd name="T54" fmla="*/ 202 w 458"/>
                <a:gd name="T55" fmla="*/ 30 h 69"/>
                <a:gd name="T56" fmla="*/ 235 w 458"/>
                <a:gd name="T57" fmla="*/ 30 h 69"/>
                <a:gd name="T58" fmla="*/ 258 w 458"/>
                <a:gd name="T59" fmla="*/ 40 h 69"/>
                <a:gd name="T60" fmla="*/ 235 w 458"/>
                <a:gd name="T61" fmla="*/ 30 h 69"/>
                <a:gd name="T62" fmla="*/ 268 w 458"/>
                <a:gd name="T63" fmla="*/ 30 h 69"/>
                <a:gd name="T64" fmla="*/ 291 w 458"/>
                <a:gd name="T65" fmla="*/ 40 h 69"/>
                <a:gd name="T66" fmla="*/ 268 w 458"/>
                <a:gd name="T67" fmla="*/ 30 h 69"/>
                <a:gd name="T68" fmla="*/ 303 w 458"/>
                <a:gd name="T69" fmla="*/ 30 h 69"/>
                <a:gd name="T70" fmla="*/ 326 w 458"/>
                <a:gd name="T71" fmla="*/ 40 h 69"/>
                <a:gd name="T72" fmla="*/ 303 w 458"/>
                <a:gd name="T73" fmla="*/ 3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8" h="69">
                  <a:moveTo>
                    <a:pt x="336" y="30"/>
                  </a:moveTo>
                  <a:lnTo>
                    <a:pt x="359" y="30"/>
                  </a:lnTo>
                  <a:lnTo>
                    <a:pt x="359" y="40"/>
                  </a:lnTo>
                  <a:lnTo>
                    <a:pt x="336" y="40"/>
                  </a:lnTo>
                  <a:lnTo>
                    <a:pt x="336" y="30"/>
                  </a:lnTo>
                  <a:lnTo>
                    <a:pt x="336" y="30"/>
                  </a:lnTo>
                  <a:close/>
                  <a:moveTo>
                    <a:pt x="458" y="34"/>
                  </a:moveTo>
                  <a:lnTo>
                    <a:pt x="389" y="0"/>
                  </a:lnTo>
                  <a:lnTo>
                    <a:pt x="389" y="30"/>
                  </a:lnTo>
                  <a:lnTo>
                    <a:pt x="370" y="30"/>
                  </a:lnTo>
                  <a:lnTo>
                    <a:pt x="370" y="40"/>
                  </a:lnTo>
                  <a:lnTo>
                    <a:pt x="389" y="40"/>
                  </a:lnTo>
                  <a:lnTo>
                    <a:pt x="389" y="69"/>
                  </a:lnTo>
                  <a:lnTo>
                    <a:pt x="458" y="34"/>
                  </a:lnTo>
                  <a:lnTo>
                    <a:pt x="458" y="34"/>
                  </a:lnTo>
                  <a:close/>
                  <a:moveTo>
                    <a:pt x="0" y="30"/>
                  </a:moveTo>
                  <a:lnTo>
                    <a:pt x="22" y="30"/>
                  </a:lnTo>
                  <a:lnTo>
                    <a:pt x="22" y="40"/>
                  </a:lnTo>
                  <a:lnTo>
                    <a:pt x="0" y="40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33" y="30"/>
                  </a:moveTo>
                  <a:lnTo>
                    <a:pt x="56" y="30"/>
                  </a:lnTo>
                  <a:lnTo>
                    <a:pt x="56" y="40"/>
                  </a:lnTo>
                  <a:lnTo>
                    <a:pt x="33" y="40"/>
                  </a:lnTo>
                  <a:lnTo>
                    <a:pt x="33" y="30"/>
                  </a:lnTo>
                  <a:lnTo>
                    <a:pt x="33" y="30"/>
                  </a:lnTo>
                  <a:close/>
                  <a:moveTo>
                    <a:pt x="66" y="30"/>
                  </a:moveTo>
                  <a:lnTo>
                    <a:pt x="89" y="30"/>
                  </a:lnTo>
                  <a:lnTo>
                    <a:pt x="89" y="40"/>
                  </a:lnTo>
                  <a:lnTo>
                    <a:pt x="66" y="40"/>
                  </a:lnTo>
                  <a:lnTo>
                    <a:pt x="66" y="30"/>
                  </a:lnTo>
                  <a:lnTo>
                    <a:pt x="66" y="30"/>
                  </a:lnTo>
                  <a:close/>
                  <a:moveTo>
                    <a:pt x="101" y="30"/>
                  </a:moveTo>
                  <a:lnTo>
                    <a:pt x="123" y="30"/>
                  </a:lnTo>
                  <a:lnTo>
                    <a:pt x="123" y="40"/>
                  </a:lnTo>
                  <a:lnTo>
                    <a:pt x="101" y="40"/>
                  </a:lnTo>
                  <a:lnTo>
                    <a:pt x="101" y="30"/>
                  </a:lnTo>
                  <a:lnTo>
                    <a:pt x="101" y="30"/>
                  </a:lnTo>
                  <a:close/>
                  <a:moveTo>
                    <a:pt x="134" y="30"/>
                  </a:moveTo>
                  <a:lnTo>
                    <a:pt x="157" y="30"/>
                  </a:lnTo>
                  <a:lnTo>
                    <a:pt x="157" y="40"/>
                  </a:lnTo>
                  <a:lnTo>
                    <a:pt x="134" y="40"/>
                  </a:lnTo>
                  <a:lnTo>
                    <a:pt x="134" y="30"/>
                  </a:lnTo>
                  <a:lnTo>
                    <a:pt x="134" y="30"/>
                  </a:lnTo>
                  <a:close/>
                  <a:moveTo>
                    <a:pt x="167" y="30"/>
                  </a:moveTo>
                  <a:lnTo>
                    <a:pt x="190" y="30"/>
                  </a:lnTo>
                  <a:lnTo>
                    <a:pt x="190" y="40"/>
                  </a:lnTo>
                  <a:lnTo>
                    <a:pt x="167" y="40"/>
                  </a:lnTo>
                  <a:lnTo>
                    <a:pt x="167" y="30"/>
                  </a:lnTo>
                  <a:lnTo>
                    <a:pt x="167" y="30"/>
                  </a:lnTo>
                  <a:close/>
                  <a:moveTo>
                    <a:pt x="202" y="30"/>
                  </a:moveTo>
                  <a:lnTo>
                    <a:pt x="224" y="30"/>
                  </a:lnTo>
                  <a:lnTo>
                    <a:pt x="224" y="40"/>
                  </a:lnTo>
                  <a:lnTo>
                    <a:pt x="202" y="40"/>
                  </a:lnTo>
                  <a:lnTo>
                    <a:pt x="202" y="30"/>
                  </a:lnTo>
                  <a:lnTo>
                    <a:pt x="202" y="30"/>
                  </a:lnTo>
                  <a:close/>
                  <a:moveTo>
                    <a:pt x="235" y="30"/>
                  </a:moveTo>
                  <a:lnTo>
                    <a:pt x="258" y="30"/>
                  </a:lnTo>
                  <a:lnTo>
                    <a:pt x="258" y="40"/>
                  </a:lnTo>
                  <a:lnTo>
                    <a:pt x="235" y="40"/>
                  </a:lnTo>
                  <a:lnTo>
                    <a:pt x="235" y="30"/>
                  </a:lnTo>
                  <a:lnTo>
                    <a:pt x="235" y="30"/>
                  </a:lnTo>
                  <a:close/>
                  <a:moveTo>
                    <a:pt x="268" y="30"/>
                  </a:moveTo>
                  <a:lnTo>
                    <a:pt x="291" y="30"/>
                  </a:lnTo>
                  <a:lnTo>
                    <a:pt x="291" y="40"/>
                  </a:lnTo>
                  <a:lnTo>
                    <a:pt x="268" y="40"/>
                  </a:lnTo>
                  <a:lnTo>
                    <a:pt x="268" y="30"/>
                  </a:lnTo>
                  <a:lnTo>
                    <a:pt x="268" y="30"/>
                  </a:lnTo>
                  <a:close/>
                  <a:moveTo>
                    <a:pt x="303" y="30"/>
                  </a:moveTo>
                  <a:lnTo>
                    <a:pt x="326" y="30"/>
                  </a:lnTo>
                  <a:lnTo>
                    <a:pt x="326" y="40"/>
                  </a:lnTo>
                  <a:lnTo>
                    <a:pt x="303" y="40"/>
                  </a:lnTo>
                  <a:lnTo>
                    <a:pt x="303" y="30"/>
                  </a:lnTo>
                  <a:lnTo>
                    <a:pt x="303" y="3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7" name="Freeform 33"/>
            <p:cNvSpPr>
              <a:spLocks noEditPoints="1"/>
            </p:cNvSpPr>
            <p:nvPr/>
          </p:nvSpPr>
          <p:spPr bwMode="auto">
            <a:xfrm>
              <a:off x="4739847" y="3043646"/>
              <a:ext cx="513497" cy="76074"/>
            </a:xfrm>
            <a:custGeom>
              <a:avLst/>
              <a:gdLst>
                <a:gd name="T0" fmla="*/ 361 w 459"/>
                <a:gd name="T1" fmla="*/ 29 h 68"/>
                <a:gd name="T2" fmla="*/ 338 w 459"/>
                <a:gd name="T3" fmla="*/ 39 h 68"/>
                <a:gd name="T4" fmla="*/ 338 w 459"/>
                <a:gd name="T5" fmla="*/ 29 h 68"/>
                <a:gd name="T6" fmla="*/ 390 w 459"/>
                <a:gd name="T7" fmla="*/ 0 h 68"/>
                <a:gd name="T8" fmla="*/ 371 w 459"/>
                <a:gd name="T9" fmla="*/ 29 h 68"/>
                <a:gd name="T10" fmla="*/ 390 w 459"/>
                <a:gd name="T11" fmla="*/ 39 h 68"/>
                <a:gd name="T12" fmla="*/ 459 w 459"/>
                <a:gd name="T13" fmla="*/ 33 h 68"/>
                <a:gd name="T14" fmla="*/ 0 w 459"/>
                <a:gd name="T15" fmla="*/ 29 h 68"/>
                <a:gd name="T16" fmla="*/ 23 w 459"/>
                <a:gd name="T17" fmla="*/ 39 h 68"/>
                <a:gd name="T18" fmla="*/ 0 w 459"/>
                <a:gd name="T19" fmla="*/ 29 h 68"/>
                <a:gd name="T20" fmla="*/ 35 w 459"/>
                <a:gd name="T21" fmla="*/ 29 h 68"/>
                <a:gd name="T22" fmla="*/ 57 w 459"/>
                <a:gd name="T23" fmla="*/ 39 h 68"/>
                <a:gd name="T24" fmla="*/ 35 w 459"/>
                <a:gd name="T25" fmla="*/ 29 h 68"/>
                <a:gd name="T26" fmla="*/ 68 w 459"/>
                <a:gd name="T27" fmla="*/ 29 h 68"/>
                <a:gd name="T28" fmla="*/ 91 w 459"/>
                <a:gd name="T29" fmla="*/ 39 h 68"/>
                <a:gd name="T30" fmla="*/ 68 w 459"/>
                <a:gd name="T31" fmla="*/ 29 h 68"/>
                <a:gd name="T32" fmla="*/ 101 w 459"/>
                <a:gd name="T33" fmla="*/ 29 h 68"/>
                <a:gd name="T34" fmla="*/ 124 w 459"/>
                <a:gd name="T35" fmla="*/ 39 h 68"/>
                <a:gd name="T36" fmla="*/ 101 w 459"/>
                <a:gd name="T37" fmla="*/ 29 h 68"/>
                <a:gd name="T38" fmla="*/ 136 w 459"/>
                <a:gd name="T39" fmla="*/ 29 h 68"/>
                <a:gd name="T40" fmla="*/ 159 w 459"/>
                <a:gd name="T41" fmla="*/ 39 h 68"/>
                <a:gd name="T42" fmla="*/ 136 w 459"/>
                <a:gd name="T43" fmla="*/ 29 h 68"/>
                <a:gd name="T44" fmla="*/ 169 w 459"/>
                <a:gd name="T45" fmla="*/ 29 h 68"/>
                <a:gd name="T46" fmla="*/ 192 w 459"/>
                <a:gd name="T47" fmla="*/ 39 h 68"/>
                <a:gd name="T48" fmla="*/ 169 w 459"/>
                <a:gd name="T49" fmla="*/ 29 h 68"/>
                <a:gd name="T50" fmla="*/ 203 w 459"/>
                <a:gd name="T51" fmla="*/ 29 h 68"/>
                <a:gd name="T52" fmla="*/ 225 w 459"/>
                <a:gd name="T53" fmla="*/ 39 h 68"/>
                <a:gd name="T54" fmla="*/ 203 w 459"/>
                <a:gd name="T55" fmla="*/ 29 h 68"/>
                <a:gd name="T56" fmla="*/ 237 w 459"/>
                <a:gd name="T57" fmla="*/ 29 h 68"/>
                <a:gd name="T58" fmla="*/ 260 w 459"/>
                <a:gd name="T59" fmla="*/ 39 h 68"/>
                <a:gd name="T60" fmla="*/ 237 w 459"/>
                <a:gd name="T61" fmla="*/ 29 h 68"/>
                <a:gd name="T62" fmla="*/ 270 w 459"/>
                <a:gd name="T63" fmla="*/ 29 h 68"/>
                <a:gd name="T64" fmla="*/ 293 w 459"/>
                <a:gd name="T65" fmla="*/ 39 h 68"/>
                <a:gd name="T66" fmla="*/ 270 w 459"/>
                <a:gd name="T67" fmla="*/ 29 h 68"/>
                <a:gd name="T68" fmla="*/ 304 w 459"/>
                <a:gd name="T69" fmla="*/ 29 h 68"/>
                <a:gd name="T70" fmla="*/ 326 w 459"/>
                <a:gd name="T71" fmla="*/ 39 h 68"/>
                <a:gd name="T72" fmla="*/ 304 w 459"/>
                <a:gd name="T73" fmla="*/ 2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9" h="68">
                  <a:moveTo>
                    <a:pt x="338" y="29"/>
                  </a:moveTo>
                  <a:lnTo>
                    <a:pt x="361" y="29"/>
                  </a:lnTo>
                  <a:lnTo>
                    <a:pt x="361" y="39"/>
                  </a:lnTo>
                  <a:lnTo>
                    <a:pt x="338" y="39"/>
                  </a:lnTo>
                  <a:lnTo>
                    <a:pt x="338" y="29"/>
                  </a:lnTo>
                  <a:lnTo>
                    <a:pt x="338" y="29"/>
                  </a:lnTo>
                  <a:close/>
                  <a:moveTo>
                    <a:pt x="459" y="33"/>
                  </a:moveTo>
                  <a:lnTo>
                    <a:pt x="390" y="0"/>
                  </a:lnTo>
                  <a:lnTo>
                    <a:pt x="390" y="29"/>
                  </a:lnTo>
                  <a:lnTo>
                    <a:pt x="371" y="29"/>
                  </a:lnTo>
                  <a:lnTo>
                    <a:pt x="371" y="39"/>
                  </a:lnTo>
                  <a:lnTo>
                    <a:pt x="390" y="39"/>
                  </a:lnTo>
                  <a:lnTo>
                    <a:pt x="390" y="68"/>
                  </a:lnTo>
                  <a:lnTo>
                    <a:pt x="459" y="33"/>
                  </a:lnTo>
                  <a:lnTo>
                    <a:pt x="459" y="33"/>
                  </a:lnTo>
                  <a:close/>
                  <a:moveTo>
                    <a:pt x="0" y="29"/>
                  </a:moveTo>
                  <a:lnTo>
                    <a:pt x="23" y="29"/>
                  </a:lnTo>
                  <a:lnTo>
                    <a:pt x="23" y="39"/>
                  </a:lnTo>
                  <a:lnTo>
                    <a:pt x="0" y="39"/>
                  </a:lnTo>
                  <a:lnTo>
                    <a:pt x="0" y="29"/>
                  </a:lnTo>
                  <a:lnTo>
                    <a:pt x="0" y="29"/>
                  </a:lnTo>
                  <a:close/>
                  <a:moveTo>
                    <a:pt x="35" y="29"/>
                  </a:moveTo>
                  <a:lnTo>
                    <a:pt x="57" y="29"/>
                  </a:lnTo>
                  <a:lnTo>
                    <a:pt x="57" y="39"/>
                  </a:lnTo>
                  <a:lnTo>
                    <a:pt x="35" y="39"/>
                  </a:lnTo>
                  <a:lnTo>
                    <a:pt x="35" y="29"/>
                  </a:lnTo>
                  <a:lnTo>
                    <a:pt x="35" y="29"/>
                  </a:lnTo>
                  <a:close/>
                  <a:moveTo>
                    <a:pt x="68" y="29"/>
                  </a:moveTo>
                  <a:lnTo>
                    <a:pt x="91" y="29"/>
                  </a:lnTo>
                  <a:lnTo>
                    <a:pt x="91" y="39"/>
                  </a:lnTo>
                  <a:lnTo>
                    <a:pt x="68" y="39"/>
                  </a:lnTo>
                  <a:lnTo>
                    <a:pt x="68" y="29"/>
                  </a:lnTo>
                  <a:lnTo>
                    <a:pt x="68" y="29"/>
                  </a:lnTo>
                  <a:close/>
                  <a:moveTo>
                    <a:pt x="101" y="29"/>
                  </a:moveTo>
                  <a:lnTo>
                    <a:pt x="124" y="29"/>
                  </a:lnTo>
                  <a:lnTo>
                    <a:pt x="124" y="39"/>
                  </a:lnTo>
                  <a:lnTo>
                    <a:pt x="101" y="39"/>
                  </a:lnTo>
                  <a:lnTo>
                    <a:pt x="101" y="29"/>
                  </a:lnTo>
                  <a:lnTo>
                    <a:pt x="101" y="29"/>
                  </a:lnTo>
                  <a:close/>
                  <a:moveTo>
                    <a:pt x="136" y="29"/>
                  </a:moveTo>
                  <a:lnTo>
                    <a:pt x="159" y="29"/>
                  </a:lnTo>
                  <a:lnTo>
                    <a:pt x="159" y="39"/>
                  </a:lnTo>
                  <a:lnTo>
                    <a:pt x="136" y="39"/>
                  </a:lnTo>
                  <a:lnTo>
                    <a:pt x="136" y="29"/>
                  </a:lnTo>
                  <a:lnTo>
                    <a:pt x="136" y="29"/>
                  </a:lnTo>
                  <a:close/>
                  <a:moveTo>
                    <a:pt x="169" y="29"/>
                  </a:moveTo>
                  <a:lnTo>
                    <a:pt x="192" y="29"/>
                  </a:lnTo>
                  <a:lnTo>
                    <a:pt x="192" y="39"/>
                  </a:lnTo>
                  <a:lnTo>
                    <a:pt x="169" y="39"/>
                  </a:lnTo>
                  <a:lnTo>
                    <a:pt x="169" y="29"/>
                  </a:lnTo>
                  <a:lnTo>
                    <a:pt x="169" y="29"/>
                  </a:lnTo>
                  <a:close/>
                  <a:moveTo>
                    <a:pt x="203" y="29"/>
                  </a:moveTo>
                  <a:lnTo>
                    <a:pt x="225" y="29"/>
                  </a:lnTo>
                  <a:lnTo>
                    <a:pt x="225" y="39"/>
                  </a:lnTo>
                  <a:lnTo>
                    <a:pt x="203" y="39"/>
                  </a:lnTo>
                  <a:lnTo>
                    <a:pt x="203" y="29"/>
                  </a:lnTo>
                  <a:lnTo>
                    <a:pt x="203" y="29"/>
                  </a:lnTo>
                  <a:close/>
                  <a:moveTo>
                    <a:pt x="237" y="29"/>
                  </a:moveTo>
                  <a:lnTo>
                    <a:pt x="260" y="29"/>
                  </a:lnTo>
                  <a:lnTo>
                    <a:pt x="260" y="39"/>
                  </a:lnTo>
                  <a:lnTo>
                    <a:pt x="237" y="39"/>
                  </a:lnTo>
                  <a:lnTo>
                    <a:pt x="237" y="29"/>
                  </a:lnTo>
                  <a:lnTo>
                    <a:pt x="237" y="29"/>
                  </a:lnTo>
                  <a:close/>
                  <a:moveTo>
                    <a:pt x="270" y="29"/>
                  </a:moveTo>
                  <a:lnTo>
                    <a:pt x="293" y="29"/>
                  </a:lnTo>
                  <a:lnTo>
                    <a:pt x="293" y="39"/>
                  </a:lnTo>
                  <a:lnTo>
                    <a:pt x="270" y="39"/>
                  </a:lnTo>
                  <a:lnTo>
                    <a:pt x="270" y="29"/>
                  </a:lnTo>
                  <a:lnTo>
                    <a:pt x="270" y="29"/>
                  </a:lnTo>
                  <a:close/>
                  <a:moveTo>
                    <a:pt x="304" y="29"/>
                  </a:moveTo>
                  <a:lnTo>
                    <a:pt x="326" y="29"/>
                  </a:lnTo>
                  <a:lnTo>
                    <a:pt x="326" y="39"/>
                  </a:lnTo>
                  <a:lnTo>
                    <a:pt x="304" y="39"/>
                  </a:lnTo>
                  <a:lnTo>
                    <a:pt x="304" y="29"/>
                  </a:lnTo>
                  <a:lnTo>
                    <a:pt x="304" y="29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8" name="Freeform 34"/>
            <p:cNvSpPr>
              <a:spLocks noEditPoints="1"/>
            </p:cNvSpPr>
            <p:nvPr/>
          </p:nvSpPr>
          <p:spPr bwMode="auto">
            <a:xfrm>
              <a:off x="4856195" y="2285148"/>
              <a:ext cx="77192" cy="249476"/>
            </a:xfrm>
            <a:custGeom>
              <a:avLst/>
              <a:gdLst>
                <a:gd name="T0" fmla="*/ 28 w 69"/>
                <a:gd name="T1" fmla="*/ 101 h 223"/>
                <a:gd name="T2" fmla="*/ 28 w 69"/>
                <a:gd name="T3" fmla="*/ 124 h 223"/>
                <a:gd name="T4" fmla="*/ 40 w 69"/>
                <a:gd name="T5" fmla="*/ 124 h 223"/>
                <a:gd name="T6" fmla="*/ 40 w 69"/>
                <a:gd name="T7" fmla="*/ 101 h 223"/>
                <a:gd name="T8" fmla="*/ 28 w 69"/>
                <a:gd name="T9" fmla="*/ 101 h 223"/>
                <a:gd name="T10" fmla="*/ 28 w 69"/>
                <a:gd name="T11" fmla="*/ 101 h 223"/>
                <a:gd name="T12" fmla="*/ 34 w 69"/>
                <a:gd name="T13" fmla="*/ 223 h 223"/>
                <a:gd name="T14" fmla="*/ 0 w 69"/>
                <a:gd name="T15" fmla="*/ 154 h 223"/>
                <a:gd name="T16" fmla="*/ 28 w 69"/>
                <a:gd name="T17" fmla="*/ 154 h 223"/>
                <a:gd name="T18" fmla="*/ 28 w 69"/>
                <a:gd name="T19" fmla="*/ 135 h 223"/>
                <a:gd name="T20" fmla="*/ 40 w 69"/>
                <a:gd name="T21" fmla="*/ 135 h 223"/>
                <a:gd name="T22" fmla="*/ 40 w 69"/>
                <a:gd name="T23" fmla="*/ 154 h 223"/>
                <a:gd name="T24" fmla="*/ 69 w 69"/>
                <a:gd name="T25" fmla="*/ 154 h 223"/>
                <a:gd name="T26" fmla="*/ 34 w 69"/>
                <a:gd name="T27" fmla="*/ 223 h 223"/>
                <a:gd name="T28" fmla="*/ 34 w 69"/>
                <a:gd name="T29" fmla="*/ 223 h 223"/>
                <a:gd name="T30" fmla="*/ 28 w 69"/>
                <a:gd name="T31" fmla="*/ 0 h 223"/>
                <a:gd name="T32" fmla="*/ 28 w 69"/>
                <a:gd name="T33" fmla="*/ 23 h 223"/>
                <a:gd name="T34" fmla="*/ 40 w 69"/>
                <a:gd name="T35" fmla="*/ 23 h 223"/>
                <a:gd name="T36" fmla="*/ 40 w 69"/>
                <a:gd name="T37" fmla="*/ 0 h 223"/>
                <a:gd name="T38" fmla="*/ 28 w 69"/>
                <a:gd name="T39" fmla="*/ 0 h 223"/>
                <a:gd name="T40" fmla="*/ 28 w 69"/>
                <a:gd name="T41" fmla="*/ 0 h 223"/>
                <a:gd name="T42" fmla="*/ 28 w 69"/>
                <a:gd name="T43" fmla="*/ 33 h 223"/>
                <a:gd name="T44" fmla="*/ 28 w 69"/>
                <a:gd name="T45" fmla="*/ 56 h 223"/>
                <a:gd name="T46" fmla="*/ 40 w 69"/>
                <a:gd name="T47" fmla="*/ 56 h 223"/>
                <a:gd name="T48" fmla="*/ 40 w 69"/>
                <a:gd name="T49" fmla="*/ 33 h 223"/>
                <a:gd name="T50" fmla="*/ 28 w 69"/>
                <a:gd name="T51" fmla="*/ 33 h 223"/>
                <a:gd name="T52" fmla="*/ 28 w 69"/>
                <a:gd name="T53" fmla="*/ 33 h 223"/>
                <a:gd name="T54" fmla="*/ 28 w 69"/>
                <a:gd name="T55" fmla="*/ 68 h 223"/>
                <a:gd name="T56" fmla="*/ 28 w 69"/>
                <a:gd name="T57" fmla="*/ 89 h 223"/>
                <a:gd name="T58" fmla="*/ 40 w 69"/>
                <a:gd name="T59" fmla="*/ 89 h 223"/>
                <a:gd name="T60" fmla="*/ 40 w 69"/>
                <a:gd name="T61" fmla="*/ 68 h 223"/>
                <a:gd name="T62" fmla="*/ 28 w 69"/>
                <a:gd name="T63" fmla="*/ 68 h 223"/>
                <a:gd name="T64" fmla="*/ 28 w 69"/>
                <a:gd name="T65" fmla="*/ 6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23">
                  <a:moveTo>
                    <a:pt x="28" y="101"/>
                  </a:moveTo>
                  <a:lnTo>
                    <a:pt x="28" y="124"/>
                  </a:lnTo>
                  <a:lnTo>
                    <a:pt x="40" y="124"/>
                  </a:lnTo>
                  <a:lnTo>
                    <a:pt x="40" y="101"/>
                  </a:lnTo>
                  <a:lnTo>
                    <a:pt x="28" y="101"/>
                  </a:lnTo>
                  <a:lnTo>
                    <a:pt x="28" y="101"/>
                  </a:lnTo>
                  <a:close/>
                  <a:moveTo>
                    <a:pt x="34" y="223"/>
                  </a:moveTo>
                  <a:lnTo>
                    <a:pt x="0" y="154"/>
                  </a:lnTo>
                  <a:lnTo>
                    <a:pt x="28" y="154"/>
                  </a:lnTo>
                  <a:lnTo>
                    <a:pt x="28" y="135"/>
                  </a:lnTo>
                  <a:lnTo>
                    <a:pt x="40" y="135"/>
                  </a:lnTo>
                  <a:lnTo>
                    <a:pt x="40" y="154"/>
                  </a:lnTo>
                  <a:lnTo>
                    <a:pt x="69" y="154"/>
                  </a:lnTo>
                  <a:lnTo>
                    <a:pt x="34" y="223"/>
                  </a:lnTo>
                  <a:lnTo>
                    <a:pt x="34" y="223"/>
                  </a:lnTo>
                  <a:close/>
                  <a:moveTo>
                    <a:pt x="28" y="0"/>
                  </a:moveTo>
                  <a:lnTo>
                    <a:pt x="28" y="23"/>
                  </a:lnTo>
                  <a:lnTo>
                    <a:pt x="40" y="23"/>
                  </a:lnTo>
                  <a:lnTo>
                    <a:pt x="40" y="0"/>
                  </a:lnTo>
                  <a:lnTo>
                    <a:pt x="28" y="0"/>
                  </a:lnTo>
                  <a:lnTo>
                    <a:pt x="28" y="0"/>
                  </a:lnTo>
                  <a:close/>
                  <a:moveTo>
                    <a:pt x="28" y="33"/>
                  </a:moveTo>
                  <a:lnTo>
                    <a:pt x="28" y="56"/>
                  </a:lnTo>
                  <a:lnTo>
                    <a:pt x="40" y="56"/>
                  </a:lnTo>
                  <a:lnTo>
                    <a:pt x="40" y="33"/>
                  </a:lnTo>
                  <a:lnTo>
                    <a:pt x="28" y="33"/>
                  </a:lnTo>
                  <a:lnTo>
                    <a:pt x="28" y="33"/>
                  </a:lnTo>
                  <a:close/>
                  <a:moveTo>
                    <a:pt x="28" y="68"/>
                  </a:moveTo>
                  <a:lnTo>
                    <a:pt x="28" y="89"/>
                  </a:lnTo>
                  <a:lnTo>
                    <a:pt x="40" y="89"/>
                  </a:lnTo>
                  <a:lnTo>
                    <a:pt x="40" y="68"/>
                  </a:lnTo>
                  <a:lnTo>
                    <a:pt x="28" y="68"/>
                  </a:lnTo>
                  <a:lnTo>
                    <a:pt x="28" y="6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9" name="Freeform 35"/>
            <p:cNvSpPr>
              <a:spLocks noEditPoints="1"/>
            </p:cNvSpPr>
            <p:nvPr/>
          </p:nvSpPr>
          <p:spPr bwMode="auto">
            <a:xfrm>
              <a:off x="4469115" y="1710122"/>
              <a:ext cx="77192" cy="249476"/>
            </a:xfrm>
            <a:custGeom>
              <a:avLst/>
              <a:gdLst>
                <a:gd name="T0" fmla="*/ 28 w 69"/>
                <a:gd name="T1" fmla="*/ 122 h 223"/>
                <a:gd name="T2" fmla="*/ 28 w 69"/>
                <a:gd name="T3" fmla="*/ 99 h 223"/>
                <a:gd name="T4" fmla="*/ 39 w 69"/>
                <a:gd name="T5" fmla="*/ 99 h 223"/>
                <a:gd name="T6" fmla="*/ 39 w 69"/>
                <a:gd name="T7" fmla="*/ 122 h 223"/>
                <a:gd name="T8" fmla="*/ 28 w 69"/>
                <a:gd name="T9" fmla="*/ 122 h 223"/>
                <a:gd name="T10" fmla="*/ 28 w 69"/>
                <a:gd name="T11" fmla="*/ 122 h 223"/>
                <a:gd name="T12" fmla="*/ 34 w 69"/>
                <a:gd name="T13" fmla="*/ 0 h 223"/>
                <a:gd name="T14" fmla="*/ 0 w 69"/>
                <a:gd name="T15" fmla="*/ 69 h 223"/>
                <a:gd name="T16" fmla="*/ 28 w 69"/>
                <a:gd name="T17" fmla="*/ 69 h 223"/>
                <a:gd name="T18" fmla="*/ 28 w 69"/>
                <a:gd name="T19" fmla="*/ 88 h 223"/>
                <a:gd name="T20" fmla="*/ 39 w 69"/>
                <a:gd name="T21" fmla="*/ 88 h 223"/>
                <a:gd name="T22" fmla="*/ 39 w 69"/>
                <a:gd name="T23" fmla="*/ 69 h 223"/>
                <a:gd name="T24" fmla="*/ 69 w 69"/>
                <a:gd name="T25" fmla="*/ 69 h 223"/>
                <a:gd name="T26" fmla="*/ 34 w 69"/>
                <a:gd name="T27" fmla="*/ 0 h 223"/>
                <a:gd name="T28" fmla="*/ 34 w 69"/>
                <a:gd name="T29" fmla="*/ 0 h 223"/>
                <a:gd name="T30" fmla="*/ 28 w 69"/>
                <a:gd name="T31" fmla="*/ 223 h 223"/>
                <a:gd name="T32" fmla="*/ 28 w 69"/>
                <a:gd name="T33" fmla="*/ 200 h 223"/>
                <a:gd name="T34" fmla="*/ 39 w 69"/>
                <a:gd name="T35" fmla="*/ 200 h 223"/>
                <a:gd name="T36" fmla="*/ 39 w 69"/>
                <a:gd name="T37" fmla="*/ 223 h 223"/>
                <a:gd name="T38" fmla="*/ 28 w 69"/>
                <a:gd name="T39" fmla="*/ 223 h 223"/>
                <a:gd name="T40" fmla="*/ 28 w 69"/>
                <a:gd name="T41" fmla="*/ 223 h 223"/>
                <a:gd name="T42" fmla="*/ 28 w 69"/>
                <a:gd name="T43" fmla="*/ 189 h 223"/>
                <a:gd name="T44" fmla="*/ 28 w 69"/>
                <a:gd name="T45" fmla="*/ 167 h 223"/>
                <a:gd name="T46" fmla="*/ 39 w 69"/>
                <a:gd name="T47" fmla="*/ 167 h 223"/>
                <a:gd name="T48" fmla="*/ 39 w 69"/>
                <a:gd name="T49" fmla="*/ 189 h 223"/>
                <a:gd name="T50" fmla="*/ 28 w 69"/>
                <a:gd name="T51" fmla="*/ 189 h 223"/>
                <a:gd name="T52" fmla="*/ 28 w 69"/>
                <a:gd name="T53" fmla="*/ 189 h 223"/>
                <a:gd name="T54" fmla="*/ 28 w 69"/>
                <a:gd name="T55" fmla="*/ 156 h 223"/>
                <a:gd name="T56" fmla="*/ 28 w 69"/>
                <a:gd name="T57" fmla="*/ 134 h 223"/>
                <a:gd name="T58" fmla="*/ 39 w 69"/>
                <a:gd name="T59" fmla="*/ 134 h 223"/>
                <a:gd name="T60" fmla="*/ 39 w 69"/>
                <a:gd name="T61" fmla="*/ 156 h 223"/>
                <a:gd name="T62" fmla="*/ 28 w 69"/>
                <a:gd name="T63" fmla="*/ 156 h 223"/>
                <a:gd name="T64" fmla="*/ 28 w 69"/>
                <a:gd name="T65" fmla="*/ 156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223">
                  <a:moveTo>
                    <a:pt x="28" y="122"/>
                  </a:moveTo>
                  <a:lnTo>
                    <a:pt x="28" y="99"/>
                  </a:lnTo>
                  <a:lnTo>
                    <a:pt x="39" y="99"/>
                  </a:lnTo>
                  <a:lnTo>
                    <a:pt x="39" y="122"/>
                  </a:lnTo>
                  <a:lnTo>
                    <a:pt x="28" y="122"/>
                  </a:lnTo>
                  <a:lnTo>
                    <a:pt x="28" y="122"/>
                  </a:lnTo>
                  <a:close/>
                  <a:moveTo>
                    <a:pt x="34" y="0"/>
                  </a:moveTo>
                  <a:lnTo>
                    <a:pt x="0" y="69"/>
                  </a:lnTo>
                  <a:lnTo>
                    <a:pt x="28" y="69"/>
                  </a:lnTo>
                  <a:lnTo>
                    <a:pt x="28" y="88"/>
                  </a:lnTo>
                  <a:lnTo>
                    <a:pt x="39" y="88"/>
                  </a:lnTo>
                  <a:lnTo>
                    <a:pt x="39" y="69"/>
                  </a:lnTo>
                  <a:lnTo>
                    <a:pt x="69" y="69"/>
                  </a:lnTo>
                  <a:lnTo>
                    <a:pt x="34" y="0"/>
                  </a:lnTo>
                  <a:lnTo>
                    <a:pt x="34" y="0"/>
                  </a:lnTo>
                  <a:close/>
                  <a:moveTo>
                    <a:pt x="28" y="223"/>
                  </a:moveTo>
                  <a:lnTo>
                    <a:pt x="28" y="200"/>
                  </a:lnTo>
                  <a:lnTo>
                    <a:pt x="39" y="200"/>
                  </a:lnTo>
                  <a:lnTo>
                    <a:pt x="39" y="223"/>
                  </a:lnTo>
                  <a:lnTo>
                    <a:pt x="28" y="223"/>
                  </a:lnTo>
                  <a:lnTo>
                    <a:pt x="28" y="223"/>
                  </a:lnTo>
                  <a:close/>
                  <a:moveTo>
                    <a:pt x="28" y="189"/>
                  </a:moveTo>
                  <a:lnTo>
                    <a:pt x="28" y="167"/>
                  </a:lnTo>
                  <a:lnTo>
                    <a:pt x="39" y="167"/>
                  </a:lnTo>
                  <a:lnTo>
                    <a:pt x="39" y="189"/>
                  </a:lnTo>
                  <a:lnTo>
                    <a:pt x="28" y="189"/>
                  </a:lnTo>
                  <a:lnTo>
                    <a:pt x="28" y="189"/>
                  </a:lnTo>
                  <a:close/>
                  <a:moveTo>
                    <a:pt x="28" y="156"/>
                  </a:moveTo>
                  <a:lnTo>
                    <a:pt x="28" y="134"/>
                  </a:lnTo>
                  <a:lnTo>
                    <a:pt x="39" y="134"/>
                  </a:lnTo>
                  <a:lnTo>
                    <a:pt x="39" y="156"/>
                  </a:lnTo>
                  <a:lnTo>
                    <a:pt x="28" y="156"/>
                  </a:lnTo>
                  <a:lnTo>
                    <a:pt x="28" y="156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0" name="Freeform 36"/>
            <p:cNvSpPr>
              <a:spLocks noEditPoints="1"/>
            </p:cNvSpPr>
            <p:nvPr/>
          </p:nvSpPr>
          <p:spPr bwMode="auto">
            <a:xfrm>
              <a:off x="3820252" y="1607199"/>
              <a:ext cx="477697" cy="352400"/>
            </a:xfrm>
            <a:custGeom>
              <a:avLst/>
              <a:gdLst>
                <a:gd name="T0" fmla="*/ 350 w 359"/>
                <a:gd name="T1" fmla="*/ 218 h 265"/>
                <a:gd name="T2" fmla="*/ 359 w 359"/>
                <a:gd name="T3" fmla="*/ 237 h 265"/>
                <a:gd name="T4" fmla="*/ 350 w 359"/>
                <a:gd name="T5" fmla="*/ 265 h 265"/>
                <a:gd name="T6" fmla="*/ 359 w 359"/>
                <a:gd name="T7" fmla="*/ 247 h 265"/>
                <a:gd name="T8" fmla="*/ 350 w 359"/>
                <a:gd name="T9" fmla="*/ 265 h 265"/>
                <a:gd name="T10" fmla="*/ 82 w 359"/>
                <a:gd name="T11" fmla="*/ 24 h 265"/>
                <a:gd name="T12" fmla="*/ 101 w 359"/>
                <a:gd name="T13" fmla="*/ 34 h 265"/>
                <a:gd name="T14" fmla="*/ 129 w 359"/>
                <a:gd name="T15" fmla="*/ 24 h 265"/>
                <a:gd name="T16" fmla="*/ 111 w 359"/>
                <a:gd name="T17" fmla="*/ 34 h 265"/>
                <a:gd name="T18" fmla="*/ 129 w 359"/>
                <a:gd name="T19" fmla="*/ 24 h 265"/>
                <a:gd name="T20" fmla="*/ 139 w 359"/>
                <a:gd name="T21" fmla="*/ 24 h 265"/>
                <a:gd name="T22" fmla="*/ 158 w 359"/>
                <a:gd name="T23" fmla="*/ 34 h 265"/>
                <a:gd name="T24" fmla="*/ 186 w 359"/>
                <a:gd name="T25" fmla="*/ 24 h 265"/>
                <a:gd name="T26" fmla="*/ 167 w 359"/>
                <a:gd name="T27" fmla="*/ 34 h 265"/>
                <a:gd name="T28" fmla="*/ 186 w 359"/>
                <a:gd name="T29" fmla="*/ 24 h 265"/>
                <a:gd name="T30" fmla="*/ 196 w 359"/>
                <a:gd name="T31" fmla="*/ 24 h 265"/>
                <a:gd name="T32" fmla="*/ 214 w 359"/>
                <a:gd name="T33" fmla="*/ 34 h 265"/>
                <a:gd name="T34" fmla="*/ 243 w 359"/>
                <a:gd name="T35" fmla="*/ 24 h 265"/>
                <a:gd name="T36" fmla="*/ 224 w 359"/>
                <a:gd name="T37" fmla="*/ 34 h 265"/>
                <a:gd name="T38" fmla="*/ 243 w 359"/>
                <a:gd name="T39" fmla="*/ 24 h 265"/>
                <a:gd name="T40" fmla="*/ 252 w 359"/>
                <a:gd name="T41" fmla="*/ 24 h 265"/>
                <a:gd name="T42" fmla="*/ 271 w 359"/>
                <a:gd name="T43" fmla="*/ 34 h 265"/>
                <a:gd name="T44" fmla="*/ 300 w 359"/>
                <a:gd name="T45" fmla="*/ 30 h 265"/>
                <a:gd name="T46" fmla="*/ 280 w 359"/>
                <a:gd name="T47" fmla="*/ 35 h 265"/>
                <a:gd name="T48" fmla="*/ 300 w 359"/>
                <a:gd name="T49" fmla="*/ 30 h 265"/>
                <a:gd name="T50" fmla="*/ 310 w 359"/>
                <a:gd name="T51" fmla="*/ 34 h 265"/>
                <a:gd name="T52" fmla="*/ 321 w 359"/>
                <a:gd name="T53" fmla="*/ 52 h 265"/>
                <a:gd name="T54" fmla="*/ 346 w 359"/>
                <a:gd name="T55" fmla="*/ 67 h 265"/>
                <a:gd name="T56" fmla="*/ 327 w 359"/>
                <a:gd name="T57" fmla="*/ 58 h 265"/>
                <a:gd name="T58" fmla="*/ 346 w 359"/>
                <a:gd name="T59" fmla="*/ 67 h 265"/>
                <a:gd name="T60" fmla="*/ 350 w 359"/>
                <a:gd name="T61" fmla="*/ 76 h 265"/>
                <a:gd name="T62" fmla="*/ 347 w 359"/>
                <a:gd name="T63" fmla="*/ 97 h 265"/>
                <a:gd name="T64" fmla="*/ 359 w 359"/>
                <a:gd name="T65" fmla="*/ 124 h 265"/>
                <a:gd name="T66" fmla="*/ 348 w 359"/>
                <a:gd name="T67" fmla="*/ 106 h 265"/>
                <a:gd name="T68" fmla="*/ 359 w 359"/>
                <a:gd name="T69" fmla="*/ 124 h 265"/>
                <a:gd name="T70" fmla="*/ 350 w 359"/>
                <a:gd name="T71" fmla="*/ 153 h 265"/>
                <a:gd name="T72" fmla="*/ 359 w 359"/>
                <a:gd name="T73" fmla="*/ 134 h 265"/>
                <a:gd name="T74" fmla="*/ 359 w 359"/>
                <a:gd name="T75" fmla="*/ 181 h 265"/>
                <a:gd name="T76" fmla="*/ 350 w 359"/>
                <a:gd name="T77" fmla="*/ 162 h 265"/>
                <a:gd name="T78" fmla="*/ 359 w 359"/>
                <a:gd name="T79" fmla="*/ 181 h 265"/>
                <a:gd name="T80" fmla="*/ 350 w 359"/>
                <a:gd name="T81" fmla="*/ 209 h 265"/>
                <a:gd name="T82" fmla="*/ 359 w 359"/>
                <a:gd name="T83" fmla="*/ 190 h 265"/>
                <a:gd name="T84" fmla="*/ 0 w 359"/>
                <a:gd name="T85" fmla="*/ 29 h 265"/>
                <a:gd name="T86" fmla="*/ 58 w 359"/>
                <a:gd name="T87" fmla="*/ 24 h 265"/>
                <a:gd name="T88" fmla="*/ 74 w 359"/>
                <a:gd name="T89" fmla="*/ 34 h 265"/>
                <a:gd name="T90" fmla="*/ 58 w 359"/>
                <a:gd name="T91" fmla="*/ 58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59" h="265">
                  <a:moveTo>
                    <a:pt x="350" y="237"/>
                  </a:moveTo>
                  <a:cubicBezTo>
                    <a:pt x="350" y="218"/>
                    <a:pt x="350" y="218"/>
                    <a:pt x="350" y="218"/>
                  </a:cubicBezTo>
                  <a:cubicBezTo>
                    <a:pt x="359" y="218"/>
                    <a:pt x="359" y="218"/>
                    <a:pt x="359" y="218"/>
                  </a:cubicBezTo>
                  <a:cubicBezTo>
                    <a:pt x="359" y="237"/>
                    <a:pt x="359" y="237"/>
                    <a:pt x="359" y="237"/>
                  </a:cubicBezTo>
                  <a:cubicBezTo>
                    <a:pt x="350" y="237"/>
                    <a:pt x="350" y="237"/>
                    <a:pt x="350" y="237"/>
                  </a:cubicBezTo>
                  <a:close/>
                  <a:moveTo>
                    <a:pt x="350" y="265"/>
                  </a:moveTo>
                  <a:cubicBezTo>
                    <a:pt x="350" y="247"/>
                    <a:pt x="350" y="247"/>
                    <a:pt x="350" y="247"/>
                  </a:cubicBezTo>
                  <a:cubicBezTo>
                    <a:pt x="359" y="247"/>
                    <a:pt x="359" y="247"/>
                    <a:pt x="359" y="247"/>
                  </a:cubicBezTo>
                  <a:cubicBezTo>
                    <a:pt x="359" y="265"/>
                    <a:pt x="359" y="265"/>
                    <a:pt x="359" y="265"/>
                  </a:cubicBezTo>
                  <a:cubicBezTo>
                    <a:pt x="350" y="265"/>
                    <a:pt x="350" y="265"/>
                    <a:pt x="350" y="265"/>
                  </a:cubicBezTo>
                  <a:close/>
                  <a:moveTo>
                    <a:pt x="101" y="24"/>
                  </a:moveTo>
                  <a:cubicBezTo>
                    <a:pt x="82" y="24"/>
                    <a:pt x="82" y="24"/>
                    <a:pt x="82" y="24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24"/>
                    <a:pt x="101" y="24"/>
                    <a:pt x="101" y="24"/>
                  </a:cubicBezTo>
                  <a:close/>
                  <a:moveTo>
                    <a:pt x="129" y="24"/>
                  </a:moveTo>
                  <a:cubicBezTo>
                    <a:pt x="111" y="24"/>
                    <a:pt x="111" y="24"/>
                    <a:pt x="111" y="2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29" y="34"/>
                    <a:pt x="129" y="34"/>
                    <a:pt x="129" y="34"/>
                  </a:cubicBezTo>
                  <a:cubicBezTo>
                    <a:pt x="129" y="24"/>
                    <a:pt x="129" y="24"/>
                    <a:pt x="129" y="24"/>
                  </a:cubicBezTo>
                  <a:close/>
                  <a:moveTo>
                    <a:pt x="158" y="24"/>
                  </a:moveTo>
                  <a:cubicBezTo>
                    <a:pt x="139" y="24"/>
                    <a:pt x="139" y="24"/>
                    <a:pt x="139" y="24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58" y="34"/>
                    <a:pt x="158" y="34"/>
                    <a:pt x="158" y="34"/>
                  </a:cubicBezTo>
                  <a:cubicBezTo>
                    <a:pt x="158" y="24"/>
                    <a:pt x="158" y="24"/>
                    <a:pt x="158" y="24"/>
                  </a:cubicBezTo>
                  <a:close/>
                  <a:moveTo>
                    <a:pt x="186" y="24"/>
                  </a:moveTo>
                  <a:cubicBezTo>
                    <a:pt x="167" y="24"/>
                    <a:pt x="167" y="24"/>
                    <a:pt x="167" y="2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86" y="34"/>
                    <a:pt x="186" y="34"/>
                    <a:pt x="186" y="34"/>
                  </a:cubicBezTo>
                  <a:cubicBezTo>
                    <a:pt x="186" y="24"/>
                    <a:pt x="186" y="24"/>
                    <a:pt x="186" y="24"/>
                  </a:cubicBezTo>
                  <a:close/>
                  <a:moveTo>
                    <a:pt x="214" y="24"/>
                  </a:moveTo>
                  <a:cubicBezTo>
                    <a:pt x="196" y="24"/>
                    <a:pt x="196" y="24"/>
                    <a:pt x="196" y="24"/>
                  </a:cubicBezTo>
                  <a:cubicBezTo>
                    <a:pt x="196" y="34"/>
                    <a:pt x="196" y="34"/>
                    <a:pt x="196" y="34"/>
                  </a:cubicBezTo>
                  <a:cubicBezTo>
                    <a:pt x="214" y="34"/>
                    <a:pt x="214" y="34"/>
                    <a:pt x="214" y="34"/>
                  </a:cubicBezTo>
                  <a:cubicBezTo>
                    <a:pt x="214" y="24"/>
                    <a:pt x="214" y="24"/>
                    <a:pt x="214" y="24"/>
                  </a:cubicBezTo>
                  <a:close/>
                  <a:moveTo>
                    <a:pt x="243" y="24"/>
                  </a:moveTo>
                  <a:cubicBezTo>
                    <a:pt x="224" y="24"/>
                    <a:pt x="224" y="24"/>
                    <a:pt x="224" y="24"/>
                  </a:cubicBezTo>
                  <a:cubicBezTo>
                    <a:pt x="224" y="34"/>
                    <a:pt x="224" y="34"/>
                    <a:pt x="224" y="34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3" y="24"/>
                    <a:pt x="243" y="24"/>
                    <a:pt x="243" y="24"/>
                  </a:cubicBezTo>
                  <a:close/>
                  <a:moveTo>
                    <a:pt x="272" y="25"/>
                  </a:moveTo>
                  <a:cubicBezTo>
                    <a:pt x="252" y="24"/>
                    <a:pt x="252" y="24"/>
                    <a:pt x="252" y="24"/>
                  </a:cubicBezTo>
                  <a:cubicBezTo>
                    <a:pt x="252" y="34"/>
                    <a:pt x="252" y="34"/>
                    <a:pt x="252" y="34"/>
                  </a:cubicBezTo>
                  <a:cubicBezTo>
                    <a:pt x="271" y="34"/>
                    <a:pt x="271" y="34"/>
                    <a:pt x="271" y="34"/>
                  </a:cubicBezTo>
                  <a:cubicBezTo>
                    <a:pt x="272" y="25"/>
                    <a:pt x="272" y="25"/>
                    <a:pt x="272" y="25"/>
                  </a:cubicBezTo>
                  <a:close/>
                  <a:moveTo>
                    <a:pt x="300" y="30"/>
                  </a:moveTo>
                  <a:cubicBezTo>
                    <a:pt x="281" y="26"/>
                    <a:pt x="281" y="26"/>
                    <a:pt x="281" y="26"/>
                  </a:cubicBezTo>
                  <a:cubicBezTo>
                    <a:pt x="280" y="35"/>
                    <a:pt x="280" y="35"/>
                    <a:pt x="280" y="35"/>
                  </a:cubicBezTo>
                  <a:cubicBezTo>
                    <a:pt x="297" y="39"/>
                    <a:pt x="297" y="39"/>
                    <a:pt x="297" y="39"/>
                  </a:cubicBezTo>
                  <a:cubicBezTo>
                    <a:pt x="300" y="30"/>
                    <a:pt x="300" y="30"/>
                    <a:pt x="300" y="30"/>
                  </a:cubicBezTo>
                  <a:close/>
                  <a:moveTo>
                    <a:pt x="327" y="44"/>
                  </a:moveTo>
                  <a:cubicBezTo>
                    <a:pt x="310" y="34"/>
                    <a:pt x="310" y="34"/>
                    <a:pt x="310" y="34"/>
                  </a:cubicBezTo>
                  <a:cubicBezTo>
                    <a:pt x="306" y="43"/>
                    <a:pt x="306" y="43"/>
                    <a:pt x="306" y="43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7" y="44"/>
                    <a:pt x="327" y="44"/>
                    <a:pt x="327" y="44"/>
                  </a:cubicBezTo>
                  <a:close/>
                  <a:moveTo>
                    <a:pt x="346" y="67"/>
                  </a:moveTo>
                  <a:cubicBezTo>
                    <a:pt x="334" y="51"/>
                    <a:pt x="334" y="51"/>
                    <a:pt x="334" y="51"/>
                  </a:cubicBezTo>
                  <a:cubicBezTo>
                    <a:pt x="327" y="58"/>
                    <a:pt x="327" y="58"/>
                    <a:pt x="327" y="58"/>
                  </a:cubicBezTo>
                  <a:cubicBezTo>
                    <a:pt x="338" y="72"/>
                    <a:pt x="338" y="72"/>
                    <a:pt x="338" y="72"/>
                  </a:cubicBezTo>
                  <a:cubicBezTo>
                    <a:pt x="346" y="67"/>
                    <a:pt x="346" y="67"/>
                    <a:pt x="346" y="67"/>
                  </a:cubicBezTo>
                  <a:close/>
                  <a:moveTo>
                    <a:pt x="356" y="95"/>
                  </a:moveTo>
                  <a:cubicBezTo>
                    <a:pt x="350" y="76"/>
                    <a:pt x="350" y="76"/>
                    <a:pt x="350" y="76"/>
                  </a:cubicBezTo>
                  <a:cubicBezTo>
                    <a:pt x="342" y="80"/>
                    <a:pt x="342" y="80"/>
                    <a:pt x="342" y="80"/>
                  </a:cubicBezTo>
                  <a:cubicBezTo>
                    <a:pt x="344" y="85"/>
                    <a:pt x="346" y="91"/>
                    <a:pt x="347" y="97"/>
                  </a:cubicBezTo>
                  <a:cubicBezTo>
                    <a:pt x="356" y="95"/>
                    <a:pt x="356" y="95"/>
                    <a:pt x="356" y="95"/>
                  </a:cubicBezTo>
                  <a:close/>
                  <a:moveTo>
                    <a:pt x="359" y="124"/>
                  </a:moveTo>
                  <a:cubicBezTo>
                    <a:pt x="350" y="124"/>
                    <a:pt x="350" y="124"/>
                    <a:pt x="350" y="124"/>
                  </a:cubicBezTo>
                  <a:cubicBezTo>
                    <a:pt x="348" y="106"/>
                    <a:pt x="348" y="106"/>
                    <a:pt x="348" y="106"/>
                  </a:cubicBezTo>
                  <a:cubicBezTo>
                    <a:pt x="358" y="105"/>
                    <a:pt x="358" y="105"/>
                    <a:pt x="358" y="105"/>
                  </a:cubicBezTo>
                  <a:cubicBezTo>
                    <a:pt x="359" y="124"/>
                    <a:pt x="359" y="124"/>
                    <a:pt x="359" y="124"/>
                  </a:cubicBezTo>
                  <a:close/>
                  <a:moveTo>
                    <a:pt x="359" y="153"/>
                  </a:moveTo>
                  <a:cubicBezTo>
                    <a:pt x="350" y="153"/>
                    <a:pt x="350" y="153"/>
                    <a:pt x="350" y="153"/>
                  </a:cubicBezTo>
                  <a:cubicBezTo>
                    <a:pt x="350" y="134"/>
                    <a:pt x="350" y="134"/>
                    <a:pt x="350" y="134"/>
                  </a:cubicBezTo>
                  <a:cubicBezTo>
                    <a:pt x="359" y="134"/>
                    <a:pt x="359" y="134"/>
                    <a:pt x="359" y="134"/>
                  </a:cubicBezTo>
                  <a:cubicBezTo>
                    <a:pt x="359" y="153"/>
                    <a:pt x="359" y="153"/>
                    <a:pt x="359" y="153"/>
                  </a:cubicBezTo>
                  <a:close/>
                  <a:moveTo>
                    <a:pt x="359" y="181"/>
                  </a:moveTo>
                  <a:cubicBezTo>
                    <a:pt x="350" y="181"/>
                    <a:pt x="350" y="181"/>
                    <a:pt x="350" y="181"/>
                  </a:cubicBezTo>
                  <a:cubicBezTo>
                    <a:pt x="350" y="162"/>
                    <a:pt x="350" y="162"/>
                    <a:pt x="350" y="162"/>
                  </a:cubicBezTo>
                  <a:cubicBezTo>
                    <a:pt x="359" y="162"/>
                    <a:pt x="359" y="162"/>
                    <a:pt x="359" y="162"/>
                  </a:cubicBezTo>
                  <a:cubicBezTo>
                    <a:pt x="359" y="181"/>
                    <a:pt x="359" y="181"/>
                    <a:pt x="359" y="181"/>
                  </a:cubicBezTo>
                  <a:close/>
                  <a:moveTo>
                    <a:pt x="359" y="209"/>
                  </a:moveTo>
                  <a:cubicBezTo>
                    <a:pt x="350" y="209"/>
                    <a:pt x="350" y="209"/>
                    <a:pt x="350" y="209"/>
                  </a:cubicBezTo>
                  <a:cubicBezTo>
                    <a:pt x="350" y="190"/>
                    <a:pt x="350" y="190"/>
                    <a:pt x="350" y="190"/>
                  </a:cubicBezTo>
                  <a:cubicBezTo>
                    <a:pt x="359" y="190"/>
                    <a:pt x="359" y="190"/>
                    <a:pt x="359" y="190"/>
                  </a:cubicBezTo>
                  <a:cubicBezTo>
                    <a:pt x="359" y="209"/>
                    <a:pt x="359" y="209"/>
                    <a:pt x="359" y="209"/>
                  </a:cubicBezTo>
                  <a:close/>
                  <a:moveTo>
                    <a:pt x="0" y="29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0" y="29"/>
                    <a:pt x="0" y="29"/>
                    <a:pt x="0" y="29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1" name="Freeform 37"/>
            <p:cNvSpPr>
              <a:spLocks noEditPoints="1"/>
            </p:cNvSpPr>
            <p:nvPr/>
          </p:nvSpPr>
          <p:spPr bwMode="auto">
            <a:xfrm>
              <a:off x="5587843" y="3170063"/>
              <a:ext cx="77192" cy="174522"/>
            </a:xfrm>
            <a:custGeom>
              <a:avLst/>
              <a:gdLst>
                <a:gd name="T0" fmla="*/ 29 w 69"/>
                <a:gd name="T1" fmla="*/ 121 h 156"/>
                <a:gd name="T2" fmla="*/ 29 w 69"/>
                <a:gd name="T3" fmla="*/ 100 h 156"/>
                <a:gd name="T4" fmla="*/ 39 w 69"/>
                <a:gd name="T5" fmla="*/ 100 h 156"/>
                <a:gd name="T6" fmla="*/ 39 w 69"/>
                <a:gd name="T7" fmla="*/ 121 h 156"/>
                <a:gd name="T8" fmla="*/ 29 w 69"/>
                <a:gd name="T9" fmla="*/ 121 h 156"/>
                <a:gd name="T10" fmla="*/ 29 w 69"/>
                <a:gd name="T11" fmla="*/ 121 h 156"/>
                <a:gd name="T12" fmla="*/ 35 w 69"/>
                <a:gd name="T13" fmla="*/ 0 h 156"/>
                <a:gd name="T14" fmla="*/ 0 w 69"/>
                <a:gd name="T15" fmla="*/ 69 h 156"/>
                <a:gd name="T16" fmla="*/ 29 w 69"/>
                <a:gd name="T17" fmla="*/ 69 h 156"/>
                <a:gd name="T18" fmla="*/ 29 w 69"/>
                <a:gd name="T19" fmla="*/ 88 h 156"/>
                <a:gd name="T20" fmla="*/ 39 w 69"/>
                <a:gd name="T21" fmla="*/ 88 h 156"/>
                <a:gd name="T22" fmla="*/ 39 w 69"/>
                <a:gd name="T23" fmla="*/ 69 h 156"/>
                <a:gd name="T24" fmla="*/ 69 w 69"/>
                <a:gd name="T25" fmla="*/ 69 h 156"/>
                <a:gd name="T26" fmla="*/ 35 w 69"/>
                <a:gd name="T27" fmla="*/ 0 h 156"/>
                <a:gd name="T28" fmla="*/ 35 w 69"/>
                <a:gd name="T29" fmla="*/ 0 h 156"/>
                <a:gd name="T30" fmla="*/ 29 w 69"/>
                <a:gd name="T31" fmla="*/ 156 h 156"/>
                <a:gd name="T32" fmla="*/ 29 w 69"/>
                <a:gd name="T33" fmla="*/ 133 h 156"/>
                <a:gd name="T34" fmla="*/ 39 w 69"/>
                <a:gd name="T35" fmla="*/ 133 h 156"/>
                <a:gd name="T36" fmla="*/ 39 w 69"/>
                <a:gd name="T37" fmla="*/ 156 h 156"/>
                <a:gd name="T38" fmla="*/ 29 w 69"/>
                <a:gd name="T39" fmla="*/ 156 h 156"/>
                <a:gd name="T40" fmla="*/ 29 w 69"/>
                <a:gd name="T41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156">
                  <a:moveTo>
                    <a:pt x="29" y="121"/>
                  </a:moveTo>
                  <a:lnTo>
                    <a:pt x="29" y="100"/>
                  </a:lnTo>
                  <a:lnTo>
                    <a:pt x="39" y="100"/>
                  </a:lnTo>
                  <a:lnTo>
                    <a:pt x="39" y="121"/>
                  </a:lnTo>
                  <a:lnTo>
                    <a:pt x="29" y="121"/>
                  </a:lnTo>
                  <a:lnTo>
                    <a:pt x="29" y="121"/>
                  </a:lnTo>
                  <a:close/>
                  <a:moveTo>
                    <a:pt x="35" y="0"/>
                  </a:moveTo>
                  <a:lnTo>
                    <a:pt x="0" y="69"/>
                  </a:lnTo>
                  <a:lnTo>
                    <a:pt x="29" y="69"/>
                  </a:lnTo>
                  <a:lnTo>
                    <a:pt x="29" y="88"/>
                  </a:lnTo>
                  <a:lnTo>
                    <a:pt x="39" y="88"/>
                  </a:lnTo>
                  <a:lnTo>
                    <a:pt x="39" y="69"/>
                  </a:lnTo>
                  <a:lnTo>
                    <a:pt x="69" y="69"/>
                  </a:lnTo>
                  <a:lnTo>
                    <a:pt x="35" y="0"/>
                  </a:lnTo>
                  <a:lnTo>
                    <a:pt x="35" y="0"/>
                  </a:lnTo>
                  <a:close/>
                  <a:moveTo>
                    <a:pt x="29" y="156"/>
                  </a:moveTo>
                  <a:lnTo>
                    <a:pt x="29" y="133"/>
                  </a:lnTo>
                  <a:lnTo>
                    <a:pt x="39" y="133"/>
                  </a:lnTo>
                  <a:lnTo>
                    <a:pt x="39" y="156"/>
                  </a:lnTo>
                  <a:lnTo>
                    <a:pt x="29" y="156"/>
                  </a:lnTo>
                  <a:lnTo>
                    <a:pt x="29" y="156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2" name="Freeform 38"/>
            <p:cNvSpPr>
              <a:spLocks noEditPoints="1"/>
            </p:cNvSpPr>
            <p:nvPr/>
          </p:nvSpPr>
          <p:spPr bwMode="auto">
            <a:xfrm>
              <a:off x="3363811" y="3448626"/>
              <a:ext cx="77192" cy="174522"/>
            </a:xfrm>
            <a:custGeom>
              <a:avLst/>
              <a:gdLst>
                <a:gd name="T0" fmla="*/ 29 w 69"/>
                <a:gd name="T1" fmla="*/ 121 h 156"/>
                <a:gd name="T2" fmla="*/ 29 w 69"/>
                <a:gd name="T3" fmla="*/ 98 h 156"/>
                <a:gd name="T4" fmla="*/ 41 w 69"/>
                <a:gd name="T5" fmla="*/ 98 h 156"/>
                <a:gd name="T6" fmla="*/ 41 w 69"/>
                <a:gd name="T7" fmla="*/ 121 h 156"/>
                <a:gd name="T8" fmla="*/ 29 w 69"/>
                <a:gd name="T9" fmla="*/ 121 h 156"/>
                <a:gd name="T10" fmla="*/ 29 w 69"/>
                <a:gd name="T11" fmla="*/ 121 h 156"/>
                <a:gd name="T12" fmla="*/ 35 w 69"/>
                <a:gd name="T13" fmla="*/ 0 h 156"/>
                <a:gd name="T14" fmla="*/ 0 w 69"/>
                <a:gd name="T15" fmla="*/ 69 h 156"/>
                <a:gd name="T16" fmla="*/ 29 w 69"/>
                <a:gd name="T17" fmla="*/ 69 h 156"/>
                <a:gd name="T18" fmla="*/ 29 w 69"/>
                <a:gd name="T19" fmla="*/ 88 h 156"/>
                <a:gd name="T20" fmla="*/ 41 w 69"/>
                <a:gd name="T21" fmla="*/ 88 h 156"/>
                <a:gd name="T22" fmla="*/ 41 w 69"/>
                <a:gd name="T23" fmla="*/ 69 h 156"/>
                <a:gd name="T24" fmla="*/ 69 w 69"/>
                <a:gd name="T25" fmla="*/ 69 h 156"/>
                <a:gd name="T26" fmla="*/ 35 w 69"/>
                <a:gd name="T27" fmla="*/ 0 h 156"/>
                <a:gd name="T28" fmla="*/ 35 w 69"/>
                <a:gd name="T29" fmla="*/ 0 h 156"/>
                <a:gd name="T30" fmla="*/ 29 w 69"/>
                <a:gd name="T31" fmla="*/ 156 h 156"/>
                <a:gd name="T32" fmla="*/ 29 w 69"/>
                <a:gd name="T33" fmla="*/ 133 h 156"/>
                <a:gd name="T34" fmla="*/ 41 w 69"/>
                <a:gd name="T35" fmla="*/ 133 h 156"/>
                <a:gd name="T36" fmla="*/ 41 w 69"/>
                <a:gd name="T37" fmla="*/ 156 h 156"/>
                <a:gd name="T38" fmla="*/ 29 w 69"/>
                <a:gd name="T39" fmla="*/ 156 h 156"/>
                <a:gd name="T40" fmla="*/ 29 w 69"/>
                <a:gd name="T41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156">
                  <a:moveTo>
                    <a:pt x="29" y="121"/>
                  </a:moveTo>
                  <a:lnTo>
                    <a:pt x="29" y="98"/>
                  </a:lnTo>
                  <a:lnTo>
                    <a:pt x="41" y="98"/>
                  </a:lnTo>
                  <a:lnTo>
                    <a:pt x="41" y="121"/>
                  </a:lnTo>
                  <a:lnTo>
                    <a:pt x="29" y="121"/>
                  </a:lnTo>
                  <a:lnTo>
                    <a:pt x="29" y="121"/>
                  </a:lnTo>
                  <a:close/>
                  <a:moveTo>
                    <a:pt x="35" y="0"/>
                  </a:moveTo>
                  <a:lnTo>
                    <a:pt x="0" y="69"/>
                  </a:lnTo>
                  <a:lnTo>
                    <a:pt x="29" y="69"/>
                  </a:lnTo>
                  <a:lnTo>
                    <a:pt x="29" y="88"/>
                  </a:lnTo>
                  <a:lnTo>
                    <a:pt x="41" y="88"/>
                  </a:lnTo>
                  <a:lnTo>
                    <a:pt x="41" y="69"/>
                  </a:lnTo>
                  <a:lnTo>
                    <a:pt x="69" y="69"/>
                  </a:lnTo>
                  <a:lnTo>
                    <a:pt x="35" y="0"/>
                  </a:lnTo>
                  <a:lnTo>
                    <a:pt x="35" y="0"/>
                  </a:lnTo>
                  <a:close/>
                  <a:moveTo>
                    <a:pt x="29" y="156"/>
                  </a:moveTo>
                  <a:lnTo>
                    <a:pt x="29" y="133"/>
                  </a:lnTo>
                  <a:lnTo>
                    <a:pt x="41" y="133"/>
                  </a:lnTo>
                  <a:lnTo>
                    <a:pt x="41" y="156"/>
                  </a:lnTo>
                  <a:lnTo>
                    <a:pt x="29" y="156"/>
                  </a:lnTo>
                  <a:lnTo>
                    <a:pt x="29" y="156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3" name="Freeform 39"/>
            <p:cNvSpPr>
              <a:spLocks noEditPoints="1"/>
            </p:cNvSpPr>
            <p:nvPr/>
          </p:nvSpPr>
          <p:spPr bwMode="auto">
            <a:xfrm>
              <a:off x="5390947" y="4550574"/>
              <a:ext cx="77192" cy="173403"/>
            </a:xfrm>
            <a:custGeom>
              <a:avLst/>
              <a:gdLst>
                <a:gd name="T0" fmla="*/ 29 w 69"/>
                <a:gd name="T1" fmla="*/ 121 h 155"/>
                <a:gd name="T2" fmla="*/ 29 w 69"/>
                <a:gd name="T3" fmla="*/ 99 h 155"/>
                <a:gd name="T4" fmla="*/ 40 w 69"/>
                <a:gd name="T5" fmla="*/ 99 h 155"/>
                <a:gd name="T6" fmla="*/ 40 w 69"/>
                <a:gd name="T7" fmla="*/ 121 h 155"/>
                <a:gd name="T8" fmla="*/ 29 w 69"/>
                <a:gd name="T9" fmla="*/ 121 h 155"/>
                <a:gd name="T10" fmla="*/ 29 w 69"/>
                <a:gd name="T11" fmla="*/ 121 h 155"/>
                <a:gd name="T12" fmla="*/ 35 w 69"/>
                <a:gd name="T13" fmla="*/ 0 h 155"/>
                <a:gd name="T14" fmla="*/ 0 w 69"/>
                <a:gd name="T15" fmla="*/ 69 h 155"/>
                <a:gd name="T16" fmla="*/ 29 w 69"/>
                <a:gd name="T17" fmla="*/ 69 h 155"/>
                <a:gd name="T18" fmla="*/ 29 w 69"/>
                <a:gd name="T19" fmla="*/ 88 h 155"/>
                <a:gd name="T20" fmla="*/ 40 w 69"/>
                <a:gd name="T21" fmla="*/ 88 h 155"/>
                <a:gd name="T22" fmla="*/ 40 w 69"/>
                <a:gd name="T23" fmla="*/ 69 h 155"/>
                <a:gd name="T24" fmla="*/ 69 w 69"/>
                <a:gd name="T25" fmla="*/ 69 h 155"/>
                <a:gd name="T26" fmla="*/ 35 w 69"/>
                <a:gd name="T27" fmla="*/ 0 h 155"/>
                <a:gd name="T28" fmla="*/ 35 w 69"/>
                <a:gd name="T29" fmla="*/ 0 h 155"/>
                <a:gd name="T30" fmla="*/ 29 w 69"/>
                <a:gd name="T31" fmla="*/ 155 h 155"/>
                <a:gd name="T32" fmla="*/ 29 w 69"/>
                <a:gd name="T33" fmla="*/ 133 h 155"/>
                <a:gd name="T34" fmla="*/ 40 w 69"/>
                <a:gd name="T35" fmla="*/ 133 h 155"/>
                <a:gd name="T36" fmla="*/ 40 w 69"/>
                <a:gd name="T37" fmla="*/ 155 h 155"/>
                <a:gd name="T38" fmla="*/ 29 w 69"/>
                <a:gd name="T39" fmla="*/ 155 h 155"/>
                <a:gd name="T40" fmla="*/ 29 w 69"/>
                <a:gd name="T41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155">
                  <a:moveTo>
                    <a:pt x="29" y="121"/>
                  </a:moveTo>
                  <a:lnTo>
                    <a:pt x="29" y="99"/>
                  </a:lnTo>
                  <a:lnTo>
                    <a:pt x="40" y="99"/>
                  </a:lnTo>
                  <a:lnTo>
                    <a:pt x="40" y="121"/>
                  </a:lnTo>
                  <a:lnTo>
                    <a:pt x="29" y="121"/>
                  </a:lnTo>
                  <a:lnTo>
                    <a:pt x="29" y="121"/>
                  </a:lnTo>
                  <a:close/>
                  <a:moveTo>
                    <a:pt x="35" y="0"/>
                  </a:moveTo>
                  <a:lnTo>
                    <a:pt x="0" y="69"/>
                  </a:lnTo>
                  <a:lnTo>
                    <a:pt x="29" y="69"/>
                  </a:lnTo>
                  <a:lnTo>
                    <a:pt x="29" y="88"/>
                  </a:lnTo>
                  <a:lnTo>
                    <a:pt x="40" y="88"/>
                  </a:lnTo>
                  <a:lnTo>
                    <a:pt x="40" y="69"/>
                  </a:lnTo>
                  <a:lnTo>
                    <a:pt x="69" y="69"/>
                  </a:lnTo>
                  <a:lnTo>
                    <a:pt x="35" y="0"/>
                  </a:lnTo>
                  <a:lnTo>
                    <a:pt x="35" y="0"/>
                  </a:lnTo>
                  <a:close/>
                  <a:moveTo>
                    <a:pt x="29" y="155"/>
                  </a:moveTo>
                  <a:lnTo>
                    <a:pt x="29" y="133"/>
                  </a:lnTo>
                  <a:lnTo>
                    <a:pt x="40" y="133"/>
                  </a:lnTo>
                  <a:lnTo>
                    <a:pt x="40" y="155"/>
                  </a:lnTo>
                  <a:lnTo>
                    <a:pt x="29" y="155"/>
                  </a:lnTo>
                  <a:lnTo>
                    <a:pt x="29" y="155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" name="Freeform 40"/>
            <p:cNvSpPr>
              <a:spLocks noEditPoints="1"/>
            </p:cNvSpPr>
            <p:nvPr/>
          </p:nvSpPr>
          <p:spPr bwMode="auto">
            <a:xfrm>
              <a:off x="5744465" y="3695865"/>
              <a:ext cx="77192" cy="173403"/>
            </a:xfrm>
            <a:custGeom>
              <a:avLst/>
              <a:gdLst>
                <a:gd name="T0" fmla="*/ 30 w 69"/>
                <a:gd name="T1" fmla="*/ 121 h 155"/>
                <a:gd name="T2" fmla="*/ 30 w 69"/>
                <a:gd name="T3" fmla="*/ 99 h 155"/>
                <a:gd name="T4" fmla="*/ 41 w 69"/>
                <a:gd name="T5" fmla="*/ 99 h 155"/>
                <a:gd name="T6" fmla="*/ 41 w 69"/>
                <a:gd name="T7" fmla="*/ 121 h 155"/>
                <a:gd name="T8" fmla="*/ 30 w 69"/>
                <a:gd name="T9" fmla="*/ 121 h 155"/>
                <a:gd name="T10" fmla="*/ 30 w 69"/>
                <a:gd name="T11" fmla="*/ 121 h 155"/>
                <a:gd name="T12" fmla="*/ 35 w 69"/>
                <a:gd name="T13" fmla="*/ 0 h 155"/>
                <a:gd name="T14" fmla="*/ 0 w 69"/>
                <a:gd name="T15" fmla="*/ 69 h 155"/>
                <a:gd name="T16" fmla="*/ 30 w 69"/>
                <a:gd name="T17" fmla="*/ 69 h 155"/>
                <a:gd name="T18" fmla="*/ 30 w 69"/>
                <a:gd name="T19" fmla="*/ 87 h 155"/>
                <a:gd name="T20" fmla="*/ 41 w 69"/>
                <a:gd name="T21" fmla="*/ 87 h 155"/>
                <a:gd name="T22" fmla="*/ 41 w 69"/>
                <a:gd name="T23" fmla="*/ 69 h 155"/>
                <a:gd name="T24" fmla="*/ 69 w 69"/>
                <a:gd name="T25" fmla="*/ 69 h 155"/>
                <a:gd name="T26" fmla="*/ 35 w 69"/>
                <a:gd name="T27" fmla="*/ 0 h 155"/>
                <a:gd name="T28" fmla="*/ 35 w 69"/>
                <a:gd name="T29" fmla="*/ 0 h 155"/>
                <a:gd name="T30" fmla="*/ 30 w 69"/>
                <a:gd name="T31" fmla="*/ 155 h 155"/>
                <a:gd name="T32" fmla="*/ 30 w 69"/>
                <a:gd name="T33" fmla="*/ 132 h 155"/>
                <a:gd name="T34" fmla="*/ 41 w 69"/>
                <a:gd name="T35" fmla="*/ 132 h 155"/>
                <a:gd name="T36" fmla="*/ 41 w 69"/>
                <a:gd name="T37" fmla="*/ 155 h 155"/>
                <a:gd name="T38" fmla="*/ 30 w 69"/>
                <a:gd name="T39" fmla="*/ 155 h 155"/>
                <a:gd name="T40" fmla="*/ 30 w 69"/>
                <a:gd name="T41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155">
                  <a:moveTo>
                    <a:pt x="30" y="121"/>
                  </a:moveTo>
                  <a:lnTo>
                    <a:pt x="30" y="99"/>
                  </a:lnTo>
                  <a:lnTo>
                    <a:pt x="41" y="99"/>
                  </a:lnTo>
                  <a:lnTo>
                    <a:pt x="41" y="121"/>
                  </a:lnTo>
                  <a:lnTo>
                    <a:pt x="30" y="121"/>
                  </a:lnTo>
                  <a:lnTo>
                    <a:pt x="30" y="121"/>
                  </a:lnTo>
                  <a:close/>
                  <a:moveTo>
                    <a:pt x="35" y="0"/>
                  </a:moveTo>
                  <a:lnTo>
                    <a:pt x="0" y="69"/>
                  </a:lnTo>
                  <a:lnTo>
                    <a:pt x="30" y="69"/>
                  </a:lnTo>
                  <a:lnTo>
                    <a:pt x="30" y="87"/>
                  </a:lnTo>
                  <a:lnTo>
                    <a:pt x="41" y="87"/>
                  </a:lnTo>
                  <a:lnTo>
                    <a:pt x="41" y="69"/>
                  </a:lnTo>
                  <a:lnTo>
                    <a:pt x="69" y="69"/>
                  </a:lnTo>
                  <a:lnTo>
                    <a:pt x="35" y="0"/>
                  </a:lnTo>
                  <a:lnTo>
                    <a:pt x="35" y="0"/>
                  </a:lnTo>
                  <a:close/>
                  <a:moveTo>
                    <a:pt x="30" y="155"/>
                  </a:moveTo>
                  <a:lnTo>
                    <a:pt x="30" y="132"/>
                  </a:lnTo>
                  <a:lnTo>
                    <a:pt x="41" y="132"/>
                  </a:lnTo>
                  <a:lnTo>
                    <a:pt x="41" y="155"/>
                  </a:lnTo>
                  <a:lnTo>
                    <a:pt x="30" y="155"/>
                  </a:lnTo>
                  <a:lnTo>
                    <a:pt x="30" y="155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5" name="Freeform 41"/>
            <p:cNvSpPr>
              <a:spLocks noEditPoints="1"/>
            </p:cNvSpPr>
            <p:nvPr/>
          </p:nvSpPr>
          <p:spPr bwMode="auto">
            <a:xfrm>
              <a:off x="3928769" y="4550574"/>
              <a:ext cx="76074" cy="172284"/>
            </a:xfrm>
            <a:custGeom>
              <a:avLst/>
              <a:gdLst>
                <a:gd name="T0" fmla="*/ 28 w 68"/>
                <a:gd name="T1" fmla="*/ 121 h 154"/>
                <a:gd name="T2" fmla="*/ 28 w 68"/>
                <a:gd name="T3" fmla="*/ 98 h 154"/>
                <a:gd name="T4" fmla="*/ 39 w 68"/>
                <a:gd name="T5" fmla="*/ 98 h 154"/>
                <a:gd name="T6" fmla="*/ 39 w 68"/>
                <a:gd name="T7" fmla="*/ 121 h 154"/>
                <a:gd name="T8" fmla="*/ 28 w 68"/>
                <a:gd name="T9" fmla="*/ 121 h 154"/>
                <a:gd name="T10" fmla="*/ 28 w 68"/>
                <a:gd name="T11" fmla="*/ 121 h 154"/>
                <a:gd name="T12" fmla="*/ 33 w 68"/>
                <a:gd name="T13" fmla="*/ 0 h 154"/>
                <a:gd name="T14" fmla="*/ 0 w 68"/>
                <a:gd name="T15" fmla="*/ 67 h 154"/>
                <a:gd name="T16" fmla="*/ 28 w 68"/>
                <a:gd name="T17" fmla="*/ 67 h 154"/>
                <a:gd name="T18" fmla="*/ 28 w 68"/>
                <a:gd name="T19" fmla="*/ 86 h 154"/>
                <a:gd name="T20" fmla="*/ 39 w 68"/>
                <a:gd name="T21" fmla="*/ 86 h 154"/>
                <a:gd name="T22" fmla="*/ 39 w 68"/>
                <a:gd name="T23" fmla="*/ 67 h 154"/>
                <a:gd name="T24" fmla="*/ 68 w 68"/>
                <a:gd name="T25" fmla="*/ 67 h 154"/>
                <a:gd name="T26" fmla="*/ 33 w 68"/>
                <a:gd name="T27" fmla="*/ 0 h 154"/>
                <a:gd name="T28" fmla="*/ 33 w 68"/>
                <a:gd name="T29" fmla="*/ 0 h 154"/>
                <a:gd name="T30" fmla="*/ 28 w 68"/>
                <a:gd name="T31" fmla="*/ 154 h 154"/>
                <a:gd name="T32" fmla="*/ 28 w 68"/>
                <a:gd name="T33" fmla="*/ 132 h 154"/>
                <a:gd name="T34" fmla="*/ 39 w 68"/>
                <a:gd name="T35" fmla="*/ 132 h 154"/>
                <a:gd name="T36" fmla="*/ 39 w 68"/>
                <a:gd name="T37" fmla="*/ 154 h 154"/>
                <a:gd name="T38" fmla="*/ 28 w 68"/>
                <a:gd name="T39" fmla="*/ 154 h 154"/>
                <a:gd name="T40" fmla="*/ 28 w 68"/>
                <a:gd name="T41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154">
                  <a:moveTo>
                    <a:pt x="28" y="121"/>
                  </a:moveTo>
                  <a:lnTo>
                    <a:pt x="28" y="98"/>
                  </a:lnTo>
                  <a:lnTo>
                    <a:pt x="39" y="98"/>
                  </a:lnTo>
                  <a:lnTo>
                    <a:pt x="39" y="121"/>
                  </a:lnTo>
                  <a:lnTo>
                    <a:pt x="28" y="121"/>
                  </a:lnTo>
                  <a:lnTo>
                    <a:pt x="28" y="121"/>
                  </a:lnTo>
                  <a:close/>
                  <a:moveTo>
                    <a:pt x="33" y="0"/>
                  </a:moveTo>
                  <a:lnTo>
                    <a:pt x="0" y="67"/>
                  </a:lnTo>
                  <a:lnTo>
                    <a:pt x="28" y="67"/>
                  </a:lnTo>
                  <a:lnTo>
                    <a:pt x="28" y="86"/>
                  </a:lnTo>
                  <a:lnTo>
                    <a:pt x="39" y="86"/>
                  </a:lnTo>
                  <a:lnTo>
                    <a:pt x="39" y="67"/>
                  </a:lnTo>
                  <a:lnTo>
                    <a:pt x="68" y="67"/>
                  </a:lnTo>
                  <a:lnTo>
                    <a:pt x="33" y="0"/>
                  </a:lnTo>
                  <a:lnTo>
                    <a:pt x="33" y="0"/>
                  </a:lnTo>
                  <a:close/>
                  <a:moveTo>
                    <a:pt x="28" y="154"/>
                  </a:moveTo>
                  <a:lnTo>
                    <a:pt x="28" y="132"/>
                  </a:lnTo>
                  <a:lnTo>
                    <a:pt x="39" y="132"/>
                  </a:lnTo>
                  <a:lnTo>
                    <a:pt x="39" y="154"/>
                  </a:lnTo>
                  <a:lnTo>
                    <a:pt x="28" y="154"/>
                  </a:lnTo>
                  <a:lnTo>
                    <a:pt x="28" y="154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6" name="Freeform 42"/>
            <p:cNvSpPr>
              <a:spLocks noEditPoints="1"/>
            </p:cNvSpPr>
            <p:nvPr/>
          </p:nvSpPr>
          <p:spPr bwMode="auto">
            <a:xfrm>
              <a:off x="4754390" y="2864650"/>
              <a:ext cx="249477" cy="77192"/>
            </a:xfrm>
            <a:custGeom>
              <a:avLst/>
              <a:gdLst>
                <a:gd name="T0" fmla="*/ 102 w 223"/>
                <a:gd name="T1" fmla="*/ 29 h 69"/>
                <a:gd name="T2" fmla="*/ 124 w 223"/>
                <a:gd name="T3" fmla="*/ 29 h 69"/>
                <a:gd name="T4" fmla="*/ 124 w 223"/>
                <a:gd name="T5" fmla="*/ 40 h 69"/>
                <a:gd name="T6" fmla="*/ 102 w 223"/>
                <a:gd name="T7" fmla="*/ 40 h 69"/>
                <a:gd name="T8" fmla="*/ 102 w 223"/>
                <a:gd name="T9" fmla="*/ 29 h 69"/>
                <a:gd name="T10" fmla="*/ 102 w 223"/>
                <a:gd name="T11" fmla="*/ 29 h 69"/>
                <a:gd name="T12" fmla="*/ 223 w 223"/>
                <a:gd name="T13" fmla="*/ 34 h 69"/>
                <a:gd name="T14" fmla="*/ 154 w 223"/>
                <a:gd name="T15" fmla="*/ 0 h 69"/>
                <a:gd name="T16" fmla="*/ 154 w 223"/>
                <a:gd name="T17" fmla="*/ 29 h 69"/>
                <a:gd name="T18" fmla="*/ 135 w 223"/>
                <a:gd name="T19" fmla="*/ 29 h 69"/>
                <a:gd name="T20" fmla="*/ 135 w 223"/>
                <a:gd name="T21" fmla="*/ 40 h 69"/>
                <a:gd name="T22" fmla="*/ 154 w 223"/>
                <a:gd name="T23" fmla="*/ 40 h 69"/>
                <a:gd name="T24" fmla="*/ 154 w 223"/>
                <a:gd name="T25" fmla="*/ 69 h 69"/>
                <a:gd name="T26" fmla="*/ 223 w 223"/>
                <a:gd name="T27" fmla="*/ 34 h 69"/>
                <a:gd name="T28" fmla="*/ 223 w 223"/>
                <a:gd name="T29" fmla="*/ 34 h 69"/>
                <a:gd name="T30" fmla="*/ 0 w 223"/>
                <a:gd name="T31" fmla="*/ 29 h 69"/>
                <a:gd name="T32" fmla="*/ 23 w 223"/>
                <a:gd name="T33" fmla="*/ 29 h 69"/>
                <a:gd name="T34" fmla="*/ 23 w 223"/>
                <a:gd name="T35" fmla="*/ 40 h 69"/>
                <a:gd name="T36" fmla="*/ 0 w 223"/>
                <a:gd name="T37" fmla="*/ 40 h 69"/>
                <a:gd name="T38" fmla="*/ 0 w 223"/>
                <a:gd name="T39" fmla="*/ 29 h 69"/>
                <a:gd name="T40" fmla="*/ 0 w 223"/>
                <a:gd name="T41" fmla="*/ 29 h 69"/>
                <a:gd name="T42" fmla="*/ 34 w 223"/>
                <a:gd name="T43" fmla="*/ 29 h 69"/>
                <a:gd name="T44" fmla="*/ 56 w 223"/>
                <a:gd name="T45" fmla="*/ 29 h 69"/>
                <a:gd name="T46" fmla="*/ 56 w 223"/>
                <a:gd name="T47" fmla="*/ 40 h 69"/>
                <a:gd name="T48" fmla="*/ 34 w 223"/>
                <a:gd name="T49" fmla="*/ 40 h 69"/>
                <a:gd name="T50" fmla="*/ 34 w 223"/>
                <a:gd name="T51" fmla="*/ 29 h 69"/>
                <a:gd name="T52" fmla="*/ 34 w 223"/>
                <a:gd name="T53" fmla="*/ 29 h 69"/>
                <a:gd name="T54" fmla="*/ 68 w 223"/>
                <a:gd name="T55" fmla="*/ 29 h 69"/>
                <a:gd name="T56" fmla="*/ 91 w 223"/>
                <a:gd name="T57" fmla="*/ 29 h 69"/>
                <a:gd name="T58" fmla="*/ 91 w 223"/>
                <a:gd name="T59" fmla="*/ 40 h 69"/>
                <a:gd name="T60" fmla="*/ 68 w 223"/>
                <a:gd name="T61" fmla="*/ 40 h 69"/>
                <a:gd name="T62" fmla="*/ 68 w 223"/>
                <a:gd name="T63" fmla="*/ 29 h 69"/>
                <a:gd name="T64" fmla="*/ 68 w 223"/>
                <a:gd name="T65" fmla="*/ 2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3" h="69">
                  <a:moveTo>
                    <a:pt x="102" y="29"/>
                  </a:moveTo>
                  <a:lnTo>
                    <a:pt x="124" y="29"/>
                  </a:lnTo>
                  <a:lnTo>
                    <a:pt x="124" y="40"/>
                  </a:lnTo>
                  <a:lnTo>
                    <a:pt x="102" y="40"/>
                  </a:lnTo>
                  <a:lnTo>
                    <a:pt x="102" y="29"/>
                  </a:lnTo>
                  <a:lnTo>
                    <a:pt x="102" y="29"/>
                  </a:lnTo>
                  <a:close/>
                  <a:moveTo>
                    <a:pt x="223" y="34"/>
                  </a:moveTo>
                  <a:lnTo>
                    <a:pt x="154" y="0"/>
                  </a:lnTo>
                  <a:lnTo>
                    <a:pt x="154" y="29"/>
                  </a:lnTo>
                  <a:lnTo>
                    <a:pt x="135" y="29"/>
                  </a:lnTo>
                  <a:lnTo>
                    <a:pt x="135" y="40"/>
                  </a:lnTo>
                  <a:lnTo>
                    <a:pt x="154" y="40"/>
                  </a:lnTo>
                  <a:lnTo>
                    <a:pt x="154" y="69"/>
                  </a:lnTo>
                  <a:lnTo>
                    <a:pt x="223" y="34"/>
                  </a:lnTo>
                  <a:lnTo>
                    <a:pt x="223" y="34"/>
                  </a:lnTo>
                  <a:close/>
                  <a:moveTo>
                    <a:pt x="0" y="29"/>
                  </a:moveTo>
                  <a:lnTo>
                    <a:pt x="23" y="29"/>
                  </a:lnTo>
                  <a:lnTo>
                    <a:pt x="23" y="40"/>
                  </a:lnTo>
                  <a:lnTo>
                    <a:pt x="0" y="40"/>
                  </a:lnTo>
                  <a:lnTo>
                    <a:pt x="0" y="29"/>
                  </a:lnTo>
                  <a:lnTo>
                    <a:pt x="0" y="29"/>
                  </a:lnTo>
                  <a:close/>
                  <a:moveTo>
                    <a:pt x="34" y="29"/>
                  </a:moveTo>
                  <a:lnTo>
                    <a:pt x="56" y="29"/>
                  </a:lnTo>
                  <a:lnTo>
                    <a:pt x="56" y="40"/>
                  </a:lnTo>
                  <a:lnTo>
                    <a:pt x="34" y="40"/>
                  </a:lnTo>
                  <a:lnTo>
                    <a:pt x="34" y="29"/>
                  </a:lnTo>
                  <a:lnTo>
                    <a:pt x="34" y="29"/>
                  </a:lnTo>
                  <a:close/>
                  <a:moveTo>
                    <a:pt x="68" y="29"/>
                  </a:moveTo>
                  <a:lnTo>
                    <a:pt x="91" y="29"/>
                  </a:lnTo>
                  <a:lnTo>
                    <a:pt x="91" y="40"/>
                  </a:lnTo>
                  <a:lnTo>
                    <a:pt x="68" y="40"/>
                  </a:lnTo>
                  <a:lnTo>
                    <a:pt x="68" y="29"/>
                  </a:lnTo>
                  <a:lnTo>
                    <a:pt x="68" y="29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7" name="Freeform 43"/>
            <p:cNvSpPr>
              <a:spLocks noEditPoints="1"/>
            </p:cNvSpPr>
            <p:nvPr/>
          </p:nvSpPr>
          <p:spPr bwMode="auto">
            <a:xfrm>
              <a:off x="4758865" y="1927155"/>
              <a:ext cx="852471" cy="278563"/>
            </a:xfrm>
            <a:custGeom>
              <a:avLst/>
              <a:gdLst>
                <a:gd name="T0" fmla="*/ 277 w 641"/>
                <a:gd name="T1" fmla="*/ 33 h 209"/>
                <a:gd name="T2" fmla="*/ 229 w 641"/>
                <a:gd name="T3" fmla="*/ 24 h 209"/>
                <a:gd name="T4" fmla="*/ 229 w 641"/>
                <a:gd name="T5" fmla="*/ 33 h 209"/>
                <a:gd name="T6" fmla="*/ 220 w 641"/>
                <a:gd name="T7" fmla="*/ 24 h 209"/>
                <a:gd name="T8" fmla="*/ 201 w 641"/>
                <a:gd name="T9" fmla="*/ 24 h 209"/>
                <a:gd name="T10" fmla="*/ 192 w 641"/>
                <a:gd name="T11" fmla="*/ 33 h 209"/>
                <a:gd name="T12" fmla="*/ 144 w 641"/>
                <a:gd name="T13" fmla="*/ 24 h 209"/>
                <a:gd name="T14" fmla="*/ 144 w 641"/>
                <a:gd name="T15" fmla="*/ 33 h 209"/>
                <a:gd name="T16" fmla="*/ 418 w 641"/>
                <a:gd name="T17" fmla="*/ 24 h 209"/>
                <a:gd name="T18" fmla="*/ 399 w 641"/>
                <a:gd name="T19" fmla="*/ 24 h 209"/>
                <a:gd name="T20" fmla="*/ 389 w 641"/>
                <a:gd name="T21" fmla="*/ 33 h 209"/>
                <a:gd name="T22" fmla="*/ 342 w 641"/>
                <a:gd name="T23" fmla="*/ 24 h 209"/>
                <a:gd name="T24" fmla="*/ 342 w 641"/>
                <a:gd name="T25" fmla="*/ 33 h 209"/>
                <a:gd name="T26" fmla="*/ 333 w 641"/>
                <a:gd name="T27" fmla="*/ 24 h 209"/>
                <a:gd name="T28" fmla="*/ 314 w 641"/>
                <a:gd name="T29" fmla="*/ 24 h 209"/>
                <a:gd name="T30" fmla="*/ 304 w 641"/>
                <a:gd name="T31" fmla="*/ 33 h 209"/>
                <a:gd name="T32" fmla="*/ 540 w 641"/>
                <a:gd name="T33" fmla="*/ 24 h 209"/>
                <a:gd name="T34" fmla="*/ 540 w 641"/>
                <a:gd name="T35" fmla="*/ 33 h 209"/>
                <a:gd name="T36" fmla="*/ 530 w 641"/>
                <a:gd name="T37" fmla="*/ 24 h 209"/>
                <a:gd name="T38" fmla="*/ 511 w 641"/>
                <a:gd name="T39" fmla="*/ 24 h 209"/>
                <a:gd name="T40" fmla="*/ 502 w 641"/>
                <a:gd name="T41" fmla="*/ 33 h 209"/>
                <a:gd name="T42" fmla="*/ 455 w 641"/>
                <a:gd name="T43" fmla="*/ 24 h 209"/>
                <a:gd name="T44" fmla="*/ 455 w 641"/>
                <a:gd name="T45" fmla="*/ 33 h 209"/>
                <a:gd name="T46" fmla="*/ 445 w 641"/>
                <a:gd name="T47" fmla="*/ 24 h 209"/>
                <a:gd name="T48" fmla="*/ 426 w 641"/>
                <a:gd name="T49" fmla="*/ 24 h 209"/>
                <a:gd name="T50" fmla="*/ 135 w 641"/>
                <a:gd name="T51" fmla="*/ 33 h 209"/>
                <a:gd name="T52" fmla="*/ 87 w 641"/>
                <a:gd name="T53" fmla="*/ 25 h 209"/>
                <a:gd name="T54" fmla="*/ 88 w 641"/>
                <a:gd name="T55" fmla="*/ 34 h 209"/>
                <a:gd name="T56" fmla="*/ 78 w 641"/>
                <a:gd name="T57" fmla="*/ 26 h 209"/>
                <a:gd name="T58" fmla="*/ 58 w 641"/>
                <a:gd name="T59" fmla="*/ 30 h 209"/>
                <a:gd name="T60" fmla="*/ 53 w 641"/>
                <a:gd name="T61" fmla="*/ 42 h 209"/>
                <a:gd name="T62" fmla="*/ 13 w 641"/>
                <a:gd name="T63" fmla="*/ 67 h 209"/>
                <a:gd name="T64" fmla="*/ 21 w 641"/>
                <a:gd name="T65" fmla="*/ 72 h 209"/>
                <a:gd name="T66" fmla="*/ 8 w 641"/>
                <a:gd name="T67" fmla="*/ 76 h 209"/>
                <a:gd name="T68" fmla="*/ 3 w 641"/>
                <a:gd name="T69" fmla="*/ 95 h 209"/>
                <a:gd name="T70" fmla="*/ 10 w 641"/>
                <a:gd name="T71" fmla="*/ 106 h 209"/>
                <a:gd name="T72" fmla="*/ 0 w 641"/>
                <a:gd name="T73" fmla="*/ 153 h 209"/>
                <a:gd name="T74" fmla="*/ 0 w 641"/>
                <a:gd name="T75" fmla="*/ 134 h 209"/>
                <a:gd name="T76" fmla="*/ 9 w 641"/>
                <a:gd name="T77" fmla="*/ 181 h 209"/>
                <a:gd name="T78" fmla="*/ 0 w 641"/>
                <a:gd name="T79" fmla="*/ 181 h 209"/>
                <a:gd name="T80" fmla="*/ 9 w 641"/>
                <a:gd name="T81" fmla="*/ 190 h 209"/>
                <a:gd name="T82" fmla="*/ 641 w 641"/>
                <a:gd name="T83" fmla="*/ 29 h 209"/>
                <a:gd name="T84" fmla="*/ 567 w 641"/>
                <a:gd name="T85" fmla="*/ 24 h 209"/>
                <a:gd name="T86" fmla="*/ 583 w 641"/>
                <a:gd name="T87" fmla="*/ 5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41" h="209">
                  <a:moveTo>
                    <a:pt x="258" y="24"/>
                  </a:moveTo>
                  <a:cubicBezTo>
                    <a:pt x="277" y="24"/>
                    <a:pt x="277" y="24"/>
                    <a:pt x="277" y="24"/>
                  </a:cubicBezTo>
                  <a:cubicBezTo>
                    <a:pt x="277" y="33"/>
                    <a:pt x="277" y="33"/>
                    <a:pt x="277" y="33"/>
                  </a:cubicBezTo>
                  <a:cubicBezTo>
                    <a:pt x="258" y="33"/>
                    <a:pt x="258" y="33"/>
                    <a:pt x="258" y="33"/>
                  </a:cubicBezTo>
                  <a:cubicBezTo>
                    <a:pt x="258" y="24"/>
                    <a:pt x="258" y="24"/>
                    <a:pt x="258" y="24"/>
                  </a:cubicBezTo>
                  <a:close/>
                  <a:moveTo>
                    <a:pt x="229" y="24"/>
                  </a:moveTo>
                  <a:cubicBezTo>
                    <a:pt x="248" y="24"/>
                    <a:pt x="248" y="24"/>
                    <a:pt x="248" y="24"/>
                  </a:cubicBezTo>
                  <a:cubicBezTo>
                    <a:pt x="248" y="33"/>
                    <a:pt x="248" y="33"/>
                    <a:pt x="248" y="33"/>
                  </a:cubicBezTo>
                  <a:cubicBezTo>
                    <a:pt x="229" y="33"/>
                    <a:pt x="229" y="33"/>
                    <a:pt x="229" y="33"/>
                  </a:cubicBezTo>
                  <a:cubicBezTo>
                    <a:pt x="229" y="24"/>
                    <a:pt x="229" y="24"/>
                    <a:pt x="229" y="24"/>
                  </a:cubicBezTo>
                  <a:close/>
                  <a:moveTo>
                    <a:pt x="201" y="24"/>
                  </a:moveTo>
                  <a:cubicBezTo>
                    <a:pt x="220" y="24"/>
                    <a:pt x="220" y="24"/>
                    <a:pt x="220" y="24"/>
                  </a:cubicBezTo>
                  <a:cubicBezTo>
                    <a:pt x="220" y="33"/>
                    <a:pt x="220" y="33"/>
                    <a:pt x="220" y="33"/>
                  </a:cubicBezTo>
                  <a:cubicBezTo>
                    <a:pt x="201" y="33"/>
                    <a:pt x="201" y="33"/>
                    <a:pt x="201" y="33"/>
                  </a:cubicBezTo>
                  <a:cubicBezTo>
                    <a:pt x="201" y="24"/>
                    <a:pt x="201" y="24"/>
                    <a:pt x="201" y="24"/>
                  </a:cubicBezTo>
                  <a:close/>
                  <a:moveTo>
                    <a:pt x="173" y="24"/>
                  </a:moveTo>
                  <a:cubicBezTo>
                    <a:pt x="192" y="24"/>
                    <a:pt x="192" y="24"/>
                    <a:pt x="192" y="24"/>
                  </a:cubicBezTo>
                  <a:cubicBezTo>
                    <a:pt x="192" y="33"/>
                    <a:pt x="192" y="33"/>
                    <a:pt x="192" y="33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3" y="24"/>
                    <a:pt x="173" y="24"/>
                    <a:pt x="173" y="24"/>
                  </a:cubicBezTo>
                  <a:close/>
                  <a:moveTo>
                    <a:pt x="144" y="24"/>
                  </a:moveTo>
                  <a:cubicBezTo>
                    <a:pt x="163" y="24"/>
                    <a:pt x="163" y="24"/>
                    <a:pt x="163" y="24"/>
                  </a:cubicBezTo>
                  <a:cubicBezTo>
                    <a:pt x="163" y="33"/>
                    <a:pt x="163" y="33"/>
                    <a:pt x="163" y="33"/>
                  </a:cubicBezTo>
                  <a:cubicBezTo>
                    <a:pt x="144" y="33"/>
                    <a:pt x="144" y="33"/>
                    <a:pt x="144" y="33"/>
                  </a:cubicBezTo>
                  <a:cubicBezTo>
                    <a:pt x="144" y="24"/>
                    <a:pt x="144" y="24"/>
                    <a:pt x="144" y="24"/>
                  </a:cubicBezTo>
                  <a:close/>
                  <a:moveTo>
                    <a:pt x="399" y="24"/>
                  </a:moveTo>
                  <a:cubicBezTo>
                    <a:pt x="418" y="24"/>
                    <a:pt x="418" y="24"/>
                    <a:pt x="418" y="24"/>
                  </a:cubicBezTo>
                  <a:cubicBezTo>
                    <a:pt x="418" y="33"/>
                    <a:pt x="418" y="33"/>
                    <a:pt x="418" y="33"/>
                  </a:cubicBezTo>
                  <a:cubicBezTo>
                    <a:pt x="399" y="33"/>
                    <a:pt x="399" y="33"/>
                    <a:pt x="399" y="33"/>
                  </a:cubicBezTo>
                  <a:cubicBezTo>
                    <a:pt x="399" y="24"/>
                    <a:pt x="399" y="24"/>
                    <a:pt x="399" y="24"/>
                  </a:cubicBezTo>
                  <a:close/>
                  <a:moveTo>
                    <a:pt x="370" y="24"/>
                  </a:moveTo>
                  <a:cubicBezTo>
                    <a:pt x="389" y="24"/>
                    <a:pt x="389" y="24"/>
                    <a:pt x="389" y="24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70" y="33"/>
                    <a:pt x="370" y="33"/>
                    <a:pt x="370" y="33"/>
                  </a:cubicBezTo>
                  <a:cubicBezTo>
                    <a:pt x="370" y="24"/>
                    <a:pt x="370" y="24"/>
                    <a:pt x="370" y="24"/>
                  </a:cubicBezTo>
                  <a:close/>
                  <a:moveTo>
                    <a:pt x="342" y="24"/>
                  </a:moveTo>
                  <a:cubicBezTo>
                    <a:pt x="361" y="24"/>
                    <a:pt x="361" y="24"/>
                    <a:pt x="361" y="24"/>
                  </a:cubicBezTo>
                  <a:cubicBezTo>
                    <a:pt x="361" y="33"/>
                    <a:pt x="361" y="33"/>
                    <a:pt x="361" y="33"/>
                  </a:cubicBezTo>
                  <a:cubicBezTo>
                    <a:pt x="342" y="33"/>
                    <a:pt x="342" y="33"/>
                    <a:pt x="342" y="33"/>
                  </a:cubicBezTo>
                  <a:cubicBezTo>
                    <a:pt x="342" y="24"/>
                    <a:pt x="342" y="24"/>
                    <a:pt x="342" y="24"/>
                  </a:cubicBezTo>
                  <a:close/>
                  <a:moveTo>
                    <a:pt x="314" y="24"/>
                  </a:moveTo>
                  <a:cubicBezTo>
                    <a:pt x="333" y="24"/>
                    <a:pt x="333" y="24"/>
                    <a:pt x="333" y="24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14" y="33"/>
                    <a:pt x="314" y="33"/>
                    <a:pt x="314" y="33"/>
                  </a:cubicBezTo>
                  <a:cubicBezTo>
                    <a:pt x="314" y="24"/>
                    <a:pt x="314" y="24"/>
                    <a:pt x="314" y="24"/>
                  </a:cubicBezTo>
                  <a:close/>
                  <a:moveTo>
                    <a:pt x="285" y="24"/>
                  </a:moveTo>
                  <a:cubicBezTo>
                    <a:pt x="304" y="24"/>
                    <a:pt x="304" y="24"/>
                    <a:pt x="304" y="24"/>
                  </a:cubicBezTo>
                  <a:cubicBezTo>
                    <a:pt x="304" y="33"/>
                    <a:pt x="304" y="33"/>
                    <a:pt x="304" y="33"/>
                  </a:cubicBezTo>
                  <a:cubicBezTo>
                    <a:pt x="285" y="33"/>
                    <a:pt x="285" y="33"/>
                    <a:pt x="285" y="33"/>
                  </a:cubicBezTo>
                  <a:cubicBezTo>
                    <a:pt x="285" y="24"/>
                    <a:pt x="285" y="24"/>
                    <a:pt x="285" y="24"/>
                  </a:cubicBezTo>
                  <a:close/>
                  <a:moveTo>
                    <a:pt x="540" y="24"/>
                  </a:moveTo>
                  <a:cubicBezTo>
                    <a:pt x="559" y="24"/>
                    <a:pt x="559" y="24"/>
                    <a:pt x="559" y="24"/>
                  </a:cubicBezTo>
                  <a:cubicBezTo>
                    <a:pt x="559" y="33"/>
                    <a:pt x="559" y="33"/>
                    <a:pt x="559" y="33"/>
                  </a:cubicBezTo>
                  <a:cubicBezTo>
                    <a:pt x="540" y="33"/>
                    <a:pt x="540" y="33"/>
                    <a:pt x="540" y="33"/>
                  </a:cubicBezTo>
                  <a:cubicBezTo>
                    <a:pt x="540" y="24"/>
                    <a:pt x="540" y="24"/>
                    <a:pt x="540" y="24"/>
                  </a:cubicBezTo>
                  <a:close/>
                  <a:moveTo>
                    <a:pt x="511" y="24"/>
                  </a:moveTo>
                  <a:cubicBezTo>
                    <a:pt x="530" y="24"/>
                    <a:pt x="530" y="24"/>
                    <a:pt x="530" y="24"/>
                  </a:cubicBezTo>
                  <a:cubicBezTo>
                    <a:pt x="530" y="33"/>
                    <a:pt x="530" y="33"/>
                    <a:pt x="530" y="33"/>
                  </a:cubicBezTo>
                  <a:cubicBezTo>
                    <a:pt x="511" y="33"/>
                    <a:pt x="511" y="33"/>
                    <a:pt x="511" y="33"/>
                  </a:cubicBezTo>
                  <a:cubicBezTo>
                    <a:pt x="511" y="24"/>
                    <a:pt x="511" y="24"/>
                    <a:pt x="511" y="24"/>
                  </a:cubicBezTo>
                  <a:close/>
                  <a:moveTo>
                    <a:pt x="483" y="24"/>
                  </a:moveTo>
                  <a:cubicBezTo>
                    <a:pt x="502" y="24"/>
                    <a:pt x="502" y="24"/>
                    <a:pt x="502" y="24"/>
                  </a:cubicBezTo>
                  <a:cubicBezTo>
                    <a:pt x="502" y="33"/>
                    <a:pt x="502" y="33"/>
                    <a:pt x="502" y="33"/>
                  </a:cubicBezTo>
                  <a:cubicBezTo>
                    <a:pt x="483" y="33"/>
                    <a:pt x="483" y="33"/>
                    <a:pt x="483" y="33"/>
                  </a:cubicBezTo>
                  <a:cubicBezTo>
                    <a:pt x="483" y="24"/>
                    <a:pt x="483" y="24"/>
                    <a:pt x="483" y="24"/>
                  </a:cubicBezTo>
                  <a:close/>
                  <a:moveTo>
                    <a:pt x="455" y="24"/>
                  </a:moveTo>
                  <a:cubicBezTo>
                    <a:pt x="474" y="24"/>
                    <a:pt x="474" y="24"/>
                    <a:pt x="474" y="24"/>
                  </a:cubicBezTo>
                  <a:cubicBezTo>
                    <a:pt x="474" y="33"/>
                    <a:pt x="474" y="33"/>
                    <a:pt x="474" y="33"/>
                  </a:cubicBezTo>
                  <a:cubicBezTo>
                    <a:pt x="455" y="33"/>
                    <a:pt x="455" y="33"/>
                    <a:pt x="455" y="33"/>
                  </a:cubicBezTo>
                  <a:cubicBezTo>
                    <a:pt x="455" y="24"/>
                    <a:pt x="455" y="24"/>
                    <a:pt x="455" y="24"/>
                  </a:cubicBezTo>
                  <a:close/>
                  <a:moveTo>
                    <a:pt x="426" y="24"/>
                  </a:moveTo>
                  <a:cubicBezTo>
                    <a:pt x="445" y="24"/>
                    <a:pt x="445" y="24"/>
                    <a:pt x="445" y="24"/>
                  </a:cubicBezTo>
                  <a:cubicBezTo>
                    <a:pt x="445" y="33"/>
                    <a:pt x="445" y="33"/>
                    <a:pt x="445" y="33"/>
                  </a:cubicBezTo>
                  <a:cubicBezTo>
                    <a:pt x="426" y="33"/>
                    <a:pt x="426" y="33"/>
                    <a:pt x="426" y="33"/>
                  </a:cubicBezTo>
                  <a:cubicBezTo>
                    <a:pt x="426" y="24"/>
                    <a:pt x="426" y="24"/>
                    <a:pt x="426" y="24"/>
                  </a:cubicBezTo>
                  <a:close/>
                  <a:moveTo>
                    <a:pt x="116" y="24"/>
                  </a:moveTo>
                  <a:cubicBezTo>
                    <a:pt x="135" y="24"/>
                    <a:pt x="135" y="24"/>
                    <a:pt x="135" y="2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6" y="24"/>
                    <a:pt x="116" y="24"/>
                    <a:pt x="116" y="24"/>
                  </a:cubicBezTo>
                  <a:close/>
                  <a:moveTo>
                    <a:pt x="87" y="25"/>
                  </a:moveTo>
                  <a:cubicBezTo>
                    <a:pt x="107" y="24"/>
                    <a:pt x="107" y="24"/>
                    <a:pt x="107" y="24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87" y="25"/>
                    <a:pt x="87" y="25"/>
                    <a:pt x="87" y="25"/>
                  </a:cubicBezTo>
                  <a:close/>
                  <a:moveTo>
                    <a:pt x="58" y="30"/>
                  </a:moveTo>
                  <a:cubicBezTo>
                    <a:pt x="78" y="26"/>
                    <a:pt x="78" y="26"/>
                    <a:pt x="78" y="26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58" y="30"/>
                    <a:pt x="58" y="30"/>
                    <a:pt x="58" y="30"/>
                  </a:cubicBezTo>
                  <a:close/>
                  <a:moveTo>
                    <a:pt x="32" y="44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2" y="44"/>
                    <a:pt x="32" y="44"/>
                    <a:pt x="32" y="44"/>
                  </a:cubicBezTo>
                  <a:close/>
                  <a:moveTo>
                    <a:pt x="13" y="67"/>
                  </a:moveTo>
                  <a:cubicBezTo>
                    <a:pt x="25" y="51"/>
                    <a:pt x="25" y="51"/>
                    <a:pt x="25" y="51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13" y="67"/>
                    <a:pt x="13" y="67"/>
                    <a:pt x="13" y="67"/>
                  </a:cubicBezTo>
                  <a:close/>
                  <a:moveTo>
                    <a:pt x="3" y="95"/>
                  </a:moveTo>
                  <a:cubicBezTo>
                    <a:pt x="8" y="76"/>
                    <a:pt x="8" y="76"/>
                    <a:pt x="8" y="76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15" y="85"/>
                    <a:pt x="13" y="91"/>
                    <a:pt x="12" y="97"/>
                  </a:cubicBezTo>
                  <a:cubicBezTo>
                    <a:pt x="3" y="95"/>
                    <a:pt x="3" y="95"/>
                    <a:pt x="3" y="95"/>
                  </a:cubicBezTo>
                  <a:close/>
                  <a:moveTo>
                    <a:pt x="0" y="124"/>
                  </a:moveTo>
                  <a:cubicBezTo>
                    <a:pt x="9" y="124"/>
                    <a:pt x="9" y="124"/>
                    <a:pt x="9" y="124"/>
                  </a:cubicBezTo>
                  <a:cubicBezTo>
                    <a:pt x="10" y="106"/>
                    <a:pt x="10" y="106"/>
                    <a:pt x="10" y="106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0" y="124"/>
                    <a:pt x="0" y="124"/>
                    <a:pt x="0" y="124"/>
                  </a:cubicBezTo>
                  <a:close/>
                  <a:moveTo>
                    <a:pt x="0" y="153"/>
                  </a:moveTo>
                  <a:cubicBezTo>
                    <a:pt x="9" y="153"/>
                    <a:pt x="9" y="153"/>
                    <a:pt x="9" y="153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53"/>
                    <a:pt x="0" y="153"/>
                    <a:pt x="0" y="153"/>
                  </a:cubicBezTo>
                  <a:close/>
                  <a:moveTo>
                    <a:pt x="0" y="181"/>
                  </a:moveTo>
                  <a:cubicBezTo>
                    <a:pt x="9" y="181"/>
                    <a:pt x="9" y="181"/>
                    <a:pt x="9" y="181"/>
                  </a:cubicBezTo>
                  <a:cubicBezTo>
                    <a:pt x="9" y="162"/>
                    <a:pt x="9" y="162"/>
                    <a:pt x="9" y="162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81"/>
                    <a:pt x="0" y="181"/>
                    <a:pt x="0" y="181"/>
                  </a:cubicBezTo>
                  <a:close/>
                  <a:moveTo>
                    <a:pt x="0" y="209"/>
                  </a:moveTo>
                  <a:cubicBezTo>
                    <a:pt x="9" y="209"/>
                    <a:pt x="9" y="209"/>
                    <a:pt x="9" y="209"/>
                  </a:cubicBezTo>
                  <a:cubicBezTo>
                    <a:pt x="9" y="190"/>
                    <a:pt x="9" y="190"/>
                    <a:pt x="9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209"/>
                    <a:pt x="0" y="209"/>
                    <a:pt x="0" y="209"/>
                  </a:cubicBezTo>
                  <a:close/>
                  <a:moveTo>
                    <a:pt x="641" y="29"/>
                  </a:moveTo>
                  <a:cubicBezTo>
                    <a:pt x="583" y="0"/>
                    <a:pt x="583" y="0"/>
                    <a:pt x="583" y="0"/>
                  </a:cubicBezTo>
                  <a:cubicBezTo>
                    <a:pt x="583" y="24"/>
                    <a:pt x="583" y="24"/>
                    <a:pt x="583" y="24"/>
                  </a:cubicBezTo>
                  <a:cubicBezTo>
                    <a:pt x="567" y="24"/>
                    <a:pt x="567" y="24"/>
                    <a:pt x="567" y="24"/>
                  </a:cubicBezTo>
                  <a:cubicBezTo>
                    <a:pt x="567" y="33"/>
                    <a:pt x="567" y="33"/>
                    <a:pt x="567" y="33"/>
                  </a:cubicBezTo>
                  <a:cubicBezTo>
                    <a:pt x="583" y="33"/>
                    <a:pt x="583" y="33"/>
                    <a:pt x="583" y="33"/>
                  </a:cubicBezTo>
                  <a:cubicBezTo>
                    <a:pt x="583" y="58"/>
                    <a:pt x="583" y="58"/>
                    <a:pt x="583" y="58"/>
                  </a:cubicBezTo>
                  <a:cubicBezTo>
                    <a:pt x="641" y="29"/>
                    <a:pt x="641" y="29"/>
                    <a:pt x="641" y="29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8" name="Freeform 44"/>
            <p:cNvSpPr>
              <a:spLocks noEditPoints="1"/>
            </p:cNvSpPr>
            <p:nvPr/>
          </p:nvSpPr>
          <p:spPr bwMode="auto">
            <a:xfrm>
              <a:off x="3242988" y="1902543"/>
              <a:ext cx="335619" cy="505665"/>
            </a:xfrm>
            <a:custGeom>
              <a:avLst/>
              <a:gdLst>
                <a:gd name="T0" fmla="*/ 88 w 252"/>
                <a:gd name="T1" fmla="*/ 25 h 380"/>
                <a:gd name="T2" fmla="*/ 107 w 252"/>
                <a:gd name="T3" fmla="*/ 34 h 380"/>
                <a:gd name="T4" fmla="*/ 0 w 252"/>
                <a:gd name="T5" fmla="*/ 29 h 380"/>
                <a:gd name="T6" fmla="*/ 58 w 252"/>
                <a:gd name="T7" fmla="*/ 25 h 380"/>
                <a:gd name="T8" fmla="*/ 74 w 252"/>
                <a:gd name="T9" fmla="*/ 34 h 380"/>
                <a:gd name="T10" fmla="*/ 58 w 252"/>
                <a:gd name="T11" fmla="*/ 58 h 380"/>
                <a:gd name="T12" fmla="*/ 252 w 252"/>
                <a:gd name="T13" fmla="*/ 380 h 380"/>
                <a:gd name="T14" fmla="*/ 242 w 252"/>
                <a:gd name="T15" fmla="*/ 361 h 380"/>
                <a:gd name="T16" fmla="*/ 252 w 252"/>
                <a:gd name="T17" fmla="*/ 380 h 380"/>
                <a:gd name="T18" fmla="*/ 242 w 252"/>
                <a:gd name="T19" fmla="*/ 351 h 380"/>
                <a:gd name="T20" fmla="*/ 252 w 252"/>
                <a:gd name="T21" fmla="*/ 333 h 380"/>
                <a:gd name="T22" fmla="*/ 252 w 252"/>
                <a:gd name="T23" fmla="*/ 323 h 380"/>
                <a:gd name="T24" fmla="*/ 242 w 252"/>
                <a:gd name="T25" fmla="*/ 304 h 380"/>
                <a:gd name="T26" fmla="*/ 252 w 252"/>
                <a:gd name="T27" fmla="*/ 323 h 380"/>
                <a:gd name="T28" fmla="*/ 242 w 252"/>
                <a:gd name="T29" fmla="*/ 295 h 380"/>
                <a:gd name="T30" fmla="*/ 252 w 252"/>
                <a:gd name="T31" fmla="*/ 276 h 380"/>
                <a:gd name="T32" fmla="*/ 252 w 252"/>
                <a:gd name="T33" fmla="*/ 266 h 380"/>
                <a:gd name="T34" fmla="*/ 242 w 252"/>
                <a:gd name="T35" fmla="*/ 248 h 380"/>
                <a:gd name="T36" fmla="*/ 252 w 252"/>
                <a:gd name="T37" fmla="*/ 266 h 380"/>
                <a:gd name="T38" fmla="*/ 242 w 252"/>
                <a:gd name="T39" fmla="*/ 238 h 380"/>
                <a:gd name="T40" fmla="*/ 252 w 252"/>
                <a:gd name="T41" fmla="*/ 219 h 380"/>
                <a:gd name="T42" fmla="*/ 252 w 252"/>
                <a:gd name="T43" fmla="*/ 210 h 380"/>
                <a:gd name="T44" fmla="*/ 242 w 252"/>
                <a:gd name="T45" fmla="*/ 191 h 380"/>
                <a:gd name="T46" fmla="*/ 252 w 252"/>
                <a:gd name="T47" fmla="*/ 210 h 380"/>
                <a:gd name="T48" fmla="*/ 242 w 252"/>
                <a:gd name="T49" fmla="*/ 181 h 380"/>
                <a:gd name="T50" fmla="*/ 252 w 252"/>
                <a:gd name="T51" fmla="*/ 163 h 380"/>
                <a:gd name="T52" fmla="*/ 252 w 252"/>
                <a:gd name="T53" fmla="*/ 153 h 380"/>
                <a:gd name="T54" fmla="*/ 242 w 252"/>
                <a:gd name="T55" fmla="*/ 134 h 380"/>
                <a:gd name="T56" fmla="*/ 252 w 252"/>
                <a:gd name="T57" fmla="*/ 153 h 380"/>
                <a:gd name="T58" fmla="*/ 242 w 252"/>
                <a:gd name="T59" fmla="*/ 125 h 380"/>
                <a:gd name="T60" fmla="*/ 250 w 252"/>
                <a:gd name="T61" fmla="*/ 105 h 380"/>
                <a:gd name="T62" fmla="*/ 249 w 252"/>
                <a:gd name="T63" fmla="*/ 96 h 380"/>
                <a:gd name="T64" fmla="*/ 234 w 252"/>
                <a:gd name="T65" fmla="*/ 80 h 380"/>
                <a:gd name="T66" fmla="*/ 249 w 252"/>
                <a:gd name="T67" fmla="*/ 96 h 380"/>
                <a:gd name="T68" fmla="*/ 227 w 252"/>
                <a:gd name="T69" fmla="*/ 52 h 380"/>
                <a:gd name="T70" fmla="*/ 231 w 252"/>
                <a:gd name="T71" fmla="*/ 72 h 380"/>
                <a:gd name="T72" fmla="*/ 219 w 252"/>
                <a:gd name="T73" fmla="*/ 45 h 380"/>
                <a:gd name="T74" fmla="*/ 198 w 252"/>
                <a:gd name="T75" fmla="*/ 43 h 380"/>
                <a:gd name="T76" fmla="*/ 219 w 252"/>
                <a:gd name="T77" fmla="*/ 45 h 380"/>
                <a:gd name="T78" fmla="*/ 174 w 252"/>
                <a:gd name="T79" fmla="*/ 26 h 380"/>
                <a:gd name="T80" fmla="*/ 190 w 252"/>
                <a:gd name="T81" fmla="*/ 40 h 380"/>
                <a:gd name="T82" fmla="*/ 164 w 252"/>
                <a:gd name="T83" fmla="*/ 25 h 380"/>
                <a:gd name="T84" fmla="*/ 145 w 252"/>
                <a:gd name="T85" fmla="*/ 34 h 380"/>
                <a:gd name="T86" fmla="*/ 164 w 252"/>
                <a:gd name="T87" fmla="*/ 25 h 380"/>
                <a:gd name="T88" fmla="*/ 117 w 252"/>
                <a:gd name="T89" fmla="*/ 25 h 380"/>
                <a:gd name="T90" fmla="*/ 136 w 252"/>
                <a:gd name="T91" fmla="*/ 34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2" h="380">
                  <a:moveTo>
                    <a:pt x="107" y="25"/>
                  </a:moveTo>
                  <a:cubicBezTo>
                    <a:pt x="88" y="25"/>
                    <a:pt x="88" y="25"/>
                    <a:pt x="88" y="2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25"/>
                    <a:pt x="107" y="25"/>
                    <a:pt x="107" y="25"/>
                  </a:cubicBezTo>
                  <a:close/>
                  <a:moveTo>
                    <a:pt x="0" y="29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0" y="29"/>
                    <a:pt x="0" y="29"/>
                    <a:pt x="0" y="29"/>
                  </a:cubicBezTo>
                  <a:close/>
                  <a:moveTo>
                    <a:pt x="252" y="380"/>
                  </a:moveTo>
                  <a:cubicBezTo>
                    <a:pt x="242" y="380"/>
                    <a:pt x="242" y="380"/>
                    <a:pt x="242" y="380"/>
                  </a:cubicBezTo>
                  <a:cubicBezTo>
                    <a:pt x="242" y="361"/>
                    <a:pt x="242" y="361"/>
                    <a:pt x="242" y="361"/>
                  </a:cubicBezTo>
                  <a:cubicBezTo>
                    <a:pt x="252" y="361"/>
                    <a:pt x="252" y="361"/>
                    <a:pt x="252" y="361"/>
                  </a:cubicBezTo>
                  <a:cubicBezTo>
                    <a:pt x="252" y="380"/>
                    <a:pt x="252" y="380"/>
                    <a:pt x="252" y="380"/>
                  </a:cubicBezTo>
                  <a:close/>
                  <a:moveTo>
                    <a:pt x="252" y="351"/>
                  </a:moveTo>
                  <a:cubicBezTo>
                    <a:pt x="242" y="351"/>
                    <a:pt x="242" y="351"/>
                    <a:pt x="242" y="351"/>
                  </a:cubicBezTo>
                  <a:cubicBezTo>
                    <a:pt x="242" y="333"/>
                    <a:pt x="242" y="333"/>
                    <a:pt x="242" y="333"/>
                  </a:cubicBezTo>
                  <a:cubicBezTo>
                    <a:pt x="252" y="333"/>
                    <a:pt x="252" y="333"/>
                    <a:pt x="252" y="333"/>
                  </a:cubicBezTo>
                  <a:cubicBezTo>
                    <a:pt x="252" y="351"/>
                    <a:pt x="252" y="351"/>
                    <a:pt x="252" y="351"/>
                  </a:cubicBezTo>
                  <a:close/>
                  <a:moveTo>
                    <a:pt x="252" y="323"/>
                  </a:moveTo>
                  <a:cubicBezTo>
                    <a:pt x="242" y="323"/>
                    <a:pt x="242" y="323"/>
                    <a:pt x="242" y="323"/>
                  </a:cubicBezTo>
                  <a:cubicBezTo>
                    <a:pt x="242" y="304"/>
                    <a:pt x="242" y="304"/>
                    <a:pt x="242" y="304"/>
                  </a:cubicBezTo>
                  <a:cubicBezTo>
                    <a:pt x="252" y="304"/>
                    <a:pt x="252" y="304"/>
                    <a:pt x="252" y="304"/>
                  </a:cubicBezTo>
                  <a:cubicBezTo>
                    <a:pt x="252" y="323"/>
                    <a:pt x="252" y="323"/>
                    <a:pt x="252" y="323"/>
                  </a:cubicBezTo>
                  <a:close/>
                  <a:moveTo>
                    <a:pt x="252" y="295"/>
                  </a:moveTo>
                  <a:cubicBezTo>
                    <a:pt x="242" y="295"/>
                    <a:pt x="242" y="295"/>
                    <a:pt x="242" y="295"/>
                  </a:cubicBezTo>
                  <a:cubicBezTo>
                    <a:pt x="242" y="276"/>
                    <a:pt x="242" y="276"/>
                    <a:pt x="242" y="276"/>
                  </a:cubicBezTo>
                  <a:cubicBezTo>
                    <a:pt x="252" y="276"/>
                    <a:pt x="252" y="276"/>
                    <a:pt x="252" y="276"/>
                  </a:cubicBezTo>
                  <a:cubicBezTo>
                    <a:pt x="252" y="295"/>
                    <a:pt x="252" y="295"/>
                    <a:pt x="252" y="295"/>
                  </a:cubicBezTo>
                  <a:close/>
                  <a:moveTo>
                    <a:pt x="252" y="266"/>
                  </a:moveTo>
                  <a:cubicBezTo>
                    <a:pt x="242" y="266"/>
                    <a:pt x="242" y="266"/>
                    <a:pt x="242" y="266"/>
                  </a:cubicBezTo>
                  <a:cubicBezTo>
                    <a:pt x="242" y="248"/>
                    <a:pt x="242" y="248"/>
                    <a:pt x="242" y="248"/>
                  </a:cubicBezTo>
                  <a:cubicBezTo>
                    <a:pt x="252" y="248"/>
                    <a:pt x="252" y="248"/>
                    <a:pt x="252" y="248"/>
                  </a:cubicBezTo>
                  <a:cubicBezTo>
                    <a:pt x="252" y="266"/>
                    <a:pt x="252" y="266"/>
                    <a:pt x="252" y="266"/>
                  </a:cubicBezTo>
                  <a:close/>
                  <a:moveTo>
                    <a:pt x="252" y="238"/>
                  </a:moveTo>
                  <a:cubicBezTo>
                    <a:pt x="242" y="238"/>
                    <a:pt x="242" y="238"/>
                    <a:pt x="242" y="238"/>
                  </a:cubicBezTo>
                  <a:cubicBezTo>
                    <a:pt x="242" y="219"/>
                    <a:pt x="242" y="219"/>
                    <a:pt x="242" y="219"/>
                  </a:cubicBezTo>
                  <a:cubicBezTo>
                    <a:pt x="252" y="219"/>
                    <a:pt x="252" y="219"/>
                    <a:pt x="252" y="219"/>
                  </a:cubicBezTo>
                  <a:cubicBezTo>
                    <a:pt x="252" y="238"/>
                    <a:pt x="252" y="238"/>
                    <a:pt x="252" y="238"/>
                  </a:cubicBezTo>
                  <a:close/>
                  <a:moveTo>
                    <a:pt x="252" y="210"/>
                  </a:moveTo>
                  <a:cubicBezTo>
                    <a:pt x="242" y="210"/>
                    <a:pt x="242" y="210"/>
                    <a:pt x="242" y="210"/>
                  </a:cubicBezTo>
                  <a:cubicBezTo>
                    <a:pt x="242" y="191"/>
                    <a:pt x="242" y="191"/>
                    <a:pt x="242" y="191"/>
                  </a:cubicBezTo>
                  <a:cubicBezTo>
                    <a:pt x="252" y="191"/>
                    <a:pt x="252" y="191"/>
                    <a:pt x="252" y="191"/>
                  </a:cubicBezTo>
                  <a:cubicBezTo>
                    <a:pt x="252" y="210"/>
                    <a:pt x="252" y="210"/>
                    <a:pt x="252" y="210"/>
                  </a:cubicBezTo>
                  <a:close/>
                  <a:moveTo>
                    <a:pt x="252" y="181"/>
                  </a:moveTo>
                  <a:cubicBezTo>
                    <a:pt x="242" y="181"/>
                    <a:pt x="242" y="181"/>
                    <a:pt x="242" y="181"/>
                  </a:cubicBezTo>
                  <a:cubicBezTo>
                    <a:pt x="242" y="163"/>
                    <a:pt x="242" y="163"/>
                    <a:pt x="242" y="163"/>
                  </a:cubicBezTo>
                  <a:cubicBezTo>
                    <a:pt x="252" y="163"/>
                    <a:pt x="252" y="163"/>
                    <a:pt x="252" y="163"/>
                  </a:cubicBezTo>
                  <a:cubicBezTo>
                    <a:pt x="252" y="181"/>
                    <a:pt x="252" y="181"/>
                    <a:pt x="252" y="181"/>
                  </a:cubicBezTo>
                  <a:close/>
                  <a:moveTo>
                    <a:pt x="252" y="153"/>
                  </a:moveTo>
                  <a:cubicBezTo>
                    <a:pt x="242" y="153"/>
                    <a:pt x="242" y="153"/>
                    <a:pt x="242" y="153"/>
                  </a:cubicBezTo>
                  <a:cubicBezTo>
                    <a:pt x="242" y="134"/>
                    <a:pt x="242" y="134"/>
                    <a:pt x="242" y="134"/>
                  </a:cubicBezTo>
                  <a:cubicBezTo>
                    <a:pt x="252" y="134"/>
                    <a:pt x="252" y="134"/>
                    <a:pt x="252" y="134"/>
                  </a:cubicBezTo>
                  <a:cubicBezTo>
                    <a:pt x="252" y="153"/>
                    <a:pt x="252" y="153"/>
                    <a:pt x="252" y="153"/>
                  </a:cubicBezTo>
                  <a:close/>
                  <a:moveTo>
                    <a:pt x="252" y="125"/>
                  </a:moveTo>
                  <a:cubicBezTo>
                    <a:pt x="242" y="125"/>
                    <a:pt x="242" y="125"/>
                    <a:pt x="242" y="125"/>
                  </a:cubicBezTo>
                  <a:cubicBezTo>
                    <a:pt x="241" y="107"/>
                    <a:pt x="241" y="107"/>
                    <a:pt x="241" y="107"/>
                  </a:cubicBezTo>
                  <a:cubicBezTo>
                    <a:pt x="250" y="105"/>
                    <a:pt x="250" y="105"/>
                    <a:pt x="250" y="105"/>
                  </a:cubicBezTo>
                  <a:cubicBezTo>
                    <a:pt x="252" y="125"/>
                    <a:pt x="252" y="125"/>
                    <a:pt x="252" y="125"/>
                  </a:cubicBezTo>
                  <a:close/>
                  <a:moveTo>
                    <a:pt x="249" y="96"/>
                  </a:moveTo>
                  <a:cubicBezTo>
                    <a:pt x="243" y="77"/>
                    <a:pt x="243" y="77"/>
                    <a:pt x="243" y="77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7" y="86"/>
                    <a:pt x="238" y="92"/>
                    <a:pt x="240" y="98"/>
                  </a:cubicBezTo>
                  <a:cubicBezTo>
                    <a:pt x="249" y="96"/>
                    <a:pt x="249" y="96"/>
                    <a:pt x="249" y="96"/>
                  </a:cubicBezTo>
                  <a:close/>
                  <a:moveTo>
                    <a:pt x="239" y="68"/>
                  </a:moveTo>
                  <a:cubicBezTo>
                    <a:pt x="227" y="52"/>
                    <a:pt x="227" y="52"/>
                    <a:pt x="227" y="52"/>
                  </a:cubicBezTo>
                  <a:cubicBezTo>
                    <a:pt x="220" y="58"/>
                    <a:pt x="220" y="58"/>
                    <a:pt x="220" y="58"/>
                  </a:cubicBezTo>
                  <a:cubicBezTo>
                    <a:pt x="231" y="72"/>
                    <a:pt x="231" y="72"/>
                    <a:pt x="231" y="72"/>
                  </a:cubicBezTo>
                  <a:cubicBezTo>
                    <a:pt x="239" y="68"/>
                    <a:pt x="239" y="68"/>
                    <a:pt x="239" y="68"/>
                  </a:cubicBezTo>
                  <a:close/>
                  <a:moveTo>
                    <a:pt x="219" y="45"/>
                  </a:moveTo>
                  <a:cubicBezTo>
                    <a:pt x="202" y="34"/>
                    <a:pt x="202" y="34"/>
                    <a:pt x="202" y="34"/>
                  </a:cubicBezTo>
                  <a:cubicBezTo>
                    <a:pt x="198" y="43"/>
                    <a:pt x="198" y="43"/>
                    <a:pt x="198" y="43"/>
                  </a:cubicBezTo>
                  <a:cubicBezTo>
                    <a:pt x="214" y="52"/>
                    <a:pt x="214" y="52"/>
                    <a:pt x="214" y="52"/>
                  </a:cubicBezTo>
                  <a:cubicBezTo>
                    <a:pt x="219" y="45"/>
                    <a:pt x="219" y="45"/>
                    <a:pt x="219" y="45"/>
                  </a:cubicBezTo>
                  <a:close/>
                  <a:moveTo>
                    <a:pt x="193" y="31"/>
                  </a:moveTo>
                  <a:cubicBezTo>
                    <a:pt x="174" y="26"/>
                    <a:pt x="174" y="26"/>
                    <a:pt x="174" y="26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93" y="31"/>
                    <a:pt x="193" y="31"/>
                    <a:pt x="193" y="31"/>
                  </a:cubicBezTo>
                  <a:close/>
                  <a:moveTo>
                    <a:pt x="164" y="25"/>
                  </a:moveTo>
                  <a:cubicBezTo>
                    <a:pt x="145" y="25"/>
                    <a:pt x="145" y="25"/>
                    <a:pt x="145" y="2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164" y="25"/>
                    <a:pt x="164" y="25"/>
                    <a:pt x="164" y="25"/>
                  </a:cubicBezTo>
                  <a:close/>
                  <a:moveTo>
                    <a:pt x="136" y="25"/>
                  </a:moveTo>
                  <a:cubicBezTo>
                    <a:pt x="117" y="25"/>
                    <a:pt x="117" y="25"/>
                    <a:pt x="117" y="25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36" y="34"/>
                    <a:pt x="136" y="34"/>
                    <a:pt x="136" y="34"/>
                  </a:cubicBezTo>
                  <a:cubicBezTo>
                    <a:pt x="136" y="25"/>
                    <a:pt x="136" y="25"/>
                    <a:pt x="136" y="2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9" name="Freeform 45"/>
            <p:cNvSpPr>
              <a:spLocks noEditPoints="1"/>
            </p:cNvSpPr>
            <p:nvPr/>
          </p:nvSpPr>
          <p:spPr bwMode="auto">
            <a:xfrm>
              <a:off x="3710616" y="3335634"/>
              <a:ext cx="512378" cy="74955"/>
            </a:xfrm>
            <a:custGeom>
              <a:avLst/>
              <a:gdLst>
                <a:gd name="T0" fmla="*/ 98 w 458"/>
                <a:gd name="T1" fmla="*/ 28 h 67"/>
                <a:gd name="T2" fmla="*/ 121 w 458"/>
                <a:gd name="T3" fmla="*/ 39 h 67"/>
                <a:gd name="T4" fmla="*/ 121 w 458"/>
                <a:gd name="T5" fmla="*/ 28 h 67"/>
                <a:gd name="T6" fmla="*/ 69 w 458"/>
                <a:gd name="T7" fmla="*/ 0 h 67"/>
                <a:gd name="T8" fmla="*/ 88 w 458"/>
                <a:gd name="T9" fmla="*/ 28 h 67"/>
                <a:gd name="T10" fmla="*/ 69 w 458"/>
                <a:gd name="T11" fmla="*/ 39 h 67"/>
                <a:gd name="T12" fmla="*/ 0 w 458"/>
                <a:gd name="T13" fmla="*/ 33 h 67"/>
                <a:gd name="T14" fmla="*/ 458 w 458"/>
                <a:gd name="T15" fmla="*/ 28 h 67"/>
                <a:gd name="T16" fmla="*/ 435 w 458"/>
                <a:gd name="T17" fmla="*/ 39 h 67"/>
                <a:gd name="T18" fmla="*/ 458 w 458"/>
                <a:gd name="T19" fmla="*/ 28 h 67"/>
                <a:gd name="T20" fmla="*/ 424 w 458"/>
                <a:gd name="T21" fmla="*/ 28 h 67"/>
                <a:gd name="T22" fmla="*/ 402 w 458"/>
                <a:gd name="T23" fmla="*/ 39 h 67"/>
                <a:gd name="T24" fmla="*/ 424 w 458"/>
                <a:gd name="T25" fmla="*/ 28 h 67"/>
                <a:gd name="T26" fmla="*/ 391 w 458"/>
                <a:gd name="T27" fmla="*/ 28 h 67"/>
                <a:gd name="T28" fmla="*/ 368 w 458"/>
                <a:gd name="T29" fmla="*/ 39 h 67"/>
                <a:gd name="T30" fmla="*/ 391 w 458"/>
                <a:gd name="T31" fmla="*/ 28 h 67"/>
                <a:gd name="T32" fmla="*/ 356 w 458"/>
                <a:gd name="T33" fmla="*/ 28 h 67"/>
                <a:gd name="T34" fmla="*/ 334 w 458"/>
                <a:gd name="T35" fmla="*/ 39 h 67"/>
                <a:gd name="T36" fmla="*/ 356 w 458"/>
                <a:gd name="T37" fmla="*/ 28 h 67"/>
                <a:gd name="T38" fmla="*/ 323 w 458"/>
                <a:gd name="T39" fmla="*/ 28 h 67"/>
                <a:gd name="T40" fmla="*/ 301 w 458"/>
                <a:gd name="T41" fmla="*/ 39 h 67"/>
                <a:gd name="T42" fmla="*/ 323 w 458"/>
                <a:gd name="T43" fmla="*/ 28 h 67"/>
                <a:gd name="T44" fmla="*/ 290 w 458"/>
                <a:gd name="T45" fmla="*/ 28 h 67"/>
                <a:gd name="T46" fmla="*/ 267 w 458"/>
                <a:gd name="T47" fmla="*/ 39 h 67"/>
                <a:gd name="T48" fmla="*/ 290 w 458"/>
                <a:gd name="T49" fmla="*/ 28 h 67"/>
                <a:gd name="T50" fmla="*/ 255 w 458"/>
                <a:gd name="T51" fmla="*/ 28 h 67"/>
                <a:gd name="T52" fmla="*/ 233 w 458"/>
                <a:gd name="T53" fmla="*/ 39 h 67"/>
                <a:gd name="T54" fmla="*/ 255 w 458"/>
                <a:gd name="T55" fmla="*/ 28 h 67"/>
                <a:gd name="T56" fmla="*/ 222 w 458"/>
                <a:gd name="T57" fmla="*/ 28 h 67"/>
                <a:gd name="T58" fmla="*/ 199 w 458"/>
                <a:gd name="T59" fmla="*/ 39 h 67"/>
                <a:gd name="T60" fmla="*/ 222 w 458"/>
                <a:gd name="T61" fmla="*/ 28 h 67"/>
                <a:gd name="T62" fmla="*/ 189 w 458"/>
                <a:gd name="T63" fmla="*/ 28 h 67"/>
                <a:gd name="T64" fmla="*/ 166 w 458"/>
                <a:gd name="T65" fmla="*/ 39 h 67"/>
                <a:gd name="T66" fmla="*/ 189 w 458"/>
                <a:gd name="T67" fmla="*/ 28 h 67"/>
                <a:gd name="T68" fmla="*/ 154 w 458"/>
                <a:gd name="T69" fmla="*/ 28 h 67"/>
                <a:gd name="T70" fmla="*/ 132 w 458"/>
                <a:gd name="T71" fmla="*/ 39 h 67"/>
                <a:gd name="T72" fmla="*/ 154 w 458"/>
                <a:gd name="T73" fmla="*/ 2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8" h="67">
                  <a:moveTo>
                    <a:pt x="121" y="28"/>
                  </a:moveTo>
                  <a:lnTo>
                    <a:pt x="98" y="28"/>
                  </a:lnTo>
                  <a:lnTo>
                    <a:pt x="98" y="39"/>
                  </a:lnTo>
                  <a:lnTo>
                    <a:pt x="121" y="39"/>
                  </a:lnTo>
                  <a:lnTo>
                    <a:pt x="121" y="28"/>
                  </a:lnTo>
                  <a:lnTo>
                    <a:pt x="121" y="28"/>
                  </a:lnTo>
                  <a:close/>
                  <a:moveTo>
                    <a:pt x="0" y="33"/>
                  </a:moveTo>
                  <a:lnTo>
                    <a:pt x="69" y="0"/>
                  </a:lnTo>
                  <a:lnTo>
                    <a:pt x="69" y="28"/>
                  </a:lnTo>
                  <a:lnTo>
                    <a:pt x="88" y="28"/>
                  </a:lnTo>
                  <a:lnTo>
                    <a:pt x="88" y="39"/>
                  </a:lnTo>
                  <a:lnTo>
                    <a:pt x="69" y="39"/>
                  </a:lnTo>
                  <a:lnTo>
                    <a:pt x="69" y="67"/>
                  </a:lnTo>
                  <a:lnTo>
                    <a:pt x="0" y="33"/>
                  </a:lnTo>
                  <a:lnTo>
                    <a:pt x="0" y="33"/>
                  </a:lnTo>
                  <a:close/>
                  <a:moveTo>
                    <a:pt x="458" y="28"/>
                  </a:moveTo>
                  <a:lnTo>
                    <a:pt x="435" y="28"/>
                  </a:lnTo>
                  <a:lnTo>
                    <a:pt x="435" y="39"/>
                  </a:lnTo>
                  <a:lnTo>
                    <a:pt x="458" y="39"/>
                  </a:lnTo>
                  <a:lnTo>
                    <a:pt x="458" y="28"/>
                  </a:lnTo>
                  <a:lnTo>
                    <a:pt x="458" y="28"/>
                  </a:lnTo>
                  <a:close/>
                  <a:moveTo>
                    <a:pt x="424" y="28"/>
                  </a:moveTo>
                  <a:lnTo>
                    <a:pt x="402" y="28"/>
                  </a:lnTo>
                  <a:lnTo>
                    <a:pt x="402" y="39"/>
                  </a:lnTo>
                  <a:lnTo>
                    <a:pt x="424" y="39"/>
                  </a:lnTo>
                  <a:lnTo>
                    <a:pt x="424" y="28"/>
                  </a:lnTo>
                  <a:lnTo>
                    <a:pt x="424" y="28"/>
                  </a:lnTo>
                  <a:close/>
                  <a:moveTo>
                    <a:pt x="391" y="28"/>
                  </a:moveTo>
                  <a:lnTo>
                    <a:pt x="368" y="28"/>
                  </a:lnTo>
                  <a:lnTo>
                    <a:pt x="368" y="39"/>
                  </a:lnTo>
                  <a:lnTo>
                    <a:pt x="391" y="39"/>
                  </a:lnTo>
                  <a:lnTo>
                    <a:pt x="391" y="28"/>
                  </a:lnTo>
                  <a:lnTo>
                    <a:pt x="391" y="28"/>
                  </a:lnTo>
                  <a:close/>
                  <a:moveTo>
                    <a:pt x="356" y="28"/>
                  </a:moveTo>
                  <a:lnTo>
                    <a:pt x="334" y="28"/>
                  </a:lnTo>
                  <a:lnTo>
                    <a:pt x="334" y="39"/>
                  </a:lnTo>
                  <a:lnTo>
                    <a:pt x="356" y="39"/>
                  </a:lnTo>
                  <a:lnTo>
                    <a:pt x="356" y="28"/>
                  </a:lnTo>
                  <a:lnTo>
                    <a:pt x="356" y="28"/>
                  </a:lnTo>
                  <a:close/>
                  <a:moveTo>
                    <a:pt x="323" y="28"/>
                  </a:moveTo>
                  <a:lnTo>
                    <a:pt x="301" y="28"/>
                  </a:lnTo>
                  <a:lnTo>
                    <a:pt x="301" y="39"/>
                  </a:lnTo>
                  <a:lnTo>
                    <a:pt x="323" y="39"/>
                  </a:lnTo>
                  <a:lnTo>
                    <a:pt x="323" y="28"/>
                  </a:lnTo>
                  <a:lnTo>
                    <a:pt x="323" y="28"/>
                  </a:lnTo>
                  <a:close/>
                  <a:moveTo>
                    <a:pt x="290" y="28"/>
                  </a:moveTo>
                  <a:lnTo>
                    <a:pt x="267" y="28"/>
                  </a:lnTo>
                  <a:lnTo>
                    <a:pt x="267" y="39"/>
                  </a:lnTo>
                  <a:lnTo>
                    <a:pt x="290" y="39"/>
                  </a:lnTo>
                  <a:lnTo>
                    <a:pt x="290" y="28"/>
                  </a:lnTo>
                  <a:lnTo>
                    <a:pt x="290" y="28"/>
                  </a:lnTo>
                  <a:close/>
                  <a:moveTo>
                    <a:pt x="255" y="28"/>
                  </a:moveTo>
                  <a:lnTo>
                    <a:pt x="233" y="28"/>
                  </a:lnTo>
                  <a:lnTo>
                    <a:pt x="233" y="39"/>
                  </a:lnTo>
                  <a:lnTo>
                    <a:pt x="255" y="39"/>
                  </a:lnTo>
                  <a:lnTo>
                    <a:pt x="255" y="28"/>
                  </a:lnTo>
                  <a:lnTo>
                    <a:pt x="255" y="28"/>
                  </a:lnTo>
                  <a:close/>
                  <a:moveTo>
                    <a:pt x="222" y="28"/>
                  </a:moveTo>
                  <a:lnTo>
                    <a:pt x="199" y="28"/>
                  </a:lnTo>
                  <a:lnTo>
                    <a:pt x="199" y="39"/>
                  </a:lnTo>
                  <a:lnTo>
                    <a:pt x="222" y="39"/>
                  </a:lnTo>
                  <a:lnTo>
                    <a:pt x="222" y="28"/>
                  </a:lnTo>
                  <a:lnTo>
                    <a:pt x="222" y="28"/>
                  </a:lnTo>
                  <a:close/>
                  <a:moveTo>
                    <a:pt x="189" y="28"/>
                  </a:moveTo>
                  <a:lnTo>
                    <a:pt x="166" y="28"/>
                  </a:lnTo>
                  <a:lnTo>
                    <a:pt x="166" y="39"/>
                  </a:lnTo>
                  <a:lnTo>
                    <a:pt x="189" y="39"/>
                  </a:lnTo>
                  <a:lnTo>
                    <a:pt x="189" y="28"/>
                  </a:lnTo>
                  <a:lnTo>
                    <a:pt x="189" y="28"/>
                  </a:lnTo>
                  <a:close/>
                  <a:moveTo>
                    <a:pt x="154" y="28"/>
                  </a:moveTo>
                  <a:lnTo>
                    <a:pt x="132" y="28"/>
                  </a:lnTo>
                  <a:lnTo>
                    <a:pt x="132" y="39"/>
                  </a:lnTo>
                  <a:lnTo>
                    <a:pt x="154" y="39"/>
                  </a:lnTo>
                  <a:lnTo>
                    <a:pt x="154" y="28"/>
                  </a:lnTo>
                  <a:lnTo>
                    <a:pt x="154" y="2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0" name="Freeform 46"/>
            <p:cNvSpPr>
              <a:spLocks noEditPoints="1"/>
            </p:cNvSpPr>
            <p:nvPr/>
          </p:nvSpPr>
          <p:spPr bwMode="auto">
            <a:xfrm>
              <a:off x="4209569" y="2149782"/>
              <a:ext cx="437423" cy="77192"/>
            </a:xfrm>
            <a:custGeom>
              <a:avLst/>
              <a:gdLst>
                <a:gd name="T0" fmla="*/ 121 w 391"/>
                <a:gd name="T1" fmla="*/ 28 h 69"/>
                <a:gd name="T2" fmla="*/ 98 w 391"/>
                <a:gd name="T3" fmla="*/ 28 h 69"/>
                <a:gd name="T4" fmla="*/ 98 w 391"/>
                <a:gd name="T5" fmla="*/ 40 h 69"/>
                <a:gd name="T6" fmla="*/ 121 w 391"/>
                <a:gd name="T7" fmla="*/ 40 h 69"/>
                <a:gd name="T8" fmla="*/ 121 w 391"/>
                <a:gd name="T9" fmla="*/ 28 h 69"/>
                <a:gd name="T10" fmla="*/ 121 w 391"/>
                <a:gd name="T11" fmla="*/ 28 h 69"/>
                <a:gd name="T12" fmla="*/ 0 w 391"/>
                <a:gd name="T13" fmla="*/ 34 h 69"/>
                <a:gd name="T14" fmla="*/ 69 w 391"/>
                <a:gd name="T15" fmla="*/ 0 h 69"/>
                <a:gd name="T16" fmla="*/ 69 w 391"/>
                <a:gd name="T17" fmla="*/ 28 h 69"/>
                <a:gd name="T18" fmla="*/ 88 w 391"/>
                <a:gd name="T19" fmla="*/ 28 h 69"/>
                <a:gd name="T20" fmla="*/ 88 w 391"/>
                <a:gd name="T21" fmla="*/ 40 h 69"/>
                <a:gd name="T22" fmla="*/ 69 w 391"/>
                <a:gd name="T23" fmla="*/ 40 h 69"/>
                <a:gd name="T24" fmla="*/ 69 w 391"/>
                <a:gd name="T25" fmla="*/ 69 h 69"/>
                <a:gd name="T26" fmla="*/ 0 w 391"/>
                <a:gd name="T27" fmla="*/ 34 h 69"/>
                <a:gd name="T28" fmla="*/ 0 w 391"/>
                <a:gd name="T29" fmla="*/ 34 h 69"/>
                <a:gd name="T30" fmla="*/ 391 w 391"/>
                <a:gd name="T31" fmla="*/ 28 h 69"/>
                <a:gd name="T32" fmla="*/ 368 w 391"/>
                <a:gd name="T33" fmla="*/ 28 h 69"/>
                <a:gd name="T34" fmla="*/ 368 w 391"/>
                <a:gd name="T35" fmla="*/ 40 h 69"/>
                <a:gd name="T36" fmla="*/ 391 w 391"/>
                <a:gd name="T37" fmla="*/ 40 h 69"/>
                <a:gd name="T38" fmla="*/ 391 w 391"/>
                <a:gd name="T39" fmla="*/ 28 h 69"/>
                <a:gd name="T40" fmla="*/ 391 w 391"/>
                <a:gd name="T41" fmla="*/ 28 h 69"/>
                <a:gd name="T42" fmla="*/ 357 w 391"/>
                <a:gd name="T43" fmla="*/ 28 h 69"/>
                <a:gd name="T44" fmla="*/ 335 w 391"/>
                <a:gd name="T45" fmla="*/ 28 h 69"/>
                <a:gd name="T46" fmla="*/ 335 w 391"/>
                <a:gd name="T47" fmla="*/ 40 h 69"/>
                <a:gd name="T48" fmla="*/ 357 w 391"/>
                <a:gd name="T49" fmla="*/ 40 h 69"/>
                <a:gd name="T50" fmla="*/ 357 w 391"/>
                <a:gd name="T51" fmla="*/ 28 h 69"/>
                <a:gd name="T52" fmla="*/ 357 w 391"/>
                <a:gd name="T53" fmla="*/ 28 h 69"/>
                <a:gd name="T54" fmla="*/ 323 w 391"/>
                <a:gd name="T55" fmla="*/ 28 h 69"/>
                <a:gd name="T56" fmla="*/ 301 w 391"/>
                <a:gd name="T57" fmla="*/ 28 h 69"/>
                <a:gd name="T58" fmla="*/ 301 w 391"/>
                <a:gd name="T59" fmla="*/ 40 h 69"/>
                <a:gd name="T60" fmla="*/ 323 w 391"/>
                <a:gd name="T61" fmla="*/ 40 h 69"/>
                <a:gd name="T62" fmla="*/ 323 w 391"/>
                <a:gd name="T63" fmla="*/ 28 h 69"/>
                <a:gd name="T64" fmla="*/ 323 w 391"/>
                <a:gd name="T65" fmla="*/ 28 h 69"/>
                <a:gd name="T66" fmla="*/ 290 w 391"/>
                <a:gd name="T67" fmla="*/ 28 h 69"/>
                <a:gd name="T68" fmla="*/ 267 w 391"/>
                <a:gd name="T69" fmla="*/ 28 h 69"/>
                <a:gd name="T70" fmla="*/ 267 w 391"/>
                <a:gd name="T71" fmla="*/ 40 h 69"/>
                <a:gd name="T72" fmla="*/ 290 w 391"/>
                <a:gd name="T73" fmla="*/ 40 h 69"/>
                <a:gd name="T74" fmla="*/ 290 w 391"/>
                <a:gd name="T75" fmla="*/ 28 h 69"/>
                <a:gd name="T76" fmla="*/ 290 w 391"/>
                <a:gd name="T77" fmla="*/ 28 h 69"/>
                <a:gd name="T78" fmla="*/ 255 w 391"/>
                <a:gd name="T79" fmla="*/ 28 h 69"/>
                <a:gd name="T80" fmla="*/ 234 w 391"/>
                <a:gd name="T81" fmla="*/ 28 h 69"/>
                <a:gd name="T82" fmla="*/ 234 w 391"/>
                <a:gd name="T83" fmla="*/ 40 h 69"/>
                <a:gd name="T84" fmla="*/ 255 w 391"/>
                <a:gd name="T85" fmla="*/ 40 h 69"/>
                <a:gd name="T86" fmla="*/ 255 w 391"/>
                <a:gd name="T87" fmla="*/ 28 h 69"/>
                <a:gd name="T88" fmla="*/ 255 w 391"/>
                <a:gd name="T89" fmla="*/ 28 h 69"/>
                <a:gd name="T90" fmla="*/ 222 w 391"/>
                <a:gd name="T91" fmla="*/ 28 h 69"/>
                <a:gd name="T92" fmla="*/ 200 w 391"/>
                <a:gd name="T93" fmla="*/ 28 h 69"/>
                <a:gd name="T94" fmla="*/ 200 w 391"/>
                <a:gd name="T95" fmla="*/ 40 h 69"/>
                <a:gd name="T96" fmla="*/ 222 w 391"/>
                <a:gd name="T97" fmla="*/ 40 h 69"/>
                <a:gd name="T98" fmla="*/ 222 w 391"/>
                <a:gd name="T99" fmla="*/ 28 h 69"/>
                <a:gd name="T100" fmla="*/ 222 w 391"/>
                <a:gd name="T101" fmla="*/ 28 h 69"/>
                <a:gd name="T102" fmla="*/ 189 w 391"/>
                <a:gd name="T103" fmla="*/ 28 h 69"/>
                <a:gd name="T104" fmla="*/ 166 w 391"/>
                <a:gd name="T105" fmla="*/ 28 h 69"/>
                <a:gd name="T106" fmla="*/ 166 w 391"/>
                <a:gd name="T107" fmla="*/ 40 h 69"/>
                <a:gd name="T108" fmla="*/ 189 w 391"/>
                <a:gd name="T109" fmla="*/ 40 h 69"/>
                <a:gd name="T110" fmla="*/ 189 w 391"/>
                <a:gd name="T111" fmla="*/ 28 h 69"/>
                <a:gd name="T112" fmla="*/ 189 w 391"/>
                <a:gd name="T113" fmla="*/ 28 h 69"/>
                <a:gd name="T114" fmla="*/ 154 w 391"/>
                <a:gd name="T115" fmla="*/ 28 h 69"/>
                <a:gd name="T116" fmla="*/ 133 w 391"/>
                <a:gd name="T117" fmla="*/ 28 h 69"/>
                <a:gd name="T118" fmla="*/ 133 w 391"/>
                <a:gd name="T119" fmla="*/ 40 h 69"/>
                <a:gd name="T120" fmla="*/ 154 w 391"/>
                <a:gd name="T121" fmla="*/ 40 h 69"/>
                <a:gd name="T122" fmla="*/ 154 w 391"/>
                <a:gd name="T123" fmla="*/ 28 h 69"/>
                <a:gd name="T124" fmla="*/ 154 w 391"/>
                <a:gd name="T125" fmla="*/ 2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1" h="69">
                  <a:moveTo>
                    <a:pt x="121" y="28"/>
                  </a:moveTo>
                  <a:lnTo>
                    <a:pt x="98" y="28"/>
                  </a:lnTo>
                  <a:lnTo>
                    <a:pt x="98" y="40"/>
                  </a:lnTo>
                  <a:lnTo>
                    <a:pt x="121" y="40"/>
                  </a:lnTo>
                  <a:lnTo>
                    <a:pt x="121" y="28"/>
                  </a:lnTo>
                  <a:lnTo>
                    <a:pt x="121" y="28"/>
                  </a:lnTo>
                  <a:close/>
                  <a:moveTo>
                    <a:pt x="0" y="34"/>
                  </a:moveTo>
                  <a:lnTo>
                    <a:pt x="69" y="0"/>
                  </a:lnTo>
                  <a:lnTo>
                    <a:pt x="69" y="28"/>
                  </a:lnTo>
                  <a:lnTo>
                    <a:pt x="88" y="28"/>
                  </a:lnTo>
                  <a:lnTo>
                    <a:pt x="88" y="40"/>
                  </a:lnTo>
                  <a:lnTo>
                    <a:pt x="69" y="40"/>
                  </a:lnTo>
                  <a:lnTo>
                    <a:pt x="69" y="69"/>
                  </a:lnTo>
                  <a:lnTo>
                    <a:pt x="0" y="34"/>
                  </a:lnTo>
                  <a:lnTo>
                    <a:pt x="0" y="34"/>
                  </a:lnTo>
                  <a:close/>
                  <a:moveTo>
                    <a:pt x="391" y="28"/>
                  </a:moveTo>
                  <a:lnTo>
                    <a:pt x="368" y="28"/>
                  </a:lnTo>
                  <a:lnTo>
                    <a:pt x="368" y="40"/>
                  </a:lnTo>
                  <a:lnTo>
                    <a:pt x="391" y="40"/>
                  </a:lnTo>
                  <a:lnTo>
                    <a:pt x="391" y="28"/>
                  </a:lnTo>
                  <a:lnTo>
                    <a:pt x="391" y="28"/>
                  </a:lnTo>
                  <a:close/>
                  <a:moveTo>
                    <a:pt x="357" y="28"/>
                  </a:moveTo>
                  <a:lnTo>
                    <a:pt x="335" y="28"/>
                  </a:lnTo>
                  <a:lnTo>
                    <a:pt x="335" y="40"/>
                  </a:lnTo>
                  <a:lnTo>
                    <a:pt x="357" y="40"/>
                  </a:lnTo>
                  <a:lnTo>
                    <a:pt x="357" y="28"/>
                  </a:lnTo>
                  <a:lnTo>
                    <a:pt x="357" y="28"/>
                  </a:lnTo>
                  <a:close/>
                  <a:moveTo>
                    <a:pt x="323" y="28"/>
                  </a:moveTo>
                  <a:lnTo>
                    <a:pt x="301" y="28"/>
                  </a:lnTo>
                  <a:lnTo>
                    <a:pt x="301" y="40"/>
                  </a:lnTo>
                  <a:lnTo>
                    <a:pt x="323" y="40"/>
                  </a:lnTo>
                  <a:lnTo>
                    <a:pt x="323" y="28"/>
                  </a:lnTo>
                  <a:lnTo>
                    <a:pt x="323" y="28"/>
                  </a:lnTo>
                  <a:close/>
                  <a:moveTo>
                    <a:pt x="290" y="28"/>
                  </a:moveTo>
                  <a:lnTo>
                    <a:pt x="267" y="28"/>
                  </a:lnTo>
                  <a:lnTo>
                    <a:pt x="267" y="40"/>
                  </a:lnTo>
                  <a:lnTo>
                    <a:pt x="290" y="40"/>
                  </a:lnTo>
                  <a:lnTo>
                    <a:pt x="290" y="28"/>
                  </a:lnTo>
                  <a:lnTo>
                    <a:pt x="290" y="28"/>
                  </a:lnTo>
                  <a:close/>
                  <a:moveTo>
                    <a:pt x="255" y="28"/>
                  </a:moveTo>
                  <a:lnTo>
                    <a:pt x="234" y="28"/>
                  </a:lnTo>
                  <a:lnTo>
                    <a:pt x="234" y="40"/>
                  </a:lnTo>
                  <a:lnTo>
                    <a:pt x="255" y="40"/>
                  </a:lnTo>
                  <a:lnTo>
                    <a:pt x="255" y="28"/>
                  </a:lnTo>
                  <a:lnTo>
                    <a:pt x="255" y="28"/>
                  </a:lnTo>
                  <a:close/>
                  <a:moveTo>
                    <a:pt x="222" y="28"/>
                  </a:moveTo>
                  <a:lnTo>
                    <a:pt x="200" y="28"/>
                  </a:lnTo>
                  <a:lnTo>
                    <a:pt x="200" y="40"/>
                  </a:lnTo>
                  <a:lnTo>
                    <a:pt x="222" y="40"/>
                  </a:lnTo>
                  <a:lnTo>
                    <a:pt x="222" y="28"/>
                  </a:lnTo>
                  <a:lnTo>
                    <a:pt x="222" y="28"/>
                  </a:lnTo>
                  <a:close/>
                  <a:moveTo>
                    <a:pt x="189" y="28"/>
                  </a:moveTo>
                  <a:lnTo>
                    <a:pt x="166" y="28"/>
                  </a:lnTo>
                  <a:lnTo>
                    <a:pt x="166" y="40"/>
                  </a:lnTo>
                  <a:lnTo>
                    <a:pt x="189" y="40"/>
                  </a:lnTo>
                  <a:lnTo>
                    <a:pt x="189" y="28"/>
                  </a:lnTo>
                  <a:lnTo>
                    <a:pt x="189" y="28"/>
                  </a:lnTo>
                  <a:close/>
                  <a:moveTo>
                    <a:pt x="154" y="28"/>
                  </a:moveTo>
                  <a:lnTo>
                    <a:pt x="133" y="28"/>
                  </a:lnTo>
                  <a:lnTo>
                    <a:pt x="133" y="40"/>
                  </a:lnTo>
                  <a:lnTo>
                    <a:pt x="154" y="40"/>
                  </a:lnTo>
                  <a:lnTo>
                    <a:pt x="154" y="28"/>
                  </a:lnTo>
                  <a:lnTo>
                    <a:pt x="154" y="2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1" name="Freeform 47"/>
            <p:cNvSpPr>
              <a:spLocks noEditPoints="1"/>
            </p:cNvSpPr>
            <p:nvPr/>
          </p:nvSpPr>
          <p:spPr bwMode="auto">
            <a:xfrm>
              <a:off x="2990155" y="2676703"/>
              <a:ext cx="1452110" cy="77192"/>
            </a:xfrm>
            <a:custGeom>
              <a:avLst/>
              <a:gdLst>
                <a:gd name="T0" fmla="*/ 120 w 1298"/>
                <a:gd name="T1" fmla="*/ 40 h 69"/>
                <a:gd name="T2" fmla="*/ 132 w 1298"/>
                <a:gd name="T3" fmla="*/ 28 h 69"/>
                <a:gd name="T4" fmla="*/ 155 w 1298"/>
                <a:gd name="T5" fmla="*/ 28 h 69"/>
                <a:gd name="T6" fmla="*/ 188 w 1298"/>
                <a:gd name="T7" fmla="*/ 40 h 69"/>
                <a:gd name="T8" fmla="*/ 199 w 1298"/>
                <a:gd name="T9" fmla="*/ 28 h 69"/>
                <a:gd name="T10" fmla="*/ 221 w 1298"/>
                <a:gd name="T11" fmla="*/ 28 h 69"/>
                <a:gd name="T12" fmla="*/ 256 w 1298"/>
                <a:gd name="T13" fmla="*/ 40 h 69"/>
                <a:gd name="T14" fmla="*/ 267 w 1298"/>
                <a:gd name="T15" fmla="*/ 28 h 69"/>
                <a:gd name="T16" fmla="*/ 289 w 1298"/>
                <a:gd name="T17" fmla="*/ 28 h 69"/>
                <a:gd name="T18" fmla="*/ 322 w 1298"/>
                <a:gd name="T19" fmla="*/ 40 h 69"/>
                <a:gd name="T20" fmla="*/ 353 w 1298"/>
                <a:gd name="T21" fmla="*/ 40 h 69"/>
                <a:gd name="T22" fmla="*/ 333 w 1298"/>
                <a:gd name="T23" fmla="*/ 40 h 69"/>
                <a:gd name="T24" fmla="*/ 388 w 1298"/>
                <a:gd name="T25" fmla="*/ 40 h 69"/>
                <a:gd name="T26" fmla="*/ 399 w 1298"/>
                <a:gd name="T27" fmla="*/ 28 h 69"/>
                <a:gd name="T28" fmla="*/ 399 w 1298"/>
                <a:gd name="T29" fmla="*/ 40 h 69"/>
                <a:gd name="T30" fmla="*/ 455 w 1298"/>
                <a:gd name="T31" fmla="*/ 40 h 69"/>
                <a:gd name="T32" fmla="*/ 466 w 1298"/>
                <a:gd name="T33" fmla="*/ 28 h 69"/>
                <a:gd name="T34" fmla="*/ 466 w 1298"/>
                <a:gd name="T35" fmla="*/ 40 h 69"/>
                <a:gd name="T36" fmla="*/ 522 w 1298"/>
                <a:gd name="T37" fmla="*/ 40 h 69"/>
                <a:gd name="T38" fmla="*/ 534 w 1298"/>
                <a:gd name="T39" fmla="*/ 28 h 69"/>
                <a:gd name="T40" fmla="*/ 534 w 1298"/>
                <a:gd name="T41" fmla="*/ 40 h 69"/>
                <a:gd name="T42" fmla="*/ 590 w 1298"/>
                <a:gd name="T43" fmla="*/ 40 h 69"/>
                <a:gd name="T44" fmla="*/ 601 w 1298"/>
                <a:gd name="T45" fmla="*/ 28 h 69"/>
                <a:gd name="T46" fmla="*/ 601 w 1298"/>
                <a:gd name="T47" fmla="*/ 40 h 69"/>
                <a:gd name="T48" fmla="*/ 657 w 1298"/>
                <a:gd name="T49" fmla="*/ 40 h 69"/>
                <a:gd name="T50" fmla="*/ 669 w 1298"/>
                <a:gd name="T51" fmla="*/ 28 h 69"/>
                <a:gd name="T52" fmla="*/ 669 w 1298"/>
                <a:gd name="T53" fmla="*/ 40 h 69"/>
                <a:gd name="T54" fmla="*/ 725 w 1298"/>
                <a:gd name="T55" fmla="*/ 40 h 69"/>
                <a:gd name="T56" fmla="*/ 736 w 1298"/>
                <a:gd name="T57" fmla="*/ 28 h 69"/>
                <a:gd name="T58" fmla="*/ 736 w 1298"/>
                <a:gd name="T59" fmla="*/ 40 h 69"/>
                <a:gd name="T60" fmla="*/ 792 w 1298"/>
                <a:gd name="T61" fmla="*/ 40 h 69"/>
                <a:gd name="T62" fmla="*/ 803 w 1298"/>
                <a:gd name="T63" fmla="*/ 28 h 69"/>
                <a:gd name="T64" fmla="*/ 803 w 1298"/>
                <a:gd name="T65" fmla="*/ 40 h 69"/>
                <a:gd name="T66" fmla="*/ 859 w 1298"/>
                <a:gd name="T67" fmla="*/ 40 h 69"/>
                <a:gd name="T68" fmla="*/ 871 w 1298"/>
                <a:gd name="T69" fmla="*/ 28 h 69"/>
                <a:gd name="T70" fmla="*/ 871 w 1298"/>
                <a:gd name="T71" fmla="*/ 40 h 69"/>
                <a:gd name="T72" fmla="*/ 927 w 1298"/>
                <a:gd name="T73" fmla="*/ 40 h 69"/>
                <a:gd name="T74" fmla="*/ 939 w 1298"/>
                <a:gd name="T75" fmla="*/ 28 h 69"/>
                <a:gd name="T76" fmla="*/ 939 w 1298"/>
                <a:gd name="T77" fmla="*/ 40 h 69"/>
                <a:gd name="T78" fmla="*/ 995 w 1298"/>
                <a:gd name="T79" fmla="*/ 40 h 69"/>
                <a:gd name="T80" fmla="*/ 1005 w 1298"/>
                <a:gd name="T81" fmla="*/ 28 h 69"/>
                <a:gd name="T82" fmla="*/ 1005 w 1298"/>
                <a:gd name="T83" fmla="*/ 40 h 69"/>
                <a:gd name="T84" fmla="*/ 1061 w 1298"/>
                <a:gd name="T85" fmla="*/ 40 h 69"/>
                <a:gd name="T86" fmla="*/ 1073 w 1298"/>
                <a:gd name="T87" fmla="*/ 28 h 69"/>
                <a:gd name="T88" fmla="*/ 1073 w 1298"/>
                <a:gd name="T89" fmla="*/ 40 h 69"/>
                <a:gd name="T90" fmla="*/ 1129 w 1298"/>
                <a:gd name="T91" fmla="*/ 40 h 69"/>
                <a:gd name="T92" fmla="*/ 1141 w 1298"/>
                <a:gd name="T93" fmla="*/ 28 h 69"/>
                <a:gd name="T94" fmla="*/ 1141 w 1298"/>
                <a:gd name="T95" fmla="*/ 40 h 69"/>
                <a:gd name="T96" fmla="*/ 1197 w 1298"/>
                <a:gd name="T97" fmla="*/ 40 h 69"/>
                <a:gd name="T98" fmla="*/ 1207 w 1298"/>
                <a:gd name="T99" fmla="*/ 28 h 69"/>
                <a:gd name="T100" fmla="*/ 1207 w 1298"/>
                <a:gd name="T101" fmla="*/ 40 h 69"/>
                <a:gd name="T102" fmla="*/ 1265 w 1298"/>
                <a:gd name="T103" fmla="*/ 40 h 69"/>
                <a:gd name="T104" fmla="*/ 1275 w 1298"/>
                <a:gd name="T105" fmla="*/ 28 h 69"/>
                <a:gd name="T106" fmla="*/ 1275 w 1298"/>
                <a:gd name="T107" fmla="*/ 40 h 69"/>
                <a:gd name="T108" fmla="*/ 88 w 1298"/>
                <a:gd name="T109" fmla="*/ 28 h 69"/>
                <a:gd name="T110" fmla="*/ 0 w 1298"/>
                <a:gd name="T111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98" h="69">
                  <a:moveTo>
                    <a:pt x="120" y="28"/>
                  </a:moveTo>
                  <a:lnTo>
                    <a:pt x="98" y="28"/>
                  </a:lnTo>
                  <a:lnTo>
                    <a:pt x="98" y="40"/>
                  </a:lnTo>
                  <a:lnTo>
                    <a:pt x="120" y="40"/>
                  </a:lnTo>
                  <a:lnTo>
                    <a:pt x="120" y="28"/>
                  </a:lnTo>
                  <a:lnTo>
                    <a:pt x="120" y="28"/>
                  </a:lnTo>
                  <a:close/>
                  <a:moveTo>
                    <a:pt x="155" y="28"/>
                  </a:moveTo>
                  <a:lnTo>
                    <a:pt x="132" y="28"/>
                  </a:lnTo>
                  <a:lnTo>
                    <a:pt x="132" y="40"/>
                  </a:lnTo>
                  <a:lnTo>
                    <a:pt x="155" y="40"/>
                  </a:lnTo>
                  <a:lnTo>
                    <a:pt x="155" y="28"/>
                  </a:lnTo>
                  <a:lnTo>
                    <a:pt x="155" y="28"/>
                  </a:lnTo>
                  <a:close/>
                  <a:moveTo>
                    <a:pt x="188" y="28"/>
                  </a:moveTo>
                  <a:lnTo>
                    <a:pt x="165" y="28"/>
                  </a:lnTo>
                  <a:lnTo>
                    <a:pt x="165" y="40"/>
                  </a:lnTo>
                  <a:lnTo>
                    <a:pt x="188" y="40"/>
                  </a:lnTo>
                  <a:lnTo>
                    <a:pt x="188" y="28"/>
                  </a:lnTo>
                  <a:lnTo>
                    <a:pt x="188" y="28"/>
                  </a:lnTo>
                  <a:close/>
                  <a:moveTo>
                    <a:pt x="221" y="28"/>
                  </a:moveTo>
                  <a:lnTo>
                    <a:pt x="199" y="28"/>
                  </a:lnTo>
                  <a:lnTo>
                    <a:pt x="199" y="40"/>
                  </a:lnTo>
                  <a:lnTo>
                    <a:pt x="221" y="40"/>
                  </a:lnTo>
                  <a:lnTo>
                    <a:pt x="221" y="28"/>
                  </a:lnTo>
                  <a:lnTo>
                    <a:pt x="221" y="28"/>
                  </a:lnTo>
                  <a:close/>
                  <a:moveTo>
                    <a:pt x="256" y="28"/>
                  </a:moveTo>
                  <a:lnTo>
                    <a:pt x="233" y="28"/>
                  </a:lnTo>
                  <a:lnTo>
                    <a:pt x="233" y="40"/>
                  </a:lnTo>
                  <a:lnTo>
                    <a:pt x="256" y="40"/>
                  </a:lnTo>
                  <a:lnTo>
                    <a:pt x="256" y="28"/>
                  </a:lnTo>
                  <a:lnTo>
                    <a:pt x="256" y="28"/>
                  </a:lnTo>
                  <a:close/>
                  <a:moveTo>
                    <a:pt x="289" y="28"/>
                  </a:moveTo>
                  <a:lnTo>
                    <a:pt x="267" y="28"/>
                  </a:lnTo>
                  <a:lnTo>
                    <a:pt x="267" y="40"/>
                  </a:lnTo>
                  <a:lnTo>
                    <a:pt x="289" y="40"/>
                  </a:lnTo>
                  <a:lnTo>
                    <a:pt x="289" y="28"/>
                  </a:lnTo>
                  <a:lnTo>
                    <a:pt x="289" y="28"/>
                  </a:lnTo>
                  <a:close/>
                  <a:moveTo>
                    <a:pt x="322" y="28"/>
                  </a:moveTo>
                  <a:lnTo>
                    <a:pt x="300" y="28"/>
                  </a:lnTo>
                  <a:lnTo>
                    <a:pt x="300" y="40"/>
                  </a:lnTo>
                  <a:lnTo>
                    <a:pt x="322" y="40"/>
                  </a:lnTo>
                  <a:lnTo>
                    <a:pt x="322" y="28"/>
                  </a:lnTo>
                  <a:lnTo>
                    <a:pt x="322" y="28"/>
                  </a:lnTo>
                  <a:close/>
                  <a:moveTo>
                    <a:pt x="333" y="40"/>
                  </a:moveTo>
                  <a:lnTo>
                    <a:pt x="353" y="40"/>
                  </a:lnTo>
                  <a:lnTo>
                    <a:pt x="353" y="28"/>
                  </a:lnTo>
                  <a:lnTo>
                    <a:pt x="333" y="28"/>
                  </a:lnTo>
                  <a:lnTo>
                    <a:pt x="333" y="40"/>
                  </a:lnTo>
                  <a:lnTo>
                    <a:pt x="333" y="40"/>
                  </a:lnTo>
                  <a:close/>
                  <a:moveTo>
                    <a:pt x="365" y="40"/>
                  </a:moveTo>
                  <a:lnTo>
                    <a:pt x="365" y="28"/>
                  </a:lnTo>
                  <a:lnTo>
                    <a:pt x="388" y="28"/>
                  </a:lnTo>
                  <a:lnTo>
                    <a:pt x="388" y="40"/>
                  </a:lnTo>
                  <a:lnTo>
                    <a:pt x="365" y="40"/>
                  </a:lnTo>
                  <a:lnTo>
                    <a:pt x="365" y="40"/>
                  </a:lnTo>
                  <a:close/>
                  <a:moveTo>
                    <a:pt x="399" y="40"/>
                  </a:moveTo>
                  <a:lnTo>
                    <a:pt x="399" y="28"/>
                  </a:lnTo>
                  <a:lnTo>
                    <a:pt x="421" y="28"/>
                  </a:lnTo>
                  <a:lnTo>
                    <a:pt x="421" y="40"/>
                  </a:lnTo>
                  <a:lnTo>
                    <a:pt x="399" y="40"/>
                  </a:lnTo>
                  <a:lnTo>
                    <a:pt x="399" y="40"/>
                  </a:lnTo>
                  <a:close/>
                  <a:moveTo>
                    <a:pt x="433" y="40"/>
                  </a:moveTo>
                  <a:lnTo>
                    <a:pt x="433" y="28"/>
                  </a:lnTo>
                  <a:lnTo>
                    <a:pt x="455" y="28"/>
                  </a:lnTo>
                  <a:lnTo>
                    <a:pt x="455" y="40"/>
                  </a:lnTo>
                  <a:lnTo>
                    <a:pt x="433" y="40"/>
                  </a:lnTo>
                  <a:lnTo>
                    <a:pt x="433" y="40"/>
                  </a:lnTo>
                  <a:close/>
                  <a:moveTo>
                    <a:pt x="466" y="40"/>
                  </a:moveTo>
                  <a:lnTo>
                    <a:pt x="466" y="28"/>
                  </a:lnTo>
                  <a:lnTo>
                    <a:pt x="489" y="28"/>
                  </a:lnTo>
                  <a:lnTo>
                    <a:pt x="489" y="40"/>
                  </a:lnTo>
                  <a:lnTo>
                    <a:pt x="466" y="40"/>
                  </a:lnTo>
                  <a:lnTo>
                    <a:pt x="466" y="40"/>
                  </a:lnTo>
                  <a:close/>
                  <a:moveTo>
                    <a:pt x="500" y="40"/>
                  </a:moveTo>
                  <a:lnTo>
                    <a:pt x="500" y="28"/>
                  </a:lnTo>
                  <a:lnTo>
                    <a:pt x="522" y="28"/>
                  </a:lnTo>
                  <a:lnTo>
                    <a:pt x="522" y="40"/>
                  </a:lnTo>
                  <a:lnTo>
                    <a:pt x="500" y="40"/>
                  </a:lnTo>
                  <a:lnTo>
                    <a:pt x="500" y="40"/>
                  </a:lnTo>
                  <a:close/>
                  <a:moveTo>
                    <a:pt x="534" y="40"/>
                  </a:moveTo>
                  <a:lnTo>
                    <a:pt x="534" y="28"/>
                  </a:lnTo>
                  <a:lnTo>
                    <a:pt x="556" y="28"/>
                  </a:lnTo>
                  <a:lnTo>
                    <a:pt x="556" y="40"/>
                  </a:lnTo>
                  <a:lnTo>
                    <a:pt x="534" y="40"/>
                  </a:lnTo>
                  <a:lnTo>
                    <a:pt x="534" y="40"/>
                  </a:lnTo>
                  <a:close/>
                  <a:moveTo>
                    <a:pt x="568" y="40"/>
                  </a:moveTo>
                  <a:lnTo>
                    <a:pt x="568" y="28"/>
                  </a:lnTo>
                  <a:lnTo>
                    <a:pt x="590" y="28"/>
                  </a:lnTo>
                  <a:lnTo>
                    <a:pt x="590" y="40"/>
                  </a:lnTo>
                  <a:lnTo>
                    <a:pt x="568" y="40"/>
                  </a:lnTo>
                  <a:lnTo>
                    <a:pt x="568" y="40"/>
                  </a:lnTo>
                  <a:close/>
                  <a:moveTo>
                    <a:pt x="601" y="40"/>
                  </a:moveTo>
                  <a:lnTo>
                    <a:pt x="601" y="28"/>
                  </a:lnTo>
                  <a:lnTo>
                    <a:pt x="623" y="28"/>
                  </a:lnTo>
                  <a:lnTo>
                    <a:pt x="623" y="40"/>
                  </a:lnTo>
                  <a:lnTo>
                    <a:pt x="601" y="40"/>
                  </a:lnTo>
                  <a:lnTo>
                    <a:pt x="601" y="40"/>
                  </a:lnTo>
                  <a:close/>
                  <a:moveTo>
                    <a:pt x="635" y="40"/>
                  </a:moveTo>
                  <a:lnTo>
                    <a:pt x="635" y="28"/>
                  </a:lnTo>
                  <a:lnTo>
                    <a:pt x="657" y="28"/>
                  </a:lnTo>
                  <a:lnTo>
                    <a:pt x="657" y="40"/>
                  </a:lnTo>
                  <a:lnTo>
                    <a:pt x="635" y="40"/>
                  </a:lnTo>
                  <a:lnTo>
                    <a:pt x="635" y="40"/>
                  </a:lnTo>
                  <a:close/>
                  <a:moveTo>
                    <a:pt x="669" y="40"/>
                  </a:moveTo>
                  <a:lnTo>
                    <a:pt x="669" y="28"/>
                  </a:lnTo>
                  <a:lnTo>
                    <a:pt x="691" y="28"/>
                  </a:lnTo>
                  <a:lnTo>
                    <a:pt x="691" y="40"/>
                  </a:lnTo>
                  <a:lnTo>
                    <a:pt x="669" y="40"/>
                  </a:lnTo>
                  <a:lnTo>
                    <a:pt x="669" y="40"/>
                  </a:lnTo>
                  <a:close/>
                  <a:moveTo>
                    <a:pt x="702" y="40"/>
                  </a:moveTo>
                  <a:lnTo>
                    <a:pt x="702" y="28"/>
                  </a:lnTo>
                  <a:lnTo>
                    <a:pt x="725" y="28"/>
                  </a:lnTo>
                  <a:lnTo>
                    <a:pt x="725" y="40"/>
                  </a:lnTo>
                  <a:lnTo>
                    <a:pt x="702" y="40"/>
                  </a:lnTo>
                  <a:lnTo>
                    <a:pt x="702" y="40"/>
                  </a:lnTo>
                  <a:close/>
                  <a:moveTo>
                    <a:pt x="736" y="40"/>
                  </a:moveTo>
                  <a:lnTo>
                    <a:pt x="736" y="28"/>
                  </a:lnTo>
                  <a:lnTo>
                    <a:pt x="758" y="28"/>
                  </a:lnTo>
                  <a:lnTo>
                    <a:pt x="758" y="40"/>
                  </a:lnTo>
                  <a:lnTo>
                    <a:pt x="736" y="40"/>
                  </a:lnTo>
                  <a:lnTo>
                    <a:pt x="736" y="40"/>
                  </a:lnTo>
                  <a:close/>
                  <a:moveTo>
                    <a:pt x="770" y="40"/>
                  </a:moveTo>
                  <a:lnTo>
                    <a:pt x="770" y="28"/>
                  </a:lnTo>
                  <a:lnTo>
                    <a:pt x="792" y="28"/>
                  </a:lnTo>
                  <a:lnTo>
                    <a:pt x="792" y="40"/>
                  </a:lnTo>
                  <a:lnTo>
                    <a:pt x="770" y="40"/>
                  </a:lnTo>
                  <a:lnTo>
                    <a:pt x="770" y="40"/>
                  </a:lnTo>
                  <a:close/>
                  <a:moveTo>
                    <a:pt x="803" y="40"/>
                  </a:moveTo>
                  <a:lnTo>
                    <a:pt x="803" y="28"/>
                  </a:lnTo>
                  <a:lnTo>
                    <a:pt x="826" y="28"/>
                  </a:lnTo>
                  <a:lnTo>
                    <a:pt x="826" y="40"/>
                  </a:lnTo>
                  <a:lnTo>
                    <a:pt x="803" y="40"/>
                  </a:lnTo>
                  <a:lnTo>
                    <a:pt x="803" y="40"/>
                  </a:lnTo>
                  <a:close/>
                  <a:moveTo>
                    <a:pt x="838" y="40"/>
                  </a:moveTo>
                  <a:lnTo>
                    <a:pt x="838" y="28"/>
                  </a:lnTo>
                  <a:lnTo>
                    <a:pt x="859" y="28"/>
                  </a:lnTo>
                  <a:lnTo>
                    <a:pt x="859" y="40"/>
                  </a:lnTo>
                  <a:lnTo>
                    <a:pt x="838" y="40"/>
                  </a:lnTo>
                  <a:lnTo>
                    <a:pt x="838" y="40"/>
                  </a:lnTo>
                  <a:close/>
                  <a:moveTo>
                    <a:pt x="871" y="40"/>
                  </a:moveTo>
                  <a:lnTo>
                    <a:pt x="871" y="28"/>
                  </a:lnTo>
                  <a:lnTo>
                    <a:pt x="893" y="28"/>
                  </a:lnTo>
                  <a:lnTo>
                    <a:pt x="893" y="40"/>
                  </a:lnTo>
                  <a:lnTo>
                    <a:pt x="871" y="40"/>
                  </a:lnTo>
                  <a:lnTo>
                    <a:pt x="871" y="40"/>
                  </a:lnTo>
                  <a:close/>
                  <a:moveTo>
                    <a:pt x="904" y="40"/>
                  </a:moveTo>
                  <a:lnTo>
                    <a:pt x="904" y="28"/>
                  </a:lnTo>
                  <a:lnTo>
                    <a:pt x="927" y="28"/>
                  </a:lnTo>
                  <a:lnTo>
                    <a:pt x="927" y="40"/>
                  </a:lnTo>
                  <a:lnTo>
                    <a:pt x="904" y="40"/>
                  </a:lnTo>
                  <a:lnTo>
                    <a:pt x="904" y="40"/>
                  </a:lnTo>
                  <a:close/>
                  <a:moveTo>
                    <a:pt x="939" y="40"/>
                  </a:moveTo>
                  <a:lnTo>
                    <a:pt x="939" y="28"/>
                  </a:lnTo>
                  <a:lnTo>
                    <a:pt x="960" y="28"/>
                  </a:lnTo>
                  <a:lnTo>
                    <a:pt x="960" y="40"/>
                  </a:lnTo>
                  <a:lnTo>
                    <a:pt x="939" y="40"/>
                  </a:lnTo>
                  <a:lnTo>
                    <a:pt x="939" y="40"/>
                  </a:lnTo>
                  <a:close/>
                  <a:moveTo>
                    <a:pt x="972" y="40"/>
                  </a:moveTo>
                  <a:lnTo>
                    <a:pt x="972" y="28"/>
                  </a:lnTo>
                  <a:lnTo>
                    <a:pt x="995" y="28"/>
                  </a:lnTo>
                  <a:lnTo>
                    <a:pt x="995" y="40"/>
                  </a:lnTo>
                  <a:lnTo>
                    <a:pt x="972" y="40"/>
                  </a:lnTo>
                  <a:lnTo>
                    <a:pt x="972" y="40"/>
                  </a:lnTo>
                  <a:close/>
                  <a:moveTo>
                    <a:pt x="1005" y="40"/>
                  </a:moveTo>
                  <a:lnTo>
                    <a:pt x="1005" y="28"/>
                  </a:lnTo>
                  <a:lnTo>
                    <a:pt x="1028" y="28"/>
                  </a:lnTo>
                  <a:lnTo>
                    <a:pt x="1028" y="40"/>
                  </a:lnTo>
                  <a:lnTo>
                    <a:pt x="1005" y="40"/>
                  </a:lnTo>
                  <a:lnTo>
                    <a:pt x="1005" y="40"/>
                  </a:lnTo>
                  <a:close/>
                  <a:moveTo>
                    <a:pt x="1040" y="40"/>
                  </a:moveTo>
                  <a:lnTo>
                    <a:pt x="1040" y="28"/>
                  </a:lnTo>
                  <a:lnTo>
                    <a:pt x="1061" y="28"/>
                  </a:lnTo>
                  <a:lnTo>
                    <a:pt x="1061" y="40"/>
                  </a:lnTo>
                  <a:lnTo>
                    <a:pt x="1040" y="40"/>
                  </a:lnTo>
                  <a:lnTo>
                    <a:pt x="1040" y="40"/>
                  </a:lnTo>
                  <a:close/>
                  <a:moveTo>
                    <a:pt x="1073" y="40"/>
                  </a:moveTo>
                  <a:lnTo>
                    <a:pt x="1073" y="28"/>
                  </a:lnTo>
                  <a:lnTo>
                    <a:pt x="1096" y="28"/>
                  </a:lnTo>
                  <a:lnTo>
                    <a:pt x="1096" y="40"/>
                  </a:lnTo>
                  <a:lnTo>
                    <a:pt x="1073" y="40"/>
                  </a:lnTo>
                  <a:lnTo>
                    <a:pt x="1073" y="40"/>
                  </a:lnTo>
                  <a:close/>
                  <a:moveTo>
                    <a:pt x="1106" y="40"/>
                  </a:moveTo>
                  <a:lnTo>
                    <a:pt x="1106" y="28"/>
                  </a:lnTo>
                  <a:lnTo>
                    <a:pt x="1129" y="28"/>
                  </a:lnTo>
                  <a:lnTo>
                    <a:pt x="1129" y="40"/>
                  </a:lnTo>
                  <a:lnTo>
                    <a:pt x="1106" y="40"/>
                  </a:lnTo>
                  <a:lnTo>
                    <a:pt x="1106" y="40"/>
                  </a:lnTo>
                  <a:close/>
                  <a:moveTo>
                    <a:pt x="1141" y="40"/>
                  </a:moveTo>
                  <a:lnTo>
                    <a:pt x="1141" y="28"/>
                  </a:lnTo>
                  <a:lnTo>
                    <a:pt x="1163" y="28"/>
                  </a:lnTo>
                  <a:lnTo>
                    <a:pt x="1163" y="40"/>
                  </a:lnTo>
                  <a:lnTo>
                    <a:pt x="1141" y="40"/>
                  </a:lnTo>
                  <a:lnTo>
                    <a:pt x="1141" y="40"/>
                  </a:lnTo>
                  <a:close/>
                  <a:moveTo>
                    <a:pt x="1174" y="40"/>
                  </a:moveTo>
                  <a:lnTo>
                    <a:pt x="1174" y="28"/>
                  </a:lnTo>
                  <a:lnTo>
                    <a:pt x="1197" y="28"/>
                  </a:lnTo>
                  <a:lnTo>
                    <a:pt x="1197" y="40"/>
                  </a:lnTo>
                  <a:lnTo>
                    <a:pt x="1174" y="40"/>
                  </a:lnTo>
                  <a:lnTo>
                    <a:pt x="1174" y="40"/>
                  </a:lnTo>
                  <a:close/>
                  <a:moveTo>
                    <a:pt x="1207" y="40"/>
                  </a:moveTo>
                  <a:lnTo>
                    <a:pt x="1207" y="28"/>
                  </a:lnTo>
                  <a:lnTo>
                    <a:pt x="1230" y="28"/>
                  </a:lnTo>
                  <a:lnTo>
                    <a:pt x="1230" y="40"/>
                  </a:lnTo>
                  <a:lnTo>
                    <a:pt x="1207" y="40"/>
                  </a:lnTo>
                  <a:lnTo>
                    <a:pt x="1207" y="40"/>
                  </a:lnTo>
                  <a:close/>
                  <a:moveTo>
                    <a:pt x="1242" y="40"/>
                  </a:moveTo>
                  <a:lnTo>
                    <a:pt x="1242" y="28"/>
                  </a:lnTo>
                  <a:lnTo>
                    <a:pt x="1265" y="28"/>
                  </a:lnTo>
                  <a:lnTo>
                    <a:pt x="1265" y="40"/>
                  </a:lnTo>
                  <a:lnTo>
                    <a:pt x="1242" y="40"/>
                  </a:lnTo>
                  <a:lnTo>
                    <a:pt x="1242" y="40"/>
                  </a:lnTo>
                  <a:close/>
                  <a:moveTo>
                    <a:pt x="1275" y="40"/>
                  </a:moveTo>
                  <a:lnTo>
                    <a:pt x="1275" y="28"/>
                  </a:lnTo>
                  <a:lnTo>
                    <a:pt x="1298" y="28"/>
                  </a:lnTo>
                  <a:lnTo>
                    <a:pt x="1298" y="40"/>
                  </a:lnTo>
                  <a:lnTo>
                    <a:pt x="1275" y="40"/>
                  </a:lnTo>
                  <a:lnTo>
                    <a:pt x="1275" y="40"/>
                  </a:lnTo>
                  <a:close/>
                  <a:moveTo>
                    <a:pt x="0" y="34"/>
                  </a:moveTo>
                  <a:lnTo>
                    <a:pt x="69" y="0"/>
                  </a:lnTo>
                  <a:lnTo>
                    <a:pt x="69" y="28"/>
                  </a:lnTo>
                  <a:lnTo>
                    <a:pt x="88" y="28"/>
                  </a:lnTo>
                  <a:lnTo>
                    <a:pt x="88" y="40"/>
                  </a:lnTo>
                  <a:lnTo>
                    <a:pt x="69" y="40"/>
                  </a:lnTo>
                  <a:lnTo>
                    <a:pt x="69" y="69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2" name="Freeform 48"/>
            <p:cNvSpPr>
              <a:spLocks noEditPoints="1"/>
            </p:cNvSpPr>
            <p:nvPr/>
          </p:nvSpPr>
          <p:spPr bwMode="auto">
            <a:xfrm>
              <a:off x="3072941" y="4136644"/>
              <a:ext cx="1075098" cy="77192"/>
            </a:xfrm>
            <a:custGeom>
              <a:avLst/>
              <a:gdLst>
                <a:gd name="T0" fmla="*/ 99 w 961"/>
                <a:gd name="T1" fmla="*/ 40 h 69"/>
                <a:gd name="T2" fmla="*/ 121 w 961"/>
                <a:gd name="T3" fmla="*/ 28 h 69"/>
                <a:gd name="T4" fmla="*/ 133 w 961"/>
                <a:gd name="T5" fmla="*/ 40 h 69"/>
                <a:gd name="T6" fmla="*/ 156 w 961"/>
                <a:gd name="T7" fmla="*/ 28 h 69"/>
                <a:gd name="T8" fmla="*/ 166 w 961"/>
                <a:gd name="T9" fmla="*/ 40 h 69"/>
                <a:gd name="T10" fmla="*/ 189 w 961"/>
                <a:gd name="T11" fmla="*/ 28 h 69"/>
                <a:gd name="T12" fmla="*/ 200 w 961"/>
                <a:gd name="T13" fmla="*/ 40 h 69"/>
                <a:gd name="T14" fmla="*/ 222 w 961"/>
                <a:gd name="T15" fmla="*/ 28 h 69"/>
                <a:gd name="T16" fmla="*/ 234 w 961"/>
                <a:gd name="T17" fmla="*/ 40 h 69"/>
                <a:gd name="T18" fmla="*/ 257 w 961"/>
                <a:gd name="T19" fmla="*/ 28 h 69"/>
                <a:gd name="T20" fmla="*/ 267 w 961"/>
                <a:gd name="T21" fmla="*/ 40 h 69"/>
                <a:gd name="T22" fmla="*/ 290 w 961"/>
                <a:gd name="T23" fmla="*/ 28 h 69"/>
                <a:gd name="T24" fmla="*/ 301 w 961"/>
                <a:gd name="T25" fmla="*/ 40 h 69"/>
                <a:gd name="T26" fmla="*/ 323 w 961"/>
                <a:gd name="T27" fmla="*/ 28 h 69"/>
                <a:gd name="T28" fmla="*/ 335 w 961"/>
                <a:gd name="T29" fmla="*/ 40 h 69"/>
                <a:gd name="T30" fmla="*/ 358 w 961"/>
                <a:gd name="T31" fmla="*/ 28 h 69"/>
                <a:gd name="T32" fmla="*/ 369 w 961"/>
                <a:gd name="T33" fmla="*/ 40 h 69"/>
                <a:gd name="T34" fmla="*/ 391 w 961"/>
                <a:gd name="T35" fmla="*/ 28 h 69"/>
                <a:gd name="T36" fmla="*/ 402 w 961"/>
                <a:gd name="T37" fmla="*/ 40 h 69"/>
                <a:gd name="T38" fmla="*/ 425 w 961"/>
                <a:gd name="T39" fmla="*/ 28 h 69"/>
                <a:gd name="T40" fmla="*/ 455 w 961"/>
                <a:gd name="T41" fmla="*/ 28 h 69"/>
                <a:gd name="T42" fmla="*/ 435 w 961"/>
                <a:gd name="T43" fmla="*/ 40 h 69"/>
                <a:gd name="T44" fmla="*/ 490 w 961"/>
                <a:gd name="T45" fmla="*/ 28 h 69"/>
                <a:gd name="T46" fmla="*/ 467 w 961"/>
                <a:gd name="T47" fmla="*/ 40 h 69"/>
                <a:gd name="T48" fmla="*/ 523 w 961"/>
                <a:gd name="T49" fmla="*/ 28 h 69"/>
                <a:gd name="T50" fmla="*/ 501 w 961"/>
                <a:gd name="T51" fmla="*/ 40 h 69"/>
                <a:gd name="T52" fmla="*/ 557 w 961"/>
                <a:gd name="T53" fmla="*/ 28 h 69"/>
                <a:gd name="T54" fmla="*/ 534 w 961"/>
                <a:gd name="T55" fmla="*/ 40 h 69"/>
                <a:gd name="T56" fmla="*/ 591 w 961"/>
                <a:gd name="T57" fmla="*/ 28 h 69"/>
                <a:gd name="T58" fmla="*/ 568 w 961"/>
                <a:gd name="T59" fmla="*/ 40 h 69"/>
                <a:gd name="T60" fmla="*/ 624 w 961"/>
                <a:gd name="T61" fmla="*/ 28 h 69"/>
                <a:gd name="T62" fmla="*/ 602 w 961"/>
                <a:gd name="T63" fmla="*/ 40 h 69"/>
                <a:gd name="T64" fmla="*/ 658 w 961"/>
                <a:gd name="T65" fmla="*/ 28 h 69"/>
                <a:gd name="T66" fmla="*/ 635 w 961"/>
                <a:gd name="T67" fmla="*/ 40 h 69"/>
                <a:gd name="T68" fmla="*/ 692 w 961"/>
                <a:gd name="T69" fmla="*/ 28 h 69"/>
                <a:gd name="T70" fmla="*/ 670 w 961"/>
                <a:gd name="T71" fmla="*/ 40 h 69"/>
                <a:gd name="T72" fmla="*/ 725 w 961"/>
                <a:gd name="T73" fmla="*/ 28 h 69"/>
                <a:gd name="T74" fmla="*/ 703 w 961"/>
                <a:gd name="T75" fmla="*/ 40 h 69"/>
                <a:gd name="T76" fmla="*/ 759 w 961"/>
                <a:gd name="T77" fmla="*/ 28 h 69"/>
                <a:gd name="T78" fmla="*/ 736 w 961"/>
                <a:gd name="T79" fmla="*/ 40 h 69"/>
                <a:gd name="T80" fmla="*/ 793 w 961"/>
                <a:gd name="T81" fmla="*/ 28 h 69"/>
                <a:gd name="T82" fmla="*/ 771 w 961"/>
                <a:gd name="T83" fmla="*/ 40 h 69"/>
                <a:gd name="T84" fmla="*/ 827 w 961"/>
                <a:gd name="T85" fmla="*/ 28 h 69"/>
                <a:gd name="T86" fmla="*/ 804 w 961"/>
                <a:gd name="T87" fmla="*/ 40 h 69"/>
                <a:gd name="T88" fmla="*/ 860 w 961"/>
                <a:gd name="T89" fmla="*/ 28 h 69"/>
                <a:gd name="T90" fmla="*/ 838 w 961"/>
                <a:gd name="T91" fmla="*/ 40 h 69"/>
                <a:gd name="T92" fmla="*/ 894 w 961"/>
                <a:gd name="T93" fmla="*/ 28 h 69"/>
                <a:gd name="T94" fmla="*/ 872 w 961"/>
                <a:gd name="T95" fmla="*/ 40 h 69"/>
                <a:gd name="T96" fmla="*/ 928 w 961"/>
                <a:gd name="T97" fmla="*/ 28 h 69"/>
                <a:gd name="T98" fmla="*/ 905 w 961"/>
                <a:gd name="T99" fmla="*/ 40 h 69"/>
                <a:gd name="T100" fmla="*/ 961 w 961"/>
                <a:gd name="T101" fmla="*/ 28 h 69"/>
                <a:gd name="T102" fmla="*/ 940 w 961"/>
                <a:gd name="T103" fmla="*/ 40 h 69"/>
                <a:gd name="T104" fmla="*/ 69 w 961"/>
                <a:gd name="T105" fmla="*/ 28 h 69"/>
                <a:gd name="T106" fmla="*/ 69 w 961"/>
                <a:gd name="T107" fmla="*/ 40 h 69"/>
                <a:gd name="T108" fmla="*/ 0 w 961"/>
                <a:gd name="T109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61" h="69">
                  <a:moveTo>
                    <a:pt x="121" y="28"/>
                  </a:moveTo>
                  <a:lnTo>
                    <a:pt x="99" y="28"/>
                  </a:lnTo>
                  <a:lnTo>
                    <a:pt x="99" y="40"/>
                  </a:lnTo>
                  <a:lnTo>
                    <a:pt x="121" y="40"/>
                  </a:lnTo>
                  <a:lnTo>
                    <a:pt x="121" y="28"/>
                  </a:lnTo>
                  <a:lnTo>
                    <a:pt x="121" y="28"/>
                  </a:lnTo>
                  <a:close/>
                  <a:moveTo>
                    <a:pt x="156" y="28"/>
                  </a:moveTo>
                  <a:lnTo>
                    <a:pt x="133" y="28"/>
                  </a:lnTo>
                  <a:lnTo>
                    <a:pt x="133" y="40"/>
                  </a:lnTo>
                  <a:lnTo>
                    <a:pt x="156" y="40"/>
                  </a:lnTo>
                  <a:lnTo>
                    <a:pt x="156" y="28"/>
                  </a:lnTo>
                  <a:lnTo>
                    <a:pt x="156" y="28"/>
                  </a:lnTo>
                  <a:close/>
                  <a:moveTo>
                    <a:pt x="189" y="28"/>
                  </a:moveTo>
                  <a:lnTo>
                    <a:pt x="166" y="28"/>
                  </a:lnTo>
                  <a:lnTo>
                    <a:pt x="166" y="40"/>
                  </a:lnTo>
                  <a:lnTo>
                    <a:pt x="189" y="40"/>
                  </a:lnTo>
                  <a:lnTo>
                    <a:pt x="189" y="28"/>
                  </a:lnTo>
                  <a:lnTo>
                    <a:pt x="189" y="28"/>
                  </a:lnTo>
                  <a:close/>
                  <a:moveTo>
                    <a:pt x="222" y="28"/>
                  </a:moveTo>
                  <a:lnTo>
                    <a:pt x="200" y="28"/>
                  </a:lnTo>
                  <a:lnTo>
                    <a:pt x="200" y="40"/>
                  </a:lnTo>
                  <a:lnTo>
                    <a:pt x="222" y="40"/>
                  </a:lnTo>
                  <a:lnTo>
                    <a:pt x="222" y="28"/>
                  </a:lnTo>
                  <a:lnTo>
                    <a:pt x="222" y="28"/>
                  </a:lnTo>
                  <a:close/>
                  <a:moveTo>
                    <a:pt x="257" y="28"/>
                  </a:moveTo>
                  <a:lnTo>
                    <a:pt x="234" y="28"/>
                  </a:lnTo>
                  <a:lnTo>
                    <a:pt x="234" y="40"/>
                  </a:lnTo>
                  <a:lnTo>
                    <a:pt x="257" y="40"/>
                  </a:lnTo>
                  <a:lnTo>
                    <a:pt x="257" y="28"/>
                  </a:lnTo>
                  <a:lnTo>
                    <a:pt x="257" y="28"/>
                  </a:lnTo>
                  <a:close/>
                  <a:moveTo>
                    <a:pt x="290" y="28"/>
                  </a:moveTo>
                  <a:lnTo>
                    <a:pt x="267" y="28"/>
                  </a:lnTo>
                  <a:lnTo>
                    <a:pt x="267" y="40"/>
                  </a:lnTo>
                  <a:lnTo>
                    <a:pt x="290" y="40"/>
                  </a:lnTo>
                  <a:lnTo>
                    <a:pt x="290" y="28"/>
                  </a:lnTo>
                  <a:lnTo>
                    <a:pt x="290" y="28"/>
                  </a:lnTo>
                  <a:close/>
                  <a:moveTo>
                    <a:pt x="323" y="28"/>
                  </a:moveTo>
                  <a:lnTo>
                    <a:pt x="301" y="28"/>
                  </a:lnTo>
                  <a:lnTo>
                    <a:pt x="301" y="40"/>
                  </a:lnTo>
                  <a:lnTo>
                    <a:pt x="323" y="40"/>
                  </a:lnTo>
                  <a:lnTo>
                    <a:pt x="323" y="28"/>
                  </a:lnTo>
                  <a:lnTo>
                    <a:pt x="323" y="28"/>
                  </a:lnTo>
                  <a:close/>
                  <a:moveTo>
                    <a:pt x="358" y="28"/>
                  </a:moveTo>
                  <a:lnTo>
                    <a:pt x="335" y="28"/>
                  </a:lnTo>
                  <a:lnTo>
                    <a:pt x="335" y="40"/>
                  </a:lnTo>
                  <a:lnTo>
                    <a:pt x="358" y="40"/>
                  </a:lnTo>
                  <a:lnTo>
                    <a:pt x="358" y="28"/>
                  </a:lnTo>
                  <a:lnTo>
                    <a:pt x="358" y="28"/>
                  </a:lnTo>
                  <a:close/>
                  <a:moveTo>
                    <a:pt x="391" y="28"/>
                  </a:moveTo>
                  <a:lnTo>
                    <a:pt x="369" y="28"/>
                  </a:lnTo>
                  <a:lnTo>
                    <a:pt x="369" y="40"/>
                  </a:lnTo>
                  <a:lnTo>
                    <a:pt x="391" y="40"/>
                  </a:lnTo>
                  <a:lnTo>
                    <a:pt x="391" y="28"/>
                  </a:lnTo>
                  <a:lnTo>
                    <a:pt x="391" y="28"/>
                  </a:lnTo>
                  <a:close/>
                  <a:moveTo>
                    <a:pt x="425" y="28"/>
                  </a:moveTo>
                  <a:lnTo>
                    <a:pt x="402" y="28"/>
                  </a:lnTo>
                  <a:lnTo>
                    <a:pt x="402" y="40"/>
                  </a:lnTo>
                  <a:lnTo>
                    <a:pt x="425" y="40"/>
                  </a:lnTo>
                  <a:lnTo>
                    <a:pt x="425" y="28"/>
                  </a:lnTo>
                  <a:lnTo>
                    <a:pt x="425" y="28"/>
                  </a:lnTo>
                  <a:close/>
                  <a:moveTo>
                    <a:pt x="435" y="40"/>
                  </a:moveTo>
                  <a:lnTo>
                    <a:pt x="455" y="40"/>
                  </a:lnTo>
                  <a:lnTo>
                    <a:pt x="455" y="28"/>
                  </a:lnTo>
                  <a:lnTo>
                    <a:pt x="435" y="28"/>
                  </a:lnTo>
                  <a:lnTo>
                    <a:pt x="435" y="40"/>
                  </a:lnTo>
                  <a:lnTo>
                    <a:pt x="435" y="40"/>
                  </a:lnTo>
                  <a:close/>
                  <a:moveTo>
                    <a:pt x="467" y="40"/>
                  </a:moveTo>
                  <a:lnTo>
                    <a:pt x="467" y="28"/>
                  </a:lnTo>
                  <a:lnTo>
                    <a:pt x="490" y="28"/>
                  </a:lnTo>
                  <a:lnTo>
                    <a:pt x="490" y="40"/>
                  </a:lnTo>
                  <a:lnTo>
                    <a:pt x="467" y="40"/>
                  </a:lnTo>
                  <a:lnTo>
                    <a:pt x="467" y="40"/>
                  </a:lnTo>
                  <a:close/>
                  <a:moveTo>
                    <a:pt x="501" y="40"/>
                  </a:moveTo>
                  <a:lnTo>
                    <a:pt x="501" y="28"/>
                  </a:lnTo>
                  <a:lnTo>
                    <a:pt x="523" y="28"/>
                  </a:lnTo>
                  <a:lnTo>
                    <a:pt x="523" y="40"/>
                  </a:lnTo>
                  <a:lnTo>
                    <a:pt x="501" y="40"/>
                  </a:lnTo>
                  <a:lnTo>
                    <a:pt x="501" y="40"/>
                  </a:lnTo>
                  <a:close/>
                  <a:moveTo>
                    <a:pt x="534" y="40"/>
                  </a:moveTo>
                  <a:lnTo>
                    <a:pt x="534" y="28"/>
                  </a:lnTo>
                  <a:lnTo>
                    <a:pt x="557" y="28"/>
                  </a:lnTo>
                  <a:lnTo>
                    <a:pt x="557" y="40"/>
                  </a:lnTo>
                  <a:lnTo>
                    <a:pt x="534" y="40"/>
                  </a:lnTo>
                  <a:lnTo>
                    <a:pt x="534" y="40"/>
                  </a:lnTo>
                  <a:close/>
                  <a:moveTo>
                    <a:pt x="568" y="40"/>
                  </a:moveTo>
                  <a:lnTo>
                    <a:pt x="568" y="28"/>
                  </a:lnTo>
                  <a:lnTo>
                    <a:pt x="591" y="28"/>
                  </a:lnTo>
                  <a:lnTo>
                    <a:pt x="591" y="40"/>
                  </a:lnTo>
                  <a:lnTo>
                    <a:pt x="568" y="40"/>
                  </a:lnTo>
                  <a:lnTo>
                    <a:pt x="568" y="40"/>
                  </a:lnTo>
                  <a:close/>
                  <a:moveTo>
                    <a:pt x="602" y="40"/>
                  </a:moveTo>
                  <a:lnTo>
                    <a:pt x="602" y="28"/>
                  </a:lnTo>
                  <a:lnTo>
                    <a:pt x="624" y="28"/>
                  </a:lnTo>
                  <a:lnTo>
                    <a:pt x="624" y="40"/>
                  </a:lnTo>
                  <a:lnTo>
                    <a:pt x="602" y="40"/>
                  </a:lnTo>
                  <a:lnTo>
                    <a:pt x="602" y="40"/>
                  </a:lnTo>
                  <a:close/>
                  <a:moveTo>
                    <a:pt x="635" y="40"/>
                  </a:moveTo>
                  <a:lnTo>
                    <a:pt x="635" y="28"/>
                  </a:lnTo>
                  <a:lnTo>
                    <a:pt x="658" y="28"/>
                  </a:lnTo>
                  <a:lnTo>
                    <a:pt x="658" y="40"/>
                  </a:lnTo>
                  <a:lnTo>
                    <a:pt x="635" y="40"/>
                  </a:lnTo>
                  <a:lnTo>
                    <a:pt x="635" y="40"/>
                  </a:lnTo>
                  <a:close/>
                  <a:moveTo>
                    <a:pt x="670" y="40"/>
                  </a:moveTo>
                  <a:lnTo>
                    <a:pt x="670" y="28"/>
                  </a:lnTo>
                  <a:lnTo>
                    <a:pt x="692" y="28"/>
                  </a:lnTo>
                  <a:lnTo>
                    <a:pt x="692" y="40"/>
                  </a:lnTo>
                  <a:lnTo>
                    <a:pt x="670" y="40"/>
                  </a:lnTo>
                  <a:lnTo>
                    <a:pt x="670" y="40"/>
                  </a:lnTo>
                  <a:close/>
                  <a:moveTo>
                    <a:pt x="703" y="40"/>
                  </a:moveTo>
                  <a:lnTo>
                    <a:pt x="703" y="28"/>
                  </a:lnTo>
                  <a:lnTo>
                    <a:pt x="725" y="28"/>
                  </a:lnTo>
                  <a:lnTo>
                    <a:pt x="725" y="40"/>
                  </a:lnTo>
                  <a:lnTo>
                    <a:pt x="703" y="40"/>
                  </a:lnTo>
                  <a:lnTo>
                    <a:pt x="703" y="40"/>
                  </a:lnTo>
                  <a:close/>
                  <a:moveTo>
                    <a:pt x="736" y="40"/>
                  </a:moveTo>
                  <a:lnTo>
                    <a:pt x="736" y="28"/>
                  </a:lnTo>
                  <a:lnTo>
                    <a:pt x="759" y="28"/>
                  </a:lnTo>
                  <a:lnTo>
                    <a:pt x="759" y="40"/>
                  </a:lnTo>
                  <a:lnTo>
                    <a:pt x="736" y="40"/>
                  </a:lnTo>
                  <a:lnTo>
                    <a:pt x="736" y="40"/>
                  </a:lnTo>
                  <a:close/>
                  <a:moveTo>
                    <a:pt x="771" y="40"/>
                  </a:moveTo>
                  <a:lnTo>
                    <a:pt x="771" y="28"/>
                  </a:lnTo>
                  <a:lnTo>
                    <a:pt x="793" y="28"/>
                  </a:lnTo>
                  <a:lnTo>
                    <a:pt x="793" y="40"/>
                  </a:lnTo>
                  <a:lnTo>
                    <a:pt x="771" y="40"/>
                  </a:lnTo>
                  <a:lnTo>
                    <a:pt x="771" y="40"/>
                  </a:lnTo>
                  <a:close/>
                  <a:moveTo>
                    <a:pt x="804" y="40"/>
                  </a:moveTo>
                  <a:lnTo>
                    <a:pt x="804" y="28"/>
                  </a:lnTo>
                  <a:lnTo>
                    <a:pt x="827" y="28"/>
                  </a:lnTo>
                  <a:lnTo>
                    <a:pt x="827" y="40"/>
                  </a:lnTo>
                  <a:lnTo>
                    <a:pt x="804" y="40"/>
                  </a:lnTo>
                  <a:lnTo>
                    <a:pt x="804" y="40"/>
                  </a:lnTo>
                  <a:close/>
                  <a:moveTo>
                    <a:pt x="838" y="40"/>
                  </a:moveTo>
                  <a:lnTo>
                    <a:pt x="838" y="28"/>
                  </a:lnTo>
                  <a:lnTo>
                    <a:pt x="860" y="28"/>
                  </a:lnTo>
                  <a:lnTo>
                    <a:pt x="860" y="40"/>
                  </a:lnTo>
                  <a:lnTo>
                    <a:pt x="838" y="40"/>
                  </a:lnTo>
                  <a:lnTo>
                    <a:pt x="838" y="40"/>
                  </a:lnTo>
                  <a:close/>
                  <a:moveTo>
                    <a:pt x="872" y="40"/>
                  </a:moveTo>
                  <a:lnTo>
                    <a:pt x="872" y="28"/>
                  </a:lnTo>
                  <a:lnTo>
                    <a:pt x="894" y="28"/>
                  </a:lnTo>
                  <a:lnTo>
                    <a:pt x="894" y="40"/>
                  </a:lnTo>
                  <a:lnTo>
                    <a:pt x="872" y="40"/>
                  </a:lnTo>
                  <a:lnTo>
                    <a:pt x="872" y="40"/>
                  </a:lnTo>
                  <a:close/>
                  <a:moveTo>
                    <a:pt x="905" y="40"/>
                  </a:moveTo>
                  <a:lnTo>
                    <a:pt x="905" y="28"/>
                  </a:lnTo>
                  <a:lnTo>
                    <a:pt x="928" y="28"/>
                  </a:lnTo>
                  <a:lnTo>
                    <a:pt x="928" y="40"/>
                  </a:lnTo>
                  <a:lnTo>
                    <a:pt x="905" y="40"/>
                  </a:lnTo>
                  <a:lnTo>
                    <a:pt x="905" y="40"/>
                  </a:lnTo>
                  <a:close/>
                  <a:moveTo>
                    <a:pt x="940" y="40"/>
                  </a:moveTo>
                  <a:lnTo>
                    <a:pt x="940" y="28"/>
                  </a:lnTo>
                  <a:lnTo>
                    <a:pt x="961" y="28"/>
                  </a:lnTo>
                  <a:lnTo>
                    <a:pt x="961" y="40"/>
                  </a:lnTo>
                  <a:lnTo>
                    <a:pt x="940" y="40"/>
                  </a:lnTo>
                  <a:lnTo>
                    <a:pt x="940" y="40"/>
                  </a:lnTo>
                  <a:close/>
                  <a:moveTo>
                    <a:pt x="0" y="34"/>
                  </a:moveTo>
                  <a:lnTo>
                    <a:pt x="69" y="0"/>
                  </a:lnTo>
                  <a:lnTo>
                    <a:pt x="69" y="28"/>
                  </a:lnTo>
                  <a:lnTo>
                    <a:pt x="88" y="28"/>
                  </a:lnTo>
                  <a:lnTo>
                    <a:pt x="88" y="40"/>
                  </a:lnTo>
                  <a:lnTo>
                    <a:pt x="69" y="40"/>
                  </a:lnTo>
                  <a:lnTo>
                    <a:pt x="69" y="69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3" name="Freeform 49"/>
            <p:cNvSpPr>
              <a:spLocks noEditPoints="1"/>
            </p:cNvSpPr>
            <p:nvPr/>
          </p:nvSpPr>
          <p:spPr bwMode="auto">
            <a:xfrm>
              <a:off x="4770053" y="3284173"/>
              <a:ext cx="76074" cy="888271"/>
            </a:xfrm>
            <a:custGeom>
              <a:avLst/>
              <a:gdLst>
                <a:gd name="T0" fmla="*/ 28 w 68"/>
                <a:gd name="T1" fmla="*/ 100 h 794"/>
                <a:gd name="T2" fmla="*/ 40 w 68"/>
                <a:gd name="T3" fmla="*/ 122 h 794"/>
                <a:gd name="T4" fmla="*/ 28 w 68"/>
                <a:gd name="T5" fmla="*/ 134 h 794"/>
                <a:gd name="T6" fmla="*/ 40 w 68"/>
                <a:gd name="T7" fmla="*/ 156 h 794"/>
                <a:gd name="T8" fmla="*/ 28 w 68"/>
                <a:gd name="T9" fmla="*/ 167 h 794"/>
                <a:gd name="T10" fmla="*/ 40 w 68"/>
                <a:gd name="T11" fmla="*/ 190 h 794"/>
                <a:gd name="T12" fmla="*/ 28 w 68"/>
                <a:gd name="T13" fmla="*/ 201 h 794"/>
                <a:gd name="T14" fmla="*/ 40 w 68"/>
                <a:gd name="T15" fmla="*/ 223 h 794"/>
                <a:gd name="T16" fmla="*/ 28 w 68"/>
                <a:gd name="T17" fmla="*/ 235 h 794"/>
                <a:gd name="T18" fmla="*/ 40 w 68"/>
                <a:gd name="T19" fmla="*/ 257 h 794"/>
                <a:gd name="T20" fmla="*/ 28 w 68"/>
                <a:gd name="T21" fmla="*/ 268 h 794"/>
                <a:gd name="T22" fmla="*/ 40 w 68"/>
                <a:gd name="T23" fmla="*/ 291 h 794"/>
                <a:gd name="T24" fmla="*/ 28 w 68"/>
                <a:gd name="T25" fmla="*/ 303 h 794"/>
                <a:gd name="T26" fmla="*/ 40 w 68"/>
                <a:gd name="T27" fmla="*/ 324 h 794"/>
                <a:gd name="T28" fmla="*/ 28 w 68"/>
                <a:gd name="T29" fmla="*/ 336 h 794"/>
                <a:gd name="T30" fmla="*/ 40 w 68"/>
                <a:gd name="T31" fmla="*/ 358 h 794"/>
                <a:gd name="T32" fmla="*/ 28 w 68"/>
                <a:gd name="T33" fmla="*/ 369 h 794"/>
                <a:gd name="T34" fmla="*/ 40 w 68"/>
                <a:gd name="T35" fmla="*/ 392 h 794"/>
                <a:gd name="T36" fmla="*/ 28 w 68"/>
                <a:gd name="T37" fmla="*/ 404 h 794"/>
                <a:gd name="T38" fmla="*/ 40 w 68"/>
                <a:gd name="T39" fmla="*/ 425 h 794"/>
                <a:gd name="T40" fmla="*/ 40 w 68"/>
                <a:gd name="T41" fmla="*/ 457 h 794"/>
                <a:gd name="T42" fmla="*/ 28 w 68"/>
                <a:gd name="T43" fmla="*/ 437 h 794"/>
                <a:gd name="T44" fmla="*/ 40 w 68"/>
                <a:gd name="T45" fmla="*/ 490 h 794"/>
                <a:gd name="T46" fmla="*/ 28 w 68"/>
                <a:gd name="T47" fmla="*/ 468 h 794"/>
                <a:gd name="T48" fmla="*/ 40 w 68"/>
                <a:gd name="T49" fmla="*/ 524 h 794"/>
                <a:gd name="T50" fmla="*/ 28 w 68"/>
                <a:gd name="T51" fmla="*/ 501 h 794"/>
                <a:gd name="T52" fmla="*/ 40 w 68"/>
                <a:gd name="T53" fmla="*/ 558 h 794"/>
                <a:gd name="T54" fmla="*/ 28 w 68"/>
                <a:gd name="T55" fmla="*/ 536 h 794"/>
                <a:gd name="T56" fmla="*/ 40 w 68"/>
                <a:gd name="T57" fmla="*/ 592 h 794"/>
                <a:gd name="T58" fmla="*/ 28 w 68"/>
                <a:gd name="T59" fmla="*/ 569 h 794"/>
                <a:gd name="T60" fmla="*/ 40 w 68"/>
                <a:gd name="T61" fmla="*/ 625 h 794"/>
                <a:gd name="T62" fmla="*/ 28 w 68"/>
                <a:gd name="T63" fmla="*/ 602 h 794"/>
                <a:gd name="T64" fmla="*/ 40 w 68"/>
                <a:gd name="T65" fmla="*/ 659 h 794"/>
                <a:gd name="T66" fmla="*/ 28 w 68"/>
                <a:gd name="T67" fmla="*/ 637 h 794"/>
                <a:gd name="T68" fmla="*/ 40 w 68"/>
                <a:gd name="T69" fmla="*/ 693 h 794"/>
                <a:gd name="T70" fmla="*/ 28 w 68"/>
                <a:gd name="T71" fmla="*/ 670 h 794"/>
                <a:gd name="T72" fmla="*/ 40 w 68"/>
                <a:gd name="T73" fmla="*/ 726 h 794"/>
                <a:gd name="T74" fmla="*/ 28 w 68"/>
                <a:gd name="T75" fmla="*/ 703 h 794"/>
                <a:gd name="T76" fmla="*/ 40 w 68"/>
                <a:gd name="T77" fmla="*/ 760 h 794"/>
                <a:gd name="T78" fmla="*/ 28 w 68"/>
                <a:gd name="T79" fmla="*/ 738 h 794"/>
                <a:gd name="T80" fmla="*/ 40 w 68"/>
                <a:gd name="T81" fmla="*/ 794 h 794"/>
                <a:gd name="T82" fmla="*/ 28 w 68"/>
                <a:gd name="T83" fmla="*/ 771 h 794"/>
                <a:gd name="T84" fmla="*/ 40 w 68"/>
                <a:gd name="T85" fmla="*/ 69 h 794"/>
                <a:gd name="T86" fmla="*/ 28 w 68"/>
                <a:gd name="T87" fmla="*/ 69 h 794"/>
                <a:gd name="T88" fmla="*/ 34 w 68"/>
                <a:gd name="T89" fmla="*/ 0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8" h="794">
                  <a:moveTo>
                    <a:pt x="40" y="122"/>
                  </a:moveTo>
                  <a:lnTo>
                    <a:pt x="40" y="100"/>
                  </a:lnTo>
                  <a:lnTo>
                    <a:pt x="28" y="100"/>
                  </a:lnTo>
                  <a:lnTo>
                    <a:pt x="28" y="122"/>
                  </a:lnTo>
                  <a:lnTo>
                    <a:pt x="40" y="122"/>
                  </a:lnTo>
                  <a:lnTo>
                    <a:pt x="40" y="122"/>
                  </a:lnTo>
                  <a:close/>
                  <a:moveTo>
                    <a:pt x="40" y="156"/>
                  </a:moveTo>
                  <a:lnTo>
                    <a:pt x="40" y="134"/>
                  </a:lnTo>
                  <a:lnTo>
                    <a:pt x="28" y="134"/>
                  </a:lnTo>
                  <a:lnTo>
                    <a:pt x="28" y="156"/>
                  </a:lnTo>
                  <a:lnTo>
                    <a:pt x="40" y="156"/>
                  </a:lnTo>
                  <a:lnTo>
                    <a:pt x="40" y="156"/>
                  </a:lnTo>
                  <a:close/>
                  <a:moveTo>
                    <a:pt x="40" y="190"/>
                  </a:moveTo>
                  <a:lnTo>
                    <a:pt x="40" y="167"/>
                  </a:lnTo>
                  <a:lnTo>
                    <a:pt x="28" y="167"/>
                  </a:lnTo>
                  <a:lnTo>
                    <a:pt x="28" y="190"/>
                  </a:lnTo>
                  <a:lnTo>
                    <a:pt x="40" y="190"/>
                  </a:lnTo>
                  <a:lnTo>
                    <a:pt x="40" y="190"/>
                  </a:lnTo>
                  <a:close/>
                  <a:moveTo>
                    <a:pt x="40" y="223"/>
                  </a:moveTo>
                  <a:lnTo>
                    <a:pt x="40" y="201"/>
                  </a:lnTo>
                  <a:lnTo>
                    <a:pt x="28" y="201"/>
                  </a:lnTo>
                  <a:lnTo>
                    <a:pt x="28" y="223"/>
                  </a:lnTo>
                  <a:lnTo>
                    <a:pt x="40" y="223"/>
                  </a:lnTo>
                  <a:lnTo>
                    <a:pt x="40" y="223"/>
                  </a:lnTo>
                  <a:close/>
                  <a:moveTo>
                    <a:pt x="40" y="257"/>
                  </a:moveTo>
                  <a:lnTo>
                    <a:pt x="40" y="235"/>
                  </a:lnTo>
                  <a:lnTo>
                    <a:pt x="28" y="235"/>
                  </a:lnTo>
                  <a:lnTo>
                    <a:pt x="28" y="257"/>
                  </a:lnTo>
                  <a:lnTo>
                    <a:pt x="40" y="257"/>
                  </a:lnTo>
                  <a:lnTo>
                    <a:pt x="40" y="257"/>
                  </a:lnTo>
                  <a:close/>
                  <a:moveTo>
                    <a:pt x="40" y="291"/>
                  </a:moveTo>
                  <a:lnTo>
                    <a:pt x="40" y="268"/>
                  </a:lnTo>
                  <a:lnTo>
                    <a:pt x="28" y="268"/>
                  </a:lnTo>
                  <a:lnTo>
                    <a:pt x="28" y="291"/>
                  </a:lnTo>
                  <a:lnTo>
                    <a:pt x="40" y="291"/>
                  </a:lnTo>
                  <a:lnTo>
                    <a:pt x="40" y="291"/>
                  </a:lnTo>
                  <a:close/>
                  <a:moveTo>
                    <a:pt x="40" y="324"/>
                  </a:moveTo>
                  <a:lnTo>
                    <a:pt x="40" y="303"/>
                  </a:lnTo>
                  <a:lnTo>
                    <a:pt x="28" y="303"/>
                  </a:lnTo>
                  <a:lnTo>
                    <a:pt x="28" y="324"/>
                  </a:lnTo>
                  <a:lnTo>
                    <a:pt x="40" y="324"/>
                  </a:lnTo>
                  <a:lnTo>
                    <a:pt x="40" y="324"/>
                  </a:lnTo>
                  <a:close/>
                  <a:moveTo>
                    <a:pt x="40" y="358"/>
                  </a:moveTo>
                  <a:lnTo>
                    <a:pt x="40" y="336"/>
                  </a:lnTo>
                  <a:lnTo>
                    <a:pt x="28" y="336"/>
                  </a:lnTo>
                  <a:lnTo>
                    <a:pt x="28" y="358"/>
                  </a:lnTo>
                  <a:lnTo>
                    <a:pt x="40" y="358"/>
                  </a:lnTo>
                  <a:lnTo>
                    <a:pt x="40" y="358"/>
                  </a:lnTo>
                  <a:close/>
                  <a:moveTo>
                    <a:pt x="40" y="392"/>
                  </a:moveTo>
                  <a:lnTo>
                    <a:pt x="40" y="369"/>
                  </a:lnTo>
                  <a:lnTo>
                    <a:pt x="28" y="369"/>
                  </a:lnTo>
                  <a:lnTo>
                    <a:pt x="28" y="392"/>
                  </a:lnTo>
                  <a:lnTo>
                    <a:pt x="40" y="392"/>
                  </a:lnTo>
                  <a:lnTo>
                    <a:pt x="40" y="392"/>
                  </a:lnTo>
                  <a:close/>
                  <a:moveTo>
                    <a:pt x="40" y="425"/>
                  </a:moveTo>
                  <a:lnTo>
                    <a:pt x="40" y="404"/>
                  </a:lnTo>
                  <a:lnTo>
                    <a:pt x="28" y="404"/>
                  </a:lnTo>
                  <a:lnTo>
                    <a:pt x="28" y="425"/>
                  </a:lnTo>
                  <a:lnTo>
                    <a:pt x="40" y="425"/>
                  </a:lnTo>
                  <a:lnTo>
                    <a:pt x="40" y="425"/>
                  </a:lnTo>
                  <a:close/>
                  <a:moveTo>
                    <a:pt x="28" y="437"/>
                  </a:moveTo>
                  <a:lnTo>
                    <a:pt x="28" y="457"/>
                  </a:lnTo>
                  <a:lnTo>
                    <a:pt x="40" y="457"/>
                  </a:lnTo>
                  <a:lnTo>
                    <a:pt x="40" y="437"/>
                  </a:lnTo>
                  <a:lnTo>
                    <a:pt x="28" y="437"/>
                  </a:lnTo>
                  <a:lnTo>
                    <a:pt x="28" y="437"/>
                  </a:lnTo>
                  <a:close/>
                  <a:moveTo>
                    <a:pt x="28" y="468"/>
                  </a:moveTo>
                  <a:lnTo>
                    <a:pt x="40" y="468"/>
                  </a:lnTo>
                  <a:lnTo>
                    <a:pt x="40" y="490"/>
                  </a:lnTo>
                  <a:lnTo>
                    <a:pt x="28" y="490"/>
                  </a:lnTo>
                  <a:lnTo>
                    <a:pt x="28" y="468"/>
                  </a:lnTo>
                  <a:lnTo>
                    <a:pt x="28" y="468"/>
                  </a:lnTo>
                  <a:close/>
                  <a:moveTo>
                    <a:pt x="28" y="501"/>
                  </a:moveTo>
                  <a:lnTo>
                    <a:pt x="40" y="501"/>
                  </a:lnTo>
                  <a:lnTo>
                    <a:pt x="40" y="524"/>
                  </a:lnTo>
                  <a:lnTo>
                    <a:pt x="28" y="524"/>
                  </a:lnTo>
                  <a:lnTo>
                    <a:pt x="28" y="501"/>
                  </a:lnTo>
                  <a:lnTo>
                    <a:pt x="28" y="501"/>
                  </a:lnTo>
                  <a:close/>
                  <a:moveTo>
                    <a:pt x="28" y="536"/>
                  </a:moveTo>
                  <a:lnTo>
                    <a:pt x="40" y="536"/>
                  </a:lnTo>
                  <a:lnTo>
                    <a:pt x="40" y="558"/>
                  </a:lnTo>
                  <a:lnTo>
                    <a:pt x="28" y="558"/>
                  </a:lnTo>
                  <a:lnTo>
                    <a:pt x="28" y="536"/>
                  </a:lnTo>
                  <a:lnTo>
                    <a:pt x="28" y="536"/>
                  </a:lnTo>
                  <a:close/>
                  <a:moveTo>
                    <a:pt x="28" y="569"/>
                  </a:moveTo>
                  <a:lnTo>
                    <a:pt x="40" y="569"/>
                  </a:lnTo>
                  <a:lnTo>
                    <a:pt x="40" y="592"/>
                  </a:lnTo>
                  <a:lnTo>
                    <a:pt x="28" y="592"/>
                  </a:lnTo>
                  <a:lnTo>
                    <a:pt x="28" y="569"/>
                  </a:lnTo>
                  <a:lnTo>
                    <a:pt x="28" y="569"/>
                  </a:lnTo>
                  <a:close/>
                  <a:moveTo>
                    <a:pt x="28" y="602"/>
                  </a:moveTo>
                  <a:lnTo>
                    <a:pt x="40" y="602"/>
                  </a:lnTo>
                  <a:lnTo>
                    <a:pt x="40" y="625"/>
                  </a:lnTo>
                  <a:lnTo>
                    <a:pt x="28" y="625"/>
                  </a:lnTo>
                  <a:lnTo>
                    <a:pt x="28" y="602"/>
                  </a:lnTo>
                  <a:lnTo>
                    <a:pt x="28" y="602"/>
                  </a:lnTo>
                  <a:close/>
                  <a:moveTo>
                    <a:pt x="28" y="637"/>
                  </a:moveTo>
                  <a:lnTo>
                    <a:pt x="40" y="637"/>
                  </a:lnTo>
                  <a:lnTo>
                    <a:pt x="40" y="659"/>
                  </a:lnTo>
                  <a:lnTo>
                    <a:pt x="28" y="659"/>
                  </a:lnTo>
                  <a:lnTo>
                    <a:pt x="28" y="637"/>
                  </a:lnTo>
                  <a:lnTo>
                    <a:pt x="28" y="637"/>
                  </a:lnTo>
                  <a:close/>
                  <a:moveTo>
                    <a:pt x="28" y="670"/>
                  </a:moveTo>
                  <a:lnTo>
                    <a:pt x="40" y="670"/>
                  </a:lnTo>
                  <a:lnTo>
                    <a:pt x="40" y="693"/>
                  </a:lnTo>
                  <a:lnTo>
                    <a:pt x="28" y="693"/>
                  </a:lnTo>
                  <a:lnTo>
                    <a:pt x="28" y="670"/>
                  </a:lnTo>
                  <a:lnTo>
                    <a:pt x="28" y="670"/>
                  </a:lnTo>
                  <a:close/>
                  <a:moveTo>
                    <a:pt x="28" y="703"/>
                  </a:moveTo>
                  <a:lnTo>
                    <a:pt x="40" y="703"/>
                  </a:lnTo>
                  <a:lnTo>
                    <a:pt x="40" y="726"/>
                  </a:lnTo>
                  <a:lnTo>
                    <a:pt x="28" y="726"/>
                  </a:lnTo>
                  <a:lnTo>
                    <a:pt x="28" y="703"/>
                  </a:lnTo>
                  <a:lnTo>
                    <a:pt x="28" y="703"/>
                  </a:lnTo>
                  <a:close/>
                  <a:moveTo>
                    <a:pt x="28" y="738"/>
                  </a:moveTo>
                  <a:lnTo>
                    <a:pt x="40" y="738"/>
                  </a:lnTo>
                  <a:lnTo>
                    <a:pt x="40" y="760"/>
                  </a:lnTo>
                  <a:lnTo>
                    <a:pt x="28" y="760"/>
                  </a:lnTo>
                  <a:lnTo>
                    <a:pt x="28" y="738"/>
                  </a:lnTo>
                  <a:lnTo>
                    <a:pt x="28" y="738"/>
                  </a:lnTo>
                  <a:close/>
                  <a:moveTo>
                    <a:pt x="28" y="771"/>
                  </a:moveTo>
                  <a:lnTo>
                    <a:pt x="40" y="771"/>
                  </a:lnTo>
                  <a:lnTo>
                    <a:pt x="40" y="794"/>
                  </a:lnTo>
                  <a:lnTo>
                    <a:pt x="28" y="794"/>
                  </a:lnTo>
                  <a:lnTo>
                    <a:pt x="28" y="771"/>
                  </a:lnTo>
                  <a:lnTo>
                    <a:pt x="28" y="771"/>
                  </a:lnTo>
                  <a:close/>
                  <a:moveTo>
                    <a:pt x="34" y="0"/>
                  </a:moveTo>
                  <a:lnTo>
                    <a:pt x="68" y="69"/>
                  </a:lnTo>
                  <a:lnTo>
                    <a:pt x="40" y="69"/>
                  </a:lnTo>
                  <a:lnTo>
                    <a:pt x="40" y="88"/>
                  </a:lnTo>
                  <a:lnTo>
                    <a:pt x="28" y="88"/>
                  </a:lnTo>
                  <a:lnTo>
                    <a:pt x="28" y="69"/>
                  </a:lnTo>
                  <a:lnTo>
                    <a:pt x="0" y="69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4" name="Freeform 50"/>
            <p:cNvSpPr>
              <a:spLocks noEditPoints="1"/>
            </p:cNvSpPr>
            <p:nvPr/>
          </p:nvSpPr>
          <p:spPr bwMode="auto">
            <a:xfrm>
              <a:off x="4330392" y="2979879"/>
              <a:ext cx="77192" cy="698087"/>
            </a:xfrm>
            <a:custGeom>
              <a:avLst/>
              <a:gdLst>
                <a:gd name="T0" fmla="*/ 39 w 69"/>
                <a:gd name="T1" fmla="*/ 99 h 624"/>
                <a:gd name="T2" fmla="*/ 29 w 69"/>
                <a:gd name="T3" fmla="*/ 121 h 624"/>
                <a:gd name="T4" fmla="*/ 39 w 69"/>
                <a:gd name="T5" fmla="*/ 121 h 624"/>
                <a:gd name="T6" fmla="*/ 39 w 69"/>
                <a:gd name="T7" fmla="*/ 132 h 624"/>
                <a:gd name="T8" fmla="*/ 29 w 69"/>
                <a:gd name="T9" fmla="*/ 155 h 624"/>
                <a:gd name="T10" fmla="*/ 39 w 69"/>
                <a:gd name="T11" fmla="*/ 155 h 624"/>
                <a:gd name="T12" fmla="*/ 39 w 69"/>
                <a:gd name="T13" fmla="*/ 167 h 624"/>
                <a:gd name="T14" fmla="*/ 29 w 69"/>
                <a:gd name="T15" fmla="*/ 188 h 624"/>
                <a:gd name="T16" fmla="*/ 39 w 69"/>
                <a:gd name="T17" fmla="*/ 188 h 624"/>
                <a:gd name="T18" fmla="*/ 39 w 69"/>
                <a:gd name="T19" fmla="*/ 200 h 624"/>
                <a:gd name="T20" fmla="*/ 29 w 69"/>
                <a:gd name="T21" fmla="*/ 222 h 624"/>
                <a:gd name="T22" fmla="*/ 39 w 69"/>
                <a:gd name="T23" fmla="*/ 222 h 624"/>
                <a:gd name="T24" fmla="*/ 39 w 69"/>
                <a:gd name="T25" fmla="*/ 233 h 624"/>
                <a:gd name="T26" fmla="*/ 29 w 69"/>
                <a:gd name="T27" fmla="*/ 256 h 624"/>
                <a:gd name="T28" fmla="*/ 39 w 69"/>
                <a:gd name="T29" fmla="*/ 256 h 624"/>
                <a:gd name="T30" fmla="*/ 39 w 69"/>
                <a:gd name="T31" fmla="*/ 268 h 624"/>
                <a:gd name="T32" fmla="*/ 29 w 69"/>
                <a:gd name="T33" fmla="*/ 290 h 624"/>
                <a:gd name="T34" fmla="*/ 39 w 69"/>
                <a:gd name="T35" fmla="*/ 290 h 624"/>
                <a:gd name="T36" fmla="*/ 39 w 69"/>
                <a:gd name="T37" fmla="*/ 301 h 624"/>
                <a:gd name="T38" fmla="*/ 29 w 69"/>
                <a:gd name="T39" fmla="*/ 324 h 624"/>
                <a:gd name="T40" fmla="*/ 39 w 69"/>
                <a:gd name="T41" fmla="*/ 324 h 624"/>
                <a:gd name="T42" fmla="*/ 39 w 69"/>
                <a:gd name="T43" fmla="*/ 334 h 624"/>
                <a:gd name="T44" fmla="*/ 29 w 69"/>
                <a:gd name="T45" fmla="*/ 357 h 624"/>
                <a:gd name="T46" fmla="*/ 39 w 69"/>
                <a:gd name="T47" fmla="*/ 357 h 624"/>
                <a:gd name="T48" fmla="*/ 39 w 69"/>
                <a:gd name="T49" fmla="*/ 369 h 624"/>
                <a:gd name="T50" fmla="*/ 29 w 69"/>
                <a:gd name="T51" fmla="*/ 391 h 624"/>
                <a:gd name="T52" fmla="*/ 39 w 69"/>
                <a:gd name="T53" fmla="*/ 391 h 624"/>
                <a:gd name="T54" fmla="*/ 39 w 69"/>
                <a:gd name="T55" fmla="*/ 402 h 624"/>
                <a:gd name="T56" fmla="*/ 29 w 69"/>
                <a:gd name="T57" fmla="*/ 425 h 624"/>
                <a:gd name="T58" fmla="*/ 39 w 69"/>
                <a:gd name="T59" fmla="*/ 425 h 624"/>
                <a:gd name="T60" fmla="*/ 29 w 69"/>
                <a:gd name="T61" fmla="*/ 456 h 624"/>
                <a:gd name="T62" fmla="*/ 39 w 69"/>
                <a:gd name="T63" fmla="*/ 435 h 624"/>
                <a:gd name="T64" fmla="*/ 29 w 69"/>
                <a:gd name="T65" fmla="*/ 435 h 624"/>
                <a:gd name="T66" fmla="*/ 39 w 69"/>
                <a:gd name="T67" fmla="*/ 466 h 624"/>
                <a:gd name="T68" fmla="*/ 29 w 69"/>
                <a:gd name="T69" fmla="*/ 489 h 624"/>
                <a:gd name="T70" fmla="*/ 29 w 69"/>
                <a:gd name="T71" fmla="*/ 466 h 624"/>
                <a:gd name="T72" fmla="*/ 39 w 69"/>
                <a:gd name="T73" fmla="*/ 501 h 624"/>
                <a:gd name="T74" fmla="*/ 29 w 69"/>
                <a:gd name="T75" fmla="*/ 523 h 624"/>
                <a:gd name="T76" fmla="*/ 29 w 69"/>
                <a:gd name="T77" fmla="*/ 501 h 624"/>
                <a:gd name="T78" fmla="*/ 39 w 69"/>
                <a:gd name="T79" fmla="*/ 534 h 624"/>
                <a:gd name="T80" fmla="*/ 29 w 69"/>
                <a:gd name="T81" fmla="*/ 557 h 624"/>
                <a:gd name="T82" fmla="*/ 29 w 69"/>
                <a:gd name="T83" fmla="*/ 534 h 624"/>
                <a:gd name="T84" fmla="*/ 39 w 69"/>
                <a:gd name="T85" fmla="*/ 567 h 624"/>
                <a:gd name="T86" fmla="*/ 29 w 69"/>
                <a:gd name="T87" fmla="*/ 590 h 624"/>
                <a:gd name="T88" fmla="*/ 29 w 69"/>
                <a:gd name="T89" fmla="*/ 567 h 624"/>
                <a:gd name="T90" fmla="*/ 39 w 69"/>
                <a:gd name="T91" fmla="*/ 602 h 624"/>
                <a:gd name="T92" fmla="*/ 29 w 69"/>
                <a:gd name="T93" fmla="*/ 624 h 624"/>
                <a:gd name="T94" fmla="*/ 29 w 69"/>
                <a:gd name="T95" fmla="*/ 602 h 624"/>
                <a:gd name="T96" fmla="*/ 69 w 69"/>
                <a:gd name="T97" fmla="*/ 69 h 624"/>
                <a:gd name="T98" fmla="*/ 39 w 69"/>
                <a:gd name="T99" fmla="*/ 87 h 624"/>
                <a:gd name="T100" fmla="*/ 29 w 69"/>
                <a:gd name="T101" fmla="*/ 69 h 624"/>
                <a:gd name="T102" fmla="*/ 34 w 69"/>
                <a:gd name="T103" fmla="*/ 0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9" h="624">
                  <a:moveTo>
                    <a:pt x="39" y="121"/>
                  </a:moveTo>
                  <a:lnTo>
                    <a:pt x="39" y="99"/>
                  </a:lnTo>
                  <a:lnTo>
                    <a:pt x="29" y="99"/>
                  </a:lnTo>
                  <a:lnTo>
                    <a:pt x="29" y="121"/>
                  </a:lnTo>
                  <a:lnTo>
                    <a:pt x="39" y="121"/>
                  </a:lnTo>
                  <a:lnTo>
                    <a:pt x="39" y="121"/>
                  </a:lnTo>
                  <a:close/>
                  <a:moveTo>
                    <a:pt x="39" y="155"/>
                  </a:moveTo>
                  <a:lnTo>
                    <a:pt x="39" y="132"/>
                  </a:lnTo>
                  <a:lnTo>
                    <a:pt x="29" y="132"/>
                  </a:lnTo>
                  <a:lnTo>
                    <a:pt x="29" y="155"/>
                  </a:lnTo>
                  <a:lnTo>
                    <a:pt x="39" y="155"/>
                  </a:lnTo>
                  <a:lnTo>
                    <a:pt x="39" y="155"/>
                  </a:lnTo>
                  <a:close/>
                  <a:moveTo>
                    <a:pt x="39" y="188"/>
                  </a:moveTo>
                  <a:lnTo>
                    <a:pt x="39" y="167"/>
                  </a:lnTo>
                  <a:lnTo>
                    <a:pt x="29" y="167"/>
                  </a:lnTo>
                  <a:lnTo>
                    <a:pt x="29" y="188"/>
                  </a:lnTo>
                  <a:lnTo>
                    <a:pt x="39" y="188"/>
                  </a:lnTo>
                  <a:lnTo>
                    <a:pt x="39" y="188"/>
                  </a:lnTo>
                  <a:close/>
                  <a:moveTo>
                    <a:pt x="39" y="222"/>
                  </a:moveTo>
                  <a:lnTo>
                    <a:pt x="39" y="200"/>
                  </a:lnTo>
                  <a:lnTo>
                    <a:pt x="29" y="200"/>
                  </a:lnTo>
                  <a:lnTo>
                    <a:pt x="29" y="222"/>
                  </a:lnTo>
                  <a:lnTo>
                    <a:pt x="39" y="222"/>
                  </a:lnTo>
                  <a:lnTo>
                    <a:pt x="39" y="222"/>
                  </a:lnTo>
                  <a:close/>
                  <a:moveTo>
                    <a:pt x="39" y="256"/>
                  </a:moveTo>
                  <a:lnTo>
                    <a:pt x="39" y="233"/>
                  </a:lnTo>
                  <a:lnTo>
                    <a:pt x="29" y="233"/>
                  </a:lnTo>
                  <a:lnTo>
                    <a:pt x="29" y="256"/>
                  </a:lnTo>
                  <a:lnTo>
                    <a:pt x="39" y="256"/>
                  </a:lnTo>
                  <a:lnTo>
                    <a:pt x="39" y="256"/>
                  </a:lnTo>
                  <a:close/>
                  <a:moveTo>
                    <a:pt x="39" y="290"/>
                  </a:moveTo>
                  <a:lnTo>
                    <a:pt x="39" y="268"/>
                  </a:lnTo>
                  <a:lnTo>
                    <a:pt x="29" y="268"/>
                  </a:lnTo>
                  <a:lnTo>
                    <a:pt x="29" y="290"/>
                  </a:lnTo>
                  <a:lnTo>
                    <a:pt x="39" y="290"/>
                  </a:lnTo>
                  <a:lnTo>
                    <a:pt x="39" y="290"/>
                  </a:lnTo>
                  <a:close/>
                  <a:moveTo>
                    <a:pt x="39" y="324"/>
                  </a:moveTo>
                  <a:lnTo>
                    <a:pt x="39" y="301"/>
                  </a:lnTo>
                  <a:lnTo>
                    <a:pt x="29" y="301"/>
                  </a:lnTo>
                  <a:lnTo>
                    <a:pt x="29" y="324"/>
                  </a:lnTo>
                  <a:lnTo>
                    <a:pt x="39" y="324"/>
                  </a:lnTo>
                  <a:lnTo>
                    <a:pt x="39" y="324"/>
                  </a:lnTo>
                  <a:close/>
                  <a:moveTo>
                    <a:pt x="39" y="357"/>
                  </a:moveTo>
                  <a:lnTo>
                    <a:pt x="39" y="334"/>
                  </a:lnTo>
                  <a:lnTo>
                    <a:pt x="29" y="334"/>
                  </a:lnTo>
                  <a:lnTo>
                    <a:pt x="29" y="357"/>
                  </a:lnTo>
                  <a:lnTo>
                    <a:pt x="39" y="357"/>
                  </a:lnTo>
                  <a:lnTo>
                    <a:pt x="39" y="357"/>
                  </a:lnTo>
                  <a:close/>
                  <a:moveTo>
                    <a:pt x="39" y="391"/>
                  </a:moveTo>
                  <a:lnTo>
                    <a:pt x="39" y="369"/>
                  </a:lnTo>
                  <a:lnTo>
                    <a:pt x="29" y="369"/>
                  </a:lnTo>
                  <a:lnTo>
                    <a:pt x="29" y="391"/>
                  </a:lnTo>
                  <a:lnTo>
                    <a:pt x="39" y="391"/>
                  </a:lnTo>
                  <a:lnTo>
                    <a:pt x="39" y="391"/>
                  </a:lnTo>
                  <a:close/>
                  <a:moveTo>
                    <a:pt x="39" y="425"/>
                  </a:moveTo>
                  <a:lnTo>
                    <a:pt x="39" y="402"/>
                  </a:lnTo>
                  <a:lnTo>
                    <a:pt x="29" y="402"/>
                  </a:lnTo>
                  <a:lnTo>
                    <a:pt x="29" y="425"/>
                  </a:lnTo>
                  <a:lnTo>
                    <a:pt x="39" y="425"/>
                  </a:lnTo>
                  <a:lnTo>
                    <a:pt x="39" y="425"/>
                  </a:lnTo>
                  <a:close/>
                  <a:moveTo>
                    <a:pt x="29" y="435"/>
                  </a:moveTo>
                  <a:lnTo>
                    <a:pt x="29" y="456"/>
                  </a:lnTo>
                  <a:lnTo>
                    <a:pt x="39" y="456"/>
                  </a:lnTo>
                  <a:lnTo>
                    <a:pt x="39" y="435"/>
                  </a:lnTo>
                  <a:lnTo>
                    <a:pt x="29" y="435"/>
                  </a:lnTo>
                  <a:lnTo>
                    <a:pt x="29" y="435"/>
                  </a:lnTo>
                  <a:close/>
                  <a:moveTo>
                    <a:pt x="29" y="466"/>
                  </a:moveTo>
                  <a:lnTo>
                    <a:pt x="39" y="466"/>
                  </a:lnTo>
                  <a:lnTo>
                    <a:pt x="39" y="489"/>
                  </a:lnTo>
                  <a:lnTo>
                    <a:pt x="29" y="489"/>
                  </a:lnTo>
                  <a:lnTo>
                    <a:pt x="29" y="466"/>
                  </a:lnTo>
                  <a:lnTo>
                    <a:pt x="29" y="466"/>
                  </a:lnTo>
                  <a:close/>
                  <a:moveTo>
                    <a:pt x="29" y="501"/>
                  </a:moveTo>
                  <a:lnTo>
                    <a:pt x="39" y="501"/>
                  </a:lnTo>
                  <a:lnTo>
                    <a:pt x="39" y="523"/>
                  </a:lnTo>
                  <a:lnTo>
                    <a:pt x="29" y="523"/>
                  </a:lnTo>
                  <a:lnTo>
                    <a:pt x="29" y="501"/>
                  </a:lnTo>
                  <a:lnTo>
                    <a:pt x="29" y="501"/>
                  </a:lnTo>
                  <a:close/>
                  <a:moveTo>
                    <a:pt x="29" y="534"/>
                  </a:moveTo>
                  <a:lnTo>
                    <a:pt x="39" y="534"/>
                  </a:lnTo>
                  <a:lnTo>
                    <a:pt x="39" y="557"/>
                  </a:lnTo>
                  <a:lnTo>
                    <a:pt x="29" y="557"/>
                  </a:lnTo>
                  <a:lnTo>
                    <a:pt x="29" y="534"/>
                  </a:lnTo>
                  <a:lnTo>
                    <a:pt x="29" y="534"/>
                  </a:lnTo>
                  <a:close/>
                  <a:moveTo>
                    <a:pt x="29" y="567"/>
                  </a:moveTo>
                  <a:lnTo>
                    <a:pt x="39" y="567"/>
                  </a:lnTo>
                  <a:lnTo>
                    <a:pt x="39" y="590"/>
                  </a:lnTo>
                  <a:lnTo>
                    <a:pt x="29" y="590"/>
                  </a:lnTo>
                  <a:lnTo>
                    <a:pt x="29" y="567"/>
                  </a:lnTo>
                  <a:lnTo>
                    <a:pt x="29" y="567"/>
                  </a:lnTo>
                  <a:close/>
                  <a:moveTo>
                    <a:pt x="29" y="602"/>
                  </a:moveTo>
                  <a:lnTo>
                    <a:pt x="39" y="602"/>
                  </a:lnTo>
                  <a:lnTo>
                    <a:pt x="39" y="624"/>
                  </a:lnTo>
                  <a:lnTo>
                    <a:pt x="29" y="624"/>
                  </a:lnTo>
                  <a:lnTo>
                    <a:pt x="29" y="602"/>
                  </a:lnTo>
                  <a:lnTo>
                    <a:pt x="29" y="602"/>
                  </a:lnTo>
                  <a:close/>
                  <a:moveTo>
                    <a:pt x="34" y="0"/>
                  </a:moveTo>
                  <a:lnTo>
                    <a:pt x="69" y="69"/>
                  </a:lnTo>
                  <a:lnTo>
                    <a:pt x="39" y="69"/>
                  </a:lnTo>
                  <a:lnTo>
                    <a:pt x="39" y="87"/>
                  </a:lnTo>
                  <a:lnTo>
                    <a:pt x="29" y="87"/>
                  </a:lnTo>
                  <a:lnTo>
                    <a:pt x="29" y="69"/>
                  </a:lnTo>
                  <a:lnTo>
                    <a:pt x="0" y="69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5" name="Freeform 51"/>
            <p:cNvSpPr>
              <a:spLocks noEditPoints="1"/>
            </p:cNvSpPr>
            <p:nvPr/>
          </p:nvSpPr>
          <p:spPr bwMode="auto">
            <a:xfrm>
              <a:off x="4949049" y="4228380"/>
              <a:ext cx="279682" cy="290869"/>
            </a:xfrm>
            <a:custGeom>
              <a:avLst/>
              <a:gdLst>
                <a:gd name="T0" fmla="*/ 181 w 210"/>
                <a:gd name="T1" fmla="*/ 219 h 219"/>
                <a:gd name="T2" fmla="*/ 210 w 210"/>
                <a:gd name="T3" fmla="*/ 161 h 219"/>
                <a:gd name="T4" fmla="*/ 185 w 210"/>
                <a:gd name="T5" fmla="*/ 161 h 219"/>
                <a:gd name="T6" fmla="*/ 185 w 210"/>
                <a:gd name="T7" fmla="*/ 145 h 219"/>
                <a:gd name="T8" fmla="*/ 176 w 210"/>
                <a:gd name="T9" fmla="*/ 145 h 219"/>
                <a:gd name="T10" fmla="*/ 176 w 210"/>
                <a:gd name="T11" fmla="*/ 161 h 219"/>
                <a:gd name="T12" fmla="*/ 152 w 210"/>
                <a:gd name="T13" fmla="*/ 161 h 219"/>
                <a:gd name="T14" fmla="*/ 181 w 210"/>
                <a:gd name="T15" fmla="*/ 219 h 219"/>
                <a:gd name="T16" fmla="*/ 0 w 210"/>
                <a:gd name="T17" fmla="*/ 0 h 219"/>
                <a:gd name="T18" fmla="*/ 0 w 210"/>
                <a:gd name="T19" fmla="*/ 9 h 219"/>
                <a:gd name="T20" fmla="*/ 19 w 210"/>
                <a:gd name="T21" fmla="*/ 9 h 219"/>
                <a:gd name="T22" fmla="*/ 19 w 210"/>
                <a:gd name="T23" fmla="*/ 0 h 219"/>
                <a:gd name="T24" fmla="*/ 0 w 210"/>
                <a:gd name="T25" fmla="*/ 0 h 219"/>
                <a:gd name="T26" fmla="*/ 28 w 210"/>
                <a:gd name="T27" fmla="*/ 0 h 219"/>
                <a:gd name="T28" fmla="*/ 28 w 210"/>
                <a:gd name="T29" fmla="*/ 9 h 219"/>
                <a:gd name="T30" fmla="*/ 47 w 210"/>
                <a:gd name="T31" fmla="*/ 9 h 219"/>
                <a:gd name="T32" fmla="*/ 47 w 210"/>
                <a:gd name="T33" fmla="*/ 0 h 219"/>
                <a:gd name="T34" fmla="*/ 28 w 210"/>
                <a:gd name="T35" fmla="*/ 0 h 219"/>
                <a:gd name="T36" fmla="*/ 57 w 210"/>
                <a:gd name="T37" fmla="*/ 0 h 219"/>
                <a:gd name="T38" fmla="*/ 57 w 210"/>
                <a:gd name="T39" fmla="*/ 9 h 219"/>
                <a:gd name="T40" fmla="*/ 76 w 210"/>
                <a:gd name="T41" fmla="*/ 9 h 219"/>
                <a:gd name="T42" fmla="*/ 76 w 210"/>
                <a:gd name="T43" fmla="*/ 0 h 219"/>
                <a:gd name="T44" fmla="*/ 57 w 210"/>
                <a:gd name="T45" fmla="*/ 0 h 219"/>
                <a:gd name="T46" fmla="*/ 85 w 210"/>
                <a:gd name="T47" fmla="*/ 0 h 219"/>
                <a:gd name="T48" fmla="*/ 85 w 210"/>
                <a:gd name="T49" fmla="*/ 9 h 219"/>
                <a:gd name="T50" fmla="*/ 103 w 210"/>
                <a:gd name="T51" fmla="*/ 10 h 219"/>
                <a:gd name="T52" fmla="*/ 105 w 210"/>
                <a:gd name="T53" fmla="*/ 1 h 219"/>
                <a:gd name="T54" fmla="*/ 85 w 210"/>
                <a:gd name="T55" fmla="*/ 0 h 219"/>
                <a:gd name="T56" fmla="*/ 114 w 210"/>
                <a:gd name="T57" fmla="*/ 3 h 219"/>
                <a:gd name="T58" fmla="*/ 133 w 210"/>
                <a:gd name="T59" fmla="*/ 8 h 219"/>
                <a:gd name="T60" fmla="*/ 130 w 210"/>
                <a:gd name="T61" fmla="*/ 17 h 219"/>
                <a:gd name="T62" fmla="*/ 112 w 210"/>
                <a:gd name="T63" fmla="*/ 12 h 219"/>
                <a:gd name="T64" fmla="*/ 114 w 210"/>
                <a:gd name="T65" fmla="*/ 3 h 219"/>
                <a:gd name="T66" fmla="*/ 142 w 210"/>
                <a:gd name="T67" fmla="*/ 13 h 219"/>
                <a:gd name="T68" fmla="*/ 158 w 210"/>
                <a:gd name="T69" fmla="*/ 24 h 219"/>
                <a:gd name="T70" fmla="*/ 152 w 210"/>
                <a:gd name="T71" fmla="*/ 31 h 219"/>
                <a:gd name="T72" fmla="*/ 138 w 210"/>
                <a:gd name="T73" fmla="*/ 21 h 219"/>
                <a:gd name="T74" fmla="*/ 142 w 210"/>
                <a:gd name="T75" fmla="*/ 13 h 219"/>
                <a:gd name="T76" fmla="*/ 165 w 210"/>
                <a:gd name="T77" fmla="*/ 32 h 219"/>
                <a:gd name="T78" fmla="*/ 175 w 210"/>
                <a:gd name="T79" fmla="*/ 49 h 219"/>
                <a:gd name="T80" fmla="*/ 167 w 210"/>
                <a:gd name="T81" fmla="*/ 53 h 219"/>
                <a:gd name="T82" fmla="*/ 158 w 210"/>
                <a:gd name="T83" fmla="*/ 38 h 219"/>
                <a:gd name="T84" fmla="*/ 165 w 210"/>
                <a:gd name="T85" fmla="*/ 32 h 219"/>
                <a:gd name="T86" fmla="*/ 179 w 210"/>
                <a:gd name="T87" fmla="*/ 58 h 219"/>
                <a:gd name="T88" fmla="*/ 184 w 210"/>
                <a:gd name="T89" fmla="*/ 77 h 219"/>
                <a:gd name="T90" fmla="*/ 174 w 210"/>
                <a:gd name="T91" fmla="*/ 79 h 219"/>
                <a:gd name="T92" fmla="*/ 170 w 210"/>
                <a:gd name="T93" fmla="*/ 61 h 219"/>
                <a:gd name="T94" fmla="*/ 179 w 210"/>
                <a:gd name="T95" fmla="*/ 58 h 219"/>
                <a:gd name="T96" fmla="*/ 185 w 210"/>
                <a:gd name="T97" fmla="*/ 87 h 219"/>
                <a:gd name="T98" fmla="*/ 185 w 210"/>
                <a:gd name="T99" fmla="*/ 106 h 219"/>
                <a:gd name="T100" fmla="*/ 176 w 210"/>
                <a:gd name="T101" fmla="*/ 106 h 219"/>
                <a:gd name="T102" fmla="*/ 175 w 210"/>
                <a:gd name="T103" fmla="*/ 88 h 219"/>
                <a:gd name="T104" fmla="*/ 185 w 210"/>
                <a:gd name="T105" fmla="*/ 87 h 219"/>
                <a:gd name="T106" fmla="*/ 185 w 210"/>
                <a:gd name="T107" fmla="*/ 116 h 219"/>
                <a:gd name="T108" fmla="*/ 185 w 210"/>
                <a:gd name="T109" fmla="*/ 135 h 219"/>
                <a:gd name="T110" fmla="*/ 176 w 210"/>
                <a:gd name="T111" fmla="*/ 135 h 219"/>
                <a:gd name="T112" fmla="*/ 176 w 210"/>
                <a:gd name="T113" fmla="*/ 116 h 219"/>
                <a:gd name="T114" fmla="*/ 185 w 210"/>
                <a:gd name="T115" fmla="*/ 116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0" h="219">
                  <a:moveTo>
                    <a:pt x="181" y="219"/>
                  </a:moveTo>
                  <a:cubicBezTo>
                    <a:pt x="210" y="161"/>
                    <a:pt x="210" y="161"/>
                    <a:pt x="210" y="161"/>
                  </a:cubicBezTo>
                  <a:cubicBezTo>
                    <a:pt x="185" y="161"/>
                    <a:pt x="185" y="161"/>
                    <a:pt x="185" y="161"/>
                  </a:cubicBezTo>
                  <a:cubicBezTo>
                    <a:pt x="185" y="145"/>
                    <a:pt x="185" y="145"/>
                    <a:pt x="185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6" y="161"/>
                    <a:pt x="176" y="161"/>
                    <a:pt x="176" y="161"/>
                  </a:cubicBezTo>
                  <a:cubicBezTo>
                    <a:pt x="152" y="161"/>
                    <a:pt x="152" y="161"/>
                    <a:pt x="152" y="161"/>
                  </a:cubicBezTo>
                  <a:cubicBezTo>
                    <a:pt x="181" y="219"/>
                    <a:pt x="181" y="219"/>
                    <a:pt x="181" y="219"/>
                  </a:cubicBezTo>
                  <a:close/>
                  <a:moveTo>
                    <a:pt x="0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28" y="0"/>
                  </a:moveTo>
                  <a:cubicBezTo>
                    <a:pt x="28" y="9"/>
                    <a:pt x="28" y="9"/>
                    <a:pt x="28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28" y="0"/>
                    <a:pt x="28" y="0"/>
                    <a:pt x="28" y="0"/>
                  </a:cubicBezTo>
                  <a:close/>
                  <a:moveTo>
                    <a:pt x="57" y="0"/>
                  </a:moveTo>
                  <a:cubicBezTo>
                    <a:pt x="57" y="9"/>
                    <a:pt x="57" y="9"/>
                    <a:pt x="57" y="9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57" y="0"/>
                    <a:pt x="57" y="0"/>
                    <a:pt x="57" y="0"/>
                  </a:cubicBezTo>
                  <a:close/>
                  <a:moveTo>
                    <a:pt x="85" y="0"/>
                  </a:moveTo>
                  <a:cubicBezTo>
                    <a:pt x="85" y="9"/>
                    <a:pt x="85" y="9"/>
                    <a:pt x="85" y="9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5" y="1"/>
                    <a:pt x="105" y="1"/>
                    <a:pt x="105" y="1"/>
                  </a:cubicBezTo>
                  <a:cubicBezTo>
                    <a:pt x="85" y="0"/>
                    <a:pt x="85" y="0"/>
                    <a:pt x="85" y="0"/>
                  </a:cubicBezTo>
                  <a:close/>
                  <a:moveTo>
                    <a:pt x="114" y="3"/>
                  </a:moveTo>
                  <a:cubicBezTo>
                    <a:pt x="133" y="8"/>
                    <a:pt x="133" y="8"/>
                    <a:pt x="133" y="8"/>
                  </a:cubicBezTo>
                  <a:cubicBezTo>
                    <a:pt x="130" y="17"/>
                    <a:pt x="130" y="17"/>
                    <a:pt x="130" y="17"/>
                  </a:cubicBezTo>
                  <a:cubicBezTo>
                    <a:pt x="124" y="14"/>
                    <a:pt x="118" y="13"/>
                    <a:pt x="112" y="12"/>
                  </a:cubicBezTo>
                  <a:cubicBezTo>
                    <a:pt x="114" y="3"/>
                    <a:pt x="114" y="3"/>
                    <a:pt x="114" y="3"/>
                  </a:cubicBezTo>
                  <a:close/>
                  <a:moveTo>
                    <a:pt x="142" y="13"/>
                  </a:moveTo>
                  <a:cubicBezTo>
                    <a:pt x="158" y="24"/>
                    <a:pt x="158" y="24"/>
                    <a:pt x="158" y="24"/>
                  </a:cubicBezTo>
                  <a:cubicBezTo>
                    <a:pt x="152" y="31"/>
                    <a:pt x="152" y="31"/>
                    <a:pt x="152" y="31"/>
                  </a:cubicBezTo>
                  <a:cubicBezTo>
                    <a:pt x="138" y="21"/>
                    <a:pt x="138" y="21"/>
                    <a:pt x="138" y="21"/>
                  </a:cubicBezTo>
                  <a:cubicBezTo>
                    <a:pt x="142" y="13"/>
                    <a:pt x="142" y="13"/>
                    <a:pt x="142" y="13"/>
                  </a:cubicBezTo>
                  <a:close/>
                  <a:moveTo>
                    <a:pt x="165" y="32"/>
                  </a:moveTo>
                  <a:cubicBezTo>
                    <a:pt x="175" y="49"/>
                    <a:pt x="175" y="49"/>
                    <a:pt x="175" y="49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58" y="38"/>
                    <a:pt x="158" y="38"/>
                    <a:pt x="158" y="38"/>
                  </a:cubicBezTo>
                  <a:cubicBezTo>
                    <a:pt x="165" y="32"/>
                    <a:pt x="165" y="32"/>
                    <a:pt x="165" y="32"/>
                  </a:cubicBezTo>
                  <a:close/>
                  <a:moveTo>
                    <a:pt x="179" y="58"/>
                  </a:moveTo>
                  <a:cubicBezTo>
                    <a:pt x="184" y="77"/>
                    <a:pt x="184" y="77"/>
                    <a:pt x="184" y="77"/>
                  </a:cubicBezTo>
                  <a:cubicBezTo>
                    <a:pt x="174" y="79"/>
                    <a:pt x="174" y="79"/>
                    <a:pt x="174" y="79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79" y="58"/>
                    <a:pt x="179" y="58"/>
                    <a:pt x="179" y="58"/>
                  </a:cubicBezTo>
                  <a:close/>
                  <a:moveTo>
                    <a:pt x="185" y="87"/>
                  </a:moveTo>
                  <a:cubicBezTo>
                    <a:pt x="185" y="106"/>
                    <a:pt x="185" y="106"/>
                    <a:pt x="185" y="106"/>
                  </a:cubicBezTo>
                  <a:cubicBezTo>
                    <a:pt x="176" y="106"/>
                    <a:pt x="176" y="106"/>
                    <a:pt x="176" y="106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85" y="87"/>
                    <a:pt x="185" y="87"/>
                    <a:pt x="185" y="87"/>
                  </a:cubicBezTo>
                  <a:close/>
                  <a:moveTo>
                    <a:pt x="185" y="116"/>
                  </a:moveTo>
                  <a:cubicBezTo>
                    <a:pt x="185" y="135"/>
                    <a:pt x="185" y="135"/>
                    <a:pt x="185" y="135"/>
                  </a:cubicBezTo>
                  <a:cubicBezTo>
                    <a:pt x="176" y="135"/>
                    <a:pt x="176" y="135"/>
                    <a:pt x="176" y="135"/>
                  </a:cubicBezTo>
                  <a:cubicBezTo>
                    <a:pt x="176" y="116"/>
                    <a:pt x="176" y="116"/>
                    <a:pt x="176" y="116"/>
                  </a:cubicBezTo>
                  <a:cubicBezTo>
                    <a:pt x="185" y="116"/>
                    <a:pt x="185" y="116"/>
                    <a:pt x="185" y="116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6" name="Freeform 35"/>
            <p:cNvSpPr>
              <a:spLocks noChangeAspect="1" noEditPoints="1"/>
            </p:cNvSpPr>
            <p:nvPr/>
          </p:nvSpPr>
          <p:spPr bwMode="auto">
            <a:xfrm>
              <a:off x="5969188" y="3286541"/>
              <a:ext cx="252000" cy="170010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7" name="Freeform 61"/>
            <p:cNvSpPr>
              <a:spLocks noChangeAspect="1"/>
            </p:cNvSpPr>
            <p:nvPr/>
          </p:nvSpPr>
          <p:spPr bwMode="auto">
            <a:xfrm>
              <a:off x="2907015" y="3557698"/>
              <a:ext cx="216000" cy="224309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08" name="Group 24"/>
            <p:cNvGrpSpPr>
              <a:grpSpLocks noChangeAspect="1"/>
            </p:cNvGrpSpPr>
            <p:nvPr/>
          </p:nvGrpSpPr>
          <p:grpSpPr>
            <a:xfrm>
              <a:off x="5623995" y="4050629"/>
              <a:ext cx="216000" cy="243629"/>
              <a:chOff x="5513440" y="1766202"/>
              <a:chExt cx="429274" cy="484183"/>
            </a:xfrm>
            <a:solidFill>
              <a:schemeClr val="bg1"/>
            </a:solidFill>
          </p:grpSpPr>
          <p:sp>
            <p:nvSpPr>
              <p:cNvPr id="209" name="Freeform 147"/>
              <p:cNvSpPr/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0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1" name="Freeform 149"/>
              <p:cNvSpPr/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12" name="Group 33"/>
            <p:cNvGrpSpPr>
              <a:grpSpLocks noChangeAspect="1"/>
            </p:cNvGrpSpPr>
            <p:nvPr/>
          </p:nvGrpSpPr>
          <p:grpSpPr>
            <a:xfrm>
              <a:off x="3289372" y="3001710"/>
              <a:ext cx="216000" cy="183437"/>
              <a:chOff x="2950272" y="1314466"/>
              <a:chExt cx="496661" cy="421788"/>
            </a:xfrm>
            <a:solidFill>
              <a:schemeClr val="bg1"/>
            </a:solidFill>
          </p:grpSpPr>
          <p:sp>
            <p:nvSpPr>
              <p:cNvPr id="213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4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5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6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7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8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19" name="组合 218"/>
            <p:cNvGrpSpPr>
              <a:grpSpLocks noChangeAspect="1"/>
            </p:cNvGrpSpPr>
            <p:nvPr/>
          </p:nvGrpSpPr>
          <p:grpSpPr>
            <a:xfrm>
              <a:off x="5493311" y="2633965"/>
              <a:ext cx="216000" cy="181725"/>
              <a:chOff x="5146675" y="766763"/>
              <a:chExt cx="1590676" cy="1338263"/>
            </a:xfrm>
            <a:solidFill>
              <a:schemeClr val="bg1"/>
            </a:solidFill>
          </p:grpSpPr>
          <p:sp>
            <p:nvSpPr>
              <p:cNvPr id="220" name="Oval 18"/>
              <p:cNvSpPr>
                <a:spLocks noChangeArrowheads="1"/>
              </p:cNvSpPr>
              <p:nvPr/>
            </p:nvSpPr>
            <p:spPr bwMode="auto">
              <a:xfrm>
                <a:off x="5675313" y="766763"/>
                <a:ext cx="533400" cy="534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1" name="Freeform 19"/>
              <p:cNvSpPr/>
              <p:nvPr/>
            </p:nvSpPr>
            <p:spPr bwMode="auto">
              <a:xfrm>
                <a:off x="5511800" y="1344613"/>
                <a:ext cx="860425" cy="760413"/>
              </a:xfrm>
              <a:custGeom>
                <a:avLst/>
                <a:gdLst>
                  <a:gd name="T0" fmla="*/ 201 w 301"/>
                  <a:gd name="T1" fmla="*/ 0 h 266"/>
                  <a:gd name="T2" fmla="*/ 151 w 301"/>
                  <a:gd name="T3" fmla="*/ 67 h 266"/>
                  <a:gd name="T4" fmla="*/ 101 w 301"/>
                  <a:gd name="T5" fmla="*/ 0 h 266"/>
                  <a:gd name="T6" fmla="*/ 0 w 301"/>
                  <a:gd name="T7" fmla="*/ 144 h 266"/>
                  <a:gd name="T8" fmla="*/ 0 w 301"/>
                  <a:gd name="T9" fmla="*/ 235 h 266"/>
                  <a:gd name="T10" fmla="*/ 0 w 301"/>
                  <a:gd name="T11" fmla="*/ 235 h 266"/>
                  <a:gd name="T12" fmla="*/ 151 w 301"/>
                  <a:gd name="T13" fmla="*/ 266 h 266"/>
                  <a:gd name="T14" fmla="*/ 301 w 301"/>
                  <a:gd name="T15" fmla="*/ 235 h 266"/>
                  <a:gd name="T16" fmla="*/ 301 w 301"/>
                  <a:gd name="T17" fmla="*/ 235 h 266"/>
                  <a:gd name="T18" fmla="*/ 301 w 301"/>
                  <a:gd name="T19" fmla="*/ 144 h 266"/>
                  <a:gd name="T20" fmla="*/ 201 w 301"/>
                  <a:gd name="T21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266">
                    <a:moveTo>
                      <a:pt x="201" y="0"/>
                    </a:moveTo>
                    <a:cubicBezTo>
                      <a:pt x="151" y="67"/>
                      <a:pt x="151" y="67"/>
                      <a:pt x="151" y="67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42" y="21"/>
                      <a:pt x="0" y="78"/>
                      <a:pt x="0" y="144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3" y="252"/>
                      <a:pt x="69" y="266"/>
                      <a:pt x="151" y="266"/>
                    </a:cubicBezTo>
                    <a:cubicBezTo>
                      <a:pt x="232" y="266"/>
                      <a:pt x="298" y="252"/>
                      <a:pt x="301" y="235"/>
                    </a:cubicBezTo>
                    <a:cubicBezTo>
                      <a:pt x="301" y="235"/>
                      <a:pt x="301" y="235"/>
                      <a:pt x="301" y="235"/>
                    </a:cubicBezTo>
                    <a:cubicBezTo>
                      <a:pt x="301" y="144"/>
                      <a:pt x="301" y="144"/>
                      <a:pt x="301" y="144"/>
                    </a:cubicBezTo>
                    <a:cubicBezTo>
                      <a:pt x="301" y="78"/>
                      <a:pt x="259" y="21"/>
                      <a:pt x="20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2" name="Freeform 20"/>
              <p:cNvSpPr/>
              <p:nvPr/>
            </p:nvSpPr>
            <p:spPr bwMode="auto">
              <a:xfrm>
                <a:off x="5900738" y="1319213"/>
                <a:ext cx="85725" cy="50800"/>
              </a:xfrm>
              <a:custGeom>
                <a:avLst/>
                <a:gdLst>
                  <a:gd name="T0" fmla="*/ 30 w 30"/>
                  <a:gd name="T1" fmla="*/ 1 h 18"/>
                  <a:gd name="T2" fmla="*/ 15 w 30"/>
                  <a:gd name="T3" fmla="*/ 0 h 18"/>
                  <a:gd name="T4" fmla="*/ 1 w 30"/>
                  <a:gd name="T5" fmla="*/ 1 h 18"/>
                  <a:gd name="T6" fmla="*/ 7 w 30"/>
                  <a:gd name="T7" fmla="*/ 18 h 18"/>
                  <a:gd name="T8" fmla="*/ 24 w 30"/>
                  <a:gd name="T9" fmla="*/ 18 h 18"/>
                  <a:gd name="T10" fmla="*/ 30 w 30"/>
                  <a:gd name="T1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30" y="1"/>
                    </a:moveTo>
                    <a:cubicBezTo>
                      <a:pt x="25" y="0"/>
                      <a:pt x="20" y="0"/>
                      <a:pt x="15" y="0"/>
                    </a:cubicBezTo>
                    <a:cubicBezTo>
                      <a:pt x="10" y="0"/>
                      <a:pt x="6" y="0"/>
                      <a:pt x="1" y="1"/>
                    </a:cubicBezTo>
                    <a:cubicBezTo>
                      <a:pt x="1" y="1"/>
                      <a:pt x="0" y="11"/>
                      <a:pt x="7" y="18"/>
                    </a:cubicBezTo>
                    <a:cubicBezTo>
                      <a:pt x="7" y="18"/>
                      <a:pt x="18" y="18"/>
                      <a:pt x="24" y="18"/>
                    </a:cubicBezTo>
                    <a:cubicBezTo>
                      <a:pt x="24" y="18"/>
                      <a:pt x="30" y="12"/>
                      <a:pt x="3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3" name="Freeform 21"/>
              <p:cNvSpPr/>
              <p:nvPr/>
            </p:nvSpPr>
            <p:spPr bwMode="auto">
              <a:xfrm>
                <a:off x="5894388" y="1377951"/>
                <a:ext cx="95250" cy="130175"/>
              </a:xfrm>
              <a:custGeom>
                <a:avLst/>
                <a:gdLst>
                  <a:gd name="T0" fmla="*/ 15 w 60"/>
                  <a:gd name="T1" fmla="*/ 0 h 82"/>
                  <a:gd name="T2" fmla="*/ 47 w 60"/>
                  <a:gd name="T3" fmla="*/ 0 h 82"/>
                  <a:gd name="T4" fmla="*/ 60 w 60"/>
                  <a:gd name="T5" fmla="*/ 47 h 82"/>
                  <a:gd name="T6" fmla="*/ 31 w 60"/>
                  <a:gd name="T7" fmla="*/ 82 h 82"/>
                  <a:gd name="T8" fmla="*/ 0 w 60"/>
                  <a:gd name="T9" fmla="*/ 47 h 82"/>
                  <a:gd name="T10" fmla="*/ 15 w 60"/>
                  <a:gd name="T1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82">
                    <a:moveTo>
                      <a:pt x="15" y="0"/>
                    </a:moveTo>
                    <a:lnTo>
                      <a:pt x="47" y="0"/>
                    </a:lnTo>
                    <a:lnTo>
                      <a:pt x="60" y="47"/>
                    </a:lnTo>
                    <a:lnTo>
                      <a:pt x="31" y="82"/>
                    </a:lnTo>
                    <a:lnTo>
                      <a:pt x="0" y="47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4" name="Freeform 22"/>
              <p:cNvSpPr/>
              <p:nvPr/>
            </p:nvSpPr>
            <p:spPr bwMode="auto">
              <a:xfrm>
                <a:off x="5432425" y="1427163"/>
                <a:ext cx="71438" cy="96838"/>
              </a:xfrm>
              <a:custGeom>
                <a:avLst/>
                <a:gdLst>
                  <a:gd name="T0" fmla="*/ 23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3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3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3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5" name="Freeform 23"/>
              <p:cNvSpPr/>
              <p:nvPr/>
            </p:nvSpPr>
            <p:spPr bwMode="auto">
              <a:xfrm>
                <a:off x="5146675" y="1401763"/>
                <a:ext cx="465138" cy="568325"/>
              </a:xfrm>
              <a:custGeom>
                <a:avLst/>
                <a:gdLst>
                  <a:gd name="T0" fmla="*/ 150 w 163"/>
                  <a:gd name="T1" fmla="*/ 0 h 199"/>
                  <a:gd name="T2" fmla="*/ 113 w 163"/>
                  <a:gd name="T3" fmla="*/ 50 h 199"/>
                  <a:gd name="T4" fmla="*/ 75 w 163"/>
                  <a:gd name="T5" fmla="*/ 0 h 199"/>
                  <a:gd name="T6" fmla="*/ 0 w 163"/>
                  <a:gd name="T7" fmla="*/ 108 h 199"/>
                  <a:gd name="T8" fmla="*/ 0 w 163"/>
                  <a:gd name="T9" fmla="*/ 176 h 199"/>
                  <a:gd name="T10" fmla="*/ 0 w 163"/>
                  <a:gd name="T11" fmla="*/ 176 h 199"/>
                  <a:gd name="T12" fmla="*/ 113 w 163"/>
                  <a:gd name="T13" fmla="*/ 199 h 199"/>
                  <a:gd name="T14" fmla="*/ 114 w 163"/>
                  <a:gd name="T15" fmla="*/ 199 h 199"/>
                  <a:gd name="T16" fmla="*/ 114 w 163"/>
                  <a:gd name="T17" fmla="*/ 124 h 199"/>
                  <a:gd name="T18" fmla="*/ 163 w 163"/>
                  <a:gd name="T19" fmla="*/ 6 h 199"/>
                  <a:gd name="T20" fmla="*/ 150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150" y="0"/>
                    </a:moveTo>
                    <a:cubicBezTo>
                      <a:pt x="113" y="50"/>
                      <a:pt x="113" y="50"/>
                      <a:pt x="113" y="5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31" y="16"/>
                      <a:pt x="0" y="58"/>
                      <a:pt x="0" y="108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2" y="189"/>
                      <a:pt x="52" y="199"/>
                      <a:pt x="113" y="199"/>
                    </a:cubicBezTo>
                    <a:cubicBezTo>
                      <a:pt x="113" y="199"/>
                      <a:pt x="114" y="199"/>
                      <a:pt x="114" y="199"/>
                    </a:cubicBezTo>
                    <a:cubicBezTo>
                      <a:pt x="114" y="124"/>
                      <a:pt x="114" y="124"/>
                      <a:pt x="114" y="124"/>
                    </a:cubicBezTo>
                    <a:cubicBezTo>
                      <a:pt x="114" y="78"/>
                      <a:pt x="133" y="36"/>
                      <a:pt x="163" y="6"/>
                    </a:cubicBezTo>
                    <a:cubicBezTo>
                      <a:pt x="159" y="3"/>
                      <a:pt x="155" y="2"/>
                      <a:pt x="1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6" name="Freeform 24"/>
              <p:cNvSpPr/>
              <p:nvPr/>
            </p:nvSpPr>
            <p:spPr bwMode="auto">
              <a:xfrm>
                <a:off x="5438775" y="1381126"/>
                <a:ext cx="61913" cy="41275"/>
              </a:xfrm>
              <a:custGeom>
                <a:avLst/>
                <a:gdLst>
                  <a:gd name="T0" fmla="*/ 18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8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8" y="14"/>
                    </a:moveTo>
                    <a:cubicBezTo>
                      <a:pt x="18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7" name="Oval 25"/>
              <p:cNvSpPr>
                <a:spLocks noChangeArrowheads="1"/>
              </p:cNvSpPr>
              <p:nvPr/>
            </p:nvSpPr>
            <p:spPr bwMode="auto">
              <a:xfrm>
                <a:off x="5267325" y="966788"/>
                <a:ext cx="401638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8" name="Freeform 26"/>
              <p:cNvSpPr/>
              <p:nvPr/>
            </p:nvSpPr>
            <p:spPr bwMode="auto">
              <a:xfrm>
                <a:off x="6386513" y="1381126"/>
                <a:ext cx="61913" cy="41275"/>
              </a:xfrm>
              <a:custGeom>
                <a:avLst/>
                <a:gdLst>
                  <a:gd name="T0" fmla="*/ 17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7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7" y="14"/>
                    </a:moveTo>
                    <a:cubicBezTo>
                      <a:pt x="17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9" name="Freeform 27"/>
              <p:cNvSpPr/>
              <p:nvPr/>
            </p:nvSpPr>
            <p:spPr bwMode="auto">
              <a:xfrm>
                <a:off x="6380163" y="1427163"/>
                <a:ext cx="71438" cy="96838"/>
              </a:xfrm>
              <a:custGeom>
                <a:avLst/>
                <a:gdLst>
                  <a:gd name="T0" fmla="*/ 24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4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4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4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0" name="Oval 28"/>
              <p:cNvSpPr>
                <a:spLocks noChangeArrowheads="1"/>
              </p:cNvSpPr>
              <p:nvPr/>
            </p:nvSpPr>
            <p:spPr bwMode="auto">
              <a:xfrm>
                <a:off x="6215063" y="966788"/>
                <a:ext cx="403225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1" name="Freeform 29"/>
              <p:cNvSpPr/>
              <p:nvPr/>
            </p:nvSpPr>
            <p:spPr bwMode="auto">
              <a:xfrm>
                <a:off x="6272213" y="1401763"/>
                <a:ext cx="465138" cy="568325"/>
              </a:xfrm>
              <a:custGeom>
                <a:avLst/>
                <a:gdLst>
                  <a:gd name="T0" fmla="*/ 88 w 163"/>
                  <a:gd name="T1" fmla="*/ 0 h 199"/>
                  <a:gd name="T2" fmla="*/ 51 w 163"/>
                  <a:gd name="T3" fmla="*/ 50 h 199"/>
                  <a:gd name="T4" fmla="*/ 13 w 163"/>
                  <a:gd name="T5" fmla="*/ 0 h 199"/>
                  <a:gd name="T6" fmla="*/ 0 w 163"/>
                  <a:gd name="T7" fmla="*/ 6 h 199"/>
                  <a:gd name="T8" fmla="*/ 49 w 163"/>
                  <a:gd name="T9" fmla="*/ 124 h 199"/>
                  <a:gd name="T10" fmla="*/ 49 w 163"/>
                  <a:gd name="T11" fmla="*/ 199 h 199"/>
                  <a:gd name="T12" fmla="*/ 51 w 163"/>
                  <a:gd name="T13" fmla="*/ 199 h 199"/>
                  <a:gd name="T14" fmla="*/ 163 w 163"/>
                  <a:gd name="T15" fmla="*/ 176 h 199"/>
                  <a:gd name="T16" fmla="*/ 163 w 163"/>
                  <a:gd name="T17" fmla="*/ 176 h 199"/>
                  <a:gd name="T18" fmla="*/ 163 w 163"/>
                  <a:gd name="T19" fmla="*/ 108 h 199"/>
                  <a:gd name="T20" fmla="*/ 88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88" y="0"/>
                    </a:moveTo>
                    <a:cubicBezTo>
                      <a:pt x="51" y="50"/>
                      <a:pt x="51" y="50"/>
                      <a:pt x="51" y="5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2"/>
                      <a:pt x="4" y="3"/>
                      <a:pt x="0" y="6"/>
                    </a:cubicBezTo>
                    <a:cubicBezTo>
                      <a:pt x="30" y="36"/>
                      <a:pt x="49" y="78"/>
                      <a:pt x="49" y="124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50" y="199"/>
                      <a:pt x="50" y="199"/>
                      <a:pt x="51" y="199"/>
                    </a:cubicBezTo>
                    <a:cubicBezTo>
                      <a:pt x="112" y="199"/>
                      <a:pt x="161" y="189"/>
                      <a:pt x="163" y="176"/>
                    </a:cubicBezTo>
                    <a:cubicBezTo>
                      <a:pt x="163" y="176"/>
                      <a:pt x="163" y="176"/>
                      <a:pt x="163" y="176"/>
                    </a:cubicBezTo>
                    <a:cubicBezTo>
                      <a:pt x="163" y="108"/>
                      <a:pt x="163" y="108"/>
                      <a:pt x="163" y="108"/>
                    </a:cubicBezTo>
                    <a:cubicBezTo>
                      <a:pt x="163" y="58"/>
                      <a:pt x="132" y="16"/>
                      <a:pt x="8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32" name="组合 231"/>
            <p:cNvGrpSpPr>
              <a:grpSpLocks noChangeAspect="1"/>
            </p:cNvGrpSpPr>
            <p:nvPr/>
          </p:nvGrpSpPr>
          <p:grpSpPr>
            <a:xfrm>
              <a:off x="3205941" y="2344412"/>
              <a:ext cx="216000" cy="200444"/>
              <a:chOff x="5278438" y="2973388"/>
              <a:chExt cx="1344613" cy="1247775"/>
            </a:xfrm>
            <a:solidFill>
              <a:schemeClr val="bg1"/>
            </a:solidFill>
          </p:grpSpPr>
          <p:sp>
            <p:nvSpPr>
              <p:cNvPr id="233" name="Freeform 67"/>
              <p:cNvSpPr>
                <a:spLocks noEditPoints="1"/>
              </p:cNvSpPr>
              <p:nvPr/>
            </p:nvSpPr>
            <p:spPr bwMode="auto">
              <a:xfrm>
                <a:off x="5821363" y="2973388"/>
                <a:ext cx="801688" cy="806450"/>
              </a:xfrm>
              <a:custGeom>
                <a:avLst/>
                <a:gdLst>
                  <a:gd name="T0" fmla="*/ 256 w 281"/>
                  <a:gd name="T1" fmla="*/ 26 h 282"/>
                  <a:gd name="T2" fmla="*/ 163 w 281"/>
                  <a:gd name="T3" fmla="*/ 26 h 282"/>
                  <a:gd name="T4" fmla="*/ 0 w 281"/>
                  <a:gd name="T5" fmla="*/ 190 h 282"/>
                  <a:gd name="T6" fmla="*/ 92 w 281"/>
                  <a:gd name="T7" fmla="*/ 282 h 282"/>
                  <a:gd name="T8" fmla="*/ 256 w 281"/>
                  <a:gd name="T9" fmla="*/ 119 h 282"/>
                  <a:gd name="T10" fmla="*/ 256 w 281"/>
                  <a:gd name="T11" fmla="*/ 26 h 282"/>
                  <a:gd name="T12" fmla="*/ 55 w 281"/>
                  <a:gd name="T13" fmla="*/ 192 h 282"/>
                  <a:gd name="T14" fmla="*/ 44 w 281"/>
                  <a:gd name="T15" fmla="*/ 181 h 282"/>
                  <a:gd name="T16" fmla="*/ 183 w 281"/>
                  <a:gd name="T17" fmla="*/ 42 h 282"/>
                  <a:gd name="T18" fmla="*/ 194 w 281"/>
                  <a:gd name="T19" fmla="*/ 42 h 282"/>
                  <a:gd name="T20" fmla="*/ 194 w 281"/>
                  <a:gd name="T21" fmla="*/ 53 h 282"/>
                  <a:gd name="T22" fmla="*/ 55 w 281"/>
                  <a:gd name="T23" fmla="*/ 192 h 282"/>
                  <a:gd name="T24" fmla="*/ 78 w 281"/>
                  <a:gd name="T25" fmla="*/ 215 h 282"/>
                  <a:gd name="T26" fmla="*/ 67 w 281"/>
                  <a:gd name="T27" fmla="*/ 204 h 282"/>
                  <a:gd name="T28" fmla="*/ 217 w 281"/>
                  <a:gd name="T29" fmla="*/ 54 h 282"/>
                  <a:gd name="T30" fmla="*/ 228 w 281"/>
                  <a:gd name="T31" fmla="*/ 54 h 282"/>
                  <a:gd name="T32" fmla="*/ 228 w 281"/>
                  <a:gd name="T33" fmla="*/ 65 h 282"/>
                  <a:gd name="T34" fmla="*/ 78 w 281"/>
                  <a:gd name="T35" fmla="*/ 215 h 282"/>
                  <a:gd name="T36" fmla="*/ 101 w 281"/>
                  <a:gd name="T37" fmla="*/ 238 h 282"/>
                  <a:gd name="T38" fmla="*/ 90 w 281"/>
                  <a:gd name="T39" fmla="*/ 227 h 282"/>
                  <a:gd name="T40" fmla="*/ 229 w 281"/>
                  <a:gd name="T41" fmla="*/ 88 h 282"/>
                  <a:gd name="T42" fmla="*/ 240 w 281"/>
                  <a:gd name="T43" fmla="*/ 88 h 282"/>
                  <a:gd name="T44" fmla="*/ 240 w 281"/>
                  <a:gd name="T45" fmla="*/ 99 h 282"/>
                  <a:gd name="T46" fmla="*/ 101 w 281"/>
                  <a:gd name="T47" fmla="*/ 23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1" h="282">
                    <a:moveTo>
                      <a:pt x="256" y="26"/>
                    </a:moveTo>
                    <a:cubicBezTo>
                      <a:pt x="230" y="0"/>
                      <a:pt x="189" y="0"/>
                      <a:pt x="163" y="26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92" y="282"/>
                      <a:pt x="92" y="282"/>
                      <a:pt x="92" y="282"/>
                    </a:cubicBezTo>
                    <a:cubicBezTo>
                      <a:pt x="256" y="119"/>
                      <a:pt x="256" y="119"/>
                      <a:pt x="256" y="119"/>
                    </a:cubicBezTo>
                    <a:cubicBezTo>
                      <a:pt x="281" y="93"/>
                      <a:pt x="281" y="52"/>
                      <a:pt x="256" y="26"/>
                    </a:cubicBezTo>
                    <a:close/>
                    <a:moveTo>
                      <a:pt x="55" y="192"/>
                    </a:moveTo>
                    <a:cubicBezTo>
                      <a:pt x="44" y="181"/>
                      <a:pt x="44" y="181"/>
                      <a:pt x="44" y="181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6" y="39"/>
                      <a:pt x="191" y="39"/>
                      <a:pt x="194" y="42"/>
                    </a:cubicBezTo>
                    <a:cubicBezTo>
                      <a:pt x="197" y="45"/>
                      <a:pt x="197" y="50"/>
                      <a:pt x="194" y="53"/>
                    </a:cubicBezTo>
                    <a:lnTo>
                      <a:pt x="55" y="192"/>
                    </a:lnTo>
                    <a:close/>
                    <a:moveTo>
                      <a:pt x="78" y="215"/>
                    </a:moveTo>
                    <a:cubicBezTo>
                      <a:pt x="67" y="204"/>
                      <a:pt x="67" y="204"/>
                      <a:pt x="67" y="204"/>
                    </a:cubicBezTo>
                    <a:cubicBezTo>
                      <a:pt x="217" y="54"/>
                      <a:pt x="217" y="54"/>
                      <a:pt x="217" y="54"/>
                    </a:cubicBezTo>
                    <a:cubicBezTo>
                      <a:pt x="220" y="51"/>
                      <a:pt x="225" y="51"/>
                      <a:pt x="228" y="54"/>
                    </a:cubicBezTo>
                    <a:cubicBezTo>
                      <a:pt x="231" y="57"/>
                      <a:pt x="231" y="62"/>
                      <a:pt x="228" y="65"/>
                    </a:cubicBezTo>
                    <a:lnTo>
                      <a:pt x="78" y="215"/>
                    </a:lnTo>
                    <a:close/>
                    <a:moveTo>
                      <a:pt x="101" y="238"/>
                    </a:moveTo>
                    <a:cubicBezTo>
                      <a:pt x="90" y="227"/>
                      <a:pt x="90" y="227"/>
                      <a:pt x="90" y="227"/>
                    </a:cubicBezTo>
                    <a:cubicBezTo>
                      <a:pt x="229" y="88"/>
                      <a:pt x="229" y="88"/>
                      <a:pt x="229" y="88"/>
                    </a:cubicBezTo>
                    <a:cubicBezTo>
                      <a:pt x="232" y="85"/>
                      <a:pt x="237" y="85"/>
                      <a:pt x="240" y="88"/>
                    </a:cubicBezTo>
                    <a:cubicBezTo>
                      <a:pt x="243" y="91"/>
                      <a:pt x="243" y="96"/>
                      <a:pt x="240" y="99"/>
                    </a:cubicBezTo>
                    <a:lnTo>
                      <a:pt x="101" y="2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rgbClr val="78A6B6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4" name="Freeform 68"/>
              <p:cNvSpPr/>
              <p:nvPr/>
            </p:nvSpPr>
            <p:spPr bwMode="auto">
              <a:xfrm>
                <a:off x="5375275" y="3662363"/>
                <a:ext cx="554038" cy="558800"/>
              </a:xfrm>
              <a:custGeom>
                <a:avLst/>
                <a:gdLst>
                  <a:gd name="T0" fmla="*/ 227 w 349"/>
                  <a:gd name="T1" fmla="*/ 209 h 352"/>
                  <a:gd name="T2" fmla="*/ 210 w 349"/>
                  <a:gd name="T3" fmla="*/ 193 h 352"/>
                  <a:gd name="T4" fmla="*/ 349 w 349"/>
                  <a:gd name="T5" fmla="*/ 54 h 352"/>
                  <a:gd name="T6" fmla="*/ 295 w 349"/>
                  <a:gd name="T7" fmla="*/ 0 h 352"/>
                  <a:gd name="T8" fmla="*/ 156 w 349"/>
                  <a:gd name="T9" fmla="*/ 139 h 352"/>
                  <a:gd name="T10" fmla="*/ 142 w 349"/>
                  <a:gd name="T11" fmla="*/ 125 h 352"/>
                  <a:gd name="T12" fmla="*/ 110 w 349"/>
                  <a:gd name="T13" fmla="*/ 141 h 352"/>
                  <a:gd name="T14" fmla="*/ 0 w 349"/>
                  <a:gd name="T15" fmla="*/ 317 h 352"/>
                  <a:gd name="T16" fmla="*/ 32 w 349"/>
                  <a:gd name="T17" fmla="*/ 352 h 352"/>
                  <a:gd name="T18" fmla="*/ 207 w 349"/>
                  <a:gd name="T19" fmla="*/ 242 h 352"/>
                  <a:gd name="T20" fmla="*/ 227 w 349"/>
                  <a:gd name="T21" fmla="*/ 209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9" h="352">
                    <a:moveTo>
                      <a:pt x="227" y="209"/>
                    </a:moveTo>
                    <a:lnTo>
                      <a:pt x="210" y="193"/>
                    </a:lnTo>
                    <a:lnTo>
                      <a:pt x="349" y="54"/>
                    </a:lnTo>
                    <a:lnTo>
                      <a:pt x="295" y="0"/>
                    </a:lnTo>
                    <a:lnTo>
                      <a:pt x="156" y="139"/>
                    </a:lnTo>
                    <a:lnTo>
                      <a:pt x="142" y="125"/>
                    </a:lnTo>
                    <a:lnTo>
                      <a:pt x="110" y="141"/>
                    </a:lnTo>
                    <a:lnTo>
                      <a:pt x="0" y="317"/>
                    </a:lnTo>
                    <a:lnTo>
                      <a:pt x="32" y="352"/>
                    </a:lnTo>
                    <a:lnTo>
                      <a:pt x="207" y="242"/>
                    </a:lnTo>
                    <a:lnTo>
                      <a:pt x="227" y="2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rgbClr val="78A6B6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5" name="Freeform 69"/>
              <p:cNvSpPr/>
              <p:nvPr/>
            </p:nvSpPr>
            <p:spPr bwMode="auto">
              <a:xfrm>
                <a:off x="5278438" y="2986088"/>
                <a:ext cx="590550" cy="590550"/>
              </a:xfrm>
              <a:custGeom>
                <a:avLst/>
                <a:gdLst>
                  <a:gd name="T0" fmla="*/ 104 w 207"/>
                  <a:gd name="T1" fmla="*/ 0 h 207"/>
                  <a:gd name="T2" fmla="*/ 78 w 207"/>
                  <a:gd name="T3" fmla="*/ 3 h 207"/>
                  <a:gd name="T4" fmla="*/ 81 w 207"/>
                  <a:gd name="T5" fmla="*/ 5 h 207"/>
                  <a:gd name="T6" fmla="*/ 118 w 207"/>
                  <a:gd name="T7" fmla="*/ 43 h 207"/>
                  <a:gd name="T8" fmla="*/ 118 w 207"/>
                  <a:gd name="T9" fmla="*/ 112 h 207"/>
                  <a:gd name="T10" fmla="*/ 49 w 207"/>
                  <a:gd name="T11" fmla="*/ 112 h 207"/>
                  <a:gd name="T12" fmla="*/ 12 w 207"/>
                  <a:gd name="T13" fmla="*/ 74 h 207"/>
                  <a:gd name="T14" fmla="*/ 7 w 207"/>
                  <a:gd name="T15" fmla="*/ 68 h 207"/>
                  <a:gd name="T16" fmla="*/ 0 w 207"/>
                  <a:gd name="T17" fmla="*/ 103 h 207"/>
                  <a:gd name="T18" fmla="*/ 104 w 207"/>
                  <a:gd name="T19" fmla="*/ 207 h 207"/>
                  <a:gd name="T20" fmla="*/ 207 w 207"/>
                  <a:gd name="T21" fmla="*/ 103 h 207"/>
                  <a:gd name="T22" fmla="*/ 104 w 207"/>
                  <a:gd name="T23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7" h="207">
                    <a:moveTo>
                      <a:pt x="104" y="0"/>
                    </a:moveTo>
                    <a:cubicBezTo>
                      <a:pt x="95" y="0"/>
                      <a:pt x="86" y="1"/>
                      <a:pt x="78" y="3"/>
                    </a:cubicBezTo>
                    <a:cubicBezTo>
                      <a:pt x="79" y="4"/>
                      <a:pt x="80" y="5"/>
                      <a:pt x="81" y="5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37" y="62"/>
                      <a:pt x="137" y="93"/>
                      <a:pt x="118" y="112"/>
                    </a:cubicBezTo>
                    <a:cubicBezTo>
                      <a:pt x="99" y="131"/>
                      <a:pt x="68" y="131"/>
                      <a:pt x="49" y="112"/>
                    </a:cubicBezTo>
                    <a:cubicBezTo>
                      <a:pt x="12" y="74"/>
                      <a:pt x="12" y="74"/>
                      <a:pt x="12" y="74"/>
                    </a:cubicBezTo>
                    <a:cubicBezTo>
                      <a:pt x="10" y="72"/>
                      <a:pt x="8" y="70"/>
                      <a:pt x="7" y="68"/>
                    </a:cubicBezTo>
                    <a:cubicBezTo>
                      <a:pt x="3" y="79"/>
                      <a:pt x="0" y="91"/>
                      <a:pt x="0" y="103"/>
                    </a:cubicBezTo>
                    <a:cubicBezTo>
                      <a:pt x="0" y="161"/>
                      <a:pt x="47" y="207"/>
                      <a:pt x="104" y="207"/>
                    </a:cubicBezTo>
                    <a:cubicBezTo>
                      <a:pt x="161" y="207"/>
                      <a:pt x="207" y="161"/>
                      <a:pt x="207" y="103"/>
                    </a:cubicBezTo>
                    <a:cubicBezTo>
                      <a:pt x="207" y="46"/>
                      <a:pt x="161" y="0"/>
                      <a:pt x="10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rgbClr val="78A6B6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6" name="Freeform 70"/>
              <p:cNvSpPr>
                <a:spLocks noEditPoints="1"/>
              </p:cNvSpPr>
              <p:nvPr/>
            </p:nvSpPr>
            <p:spPr bwMode="auto">
              <a:xfrm>
                <a:off x="6008688" y="3686176"/>
                <a:ext cx="531813" cy="531813"/>
              </a:xfrm>
              <a:custGeom>
                <a:avLst/>
                <a:gdLst>
                  <a:gd name="T0" fmla="*/ 164 w 186"/>
                  <a:gd name="T1" fmla="*/ 164 h 186"/>
                  <a:gd name="T2" fmla="*/ 164 w 186"/>
                  <a:gd name="T3" fmla="*/ 83 h 186"/>
                  <a:gd name="T4" fmla="*/ 81 w 186"/>
                  <a:gd name="T5" fmla="*/ 0 h 186"/>
                  <a:gd name="T6" fmla="*/ 0 w 186"/>
                  <a:gd name="T7" fmla="*/ 81 h 186"/>
                  <a:gd name="T8" fmla="*/ 82 w 186"/>
                  <a:gd name="T9" fmla="*/ 164 h 186"/>
                  <a:gd name="T10" fmla="*/ 164 w 186"/>
                  <a:gd name="T11" fmla="*/ 164 h 186"/>
                  <a:gd name="T12" fmla="*/ 109 w 186"/>
                  <a:gd name="T13" fmla="*/ 109 h 186"/>
                  <a:gd name="T14" fmla="*/ 142 w 186"/>
                  <a:gd name="T15" fmla="*/ 109 h 186"/>
                  <a:gd name="T16" fmla="*/ 142 w 186"/>
                  <a:gd name="T17" fmla="*/ 143 h 186"/>
                  <a:gd name="T18" fmla="*/ 109 w 186"/>
                  <a:gd name="T19" fmla="*/ 143 h 186"/>
                  <a:gd name="T20" fmla="*/ 109 w 186"/>
                  <a:gd name="T21" fmla="*/ 109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6" h="186">
                    <a:moveTo>
                      <a:pt x="164" y="164"/>
                    </a:moveTo>
                    <a:cubicBezTo>
                      <a:pt x="186" y="142"/>
                      <a:pt x="186" y="105"/>
                      <a:pt x="164" y="83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2" y="164"/>
                      <a:pt x="82" y="164"/>
                      <a:pt x="82" y="164"/>
                    </a:cubicBezTo>
                    <a:cubicBezTo>
                      <a:pt x="105" y="186"/>
                      <a:pt x="141" y="186"/>
                      <a:pt x="164" y="164"/>
                    </a:cubicBezTo>
                    <a:close/>
                    <a:moveTo>
                      <a:pt x="109" y="109"/>
                    </a:moveTo>
                    <a:cubicBezTo>
                      <a:pt x="118" y="100"/>
                      <a:pt x="133" y="100"/>
                      <a:pt x="142" y="109"/>
                    </a:cubicBezTo>
                    <a:cubicBezTo>
                      <a:pt x="152" y="118"/>
                      <a:pt x="152" y="133"/>
                      <a:pt x="142" y="143"/>
                    </a:cubicBezTo>
                    <a:cubicBezTo>
                      <a:pt x="133" y="152"/>
                      <a:pt x="118" y="152"/>
                      <a:pt x="109" y="143"/>
                    </a:cubicBezTo>
                    <a:cubicBezTo>
                      <a:pt x="99" y="133"/>
                      <a:pt x="99" y="118"/>
                      <a:pt x="109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rgbClr val="78A6B6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37" name="组合 236"/>
            <p:cNvGrpSpPr>
              <a:grpSpLocks noChangeAspect="1"/>
            </p:cNvGrpSpPr>
            <p:nvPr/>
          </p:nvGrpSpPr>
          <p:grpSpPr>
            <a:xfrm>
              <a:off x="3706368" y="1913923"/>
              <a:ext cx="216000" cy="167043"/>
              <a:chOff x="3175" y="747713"/>
              <a:chExt cx="1751013" cy="1354138"/>
            </a:xfrm>
            <a:solidFill>
              <a:schemeClr val="bg1"/>
            </a:solidFill>
          </p:grpSpPr>
          <p:sp>
            <p:nvSpPr>
              <p:cNvPr id="238" name="Freeform 6"/>
              <p:cNvSpPr/>
              <p:nvPr/>
            </p:nvSpPr>
            <p:spPr bwMode="auto">
              <a:xfrm>
                <a:off x="3175" y="747713"/>
                <a:ext cx="1308100" cy="854075"/>
              </a:xfrm>
              <a:custGeom>
                <a:avLst/>
                <a:gdLst>
                  <a:gd name="T0" fmla="*/ 357 w 458"/>
                  <a:gd name="T1" fmla="*/ 8 h 299"/>
                  <a:gd name="T2" fmla="*/ 184 w 458"/>
                  <a:gd name="T3" fmla="*/ 54 h 299"/>
                  <a:gd name="T4" fmla="*/ 40 w 458"/>
                  <a:gd name="T5" fmla="*/ 161 h 299"/>
                  <a:gd name="T6" fmla="*/ 35 w 458"/>
                  <a:gd name="T7" fmla="*/ 277 h 299"/>
                  <a:gd name="T8" fmla="*/ 36 w 458"/>
                  <a:gd name="T9" fmla="*/ 279 h 299"/>
                  <a:gd name="T10" fmla="*/ 85 w 458"/>
                  <a:gd name="T11" fmla="*/ 288 h 299"/>
                  <a:gd name="T12" fmla="*/ 133 w 458"/>
                  <a:gd name="T13" fmla="*/ 256 h 299"/>
                  <a:gd name="T14" fmla="*/ 142 w 458"/>
                  <a:gd name="T15" fmla="*/ 207 h 299"/>
                  <a:gd name="T16" fmla="*/ 128 w 458"/>
                  <a:gd name="T17" fmla="*/ 195 h 299"/>
                  <a:gd name="T18" fmla="*/ 211 w 458"/>
                  <a:gd name="T19" fmla="*/ 112 h 299"/>
                  <a:gd name="T20" fmla="*/ 211 w 458"/>
                  <a:gd name="T21" fmla="*/ 112 h 299"/>
                  <a:gd name="T22" fmla="*/ 212 w 458"/>
                  <a:gd name="T23" fmla="*/ 112 h 299"/>
                  <a:gd name="T24" fmla="*/ 212 w 458"/>
                  <a:gd name="T25" fmla="*/ 112 h 299"/>
                  <a:gd name="T26" fmla="*/ 212 w 458"/>
                  <a:gd name="T27" fmla="*/ 112 h 299"/>
                  <a:gd name="T28" fmla="*/ 329 w 458"/>
                  <a:gd name="T29" fmla="*/ 97 h 299"/>
                  <a:gd name="T30" fmla="*/ 330 w 458"/>
                  <a:gd name="T31" fmla="*/ 116 h 299"/>
                  <a:gd name="T32" fmla="*/ 374 w 458"/>
                  <a:gd name="T33" fmla="*/ 139 h 299"/>
                  <a:gd name="T34" fmla="*/ 429 w 458"/>
                  <a:gd name="T35" fmla="*/ 121 h 299"/>
                  <a:gd name="T36" fmla="*/ 452 w 458"/>
                  <a:gd name="T37" fmla="*/ 77 h 299"/>
                  <a:gd name="T38" fmla="*/ 451 w 458"/>
                  <a:gd name="T39" fmla="*/ 75 h 299"/>
                  <a:gd name="T40" fmla="*/ 357 w 458"/>
                  <a:gd name="T41" fmla="*/ 8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58" h="299">
                    <a:moveTo>
                      <a:pt x="357" y="8"/>
                    </a:moveTo>
                    <a:cubicBezTo>
                      <a:pt x="288" y="0"/>
                      <a:pt x="191" y="50"/>
                      <a:pt x="184" y="54"/>
                    </a:cubicBezTo>
                    <a:cubicBezTo>
                      <a:pt x="176" y="58"/>
                      <a:pt x="77" y="103"/>
                      <a:pt x="40" y="161"/>
                    </a:cubicBezTo>
                    <a:cubicBezTo>
                      <a:pt x="0" y="225"/>
                      <a:pt x="34" y="276"/>
                      <a:pt x="35" y="277"/>
                    </a:cubicBezTo>
                    <a:cubicBezTo>
                      <a:pt x="35" y="278"/>
                      <a:pt x="36" y="278"/>
                      <a:pt x="36" y="279"/>
                    </a:cubicBezTo>
                    <a:cubicBezTo>
                      <a:pt x="47" y="295"/>
                      <a:pt x="69" y="299"/>
                      <a:pt x="85" y="288"/>
                    </a:cubicBezTo>
                    <a:cubicBezTo>
                      <a:pt x="133" y="256"/>
                      <a:pt x="133" y="256"/>
                      <a:pt x="133" y="256"/>
                    </a:cubicBezTo>
                    <a:cubicBezTo>
                      <a:pt x="149" y="245"/>
                      <a:pt x="153" y="223"/>
                      <a:pt x="142" y="207"/>
                    </a:cubicBezTo>
                    <a:cubicBezTo>
                      <a:pt x="138" y="201"/>
                      <a:pt x="133" y="197"/>
                      <a:pt x="128" y="195"/>
                    </a:cubicBezTo>
                    <a:cubicBezTo>
                      <a:pt x="111" y="157"/>
                      <a:pt x="200" y="117"/>
                      <a:pt x="211" y="112"/>
                    </a:cubicBezTo>
                    <a:cubicBezTo>
                      <a:pt x="211" y="112"/>
                      <a:pt x="211" y="112"/>
                      <a:pt x="211" y="112"/>
                    </a:cubicBezTo>
                    <a:cubicBezTo>
                      <a:pt x="211" y="112"/>
                      <a:pt x="211" y="112"/>
                      <a:pt x="212" y="112"/>
                    </a:cubicBezTo>
                    <a:cubicBezTo>
                      <a:pt x="212" y="112"/>
                      <a:pt x="212" y="112"/>
                      <a:pt x="212" y="112"/>
                    </a:cubicBezTo>
                    <a:cubicBezTo>
                      <a:pt x="212" y="112"/>
                      <a:pt x="212" y="112"/>
                      <a:pt x="212" y="112"/>
                    </a:cubicBezTo>
                    <a:cubicBezTo>
                      <a:pt x="223" y="106"/>
                      <a:pt x="310" y="61"/>
                      <a:pt x="329" y="97"/>
                    </a:cubicBezTo>
                    <a:cubicBezTo>
                      <a:pt x="328" y="103"/>
                      <a:pt x="328" y="109"/>
                      <a:pt x="330" y="116"/>
                    </a:cubicBezTo>
                    <a:cubicBezTo>
                      <a:pt x="335" y="134"/>
                      <a:pt x="355" y="145"/>
                      <a:pt x="374" y="139"/>
                    </a:cubicBezTo>
                    <a:cubicBezTo>
                      <a:pt x="429" y="121"/>
                      <a:pt x="429" y="121"/>
                      <a:pt x="429" y="121"/>
                    </a:cubicBezTo>
                    <a:cubicBezTo>
                      <a:pt x="447" y="116"/>
                      <a:pt x="458" y="96"/>
                      <a:pt x="452" y="77"/>
                    </a:cubicBezTo>
                    <a:cubicBezTo>
                      <a:pt x="452" y="76"/>
                      <a:pt x="451" y="76"/>
                      <a:pt x="451" y="75"/>
                    </a:cubicBezTo>
                    <a:cubicBezTo>
                      <a:pt x="451" y="74"/>
                      <a:pt x="432" y="15"/>
                      <a:pt x="35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9" name="Freeform 7"/>
              <p:cNvSpPr>
                <a:spLocks noEditPoints="1"/>
              </p:cNvSpPr>
              <p:nvPr/>
            </p:nvSpPr>
            <p:spPr bwMode="auto">
              <a:xfrm>
                <a:off x="180975" y="1273176"/>
                <a:ext cx="1270000" cy="828675"/>
              </a:xfrm>
              <a:custGeom>
                <a:avLst/>
                <a:gdLst>
                  <a:gd name="T0" fmla="*/ 442 w 445"/>
                  <a:gd name="T1" fmla="*/ 213 h 290"/>
                  <a:gd name="T2" fmla="*/ 313 w 445"/>
                  <a:gd name="T3" fmla="*/ 55 h 290"/>
                  <a:gd name="T4" fmla="*/ 313 w 445"/>
                  <a:gd name="T5" fmla="*/ 26 h 290"/>
                  <a:gd name="T6" fmla="*/ 262 w 445"/>
                  <a:gd name="T7" fmla="*/ 26 h 290"/>
                  <a:gd name="T8" fmla="*/ 183 w 445"/>
                  <a:gd name="T9" fmla="*/ 30 h 290"/>
                  <a:gd name="T10" fmla="*/ 157 w 445"/>
                  <a:gd name="T11" fmla="*/ 0 h 290"/>
                  <a:gd name="T12" fmla="*/ 132 w 445"/>
                  <a:gd name="T13" fmla="*/ 46 h 290"/>
                  <a:gd name="T14" fmla="*/ 132 w 445"/>
                  <a:gd name="T15" fmla="*/ 48 h 290"/>
                  <a:gd name="T16" fmla="*/ 132 w 445"/>
                  <a:gd name="T17" fmla="*/ 53 h 290"/>
                  <a:gd name="T18" fmla="*/ 3 w 445"/>
                  <a:gd name="T19" fmla="*/ 213 h 290"/>
                  <a:gd name="T20" fmla="*/ 0 w 445"/>
                  <a:gd name="T21" fmla="*/ 234 h 290"/>
                  <a:gd name="T22" fmla="*/ 0 w 445"/>
                  <a:gd name="T23" fmla="*/ 278 h 290"/>
                  <a:gd name="T24" fmla="*/ 433 w 445"/>
                  <a:gd name="T25" fmla="*/ 290 h 290"/>
                  <a:gd name="T26" fmla="*/ 445 w 445"/>
                  <a:gd name="T27" fmla="*/ 234 h 290"/>
                  <a:gd name="T28" fmla="*/ 445 w 445"/>
                  <a:gd name="T29" fmla="*/ 230 h 290"/>
                  <a:gd name="T30" fmla="*/ 175 w 445"/>
                  <a:gd name="T31" fmla="*/ 246 h 290"/>
                  <a:gd name="T32" fmla="*/ 146 w 445"/>
                  <a:gd name="T33" fmla="*/ 240 h 290"/>
                  <a:gd name="T34" fmla="*/ 153 w 445"/>
                  <a:gd name="T35" fmla="*/ 211 h 290"/>
                  <a:gd name="T36" fmla="*/ 181 w 445"/>
                  <a:gd name="T37" fmla="*/ 218 h 290"/>
                  <a:gd name="T38" fmla="*/ 181 w 445"/>
                  <a:gd name="T39" fmla="*/ 187 h 290"/>
                  <a:gd name="T40" fmla="*/ 153 w 445"/>
                  <a:gd name="T41" fmla="*/ 193 h 290"/>
                  <a:gd name="T42" fmla="*/ 146 w 445"/>
                  <a:gd name="T43" fmla="*/ 164 h 290"/>
                  <a:gd name="T44" fmla="*/ 175 w 445"/>
                  <a:gd name="T45" fmla="*/ 158 h 290"/>
                  <a:gd name="T46" fmla="*/ 181 w 445"/>
                  <a:gd name="T47" fmla="*/ 187 h 290"/>
                  <a:gd name="T48" fmla="*/ 175 w 445"/>
                  <a:gd name="T49" fmla="*/ 140 h 290"/>
                  <a:gd name="T50" fmla="*/ 146 w 445"/>
                  <a:gd name="T51" fmla="*/ 134 h 290"/>
                  <a:gd name="T52" fmla="*/ 153 w 445"/>
                  <a:gd name="T53" fmla="*/ 105 h 290"/>
                  <a:gd name="T54" fmla="*/ 181 w 445"/>
                  <a:gd name="T55" fmla="*/ 111 h 290"/>
                  <a:gd name="T56" fmla="*/ 240 w 445"/>
                  <a:gd name="T57" fmla="*/ 240 h 290"/>
                  <a:gd name="T58" fmla="*/ 211 w 445"/>
                  <a:gd name="T59" fmla="*/ 246 h 290"/>
                  <a:gd name="T60" fmla="*/ 205 w 445"/>
                  <a:gd name="T61" fmla="*/ 218 h 290"/>
                  <a:gd name="T62" fmla="*/ 234 w 445"/>
                  <a:gd name="T63" fmla="*/ 211 h 290"/>
                  <a:gd name="T64" fmla="*/ 240 w 445"/>
                  <a:gd name="T65" fmla="*/ 240 h 290"/>
                  <a:gd name="T66" fmla="*/ 234 w 445"/>
                  <a:gd name="T67" fmla="*/ 193 h 290"/>
                  <a:gd name="T68" fmla="*/ 205 w 445"/>
                  <a:gd name="T69" fmla="*/ 187 h 290"/>
                  <a:gd name="T70" fmla="*/ 211 w 445"/>
                  <a:gd name="T71" fmla="*/ 158 h 290"/>
                  <a:gd name="T72" fmla="*/ 240 w 445"/>
                  <a:gd name="T73" fmla="*/ 164 h 290"/>
                  <a:gd name="T74" fmla="*/ 240 w 445"/>
                  <a:gd name="T75" fmla="*/ 134 h 290"/>
                  <a:gd name="T76" fmla="*/ 211 w 445"/>
                  <a:gd name="T77" fmla="*/ 140 h 290"/>
                  <a:gd name="T78" fmla="*/ 205 w 445"/>
                  <a:gd name="T79" fmla="*/ 111 h 290"/>
                  <a:gd name="T80" fmla="*/ 234 w 445"/>
                  <a:gd name="T81" fmla="*/ 105 h 290"/>
                  <a:gd name="T82" fmla="*/ 240 w 445"/>
                  <a:gd name="T83" fmla="*/ 134 h 290"/>
                  <a:gd name="T84" fmla="*/ 292 w 445"/>
                  <a:gd name="T85" fmla="*/ 246 h 290"/>
                  <a:gd name="T86" fmla="*/ 263 w 445"/>
                  <a:gd name="T87" fmla="*/ 240 h 290"/>
                  <a:gd name="T88" fmla="*/ 269 w 445"/>
                  <a:gd name="T89" fmla="*/ 211 h 290"/>
                  <a:gd name="T90" fmla="*/ 298 w 445"/>
                  <a:gd name="T91" fmla="*/ 218 h 290"/>
                  <a:gd name="T92" fmla="*/ 298 w 445"/>
                  <a:gd name="T93" fmla="*/ 187 h 290"/>
                  <a:gd name="T94" fmla="*/ 269 w 445"/>
                  <a:gd name="T95" fmla="*/ 193 h 290"/>
                  <a:gd name="T96" fmla="*/ 263 w 445"/>
                  <a:gd name="T97" fmla="*/ 164 h 290"/>
                  <a:gd name="T98" fmla="*/ 292 w 445"/>
                  <a:gd name="T99" fmla="*/ 158 h 290"/>
                  <a:gd name="T100" fmla="*/ 298 w 445"/>
                  <a:gd name="T101" fmla="*/ 187 h 290"/>
                  <a:gd name="T102" fmla="*/ 292 w 445"/>
                  <a:gd name="T103" fmla="*/ 140 h 290"/>
                  <a:gd name="T104" fmla="*/ 263 w 445"/>
                  <a:gd name="T105" fmla="*/ 134 h 290"/>
                  <a:gd name="T106" fmla="*/ 269 w 445"/>
                  <a:gd name="T107" fmla="*/ 105 h 290"/>
                  <a:gd name="T108" fmla="*/ 298 w 445"/>
                  <a:gd name="T109" fmla="*/ 111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45" h="290">
                    <a:moveTo>
                      <a:pt x="445" y="230"/>
                    </a:moveTo>
                    <a:cubicBezTo>
                      <a:pt x="445" y="224"/>
                      <a:pt x="444" y="218"/>
                      <a:pt x="442" y="213"/>
                    </a:cubicBezTo>
                    <a:cubicBezTo>
                      <a:pt x="433" y="184"/>
                      <a:pt x="397" y="165"/>
                      <a:pt x="397" y="165"/>
                    </a:cubicBezTo>
                    <a:cubicBezTo>
                      <a:pt x="325" y="114"/>
                      <a:pt x="314" y="77"/>
                      <a:pt x="313" y="55"/>
                    </a:cubicBezTo>
                    <a:cubicBezTo>
                      <a:pt x="313" y="54"/>
                      <a:pt x="313" y="54"/>
                      <a:pt x="313" y="53"/>
                    </a:cubicBezTo>
                    <a:cubicBezTo>
                      <a:pt x="313" y="26"/>
                      <a:pt x="313" y="26"/>
                      <a:pt x="313" y="26"/>
                    </a:cubicBezTo>
                    <a:cubicBezTo>
                      <a:pt x="313" y="12"/>
                      <a:pt x="302" y="0"/>
                      <a:pt x="288" y="0"/>
                    </a:cubicBezTo>
                    <a:cubicBezTo>
                      <a:pt x="274" y="0"/>
                      <a:pt x="262" y="12"/>
                      <a:pt x="262" y="26"/>
                    </a:cubicBezTo>
                    <a:cubicBezTo>
                      <a:pt x="262" y="29"/>
                      <a:pt x="262" y="29"/>
                      <a:pt x="262" y="29"/>
                    </a:cubicBezTo>
                    <a:cubicBezTo>
                      <a:pt x="220" y="42"/>
                      <a:pt x="193" y="34"/>
                      <a:pt x="183" y="30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83" y="12"/>
                      <a:pt x="172" y="0"/>
                      <a:pt x="157" y="0"/>
                    </a:cubicBezTo>
                    <a:cubicBezTo>
                      <a:pt x="143" y="0"/>
                      <a:pt x="132" y="12"/>
                      <a:pt x="132" y="26"/>
                    </a:cubicBezTo>
                    <a:cubicBezTo>
                      <a:pt x="132" y="46"/>
                      <a:pt x="132" y="46"/>
                      <a:pt x="132" y="46"/>
                    </a:cubicBezTo>
                    <a:cubicBezTo>
                      <a:pt x="131" y="46"/>
                      <a:pt x="131" y="46"/>
                      <a:pt x="131" y="46"/>
                    </a:cubicBezTo>
                    <a:cubicBezTo>
                      <a:pt x="131" y="46"/>
                      <a:pt x="132" y="47"/>
                      <a:pt x="132" y="48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1" y="73"/>
                      <a:pt x="122" y="113"/>
                      <a:pt x="48" y="165"/>
                    </a:cubicBezTo>
                    <a:cubicBezTo>
                      <a:pt x="48" y="165"/>
                      <a:pt x="11" y="184"/>
                      <a:pt x="3" y="213"/>
                    </a:cubicBezTo>
                    <a:cubicBezTo>
                      <a:pt x="1" y="218"/>
                      <a:pt x="0" y="224"/>
                      <a:pt x="0" y="230"/>
                    </a:cubicBezTo>
                    <a:cubicBezTo>
                      <a:pt x="0" y="231"/>
                      <a:pt x="0" y="232"/>
                      <a:pt x="0" y="234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0" y="278"/>
                      <a:pt x="0" y="278"/>
                      <a:pt x="0" y="278"/>
                    </a:cubicBezTo>
                    <a:cubicBezTo>
                      <a:pt x="0" y="285"/>
                      <a:pt x="6" y="290"/>
                      <a:pt x="12" y="290"/>
                    </a:cubicBezTo>
                    <a:cubicBezTo>
                      <a:pt x="433" y="290"/>
                      <a:pt x="433" y="290"/>
                      <a:pt x="433" y="290"/>
                    </a:cubicBezTo>
                    <a:cubicBezTo>
                      <a:pt x="439" y="290"/>
                      <a:pt x="445" y="285"/>
                      <a:pt x="445" y="278"/>
                    </a:cubicBezTo>
                    <a:cubicBezTo>
                      <a:pt x="445" y="234"/>
                      <a:pt x="445" y="234"/>
                      <a:pt x="445" y="234"/>
                    </a:cubicBezTo>
                    <a:cubicBezTo>
                      <a:pt x="445" y="234"/>
                      <a:pt x="445" y="234"/>
                      <a:pt x="445" y="234"/>
                    </a:cubicBezTo>
                    <a:cubicBezTo>
                      <a:pt x="445" y="232"/>
                      <a:pt x="445" y="231"/>
                      <a:pt x="445" y="230"/>
                    </a:cubicBezTo>
                    <a:close/>
                    <a:moveTo>
                      <a:pt x="181" y="240"/>
                    </a:moveTo>
                    <a:cubicBezTo>
                      <a:pt x="181" y="244"/>
                      <a:pt x="179" y="246"/>
                      <a:pt x="175" y="246"/>
                    </a:cubicBezTo>
                    <a:cubicBezTo>
                      <a:pt x="153" y="246"/>
                      <a:pt x="153" y="246"/>
                      <a:pt x="153" y="246"/>
                    </a:cubicBezTo>
                    <a:cubicBezTo>
                      <a:pt x="149" y="246"/>
                      <a:pt x="146" y="244"/>
                      <a:pt x="146" y="240"/>
                    </a:cubicBezTo>
                    <a:cubicBezTo>
                      <a:pt x="146" y="218"/>
                      <a:pt x="146" y="218"/>
                      <a:pt x="146" y="218"/>
                    </a:cubicBezTo>
                    <a:cubicBezTo>
                      <a:pt x="146" y="214"/>
                      <a:pt x="149" y="211"/>
                      <a:pt x="153" y="211"/>
                    </a:cubicBezTo>
                    <a:cubicBezTo>
                      <a:pt x="175" y="211"/>
                      <a:pt x="175" y="211"/>
                      <a:pt x="175" y="211"/>
                    </a:cubicBezTo>
                    <a:cubicBezTo>
                      <a:pt x="179" y="211"/>
                      <a:pt x="181" y="214"/>
                      <a:pt x="181" y="218"/>
                    </a:cubicBezTo>
                    <a:lnTo>
                      <a:pt x="181" y="240"/>
                    </a:lnTo>
                    <a:close/>
                    <a:moveTo>
                      <a:pt x="181" y="187"/>
                    </a:moveTo>
                    <a:cubicBezTo>
                      <a:pt x="181" y="190"/>
                      <a:pt x="179" y="193"/>
                      <a:pt x="175" y="193"/>
                    </a:cubicBezTo>
                    <a:cubicBezTo>
                      <a:pt x="153" y="193"/>
                      <a:pt x="153" y="193"/>
                      <a:pt x="153" y="193"/>
                    </a:cubicBezTo>
                    <a:cubicBezTo>
                      <a:pt x="149" y="193"/>
                      <a:pt x="146" y="190"/>
                      <a:pt x="146" y="187"/>
                    </a:cubicBezTo>
                    <a:cubicBezTo>
                      <a:pt x="146" y="164"/>
                      <a:pt x="146" y="164"/>
                      <a:pt x="146" y="164"/>
                    </a:cubicBezTo>
                    <a:cubicBezTo>
                      <a:pt x="146" y="161"/>
                      <a:pt x="149" y="158"/>
                      <a:pt x="153" y="158"/>
                    </a:cubicBezTo>
                    <a:cubicBezTo>
                      <a:pt x="175" y="158"/>
                      <a:pt x="175" y="158"/>
                      <a:pt x="175" y="158"/>
                    </a:cubicBezTo>
                    <a:cubicBezTo>
                      <a:pt x="179" y="158"/>
                      <a:pt x="181" y="161"/>
                      <a:pt x="181" y="164"/>
                    </a:cubicBezTo>
                    <a:lnTo>
                      <a:pt x="181" y="187"/>
                    </a:lnTo>
                    <a:close/>
                    <a:moveTo>
                      <a:pt x="181" y="134"/>
                    </a:moveTo>
                    <a:cubicBezTo>
                      <a:pt x="181" y="137"/>
                      <a:pt x="179" y="140"/>
                      <a:pt x="175" y="140"/>
                    </a:cubicBezTo>
                    <a:cubicBezTo>
                      <a:pt x="153" y="140"/>
                      <a:pt x="153" y="140"/>
                      <a:pt x="153" y="140"/>
                    </a:cubicBezTo>
                    <a:cubicBezTo>
                      <a:pt x="149" y="140"/>
                      <a:pt x="146" y="137"/>
                      <a:pt x="146" y="134"/>
                    </a:cubicBezTo>
                    <a:cubicBezTo>
                      <a:pt x="146" y="111"/>
                      <a:pt x="146" y="111"/>
                      <a:pt x="146" y="111"/>
                    </a:cubicBezTo>
                    <a:cubicBezTo>
                      <a:pt x="146" y="108"/>
                      <a:pt x="149" y="105"/>
                      <a:pt x="153" y="105"/>
                    </a:cubicBezTo>
                    <a:cubicBezTo>
                      <a:pt x="175" y="105"/>
                      <a:pt x="175" y="105"/>
                      <a:pt x="175" y="105"/>
                    </a:cubicBezTo>
                    <a:cubicBezTo>
                      <a:pt x="179" y="105"/>
                      <a:pt x="181" y="108"/>
                      <a:pt x="181" y="111"/>
                    </a:cubicBezTo>
                    <a:lnTo>
                      <a:pt x="181" y="134"/>
                    </a:lnTo>
                    <a:close/>
                    <a:moveTo>
                      <a:pt x="240" y="240"/>
                    </a:moveTo>
                    <a:cubicBezTo>
                      <a:pt x="240" y="244"/>
                      <a:pt x="237" y="246"/>
                      <a:pt x="234" y="246"/>
                    </a:cubicBezTo>
                    <a:cubicBezTo>
                      <a:pt x="211" y="246"/>
                      <a:pt x="211" y="246"/>
                      <a:pt x="211" y="246"/>
                    </a:cubicBezTo>
                    <a:cubicBezTo>
                      <a:pt x="208" y="246"/>
                      <a:pt x="205" y="244"/>
                      <a:pt x="205" y="240"/>
                    </a:cubicBezTo>
                    <a:cubicBezTo>
                      <a:pt x="205" y="218"/>
                      <a:pt x="205" y="218"/>
                      <a:pt x="205" y="218"/>
                    </a:cubicBezTo>
                    <a:cubicBezTo>
                      <a:pt x="205" y="214"/>
                      <a:pt x="208" y="211"/>
                      <a:pt x="211" y="211"/>
                    </a:cubicBezTo>
                    <a:cubicBezTo>
                      <a:pt x="234" y="211"/>
                      <a:pt x="234" y="211"/>
                      <a:pt x="234" y="211"/>
                    </a:cubicBezTo>
                    <a:cubicBezTo>
                      <a:pt x="237" y="211"/>
                      <a:pt x="240" y="214"/>
                      <a:pt x="240" y="218"/>
                    </a:cubicBezTo>
                    <a:lnTo>
                      <a:pt x="240" y="240"/>
                    </a:lnTo>
                    <a:close/>
                    <a:moveTo>
                      <a:pt x="240" y="187"/>
                    </a:moveTo>
                    <a:cubicBezTo>
                      <a:pt x="240" y="190"/>
                      <a:pt x="237" y="193"/>
                      <a:pt x="234" y="193"/>
                    </a:cubicBezTo>
                    <a:cubicBezTo>
                      <a:pt x="211" y="193"/>
                      <a:pt x="211" y="193"/>
                      <a:pt x="211" y="193"/>
                    </a:cubicBezTo>
                    <a:cubicBezTo>
                      <a:pt x="208" y="193"/>
                      <a:pt x="205" y="190"/>
                      <a:pt x="205" y="187"/>
                    </a:cubicBezTo>
                    <a:cubicBezTo>
                      <a:pt x="205" y="164"/>
                      <a:pt x="205" y="164"/>
                      <a:pt x="205" y="164"/>
                    </a:cubicBezTo>
                    <a:cubicBezTo>
                      <a:pt x="205" y="161"/>
                      <a:pt x="208" y="158"/>
                      <a:pt x="211" y="158"/>
                    </a:cubicBezTo>
                    <a:cubicBezTo>
                      <a:pt x="234" y="158"/>
                      <a:pt x="234" y="158"/>
                      <a:pt x="234" y="158"/>
                    </a:cubicBezTo>
                    <a:cubicBezTo>
                      <a:pt x="237" y="158"/>
                      <a:pt x="240" y="161"/>
                      <a:pt x="240" y="164"/>
                    </a:cubicBezTo>
                    <a:lnTo>
                      <a:pt x="240" y="187"/>
                    </a:lnTo>
                    <a:close/>
                    <a:moveTo>
                      <a:pt x="240" y="134"/>
                    </a:moveTo>
                    <a:cubicBezTo>
                      <a:pt x="240" y="137"/>
                      <a:pt x="237" y="140"/>
                      <a:pt x="234" y="140"/>
                    </a:cubicBezTo>
                    <a:cubicBezTo>
                      <a:pt x="211" y="140"/>
                      <a:pt x="211" y="140"/>
                      <a:pt x="211" y="140"/>
                    </a:cubicBezTo>
                    <a:cubicBezTo>
                      <a:pt x="208" y="140"/>
                      <a:pt x="205" y="137"/>
                      <a:pt x="205" y="134"/>
                    </a:cubicBez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05" y="108"/>
                      <a:pt x="208" y="105"/>
                      <a:pt x="211" y="105"/>
                    </a:cubicBezTo>
                    <a:cubicBezTo>
                      <a:pt x="234" y="105"/>
                      <a:pt x="234" y="105"/>
                      <a:pt x="234" y="105"/>
                    </a:cubicBezTo>
                    <a:cubicBezTo>
                      <a:pt x="237" y="105"/>
                      <a:pt x="240" y="108"/>
                      <a:pt x="240" y="111"/>
                    </a:cubicBezTo>
                    <a:lnTo>
                      <a:pt x="240" y="134"/>
                    </a:lnTo>
                    <a:close/>
                    <a:moveTo>
                      <a:pt x="298" y="240"/>
                    </a:moveTo>
                    <a:cubicBezTo>
                      <a:pt x="298" y="244"/>
                      <a:pt x="296" y="246"/>
                      <a:pt x="292" y="246"/>
                    </a:cubicBezTo>
                    <a:cubicBezTo>
                      <a:pt x="269" y="246"/>
                      <a:pt x="269" y="246"/>
                      <a:pt x="269" y="246"/>
                    </a:cubicBezTo>
                    <a:cubicBezTo>
                      <a:pt x="266" y="246"/>
                      <a:pt x="263" y="244"/>
                      <a:pt x="263" y="240"/>
                    </a:cubicBezTo>
                    <a:cubicBezTo>
                      <a:pt x="263" y="218"/>
                      <a:pt x="263" y="218"/>
                      <a:pt x="263" y="218"/>
                    </a:cubicBezTo>
                    <a:cubicBezTo>
                      <a:pt x="263" y="214"/>
                      <a:pt x="266" y="211"/>
                      <a:pt x="269" y="211"/>
                    </a:cubicBezTo>
                    <a:cubicBezTo>
                      <a:pt x="292" y="211"/>
                      <a:pt x="292" y="211"/>
                      <a:pt x="292" y="211"/>
                    </a:cubicBezTo>
                    <a:cubicBezTo>
                      <a:pt x="296" y="211"/>
                      <a:pt x="298" y="214"/>
                      <a:pt x="298" y="218"/>
                    </a:cubicBezTo>
                    <a:lnTo>
                      <a:pt x="298" y="240"/>
                    </a:lnTo>
                    <a:close/>
                    <a:moveTo>
                      <a:pt x="298" y="187"/>
                    </a:moveTo>
                    <a:cubicBezTo>
                      <a:pt x="298" y="190"/>
                      <a:pt x="296" y="193"/>
                      <a:pt x="292" y="193"/>
                    </a:cubicBezTo>
                    <a:cubicBezTo>
                      <a:pt x="269" y="193"/>
                      <a:pt x="269" y="193"/>
                      <a:pt x="269" y="193"/>
                    </a:cubicBezTo>
                    <a:cubicBezTo>
                      <a:pt x="266" y="193"/>
                      <a:pt x="263" y="190"/>
                      <a:pt x="263" y="187"/>
                    </a:cubicBezTo>
                    <a:cubicBezTo>
                      <a:pt x="263" y="164"/>
                      <a:pt x="263" y="164"/>
                      <a:pt x="263" y="164"/>
                    </a:cubicBezTo>
                    <a:cubicBezTo>
                      <a:pt x="263" y="161"/>
                      <a:pt x="266" y="158"/>
                      <a:pt x="269" y="158"/>
                    </a:cubicBezTo>
                    <a:cubicBezTo>
                      <a:pt x="292" y="158"/>
                      <a:pt x="292" y="158"/>
                      <a:pt x="292" y="158"/>
                    </a:cubicBezTo>
                    <a:cubicBezTo>
                      <a:pt x="296" y="158"/>
                      <a:pt x="298" y="161"/>
                      <a:pt x="298" y="164"/>
                    </a:cubicBezTo>
                    <a:lnTo>
                      <a:pt x="298" y="187"/>
                    </a:lnTo>
                    <a:close/>
                    <a:moveTo>
                      <a:pt x="298" y="134"/>
                    </a:moveTo>
                    <a:cubicBezTo>
                      <a:pt x="298" y="137"/>
                      <a:pt x="296" y="140"/>
                      <a:pt x="292" y="140"/>
                    </a:cubicBezTo>
                    <a:cubicBezTo>
                      <a:pt x="269" y="140"/>
                      <a:pt x="269" y="140"/>
                      <a:pt x="269" y="140"/>
                    </a:cubicBezTo>
                    <a:cubicBezTo>
                      <a:pt x="266" y="140"/>
                      <a:pt x="263" y="137"/>
                      <a:pt x="263" y="134"/>
                    </a:cubicBezTo>
                    <a:cubicBezTo>
                      <a:pt x="263" y="111"/>
                      <a:pt x="263" y="111"/>
                      <a:pt x="263" y="111"/>
                    </a:cubicBezTo>
                    <a:cubicBezTo>
                      <a:pt x="263" y="108"/>
                      <a:pt x="266" y="105"/>
                      <a:pt x="269" y="105"/>
                    </a:cubicBezTo>
                    <a:cubicBezTo>
                      <a:pt x="292" y="105"/>
                      <a:pt x="292" y="105"/>
                      <a:pt x="292" y="105"/>
                    </a:cubicBezTo>
                    <a:cubicBezTo>
                      <a:pt x="296" y="105"/>
                      <a:pt x="298" y="108"/>
                      <a:pt x="298" y="111"/>
                    </a:cubicBezTo>
                    <a:lnTo>
                      <a:pt x="298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0" name="Freeform 8"/>
              <p:cNvSpPr/>
              <p:nvPr/>
            </p:nvSpPr>
            <p:spPr bwMode="auto">
              <a:xfrm>
                <a:off x="1165225" y="1162051"/>
                <a:ext cx="157163" cy="150813"/>
              </a:xfrm>
              <a:custGeom>
                <a:avLst/>
                <a:gdLst>
                  <a:gd name="T0" fmla="*/ 31 w 99"/>
                  <a:gd name="T1" fmla="*/ 95 h 95"/>
                  <a:gd name="T2" fmla="*/ 0 w 99"/>
                  <a:gd name="T3" fmla="*/ 0 h 95"/>
                  <a:gd name="T4" fmla="*/ 99 w 99"/>
                  <a:gd name="T5" fmla="*/ 39 h 95"/>
                  <a:gd name="T6" fmla="*/ 31 w 99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95">
                    <a:moveTo>
                      <a:pt x="31" y="95"/>
                    </a:moveTo>
                    <a:lnTo>
                      <a:pt x="0" y="0"/>
                    </a:lnTo>
                    <a:lnTo>
                      <a:pt x="99" y="39"/>
                    </a:lnTo>
                    <a:lnTo>
                      <a:pt x="31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1" name="Freeform 9"/>
              <p:cNvSpPr>
                <a:spLocks noEditPoints="1"/>
              </p:cNvSpPr>
              <p:nvPr/>
            </p:nvSpPr>
            <p:spPr bwMode="auto">
              <a:xfrm>
                <a:off x="1162050" y="1155701"/>
                <a:ext cx="592138" cy="409575"/>
              </a:xfrm>
              <a:custGeom>
                <a:avLst/>
                <a:gdLst>
                  <a:gd name="T0" fmla="*/ 104 w 207"/>
                  <a:gd name="T1" fmla="*/ 0 h 143"/>
                  <a:gd name="T2" fmla="*/ 0 w 207"/>
                  <a:gd name="T3" fmla="*/ 71 h 143"/>
                  <a:gd name="T4" fmla="*/ 104 w 207"/>
                  <a:gd name="T5" fmla="*/ 143 h 143"/>
                  <a:gd name="T6" fmla="*/ 207 w 207"/>
                  <a:gd name="T7" fmla="*/ 71 h 143"/>
                  <a:gd name="T8" fmla="*/ 104 w 207"/>
                  <a:gd name="T9" fmla="*/ 0 h 143"/>
                  <a:gd name="T10" fmla="*/ 54 w 207"/>
                  <a:gd name="T11" fmla="*/ 85 h 143"/>
                  <a:gd name="T12" fmla="*/ 40 w 207"/>
                  <a:gd name="T13" fmla="*/ 71 h 143"/>
                  <a:gd name="T14" fmla="*/ 54 w 207"/>
                  <a:gd name="T15" fmla="*/ 57 h 143"/>
                  <a:gd name="T16" fmla="*/ 68 w 207"/>
                  <a:gd name="T17" fmla="*/ 71 h 143"/>
                  <a:gd name="T18" fmla="*/ 54 w 207"/>
                  <a:gd name="T19" fmla="*/ 85 h 143"/>
                  <a:gd name="T20" fmla="*/ 104 w 207"/>
                  <a:gd name="T21" fmla="*/ 85 h 143"/>
                  <a:gd name="T22" fmla="*/ 90 w 207"/>
                  <a:gd name="T23" fmla="*/ 71 h 143"/>
                  <a:gd name="T24" fmla="*/ 104 w 207"/>
                  <a:gd name="T25" fmla="*/ 57 h 143"/>
                  <a:gd name="T26" fmla="*/ 118 w 207"/>
                  <a:gd name="T27" fmla="*/ 71 h 143"/>
                  <a:gd name="T28" fmla="*/ 104 w 207"/>
                  <a:gd name="T29" fmla="*/ 85 h 143"/>
                  <a:gd name="T30" fmla="*/ 154 w 207"/>
                  <a:gd name="T31" fmla="*/ 85 h 143"/>
                  <a:gd name="T32" fmla="*/ 140 w 207"/>
                  <a:gd name="T33" fmla="*/ 71 h 143"/>
                  <a:gd name="T34" fmla="*/ 154 w 207"/>
                  <a:gd name="T35" fmla="*/ 57 h 143"/>
                  <a:gd name="T36" fmla="*/ 168 w 207"/>
                  <a:gd name="T37" fmla="*/ 71 h 143"/>
                  <a:gd name="T38" fmla="*/ 154 w 207"/>
                  <a:gd name="T39" fmla="*/ 8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7" h="143">
                    <a:moveTo>
                      <a:pt x="104" y="0"/>
                    </a:moveTo>
                    <a:cubicBezTo>
                      <a:pt x="47" y="0"/>
                      <a:pt x="0" y="32"/>
                      <a:pt x="0" y="71"/>
                    </a:cubicBezTo>
                    <a:cubicBezTo>
                      <a:pt x="0" y="111"/>
                      <a:pt x="47" y="143"/>
                      <a:pt x="104" y="143"/>
                    </a:cubicBezTo>
                    <a:cubicBezTo>
                      <a:pt x="161" y="143"/>
                      <a:pt x="207" y="111"/>
                      <a:pt x="207" y="71"/>
                    </a:cubicBezTo>
                    <a:cubicBezTo>
                      <a:pt x="207" y="32"/>
                      <a:pt x="161" y="0"/>
                      <a:pt x="104" y="0"/>
                    </a:cubicBezTo>
                    <a:close/>
                    <a:moveTo>
                      <a:pt x="54" y="85"/>
                    </a:moveTo>
                    <a:cubicBezTo>
                      <a:pt x="46" y="85"/>
                      <a:pt x="40" y="79"/>
                      <a:pt x="40" y="71"/>
                    </a:cubicBezTo>
                    <a:cubicBezTo>
                      <a:pt x="40" y="64"/>
                      <a:pt x="46" y="57"/>
                      <a:pt x="54" y="57"/>
                    </a:cubicBezTo>
                    <a:cubicBezTo>
                      <a:pt x="62" y="57"/>
                      <a:pt x="68" y="64"/>
                      <a:pt x="68" y="71"/>
                    </a:cubicBezTo>
                    <a:cubicBezTo>
                      <a:pt x="68" y="79"/>
                      <a:pt x="62" y="85"/>
                      <a:pt x="54" y="85"/>
                    </a:cubicBezTo>
                    <a:close/>
                    <a:moveTo>
                      <a:pt x="104" y="85"/>
                    </a:moveTo>
                    <a:cubicBezTo>
                      <a:pt x="96" y="85"/>
                      <a:pt x="90" y="79"/>
                      <a:pt x="90" y="71"/>
                    </a:cubicBezTo>
                    <a:cubicBezTo>
                      <a:pt x="90" y="64"/>
                      <a:pt x="96" y="57"/>
                      <a:pt x="104" y="57"/>
                    </a:cubicBezTo>
                    <a:cubicBezTo>
                      <a:pt x="112" y="57"/>
                      <a:pt x="118" y="64"/>
                      <a:pt x="118" y="71"/>
                    </a:cubicBezTo>
                    <a:cubicBezTo>
                      <a:pt x="118" y="79"/>
                      <a:pt x="112" y="85"/>
                      <a:pt x="104" y="85"/>
                    </a:cubicBezTo>
                    <a:close/>
                    <a:moveTo>
                      <a:pt x="154" y="85"/>
                    </a:moveTo>
                    <a:cubicBezTo>
                      <a:pt x="146" y="85"/>
                      <a:pt x="140" y="79"/>
                      <a:pt x="140" y="71"/>
                    </a:cubicBezTo>
                    <a:cubicBezTo>
                      <a:pt x="140" y="64"/>
                      <a:pt x="146" y="57"/>
                      <a:pt x="154" y="57"/>
                    </a:cubicBezTo>
                    <a:cubicBezTo>
                      <a:pt x="162" y="57"/>
                      <a:pt x="168" y="64"/>
                      <a:pt x="168" y="71"/>
                    </a:cubicBezTo>
                    <a:cubicBezTo>
                      <a:pt x="168" y="79"/>
                      <a:pt x="162" y="85"/>
                      <a:pt x="15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42" name="组合 241"/>
            <p:cNvGrpSpPr>
              <a:grpSpLocks noChangeAspect="1"/>
            </p:cNvGrpSpPr>
            <p:nvPr/>
          </p:nvGrpSpPr>
          <p:grpSpPr>
            <a:xfrm>
              <a:off x="5112045" y="2114125"/>
              <a:ext cx="216000" cy="242768"/>
              <a:chOff x="279401" y="2698750"/>
              <a:chExt cx="1473200" cy="1655763"/>
            </a:xfrm>
            <a:solidFill>
              <a:schemeClr val="bg1"/>
            </a:solidFill>
          </p:grpSpPr>
          <p:sp>
            <p:nvSpPr>
              <p:cNvPr id="243" name="Freeform 45"/>
              <p:cNvSpPr>
                <a:spLocks noEditPoints="1"/>
              </p:cNvSpPr>
              <p:nvPr/>
            </p:nvSpPr>
            <p:spPr bwMode="auto">
              <a:xfrm>
                <a:off x="279401" y="2884488"/>
                <a:ext cx="1473200" cy="1470025"/>
              </a:xfrm>
              <a:custGeom>
                <a:avLst/>
                <a:gdLst>
                  <a:gd name="T0" fmla="*/ 250 w 501"/>
                  <a:gd name="T1" fmla="*/ 0 h 501"/>
                  <a:gd name="T2" fmla="*/ 0 w 501"/>
                  <a:gd name="T3" fmla="*/ 251 h 501"/>
                  <a:gd name="T4" fmla="*/ 250 w 501"/>
                  <a:gd name="T5" fmla="*/ 501 h 501"/>
                  <a:gd name="T6" fmla="*/ 501 w 501"/>
                  <a:gd name="T7" fmla="*/ 251 h 501"/>
                  <a:gd name="T8" fmla="*/ 250 w 501"/>
                  <a:gd name="T9" fmla="*/ 0 h 501"/>
                  <a:gd name="T10" fmla="*/ 455 w 501"/>
                  <a:gd name="T11" fmla="*/ 267 h 501"/>
                  <a:gd name="T12" fmla="*/ 446 w 501"/>
                  <a:gd name="T13" fmla="*/ 267 h 501"/>
                  <a:gd name="T14" fmla="*/ 389 w 501"/>
                  <a:gd name="T15" fmla="*/ 390 h 501"/>
                  <a:gd name="T16" fmla="*/ 267 w 501"/>
                  <a:gd name="T17" fmla="*/ 447 h 501"/>
                  <a:gd name="T18" fmla="*/ 267 w 501"/>
                  <a:gd name="T19" fmla="*/ 455 h 501"/>
                  <a:gd name="T20" fmla="*/ 250 w 501"/>
                  <a:gd name="T21" fmla="*/ 471 h 501"/>
                  <a:gd name="T22" fmla="*/ 234 w 501"/>
                  <a:gd name="T23" fmla="*/ 455 h 501"/>
                  <a:gd name="T24" fmla="*/ 234 w 501"/>
                  <a:gd name="T25" fmla="*/ 447 h 501"/>
                  <a:gd name="T26" fmla="*/ 111 w 501"/>
                  <a:gd name="T27" fmla="*/ 390 h 501"/>
                  <a:gd name="T28" fmla="*/ 54 w 501"/>
                  <a:gd name="T29" fmla="*/ 267 h 501"/>
                  <a:gd name="T30" fmla="*/ 46 w 501"/>
                  <a:gd name="T31" fmla="*/ 267 h 501"/>
                  <a:gd name="T32" fmla="*/ 30 w 501"/>
                  <a:gd name="T33" fmla="*/ 251 h 501"/>
                  <a:gd name="T34" fmla="*/ 46 w 501"/>
                  <a:gd name="T35" fmla="*/ 234 h 501"/>
                  <a:gd name="T36" fmla="*/ 54 w 501"/>
                  <a:gd name="T37" fmla="*/ 234 h 501"/>
                  <a:gd name="T38" fmla="*/ 111 w 501"/>
                  <a:gd name="T39" fmla="*/ 111 h 501"/>
                  <a:gd name="T40" fmla="*/ 234 w 501"/>
                  <a:gd name="T41" fmla="*/ 54 h 501"/>
                  <a:gd name="T42" fmla="*/ 234 w 501"/>
                  <a:gd name="T43" fmla="*/ 46 h 501"/>
                  <a:gd name="T44" fmla="*/ 250 w 501"/>
                  <a:gd name="T45" fmla="*/ 30 h 501"/>
                  <a:gd name="T46" fmla="*/ 267 w 501"/>
                  <a:gd name="T47" fmla="*/ 46 h 501"/>
                  <a:gd name="T48" fmla="*/ 267 w 501"/>
                  <a:gd name="T49" fmla="*/ 54 h 501"/>
                  <a:gd name="T50" fmla="*/ 389 w 501"/>
                  <a:gd name="T51" fmla="*/ 111 h 501"/>
                  <a:gd name="T52" fmla="*/ 446 w 501"/>
                  <a:gd name="T53" fmla="*/ 234 h 501"/>
                  <a:gd name="T54" fmla="*/ 455 w 501"/>
                  <a:gd name="T55" fmla="*/ 234 h 501"/>
                  <a:gd name="T56" fmla="*/ 471 w 501"/>
                  <a:gd name="T57" fmla="*/ 251 h 501"/>
                  <a:gd name="T58" fmla="*/ 455 w 501"/>
                  <a:gd name="T59" fmla="*/ 267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01" h="501">
                    <a:moveTo>
                      <a:pt x="250" y="0"/>
                    </a:moveTo>
                    <a:cubicBezTo>
                      <a:pt x="112" y="0"/>
                      <a:pt x="0" y="112"/>
                      <a:pt x="0" y="251"/>
                    </a:cubicBezTo>
                    <a:cubicBezTo>
                      <a:pt x="0" y="389"/>
                      <a:pt x="112" y="501"/>
                      <a:pt x="250" y="501"/>
                    </a:cubicBezTo>
                    <a:cubicBezTo>
                      <a:pt x="389" y="501"/>
                      <a:pt x="501" y="389"/>
                      <a:pt x="501" y="251"/>
                    </a:cubicBezTo>
                    <a:cubicBezTo>
                      <a:pt x="501" y="112"/>
                      <a:pt x="389" y="0"/>
                      <a:pt x="250" y="0"/>
                    </a:cubicBezTo>
                    <a:close/>
                    <a:moveTo>
                      <a:pt x="455" y="267"/>
                    </a:moveTo>
                    <a:cubicBezTo>
                      <a:pt x="446" y="267"/>
                      <a:pt x="446" y="267"/>
                      <a:pt x="446" y="267"/>
                    </a:cubicBezTo>
                    <a:cubicBezTo>
                      <a:pt x="442" y="315"/>
                      <a:pt x="421" y="358"/>
                      <a:pt x="389" y="390"/>
                    </a:cubicBezTo>
                    <a:cubicBezTo>
                      <a:pt x="357" y="422"/>
                      <a:pt x="315" y="443"/>
                      <a:pt x="267" y="447"/>
                    </a:cubicBezTo>
                    <a:cubicBezTo>
                      <a:pt x="267" y="455"/>
                      <a:pt x="267" y="455"/>
                      <a:pt x="267" y="455"/>
                    </a:cubicBezTo>
                    <a:cubicBezTo>
                      <a:pt x="267" y="464"/>
                      <a:pt x="259" y="471"/>
                      <a:pt x="250" y="471"/>
                    </a:cubicBezTo>
                    <a:cubicBezTo>
                      <a:pt x="241" y="471"/>
                      <a:pt x="234" y="464"/>
                      <a:pt x="234" y="455"/>
                    </a:cubicBezTo>
                    <a:cubicBezTo>
                      <a:pt x="234" y="447"/>
                      <a:pt x="234" y="447"/>
                      <a:pt x="234" y="447"/>
                    </a:cubicBezTo>
                    <a:cubicBezTo>
                      <a:pt x="186" y="443"/>
                      <a:pt x="143" y="422"/>
                      <a:pt x="111" y="390"/>
                    </a:cubicBezTo>
                    <a:cubicBezTo>
                      <a:pt x="79" y="358"/>
                      <a:pt x="58" y="315"/>
                      <a:pt x="54" y="267"/>
                    </a:cubicBezTo>
                    <a:cubicBezTo>
                      <a:pt x="46" y="267"/>
                      <a:pt x="46" y="267"/>
                      <a:pt x="46" y="267"/>
                    </a:cubicBezTo>
                    <a:cubicBezTo>
                      <a:pt x="37" y="267"/>
                      <a:pt x="30" y="260"/>
                      <a:pt x="30" y="251"/>
                    </a:cubicBezTo>
                    <a:cubicBezTo>
                      <a:pt x="30" y="241"/>
                      <a:pt x="37" y="234"/>
                      <a:pt x="46" y="234"/>
                    </a:cubicBezTo>
                    <a:cubicBezTo>
                      <a:pt x="54" y="234"/>
                      <a:pt x="54" y="234"/>
                      <a:pt x="54" y="234"/>
                    </a:cubicBezTo>
                    <a:cubicBezTo>
                      <a:pt x="58" y="186"/>
                      <a:pt x="79" y="143"/>
                      <a:pt x="111" y="111"/>
                    </a:cubicBezTo>
                    <a:cubicBezTo>
                      <a:pt x="143" y="79"/>
                      <a:pt x="186" y="58"/>
                      <a:pt x="234" y="54"/>
                    </a:cubicBezTo>
                    <a:cubicBezTo>
                      <a:pt x="234" y="46"/>
                      <a:pt x="234" y="46"/>
                      <a:pt x="234" y="46"/>
                    </a:cubicBezTo>
                    <a:cubicBezTo>
                      <a:pt x="234" y="37"/>
                      <a:pt x="241" y="30"/>
                      <a:pt x="250" y="30"/>
                    </a:cubicBezTo>
                    <a:cubicBezTo>
                      <a:pt x="259" y="30"/>
                      <a:pt x="267" y="37"/>
                      <a:pt x="267" y="46"/>
                    </a:cubicBezTo>
                    <a:cubicBezTo>
                      <a:pt x="267" y="54"/>
                      <a:pt x="267" y="54"/>
                      <a:pt x="267" y="54"/>
                    </a:cubicBezTo>
                    <a:cubicBezTo>
                      <a:pt x="315" y="58"/>
                      <a:pt x="357" y="79"/>
                      <a:pt x="389" y="111"/>
                    </a:cubicBezTo>
                    <a:cubicBezTo>
                      <a:pt x="421" y="143"/>
                      <a:pt x="442" y="186"/>
                      <a:pt x="446" y="234"/>
                    </a:cubicBezTo>
                    <a:cubicBezTo>
                      <a:pt x="455" y="234"/>
                      <a:pt x="455" y="234"/>
                      <a:pt x="455" y="234"/>
                    </a:cubicBezTo>
                    <a:cubicBezTo>
                      <a:pt x="464" y="234"/>
                      <a:pt x="471" y="241"/>
                      <a:pt x="471" y="251"/>
                    </a:cubicBezTo>
                    <a:cubicBezTo>
                      <a:pt x="471" y="260"/>
                      <a:pt x="464" y="267"/>
                      <a:pt x="455" y="2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4" name="Freeform 46"/>
              <p:cNvSpPr/>
              <p:nvPr/>
            </p:nvSpPr>
            <p:spPr bwMode="auto">
              <a:xfrm>
                <a:off x="966788" y="3043238"/>
                <a:ext cx="96838" cy="117475"/>
              </a:xfrm>
              <a:custGeom>
                <a:avLst/>
                <a:gdLst>
                  <a:gd name="T0" fmla="*/ 16 w 33"/>
                  <a:gd name="T1" fmla="*/ 40 h 40"/>
                  <a:gd name="T2" fmla="*/ 33 w 33"/>
                  <a:gd name="T3" fmla="*/ 24 h 40"/>
                  <a:gd name="T4" fmla="*/ 33 w 33"/>
                  <a:gd name="T5" fmla="*/ 0 h 40"/>
                  <a:gd name="T6" fmla="*/ 16 w 33"/>
                  <a:gd name="T7" fmla="*/ 0 h 40"/>
                  <a:gd name="T8" fmla="*/ 0 w 33"/>
                  <a:gd name="T9" fmla="*/ 0 h 40"/>
                  <a:gd name="T10" fmla="*/ 0 w 33"/>
                  <a:gd name="T11" fmla="*/ 24 h 40"/>
                  <a:gd name="T12" fmla="*/ 16 w 33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0">
                    <a:moveTo>
                      <a:pt x="16" y="40"/>
                    </a:moveTo>
                    <a:cubicBezTo>
                      <a:pt x="25" y="40"/>
                      <a:pt x="33" y="33"/>
                      <a:pt x="33" y="24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7" y="0"/>
                      <a:pt x="22" y="0"/>
                      <a:pt x="16" y="0"/>
                    </a:cubicBezTo>
                    <a:cubicBezTo>
                      <a:pt x="11" y="0"/>
                      <a:pt x="5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3"/>
                      <a:pt x="7" y="40"/>
                      <a:pt x="16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5" name="Freeform 47"/>
              <p:cNvSpPr/>
              <p:nvPr/>
            </p:nvSpPr>
            <p:spPr bwMode="auto">
              <a:xfrm>
                <a:off x="966788" y="4079875"/>
                <a:ext cx="96838" cy="115888"/>
              </a:xfrm>
              <a:custGeom>
                <a:avLst/>
                <a:gdLst>
                  <a:gd name="T0" fmla="*/ 16 w 33"/>
                  <a:gd name="T1" fmla="*/ 0 h 40"/>
                  <a:gd name="T2" fmla="*/ 0 w 33"/>
                  <a:gd name="T3" fmla="*/ 17 h 40"/>
                  <a:gd name="T4" fmla="*/ 0 w 33"/>
                  <a:gd name="T5" fmla="*/ 40 h 40"/>
                  <a:gd name="T6" fmla="*/ 16 w 33"/>
                  <a:gd name="T7" fmla="*/ 40 h 40"/>
                  <a:gd name="T8" fmla="*/ 33 w 33"/>
                  <a:gd name="T9" fmla="*/ 40 h 40"/>
                  <a:gd name="T10" fmla="*/ 33 w 33"/>
                  <a:gd name="T11" fmla="*/ 17 h 40"/>
                  <a:gd name="T12" fmla="*/ 16 w 33"/>
                  <a:gd name="T1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0">
                    <a:moveTo>
                      <a:pt x="16" y="0"/>
                    </a:moveTo>
                    <a:cubicBezTo>
                      <a:pt x="7" y="0"/>
                      <a:pt x="0" y="7"/>
                      <a:pt x="0" y="1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5" y="40"/>
                      <a:pt x="11" y="40"/>
                      <a:pt x="16" y="40"/>
                    </a:cubicBezTo>
                    <a:cubicBezTo>
                      <a:pt x="22" y="40"/>
                      <a:pt x="27" y="40"/>
                      <a:pt x="33" y="4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7"/>
                      <a:pt x="25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6" name="Freeform 48"/>
              <p:cNvSpPr/>
              <p:nvPr/>
            </p:nvSpPr>
            <p:spPr bwMode="auto">
              <a:xfrm>
                <a:off x="434976" y="3571875"/>
                <a:ext cx="120650" cy="96838"/>
              </a:xfrm>
              <a:custGeom>
                <a:avLst/>
                <a:gdLst>
                  <a:gd name="T0" fmla="*/ 41 w 41"/>
                  <a:gd name="T1" fmla="*/ 17 h 33"/>
                  <a:gd name="T2" fmla="*/ 24 w 41"/>
                  <a:gd name="T3" fmla="*/ 0 h 33"/>
                  <a:gd name="T4" fmla="*/ 1 w 41"/>
                  <a:gd name="T5" fmla="*/ 0 h 33"/>
                  <a:gd name="T6" fmla="*/ 0 w 41"/>
                  <a:gd name="T7" fmla="*/ 17 h 33"/>
                  <a:gd name="T8" fmla="*/ 1 w 41"/>
                  <a:gd name="T9" fmla="*/ 33 h 33"/>
                  <a:gd name="T10" fmla="*/ 24 w 41"/>
                  <a:gd name="T11" fmla="*/ 33 h 33"/>
                  <a:gd name="T12" fmla="*/ 41 w 41"/>
                  <a:gd name="T13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33">
                    <a:moveTo>
                      <a:pt x="41" y="17"/>
                    </a:moveTo>
                    <a:cubicBezTo>
                      <a:pt x="41" y="7"/>
                      <a:pt x="33" y="0"/>
                      <a:pt x="2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6"/>
                      <a:pt x="0" y="11"/>
                      <a:pt x="0" y="17"/>
                    </a:cubicBezTo>
                    <a:cubicBezTo>
                      <a:pt x="0" y="22"/>
                      <a:pt x="1" y="28"/>
                      <a:pt x="1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33" y="33"/>
                      <a:pt x="41" y="26"/>
                      <a:pt x="4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7" name="Freeform 49"/>
              <p:cNvSpPr/>
              <p:nvPr/>
            </p:nvSpPr>
            <p:spPr bwMode="auto">
              <a:xfrm>
                <a:off x="1474788" y="3571875"/>
                <a:ext cx="119063" cy="96838"/>
              </a:xfrm>
              <a:custGeom>
                <a:avLst/>
                <a:gdLst>
                  <a:gd name="T0" fmla="*/ 39 w 40"/>
                  <a:gd name="T1" fmla="*/ 0 h 33"/>
                  <a:gd name="T2" fmla="*/ 16 w 40"/>
                  <a:gd name="T3" fmla="*/ 0 h 33"/>
                  <a:gd name="T4" fmla="*/ 0 w 40"/>
                  <a:gd name="T5" fmla="*/ 17 h 33"/>
                  <a:gd name="T6" fmla="*/ 16 w 40"/>
                  <a:gd name="T7" fmla="*/ 33 h 33"/>
                  <a:gd name="T8" fmla="*/ 39 w 40"/>
                  <a:gd name="T9" fmla="*/ 33 h 33"/>
                  <a:gd name="T10" fmla="*/ 40 w 40"/>
                  <a:gd name="T11" fmla="*/ 17 h 33"/>
                  <a:gd name="T12" fmla="*/ 39 w 40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33">
                    <a:moveTo>
                      <a:pt x="3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7"/>
                    </a:cubicBezTo>
                    <a:cubicBezTo>
                      <a:pt x="0" y="26"/>
                      <a:pt x="7" y="33"/>
                      <a:pt x="16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40" y="28"/>
                      <a:pt x="40" y="22"/>
                      <a:pt x="40" y="17"/>
                    </a:cubicBezTo>
                    <a:cubicBezTo>
                      <a:pt x="40" y="11"/>
                      <a:pt x="40" y="6"/>
                      <a:pt x="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8" name="Oval 50"/>
              <p:cNvSpPr>
                <a:spLocks noChangeArrowheads="1"/>
              </p:cNvSpPr>
              <p:nvPr/>
            </p:nvSpPr>
            <p:spPr bwMode="auto">
              <a:xfrm>
                <a:off x="925513" y="3532188"/>
                <a:ext cx="176213" cy="1746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9" name="Freeform 51"/>
              <p:cNvSpPr>
                <a:spLocks noEditPoints="1"/>
              </p:cNvSpPr>
              <p:nvPr/>
            </p:nvSpPr>
            <p:spPr bwMode="auto">
              <a:xfrm>
                <a:off x="652463" y="3254375"/>
                <a:ext cx="723900" cy="730250"/>
              </a:xfrm>
              <a:custGeom>
                <a:avLst/>
                <a:gdLst>
                  <a:gd name="T0" fmla="*/ 106 w 246"/>
                  <a:gd name="T1" fmla="*/ 86 h 249"/>
                  <a:gd name="T2" fmla="*/ 109 w 246"/>
                  <a:gd name="T3" fmla="*/ 89 h 249"/>
                  <a:gd name="T4" fmla="*/ 123 w 246"/>
                  <a:gd name="T5" fmla="*/ 86 h 249"/>
                  <a:gd name="T6" fmla="*/ 162 w 246"/>
                  <a:gd name="T7" fmla="*/ 125 h 249"/>
                  <a:gd name="T8" fmla="*/ 159 w 246"/>
                  <a:gd name="T9" fmla="*/ 139 h 249"/>
                  <a:gd name="T10" fmla="*/ 162 w 246"/>
                  <a:gd name="T11" fmla="*/ 142 h 249"/>
                  <a:gd name="T12" fmla="*/ 246 w 246"/>
                  <a:gd name="T13" fmla="*/ 0 h 249"/>
                  <a:gd name="T14" fmla="*/ 106 w 246"/>
                  <a:gd name="T15" fmla="*/ 86 h 249"/>
                  <a:gd name="T16" fmla="*/ 123 w 246"/>
                  <a:gd name="T17" fmla="*/ 163 h 249"/>
                  <a:gd name="T18" fmla="*/ 84 w 246"/>
                  <a:gd name="T19" fmla="*/ 125 h 249"/>
                  <a:gd name="T20" fmla="*/ 87 w 246"/>
                  <a:gd name="T21" fmla="*/ 110 h 249"/>
                  <a:gd name="T22" fmla="*/ 85 w 246"/>
                  <a:gd name="T23" fmla="*/ 107 h 249"/>
                  <a:gd name="T24" fmla="*/ 0 w 246"/>
                  <a:gd name="T25" fmla="*/ 249 h 249"/>
                  <a:gd name="T26" fmla="*/ 140 w 246"/>
                  <a:gd name="T27" fmla="*/ 163 h 249"/>
                  <a:gd name="T28" fmla="*/ 138 w 246"/>
                  <a:gd name="T29" fmla="*/ 160 h 249"/>
                  <a:gd name="T30" fmla="*/ 123 w 246"/>
                  <a:gd name="T31" fmla="*/ 163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6" h="249">
                    <a:moveTo>
                      <a:pt x="106" y="86"/>
                    </a:moveTo>
                    <a:cubicBezTo>
                      <a:pt x="109" y="89"/>
                      <a:pt x="109" y="89"/>
                      <a:pt x="109" y="89"/>
                    </a:cubicBezTo>
                    <a:cubicBezTo>
                      <a:pt x="113" y="87"/>
                      <a:pt x="118" y="86"/>
                      <a:pt x="123" y="86"/>
                    </a:cubicBezTo>
                    <a:cubicBezTo>
                      <a:pt x="145" y="86"/>
                      <a:pt x="162" y="103"/>
                      <a:pt x="162" y="125"/>
                    </a:cubicBezTo>
                    <a:cubicBezTo>
                      <a:pt x="162" y="130"/>
                      <a:pt x="161" y="135"/>
                      <a:pt x="159" y="139"/>
                    </a:cubicBezTo>
                    <a:cubicBezTo>
                      <a:pt x="162" y="142"/>
                      <a:pt x="162" y="142"/>
                      <a:pt x="162" y="142"/>
                    </a:cubicBezTo>
                    <a:cubicBezTo>
                      <a:pt x="246" y="0"/>
                      <a:pt x="246" y="0"/>
                      <a:pt x="246" y="0"/>
                    </a:cubicBezTo>
                    <a:lnTo>
                      <a:pt x="106" y="86"/>
                    </a:lnTo>
                    <a:close/>
                    <a:moveTo>
                      <a:pt x="123" y="163"/>
                    </a:moveTo>
                    <a:cubicBezTo>
                      <a:pt x="102" y="163"/>
                      <a:pt x="84" y="146"/>
                      <a:pt x="84" y="125"/>
                    </a:cubicBezTo>
                    <a:cubicBezTo>
                      <a:pt x="84" y="119"/>
                      <a:pt x="86" y="114"/>
                      <a:pt x="87" y="110"/>
                    </a:cubicBezTo>
                    <a:cubicBezTo>
                      <a:pt x="85" y="107"/>
                      <a:pt x="85" y="107"/>
                      <a:pt x="85" y="107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140" y="163"/>
                      <a:pt x="140" y="163"/>
                      <a:pt x="140" y="163"/>
                    </a:cubicBezTo>
                    <a:cubicBezTo>
                      <a:pt x="138" y="160"/>
                      <a:pt x="138" y="160"/>
                      <a:pt x="138" y="160"/>
                    </a:cubicBezTo>
                    <a:cubicBezTo>
                      <a:pt x="133" y="162"/>
                      <a:pt x="128" y="163"/>
                      <a:pt x="123" y="1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0" name="Freeform 52"/>
              <p:cNvSpPr/>
              <p:nvPr/>
            </p:nvSpPr>
            <p:spPr bwMode="auto">
              <a:xfrm>
                <a:off x="935038" y="2698750"/>
                <a:ext cx="158750" cy="158750"/>
              </a:xfrm>
              <a:custGeom>
                <a:avLst/>
                <a:gdLst>
                  <a:gd name="T0" fmla="*/ 27 w 54"/>
                  <a:gd name="T1" fmla="*/ 0 h 54"/>
                  <a:gd name="T2" fmla="*/ 0 w 54"/>
                  <a:gd name="T3" fmla="*/ 27 h 54"/>
                  <a:gd name="T4" fmla="*/ 0 w 54"/>
                  <a:gd name="T5" fmla="*/ 54 h 54"/>
                  <a:gd name="T6" fmla="*/ 29 w 54"/>
                  <a:gd name="T7" fmla="*/ 52 h 54"/>
                  <a:gd name="T8" fmla="*/ 29 w 54"/>
                  <a:gd name="T9" fmla="*/ 52 h 54"/>
                  <a:gd name="T10" fmla="*/ 54 w 54"/>
                  <a:gd name="T11" fmla="*/ 53 h 54"/>
                  <a:gd name="T12" fmla="*/ 54 w 54"/>
                  <a:gd name="T13" fmla="*/ 27 h 54"/>
                  <a:gd name="T14" fmla="*/ 27 w 54"/>
                  <a:gd name="T1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4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3"/>
                      <a:pt x="19" y="52"/>
                      <a:pt x="29" y="52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38" y="52"/>
                      <a:pt x="46" y="52"/>
                      <a:pt x="54" y="53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1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51" name="Text Box 10"/>
          <p:cNvSpPr txBox="1">
            <a:spLocks noChangeArrowheads="1"/>
          </p:cNvSpPr>
          <p:nvPr/>
        </p:nvSpPr>
        <p:spPr bwMode="auto">
          <a:xfrm>
            <a:off x="768033" y="1963420"/>
            <a:ext cx="1606550" cy="10985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lvl="0" defTabSz="1087755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添加您的标题</a:t>
            </a:r>
          </a:p>
          <a:p>
            <a:pPr lvl="0" algn="just" defTabSz="1087755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52" name="Text Box 10"/>
          <p:cNvSpPr txBox="1">
            <a:spLocks noChangeArrowheads="1"/>
          </p:cNvSpPr>
          <p:nvPr/>
        </p:nvSpPr>
        <p:spPr bwMode="auto">
          <a:xfrm>
            <a:off x="768033" y="3458845"/>
            <a:ext cx="1606550" cy="10985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lvl="0" defTabSz="1087755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添加您的标题</a:t>
            </a:r>
          </a:p>
          <a:p>
            <a:pPr lvl="0" algn="just" defTabSz="1087755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grpSp>
        <p:nvGrpSpPr>
          <p:cNvPr id="253" name="组合 252"/>
          <p:cNvGrpSpPr>
            <a:grpSpLocks noChangeAspect="1"/>
          </p:cNvGrpSpPr>
          <p:nvPr/>
        </p:nvGrpSpPr>
        <p:grpSpPr>
          <a:xfrm>
            <a:off x="2500422" y="1983944"/>
            <a:ext cx="269999" cy="250553"/>
            <a:chOff x="5278438" y="2973388"/>
            <a:chExt cx="1344613" cy="1247775"/>
          </a:xfrm>
          <a:solidFill>
            <a:srgbClr val="F39554"/>
          </a:solidFill>
        </p:grpSpPr>
        <p:sp>
          <p:nvSpPr>
            <p:cNvPr id="254" name="Freeform 67"/>
            <p:cNvSpPr>
              <a:spLocks noEditPoints="1"/>
            </p:cNvSpPr>
            <p:nvPr/>
          </p:nvSpPr>
          <p:spPr bwMode="auto">
            <a:xfrm>
              <a:off x="5821363" y="2973388"/>
              <a:ext cx="801688" cy="806450"/>
            </a:xfrm>
            <a:custGeom>
              <a:avLst/>
              <a:gdLst>
                <a:gd name="T0" fmla="*/ 256 w 281"/>
                <a:gd name="T1" fmla="*/ 26 h 282"/>
                <a:gd name="T2" fmla="*/ 163 w 281"/>
                <a:gd name="T3" fmla="*/ 26 h 282"/>
                <a:gd name="T4" fmla="*/ 0 w 281"/>
                <a:gd name="T5" fmla="*/ 190 h 282"/>
                <a:gd name="T6" fmla="*/ 92 w 281"/>
                <a:gd name="T7" fmla="*/ 282 h 282"/>
                <a:gd name="T8" fmla="*/ 256 w 281"/>
                <a:gd name="T9" fmla="*/ 119 h 282"/>
                <a:gd name="T10" fmla="*/ 256 w 281"/>
                <a:gd name="T11" fmla="*/ 26 h 282"/>
                <a:gd name="T12" fmla="*/ 55 w 281"/>
                <a:gd name="T13" fmla="*/ 192 h 282"/>
                <a:gd name="T14" fmla="*/ 44 w 281"/>
                <a:gd name="T15" fmla="*/ 181 h 282"/>
                <a:gd name="T16" fmla="*/ 183 w 281"/>
                <a:gd name="T17" fmla="*/ 42 h 282"/>
                <a:gd name="T18" fmla="*/ 194 w 281"/>
                <a:gd name="T19" fmla="*/ 42 h 282"/>
                <a:gd name="T20" fmla="*/ 194 w 281"/>
                <a:gd name="T21" fmla="*/ 53 h 282"/>
                <a:gd name="T22" fmla="*/ 55 w 281"/>
                <a:gd name="T23" fmla="*/ 192 h 282"/>
                <a:gd name="T24" fmla="*/ 78 w 281"/>
                <a:gd name="T25" fmla="*/ 215 h 282"/>
                <a:gd name="T26" fmla="*/ 67 w 281"/>
                <a:gd name="T27" fmla="*/ 204 h 282"/>
                <a:gd name="T28" fmla="*/ 217 w 281"/>
                <a:gd name="T29" fmla="*/ 54 h 282"/>
                <a:gd name="T30" fmla="*/ 228 w 281"/>
                <a:gd name="T31" fmla="*/ 54 h 282"/>
                <a:gd name="T32" fmla="*/ 228 w 281"/>
                <a:gd name="T33" fmla="*/ 65 h 282"/>
                <a:gd name="T34" fmla="*/ 78 w 281"/>
                <a:gd name="T35" fmla="*/ 215 h 282"/>
                <a:gd name="T36" fmla="*/ 101 w 281"/>
                <a:gd name="T37" fmla="*/ 238 h 282"/>
                <a:gd name="T38" fmla="*/ 90 w 281"/>
                <a:gd name="T39" fmla="*/ 227 h 282"/>
                <a:gd name="T40" fmla="*/ 229 w 281"/>
                <a:gd name="T41" fmla="*/ 88 h 282"/>
                <a:gd name="T42" fmla="*/ 240 w 281"/>
                <a:gd name="T43" fmla="*/ 88 h 282"/>
                <a:gd name="T44" fmla="*/ 240 w 281"/>
                <a:gd name="T45" fmla="*/ 99 h 282"/>
                <a:gd name="T46" fmla="*/ 101 w 281"/>
                <a:gd name="T47" fmla="*/ 23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1" h="282">
                  <a:moveTo>
                    <a:pt x="256" y="26"/>
                  </a:moveTo>
                  <a:cubicBezTo>
                    <a:pt x="230" y="0"/>
                    <a:pt x="189" y="0"/>
                    <a:pt x="163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1" y="93"/>
                    <a:pt x="281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78A6B6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5" name="Freeform 68"/>
            <p:cNvSpPr/>
            <p:nvPr/>
          </p:nvSpPr>
          <p:spPr bwMode="auto">
            <a:xfrm>
              <a:off x="5375275" y="3662363"/>
              <a:ext cx="554038" cy="558800"/>
            </a:xfrm>
            <a:custGeom>
              <a:avLst/>
              <a:gdLst>
                <a:gd name="T0" fmla="*/ 227 w 349"/>
                <a:gd name="T1" fmla="*/ 209 h 352"/>
                <a:gd name="T2" fmla="*/ 210 w 349"/>
                <a:gd name="T3" fmla="*/ 193 h 352"/>
                <a:gd name="T4" fmla="*/ 349 w 349"/>
                <a:gd name="T5" fmla="*/ 54 h 352"/>
                <a:gd name="T6" fmla="*/ 295 w 349"/>
                <a:gd name="T7" fmla="*/ 0 h 352"/>
                <a:gd name="T8" fmla="*/ 156 w 349"/>
                <a:gd name="T9" fmla="*/ 139 h 352"/>
                <a:gd name="T10" fmla="*/ 142 w 349"/>
                <a:gd name="T11" fmla="*/ 125 h 352"/>
                <a:gd name="T12" fmla="*/ 110 w 349"/>
                <a:gd name="T13" fmla="*/ 141 h 352"/>
                <a:gd name="T14" fmla="*/ 0 w 349"/>
                <a:gd name="T15" fmla="*/ 317 h 352"/>
                <a:gd name="T16" fmla="*/ 32 w 349"/>
                <a:gd name="T17" fmla="*/ 352 h 352"/>
                <a:gd name="T18" fmla="*/ 207 w 349"/>
                <a:gd name="T19" fmla="*/ 242 h 352"/>
                <a:gd name="T20" fmla="*/ 227 w 349"/>
                <a:gd name="T21" fmla="*/ 20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9" h="352">
                  <a:moveTo>
                    <a:pt x="227" y="209"/>
                  </a:moveTo>
                  <a:lnTo>
                    <a:pt x="210" y="193"/>
                  </a:lnTo>
                  <a:lnTo>
                    <a:pt x="349" y="54"/>
                  </a:lnTo>
                  <a:lnTo>
                    <a:pt x="295" y="0"/>
                  </a:lnTo>
                  <a:lnTo>
                    <a:pt x="156" y="139"/>
                  </a:lnTo>
                  <a:lnTo>
                    <a:pt x="142" y="125"/>
                  </a:lnTo>
                  <a:lnTo>
                    <a:pt x="110" y="141"/>
                  </a:lnTo>
                  <a:lnTo>
                    <a:pt x="0" y="317"/>
                  </a:lnTo>
                  <a:lnTo>
                    <a:pt x="32" y="352"/>
                  </a:lnTo>
                  <a:lnTo>
                    <a:pt x="207" y="242"/>
                  </a:lnTo>
                  <a:lnTo>
                    <a:pt x="227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78A6B6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6" name="Freeform 69"/>
            <p:cNvSpPr/>
            <p:nvPr/>
          </p:nvSpPr>
          <p:spPr bwMode="auto">
            <a:xfrm>
              <a:off x="5278438" y="2986088"/>
              <a:ext cx="590550" cy="590550"/>
            </a:xfrm>
            <a:custGeom>
              <a:avLst/>
              <a:gdLst>
                <a:gd name="T0" fmla="*/ 104 w 207"/>
                <a:gd name="T1" fmla="*/ 0 h 207"/>
                <a:gd name="T2" fmla="*/ 78 w 207"/>
                <a:gd name="T3" fmla="*/ 3 h 207"/>
                <a:gd name="T4" fmla="*/ 81 w 207"/>
                <a:gd name="T5" fmla="*/ 5 h 207"/>
                <a:gd name="T6" fmla="*/ 118 w 207"/>
                <a:gd name="T7" fmla="*/ 43 h 207"/>
                <a:gd name="T8" fmla="*/ 118 w 207"/>
                <a:gd name="T9" fmla="*/ 112 h 207"/>
                <a:gd name="T10" fmla="*/ 49 w 207"/>
                <a:gd name="T11" fmla="*/ 112 h 207"/>
                <a:gd name="T12" fmla="*/ 12 w 207"/>
                <a:gd name="T13" fmla="*/ 74 h 207"/>
                <a:gd name="T14" fmla="*/ 7 w 207"/>
                <a:gd name="T15" fmla="*/ 68 h 207"/>
                <a:gd name="T16" fmla="*/ 0 w 207"/>
                <a:gd name="T17" fmla="*/ 103 h 207"/>
                <a:gd name="T18" fmla="*/ 104 w 207"/>
                <a:gd name="T19" fmla="*/ 207 h 207"/>
                <a:gd name="T20" fmla="*/ 207 w 207"/>
                <a:gd name="T21" fmla="*/ 103 h 207"/>
                <a:gd name="T22" fmla="*/ 104 w 207"/>
                <a:gd name="T2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7">
                  <a:moveTo>
                    <a:pt x="104" y="0"/>
                  </a:moveTo>
                  <a:cubicBezTo>
                    <a:pt x="95" y="0"/>
                    <a:pt x="86" y="1"/>
                    <a:pt x="78" y="3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37" y="62"/>
                    <a:pt x="137" y="93"/>
                    <a:pt x="118" y="112"/>
                  </a:cubicBezTo>
                  <a:cubicBezTo>
                    <a:pt x="99" y="131"/>
                    <a:pt x="68" y="131"/>
                    <a:pt x="49" y="11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2"/>
                    <a:pt x="8" y="70"/>
                    <a:pt x="7" y="68"/>
                  </a:cubicBezTo>
                  <a:cubicBezTo>
                    <a:pt x="3" y="79"/>
                    <a:pt x="0" y="91"/>
                    <a:pt x="0" y="103"/>
                  </a:cubicBezTo>
                  <a:cubicBezTo>
                    <a:pt x="0" y="161"/>
                    <a:pt x="47" y="207"/>
                    <a:pt x="104" y="207"/>
                  </a:cubicBezTo>
                  <a:cubicBezTo>
                    <a:pt x="161" y="207"/>
                    <a:pt x="207" y="161"/>
                    <a:pt x="207" y="103"/>
                  </a:cubicBezTo>
                  <a:cubicBezTo>
                    <a:pt x="207" y="46"/>
                    <a:pt x="161" y="0"/>
                    <a:pt x="1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78A6B6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7" name="Freeform 70"/>
            <p:cNvSpPr>
              <a:spLocks noEditPoints="1"/>
            </p:cNvSpPr>
            <p:nvPr/>
          </p:nvSpPr>
          <p:spPr bwMode="auto">
            <a:xfrm>
              <a:off x="6008688" y="3686176"/>
              <a:ext cx="531813" cy="531813"/>
            </a:xfrm>
            <a:custGeom>
              <a:avLst/>
              <a:gdLst>
                <a:gd name="T0" fmla="*/ 164 w 186"/>
                <a:gd name="T1" fmla="*/ 164 h 186"/>
                <a:gd name="T2" fmla="*/ 164 w 186"/>
                <a:gd name="T3" fmla="*/ 83 h 186"/>
                <a:gd name="T4" fmla="*/ 81 w 186"/>
                <a:gd name="T5" fmla="*/ 0 h 186"/>
                <a:gd name="T6" fmla="*/ 0 w 186"/>
                <a:gd name="T7" fmla="*/ 81 h 186"/>
                <a:gd name="T8" fmla="*/ 82 w 186"/>
                <a:gd name="T9" fmla="*/ 164 h 186"/>
                <a:gd name="T10" fmla="*/ 164 w 186"/>
                <a:gd name="T11" fmla="*/ 164 h 186"/>
                <a:gd name="T12" fmla="*/ 109 w 186"/>
                <a:gd name="T13" fmla="*/ 109 h 186"/>
                <a:gd name="T14" fmla="*/ 142 w 186"/>
                <a:gd name="T15" fmla="*/ 109 h 186"/>
                <a:gd name="T16" fmla="*/ 142 w 186"/>
                <a:gd name="T17" fmla="*/ 143 h 186"/>
                <a:gd name="T18" fmla="*/ 109 w 186"/>
                <a:gd name="T19" fmla="*/ 143 h 186"/>
                <a:gd name="T20" fmla="*/ 109 w 186"/>
                <a:gd name="T21" fmla="*/ 10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86">
                  <a:moveTo>
                    <a:pt x="164" y="164"/>
                  </a:moveTo>
                  <a:cubicBezTo>
                    <a:pt x="186" y="142"/>
                    <a:pt x="186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105" y="186"/>
                    <a:pt x="141" y="186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2" y="109"/>
                  </a:cubicBezTo>
                  <a:cubicBezTo>
                    <a:pt x="152" y="118"/>
                    <a:pt x="152" y="133"/>
                    <a:pt x="142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99" y="133"/>
                    <a:pt x="99" y="118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rgbClr val="78A6B6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8" name="Freeform 61"/>
          <p:cNvSpPr>
            <a:spLocks noChangeAspect="1"/>
          </p:cNvSpPr>
          <p:nvPr/>
        </p:nvSpPr>
        <p:spPr bwMode="auto">
          <a:xfrm>
            <a:off x="2500630" y="3511868"/>
            <a:ext cx="269875" cy="280988"/>
          </a:xfrm>
          <a:custGeom>
            <a:avLst/>
            <a:gdLst>
              <a:gd name="T0" fmla="*/ 99 w 137"/>
              <a:gd name="T1" fmla="*/ 57 h 142"/>
              <a:gd name="T2" fmla="*/ 137 w 137"/>
              <a:gd name="T3" fmla="*/ 57 h 142"/>
              <a:gd name="T4" fmla="*/ 76 w 137"/>
              <a:gd name="T5" fmla="*/ 4 h 142"/>
              <a:gd name="T6" fmla="*/ 69 w 137"/>
              <a:gd name="T7" fmla="*/ 0 h 142"/>
              <a:gd name="T8" fmla="*/ 62 w 137"/>
              <a:gd name="T9" fmla="*/ 4 h 142"/>
              <a:gd name="T10" fmla="*/ 0 w 137"/>
              <a:gd name="T11" fmla="*/ 57 h 142"/>
              <a:gd name="T12" fmla="*/ 39 w 137"/>
              <a:gd name="T13" fmla="*/ 57 h 142"/>
              <a:gd name="T14" fmla="*/ 62 w 137"/>
              <a:gd name="T15" fmla="*/ 4 h 142"/>
              <a:gd name="T16" fmla="*/ 62 w 137"/>
              <a:gd name="T17" fmla="*/ 5 h 142"/>
              <a:gd name="T18" fmla="*/ 43 w 137"/>
              <a:gd name="T19" fmla="*/ 57 h 142"/>
              <a:gd name="T20" fmla="*/ 64 w 137"/>
              <a:gd name="T21" fmla="*/ 57 h 142"/>
              <a:gd name="T22" fmla="*/ 64 w 137"/>
              <a:gd name="T23" fmla="*/ 122 h 142"/>
              <a:gd name="T24" fmla="*/ 64 w 137"/>
              <a:gd name="T25" fmla="*/ 125 h 142"/>
              <a:gd name="T26" fmla="*/ 64 w 137"/>
              <a:gd name="T27" fmla="*/ 130 h 142"/>
              <a:gd name="T28" fmla="*/ 76 w 137"/>
              <a:gd name="T29" fmla="*/ 142 h 142"/>
              <a:gd name="T30" fmla="*/ 87 w 137"/>
              <a:gd name="T31" fmla="*/ 130 h 142"/>
              <a:gd name="T32" fmla="*/ 87 w 137"/>
              <a:gd name="T33" fmla="*/ 125 h 142"/>
              <a:gd name="T34" fmla="*/ 79 w 137"/>
              <a:gd name="T35" fmla="*/ 125 h 142"/>
              <a:gd name="T36" fmla="*/ 79 w 137"/>
              <a:gd name="T37" fmla="*/ 127 h 142"/>
              <a:gd name="T38" fmla="*/ 79 w 137"/>
              <a:gd name="T39" fmla="*/ 129 h 142"/>
              <a:gd name="T40" fmla="*/ 76 w 137"/>
              <a:gd name="T41" fmla="*/ 133 h 142"/>
              <a:gd name="T42" fmla="*/ 72 w 137"/>
              <a:gd name="T43" fmla="*/ 129 h 142"/>
              <a:gd name="T44" fmla="*/ 72 w 137"/>
              <a:gd name="T45" fmla="*/ 127 h 142"/>
              <a:gd name="T46" fmla="*/ 72 w 137"/>
              <a:gd name="T47" fmla="*/ 125 h 142"/>
              <a:gd name="T48" fmla="*/ 72 w 137"/>
              <a:gd name="T49" fmla="*/ 111 h 142"/>
              <a:gd name="T50" fmla="*/ 72 w 137"/>
              <a:gd name="T51" fmla="*/ 57 h 142"/>
              <a:gd name="T52" fmla="*/ 94 w 137"/>
              <a:gd name="T53" fmla="*/ 57 h 142"/>
              <a:gd name="T54" fmla="*/ 76 w 137"/>
              <a:gd name="T55" fmla="*/ 5 h 142"/>
              <a:gd name="T56" fmla="*/ 76 w 137"/>
              <a:gd name="T57" fmla="*/ 4 h 142"/>
              <a:gd name="T58" fmla="*/ 99 w 137"/>
              <a:gd name="T59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7" h="142">
                <a:moveTo>
                  <a:pt x="99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0" y="28"/>
                  <a:pt x="105" y="7"/>
                  <a:pt x="76" y="4"/>
                </a:cubicBezTo>
                <a:cubicBezTo>
                  <a:pt x="74" y="1"/>
                  <a:pt x="72" y="0"/>
                  <a:pt x="69" y="0"/>
                </a:cubicBezTo>
                <a:cubicBezTo>
                  <a:pt x="66" y="0"/>
                  <a:pt x="64" y="1"/>
                  <a:pt x="62" y="4"/>
                </a:cubicBezTo>
                <a:cubicBezTo>
                  <a:pt x="32" y="6"/>
                  <a:pt x="7" y="28"/>
                  <a:pt x="0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24"/>
                  <a:pt x="58" y="7"/>
                  <a:pt x="62" y="4"/>
                </a:cubicBezTo>
                <a:cubicBezTo>
                  <a:pt x="62" y="4"/>
                  <a:pt x="62" y="5"/>
                  <a:pt x="62" y="5"/>
                </a:cubicBezTo>
                <a:cubicBezTo>
                  <a:pt x="41" y="31"/>
                  <a:pt x="43" y="57"/>
                  <a:pt x="43" y="57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122"/>
                  <a:pt x="64" y="122"/>
                  <a:pt x="64" y="122"/>
                </a:cubicBezTo>
                <a:cubicBezTo>
                  <a:pt x="64" y="125"/>
                  <a:pt x="64" y="125"/>
                  <a:pt x="64" y="125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36"/>
                  <a:pt x="69" y="142"/>
                  <a:pt x="76" y="142"/>
                </a:cubicBezTo>
                <a:cubicBezTo>
                  <a:pt x="82" y="142"/>
                  <a:pt x="87" y="136"/>
                  <a:pt x="87" y="130"/>
                </a:cubicBezTo>
                <a:cubicBezTo>
                  <a:pt x="87" y="125"/>
                  <a:pt x="87" y="125"/>
                  <a:pt x="87" y="125"/>
                </a:cubicBezTo>
                <a:cubicBezTo>
                  <a:pt x="79" y="125"/>
                  <a:pt x="79" y="125"/>
                  <a:pt x="79" y="125"/>
                </a:cubicBezTo>
                <a:cubicBezTo>
                  <a:pt x="79" y="127"/>
                  <a:pt x="79" y="127"/>
                  <a:pt x="79" y="127"/>
                </a:cubicBezTo>
                <a:cubicBezTo>
                  <a:pt x="79" y="129"/>
                  <a:pt x="79" y="129"/>
                  <a:pt x="79" y="129"/>
                </a:cubicBezTo>
                <a:cubicBezTo>
                  <a:pt x="79" y="131"/>
                  <a:pt x="78" y="133"/>
                  <a:pt x="76" y="133"/>
                </a:cubicBezTo>
                <a:cubicBezTo>
                  <a:pt x="74" y="133"/>
                  <a:pt x="72" y="131"/>
                  <a:pt x="72" y="129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5"/>
                  <a:pt x="72" y="125"/>
                  <a:pt x="72" y="125"/>
                </a:cubicBezTo>
                <a:cubicBezTo>
                  <a:pt x="72" y="111"/>
                  <a:pt x="72" y="111"/>
                  <a:pt x="72" y="111"/>
                </a:cubicBezTo>
                <a:cubicBezTo>
                  <a:pt x="72" y="57"/>
                  <a:pt x="72" y="57"/>
                  <a:pt x="72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7" y="31"/>
                  <a:pt x="76" y="5"/>
                </a:cubicBezTo>
                <a:cubicBezTo>
                  <a:pt x="76" y="5"/>
                  <a:pt x="76" y="4"/>
                  <a:pt x="76" y="4"/>
                </a:cubicBezTo>
                <a:cubicBezTo>
                  <a:pt x="80" y="7"/>
                  <a:pt x="99" y="24"/>
                  <a:pt x="99" y="57"/>
                </a:cubicBezTo>
                <a:close/>
              </a:path>
            </a:pathLst>
          </a:custGeom>
          <a:solidFill>
            <a:srgbClr val="E25A2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9" name="Text Box 10"/>
          <p:cNvSpPr txBox="1">
            <a:spLocks noChangeArrowheads="1"/>
          </p:cNvSpPr>
          <p:nvPr/>
        </p:nvSpPr>
        <p:spPr bwMode="auto">
          <a:xfrm>
            <a:off x="7009130" y="1977708"/>
            <a:ext cx="1604963" cy="10871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lvl="0" defTabSz="1087755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添加您的标题</a:t>
            </a:r>
          </a:p>
          <a:p>
            <a:pPr lvl="0" algn="just" defTabSz="1087755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60" name="Text Box 10"/>
          <p:cNvSpPr txBox="1">
            <a:spLocks noChangeArrowheads="1"/>
          </p:cNvSpPr>
          <p:nvPr/>
        </p:nvSpPr>
        <p:spPr bwMode="auto">
          <a:xfrm>
            <a:off x="7009130" y="3471545"/>
            <a:ext cx="1604963" cy="10985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lvl="0" defTabSz="1087755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添加您的标题</a:t>
            </a:r>
          </a:p>
          <a:p>
            <a:pPr lvl="0" algn="just" defTabSz="1087755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grpSp>
        <p:nvGrpSpPr>
          <p:cNvPr id="261" name="组合 260"/>
          <p:cNvGrpSpPr>
            <a:grpSpLocks noChangeAspect="1"/>
          </p:cNvGrpSpPr>
          <p:nvPr/>
        </p:nvGrpSpPr>
        <p:grpSpPr>
          <a:xfrm>
            <a:off x="6627127" y="1983960"/>
            <a:ext cx="270000" cy="303459"/>
            <a:chOff x="279401" y="2698750"/>
            <a:chExt cx="1473200" cy="1655763"/>
          </a:xfrm>
          <a:solidFill>
            <a:srgbClr val="E15C32"/>
          </a:solidFill>
        </p:grpSpPr>
        <p:sp>
          <p:nvSpPr>
            <p:cNvPr id="262" name="Freeform 45"/>
            <p:cNvSpPr>
              <a:spLocks noEditPoints="1"/>
            </p:cNvSpPr>
            <p:nvPr/>
          </p:nvSpPr>
          <p:spPr bwMode="auto">
            <a:xfrm>
              <a:off x="279401" y="2884488"/>
              <a:ext cx="1473200" cy="1470025"/>
            </a:xfrm>
            <a:custGeom>
              <a:avLst/>
              <a:gdLst>
                <a:gd name="T0" fmla="*/ 250 w 501"/>
                <a:gd name="T1" fmla="*/ 0 h 501"/>
                <a:gd name="T2" fmla="*/ 0 w 501"/>
                <a:gd name="T3" fmla="*/ 251 h 501"/>
                <a:gd name="T4" fmla="*/ 250 w 501"/>
                <a:gd name="T5" fmla="*/ 501 h 501"/>
                <a:gd name="T6" fmla="*/ 501 w 501"/>
                <a:gd name="T7" fmla="*/ 251 h 501"/>
                <a:gd name="T8" fmla="*/ 250 w 501"/>
                <a:gd name="T9" fmla="*/ 0 h 501"/>
                <a:gd name="T10" fmla="*/ 455 w 501"/>
                <a:gd name="T11" fmla="*/ 267 h 501"/>
                <a:gd name="T12" fmla="*/ 446 w 501"/>
                <a:gd name="T13" fmla="*/ 267 h 501"/>
                <a:gd name="T14" fmla="*/ 389 w 501"/>
                <a:gd name="T15" fmla="*/ 390 h 501"/>
                <a:gd name="T16" fmla="*/ 267 w 501"/>
                <a:gd name="T17" fmla="*/ 447 h 501"/>
                <a:gd name="T18" fmla="*/ 267 w 501"/>
                <a:gd name="T19" fmla="*/ 455 h 501"/>
                <a:gd name="T20" fmla="*/ 250 w 501"/>
                <a:gd name="T21" fmla="*/ 471 h 501"/>
                <a:gd name="T22" fmla="*/ 234 w 501"/>
                <a:gd name="T23" fmla="*/ 455 h 501"/>
                <a:gd name="T24" fmla="*/ 234 w 501"/>
                <a:gd name="T25" fmla="*/ 447 h 501"/>
                <a:gd name="T26" fmla="*/ 111 w 501"/>
                <a:gd name="T27" fmla="*/ 390 h 501"/>
                <a:gd name="T28" fmla="*/ 54 w 501"/>
                <a:gd name="T29" fmla="*/ 267 h 501"/>
                <a:gd name="T30" fmla="*/ 46 w 501"/>
                <a:gd name="T31" fmla="*/ 267 h 501"/>
                <a:gd name="T32" fmla="*/ 30 w 501"/>
                <a:gd name="T33" fmla="*/ 251 h 501"/>
                <a:gd name="T34" fmla="*/ 46 w 501"/>
                <a:gd name="T35" fmla="*/ 234 h 501"/>
                <a:gd name="T36" fmla="*/ 54 w 501"/>
                <a:gd name="T37" fmla="*/ 234 h 501"/>
                <a:gd name="T38" fmla="*/ 111 w 501"/>
                <a:gd name="T39" fmla="*/ 111 h 501"/>
                <a:gd name="T40" fmla="*/ 234 w 501"/>
                <a:gd name="T41" fmla="*/ 54 h 501"/>
                <a:gd name="T42" fmla="*/ 234 w 501"/>
                <a:gd name="T43" fmla="*/ 46 h 501"/>
                <a:gd name="T44" fmla="*/ 250 w 501"/>
                <a:gd name="T45" fmla="*/ 30 h 501"/>
                <a:gd name="T46" fmla="*/ 267 w 501"/>
                <a:gd name="T47" fmla="*/ 46 h 501"/>
                <a:gd name="T48" fmla="*/ 267 w 501"/>
                <a:gd name="T49" fmla="*/ 54 h 501"/>
                <a:gd name="T50" fmla="*/ 389 w 501"/>
                <a:gd name="T51" fmla="*/ 111 h 501"/>
                <a:gd name="T52" fmla="*/ 446 w 501"/>
                <a:gd name="T53" fmla="*/ 234 h 501"/>
                <a:gd name="T54" fmla="*/ 455 w 501"/>
                <a:gd name="T55" fmla="*/ 234 h 501"/>
                <a:gd name="T56" fmla="*/ 471 w 501"/>
                <a:gd name="T57" fmla="*/ 251 h 501"/>
                <a:gd name="T58" fmla="*/ 455 w 501"/>
                <a:gd name="T59" fmla="*/ 2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1" h="501">
                  <a:moveTo>
                    <a:pt x="250" y="0"/>
                  </a:moveTo>
                  <a:cubicBezTo>
                    <a:pt x="112" y="0"/>
                    <a:pt x="0" y="112"/>
                    <a:pt x="0" y="251"/>
                  </a:cubicBezTo>
                  <a:cubicBezTo>
                    <a:pt x="0" y="389"/>
                    <a:pt x="112" y="501"/>
                    <a:pt x="250" y="501"/>
                  </a:cubicBezTo>
                  <a:cubicBezTo>
                    <a:pt x="389" y="501"/>
                    <a:pt x="501" y="389"/>
                    <a:pt x="501" y="251"/>
                  </a:cubicBezTo>
                  <a:cubicBezTo>
                    <a:pt x="501" y="112"/>
                    <a:pt x="389" y="0"/>
                    <a:pt x="250" y="0"/>
                  </a:cubicBezTo>
                  <a:close/>
                  <a:moveTo>
                    <a:pt x="455" y="267"/>
                  </a:moveTo>
                  <a:cubicBezTo>
                    <a:pt x="446" y="267"/>
                    <a:pt x="446" y="267"/>
                    <a:pt x="446" y="267"/>
                  </a:cubicBezTo>
                  <a:cubicBezTo>
                    <a:pt x="442" y="315"/>
                    <a:pt x="421" y="358"/>
                    <a:pt x="389" y="390"/>
                  </a:cubicBezTo>
                  <a:cubicBezTo>
                    <a:pt x="357" y="422"/>
                    <a:pt x="315" y="443"/>
                    <a:pt x="267" y="447"/>
                  </a:cubicBezTo>
                  <a:cubicBezTo>
                    <a:pt x="267" y="455"/>
                    <a:pt x="267" y="455"/>
                    <a:pt x="267" y="455"/>
                  </a:cubicBezTo>
                  <a:cubicBezTo>
                    <a:pt x="267" y="464"/>
                    <a:pt x="259" y="471"/>
                    <a:pt x="250" y="471"/>
                  </a:cubicBezTo>
                  <a:cubicBezTo>
                    <a:pt x="241" y="471"/>
                    <a:pt x="234" y="464"/>
                    <a:pt x="234" y="455"/>
                  </a:cubicBezTo>
                  <a:cubicBezTo>
                    <a:pt x="234" y="447"/>
                    <a:pt x="234" y="447"/>
                    <a:pt x="234" y="447"/>
                  </a:cubicBezTo>
                  <a:cubicBezTo>
                    <a:pt x="186" y="443"/>
                    <a:pt x="143" y="422"/>
                    <a:pt x="111" y="390"/>
                  </a:cubicBezTo>
                  <a:cubicBezTo>
                    <a:pt x="79" y="358"/>
                    <a:pt x="58" y="315"/>
                    <a:pt x="54" y="267"/>
                  </a:cubicBezTo>
                  <a:cubicBezTo>
                    <a:pt x="46" y="267"/>
                    <a:pt x="46" y="267"/>
                    <a:pt x="46" y="267"/>
                  </a:cubicBezTo>
                  <a:cubicBezTo>
                    <a:pt x="37" y="267"/>
                    <a:pt x="30" y="260"/>
                    <a:pt x="30" y="251"/>
                  </a:cubicBezTo>
                  <a:cubicBezTo>
                    <a:pt x="30" y="241"/>
                    <a:pt x="37" y="234"/>
                    <a:pt x="46" y="234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8" y="186"/>
                    <a:pt x="79" y="143"/>
                    <a:pt x="111" y="111"/>
                  </a:cubicBezTo>
                  <a:cubicBezTo>
                    <a:pt x="143" y="79"/>
                    <a:pt x="186" y="58"/>
                    <a:pt x="234" y="54"/>
                  </a:cubicBezTo>
                  <a:cubicBezTo>
                    <a:pt x="234" y="46"/>
                    <a:pt x="234" y="46"/>
                    <a:pt x="234" y="46"/>
                  </a:cubicBezTo>
                  <a:cubicBezTo>
                    <a:pt x="234" y="37"/>
                    <a:pt x="241" y="30"/>
                    <a:pt x="250" y="30"/>
                  </a:cubicBezTo>
                  <a:cubicBezTo>
                    <a:pt x="259" y="30"/>
                    <a:pt x="267" y="37"/>
                    <a:pt x="267" y="46"/>
                  </a:cubicBezTo>
                  <a:cubicBezTo>
                    <a:pt x="267" y="54"/>
                    <a:pt x="267" y="54"/>
                    <a:pt x="267" y="54"/>
                  </a:cubicBezTo>
                  <a:cubicBezTo>
                    <a:pt x="315" y="58"/>
                    <a:pt x="357" y="79"/>
                    <a:pt x="389" y="111"/>
                  </a:cubicBezTo>
                  <a:cubicBezTo>
                    <a:pt x="421" y="143"/>
                    <a:pt x="442" y="186"/>
                    <a:pt x="446" y="234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64" y="234"/>
                    <a:pt x="471" y="241"/>
                    <a:pt x="471" y="251"/>
                  </a:cubicBezTo>
                  <a:cubicBezTo>
                    <a:pt x="471" y="260"/>
                    <a:pt x="464" y="267"/>
                    <a:pt x="455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3" name="Freeform 46"/>
            <p:cNvSpPr/>
            <p:nvPr/>
          </p:nvSpPr>
          <p:spPr bwMode="auto">
            <a:xfrm>
              <a:off x="966788" y="3043238"/>
              <a:ext cx="96838" cy="117475"/>
            </a:xfrm>
            <a:custGeom>
              <a:avLst/>
              <a:gdLst>
                <a:gd name="T0" fmla="*/ 16 w 33"/>
                <a:gd name="T1" fmla="*/ 40 h 40"/>
                <a:gd name="T2" fmla="*/ 33 w 33"/>
                <a:gd name="T3" fmla="*/ 24 h 40"/>
                <a:gd name="T4" fmla="*/ 33 w 33"/>
                <a:gd name="T5" fmla="*/ 0 h 40"/>
                <a:gd name="T6" fmla="*/ 16 w 33"/>
                <a:gd name="T7" fmla="*/ 0 h 40"/>
                <a:gd name="T8" fmla="*/ 0 w 33"/>
                <a:gd name="T9" fmla="*/ 0 h 40"/>
                <a:gd name="T10" fmla="*/ 0 w 33"/>
                <a:gd name="T11" fmla="*/ 24 h 40"/>
                <a:gd name="T12" fmla="*/ 16 w 33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40"/>
                  </a:moveTo>
                  <a:cubicBezTo>
                    <a:pt x="25" y="40"/>
                    <a:pt x="33" y="33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0"/>
                    <a:pt x="22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3"/>
                    <a:pt x="7" y="40"/>
                    <a:pt x="1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4" name="Freeform 47"/>
            <p:cNvSpPr/>
            <p:nvPr/>
          </p:nvSpPr>
          <p:spPr bwMode="auto">
            <a:xfrm>
              <a:off x="966788" y="4079875"/>
              <a:ext cx="96838" cy="115888"/>
            </a:xfrm>
            <a:custGeom>
              <a:avLst/>
              <a:gdLst>
                <a:gd name="T0" fmla="*/ 16 w 33"/>
                <a:gd name="T1" fmla="*/ 0 h 40"/>
                <a:gd name="T2" fmla="*/ 0 w 33"/>
                <a:gd name="T3" fmla="*/ 17 h 40"/>
                <a:gd name="T4" fmla="*/ 0 w 33"/>
                <a:gd name="T5" fmla="*/ 40 h 40"/>
                <a:gd name="T6" fmla="*/ 16 w 33"/>
                <a:gd name="T7" fmla="*/ 40 h 40"/>
                <a:gd name="T8" fmla="*/ 33 w 33"/>
                <a:gd name="T9" fmla="*/ 40 h 40"/>
                <a:gd name="T10" fmla="*/ 33 w 33"/>
                <a:gd name="T11" fmla="*/ 17 h 40"/>
                <a:gd name="T12" fmla="*/ 16 w 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1" y="40"/>
                    <a:pt x="16" y="40"/>
                  </a:cubicBezTo>
                  <a:cubicBezTo>
                    <a:pt x="22" y="40"/>
                    <a:pt x="27" y="40"/>
                    <a:pt x="33" y="4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5" name="Freeform 48"/>
            <p:cNvSpPr/>
            <p:nvPr/>
          </p:nvSpPr>
          <p:spPr bwMode="auto">
            <a:xfrm>
              <a:off x="434976" y="3571875"/>
              <a:ext cx="120650" cy="96838"/>
            </a:xfrm>
            <a:custGeom>
              <a:avLst/>
              <a:gdLst>
                <a:gd name="T0" fmla="*/ 41 w 41"/>
                <a:gd name="T1" fmla="*/ 17 h 33"/>
                <a:gd name="T2" fmla="*/ 24 w 41"/>
                <a:gd name="T3" fmla="*/ 0 h 33"/>
                <a:gd name="T4" fmla="*/ 1 w 41"/>
                <a:gd name="T5" fmla="*/ 0 h 33"/>
                <a:gd name="T6" fmla="*/ 0 w 41"/>
                <a:gd name="T7" fmla="*/ 17 h 33"/>
                <a:gd name="T8" fmla="*/ 1 w 41"/>
                <a:gd name="T9" fmla="*/ 33 h 33"/>
                <a:gd name="T10" fmla="*/ 24 w 41"/>
                <a:gd name="T11" fmla="*/ 33 h 33"/>
                <a:gd name="T12" fmla="*/ 41 w 41"/>
                <a:gd name="T1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1" y="17"/>
                  </a:moveTo>
                  <a:cubicBezTo>
                    <a:pt x="41" y="7"/>
                    <a:pt x="33" y="0"/>
                    <a:pt x="2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1"/>
                    <a:pt x="0" y="17"/>
                  </a:cubicBezTo>
                  <a:cubicBezTo>
                    <a:pt x="0" y="22"/>
                    <a:pt x="1" y="28"/>
                    <a:pt x="1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3" y="33"/>
                    <a:pt x="41" y="26"/>
                    <a:pt x="4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6" name="Freeform 49"/>
            <p:cNvSpPr/>
            <p:nvPr/>
          </p:nvSpPr>
          <p:spPr bwMode="auto">
            <a:xfrm>
              <a:off x="1474788" y="3571875"/>
              <a:ext cx="119063" cy="96838"/>
            </a:xfrm>
            <a:custGeom>
              <a:avLst/>
              <a:gdLst>
                <a:gd name="T0" fmla="*/ 39 w 40"/>
                <a:gd name="T1" fmla="*/ 0 h 33"/>
                <a:gd name="T2" fmla="*/ 16 w 40"/>
                <a:gd name="T3" fmla="*/ 0 h 33"/>
                <a:gd name="T4" fmla="*/ 0 w 40"/>
                <a:gd name="T5" fmla="*/ 17 h 33"/>
                <a:gd name="T6" fmla="*/ 16 w 40"/>
                <a:gd name="T7" fmla="*/ 33 h 33"/>
                <a:gd name="T8" fmla="*/ 39 w 40"/>
                <a:gd name="T9" fmla="*/ 33 h 33"/>
                <a:gd name="T10" fmla="*/ 40 w 40"/>
                <a:gd name="T11" fmla="*/ 17 h 33"/>
                <a:gd name="T12" fmla="*/ 39 w 40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3">
                  <a:moveTo>
                    <a:pt x="3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28"/>
                    <a:pt x="40" y="22"/>
                    <a:pt x="40" y="17"/>
                  </a:cubicBezTo>
                  <a:cubicBezTo>
                    <a:pt x="40" y="11"/>
                    <a:pt x="40" y="6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7" name="Oval 50"/>
            <p:cNvSpPr>
              <a:spLocks noChangeArrowheads="1"/>
            </p:cNvSpPr>
            <p:nvPr/>
          </p:nvSpPr>
          <p:spPr bwMode="auto">
            <a:xfrm>
              <a:off x="925513" y="3532188"/>
              <a:ext cx="176213" cy="174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8" name="Freeform 51"/>
            <p:cNvSpPr>
              <a:spLocks noEditPoints="1"/>
            </p:cNvSpPr>
            <p:nvPr/>
          </p:nvSpPr>
          <p:spPr bwMode="auto">
            <a:xfrm>
              <a:off x="652463" y="3254375"/>
              <a:ext cx="723900" cy="730250"/>
            </a:xfrm>
            <a:custGeom>
              <a:avLst/>
              <a:gdLst>
                <a:gd name="T0" fmla="*/ 106 w 246"/>
                <a:gd name="T1" fmla="*/ 86 h 249"/>
                <a:gd name="T2" fmla="*/ 109 w 246"/>
                <a:gd name="T3" fmla="*/ 89 h 249"/>
                <a:gd name="T4" fmla="*/ 123 w 246"/>
                <a:gd name="T5" fmla="*/ 86 h 249"/>
                <a:gd name="T6" fmla="*/ 162 w 246"/>
                <a:gd name="T7" fmla="*/ 125 h 249"/>
                <a:gd name="T8" fmla="*/ 159 w 246"/>
                <a:gd name="T9" fmla="*/ 139 h 249"/>
                <a:gd name="T10" fmla="*/ 162 w 246"/>
                <a:gd name="T11" fmla="*/ 142 h 249"/>
                <a:gd name="T12" fmla="*/ 246 w 246"/>
                <a:gd name="T13" fmla="*/ 0 h 249"/>
                <a:gd name="T14" fmla="*/ 106 w 246"/>
                <a:gd name="T15" fmla="*/ 86 h 249"/>
                <a:gd name="T16" fmla="*/ 123 w 246"/>
                <a:gd name="T17" fmla="*/ 163 h 249"/>
                <a:gd name="T18" fmla="*/ 84 w 246"/>
                <a:gd name="T19" fmla="*/ 125 h 249"/>
                <a:gd name="T20" fmla="*/ 87 w 246"/>
                <a:gd name="T21" fmla="*/ 110 h 249"/>
                <a:gd name="T22" fmla="*/ 85 w 246"/>
                <a:gd name="T23" fmla="*/ 107 h 249"/>
                <a:gd name="T24" fmla="*/ 0 w 246"/>
                <a:gd name="T25" fmla="*/ 249 h 249"/>
                <a:gd name="T26" fmla="*/ 140 w 246"/>
                <a:gd name="T27" fmla="*/ 163 h 249"/>
                <a:gd name="T28" fmla="*/ 138 w 246"/>
                <a:gd name="T29" fmla="*/ 160 h 249"/>
                <a:gd name="T30" fmla="*/ 123 w 246"/>
                <a:gd name="T31" fmla="*/ 16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6" h="249">
                  <a:moveTo>
                    <a:pt x="106" y="86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13" y="87"/>
                    <a:pt x="118" y="86"/>
                    <a:pt x="123" y="86"/>
                  </a:cubicBezTo>
                  <a:cubicBezTo>
                    <a:pt x="145" y="86"/>
                    <a:pt x="162" y="103"/>
                    <a:pt x="162" y="125"/>
                  </a:cubicBezTo>
                  <a:cubicBezTo>
                    <a:pt x="162" y="130"/>
                    <a:pt x="161" y="135"/>
                    <a:pt x="159" y="139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106" y="86"/>
                  </a:lnTo>
                  <a:close/>
                  <a:moveTo>
                    <a:pt x="123" y="163"/>
                  </a:moveTo>
                  <a:cubicBezTo>
                    <a:pt x="102" y="163"/>
                    <a:pt x="84" y="146"/>
                    <a:pt x="84" y="125"/>
                  </a:cubicBezTo>
                  <a:cubicBezTo>
                    <a:pt x="84" y="119"/>
                    <a:pt x="86" y="114"/>
                    <a:pt x="87" y="110"/>
                  </a:cubicBezTo>
                  <a:cubicBezTo>
                    <a:pt x="85" y="107"/>
                    <a:pt x="85" y="107"/>
                    <a:pt x="85" y="107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3" y="162"/>
                    <a:pt x="128" y="163"/>
                    <a:pt x="12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9" name="Freeform 52"/>
            <p:cNvSpPr/>
            <p:nvPr/>
          </p:nvSpPr>
          <p:spPr bwMode="auto">
            <a:xfrm>
              <a:off x="935038" y="2698750"/>
              <a:ext cx="158750" cy="158750"/>
            </a:xfrm>
            <a:custGeom>
              <a:avLst/>
              <a:gdLst>
                <a:gd name="T0" fmla="*/ 27 w 54"/>
                <a:gd name="T1" fmla="*/ 0 h 54"/>
                <a:gd name="T2" fmla="*/ 0 w 54"/>
                <a:gd name="T3" fmla="*/ 27 h 54"/>
                <a:gd name="T4" fmla="*/ 0 w 54"/>
                <a:gd name="T5" fmla="*/ 54 h 54"/>
                <a:gd name="T6" fmla="*/ 29 w 54"/>
                <a:gd name="T7" fmla="*/ 52 h 54"/>
                <a:gd name="T8" fmla="*/ 29 w 54"/>
                <a:gd name="T9" fmla="*/ 52 h 54"/>
                <a:gd name="T10" fmla="*/ 54 w 54"/>
                <a:gd name="T11" fmla="*/ 53 h 54"/>
                <a:gd name="T12" fmla="*/ 54 w 54"/>
                <a:gd name="T13" fmla="*/ 27 h 54"/>
                <a:gd name="T14" fmla="*/ 27 w 54"/>
                <a:gd name="T1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3"/>
                    <a:pt x="1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8" y="52"/>
                    <a:pt x="46" y="52"/>
                    <a:pt x="54" y="53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70" name="Group 24"/>
          <p:cNvGrpSpPr>
            <a:grpSpLocks noChangeAspect="1"/>
          </p:cNvGrpSpPr>
          <p:nvPr/>
        </p:nvGrpSpPr>
        <p:grpSpPr>
          <a:xfrm>
            <a:off x="6627127" y="3485855"/>
            <a:ext cx="270000" cy="304537"/>
            <a:chOff x="5513440" y="1766202"/>
            <a:chExt cx="429274" cy="484183"/>
          </a:xfrm>
          <a:solidFill>
            <a:srgbClr val="E34444"/>
          </a:solidFill>
        </p:grpSpPr>
        <p:sp>
          <p:nvSpPr>
            <p:cNvPr id="271" name="Freeform 147"/>
            <p:cNvSpPr/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2" name="Freeform 148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3" name="Freeform 149"/>
            <p:cNvSpPr/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1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23850" y="225241"/>
            <a:ext cx="2480310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2000" b="1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64490" y="531628"/>
            <a:ext cx="145288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000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</a:rPr>
              <a:t>YOUR OTHER TEXT HERE</a:t>
            </a:r>
          </a:p>
        </p:txBody>
      </p:sp>
      <p:grpSp>
        <p:nvGrpSpPr>
          <p:cNvPr id="7179" name="Group 9"/>
          <p:cNvGrpSpPr/>
          <p:nvPr/>
        </p:nvGrpSpPr>
        <p:grpSpPr bwMode="auto">
          <a:xfrm>
            <a:off x="0" y="299853"/>
            <a:ext cx="323850" cy="431800"/>
            <a:chOff x="0" y="0"/>
            <a:chExt cx="204" cy="318"/>
          </a:xfrm>
        </p:grpSpPr>
        <p:sp>
          <p:nvSpPr>
            <p:cNvPr id="7180" name="Rectangle 10"/>
            <p:cNvSpPr>
              <a:spLocks noChangeArrowheads="1"/>
            </p:cNvSpPr>
            <p:nvPr/>
          </p:nvSpPr>
          <p:spPr bwMode="auto">
            <a:xfrm>
              <a:off x="158" y="0"/>
              <a:ext cx="46" cy="318"/>
            </a:xfrm>
            <a:prstGeom prst="rect">
              <a:avLst/>
            </a:prstGeom>
            <a:solidFill>
              <a:srgbClr val="F395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7181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158" cy="318"/>
            </a:xfrm>
            <a:prstGeom prst="rect">
              <a:avLst/>
            </a:prstGeom>
            <a:solidFill>
              <a:srgbClr val="35254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  <p:grpSp>
        <p:nvGrpSpPr>
          <p:cNvPr id="274" name="组合 273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275" name="等腰三角形 274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6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/>
      <p:bldP spid="252" grpId="0"/>
      <p:bldP spid="259" grpId="0"/>
      <p:bldP spid="26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2571750"/>
            <a:ext cx="9144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2063750" y="1638300"/>
            <a:ext cx="5238750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900"/>
              </a:lnSpc>
              <a:defRPr/>
            </a:pP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t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35" name="文本框 13"/>
          <p:cNvSpPr txBox="1">
            <a:spLocks noChangeArrowheads="1"/>
          </p:cNvSpPr>
          <p:nvPr/>
        </p:nvSpPr>
        <p:spPr bwMode="auto">
          <a:xfrm>
            <a:off x="3437255" y="798195"/>
            <a:ext cx="2480310" cy="396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noProof="0" dirty="0" smtClean="0">
                <a:ln>
                  <a:noFill/>
                </a:ln>
                <a:solidFill>
                  <a:srgbClr val="352149"/>
                </a:solidFill>
                <a:effectLst/>
                <a:uLnTx/>
                <a:uFillTx/>
                <a:latin typeface="黑体" panose="02010600030101010101" charset="-122"/>
                <a:ea typeface="黑体" panose="02010600030101010101" charset="-122"/>
                <a:cs typeface="Open Sans" pitchFamily="34" charset="0"/>
                <a:sym typeface="+mn-ea"/>
              </a:rPr>
              <a:t>请在此输入您的标题</a:t>
            </a:r>
            <a:endParaRPr lang="en-US" altLang="en-US" sz="2000" b="1" noProof="0" dirty="0" smtClean="0">
              <a:ln>
                <a:noFill/>
              </a:ln>
              <a:solidFill>
                <a:srgbClr val="352149"/>
              </a:solidFill>
              <a:effectLst/>
              <a:uLnTx/>
              <a:uFillTx/>
              <a:latin typeface="黑体" panose="02010600030101010101" charset="-122"/>
              <a:ea typeface="黑体" panose="02010600030101010101" charset="-122"/>
              <a:cs typeface="Open Sans" pitchFamily="34" charset="0"/>
              <a:sym typeface="+mn-ea"/>
            </a:endParaRPr>
          </a:p>
        </p:txBody>
      </p:sp>
      <p:sp>
        <p:nvSpPr>
          <p:cNvPr id="36" name="文本框 66"/>
          <p:cNvSpPr txBox="1">
            <a:spLocks noChangeArrowheads="1"/>
          </p:cNvSpPr>
          <p:nvPr/>
        </p:nvSpPr>
        <p:spPr bwMode="auto">
          <a:xfrm>
            <a:off x="3378200" y="1131888"/>
            <a:ext cx="2555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37" name="任意多边形 36"/>
          <p:cNvSpPr/>
          <p:nvPr/>
        </p:nvSpPr>
        <p:spPr bwMode="auto">
          <a:xfrm>
            <a:off x="4525963" y="1538288"/>
            <a:ext cx="287337" cy="0"/>
          </a:xfrm>
          <a:custGeom>
            <a:avLst/>
            <a:gdLst>
              <a:gd name="connsiteX0" fmla="*/ 0 w 504825"/>
              <a:gd name="connsiteY0" fmla="*/ 0 h 0"/>
              <a:gd name="connsiteX1" fmla="*/ 504825 w 5048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4825">
                <a:moveTo>
                  <a:pt x="0" y="0"/>
                </a:moveTo>
                <a:lnTo>
                  <a:pt x="504825" y="0"/>
                </a:lnTo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7" name="等腰三角形 6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1430" y="2571750"/>
            <a:ext cx="9132570" cy="2572385"/>
          </a:xfrm>
          <a:prstGeom prst="rect">
            <a:avLst/>
          </a:prstGeom>
          <a:solidFill>
            <a:srgbClr val="35254A">
              <a:alpha val="52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819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4708287" y="1237510"/>
            <a:ext cx="514350" cy="514350"/>
          </a:xfrm>
          <a:prstGeom prst="ellipse">
            <a:avLst/>
          </a:prstGeom>
          <a:solidFill>
            <a:srgbClr val="FA9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KSO_Shape"/>
          <p:cNvSpPr/>
          <p:nvPr/>
        </p:nvSpPr>
        <p:spPr>
          <a:xfrm>
            <a:off x="4805918" y="1373241"/>
            <a:ext cx="319088" cy="241697"/>
          </a:xfrm>
          <a:custGeom>
            <a:avLst/>
            <a:gdLst>
              <a:gd name="connsiteX0" fmla="*/ 367281 w 529316"/>
              <a:gd name="connsiteY0" fmla="*/ 196274 h 401026"/>
              <a:gd name="connsiteX1" fmla="*/ 355293 w 529316"/>
              <a:gd name="connsiteY1" fmla="*/ 208263 h 401026"/>
              <a:gd name="connsiteX2" fmla="*/ 465090 w 529316"/>
              <a:gd name="connsiteY2" fmla="*/ 318060 h 401026"/>
              <a:gd name="connsiteX3" fmla="*/ 466739 w 529316"/>
              <a:gd name="connsiteY3" fmla="*/ 320716 h 401026"/>
              <a:gd name="connsiteX4" fmla="*/ 491723 w 529316"/>
              <a:gd name="connsiteY4" fmla="*/ 320716 h 401026"/>
              <a:gd name="connsiteX5" fmla="*/ 162035 w 529316"/>
              <a:gd name="connsiteY5" fmla="*/ 196274 h 401026"/>
              <a:gd name="connsiteX6" fmla="*/ 37593 w 529316"/>
              <a:gd name="connsiteY6" fmla="*/ 320716 h 401026"/>
              <a:gd name="connsiteX7" fmla="*/ 62577 w 529316"/>
              <a:gd name="connsiteY7" fmla="*/ 320716 h 401026"/>
              <a:gd name="connsiteX8" fmla="*/ 64225 w 529316"/>
              <a:gd name="connsiteY8" fmla="*/ 318061 h 401026"/>
              <a:gd name="connsiteX9" fmla="*/ 174023 w 529316"/>
              <a:gd name="connsiteY9" fmla="*/ 208263 h 401026"/>
              <a:gd name="connsiteX10" fmla="*/ 46349 w 529316"/>
              <a:gd name="connsiteY10" fmla="*/ 80311 h 401026"/>
              <a:gd name="connsiteX11" fmla="*/ 222791 w 529316"/>
              <a:gd name="connsiteY11" fmla="*/ 256753 h 401026"/>
              <a:gd name="connsiteX12" fmla="*/ 263500 w 529316"/>
              <a:gd name="connsiteY12" fmla="*/ 273616 h 401026"/>
              <a:gd name="connsiteX13" fmla="*/ 264659 w 529316"/>
              <a:gd name="connsiteY13" fmla="*/ 273504 h 401026"/>
              <a:gd name="connsiteX14" fmla="*/ 306525 w 529316"/>
              <a:gd name="connsiteY14" fmla="*/ 256753 h 401026"/>
              <a:gd name="connsiteX15" fmla="*/ 482968 w 529316"/>
              <a:gd name="connsiteY15" fmla="*/ 80311 h 401026"/>
              <a:gd name="connsiteX16" fmla="*/ 458990 w 529316"/>
              <a:gd name="connsiteY16" fmla="*/ 80311 h 401026"/>
              <a:gd name="connsiteX17" fmla="*/ 300904 w 529316"/>
              <a:gd name="connsiteY17" fmla="*/ 238397 h 401026"/>
              <a:gd name="connsiteX18" fmla="*/ 264659 w 529316"/>
              <a:gd name="connsiteY18" fmla="*/ 252899 h 401026"/>
              <a:gd name="connsiteX19" fmla="*/ 263656 w 529316"/>
              <a:gd name="connsiteY19" fmla="*/ 252995 h 401026"/>
              <a:gd name="connsiteX20" fmla="*/ 228412 w 529316"/>
              <a:gd name="connsiteY20" fmla="*/ 238397 h 401026"/>
              <a:gd name="connsiteX21" fmla="*/ 70326 w 529316"/>
              <a:gd name="connsiteY21" fmla="*/ 80311 h 401026"/>
              <a:gd name="connsiteX22" fmla="*/ 92015 w 529316"/>
              <a:gd name="connsiteY22" fmla="*/ 0 h 401026"/>
              <a:gd name="connsiteX23" fmla="*/ 437301 w 529316"/>
              <a:gd name="connsiteY23" fmla="*/ 0 h 401026"/>
              <a:gd name="connsiteX24" fmla="*/ 529316 w 529316"/>
              <a:gd name="connsiteY24" fmla="*/ 92015 h 401026"/>
              <a:gd name="connsiteX25" fmla="*/ 529316 w 529316"/>
              <a:gd name="connsiteY25" fmla="*/ 309011 h 401026"/>
              <a:gd name="connsiteX26" fmla="*/ 437301 w 529316"/>
              <a:gd name="connsiteY26" fmla="*/ 401026 h 401026"/>
              <a:gd name="connsiteX27" fmla="*/ 92015 w 529316"/>
              <a:gd name="connsiteY27" fmla="*/ 401026 h 401026"/>
              <a:gd name="connsiteX28" fmla="*/ 0 w 529316"/>
              <a:gd name="connsiteY28" fmla="*/ 309011 h 401026"/>
              <a:gd name="connsiteX29" fmla="*/ 0 w 529316"/>
              <a:gd name="connsiteY29" fmla="*/ 92015 h 401026"/>
              <a:gd name="connsiteX30" fmla="*/ 92015 w 529316"/>
              <a:gd name="connsiteY30" fmla="*/ 0 h 40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29316" h="401026">
                <a:moveTo>
                  <a:pt x="367281" y="196274"/>
                </a:moveTo>
                <a:lnTo>
                  <a:pt x="355293" y="208263"/>
                </a:lnTo>
                <a:lnTo>
                  <a:pt x="465090" y="318060"/>
                </a:lnTo>
                <a:cubicBezTo>
                  <a:pt x="465822" y="318792"/>
                  <a:pt x="466527" y="319541"/>
                  <a:pt x="466739" y="320716"/>
                </a:cubicBezTo>
                <a:lnTo>
                  <a:pt x="491723" y="320716"/>
                </a:lnTo>
                <a:close/>
                <a:moveTo>
                  <a:pt x="162035" y="196274"/>
                </a:moveTo>
                <a:lnTo>
                  <a:pt x="37593" y="320716"/>
                </a:lnTo>
                <a:lnTo>
                  <a:pt x="62577" y="320716"/>
                </a:lnTo>
                <a:lnTo>
                  <a:pt x="64225" y="318061"/>
                </a:lnTo>
                <a:lnTo>
                  <a:pt x="174023" y="208263"/>
                </a:lnTo>
                <a:close/>
                <a:moveTo>
                  <a:pt x="46349" y="80311"/>
                </a:moveTo>
                <a:lnTo>
                  <a:pt x="222791" y="256753"/>
                </a:lnTo>
                <a:cubicBezTo>
                  <a:pt x="234032" y="267995"/>
                  <a:pt x="248767" y="273616"/>
                  <a:pt x="263500" y="273616"/>
                </a:cubicBezTo>
                <a:cubicBezTo>
                  <a:pt x="263887" y="273616"/>
                  <a:pt x="264274" y="273611"/>
                  <a:pt x="264659" y="273504"/>
                </a:cubicBezTo>
                <a:cubicBezTo>
                  <a:pt x="279774" y="273906"/>
                  <a:pt x="294989" y="268289"/>
                  <a:pt x="306525" y="256753"/>
                </a:cubicBezTo>
                <a:lnTo>
                  <a:pt x="482968" y="80311"/>
                </a:lnTo>
                <a:lnTo>
                  <a:pt x="458990" y="80311"/>
                </a:lnTo>
                <a:lnTo>
                  <a:pt x="300904" y="238397"/>
                </a:lnTo>
                <a:cubicBezTo>
                  <a:pt x="290917" y="248385"/>
                  <a:pt x="277745" y="253247"/>
                  <a:pt x="264659" y="252899"/>
                </a:cubicBezTo>
                <a:cubicBezTo>
                  <a:pt x="264325" y="252991"/>
                  <a:pt x="263990" y="252995"/>
                  <a:pt x="263656" y="252995"/>
                </a:cubicBezTo>
                <a:cubicBezTo>
                  <a:pt x="250900" y="252995"/>
                  <a:pt x="238144" y="248128"/>
                  <a:pt x="228412" y="238397"/>
                </a:cubicBezTo>
                <a:lnTo>
                  <a:pt x="70326" y="80311"/>
                </a:lnTo>
                <a:close/>
                <a:moveTo>
                  <a:pt x="92015" y="0"/>
                </a:moveTo>
                <a:lnTo>
                  <a:pt x="437301" y="0"/>
                </a:lnTo>
                <a:cubicBezTo>
                  <a:pt x="488119" y="0"/>
                  <a:pt x="529316" y="41197"/>
                  <a:pt x="529316" y="92015"/>
                </a:cubicBezTo>
                <a:lnTo>
                  <a:pt x="529316" y="309011"/>
                </a:lnTo>
                <a:cubicBezTo>
                  <a:pt x="529316" y="359829"/>
                  <a:pt x="488119" y="401026"/>
                  <a:pt x="437301" y="401026"/>
                </a:cubicBezTo>
                <a:lnTo>
                  <a:pt x="92015" y="401026"/>
                </a:lnTo>
                <a:cubicBezTo>
                  <a:pt x="41197" y="401026"/>
                  <a:pt x="0" y="359829"/>
                  <a:pt x="0" y="309011"/>
                </a:cubicBezTo>
                <a:lnTo>
                  <a:pt x="0" y="92015"/>
                </a:lnTo>
                <a:cubicBezTo>
                  <a:pt x="0" y="41197"/>
                  <a:pt x="41197" y="0"/>
                  <a:pt x="9201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708287" y="2137622"/>
            <a:ext cx="514350" cy="514350"/>
          </a:xfrm>
          <a:prstGeom prst="ellipse">
            <a:avLst/>
          </a:prstGeom>
          <a:solidFill>
            <a:srgbClr val="F87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KSO_Shape"/>
          <p:cNvSpPr/>
          <p:nvPr/>
        </p:nvSpPr>
        <p:spPr>
          <a:xfrm>
            <a:off x="4805918" y="2276925"/>
            <a:ext cx="314325" cy="235744"/>
          </a:xfrm>
          <a:custGeom>
            <a:avLst/>
            <a:gdLst>
              <a:gd name="connsiteX0" fmla="*/ 577329 w 833225"/>
              <a:gd name="connsiteY0" fmla="*/ 241699 h 624687"/>
              <a:gd name="connsiteX1" fmla="*/ 541325 w 833225"/>
              <a:gd name="connsiteY1" fmla="*/ 277703 h 624687"/>
              <a:gd name="connsiteX2" fmla="*/ 577329 w 833225"/>
              <a:gd name="connsiteY2" fmla="*/ 313707 h 624687"/>
              <a:gd name="connsiteX3" fmla="*/ 613333 w 833225"/>
              <a:gd name="connsiteY3" fmla="*/ 277703 h 624687"/>
              <a:gd name="connsiteX4" fmla="*/ 577329 w 833225"/>
              <a:gd name="connsiteY4" fmla="*/ 241699 h 624687"/>
              <a:gd name="connsiteX5" fmla="*/ 424929 w 833225"/>
              <a:gd name="connsiteY5" fmla="*/ 241699 h 624687"/>
              <a:gd name="connsiteX6" fmla="*/ 388925 w 833225"/>
              <a:gd name="connsiteY6" fmla="*/ 277703 h 624687"/>
              <a:gd name="connsiteX7" fmla="*/ 424929 w 833225"/>
              <a:gd name="connsiteY7" fmla="*/ 313707 h 624687"/>
              <a:gd name="connsiteX8" fmla="*/ 460933 w 833225"/>
              <a:gd name="connsiteY8" fmla="*/ 277703 h 624687"/>
              <a:gd name="connsiteX9" fmla="*/ 424929 w 833225"/>
              <a:gd name="connsiteY9" fmla="*/ 241699 h 624687"/>
              <a:gd name="connsiteX10" fmla="*/ 272529 w 833225"/>
              <a:gd name="connsiteY10" fmla="*/ 241699 h 624687"/>
              <a:gd name="connsiteX11" fmla="*/ 236525 w 833225"/>
              <a:gd name="connsiteY11" fmla="*/ 277703 h 624687"/>
              <a:gd name="connsiteX12" fmla="*/ 272529 w 833225"/>
              <a:gd name="connsiteY12" fmla="*/ 313707 h 624687"/>
              <a:gd name="connsiteX13" fmla="*/ 308533 w 833225"/>
              <a:gd name="connsiteY13" fmla="*/ 277703 h 624687"/>
              <a:gd name="connsiteX14" fmla="*/ 272529 w 833225"/>
              <a:gd name="connsiteY14" fmla="*/ 241699 h 624687"/>
              <a:gd name="connsiteX15" fmla="*/ 429066 w 833225"/>
              <a:gd name="connsiteY15" fmla="*/ 124 h 624687"/>
              <a:gd name="connsiteX16" fmla="*/ 543580 w 833225"/>
              <a:gd name="connsiteY16" fmla="*/ 13237 h 624687"/>
              <a:gd name="connsiteX17" fmla="*/ 789350 w 833225"/>
              <a:gd name="connsiteY17" fmla="*/ 401436 h 624687"/>
              <a:gd name="connsiteX18" fmla="*/ 362652 w 833225"/>
              <a:gd name="connsiteY18" fmla="*/ 552944 h 624687"/>
              <a:gd name="connsiteX19" fmla="*/ 243007 w 833225"/>
              <a:gd name="connsiteY19" fmla="*/ 624687 h 624687"/>
              <a:gd name="connsiteX20" fmla="*/ 211865 w 833225"/>
              <a:gd name="connsiteY20" fmla="*/ 519440 h 624687"/>
              <a:gd name="connsiteX21" fmla="*/ 117966 w 833225"/>
              <a:gd name="connsiteY21" fmla="*/ 84077 h 624687"/>
              <a:gd name="connsiteX22" fmla="*/ 429066 w 833225"/>
              <a:gd name="connsiteY22" fmla="*/ 124 h 624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33225" h="624687">
                <a:moveTo>
                  <a:pt x="577329" y="241699"/>
                </a:moveTo>
                <a:cubicBezTo>
                  <a:pt x="557445" y="241699"/>
                  <a:pt x="541325" y="257819"/>
                  <a:pt x="541325" y="277703"/>
                </a:cubicBezTo>
                <a:cubicBezTo>
                  <a:pt x="541325" y="297587"/>
                  <a:pt x="557445" y="313707"/>
                  <a:pt x="577329" y="313707"/>
                </a:cubicBezTo>
                <a:cubicBezTo>
                  <a:pt x="597213" y="313707"/>
                  <a:pt x="613333" y="297587"/>
                  <a:pt x="613333" y="277703"/>
                </a:cubicBezTo>
                <a:cubicBezTo>
                  <a:pt x="613333" y="257819"/>
                  <a:pt x="597213" y="241699"/>
                  <a:pt x="577329" y="241699"/>
                </a:cubicBezTo>
                <a:close/>
                <a:moveTo>
                  <a:pt x="424929" y="241699"/>
                </a:moveTo>
                <a:cubicBezTo>
                  <a:pt x="405045" y="241699"/>
                  <a:pt x="388925" y="257819"/>
                  <a:pt x="388925" y="277703"/>
                </a:cubicBezTo>
                <a:cubicBezTo>
                  <a:pt x="388925" y="297587"/>
                  <a:pt x="405045" y="313707"/>
                  <a:pt x="424929" y="313707"/>
                </a:cubicBezTo>
                <a:cubicBezTo>
                  <a:pt x="444813" y="313707"/>
                  <a:pt x="460933" y="297587"/>
                  <a:pt x="460933" y="277703"/>
                </a:cubicBezTo>
                <a:cubicBezTo>
                  <a:pt x="460933" y="257819"/>
                  <a:pt x="444813" y="241699"/>
                  <a:pt x="424929" y="241699"/>
                </a:cubicBezTo>
                <a:close/>
                <a:moveTo>
                  <a:pt x="272529" y="241699"/>
                </a:moveTo>
                <a:cubicBezTo>
                  <a:pt x="252645" y="241699"/>
                  <a:pt x="236525" y="257819"/>
                  <a:pt x="236525" y="277703"/>
                </a:cubicBezTo>
                <a:cubicBezTo>
                  <a:pt x="236525" y="297587"/>
                  <a:pt x="252645" y="313707"/>
                  <a:pt x="272529" y="313707"/>
                </a:cubicBezTo>
                <a:cubicBezTo>
                  <a:pt x="292413" y="313707"/>
                  <a:pt x="308533" y="297587"/>
                  <a:pt x="308533" y="277703"/>
                </a:cubicBezTo>
                <a:cubicBezTo>
                  <a:pt x="308533" y="257819"/>
                  <a:pt x="292413" y="241699"/>
                  <a:pt x="272529" y="241699"/>
                </a:cubicBezTo>
                <a:close/>
                <a:moveTo>
                  <a:pt x="429066" y="124"/>
                </a:moveTo>
                <a:cubicBezTo>
                  <a:pt x="467414" y="891"/>
                  <a:pt x="505944" y="5202"/>
                  <a:pt x="543580" y="13237"/>
                </a:cubicBezTo>
                <a:cubicBezTo>
                  <a:pt x="786614" y="65121"/>
                  <a:pt x="903137" y="249172"/>
                  <a:pt x="789350" y="401436"/>
                </a:cubicBezTo>
                <a:cubicBezTo>
                  <a:pt x="710142" y="507428"/>
                  <a:pt x="538801" y="568267"/>
                  <a:pt x="362652" y="552944"/>
                </a:cubicBezTo>
                <a:lnTo>
                  <a:pt x="243007" y="624687"/>
                </a:lnTo>
                <a:lnTo>
                  <a:pt x="211865" y="519440"/>
                </a:lnTo>
                <a:cubicBezTo>
                  <a:pt x="-26035" y="429957"/>
                  <a:pt x="-72481" y="214611"/>
                  <a:pt x="117966" y="84077"/>
                </a:cubicBezTo>
                <a:cubicBezTo>
                  <a:pt x="200623" y="27423"/>
                  <a:pt x="314022" y="-2176"/>
                  <a:pt x="429066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709478" y="2868666"/>
            <a:ext cx="514350" cy="514350"/>
          </a:xfrm>
          <a:prstGeom prst="ellipse">
            <a:avLst/>
          </a:prstGeom>
          <a:solidFill>
            <a:srgbClr val="E35B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709478" y="3724725"/>
            <a:ext cx="514350" cy="514350"/>
          </a:xfrm>
          <a:prstGeom prst="ellipse">
            <a:avLst/>
          </a:prstGeom>
          <a:solidFill>
            <a:srgbClr val="DE46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KSO_Shape"/>
          <p:cNvSpPr/>
          <p:nvPr/>
        </p:nvSpPr>
        <p:spPr>
          <a:xfrm>
            <a:off x="4814253" y="2941294"/>
            <a:ext cx="304800" cy="369094"/>
          </a:xfrm>
          <a:custGeom>
            <a:avLst/>
            <a:gdLst/>
            <a:ahLst/>
            <a:cxnLst>
              <a:cxn ang="0">
                <a:pos x="2029" y="22968"/>
              </a:cxn>
              <a:cxn ang="0">
                <a:pos x="9794" y="26436"/>
              </a:cxn>
              <a:cxn ang="0">
                <a:pos x="17470" y="23146"/>
              </a:cxn>
              <a:cxn ang="0">
                <a:pos x="18617" y="23679"/>
              </a:cxn>
              <a:cxn ang="0">
                <a:pos x="9794" y="27769"/>
              </a:cxn>
              <a:cxn ang="0">
                <a:pos x="794" y="23502"/>
              </a:cxn>
              <a:cxn ang="0">
                <a:pos x="2029" y="22968"/>
              </a:cxn>
              <a:cxn ang="0">
                <a:pos x="20470" y="14700"/>
              </a:cxn>
              <a:cxn ang="0">
                <a:pos x="22764" y="17545"/>
              </a:cxn>
              <a:cxn ang="0">
                <a:pos x="19852" y="20479"/>
              </a:cxn>
              <a:cxn ang="0">
                <a:pos x="18794" y="20301"/>
              </a:cxn>
              <a:cxn ang="0">
                <a:pos x="19499" y="19145"/>
              </a:cxn>
              <a:cxn ang="0">
                <a:pos x="19852" y="19234"/>
              </a:cxn>
              <a:cxn ang="0">
                <a:pos x="21441" y="17545"/>
              </a:cxn>
              <a:cxn ang="0">
                <a:pos x="20382" y="16033"/>
              </a:cxn>
              <a:cxn ang="0">
                <a:pos x="20470" y="14700"/>
              </a:cxn>
              <a:cxn ang="0">
                <a:pos x="19323" y="12744"/>
              </a:cxn>
              <a:cxn ang="0">
                <a:pos x="19499" y="14522"/>
              </a:cxn>
              <a:cxn ang="0">
                <a:pos x="9794" y="24302"/>
              </a:cxn>
              <a:cxn ang="0">
                <a:pos x="0" y="14522"/>
              </a:cxn>
              <a:cxn ang="0">
                <a:pos x="177" y="12921"/>
              </a:cxn>
              <a:cxn ang="0">
                <a:pos x="9794" y="17989"/>
              </a:cxn>
              <a:cxn ang="0">
                <a:pos x="19323" y="12921"/>
              </a:cxn>
              <a:cxn ang="0">
                <a:pos x="19323" y="12744"/>
              </a:cxn>
              <a:cxn ang="0">
                <a:pos x="9794" y="8831"/>
              </a:cxn>
              <a:cxn ang="0">
                <a:pos x="18264" y="12921"/>
              </a:cxn>
              <a:cxn ang="0">
                <a:pos x="18176" y="13544"/>
              </a:cxn>
              <a:cxn ang="0">
                <a:pos x="9794" y="10698"/>
              </a:cxn>
              <a:cxn ang="0">
                <a:pos x="1324" y="13544"/>
              </a:cxn>
              <a:cxn ang="0">
                <a:pos x="1236" y="12921"/>
              </a:cxn>
              <a:cxn ang="0">
                <a:pos x="9794" y="8831"/>
              </a:cxn>
              <a:cxn ang="0">
                <a:pos x="12786" y="1473"/>
              </a:cxn>
              <a:cxn ang="0">
                <a:pos x="13029" y="8836"/>
              </a:cxn>
              <a:cxn ang="0">
                <a:pos x="12786" y="1473"/>
              </a:cxn>
              <a:cxn ang="0">
                <a:pos x="6468" y="982"/>
              </a:cxn>
              <a:cxn ang="0">
                <a:pos x="6711" y="8345"/>
              </a:cxn>
              <a:cxn ang="0">
                <a:pos x="6468" y="982"/>
              </a:cxn>
              <a:cxn ang="0">
                <a:pos x="9627" y="0"/>
              </a:cxn>
              <a:cxn ang="0">
                <a:pos x="9870" y="7363"/>
              </a:cxn>
              <a:cxn ang="0">
                <a:pos x="9627" y="0"/>
              </a:cxn>
            </a:cxnLst>
            <a:rect l="0" t="0" r="0" b="0"/>
            <a:pathLst>
              <a:path w="968375" h="1170887">
                <a:moveTo>
                  <a:pt x="86328" y="968447"/>
                </a:moveTo>
                <a:cubicBezTo>
                  <a:pt x="120108" y="1054672"/>
                  <a:pt x="258984" y="1114654"/>
                  <a:pt x="416627" y="1114654"/>
                </a:cubicBezTo>
                <a:cubicBezTo>
                  <a:pt x="566762" y="1114654"/>
                  <a:pt x="701884" y="1058421"/>
                  <a:pt x="743172" y="975945"/>
                </a:cubicBezTo>
                <a:cubicBezTo>
                  <a:pt x="791966" y="998438"/>
                  <a:pt x="791966" y="998438"/>
                  <a:pt x="791966" y="998438"/>
                </a:cubicBezTo>
                <a:cubicBezTo>
                  <a:pt x="743172" y="1103407"/>
                  <a:pt x="589283" y="1170887"/>
                  <a:pt x="416627" y="1170887"/>
                </a:cubicBezTo>
                <a:cubicBezTo>
                  <a:pt x="236464" y="1170887"/>
                  <a:pt x="78821" y="1095909"/>
                  <a:pt x="33780" y="990941"/>
                </a:cubicBezTo>
                <a:cubicBezTo>
                  <a:pt x="86328" y="968447"/>
                  <a:pt x="86328" y="968447"/>
                  <a:pt x="86328" y="968447"/>
                </a:cubicBezTo>
                <a:close/>
                <a:moveTo>
                  <a:pt x="870787" y="619801"/>
                </a:moveTo>
                <a:cubicBezTo>
                  <a:pt x="927088" y="634796"/>
                  <a:pt x="968375" y="683532"/>
                  <a:pt x="968375" y="739765"/>
                </a:cubicBezTo>
                <a:cubicBezTo>
                  <a:pt x="968375" y="810994"/>
                  <a:pt x="912074" y="863478"/>
                  <a:pt x="844513" y="863478"/>
                </a:cubicBezTo>
                <a:cubicBezTo>
                  <a:pt x="829500" y="863478"/>
                  <a:pt x="814486" y="863478"/>
                  <a:pt x="799473" y="855981"/>
                </a:cubicBezTo>
                <a:cubicBezTo>
                  <a:pt x="810733" y="840985"/>
                  <a:pt x="821993" y="822241"/>
                  <a:pt x="829500" y="807245"/>
                </a:cubicBezTo>
                <a:cubicBezTo>
                  <a:pt x="833253" y="807245"/>
                  <a:pt x="840760" y="810994"/>
                  <a:pt x="844513" y="810994"/>
                </a:cubicBezTo>
                <a:cubicBezTo>
                  <a:pt x="882047" y="810994"/>
                  <a:pt x="912074" y="777254"/>
                  <a:pt x="912074" y="739765"/>
                </a:cubicBezTo>
                <a:cubicBezTo>
                  <a:pt x="912074" y="713523"/>
                  <a:pt x="893307" y="687281"/>
                  <a:pt x="867034" y="676034"/>
                </a:cubicBezTo>
                <a:cubicBezTo>
                  <a:pt x="870787" y="661038"/>
                  <a:pt x="870787" y="642294"/>
                  <a:pt x="870787" y="619801"/>
                </a:cubicBezTo>
                <a:close/>
                <a:moveTo>
                  <a:pt x="821993" y="537325"/>
                </a:moveTo>
                <a:cubicBezTo>
                  <a:pt x="825746" y="556070"/>
                  <a:pt x="829500" y="582312"/>
                  <a:pt x="829500" y="612303"/>
                </a:cubicBezTo>
                <a:cubicBezTo>
                  <a:pt x="829500" y="840985"/>
                  <a:pt x="645584" y="1024681"/>
                  <a:pt x="416627" y="1024681"/>
                </a:cubicBezTo>
                <a:cubicBezTo>
                  <a:pt x="187669" y="1024681"/>
                  <a:pt x="0" y="840985"/>
                  <a:pt x="0" y="612303"/>
                </a:cubicBezTo>
                <a:cubicBezTo>
                  <a:pt x="0" y="586061"/>
                  <a:pt x="3753" y="563567"/>
                  <a:pt x="7507" y="544823"/>
                </a:cubicBezTo>
                <a:cubicBezTo>
                  <a:pt x="7507" y="664787"/>
                  <a:pt x="187669" y="758510"/>
                  <a:pt x="416627" y="758510"/>
                </a:cubicBezTo>
                <a:cubicBezTo>
                  <a:pt x="641830" y="758510"/>
                  <a:pt x="821993" y="664787"/>
                  <a:pt x="821993" y="544823"/>
                </a:cubicBezTo>
                <a:cubicBezTo>
                  <a:pt x="821993" y="541074"/>
                  <a:pt x="821993" y="541074"/>
                  <a:pt x="821993" y="537325"/>
                </a:cubicBezTo>
                <a:close/>
                <a:moveTo>
                  <a:pt x="416627" y="372374"/>
                </a:moveTo>
                <a:cubicBezTo>
                  <a:pt x="611803" y="372374"/>
                  <a:pt x="776952" y="451101"/>
                  <a:pt x="776952" y="544823"/>
                </a:cubicBezTo>
                <a:cubicBezTo>
                  <a:pt x="776952" y="556070"/>
                  <a:pt x="776952" y="563567"/>
                  <a:pt x="773199" y="571065"/>
                </a:cubicBezTo>
                <a:cubicBezTo>
                  <a:pt x="716898" y="499836"/>
                  <a:pt x="578023" y="451101"/>
                  <a:pt x="416627" y="451101"/>
                </a:cubicBezTo>
                <a:cubicBezTo>
                  <a:pt x="251477" y="451101"/>
                  <a:pt x="112601" y="499836"/>
                  <a:pt x="56301" y="571065"/>
                </a:cubicBezTo>
                <a:cubicBezTo>
                  <a:pt x="52547" y="563567"/>
                  <a:pt x="52547" y="556070"/>
                  <a:pt x="52547" y="544823"/>
                </a:cubicBezTo>
                <a:cubicBezTo>
                  <a:pt x="52547" y="451101"/>
                  <a:pt x="217696" y="372374"/>
                  <a:pt x="416627" y="372374"/>
                </a:cubicBezTo>
                <a:close/>
                <a:moveTo>
                  <a:pt x="543902" y="62096"/>
                </a:moveTo>
                <a:cubicBezTo>
                  <a:pt x="636930" y="186288"/>
                  <a:pt x="492220" y="196637"/>
                  <a:pt x="554238" y="372576"/>
                </a:cubicBezTo>
                <a:cubicBezTo>
                  <a:pt x="409528" y="155240"/>
                  <a:pt x="585248" y="196637"/>
                  <a:pt x="543902" y="62096"/>
                </a:cubicBezTo>
                <a:close/>
                <a:moveTo>
                  <a:pt x="275155" y="41398"/>
                </a:moveTo>
                <a:cubicBezTo>
                  <a:pt x="368183" y="175939"/>
                  <a:pt x="223472" y="175939"/>
                  <a:pt x="285491" y="351878"/>
                </a:cubicBezTo>
                <a:cubicBezTo>
                  <a:pt x="140780" y="144891"/>
                  <a:pt x="316500" y="186288"/>
                  <a:pt x="275155" y="41398"/>
                </a:cubicBezTo>
                <a:close/>
                <a:moveTo>
                  <a:pt x="409528" y="0"/>
                </a:moveTo>
                <a:cubicBezTo>
                  <a:pt x="502556" y="124192"/>
                  <a:pt x="357846" y="134542"/>
                  <a:pt x="419865" y="310480"/>
                </a:cubicBezTo>
                <a:cubicBezTo>
                  <a:pt x="275155" y="103493"/>
                  <a:pt x="450874" y="144891"/>
                  <a:pt x="40952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26" name="KSO_Shape"/>
          <p:cNvSpPr/>
          <p:nvPr/>
        </p:nvSpPr>
        <p:spPr>
          <a:xfrm>
            <a:off x="4801156" y="3862838"/>
            <a:ext cx="330994" cy="238125"/>
          </a:xfrm>
          <a:custGeom>
            <a:avLst/>
            <a:gdLst>
              <a:gd name="connsiteX0" fmla="*/ 880442 w 1224136"/>
              <a:gd name="connsiteY0" fmla="*/ 361080 h 883138"/>
              <a:gd name="connsiteX1" fmla="*/ 1006456 w 1224136"/>
              <a:gd name="connsiteY1" fmla="*/ 487094 h 883138"/>
              <a:gd name="connsiteX2" fmla="*/ 880442 w 1224136"/>
              <a:gd name="connsiteY2" fmla="*/ 613108 h 883138"/>
              <a:gd name="connsiteX3" fmla="*/ 754428 w 1224136"/>
              <a:gd name="connsiteY3" fmla="*/ 487094 h 883138"/>
              <a:gd name="connsiteX4" fmla="*/ 880442 w 1224136"/>
              <a:gd name="connsiteY4" fmla="*/ 361080 h 883138"/>
              <a:gd name="connsiteX5" fmla="*/ 880442 w 1224136"/>
              <a:gd name="connsiteY5" fmla="*/ 235066 h 883138"/>
              <a:gd name="connsiteX6" fmla="*/ 628414 w 1224136"/>
              <a:gd name="connsiteY6" fmla="*/ 487094 h 883138"/>
              <a:gd name="connsiteX7" fmla="*/ 880442 w 1224136"/>
              <a:gd name="connsiteY7" fmla="*/ 739122 h 883138"/>
              <a:gd name="connsiteX8" fmla="*/ 1132470 w 1224136"/>
              <a:gd name="connsiteY8" fmla="*/ 487094 h 883138"/>
              <a:gd name="connsiteX9" fmla="*/ 880442 w 1224136"/>
              <a:gd name="connsiteY9" fmla="*/ 235066 h 883138"/>
              <a:gd name="connsiteX10" fmla="*/ 132017 w 1224136"/>
              <a:gd name="connsiteY10" fmla="*/ 91050 h 883138"/>
              <a:gd name="connsiteX11" fmla="*/ 1092119 w 1224136"/>
              <a:gd name="connsiteY11" fmla="*/ 91050 h 883138"/>
              <a:gd name="connsiteX12" fmla="*/ 1224136 w 1224136"/>
              <a:gd name="connsiteY12" fmla="*/ 223067 h 883138"/>
              <a:gd name="connsiteX13" fmla="*/ 1224136 w 1224136"/>
              <a:gd name="connsiteY13" fmla="*/ 751121 h 883138"/>
              <a:gd name="connsiteX14" fmla="*/ 1092119 w 1224136"/>
              <a:gd name="connsiteY14" fmla="*/ 883138 h 883138"/>
              <a:gd name="connsiteX15" fmla="*/ 132017 w 1224136"/>
              <a:gd name="connsiteY15" fmla="*/ 883138 h 883138"/>
              <a:gd name="connsiteX16" fmla="*/ 0 w 1224136"/>
              <a:gd name="connsiteY16" fmla="*/ 751121 h 883138"/>
              <a:gd name="connsiteX17" fmla="*/ 0 w 1224136"/>
              <a:gd name="connsiteY17" fmla="*/ 223067 h 883138"/>
              <a:gd name="connsiteX18" fmla="*/ 132017 w 1224136"/>
              <a:gd name="connsiteY18" fmla="*/ 91050 h 883138"/>
              <a:gd name="connsiteX19" fmla="*/ 156016 w 1224136"/>
              <a:gd name="connsiteY19" fmla="*/ 0 h 883138"/>
              <a:gd name="connsiteX20" fmla="*/ 348040 w 1224136"/>
              <a:gd name="connsiteY20" fmla="*/ 0 h 883138"/>
              <a:gd name="connsiteX21" fmla="*/ 360040 w 1224136"/>
              <a:gd name="connsiteY21" fmla="*/ 12000 h 883138"/>
              <a:gd name="connsiteX22" fmla="*/ 360040 w 1224136"/>
              <a:gd name="connsiteY22" fmla="*/ 60000 h 883138"/>
              <a:gd name="connsiteX23" fmla="*/ 348040 w 1224136"/>
              <a:gd name="connsiteY23" fmla="*/ 72000 h 883138"/>
              <a:gd name="connsiteX24" fmla="*/ 156016 w 1224136"/>
              <a:gd name="connsiteY24" fmla="*/ 72000 h 883138"/>
              <a:gd name="connsiteX25" fmla="*/ 144016 w 1224136"/>
              <a:gd name="connsiteY25" fmla="*/ 60000 h 883138"/>
              <a:gd name="connsiteX26" fmla="*/ 144016 w 1224136"/>
              <a:gd name="connsiteY26" fmla="*/ 12000 h 883138"/>
              <a:gd name="connsiteX27" fmla="*/ 156016 w 1224136"/>
              <a:gd name="connsiteY27" fmla="*/ 0 h 883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24136" h="883138">
                <a:moveTo>
                  <a:pt x="880442" y="361080"/>
                </a:moveTo>
                <a:cubicBezTo>
                  <a:pt x="950038" y="361080"/>
                  <a:pt x="1006456" y="417498"/>
                  <a:pt x="1006456" y="487094"/>
                </a:cubicBezTo>
                <a:cubicBezTo>
                  <a:pt x="1006456" y="556690"/>
                  <a:pt x="950038" y="613108"/>
                  <a:pt x="880442" y="613108"/>
                </a:cubicBezTo>
                <a:cubicBezTo>
                  <a:pt x="810846" y="613108"/>
                  <a:pt x="754428" y="556690"/>
                  <a:pt x="754428" y="487094"/>
                </a:cubicBezTo>
                <a:cubicBezTo>
                  <a:pt x="754428" y="417498"/>
                  <a:pt x="810846" y="361080"/>
                  <a:pt x="880442" y="361080"/>
                </a:cubicBezTo>
                <a:close/>
                <a:moveTo>
                  <a:pt x="880442" y="235066"/>
                </a:moveTo>
                <a:cubicBezTo>
                  <a:pt x="741251" y="235066"/>
                  <a:pt x="628414" y="347903"/>
                  <a:pt x="628414" y="487094"/>
                </a:cubicBezTo>
                <a:cubicBezTo>
                  <a:pt x="628414" y="626285"/>
                  <a:pt x="741251" y="739122"/>
                  <a:pt x="880442" y="739122"/>
                </a:cubicBezTo>
                <a:cubicBezTo>
                  <a:pt x="1019633" y="739122"/>
                  <a:pt x="1132470" y="626285"/>
                  <a:pt x="1132470" y="487094"/>
                </a:cubicBezTo>
                <a:cubicBezTo>
                  <a:pt x="1132470" y="347903"/>
                  <a:pt x="1019633" y="235066"/>
                  <a:pt x="880442" y="235066"/>
                </a:cubicBezTo>
                <a:close/>
                <a:moveTo>
                  <a:pt x="132017" y="91050"/>
                </a:moveTo>
                <a:lnTo>
                  <a:pt x="1092119" y="91050"/>
                </a:lnTo>
                <a:cubicBezTo>
                  <a:pt x="1165030" y="91050"/>
                  <a:pt x="1224136" y="150156"/>
                  <a:pt x="1224136" y="223067"/>
                </a:cubicBezTo>
                <a:lnTo>
                  <a:pt x="1224136" y="751121"/>
                </a:lnTo>
                <a:cubicBezTo>
                  <a:pt x="1224136" y="824032"/>
                  <a:pt x="1165030" y="883138"/>
                  <a:pt x="1092119" y="883138"/>
                </a:cubicBezTo>
                <a:lnTo>
                  <a:pt x="132017" y="883138"/>
                </a:lnTo>
                <a:cubicBezTo>
                  <a:pt x="59106" y="883138"/>
                  <a:pt x="0" y="824032"/>
                  <a:pt x="0" y="751121"/>
                </a:cubicBezTo>
                <a:lnTo>
                  <a:pt x="0" y="223067"/>
                </a:lnTo>
                <a:cubicBezTo>
                  <a:pt x="0" y="150156"/>
                  <a:pt x="59106" y="91050"/>
                  <a:pt x="132017" y="91050"/>
                </a:cubicBezTo>
                <a:close/>
                <a:moveTo>
                  <a:pt x="156016" y="0"/>
                </a:moveTo>
                <a:lnTo>
                  <a:pt x="348040" y="0"/>
                </a:lnTo>
                <a:cubicBezTo>
                  <a:pt x="354667" y="0"/>
                  <a:pt x="360040" y="5373"/>
                  <a:pt x="360040" y="12000"/>
                </a:cubicBezTo>
                <a:lnTo>
                  <a:pt x="360040" y="60000"/>
                </a:lnTo>
                <a:cubicBezTo>
                  <a:pt x="360040" y="66627"/>
                  <a:pt x="354667" y="72000"/>
                  <a:pt x="348040" y="72000"/>
                </a:cubicBezTo>
                <a:lnTo>
                  <a:pt x="156016" y="72000"/>
                </a:lnTo>
                <a:cubicBezTo>
                  <a:pt x="149389" y="72000"/>
                  <a:pt x="144016" y="66627"/>
                  <a:pt x="144016" y="60000"/>
                </a:cubicBezTo>
                <a:lnTo>
                  <a:pt x="144016" y="12000"/>
                </a:lnTo>
                <a:cubicBezTo>
                  <a:pt x="144016" y="5373"/>
                  <a:pt x="149389" y="0"/>
                  <a:pt x="15601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矩形 11"/>
          <p:cNvSpPr/>
          <p:nvPr/>
        </p:nvSpPr>
        <p:spPr>
          <a:xfrm>
            <a:off x="5266531" y="1399831"/>
            <a:ext cx="2915841" cy="50292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8" name="矩形 12"/>
          <p:cNvSpPr/>
          <p:nvPr/>
        </p:nvSpPr>
        <p:spPr>
          <a:xfrm>
            <a:off x="5278596" y="1197029"/>
            <a:ext cx="1725930" cy="31178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l" eaLnBrk="1" hangingPunct="1"/>
            <a:r>
              <a:rPr lang="en-US" altLang="zh-CN" sz="1350" dirty="0">
                <a:solidFill>
                  <a:srgbClr val="FA9A60"/>
                </a:solidFill>
                <a:latin typeface="Arial" panose="020B0604020202020204" pitchFamily="34" charset="0"/>
                <a:ea typeface="微软雅黑" panose="020B0503020204020204" charset="-122"/>
              </a:rPr>
              <a:t>请在此输入您的标题</a:t>
            </a:r>
          </a:p>
        </p:txBody>
      </p:sp>
      <p:sp>
        <p:nvSpPr>
          <p:cNvPr id="32" name="矩形 13"/>
          <p:cNvSpPr/>
          <p:nvPr/>
        </p:nvSpPr>
        <p:spPr>
          <a:xfrm>
            <a:off x="5278438" y="2242794"/>
            <a:ext cx="2917031" cy="50292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  <a:sym typeface="+mn-ea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33" name="矩形 14"/>
          <p:cNvSpPr/>
          <p:nvPr/>
        </p:nvSpPr>
        <p:spPr>
          <a:xfrm>
            <a:off x="5290503" y="2039991"/>
            <a:ext cx="1725930" cy="31178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l" eaLnBrk="1" hangingPunct="1"/>
            <a:r>
              <a:rPr lang="en-US" altLang="zh-CN" sz="1350" dirty="0">
                <a:solidFill>
                  <a:srgbClr val="F27C3E"/>
                </a:solidFill>
                <a:latin typeface="Arial" panose="020B0604020202020204" pitchFamily="34" charset="0"/>
                <a:ea typeface="微软雅黑" panose="020B0503020204020204" charset="-122"/>
              </a:rPr>
              <a:t>请在此输入您的标题</a:t>
            </a:r>
          </a:p>
        </p:txBody>
      </p:sp>
      <p:sp>
        <p:nvSpPr>
          <p:cNvPr id="34" name="矩形 15"/>
          <p:cNvSpPr/>
          <p:nvPr/>
        </p:nvSpPr>
        <p:spPr>
          <a:xfrm>
            <a:off x="5266531" y="3011938"/>
            <a:ext cx="2915841" cy="50292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  <a:sym typeface="+mn-ea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35" name="矩形 16"/>
          <p:cNvSpPr/>
          <p:nvPr/>
        </p:nvSpPr>
        <p:spPr>
          <a:xfrm>
            <a:off x="5278596" y="2809135"/>
            <a:ext cx="1725930" cy="31178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l" eaLnBrk="1" hangingPunct="1"/>
            <a:r>
              <a:rPr lang="en-US" altLang="zh-CN" sz="1350" dirty="0">
                <a:solidFill>
                  <a:srgbClr val="E55B2C"/>
                </a:solidFill>
                <a:latin typeface="Arial" panose="020B0604020202020204" pitchFamily="34" charset="0"/>
                <a:ea typeface="微软雅黑" panose="020B0503020204020204" charset="-122"/>
              </a:rPr>
              <a:t>请在此输入您的标题</a:t>
            </a:r>
          </a:p>
        </p:txBody>
      </p:sp>
      <p:sp>
        <p:nvSpPr>
          <p:cNvPr id="36" name="矩形 17"/>
          <p:cNvSpPr/>
          <p:nvPr/>
        </p:nvSpPr>
        <p:spPr>
          <a:xfrm>
            <a:off x="5278438" y="3862917"/>
            <a:ext cx="2917031" cy="50292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  <a:sym typeface="+mn-ea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37" name="矩形 18"/>
          <p:cNvSpPr/>
          <p:nvPr/>
        </p:nvSpPr>
        <p:spPr>
          <a:xfrm>
            <a:off x="5290503" y="3655669"/>
            <a:ext cx="1725930" cy="31178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l" eaLnBrk="1" hangingPunct="1"/>
            <a:r>
              <a:rPr lang="en-US" altLang="zh-CN" sz="1350" dirty="0">
                <a:solidFill>
                  <a:srgbClr val="DE454E"/>
                </a:solidFill>
                <a:latin typeface="Arial" panose="020B0604020202020204" pitchFamily="34" charset="0"/>
                <a:ea typeface="微软雅黑" panose="020B0503020204020204" charset="-122"/>
              </a:rPr>
              <a:t>请在此输入您的标题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1752794" y="3152618"/>
            <a:ext cx="1521825" cy="1105269"/>
            <a:chOff x="7743826" y="2522538"/>
            <a:chExt cx="236538" cy="217488"/>
          </a:xfrm>
          <a:solidFill>
            <a:srgbClr val="352149"/>
          </a:solidFill>
        </p:grpSpPr>
        <p:sp>
          <p:nvSpPr>
            <p:cNvPr id="71" name="Freeform 132"/>
            <p:cNvSpPr/>
            <p:nvPr/>
          </p:nvSpPr>
          <p:spPr bwMode="auto">
            <a:xfrm>
              <a:off x="7743826" y="2522538"/>
              <a:ext cx="117475" cy="82550"/>
            </a:xfrm>
            <a:custGeom>
              <a:avLst/>
              <a:gdLst>
                <a:gd name="T0" fmla="*/ 44 w 74"/>
                <a:gd name="T1" fmla="*/ 0 h 52"/>
                <a:gd name="T2" fmla="*/ 0 w 74"/>
                <a:gd name="T3" fmla="*/ 27 h 52"/>
                <a:gd name="T4" fmla="*/ 30 w 74"/>
                <a:gd name="T5" fmla="*/ 52 h 52"/>
                <a:gd name="T6" fmla="*/ 74 w 74"/>
                <a:gd name="T7" fmla="*/ 25 h 52"/>
                <a:gd name="T8" fmla="*/ 44 w 74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52">
                  <a:moveTo>
                    <a:pt x="44" y="0"/>
                  </a:moveTo>
                  <a:lnTo>
                    <a:pt x="0" y="27"/>
                  </a:lnTo>
                  <a:lnTo>
                    <a:pt x="30" y="52"/>
                  </a:lnTo>
                  <a:lnTo>
                    <a:pt x="74" y="25"/>
                  </a:ln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2" name="Freeform 133"/>
            <p:cNvSpPr/>
            <p:nvPr/>
          </p:nvSpPr>
          <p:spPr bwMode="auto">
            <a:xfrm>
              <a:off x="7743826" y="2605088"/>
              <a:ext cx="117475" cy="84138"/>
            </a:xfrm>
            <a:custGeom>
              <a:avLst/>
              <a:gdLst>
                <a:gd name="T0" fmla="*/ 44 w 74"/>
                <a:gd name="T1" fmla="*/ 53 h 53"/>
                <a:gd name="T2" fmla="*/ 74 w 74"/>
                <a:gd name="T3" fmla="*/ 27 h 53"/>
                <a:gd name="T4" fmla="*/ 30 w 74"/>
                <a:gd name="T5" fmla="*/ 0 h 53"/>
                <a:gd name="T6" fmla="*/ 0 w 74"/>
                <a:gd name="T7" fmla="*/ 24 h 53"/>
                <a:gd name="T8" fmla="*/ 44 w 74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53">
                  <a:moveTo>
                    <a:pt x="44" y="53"/>
                  </a:moveTo>
                  <a:lnTo>
                    <a:pt x="74" y="27"/>
                  </a:lnTo>
                  <a:lnTo>
                    <a:pt x="30" y="0"/>
                  </a:lnTo>
                  <a:lnTo>
                    <a:pt x="0" y="24"/>
                  </a:lnTo>
                  <a:lnTo>
                    <a:pt x="44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3" name="Freeform 134"/>
            <p:cNvSpPr/>
            <p:nvPr/>
          </p:nvSpPr>
          <p:spPr bwMode="auto">
            <a:xfrm>
              <a:off x="7861301" y="2605088"/>
              <a:ext cx="119063" cy="84138"/>
            </a:xfrm>
            <a:custGeom>
              <a:avLst/>
              <a:gdLst>
                <a:gd name="T0" fmla="*/ 31 w 75"/>
                <a:gd name="T1" fmla="*/ 53 h 53"/>
                <a:gd name="T2" fmla="*/ 75 w 75"/>
                <a:gd name="T3" fmla="*/ 24 h 53"/>
                <a:gd name="T4" fmla="*/ 44 w 75"/>
                <a:gd name="T5" fmla="*/ 0 h 53"/>
                <a:gd name="T6" fmla="*/ 0 w 75"/>
                <a:gd name="T7" fmla="*/ 27 h 53"/>
                <a:gd name="T8" fmla="*/ 31 w 75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53">
                  <a:moveTo>
                    <a:pt x="31" y="53"/>
                  </a:moveTo>
                  <a:lnTo>
                    <a:pt x="75" y="24"/>
                  </a:lnTo>
                  <a:lnTo>
                    <a:pt x="44" y="0"/>
                  </a:lnTo>
                  <a:lnTo>
                    <a:pt x="0" y="27"/>
                  </a:lnTo>
                  <a:lnTo>
                    <a:pt x="31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4" name="Freeform 135"/>
            <p:cNvSpPr/>
            <p:nvPr/>
          </p:nvSpPr>
          <p:spPr bwMode="auto">
            <a:xfrm>
              <a:off x="7861301" y="2522538"/>
              <a:ext cx="119063" cy="82550"/>
            </a:xfrm>
            <a:custGeom>
              <a:avLst/>
              <a:gdLst>
                <a:gd name="T0" fmla="*/ 75 w 75"/>
                <a:gd name="T1" fmla="*/ 27 h 52"/>
                <a:gd name="T2" fmla="*/ 31 w 75"/>
                <a:gd name="T3" fmla="*/ 0 h 52"/>
                <a:gd name="T4" fmla="*/ 0 w 75"/>
                <a:gd name="T5" fmla="*/ 25 h 52"/>
                <a:gd name="T6" fmla="*/ 44 w 75"/>
                <a:gd name="T7" fmla="*/ 52 h 52"/>
                <a:gd name="T8" fmla="*/ 75 w 75"/>
                <a:gd name="T9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52">
                  <a:moveTo>
                    <a:pt x="75" y="27"/>
                  </a:moveTo>
                  <a:lnTo>
                    <a:pt x="31" y="0"/>
                  </a:lnTo>
                  <a:lnTo>
                    <a:pt x="0" y="25"/>
                  </a:lnTo>
                  <a:lnTo>
                    <a:pt x="44" y="52"/>
                  </a:lnTo>
                  <a:lnTo>
                    <a:pt x="75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5" name="Freeform 136"/>
            <p:cNvSpPr/>
            <p:nvPr/>
          </p:nvSpPr>
          <p:spPr bwMode="auto">
            <a:xfrm>
              <a:off x="7791451" y="2655888"/>
              <a:ext cx="139700" cy="84138"/>
            </a:xfrm>
            <a:custGeom>
              <a:avLst/>
              <a:gdLst>
                <a:gd name="T0" fmla="*/ 44 w 88"/>
                <a:gd name="T1" fmla="*/ 0 h 53"/>
                <a:gd name="T2" fmla="*/ 14 w 88"/>
                <a:gd name="T3" fmla="*/ 26 h 53"/>
                <a:gd name="T4" fmla="*/ 0 w 88"/>
                <a:gd name="T5" fmla="*/ 17 h 53"/>
                <a:gd name="T6" fmla="*/ 0 w 88"/>
                <a:gd name="T7" fmla="*/ 27 h 53"/>
                <a:gd name="T8" fmla="*/ 44 w 88"/>
                <a:gd name="T9" fmla="*/ 53 h 53"/>
                <a:gd name="T10" fmla="*/ 88 w 88"/>
                <a:gd name="T11" fmla="*/ 27 h 53"/>
                <a:gd name="T12" fmla="*/ 88 w 88"/>
                <a:gd name="T13" fmla="*/ 17 h 53"/>
                <a:gd name="T14" fmla="*/ 75 w 88"/>
                <a:gd name="T15" fmla="*/ 26 h 53"/>
                <a:gd name="T16" fmla="*/ 44 w 88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53">
                  <a:moveTo>
                    <a:pt x="44" y="0"/>
                  </a:moveTo>
                  <a:lnTo>
                    <a:pt x="14" y="26"/>
                  </a:lnTo>
                  <a:lnTo>
                    <a:pt x="0" y="17"/>
                  </a:lnTo>
                  <a:lnTo>
                    <a:pt x="0" y="27"/>
                  </a:lnTo>
                  <a:lnTo>
                    <a:pt x="44" y="53"/>
                  </a:lnTo>
                  <a:lnTo>
                    <a:pt x="88" y="27"/>
                  </a:lnTo>
                  <a:lnTo>
                    <a:pt x="88" y="17"/>
                  </a:lnTo>
                  <a:lnTo>
                    <a:pt x="75" y="26"/>
                  </a:lnTo>
                  <a:lnTo>
                    <a:pt x="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6" name="Oval 14"/>
          <p:cNvSpPr/>
          <p:nvPr/>
        </p:nvSpPr>
        <p:spPr>
          <a:xfrm>
            <a:off x="2701449" y="1545881"/>
            <a:ext cx="300038" cy="300038"/>
          </a:xfrm>
          <a:prstGeom prst="ellipse">
            <a:avLst/>
          </a:prstGeom>
          <a:solidFill>
            <a:srgbClr val="FDCB82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87" name="Freeform 15"/>
          <p:cNvSpPr/>
          <p:nvPr/>
        </p:nvSpPr>
        <p:spPr>
          <a:xfrm>
            <a:off x="2777649" y="1825679"/>
            <a:ext cx="77391" cy="714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0" t="0" r="0" b="0"/>
            <a:pathLst>
              <a:path w="65" h="60">
                <a:moveTo>
                  <a:pt x="0" y="0"/>
                </a:moveTo>
                <a:lnTo>
                  <a:pt x="5" y="60"/>
                </a:lnTo>
                <a:lnTo>
                  <a:pt x="65" y="10"/>
                </a:lnTo>
                <a:lnTo>
                  <a:pt x="0" y="0"/>
                </a:lnTo>
                <a:close/>
              </a:path>
            </a:pathLst>
          </a:custGeom>
          <a:solidFill>
            <a:srgbClr val="FDCB8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88" name="Freeform 16"/>
          <p:cNvSpPr/>
          <p:nvPr/>
        </p:nvSpPr>
        <p:spPr>
          <a:xfrm>
            <a:off x="2801461" y="1624463"/>
            <a:ext cx="38100" cy="16073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32" h="135">
                <a:moveTo>
                  <a:pt x="32" y="108"/>
                </a:moveTo>
                <a:lnTo>
                  <a:pt x="22" y="135"/>
                </a:lnTo>
                <a:lnTo>
                  <a:pt x="10" y="135"/>
                </a:lnTo>
                <a:lnTo>
                  <a:pt x="0" y="108"/>
                </a:lnTo>
                <a:lnTo>
                  <a:pt x="0" y="0"/>
                </a:lnTo>
                <a:lnTo>
                  <a:pt x="32" y="0"/>
                </a:lnTo>
                <a:lnTo>
                  <a:pt x="32" y="108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89" name="Freeform 17"/>
          <p:cNvSpPr/>
          <p:nvPr/>
        </p:nvSpPr>
        <p:spPr>
          <a:xfrm>
            <a:off x="2801461" y="1595888"/>
            <a:ext cx="38100" cy="4643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4" h="54">
                <a:moveTo>
                  <a:pt x="44" y="32"/>
                </a:moveTo>
                <a:cubicBezTo>
                  <a:pt x="44" y="44"/>
                  <a:pt x="34" y="54"/>
                  <a:pt x="22" y="54"/>
                </a:cubicBezTo>
                <a:cubicBezTo>
                  <a:pt x="22" y="54"/>
                  <a:pt x="22" y="54"/>
                  <a:pt x="22" y="54"/>
                </a:cubicBezTo>
                <a:cubicBezTo>
                  <a:pt x="10" y="54"/>
                  <a:pt x="0" y="44"/>
                  <a:pt x="0" y="3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0"/>
                  <a:pt x="10" y="2"/>
                  <a:pt x="22" y="2"/>
                </a:cubicBezTo>
                <a:cubicBezTo>
                  <a:pt x="22" y="2"/>
                  <a:pt x="22" y="2"/>
                  <a:pt x="22" y="2"/>
                </a:cubicBezTo>
                <a:cubicBezTo>
                  <a:pt x="34" y="2"/>
                  <a:pt x="44" y="0"/>
                  <a:pt x="44" y="12"/>
                </a:cubicBezTo>
                <a:lnTo>
                  <a:pt x="44" y="32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97" name="Rectangle 18"/>
          <p:cNvSpPr/>
          <p:nvPr/>
        </p:nvSpPr>
        <p:spPr>
          <a:xfrm>
            <a:off x="2799080" y="1614938"/>
            <a:ext cx="41672" cy="39291"/>
          </a:xfrm>
          <a:prstGeom prst="rect">
            <a:avLst/>
          </a:prstGeom>
          <a:solidFill>
            <a:srgbClr val="F2F2F2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98" name="Freeform 19"/>
          <p:cNvSpPr/>
          <p:nvPr/>
        </p:nvSpPr>
        <p:spPr>
          <a:xfrm>
            <a:off x="2812177" y="1780435"/>
            <a:ext cx="15478" cy="23813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17" h="27">
                <a:moveTo>
                  <a:pt x="0" y="5"/>
                </a:moveTo>
                <a:cubicBezTo>
                  <a:pt x="0" y="5"/>
                  <a:pt x="4" y="18"/>
                  <a:pt x="6" y="21"/>
                </a:cubicBezTo>
                <a:cubicBezTo>
                  <a:pt x="8" y="25"/>
                  <a:pt x="11" y="27"/>
                  <a:pt x="17" y="6"/>
                </a:cubicBezTo>
                <a:cubicBezTo>
                  <a:pt x="17" y="6"/>
                  <a:pt x="10" y="0"/>
                  <a:pt x="0" y="5"/>
                </a:cubicBez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99" name="Freeform 20"/>
          <p:cNvSpPr/>
          <p:nvPr/>
        </p:nvSpPr>
        <p:spPr>
          <a:xfrm>
            <a:off x="2858611" y="1624463"/>
            <a:ext cx="38100" cy="16073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32" h="135">
                <a:moveTo>
                  <a:pt x="32" y="108"/>
                </a:moveTo>
                <a:lnTo>
                  <a:pt x="21" y="135"/>
                </a:lnTo>
                <a:lnTo>
                  <a:pt x="10" y="135"/>
                </a:lnTo>
                <a:lnTo>
                  <a:pt x="0" y="108"/>
                </a:lnTo>
                <a:lnTo>
                  <a:pt x="0" y="0"/>
                </a:lnTo>
                <a:lnTo>
                  <a:pt x="32" y="0"/>
                </a:lnTo>
                <a:lnTo>
                  <a:pt x="32" y="108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00" name="Freeform 21"/>
          <p:cNvSpPr/>
          <p:nvPr/>
        </p:nvSpPr>
        <p:spPr>
          <a:xfrm>
            <a:off x="2858611" y="1595888"/>
            <a:ext cx="38100" cy="4643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4" h="54">
                <a:moveTo>
                  <a:pt x="44" y="32"/>
                </a:moveTo>
                <a:cubicBezTo>
                  <a:pt x="44" y="44"/>
                  <a:pt x="34" y="54"/>
                  <a:pt x="22" y="54"/>
                </a:cubicBezTo>
                <a:cubicBezTo>
                  <a:pt x="22" y="54"/>
                  <a:pt x="22" y="54"/>
                  <a:pt x="22" y="54"/>
                </a:cubicBezTo>
                <a:cubicBezTo>
                  <a:pt x="10" y="54"/>
                  <a:pt x="0" y="44"/>
                  <a:pt x="0" y="3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0"/>
                  <a:pt x="10" y="2"/>
                  <a:pt x="22" y="2"/>
                </a:cubicBezTo>
                <a:cubicBezTo>
                  <a:pt x="22" y="2"/>
                  <a:pt x="22" y="2"/>
                  <a:pt x="22" y="2"/>
                </a:cubicBezTo>
                <a:cubicBezTo>
                  <a:pt x="34" y="2"/>
                  <a:pt x="44" y="0"/>
                  <a:pt x="44" y="12"/>
                </a:cubicBezTo>
                <a:lnTo>
                  <a:pt x="44" y="32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01" name="Rectangle 22"/>
          <p:cNvSpPr/>
          <p:nvPr/>
        </p:nvSpPr>
        <p:spPr>
          <a:xfrm>
            <a:off x="2856230" y="1614938"/>
            <a:ext cx="42863" cy="39291"/>
          </a:xfrm>
          <a:prstGeom prst="rect">
            <a:avLst/>
          </a:prstGeom>
          <a:solidFill>
            <a:srgbClr val="F2F2F2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102" name="Freeform 23"/>
          <p:cNvSpPr/>
          <p:nvPr/>
        </p:nvSpPr>
        <p:spPr>
          <a:xfrm>
            <a:off x="2869327" y="1780435"/>
            <a:ext cx="14288" cy="23813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17" h="27">
                <a:moveTo>
                  <a:pt x="0" y="5"/>
                </a:moveTo>
                <a:cubicBezTo>
                  <a:pt x="0" y="5"/>
                  <a:pt x="5" y="18"/>
                  <a:pt x="6" y="21"/>
                </a:cubicBezTo>
                <a:cubicBezTo>
                  <a:pt x="8" y="25"/>
                  <a:pt x="11" y="27"/>
                  <a:pt x="17" y="6"/>
                </a:cubicBezTo>
                <a:cubicBezTo>
                  <a:pt x="17" y="6"/>
                  <a:pt x="10" y="0"/>
                  <a:pt x="0" y="5"/>
                </a:cubicBez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03" name="Freeform 24"/>
          <p:cNvSpPr/>
          <p:nvPr/>
        </p:nvSpPr>
        <p:spPr>
          <a:xfrm>
            <a:off x="2893140" y="1622081"/>
            <a:ext cx="14288" cy="8096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0" t="0" r="0" b="0"/>
            <a:pathLst>
              <a:path w="16" h="95">
                <a:moveTo>
                  <a:pt x="1" y="1"/>
                </a:moveTo>
                <a:cubicBezTo>
                  <a:pt x="1" y="1"/>
                  <a:pt x="13" y="7"/>
                  <a:pt x="14" y="11"/>
                </a:cubicBezTo>
                <a:cubicBezTo>
                  <a:pt x="14" y="15"/>
                  <a:pt x="14" y="89"/>
                  <a:pt x="14" y="89"/>
                </a:cubicBezTo>
                <a:cubicBezTo>
                  <a:pt x="14" y="89"/>
                  <a:pt x="16" y="95"/>
                  <a:pt x="10" y="95"/>
                </a:cubicBezTo>
                <a:cubicBezTo>
                  <a:pt x="10" y="33"/>
                  <a:pt x="10" y="33"/>
                  <a:pt x="10" y="33"/>
                </a:cubicBezTo>
                <a:cubicBezTo>
                  <a:pt x="5" y="26"/>
                  <a:pt x="5" y="26"/>
                  <a:pt x="5" y="26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04" name="Oval 25"/>
          <p:cNvSpPr/>
          <p:nvPr/>
        </p:nvSpPr>
        <p:spPr>
          <a:xfrm>
            <a:off x="2297827" y="2877000"/>
            <a:ext cx="507206" cy="508397"/>
          </a:xfrm>
          <a:prstGeom prst="ellipse">
            <a:avLst/>
          </a:prstGeom>
          <a:solidFill>
            <a:srgbClr val="FA9A60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105" name="Oval 27"/>
          <p:cNvSpPr/>
          <p:nvPr/>
        </p:nvSpPr>
        <p:spPr>
          <a:xfrm>
            <a:off x="2931240" y="2776988"/>
            <a:ext cx="332184" cy="330994"/>
          </a:xfrm>
          <a:prstGeom prst="ellipse">
            <a:avLst/>
          </a:prstGeom>
          <a:solidFill>
            <a:srgbClr val="FF9740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106" name="Oval 29"/>
          <p:cNvSpPr/>
          <p:nvPr/>
        </p:nvSpPr>
        <p:spPr>
          <a:xfrm>
            <a:off x="2747884" y="2332885"/>
            <a:ext cx="401240" cy="401240"/>
          </a:xfrm>
          <a:prstGeom prst="ellipse">
            <a:avLst/>
          </a:prstGeom>
          <a:solidFill>
            <a:srgbClr val="FDCB82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107" name="Freeform 30"/>
          <p:cNvSpPr/>
          <p:nvPr/>
        </p:nvSpPr>
        <p:spPr>
          <a:xfrm>
            <a:off x="2849086" y="2706741"/>
            <a:ext cx="103585" cy="952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0" t="0" r="0" b="0"/>
            <a:pathLst>
              <a:path w="87" h="80">
                <a:moveTo>
                  <a:pt x="0" y="0"/>
                </a:moveTo>
                <a:lnTo>
                  <a:pt x="8" y="80"/>
                </a:lnTo>
                <a:lnTo>
                  <a:pt x="87" y="13"/>
                </a:lnTo>
                <a:lnTo>
                  <a:pt x="0" y="0"/>
                </a:lnTo>
                <a:close/>
              </a:path>
            </a:pathLst>
          </a:custGeom>
          <a:solidFill>
            <a:srgbClr val="FDCB8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08" name="Oval 31"/>
          <p:cNvSpPr/>
          <p:nvPr/>
        </p:nvSpPr>
        <p:spPr>
          <a:xfrm>
            <a:off x="2372836" y="1912594"/>
            <a:ext cx="401241" cy="401241"/>
          </a:xfrm>
          <a:prstGeom prst="ellipse">
            <a:avLst/>
          </a:prstGeom>
          <a:solidFill>
            <a:srgbClr val="35254A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109" name="Freeform 32"/>
          <p:cNvSpPr/>
          <p:nvPr/>
        </p:nvSpPr>
        <p:spPr>
          <a:xfrm>
            <a:off x="2474040" y="2286450"/>
            <a:ext cx="103584" cy="952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0" t="0" r="0" b="0"/>
            <a:pathLst>
              <a:path w="87" h="80">
                <a:moveTo>
                  <a:pt x="0" y="0"/>
                </a:moveTo>
                <a:lnTo>
                  <a:pt x="7" y="80"/>
                </a:lnTo>
                <a:lnTo>
                  <a:pt x="87" y="14"/>
                </a:lnTo>
                <a:lnTo>
                  <a:pt x="0" y="0"/>
                </a:lnTo>
                <a:close/>
              </a:path>
            </a:pathLst>
          </a:custGeom>
          <a:solidFill>
            <a:srgbClr val="697A74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10" name="Oval 33"/>
          <p:cNvSpPr/>
          <p:nvPr/>
        </p:nvSpPr>
        <p:spPr>
          <a:xfrm>
            <a:off x="3266996" y="2347172"/>
            <a:ext cx="317897" cy="317897"/>
          </a:xfrm>
          <a:prstGeom prst="ellipse">
            <a:avLst/>
          </a:prstGeom>
          <a:solidFill>
            <a:srgbClr val="35254A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111" name="Freeform 34"/>
          <p:cNvSpPr/>
          <p:nvPr/>
        </p:nvSpPr>
        <p:spPr>
          <a:xfrm>
            <a:off x="3347959" y="2643638"/>
            <a:ext cx="82153" cy="76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0" t="0" r="0" b="0"/>
            <a:pathLst>
              <a:path w="69" h="64">
                <a:moveTo>
                  <a:pt x="0" y="0"/>
                </a:moveTo>
                <a:lnTo>
                  <a:pt x="5" y="64"/>
                </a:lnTo>
                <a:lnTo>
                  <a:pt x="69" y="10"/>
                </a:lnTo>
                <a:lnTo>
                  <a:pt x="0" y="0"/>
                </a:lnTo>
                <a:close/>
              </a:path>
            </a:pathLst>
          </a:custGeom>
          <a:solidFill>
            <a:srgbClr val="697A74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12" name="Oval 35"/>
          <p:cNvSpPr/>
          <p:nvPr/>
        </p:nvSpPr>
        <p:spPr>
          <a:xfrm>
            <a:off x="2035890" y="1551835"/>
            <a:ext cx="317897" cy="317897"/>
          </a:xfrm>
          <a:prstGeom prst="ellipse">
            <a:avLst/>
          </a:prstGeom>
          <a:solidFill>
            <a:srgbClr val="F6C447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113" name="Freeform 36"/>
          <p:cNvSpPr/>
          <p:nvPr/>
        </p:nvSpPr>
        <p:spPr>
          <a:xfrm>
            <a:off x="2190671" y="1847110"/>
            <a:ext cx="80963" cy="7620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68" h="64">
                <a:moveTo>
                  <a:pt x="68" y="0"/>
                </a:moveTo>
                <a:lnTo>
                  <a:pt x="63" y="64"/>
                </a:lnTo>
                <a:lnTo>
                  <a:pt x="0" y="11"/>
                </a:lnTo>
                <a:lnTo>
                  <a:pt x="68" y="0"/>
                </a:lnTo>
                <a:close/>
              </a:path>
            </a:pathLst>
          </a:custGeom>
          <a:solidFill>
            <a:srgbClr val="F6C447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14" name="Oval 37"/>
          <p:cNvSpPr/>
          <p:nvPr/>
        </p:nvSpPr>
        <p:spPr>
          <a:xfrm>
            <a:off x="1582261" y="1717331"/>
            <a:ext cx="317897" cy="317897"/>
          </a:xfrm>
          <a:prstGeom prst="ellipse">
            <a:avLst/>
          </a:prstGeom>
          <a:solidFill>
            <a:srgbClr val="35254A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115" name="Freeform 38"/>
          <p:cNvSpPr/>
          <p:nvPr/>
        </p:nvSpPr>
        <p:spPr>
          <a:xfrm>
            <a:off x="1738234" y="2013797"/>
            <a:ext cx="82153" cy="75009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69" h="63">
                <a:moveTo>
                  <a:pt x="69" y="0"/>
                </a:moveTo>
                <a:lnTo>
                  <a:pt x="63" y="63"/>
                </a:lnTo>
                <a:lnTo>
                  <a:pt x="0" y="11"/>
                </a:lnTo>
                <a:lnTo>
                  <a:pt x="69" y="0"/>
                </a:lnTo>
                <a:close/>
              </a:path>
            </a:pathLst>
          </a:custGeom>
          <a:solidFill>
            <a:srgbClr val="697A74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16" name="Oval 39"/>
          <p:cNvSpPr/>
          <p:nvPr/>
        </p:nvSpPr>
        <p:spPr>
          <a:xfrm>
            <a:off x="1378665" y="2131669"/>
            <a:ext cx="316706" cy="317897"/>
          </a:xfrm>
          <a:prstGeom prst="ellipse">
            <a:avLst/>
          </a:prstGeom>
          <a:solidFill>
            <a:srgbClr val="FA9A60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117" name="Freeform 40"/>
          <p:cNvSpPr/>
          <p:nvPr/>
        </p:nvSpPr>
        <p:spPr>
          <a:xfrm>
            <a:off x="1533446" y="2428135"/>
            <a:ext cx="82153" cy="75009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69" h="63">
                <a:moveTo>
                  <a:pt x="69" y="0"/>
                </a:moveTo>
                <a:lnTo>
                  <a:pt x="63" y="63"/>
                </a:lnTo>
                <a:lnTo>
                  <a:pt x="0" y="11"/>
                </a:lnTo>
                <a:lnTo>
                  <a:pt x="69" y="0"/>
                </a:lnTo>
                <a:close/>
              </a:path>
            </a:pathLst>
          </a:custGeom>
          <a:solidFill>
            <a:srgbClr val="FA9A60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18" name="Oval 41"/>
          <p:cNvSpPr/>
          <p:nvPr/>
        </p:nvSpPr>
        <p:spPr>
          <a:xfrm>
            <a:off x="2316877" y="2457900"/>
            <a:ext cx="317897" cy="317897"/>
          </a:xfrm>
          <a:prstGeom prst="ellipse">
            <a:avLst/>
          </a:prstGeom>
          <a:solidFill>
            <a:srgbClr val="E34444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119" name="Freeform 42"/>
          <p:cNvSpPr/>
          <p:nvPr/>
        </p:nvSpPr>
        <p:spPr>
          <a:xfrm>
            <a:off x="2472849" y="2754366"/>
            <a:ext cx="82154" cy="75009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69" h="63">
                <a:moveTo>
                  <a:pt x="69" y="0"/>
                </a:moveTo>
                <a:lnTo>
                  <a:pt x="63" y="63"/>
                </a:lnTo>
                <a:lnTo>
                  <a:pt x="0" y="10"/>
                </a:lnTo>
                <a:lnTo>
                  <a:pt x="69" y="0"/>
                </a:lnTo>
                <a:close/>
              </a:path>
            </a:pathLst>
          </a:custGeom>
          <a:solidFill>
            <a:srgbClr val="93CF97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20" name="Oval 43"/>
          <p:cNvSpPr/>
          <p:nvPr/>
        </p:nvSpPr>
        <p:spPr>
          <a:xfrm>
            <a:off x="1378665" y="2556722"/>
            <a:ext cx="316706" cy="317897"/>
          </a:xfrm>
          <a:prstGeom prst="ellipse">
            <a:avLst/>
          </a:prstGeom>
          <a:solidFill>
            <a:srgbClr val="EB6260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121" name="Freeform 44"/>
          <p:cNvSpPr/>
          <p:nvPr/>
        </p:nvSpPr>
        <p:spPr>
          <a:xfrm>
            <a:off x="1533446" y="2853188"/>
            <a:ext cx="82153" cy="7620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69" h="64">
                <a:moveTo>
                  <a:pt x="69" y="0"/>
                </a:moveTo>
                <a:lnTo>
                  <a:pt x="63" y="64"/>
                </a:lnTo>
                <a:lnTo>
                  <a:pt x="0" y="10"/>
                </a:lnTo>
                <a:lnTo>
                  <a:pt x="69" y="0"/>
                </a:lnTo>
                <a:close/>
              </a:path>
            </a:pathLst>
          </a:custGeom>
          <a:solidFill>
            <a:srgbClr val="EB6260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22" name="Oval 45"/>
          <p:cNvSpPr/>
          <p:nvPr/>
        </p:nvSpPr>
        <p:spPr>
          <a:xfrm>
            <a:off x="1767999" y="2524575"/>
            <a:ext cx="444104" cy="442913"/>
          </a:xfrm>
          <a:prstGeom prst="ellipse">
            <a:avLst/>
          </a:prstGeom>
          <a:solidFill>
            <a:srgbClr val="F39554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123" name="Oval 47"/>
          <p:cNvSpPr/>
          <p:nvPr/>
        </p:nvSpPr>
        <p:spPr>
          <a:xfrm>
            <a:off x="1895396" y="2063804"/>
            <a:ext cx="366713" cy="367903"/>
          </a:xfrm>
          <a:prstGeom prst="ellipse">
            <a:avLst/>
          </a:prstGeom>
          <a:solidFill>
            <a:srgbClr val="FA9A60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124" name="Freeform 48"/>
          <p:cNvSpPr/>
          <p:nvPr/>
        </p:nvSpPr>
        <p:spPr>
          <a:xfrm>
            <a:off x="2073990" y="2406704"/>
            <a:ext cx="95250" cy="8691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80" h="73">
                <a:moveTo>
                  <a:pt x="80" y="0"/>
                </a:moveTo>
                <a:lnTo>
                  <a:pt x="73" y="73"/>
                </a:lnTo>
                <a:lnTo>
                  <a:pt x="0" y="12"/>
                </a:lnTo>
                <a:lnTo>
                  <a:pt x="80" y="0"/>
                </a:lnTo>
                <a:close/>
              </a:path>
            </a:pathLst>
          </a:custGeom>
          <a:solidFill>
            <a:srgbClr val="FA9A60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25" name="Oval 49"/>
          <p:cNvSpPr/>
          <p:nvPr/>
        </p:nvSpPr>
        <p:spPr>
          <a:xfrm>
            <a:off x="2965768" y="1851872"/>
            <a:ext cx="379810" cy="381000"/>
          </a:xfrm>
          <a:prstGeom prst="ellipse">
            <a:avLst/>
          </a:prstGeom>
          <a:solidFill>
            <a:srgbClr val="F39554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126" name="Freeform 50"/>
          <p:cNvSpPr/>
          <p:nvPr/>
        </p:nvSpPr>
        <p:spPr>
          <a:xfrm>
            <a:off x="3062209" y="2206679"/>
            <a:ext cx="97631" cy="904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0" t="0" r="0" b="0"/>
            <a:pathLst>
              <a:path w="82" h="76">
                <a:moveTo>
                  <a:pt x="0" y="0"/>
                </a:moveTo>
                <a:lnTo>
                  <a:pt x="6" y="76"/>
                </a:lnTo>
                <a:lnTo>
                  <a:pt x="82" y="12"/>
                </a:lnTo>
                <a:lnTo>
                  <a:pt x="0" y="0"/>
                </a:lnTo>
                <a:close/>
              </a:path>
            </a:pathLst>
          </a:custGeom>
          <a:solidFill>
            <a:srgbClr val="B4B17A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27" name="Freeform 57"/>
          <p:cNvSpPr>
            <a:spLocks noEditPoints="1"/>
          </p:cNvSpPr>
          <p:nvPr/>
        </p:nvSpPr>
        <p:spPr>
          <a:xfrm>
            <a:off x="3003868" y="2829375"/>
            <a:ext cx="197644" cy="2000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29" h="231">
                <a:moveTo>
                  <a:pt x="147" y="112"/>
                </a:moveTo>
                <a:cubicBezTo>
                  <a:pt x="147" y="112"/>
                  <a:pt x="141" y="109"/>
                  <a:pt x="141" y="98"/>
                </a:cubicBezTo>
                <a:cubicBezTo>
                  <a:pt x="141" y="89"/>
                  <a:pt x="141" y="55"/>
                  <a:pt x="141" y="44"/>
                </a:cubicBezTo>
                <a:cubicBezTo>
                  <a:pt x="145" y="42"/>
                  <a:pt x="147" y="40"/>
                  <a:pt x="147" y="37"/>
                </a:cubicBezTo>
                <a:cubicBezTo>
                  <a:pt x="148" y="37"/>
                  <a:pt x="148" y="37"/>
                  <a:pt x="148" y="37"/>
                </a:cubicBezTo>
                <a:cubicBezTo>
                  <a:pt x="148" y="13"/>
                  <a:pt x="148" y="13"/>
                  <a:pt x="148" y="13"/>
                </a:cubicBezTo>
                <a:cubicBezTo>
                  <a:pt x="147" y="13"/>
                  <a:pt x="147" y="13"/>
                  <a:pt x="147" y="13"/>
                </a:cubicBezTo>
                <a:cubicBezTo>
                  <a:pt x="147" y="12"/>
                  <a:pt x="147" y="12"/>
                  <a:pt x="147" y="12"/>
                </a:cubicBezTo>
                <a:cubicBezTo>
                  <a:pt x="147" y="5"/>
                  <a:pt x="132" y="0"/>
                  <a:pt x="114" y="0"/>
                </a:cubicBezTo>
                <a:cubicBezTo>
                  <a:pt x="96" y="0"/>
                  <a:pt x="81" y="5"/>
                  <a:pt x="81" y="12"/>
                </a:cubicBezTo>
                <a:cubicBezTo>
                  <a:pt x="81" y="13"/>
                  <a:pt x="81" y="13"/>
                  <a:pt x="81" y="13"/>
                </a:cubicBezTo>
                <a:cubicBezTo>
                  <a:pt x="80" y="13"/>
                  <a:pt x="80" y="13"/>
                  <a:pt x="80" y="13"/>
                </a:cubicBezTo>
                <a:cubicBezTo>
                  <a:pt x="80" y="37"/>
                  <a:pt x="80" y="37"/>
                  <a:pt x="80" y="37"/>
                </a:cubicBezTo>
                <a:cubicBezTo>
                  <a:pt x="81" y="37"/>
                  <a:pt x="81" y="37"/>
                  <a:pt x="81" y="37"/>
                </a:cubicBezTo>
                <a:cubicBezTo>
                  <a:pt x="82" y="40"/>
                  <a:pt x="84" y="42"/>
                  <a:pt x="91" y="44"/>
                </a:cubicBezTo>
                <a:cubicBezTo>
                  <a:pt x="91" y="56"/>
                  <a:pt x="91" y="89"/>
                  <a:pt x="91" y="98"/>
                </a:cubicBezTo>
                <a:cubicBezTo>
                  <a:pt x="91" y="109"/>
                  <a:pt x="83" y="112"/>
                  <a:pt x="83" y="112"/>
                </a:cubicBezTo>
                <a:cubicBezTo>
                  <a:pt x="71" y="119"/>
                  <a:pt x="0" y="190"/>
                  <a:pt x="31" y="212"/>
                </a:cubicBezTo>
                <a:cubicBezTo>
                  <a:pt x="59" y="231"/>
                  <a:pt x="105" y="231"/>
                  <a:pt x="115" y="230"/>
                </a:cubicBezTo>
                <a:cubicBezTo>
                  <a:pt x="124" y="231"/>
                  <a:pt x="170" y="231"/>
                  <a:pt x="198" y="212"/>
                </a:cubicBezTo>
                <a:cubicBezTo>
                  <a:pt x="229" y="190"/>
                  <a:pt x="159" y="119"/>
                  <a:pt x="147" y="112"/>
                </a:cubicBezTo>
                <a:close/>
                <a:moveTo>
                  <a:pt x="145" y="213"/>
                </a:moveTo>
                <a:cubicBezTo>
                  <a:pt x="145" y="213"/>
                  <a:pt x="180" y="206"/>
                  <a:pt x="182" y="187"/>
                </a:cubicBezTo>
                <a:cubicBezTo>
                  <a:pt x="183" y="169"/>
                  <a:pt x="150" y="134"/>
                  <a:pt x="150" y="134"/>
                </a:cubicBezTo>
                <a:cubicBezTo>
                  <a:pt x="150" y="134"/>
                  <a:pt x="194" y="167"/>
                  <a:pt x="193" y="190"/>
                </a:cubicBezTo>
                <a:cubicBezTo>
                  <a:pt x="193" y="213"/>
                  <a:pt x="145" y="213"/>
                  <a:pt x="145" y="213"/>
                </a:cubicBez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28" name="Freeform 60"/>
          <p:cNvSpPr>
            <a:spLocks noEditPoints="1"/>
          </p:cNvSpPr>
          <p:nvPr/>
        </p:nvSpPr>
        <p:spPr>
          <a:xfrm>
            <a:off x="3245565" y="2403131"/>
            <a:ext cx="301228" cy="19883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349" h="230">
                <a:moveTo>
                  <a:pt x="333" y="51"/>
                </a:moveTo>
                <a:cubicBezTo>
                  <a:pt x="317" y="6"/>
                  <a:pt x="259" y="0"/>
                  <a:pt x="259" y="0"/>
                </a:cubicBezTo>
                <a:cubicBezTo>
                  <a:pt x="0" y="4"/>
                  <a:pt x="103" y="220"/>
                  <a:pt x="170" y="225"/>
                </a:cubicBezTo>
                <a:cubicBezTo>
                  <a:pt x="237" y="230"/>
                  <a:pt x="227" y="150"/>
                  <a:pt x="269" y="133"/>
                </a:cubicBezTo>
                <a:cubicBezTo>
                  <a:pt x="312" y="116"/>
                  <a:pt x="349" y="96"/>
                  <a:pt x="333" y="51"/>
                </a:cubicBezTo>
                <a:close/>
                <a:moveTo>
                  <a:pt x="140" y="41"/>
                </a:moveTo>
                <a:cubicBezTo>
                  <a:pt x="148" y="41"/>
                  <a:pt x="155" y="48"/>
                  <a:pt x="155" y="56"/>
                </a:cubicBezTo>
                <a:cubicBezTo>
                  <a:pt x="155" y="65"/>
                  <a:pt x="148" y="71"/>
                  <a:pt x="140" y="71"/>
                </a:cubicBezTo>
                <a:cubicBezTo>
                  <a:pt x="131" y="71"/>
                  <a:pt x="125" y="65"/>
                  <a:pt x="125" y="56"/>
                </a:cubicBezTo>
                <a:cubicBezTo>
                  <a:pt x="125" y="48"/>
                  <a:pt x="131" y="41"/>
                  <a:pt x="140" y="41"/>
                </a:cubicBezTo>
                <a:close/>
                <a:moveTo>
                  <a:pt x="105" y="101"/>
                </a:moveTo>
                <a:cubicBezTo>
                  <a:pt x="105" y="90"/>
                  <a:pt x="114" y="81"/>
                  <a:pt x="125" y="81"/>
                </a:cubicBezTo>
                <a:cubicBezTo>
                  <a:pt x="136" y="81"/>
                  <a:pt x="145" y="90"/>
                  <a:pt x="145" y="101"/>
                </a:cubicBezTo>
                <a:cubicBezTo>
                  <a:pt x="145" y="112"/>
                  <a:pt x="136" y="121"/>
                  <a:pt x="125" y="121"/>
                </a:cubicBezTo>
                <a:cubicBezTo>
                  <a:pt x="114" y="121"/>
                  <a:pt x="105" y="112"/>
                  <a:pt x="105" y="101"/>
                </a:cubicBezTo>
                <a:close/>
                <a:moveTo>
                  <a:pt x="139" y="174"/>
                </a:moveTo>
                <a:cubicBezTo>
                  <a:pt x="126" y="174"/>
                  <a:pt x="116" y="164"/>
                  <a:pt x="116" y="151"/>
                </a:cubicBezTo>
                <a:cubicBezTo>
                  <a:pt x="116" y="138"/>
                  <a:pt x="126" y="128"/>
                  <a:pt x="139" y="128"/>
                </a:cubicBezTo>
                <a:cubicBezTo>
                  <a:pt x="151" y="128"/>
                  <a:pt x="162" y="138"/>
                  <a:pt x="162" y="151"/>
                </a:cubicBezTo>
                <a:cubicBezTo>
                  <a:pt x="162" y="164"/>
                  <a:pt x="151" y="174"/>
                  <a:pt x="139" y="174"/>
                </a:cubicBezTo>
                <a:close/>
                <a:moveTo>
                  <a:pt x="180" y="213"/>
                </a:moveTo>
                <a:cubicBezTo>
                  <a:pt x="166" y="213"/>
                  <a:pt x="155" y="202"/>
                  <a:pt x="155" y="188"/>
                </a:cubicBezTo>
                <a:cubicBezTo>
                  <a:pt x="155" y="175"/>
                  <a:pt x="166" y="163"/>
                  <a:pt x="180" y="163"/>
                </a:cubicBezTo>
                <a:cubicBezTo>
                  <a:pt x="194" y="163"/>
                  <a:pt x="205" y="175"/>
                  <a:pt x="205" y="188"/>
                </a:cubicBezTo>
                <a:cubicBezTo>
                  <a:pt x="205" y="202"/>
                  <a:pt x="194" y="213"/>
                  <a:pt x="180" y="213"/>
                </a:cubicBezTo>
                <a:close/>
                <a:moveTo>
                  <a:pt x="282" y="98"/>
                </a:moveTo>
                <a:cubicBezTo>
                  <a:pt x="265" y="98"/>
                  <a:pt x="252" y="84"/>
                  <a:pt x="252" y="68"/>
                </a:cubicBezTo>
                <a:cubicBezTo>
                  <a:pt x="252" y="51"/>
                  <a:pt x="265" y="38"/>
                  <a:pt x="282" y="38"/>
                </a:cubicBezTo>
                <a:cubicBezTo>
                  <a:pt x="298" y="38"/>
                  <a:pt x="312" y="51"/>
                  <a:pt x="312" y="68"/>
                </a:cubicBezTo>
                <a:cubicBezTo>
                  <a:pt x="312" y="84"/>
                  <a:pt x="298" y="98"/>
                  <a:pt x="282" y="98"/>
                </a:cubicBez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29" name="Oval 61"/>
          <p:cNvSpPr/>
          <p:nvPr/>
        </p:nvSpPr>
        <p:spPr>
          <a:xfrm>
            <a:off x="3134836" y="1924500"/>
            <a:ext cx="59531" cy="60722"/>
          </a:xfrm>
          <a:prstGeom prst="ellipse">
            <a:avLst/>
          </a:prstGeom>
          <a:solidFill>
            <a:srgbClr val="F2F2F2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130" name="Freeform 62"/>
          <p:cNvSpPr/>
          <p:nvPr/>
        </p:nvSpPr>
        <p:spPr>
          <a:xfrm>
            <a:off x="3156268" y="1969744"/>
            <a:ext cx="94060" cy="197644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110" h="229">
                <a:moveTo>
                  <a:pt x="0" y="6"/>
                </a:moveTo>
                <a:cubicBezTo>
                  <a:pt x="0" y="8"/>
                  <a:pt x="73" y="198"/>
                  <a:pt x="73" y="198"/>
                </a:cubicBezTo>
                <a:cubicBezTo>
                  <a:pt x="73" y="198"/>
                  <a:pt x="103" y="229"/>
                  <a:pt x="107" y="229"/>
                </a:cubicBezTo>
                <a:cubicBezTo>
                  <a:pt x="110" y="229"/>
                  <a:pt x="24" y="0"/>
                  <a:pt x="24" y="0"/>
                </a:cubicBezTo>
                <a:lnTo>
                  <a:pt x="0" y="6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31" name="Freeform 63"/>
          <p:cNvSpPr/>
          <p:nvPr/>
        </p:nvSpPr>
        <p:spPr>
          <a:xfrm>
            <a:off x="3071734" y="1969744"/>
            <a:ext cx="102394" cy="19526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86" h="164">
                <a:moveTo>
                  <a:pt x="85" y="7"/>
                </a:moveTo>
                <a:lnTo>
                  <a:pt x="24" y="140"/>
                </a:lnTo>
                <a:lnTo>
                  <a:pt x="0" y="164"/>
                </a:lnTo>
                <a:lnTo>
                  <a:pt x="8" y="132"/>
                </a:lnTo>
                <a:lnTo>
                  <a:pt x="67" y="0"/>
                </a:lnTo>
                <a:lnTo>
                  <a:pt x="86" y="5"/>
                </a:lnTo>
                <a:lnTo>
                  <a:pt x="85" y="7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32" name="Freeform 64"/>
          <p:cNvSpPr/>
          <p:nvPr/>
        </p:nvSpPr>
        <p:spPr>
          <a:xfrm>
            <a:off x="3198734" y="2096744"/>
            <a:ext cx="102394" cy="19526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86" h="164">
                <a:moveTo>
                  <a:pt x="85" y="7"/>
                </a:moveTo>
                <a:lnTo>
                  <a:pt x="24" y="140"/>
                </a:lnTo>
                <a:lnTo>
                  <a:pt x="0" y="164"/>
                </a:lnTo>
                <a:lnTo>
                  <a:pt x="8" y="132"/>
                </a:lnTo>
                <a:lnTo>
                  <a:pt x="67" y="0"/>
                </a:lnTo>
                <a:lnTo>
                  <a:pt x="86" y="5"/>
                </a:lnTo>
              </a:path>
            </a:pathLst>
          </a:custGeom>
          <a:noFill/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33" name="Freeform 65"/>
          <p:cNvSpPr/>
          <p:nvPr/>
        </p:nvSpPr>
        <p:spPr>
          <a:xfrm>
            <a:off x="3161030" y="1904260"/>
            <a:ext cx="11906" cy="3214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3" h="38">
                <a:moveTo>
                  <a:pt x="13" y="32"/>
                </a:moveTo>
                <a:cubicBezTo>
                  <a:pt x="13" y="35"/>
                  <a:pt x="10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3" y="38"/>
                  <a:pt x="0" y="35"/>
                  <a:pt x="0" y="32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3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10" y="0"/>
                  <a:pt x="13" y="2"/>
                  <a:pt x="13" y="6"/>
                </a:cubicBezTo>
                <a:lnTo>
                  <a:pt x="13" y="32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34" name="Freeform 71"/>
          <p:cNvSpPr>
            <a:spLocks noEditPoints="1"/>
          </p:cNvSpPr>
          <p:nvPr/>
        </p:nvSpPr>
        <p:spPr>
          <a:xfrm>
            <a:off x="2140665" y="1635179"/>
            <a:ext cx="109538" cy="108347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26" h="126">
                <a:moveTo>
                  <a:pt x="63" y="0"/>
                </a:moveTo>
                <a:cubicBezTo>
                  <a:pt x="29" y="0"/>
                  <a:pt x="0" y="28"/>
                  <a:pt x="0" y="63"/>
                </a:cubicBezTo>
                <a:cubicBezTo>
                  <a:pt x="0" y="98"/>
                  <a:pt x="29" y="126"/>
                  <a:pt x="63" y="126"/>
                </a:cubicBezTo>
                <a:cubicBezTo>
                  <a:pt x="98" y="126"/>
                  <a:pt x="126" y="98"/>
                  <a:pt x="126" y="63"/>
                </a:cubicBezTo>
                <a:cubicBezTo>
                  <a:pt x="126" y="28"/>
                  <a:pt x="98" y="0"/>
                  <a:pt x="63" y="0"/>
                </a:cubicBezTo>
                <a:close/>
                <a:moveTo>
                  <a:pt x="63" y="114"/>
                </a:moveTo>
                <a:cubicBezTo>
                  <a:pt x="35" y="114"/>
                  <a:pt x="12" y="91"/>
                  <a:pt x="12" y="63"/>
                </a:cubicBezTo>
                <a:cubicBezTo>
                  <a:pt x="12" y="35"/>
                  <a:pt x="35" y="12"/>
                  <a:pt x="63" y="12"/>
                </a:cubicBezTo>
                <a:cubicBezTo>
                  <a:pt x="92" y="12"/>
                  <a:pt x="115" y="35"/>
                  <a:pt x="115" y="63"/>
                </a:cubicBezTo>
                <a:cubicBezTo>
                  <a:pt x="115" y="91"/>
                  <a:pt x="92" y="114"/>
                  <a:pt x="63" y="114"/>
                </a:cubicBez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35" name="Rectangle 72"/>
          <p:cNvSpPr/>
          <p:nvPr/>
        </p:nvSpPr>
        <p:spPr>
          <a:xfrm>
            <a:off x="2188290" y="1737572"/>
            <a:ext cx="15478" cy="53578"/>
          </a:xfrm>
          <a:prstGeom prst="rect">
            <a:avLst/>
          </a:prstGeom>
          <a:solidFill>
            <a:srgbClr val="F2F2F2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136" name="Freeform 73"/>
          <p:cNvSpPr/>
          <p:nvPr/>
        </p:nvSpPr>
        <p:spPr>
          <a:xfrm>
            <a:off x="2184718" y="1755431"/>
            <a:ext cx="22622" cy="73819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7" h="85">
                <a:moveTo>
                  <a:pt x="27" y="71"/>
                </a:moveTo>
                <a:cubicBezTo>
                  <a:pt x="27" y="79"/>
                  <a:pt x="21" y="85"/>
                  <a:pt x="13" y="85"/>
                </a:cubicBezTo>
                <a:cubicBezTo>
                  <a:pt x="6" y="85"/>
                  <a:pt x="0" y="79"/>
                  <a:pt x="0" y="71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6"/>
                  <a:pt x="6" y="0"/>
                  <a:pt x="13" y="0"/>
                </a:cubicBezTo>
                <a:cubicBezTo>
                  <a:pt x="21" y="0"/>
                  <a:pt x="27" y="6"/>
                  <a:pt x="27" y="13"/>
                </a:cubicBezTo>
                <a:lnTo>
                  <a:pt x="27" y="71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37" name="Freeform 74"/>
          <p:cNvSpPr>
            <a:spLocks noEditPoints="1"/>
          </p:cNvSpPr>
          <p:nvPr/>
        </p:nvSpPr>
        <p:spPr>
          <a:xfrm>
            <a:off x="2068036" y="2142385"/>
            <a:ext cx="109538" cy="20835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92" h="175">
                <a:moveTo>
                  <a:pt x="0" y="0"/>
                </a:moveTo>
                <a:lnTo>
                  <a:pt x="0" y="175"/>
                </a:lnTo>
                <a:lnTo>
                  <a:pt x="92" y="175"/>
                </a:lnTo>
                <a:lnTo>
                  <a:pt x="0" y="0"/>
                </a:lnTo>
                <a:close/>
                <a:moveTo>
                  <a:pt x="13" y="68"/>
                </a:moveTo>
                <a:lnTo>
                  <a:pt x="62" y="152"/>
                </a:lnTo>
                <a:lnTo>
                  <a:pt x="13" y="152"/>
                </a:lnTo>
                <a:lnTo>
                  <a:pt x="13" y="68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38" name="Rectangle 75"/>
          <p:cNvSpPr/>
          <p:nvPr/>
        </p:nvSpPr>
        <p:spPr>
          <a:xfrm>
            <a:off x="2012077" y="2141194"/>
            <a:ext cx="28575" cy="204788"/>
          </a:xfrm>
          <a:prstGeom prst="rect">
            <a:avLst/>
          </a:prstGeom>
          <a:solidFill>
            <a:srgbClr val="F2F2F2"/>
          </a:solidFill>
          <a:ln w="9525">
            <a:noFill/>
          </a:ln>
        </p:spPr>
        <p:txBody>
          <a:bodyPr anchor="t"/>
          <a:lstStyle/>
          <a:p>
            <a:pPr lvl="0" eaLnBrk="1" hangingPunct="1"/>
            <a:endParaRPr lang="zh-CN" altLang="en-US" sz="1350" dirty="0">
              <a:latin typeface="Calibri" panose="020F0502020204030204" charset="0"/>
              <a:ea typeface="微软雅黑" panose="020B0503020204020204" charset="-122"/>
            </a:endParaRPr>
          </a:p>
        </p:txBody>
      </p:sp>
      <p:sp>
        <p:nvSpPr>
          <p:cNvPr id="139" name="Freeform 76"/>
          <p:cNvSpPr>
            <a:spLocks noEditPoints="1"/>
          </p:cNvSpPr>
          <p:nvPr/>
        </p:nvSpPr>
        <p:spPr>
          <a:xfrm>
            <a:off x="1653699" y="1780435"/>
            <a:ext cx="188119" cy="189309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7" h="219">
                <a:moveTo>
                  <a:pt x="139" y="105"/>
                </a:moveTo>
                <a:cubicBezTo>
                  <a:pt x="139" y="105"/>
                  <a:pt x="134" y="103"/>
                  <a:pt x="134" y="93"/>
                </a:cubicBezTo>
                <a:cubicBezTo>
                  <a:pt x="134" y="84"/>
                  <a:pt x="134" y="52"/>
                  <a:pt x="134" y="42"/>
                </a:cubicBezTo>
                <a:cubicBezTo>
                  <a:pt x="137" y="40"/>
                  <a:pt x="139" y="37"/>
                  <a:pt x="139" y="35"/>
                </a:cubicBezTo>
                <a:cubicBezTo>
                  <a:pt x="140" y="35"/>
                  <a:pt x="140" y="35"/>
                  <a:pt x="140" y="35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9" y="12"/>
                  <a:pt x="139" y="12"/>
                  <a:pt x="139" y="12"/>
                </a:cubicBezTo>
                <a:cubicBezTo>
                  <a:pt x="139" y="5"/>
                  <a:pt x="125" y="0"/>
                  <a:pt x="108" y="0"/>
                </a:cubicBezTo>
                <a:cubicBezTo>
                  <a:pt x="91" y="0"/>
                  <a:pt x="77" y="5"/>
                  <a:pt x="77" y="12"/>
                </a:cubicBezTo>
                <a:cubicBezTo>
                  <a:pt x="77" y="12"/>
                  <a:pt x="77" y="12"/>
                  <a:pt x="77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35"/>
                  <a:pt x="76" y="35"/>
                  <a:pt x="76" y="35"/>
                </a:cubicBezTo>
                <a:cubicBezTo>
                  <a:pt x="77" y="35"/>
                  <a:pt x="77" y="35"/>
                  <a:pt x="77" y="35"/>
                </a:cubicBezTo>
                <a:cubicBezTo>
                  <a:pt x="77" y="38"/>
                  <a:pt x="79" y="40"/>
                  <a:pt x="86" y="42"/>
                </a:cubicBezTo>
                <a:cubicBezTo>
                  <a:pt x="86" y="53"/>
                  <a:pt x="86" y="85"/>
                  <a:pt x="86" y="93"/>
                </a:cubicBezTo>
                <a:cubicBezTo>
                  <a:pt x="86" y="103"/>
                  <a:pt x="79" y="105"/>
                  <a:pt x="79" y="105"/>
                </a:cubicBezTo>
                <a:cubicBezTo>
                  <a:pt x="67" y="112"/>
                  <a:pt x="0" y="180"/>
                  <a:pt x="29" y="200"/>
                </a:cubicBezTo>
                <a:cubicBezTo>
                  <a:pt x="56" y="219"/>
                  <a:pt x="100" y="218"/>
                  <a:pt x="108" y="218"/>
                </a:cubicBezTo>
                <a:cubicBezTo>
                  <a:pt x="117" y="218"/>
                  <a:pt x="161" y="219"/>
                  <a:pt x="187" y="200"/>
                </a:cubicBezTo>
                <a:cubicBezTo>
                  <a:pt x="217" y="180"/>
                  <a:pt x="150" y="112"/>
                  <a:pt x="139" y="105"/>
                </a:cubicBezTo>
                <a:close/>
                <a:moveTo>
                  <a:pt x="137" y="201"/>
                </a:moveTo>
                <a:cubicBezTo>
                  <a:pt x="137" y="201"/>
                  <a:pt x="170" y="195"/>
                  <a:pt x="172" y="177"/>
                </a:cubicBezTo>
                <a:cubicBezTo>
                  <a:pt x="173" y="159"/>
                  <a:pt x="142" y="126"/>
                  <a:pt x="142" y="126"/>
                </a:cubicBezTo>
                <a:cubicBezTo>
                  <a:pt x="142" y="126"/>
                  <a:pt x="183" y="158"/>
                  <a:pt x="183" y="179"/>
                </a:cubicBezTo>
                <a:cubicBezTo>
                  <a:pt x="182" y="201"/>
                  <a:pt x="137" y="201"/>
                  <a:pt x="137" y="201"/>
                </a:cubicBez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40" name="Freeform 77"/>
          <p:cNvSpPr>
            <a:spLocks noEditPoints="1"/>
          </p:cNvSpPr>
          <p:nvPr/>
        </p:nvSpPr>
        <p:spPr>
          <a:xfrm>
            <a:off x="1352471" y="2205488"/>
            <a:ext cx="301228" cy="197644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349" h="229">
                <a:moveTo>
                  <a:pt x="333" y="51"/>
                </a:moveTo>
                <a:cubicBezTo>
                  <a:pt x="316" y="6"/>
                  <a:pt x="259" y="0"/>
                  <a:pt x="259" y="0"/>
                </a:cubicBezTo>
                <a:cubicBezTo>
                  <a:pt x="0" y="4"/>
                  <a:pt x="103" y="219"/>
                  <a:pt x="170" y="224"/>
                </a:cubicBezTo>
                <a:cubicBezTo>
                  <a:pt x="236" y="229"/>
                  <a:pt x="226" y="149"/>
                  <a:pt x="269" y="132"/>
                </a:cubicBezTo>
                <a:cubicBezTo>
                  <a:pt x="311" y="116"/>
                  <a:pt x="349" y="96"/>
                  <a:pt x="333" y="51"/>
                </a:cubicBezTo>
                <a:close/>
                <a:moveTo>
                  <a:pt x="140" y="41"/>
                </a:moveTo>
                <a:cubicBezTo>
                  <a:pt x="148" y="41"/>
                  <a:pt x="155" y="47"/>
                  <a:pt x="155" y="56"/>
                </a:cubicBezTo>
                <a:cubicBezTo>
                  <a:pt x="155" y="64"/>
                  <a:pt x="148" y="71"/>
                  <a:pt x="140" y="71"/>
                </a:cubicBezTo>
                <a:cubicBezTo>
                  <a:pt x="131" y="71"/>
                  <a:pt x="125" y="64"/>
                  <a:pt x="125" y="56"/>
                </a:cubicBezTo>
                <a:cubicBezTo>
                  <a:pt x="125" y="47"/>
                  <a:pt x="131" y="41"/>
                  <a:pt x="140" y="41"/>
                </a:cubicBezTo>
                <a:close/>
                <a:moveTo>
                  <a:pt x="105" y="101"/>
                </a:moveTo>
                <a:cubicBezTo>
                  <a:pt x="105" y="90"/>
                  <a:pt x="114" y="81"/>
                  <a:pt x="125" y="81"/>
                </a:cubicBezTo>
                <a:cubicBezTo>
                  <a:pt x="136" y="81"/>
                  <a:pt x="145" y="90"/>
                  <a:pt x="145" y="101"/>
                </a:cubicBezTo>
                <a:cubicBezTo>
                  <a:pt x="145" y="112"/>
                  <a:pt x="136" y="121"/>
                  <a:pt x="125" y="121"/>
                </a:cubicBezTo>
                <a:cubicBezTo>
                  <a:pt x="114" y="121"/>
                  <a:pt x="105" y="112"/>
                  <a:pt x="105" y="101"/>
                </a:cubicBezTo>
                <a:close/>
                <a:moveTo>
                  <a:pt x="139" y="174"/>
                </a:moveTo>
                <a:cubicBezTo>
                  <a:pt x="126" y="174"/>
                  <a:pt x="116" y="163"/>
                  <a:pt x="116" y="151"/>
                </a:cubicBezTo>
                <a:cubicBezTo>
                  <a:pt x="116" y="138"/>
                  <a:pt x="126" y="127"/>
                  <a:pt x="139" y="127"/>
                </a:cubicBezTo>
                <a:cubicBezTo>
                  <a:pt x="151" y="127"/>
                  <a:pt x="161" y="138"/>
                  <a:pt x="161" y="151"/>
                </a:cubicBezTo>
                <a:cubicBezTo>
                  <a:pt x="161" y="163"/>
                  <a:pt x="151" y="174"/>
                  <a:pt x="139" y="174"/>
                </a:cubicBezTo>
                <a:close/>
                <a:moveTo>
                  <a:pt x="180" y="213"/>
                </a:moveTo>
                <a:cubicBezTo>
                  <a:pt x="166" y="213"/>
                  <a:pt x="155" y="202"/>
                  <a:pt x="155" y="188"/>
                </a:cubicBezTo>
                <a:cubicBezTo>
                  <a:pt x="155" y="174"/>
                  <a:pt x="166" y="163"/>
                  <a:pt x="180" y="163"/>
                </a:cubicBezTo>
                <a:cubicBezTo>
                  <a:pt x="193" y="163"/>
                  <a:pt x="205" y="174"/>
                  <a:pt x="205" y="188"/>
                </a:cubicBezTo>
                <a:cubicBezTo>
                  <a:pt x="205" y="202"/>
                  <a:pt x="193" y="213"/>
                  <a:pt x="180" y="213"/>
                </a:cubicBezTo>
                <a:close/>
                <a:moveTo>
                  <a:pt x="281" y="97"/>
                </a:moveTo>
                <a:cubicBezTo>
                  <a:pt x="265" y="97"/>
                  <a:pt x="251" y="84"/>
                  <a:pt x="251" y="67"/>
                </a:cubicBezTo>
                <a:cubicBezTo>
                  <a:pt x="251" y="51"/>
                  <a:pt x="265" y="37"/>
                  <a:pt x="281" y="37"/>
                </a:cubicBezTo>
                <a:cubicBezTo>
                  <a:pt x="298" y="37"/>
                  <a:pt x="311" y="51"/>
                  <a:pt x="311" y="67"/>
                </a:cubicBezTo>
                <a:cubicBezTo>
                  <a:pt x="311" y="84"/>
                  <a:pt x="298" y="97"/>
                  <a:pt x="281" y="97"/>
                </a:cubicBez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41" name="Freeform 78"/>
          <p:cNvSpPr/>
          <p:nvPr/>
        </p:nvSpPr>
        <p:spPr>
          <a:xfrm>
            <a:off x="1457246" y="2631731"/>
            <a:ext cx="169069" cy="15716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96" h="181">
                <a:moveTo>
                  <a:pt x="96" y="181"/>
                </a:moveTo>
                <a:cubicBezTo>
                  <a:pt x="96" y="181"/>
                  <a:pt x="62" y="147"/>
                  <a:pt x="0" y="180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6"/>
                  <a:pt x="63" y="0"/>
                  <a:pt x="98" y="36"/>
                </a:cubicBezTo>
                <a:cubicBezTo>
                  <a:pt x="196" y="36"/>
                  <a:pt x="196" y="36"/>
                  <a:pt x="196" y="36"/>
                </a:cubicBezTo>
                <a:cubicBezTo>
                  <a:pt x="196" y="180"/>
                  <a:pt x="196" y="180"/>
                  <a:pt x="196" y="180"/>
                </a:cubicBezTo>
                <a:lnTo>
                  <a:pt x="96" y="181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42" name="Freeform 83"/>
          <p:cNvSpPr/>
          <p:nvPr/>
        </p:nvSpPr>
        <p:spPr>
          <a:xfrm>
            <a:off x="2397840" y="2503144"/>
            <a:ext cx="188119" cy="188119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218" h="219">
                <a:moveTo>
                  <a:pt x="160" y="11"/>
                </a:moveTo>
                <a:cubicBezTo>
                  <a:pt x="187" y="30"/>
                  <a:pt x="204" y="62"/>
                  <a:pt x="204" y="97"/>
                </a:cubicBezTo>
                <a:cubicBezTo>
                  <a:pt x="204" y="157"/>
                  <a:pt x="156" y="205"/>
                  <a:pt x="97" y="205"/>
                </a:cubicBezTo>
                <a:cubicBezTo>
                  <a:pt x="62" y="205"/>
                  <a:pt x="31" y="188"/>
                  <a:pt x="11" y="162"/>
                </a:cubicBezTo>
                <a:cubicBezTo>
                  <a:pt x="0" y="171"/>
                  <a:pt x="0" y="171"/>
                  <a:pt x="0" y="171"/>
                </a:cubicBezTo>
                <a:cubicBezTo>
                  <a:pt x="22" y="200"/>
                  <a:pt x="57" y="219"/>
                  <a:pt x="97" y="219"/>
                </a:cubicBezTo>
                <a:cubicBezTo>
                  <a:pt x="164" y="219"/>
                  <a:pt x="218" y="165"/>
                  <a:pt x="218" y="97"/>
                </a:cubicBezTo>
                <a:cubicBezTo>
                  <a:pt x="218" y="57"/>
                  <a:pt x="199" y="22"/>
                  <a:pt x="169" y="0"/>
                </a:cubicBezTo>
                <a:lnTo>
                  <a:pt x="160" y="11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43" name="Freeform 84"/>
          <p:cNvSpPr>
            <a:spLocks noEditPoints="1"/>
          </p:cNvSpPr>
          <p:nvPr/>
        </p:nvSpPr>
        <p:spPr>
          <a:xfrm>
            <a:off x="2400221" y="2505525"/>
            <a:ext cx="166688" cy="166688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93" h="193">
                <a:moveTo>
                  <a:pt x="96" y="0"/>
                </a:moveTo>
                <a:cubicBezTo>
                  <a:pt x="43" y="0"/>
                  <a:pt x="0" y="43"/>
                  <a:pt x="0" y="97"/>
                </a:cubicBezTo>
                <a:cubicBezTo>
                  <a:pt x="0" y="150"/>
                  <a:pt x="43" y="193"/>
                  <a:pt x="96" y="193"/>
                </a:cubicBezTo>
                <a:cubicBezTo>
                  <a:pt x="149" y="193"/>
                  <a:pt x="193" y="150"/>
                  <a:pt x="193" y="97"/>
                </a:cubicBezTo>
                <a:cubicBezTo>
                  <a:pt x="193" y="43"/>
                  <a:pt x="149" y="0"/>
                  <a:pt x="96" y="0"/>
                </a:cubicBezTo>
                <a:close/>
                <a:moveTo>
                  <a:pt x="96" y="189"/>
                </a:moveTo>
                <a:cubicBezTo>
                  <a:pt x="46" y="189"/>
                  <a:pt x="4" y="147"/>
                  <a:pt x="4" y="97"/>
                </a:cubicBezTo>
                <a:cubicBezTo>
                  <a:pt x="4" y="46"/>
                  <a:pt x="46" y="5"/>
                  <a:pt x="96" y="5"/>
                </a:cubicBezTo>
                <a:cubicBezTo>
                  <a:pt x="147" y="5"/>
                  <a:pt x="188" y="46"/>
                  <a:pt x="188" y="97"/>
                </a:cubicBezTo>
                <a:cubicBezTo>
                  <a:pt x="188" y="147"/>
                  <a:pt x="147" y="189"/>
                  <a:pt x="96" y="189"/>
                </a:cubicBez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44" name="Freeform 85"/>
          <p:cNvSpPr/>
          <p:nvPr/>
        </p:nvSpPr>
        <p:spPr>
          <a:xfrm>
            <a:off x="2395459" y="2509097"/>
            <a:ext cx="186928" cy="16311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" h="189">
                <a:moveTo>
                  <a:pt x="88" y="1"/>
                </a:moveTo>
                <a:cubicBezTo>
                  <a:pt x="88" y="1"/>
                  <a:pt x="55" y="5"/>
                  <a:pt x="33" y="30"/>
                </a:cubicBezTo>
                <a:cubicBezTo>
                  <a:pt x="33" y="30"/>
                  <a:pt x="50" y="13"/>
                  <a:pt x="60" y="13"/>
                </a:cubicBezTo>
                <a:cubicBezTo>
                  <a:pt x="63" y="14"/>
                  <a:pt x="63" y="14"/>
                  <a:pt x="63" y="14"/>
                </a:cubicBezTo>
                <a:cubicBezTo>
                  <a:pt x="62" y="15"/>
                  <a:pt x="62" y="15"/>
                  <a:pt x="62" y="15"/>
                </a:cubicBezTo>
                <a:cubicBezTo>
                  <a:pt x="62" y="15"/>
                  <a:pt x="60" y="17"/>
                  <a:pt x="60" y="17"/>
                </a:cubicBezTo>
                <a:cubicBezTo>
                  <a:pt x="60" y="18"/>
                  <a:pt x="61" y="19"/>
                  <a:pt x="61" y="19"/>
                </a:cubicBezTo>
                <a:cubicBezTo>
                  <a:pt x="60" y="20"/>
                  <a:pt x="60" y="20"/>
                  <a:pt x="60" y="20"/>
                </a:cubicBezTo>
                <a:cubicBezTo>
                  <a:pt x="59" y="21"/>
                  <a:pt x="59" y="21"/>
                  <a:pt x="59" y="21"/>
                </a:cubicBezTo>
                <a:cubicBezTo>
                  <a:pt x="59" y="21"/>
                  <a:pt x="58" y="21"/>
                  <a:pt x="58" y="22"/>
                </a:cubicBezTo>
                <a:cubicBezTo>
                  <a:pt x="58" y="23"/>
                  <a:pt x="58" y="24"/>
                  <a:pt x="58" y="24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7"/>
                  <a:pt x="58" y="27"/>
                  <a:pt x="58" y="27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5" y="28"/>
                  <a:pt x="54" y="28"/>
                </a:cubicBezTo>
                <a:cubicBezTo>
                  <a:pt x="53" y="27"/>
                  <a:pt x="53" y="26"/>
                  <a:pt x="53" y="26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5"/>
                  <a:pt x="55" y="25"/>
                  <a:pt x="55" y="24"/>
                </a:cubicBezTo>
                <a:cubicBezTo>
                  <a:pt x="54" y="24"/>
                  <a:pt x="54" y="23"/>
                  <a:pt x="53" y="23"/>
                </a:cubicBezTo>
                <a:cubicBezTo>
                  <a:pt x="52" y="23"/>
                  <a:pt x="51" y="25"/>
                  <a:pt x="51" y="25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8"/>
                  <a:pt x="49" y="28"/>
                  <a:pt x="49" y="28"/>
                </a:cubicBezTo>
                <a:cubicBezTo>
                  <a:pt x="50" y="28"/>
                  <a:pt x="50" y="28"/>
                  <a:pt x="50" y="28"/>
                </a:cubicBezTo>
                <a:cubicBezTo>
                  <a:pt x="50" y="28"/>
                  <a:pt x="50" y="29"/>
                  <a:pt x="50" y="29"/>
                </a:cubicBezTo>
                <a:cubicBezTo>
                  <a:pt x="50" y="30"/>
                  <a:pt x="50" y="31"/>
                  <a:pt x="50" y="31"/>
                </a:cubicBezTo>
                <a:cubicBezTo>
                  <a:pt x="50" y="31"/>
                  <a:pt x="49" y="32"/>
                  <a:pt x="48" y="31"/>
                </a:cubicBezTo>
                <a:cubicBezTo>
                  <a:pt x="47" y="31"/>
                  <a:pt x="46" y="31"/>
                  <a:pt x="45" y="31"/>
                </a:cubicBezTo>
                <a:cubicBezTo>
                  <a:pt x="45" y="30"/>
                  <a:pt x="44" y="30"/>
                  <a:pt x="43" y="30"/>
                </a:cubicBezTo>
                <a:cubicBezTo>
                  <a:pt x="43" y="31"/>
                  <a:pt x="43" y="31"/>
                  <a:pt x="42" y="31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39" y="33"/>
                  <a:pt x="39" y="34"/>
                </a:cubicBezTo>
                <a:cubicBezTo>
                  <a:pt x="39" y="34"/>
                  <a:pt x="39" y="36"/>
                  <a:pt x="39" y="36"/>
                </a:cubicBezTo>
                <a:cubicBezTo>
                  <a:pt x="39" y="36"/>
                  <a:pt x="38" y="36"/>
                  <a:pt x="36" y="37"/>
                </a:cubicBezTo>
                <a:cubicBezTo>
                  <a:pt x="35" y="37"/>
                  <a:pt x="35" y="38"/>
                  <a:pt x="35" y="38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39"/>
                  <a:pt x="33" y="40"/>
                  <a:pt x="32" y="41"/>
                </a:cubicBezTo>
                <a:cubicBezTo>
                  <a:pt x="31" y="42"/>
                  <a:pt x="29" y="44"/>
                  <a:pt x="29" y="44"/>
                </a:cubicBezTo>
                <a:cubicBezTo>
                  <a:pt x="28" y="44"/>
                  <a:pt x="27" y="45"/>
                  <a:pt x="27" y="46"/>
                </a:cubicBezTo>
                <a:cubicBezTo>
                  <a:pt x="27" y="47"/>
                  <a:pt x="27" y="48"/>
                  <a:pt x="26" y="48"/>
                </a:cubicBezTo>
                <a:cubicBezTo>
                  <a:pt x="26" y="49"/>
                  <a:pt x="26" y="50"/>
                  <a:pt x="26" y="51"/>
                </a:cubicBezTo>
                <a:cubicBezTo>
                  <a:pt x="25" y="52"/>
                  <a:pt x="25" y="53"/>
                  <a:pt x="24" y="53"/>
                </a:cubicBezTo>
                <a:cubicBezTo>
                  <a:pt x="24" y="54"/>
                  <a:pt x="23" y="54"/>
                  <a:pt x="23" y="54"/>
                </a:cubicBezTo>
                <a:cubicBezTo>
                  <a:pt x="23" y="54"/>
                  <a:pt x="21" y="55"/>
                  <a:pt x="20" y="55"/>
                </a:cubicBezTo>
                <a:cubicBezTo>
                  <a:pt x="19" y="56"/>
                  <a:pt x="19" y="57"/>
                  <a:pt x="19" y="57"/>
                </a:cubicBezTo>
                <a:cubicBezTo>
                  <a:pt x="20" y="58"/>
                  <a:pt x="20" y="58"/>
                  <a:pt x="20" y="58"/>
                </a:cubicBezTo>
                <a:cubicBezTo>
                  <a:pt x="22" y="59"/>
                  <a:pt x="22" y="59"/>
                  <a:pt x="22" y="59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3"/>
                  <a:pt x="22" y="63"/>
                </a:cubicBezTo>
                <a:cubicBezTo>
                  <a:pt x="22" y="63"/>
                  <a:pt x="23" y="63"/>
                  <a:pt x="23" y="63"/>
                </a:cubicBezTo>
                <a:cubicBezTo>
                  <a:pt x="25" y="64"/>
                  <a:pt x="25" y="64"/>
                  <a:pt x="25" y="64"/>
                </a:cubicBezTo>
                <a:cubicBezTo>
                  <a:pt x="27" y="65"/>
                  <a:pt x="27" y="65"/>
                  <a:pt x="27" y="65"/>
                </a:cubicBezTo>
                <a:cubicBezTo>
                  <a:pt x="28" y="65"/>
                  <a:pt x="28" y="65"/>
                  <a:pt x="28" y="65"/>
                </a:cubicBezTo>
                <a:cubicBezTo>
                  <a:pt x="27" y="67"/>
                  <a:pt x="27" y="67"/>
                  <a:pt x="27" y="67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7"/>
                  <a:pt x="26" y="67"/>
                  <a:pt x="26" y="67"/>
                </a:cubicBezTo>
                <a:cubicBezTo>
                  <a:pt x="25" y="66"/>
                  <a:pt x="25" y="66"/>
                  <a:pt x="25" y="65"/>
                </a:cubicBezTo>
                <a:cubicBezTo>
                  <a:pt x="24" y="65"/>
                  <a:pt x="23" y="66"/>
                  <a:pt x="23" y="66"/>
                </a:cubicBezTo>
                <a:cubicBezTo>
                  <a:pt x="22" y="65"/>
                  <a:pt x="22" y="65"/>
                  <a:pt x="21" y="65"/>
                </a:cubicBezTo>
                <a:cubicBezTo>
                  <a:pt x="21" y="64"/>
                  <a:pt x="21" y="65"/>
                  <a:pt x="21" y="64"/>
                </a:cubicBezTo>
                <a:cubicBezTo>
                  <a:pt x="21" y="63"/>
                  <a:pt x="21" y="63"/>
                  <a:pt x="21" y="62"/>
                </a:cubicBezTo>
                <a:cubicBezTo>
                  <a:pt x="21" y="62"/>
                  <a:pt x="20" y="61"/>
                  <a:pt x="20" y="61"/>
                </a:cubicBezTo>
                <a:cubicBezTo>
                  <a:pt x="19" y="61"/>
                  <a:pt x="20" y="62"/>
                  <a:pt x="19" y="61"/>
                </a:cubicBezTo>
                <a:cubicBezTo>
                  <a:pt x="19" y="60"/>
                  <a:pt x="18" y="60"/>
                  <a:pt x="18" y="60"/>
                </a:cubicBezTo>
                <a:cubicBezTo>
                  <a:pt x="18" y="60"/>
                  <a:pt x="17" y="60"/>
                  <a:pt x="17" y="60"/>
                </a:cubicBezTo>
                <a:cubicBezTo>
                  <a:pt x="17" y="59"/>
                  <a:pt x="17" y="58"/>
                  <a:pt x="17" y="57"/>
                </a:cubicBezTo>
                <a:cubicBezTo>
                  <a:pt x="17" y="57"/>
                  <a:pt x="18" y="56"/>
                  <a:pt x="18" y="55"/>
                </a:cubicBezTo>
                <a:cubicBezTo>
                  <a:pt x="18" y="55"/>
                  <a:pt x="18" y="52"/>
                  <a:pt x="18" y="52"/>
                </a:cubicBezTo>
                <a:cubicBezTo>
                  <a:pt x="18" y="52"/>
                  <a:pt x="15" y="58"/>
                  <a:pt x="14" y="63"/>
                </a:cubicBezTo>
                <a:cubicBezTo>
                  <a:pt x="14" y="63"/>
                  <a:pt x="15" y="62"/>
                  <a:pt x="15" y="63"/>
                </a:cubicBezTo>
                <a:cubicBezTo>
                  <a:pt x="15" y="64"/>
                  <a:pt x="16" y="65"/>
                  <a:pt x="16" y="65"/>
                </a:cubicBezTo>
                <a:cubicBezTo>
                  <a:pt x="15" y="66"/>
                  <a:pt x="15" y="66"/>
                  <a:pt x="15" y="68"/>
                </a:cubicBezTo>
                <a:cubicBezTo>
                  <a:pt x="15" y="71"/>
                  <a:pt x="16" y="71"/>
                  <a:pt x="16" y="72"/>
                </a:cubicBezTo>
                <a:cubicBezTo>
                  <a:pt x="15" y="73"/>
                  <a:pt x="15" y="74"/>
                  <a:pt x="15" y="75"/>
                </a:cubicBezTo>
                <a:cubicBezTo>
                  <a:pt x="15" y="76"/>
                  <a:pt x="15" y="78"/>
                  <a:pt x="16" y="78"/>
                </a:cubicBezTo>
                <a:cubicBezTo>
                  <a:pt x="16" y="79"/>
                  <a:pt x="16" y="79"/>
                  <a:pt x="16" y="79"/>
                </a:cubicBezTo>
                <a:cubicBezTo>
                  <a:pt x="17" y="80"/>
                  <a:pt x="16" y="81"/>
                  <a:pt x="17" y="80"/>
                </a:cubicBezTo>
                <a:cubicBezTo>
                  <a:pt x="18" y="78"/>
                  <a:pt x="19" y="77"/>
                  <a:pt x="19" y="77"/>
                </a:cubicBezTo>
                <a:cubicBezTo>
                  <a:pt x="19" y="76"/>
                  <a:pt x="19" y="76"/>
                  <a:pt x="19" y="76"/>
                </a:cubicBezTo>
                <a:cubicBezTo>
                  <a:pt x="19" y="76"/>
                  <a:pt x="19" y="75"/>
                  <a:pt x="21" y="75"/>
                </a:cubicBezTo>
                <a:cubicBezTo>
                  <a:pt x="22" y="76"/>
                  <a:pt x="22" y="75"/>
                  <a:pt x="23" y="76"/>
                </a:cubicBezTo>
                <a:cubicBezTo>
                  <a:pt x="23" y="77"/>
                  <a:pt x="22" y="78"/>
                  <a:pt x="23" y="78"/>
                </a:cubicBezTo>
                <a:cubicBezTo>
                  <a:pt x="24" y="78"/>
                  <a:pt x="26" y="77"/>
                  <a:pt x="26" y="77"/>
                </a:cubicBezTo>
                <a:cubicBezTo>
                  <a:pt x="27" y="78"/>
                  <a:pt x="28" y="78"/>
                  <a:pt x="28" y="79"/>
                </a:cubicBezTo>
                <a:cubicBezTo>
                  <a:pt x="28" y="80"/>
                  <a:pt x="29" y="81"/>
                  <a:pt x="29" y="82"/>
                </a:cubicBezTo>
                <a:cubicBezTo>
                  <a:pt x="30" y="82"/>
                  <a:pt x="30" y="83"/>
                  <a:pt x="30" y="84"/>
                </a:cubicBezTo>
                <a:cubicBezTo>
                  <a:pt x="30" y="85"/>
                  <a:pt x="33" y="86"/>
                  <a:pt x="33" y="86"/>
                </a:cubicBezTo>
                <a:cubicBezTo>
                  <a:pt x="33" y="86"/>
                  <a:pt x="35" y="86"/>
                  <a:pt x="36" y="86"/>
                </a:cubicBezTo>
                <a:cubicBezTo>
                  <a:pt x="37" y="86"/>
                  <a:pt x="36" y="87"/>
                  <a:pt x="37" y="88"/>
                </a:cubicBezTo>
                <a:cubicBezTo>
                  <a:pt x="38" y="88"/>
                  <a:pt x="39" y="90"/>
                  <a:pt x="39" y="90"/>
                </a:cubicBezTo>
                <a:cubicBezTo>
                  <a:pt x="39" y="90"/>
                  <a:pt x="39" y="92"/>
                  <a:pt x="39" y="93"/>
                </a:cubicBezTo>
                <a:cubicBezTo>
                  <a:pt x="39" y="94"/>
                  <a:pt x="39" y="95"/>
                  <a:pt x="39" y="95"/>
                </a:cubicBezTo>
                <a:cubicBezTo>
                  <a:pt x="40" y="95"/>
                  <a:pt x="42" y="95"/>
                  <a:pt x="42" y="95"/>
                </a:cubicBezTo>
                <a:cubicBezTo>
                  <a:pt x="42" y="95"/>
                  <a:pt x="41" y="97"/>
                  <a:pt x="43" y="97"/>
                </a:cubicBezTo>
                <a:cubicBezTo>
                  <a:pt x="44" y="98"/>
                  <a:pt x="46" y="98"/>
                  <a:pt x="46" y="99"/>
                </a:cubicBezTo>
                <a:cubicBezTo>
                  <a:pt x="47" y="99"/>
                  <a:pt x="45" y="100"/>
                  <a:pt x="47" y="100"/>
                </a:cubicBezTo>
                <a:cubicBezTo>
                  <a:pt x="49" y="100"/>
                  <a:pt x="51" y="100"/>
                  <a:pt x="52" y="101"/>
                </a:cubicBezTo>
                <a:cubicBezTo>
                  <a:pt x="53" y="101"/>
                  <a:pt x="52" y="102"/>
                  <a:pt x="54" y="104"/>
                </a:cubicBezTo>
                <a:cubicBezTo>
                  <a:pt x="57" y="105"/>
                  <a:pt x="57" y="105"/>
                  <a:pt x="58" y="106"/>
                </a:cubicBezTo>
                <a:cubicBezTo>
                  <a:pt x="59" y="106"/>
                  <a:pt x="60" y="106"/>
                  <a:pt x="59" y="108"/>
                </a:cubicBezTo>
                <a:cubicBezTo>
                  <a:pt x="59" y="109"/>
                  <a:pt x="59" y="111"/>
                  <a:pt x="58" y="111"/>
                </a:cubicBezTo>
                <a:cubicBezTo>
                  <a:pt x="57" y="112"/>
                  <a:pt x="56" y="114"/>
                  <a:pt x="55" y="115"/>
                </a:cubicBezTo>
                <a:cubicBezTo>
                  <a:pt x="55" y="116"/>
                  <a:pt x="54" y="117"/>
                  <a:pt x="55" y="118"/>
                </a:cubicBezTo>
                <a:cubicBezTo>
                  <a:pt x="55" y="120"/>
                  <a:pt x="56" y="121"/>
                  <a:pt x="56" y="122"/>
                </a:cubicBezTo>
                <a:cubicBezTo>
                  <a:pt x="56" y="122"/>
                  <a:pt x="56" y="125"/>
                  <a:pt x="56" y="125"/>
                </a:cubicBezTo>
                <a:cubicBezTo>
                  <a:pt x="55" y="126"/>
                  <a:pt x="55" y="128"/>
                  <a:pt x="55" y="128"/>
                </a:cubicBezTo>
                <a:cubicBezTo>
                  <a:pt x="55" y="128"/>
                  <a:pt x="56" y="129"/>
                  <a:pt x="55" y="130"/>
                </a:cubicBezTo>
                <a:cubicBezTo>
                  <a:pt x="54" y="132"/>
                  <a:pt x="52" y="133"/>
                  <a:pt x="51" y="133"/>
                </a:cubicBezTo>
                <a:cubicBezTo>
                  <a:pt x="50" y="134"/>
                  <a:pt x="49" y="135"/>
                  <a:pt x="49" y="135"/>
                </a:cubicBezTo>
                <a:cubicBezTo>
                  <a:pt x="49" y="135"/>
                  <a:pt x="49" y="139"/>
                  <a:pt x="49" y="140"/>
                </a:cubicBezTo>
                <a:cubicBezTo>
                  <a:pt x="48" y="140"/>
                  <a:pt x="45" y="146"/>
                  <a:pt x="46" y="147"/>
                </a:cubicBezTo>
                <a:cubicBezTo>
                  <a:pt x="47" y="149"/>
                  <a:pt x="48" y="150"/>
                  <a:pt x="47" y="151"/>
                </a:cubicBezTo>
                <a:cubicBezTo>
                  <a:pt x="47" y="152"/>
                  <a:pt x="47" y="152"/>
                  <a:pt x="46" y="153"/>
                </a:cubicBezTo>
                <a:cubicBezTo>
                  <a:pt x="46" y="153"/>
                  <a:pt x="44" y="153"/>
                  <a:pt x="45" y="155"/>
                </a:cubicBezTo>
                <a:cubicBezTo>
                  <a:pt x="46" y="157"/>
                  <a:pt x="47" y="157"/>
                  <a:pt x="48" y="159"/>
                </a:cubicBezTo>
                <a:cubicBezTo>
                  <a:pt x="48" y="160"/>
                  <a:pt x="48" y="160"/>
                  <a:pt x="49" y="161"/>
                </a:cubicBezTo>
                <a:cubicBezTo>
                  <a:pt x="50" y="162"/>
                  <a:pt x="50" y="164"/>
                  <a:pt x="51" y="165"/>
                </a:cubicBezTo>
                <a:cubicBezTo>
                  <a:pt x="52" y="165"/>
                  <a:pt x="54" y="166"/>
                  <a:pt x="54" y="167"/>
                </a:cubicBezTo>
                <a:cubicBezTo>
                  <a:pt x="54" y="168"/>
                  <a:pt x="56" y="170"/>
                  <a:pt x="53" y="169"/>
                </a:cubicBezTo>
                <a:cubicBezTo>
                  <a:pt x="50" y="167"/>
                  <a:pt x="53" y="169"/>
                  <a:pt x="49" y="166"/>
                </a:cubicBezTo>
                <a:cubicBezTo>
                  <a:pt x="46" y="163"/>
                  <a:pt x="45" y="164"/>
                  <a:pt x="44" y="162"/>
                </a:cubicBezTo>
                <a:cubicBezTo>
                  <a:pt x="42" y="161"/>
                  <a:pt x="44" y="167"/>
                  <a:pt x="42" y="159"/>
                </a:cubicBezTo>
                <a:cubicBezTo>
                  <a:pt x="39" y="152"/>
                  <a:pt x="38" y="153"/>
                  <a:pt x="37" y="151"/>
                </a:cubicBezTo>
                <a:cubicBezTo>
                  <a:pt x="37" y="150"/>
                  <a:pt x="37" y="151"/>
                  <a:pt x="35" y="148"/>
                </a:cubicBezTo>
                <a:cubicBezTo>
                  <a:pt x="33" y="144"/>
                  <a:pt x="35" y="146"/>
                  <a:pt x="33" y="144"/>
                </a:cubicBezTo>
                <a:cubicBezTo>
                  <a:pt x="31" y="142"/>
                  <a:pt x="31" y="145"/>
                  <a:pt x="30" y="141"/>
                </a:cubicBezTo>
                <a:cubicBezTo>
                  <a:pt x="29" y="136"/>
                  <a:pt x="29" y="139"/>
                  <a:pt x="28" y="134"/>
                </a:cubicBezTo>
                <a:cubicBezTo>
                  <a:pt x="27" y="130"/>
                  <a:pt x="29" y="129"/>
                  <a:pt x="26" y="127"/>
                </a:cubicBezTo>
                <a:cubicBezTo>
                  <a:pt x="24" y="125"/>
                  <a:pt x="24" y="126"/>
                  <a:pt x="23" y="124"/>
                </a:cubicBezTo>
                <a:cubicBezTo>
                  <a:pt x="22" y="123"/>
                  <a:pt x="23" y="124"/>
                  <a:pt x="21" y="120"/>
                </a:cubicBezTo>
                <a:cubicBezTo>
                  <a:pt x="19" y="116"/>
                  <a:pt x="15" y="114"/>
                  <a:pt x="15" y="107"/>
                </a:cubicBezTo>
                <a:cubicBezTo>
                  <a:pt x="16" y="100"/>
                  <a:pt x="16" y="99"/>
                  <a:pt x="16" y="99"/>
                </a:cubicBezTo>
                <a:cubicBezTo>
                  <a:pt x="16" y="99"/>
                  <a:pt x="12" y="96"/>
                  <a:pt x="13" y="92"/>
                </a:cubicBezTo>
                <a:cubicBezTo>
                  <a:pt x="14" y="88"/>
                  <a:pt x="15" y="89"/>
                  <a:pt x="14" y="88"/>
                </a:cubicBezTo>
                <a:cubicBezTo>
                  <a:pt x="14" y="87"/>
                  <a:pt x="14" y="87"/>
                  <a:pt x="12" y="85"/>
                </a:cubicBezTo>
                <a:cubicBezTo>
                  <a:pt x="11" y="84"/>
                  <a:pt x="11" y="84"/>
                  <a:pt x="11" y="83"/>
                </a:cubicBezTo>
                <a:cubicBezTo>
                  <a:pt x="10" y="82"/>
                  <a:pt x="10" y="80"/>
                  <a:pt x="10" y="80"/>
                </a:cubicBezTo>
                <a:cubicBezTo>
                  <a:pt x="9" y="80"/>
                  <a:pt x="9" y="80"/>
                  <a:pt x="9" y="80"/>
                </a:cubicBezTo>
                <a:cubicBezTo>
                  <a:pt x="9" y="80"/>
                  <a:pt x="0" y="173"/>
                  <a:pt x="92" y="187"/>
                </a:cubicBezTo>
                <a:cubicBezTo>
                  <a:pt x="92" y="187"/>
                  <a:pt x="71" y="182"/>
                  <a:pt x="69" y="178"/>
                </a:cubicBezTo>
                <a:cubicBezTo>
                  <a:pt x="69" y="178"/>
                  <a:pt x="69" y="174"/>
                  <a:pt x="70" y="174"/>
                </a:cubicBezTo>
                <a:cubicBezTo>
                  <a:pt x="71" y="174"/>
                  <a:pt x="72" y="175"/>
                  <a:pt x="73" y="174"/>
                </a:cubicBezTo>
                <a:cubicBezTo>
                  <a:pt x="75" y="173"/>
                  <a:pt x="76" y="171"/>
                  <a:pt x="76" y="171"/>
                </a:cubicBezTo>
                <a:cubicBezTo>
                  <a:pt x="76" y="173"/>
                  <a:pt x="76" y="173"/>
                  <a:pt x="76" y="173"/>
                </a:cubicBezTo>
                <a:cubicBezTo>
                  <a:pt x="76" y="173"/>
                  <a:pt x="75" y="173"/>
                  <a:pt x="79" y="173"/>
                </a:cubicBezTo>
                <a:cubicBezTo>
                  <a:pt x="83" y="172"/>
                  <a:pt x="83" y="172"/>
                  <a:pt x="85" y="172"/>
                </a:cubicBezTo>
                <a:cubicBezTo>
                  <a:pt x="86" y="171"/>
                  <a:pt x="88" y="168"/>
                  <a:pt x="89" y="170"/>
                </a:cubicBezTo>
                <a:cubicBezTo>
                  <a:pt x="90" y="172"/>
                  <a:pt x="88" y="171"/>
                  <a:pt x="90" y="172"/>
                </a:cubicBezTo>
                <a:cubicBezTo>
                  <a:pt x="92" y="173"/>
                  <a:pt x="96" y="171"/>
                  <a:pt x="96" y="171"/>
                </a:cubicBezTo>
                <a:cubicBezTo>
                  <a:pt x="96" y="171"/>
                  <a:pt x="102" y="172"/>
                  <a:pt x="103" y="171"/>
                </a:cubicBezTo>
                <a:cubicBezTo>
                  <a:pt x="103" y="170"/>
                  <a:pt x="103" y="169"/>
                  <a:pt x="105" y="169"/>
                </a:cubicBezTo>
                <a:cubicBezTo>
                  <a:pt x="106" y="170"/>
                  <a:pt x="106" y="171"/>
                  <a:pt x="106" y="171"/>
                </a:cubicBezTo>
                <a:cubicBezTo>
                  <a:pt x="103" y="173"/>
                  <a:pt x="103" y="173"/>
                  <a:pt x="103" y="173"/>
                </a:cubicBezTo>
                <a:cubicBezTo>
                  <a:pt x="99" y="176"/>
                  <a:pt x="99" y="176"/>
                  <a:pt x="99" y="176"/>
                </a:cubicBezTo>
                <a:cubicBezTo>
                  <a:pt x="99" y="176"/>
                  <a:pt x="98" y="176"/>
                  <a:pt x="99" y="177"/>
                </a:cubicBezTo>
                <a:cubicBezTo>
                  <a:pt x="101" y="178"/>
                  <a:pt x="101" y="177"/>
                  <a:pt x="103" y="178"/>
                </a:cubicBezTo>
                <a:cubicBezTo>
                  <a:pt x="104" y="178"/>
                  <a:pt x="108" y="181"/>
                  <a:pt x="109" y="179"/>
                </a:cubicBezTo>
                <a:cubicBezTo>
                  <a:pt x="110" y="177"/>
                  <a:pt x="110" y="177"/>
                  <a:pt x="111" y="176"/>
                </a:cubicBezTo>
                <a:cubicBezTo>
                  <a:pt x="111" y="175"/>
                  <a:pt x="111" y="173"/>
                  <a:pt x="113" y="173"/>
                </a:cubicBezTo>
                <a:cubicBezTo>
                  <a:pt x="114" y="173"/>
                  <a:pt x="116" y="174"/>
                  <a:pt x="116" y="174"/>
                </a:cubicBezTo>
                <a:cubicBezTo>
                  <a:pt x="114" y="177"/>
                  <a:pt x="114" y="177"/>
                  <a:pt x="114" y="177"/>
                </a:cubicBezTo>
                <a:cubicBezTo>
                  <a:pt x="114" y="177"/>
                  <a:pt x="117" y="177"/>
                  <a:pt x="118" y="177"/>
                </a:cubicBezTo>
                <a:cubicBezTo>
                  <a:pt x="119" y="177"/>
                  <a:pt x="120" y="178"/>
                  <a:pt x="121" y="177"/>
                </a:cubicBezTo>
                <a:cubicBezTo>
                  <a:pt x="123" y="175"/>
                  <a:pt x="123" y="175"/>
                  <a:pt x="124" y="175"/>
                </a:cubicBezTo>
                <a:cubicBezTo>
                  <a:pt x="126" y="175"/>
                  <a:pt x="128" y="174"/>
                  <a:pt x="129" y="174"/>
                </a:cubicBezTo>
                <a:cubicBezTo>
                  <a:pt x="129" y="175"/>
                  <a:pt x="131" y="175"/>
                  <a:pt x="131" y="175"/>
                </a:cubicBezTo>
                <a:cubicBezTo>
                  <a:pt x="132" y="175"/>
                  <a:pt x="135" y="177"/>
                  <a:pt x="136" y="177"/>
                </a:cubicBezTo>
                <a:cubicBezTo>
                  <a:pt x="137" y="176"/>
                  <a:pt x="141" y="177"/>
                  <a:pt x="141" y="177"/>
                </a:cubicBezTo>
                <a:cubicBezTo>
                  <a:pt x="141" y="177"/>
                  <a:pt x="130" y="186"/>
                  <a:pt x="107" y="187"/>
                </a:cubicBezTo>
                <a:cubicBezTo>
                  <a:pt x="107" y="187"/>
                  <a:pt x="158" y="189"/>
                  <a:pt x="187" y="139"/>
                </a:cubicBezTo>
                <a:cubicBezTo>
                  <a:pt x="216" y="89"/>
                  <a:pt x="196" y="25"/>
                  <a:pt x="130" y="3"/>
                </a:cubicBezTo>
                <a:cubicBezTo>
                  <a:pt x="130" y="3"/>
                  <a:pt x="179" y="21"/>
                  <a:pt x="192" y="68"/>
                </a:cubicBezTo>
                <a:cubicBezTo>
                  <a:pt x="192" y="69"/>
                  <a:pt x="192" y="69"/>
                  <a:pt x="192" y="69"/>
                </a:cubicBezTo>
                <a:cubicBezTo>
                  <a:pt x="191" y="68"/>
                  <a:pt x="191" y="68"/>
                  <a:pt x="190" y="66"/>
                </a:cubicBezTo>
                <a:cubicBezTo>
                  <a:pt x="188" y="64"/>
                  <a:pt x="189" y="64"/>
                  <a:pt x="188" y="63"/>
                </a:cubicBezTo>
                <a:cubicBezTo>
                  <a:pt x="188" y="61"/>
                  <a:pt x="188" y="62"/>
                  <a:pt x="187" y="61"/>
                </a:cubicBezTo>
                <a:cubicBezTo>
                  <a:pt x="186" y="59"/>
                  <a:pt x="185" y="60"/>
                  <a:pt x="184" y="59"/>
                </a:cubicBezTo>
                <a:cubicBezTo>
                  <a:pt x="184" y="58"/>
                  <a:pt x="183" y="55"/>
                  <a:pt x="182" y="54"/>
                </a:cubicBezTo>
                <a:cubicBezTo>
                  <a:pt x="181" y="53"/>
                  <a:pt x="179" y="53"/>
                  <a:pt x="178" y="53"/>
                </a:cubicBezTo>
                <a:cubicBezTo>
                  <a:pt x="178" y="53"/>
                  <a:pt x="178" y="51"/>
                  <a:pt x="178" y="53"/>
                </a:cubicBezTo>
                <a:cubicBezTo>
                  <a:pt x="177" y="54"/>
                  <a:pt x="179" y="55"/>
                  <a:pt x="179" y="55"/>
                </a:cubicBezTo>
                <a:cubicBezTo>
                  <a:pt x="179" y="59"/>
                  <a:pt x="179" y="59"/>
                  <a:pt x="179" y="59"/>
                </a:cubicBezTo>
                <a:cubicBezTo>
                  <a:pt x="179" y="59"/>
                  <a:pt x="180" y="62"/>
                  <a:pt x="180" y="63"/>
                </a:cubicBezTo>
                <a:cubicBezTo>
                  <a:pt x="180" y="64"/>
                  <a:pt x="179" y="66"/>
                  <a:pt x="179" y="66"/>
                </a:cubicBezTo>
                <a:cubicBezTo>
                  <a:pt x="179" y="66"/>
                  <a:pt x="179" y="69"/>
                  <a:pt x="178" y="70"/>
                </a:cubicBezTo>
                <a:cubicBezTo>
                  <a:pt x="177" y="70"/>
                  <a:pt x="172" y="71"/>
                  <a:pt x="172" y="71"/>
                </a:cubicBezTo>
                <a:cubicBezTo>
                  <a:pt x="172" y="71"/>
                  <a:pt x="170" y="69"/>
                  <a:pt x="169" y="68"/>
                </a:cubicBezTo>
                <a:cubicBezTo>
                  <a:pt x="169" y="66"/>
                  <a:pt x="166" y="66"/>
                  <a:pt x="165" y="65"/>
                </a:cubicBezTo>
                <a:cubicBezTo>
                  <a:pt x="165" y="64"/>
                  <a:pt x="166" y="63"/>
                  <a:pt x="165" y="61"/>
                </a:cubicBezTo>
                <a:cubicBezTo>
                  <a:pt x="163" y="59"/>
                  <a:pt x="165" y="60"/>
                  <a:pt x="163" y="58"/>
                </a:cubicBezTo>
                <a:cubicBezTo>
                  <a:pt x="161" y="57"/>
                  <a:pt x="161" y="57"/>
                  <a:pt x="161" y="57"/>
                </a:cubicBezTo>
                <a:cubicBezTo>
                  <a:pt x="161" y="57"/>
                  <a:pt x="157" y="55"/>
                  <a:pt x="158" y="58"/>
                </a:cubicBezTo>
                <a:cubicBezTo>
                  <a:pt x="160" y="60"/>
                  <a:pt x="158" y="62"/>
                  <a:pt x="159" y="62"/>
                </a:cubicBezTo>
                <a:cubicBezTo>
                  <a:pt x="160" y="63"/>
                  <a:pt x="161" y="62"/>
                  <a:pt x="162" y="64"/>
                </a:cubicBezTo>
                <a:cubicBezTo>
                  <a:pt x="163" y="66"/>
                  <a:pt x="163" y="67"/>
                  <a:pt x="164" y="67"/>
                </a:cubicBezTo>
                <a:cubicBezTo>
                  <a:pt x="164" y="68"/>
                  <a:pt x="165" y="71"/>
                  <a:pt x="165" y="71"/>
                </a:cubicBezTo>
                <a:cubicBezTo>
                  <a:pt x="166" y="71"/>
                  <a:pt x="169" y="71"/>
                  <a:pt x="169" y="72"/>
                </a:cubicBezTo>
                <a:cubicBezTo>
                  <a:pt x="168" y="73"/>
                  <a:pt x="167" y="75"/>
                  <a:pt x="169" y="75"/>
                </a:cubicBezTo>
                <a:cubicBezTo>
                  <a:pt x="170" y="76"/>
                  <a:pt x="170" y="76"/>
                  <a:pt x="171" y="76"/>
                </a:cubicBezTo>
                <a:cubicBezTo>
                  <a:pt x="172" y="76"/>
                  <a:pt x="172" y="76"/>
                  <a:pt x="173" y="76"/>
                </a:cubicBezTo>
                <a:cubicBezTo>
                  <a:pt x="175" y="75"/>
                  <a:pt x="176" y="75"/>
                  <a:pt x="176" y="75"/>
                </a:cubicBezTo>
                <a:cubicBezTo>
                  <a:pt x="176" y="75"/>
                  <a:pt x="178" y="77"/>
                  <a:pt x="178" y="77"/>
                </a:cubicBezTo>
                <a:cubicBezTo>
                  <a:pt x="178" y="78"/>
                  <a:pt x="178" y="82"/>
                  <a:pt x="178" y="8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76" y="85"/>
                  <a:pt x="176" y="92"/>
                  <a:pt x="175" y="92"/>
                </a:cubicBezTo>
                <a:cubicBezTo>
                  <a:pt x="174" y="92"/>
                  <a:pt x="173" y="95"/>
                  <a:pt x="172" y="95"/>
                </a:cubicBezTo>
                <a:cubicBezTo>
                  <a:pt x="171" y="96"/>
                  <a:pt x="171" y="100"/>
                  <a:pt x="171" y="100"/>
                </a:cubicBezTo>
                <a:cubicBezTo>
                  <a:pt x="169" y="103"/>
                  <a:pt x="169" y="103"/>
                  <a:pt x="169" y="103"/>
                </a:cubicBezTo>
                <a:cubicBezTo>
                  <a:pt x="169" y="103"/>
                  <a:pt x="169" y="106"/>
                  <a:pt x="169" y="107"/>
                </a:cubicBezTo>
                <a:cubicBezTo>
                  <a:pt x="169" y="108"/>
                  <a:pt x="170" y="111"/>
                  <a:pt x="169" y="113"/>
                </a:cubicBezTo>
                <a:cubicBezTo>
                  <a:pt x="169" y="115"/>
                  <a:pt x="166" y="117"/>
                  <a:pt x="166" y="117"/>
                </a:cubicBezTo>
                <a:cubicBezTo>
                  <a:pt x="166" y="117"/>
                  <a:pt x="170" y="120"/>
                  <a:pt x="168" y="120"/>
                </a:cubicBezTo>
                <a:cubicBezTo>
                  <a:pt x="166" y="120"/>
                  <a:pt x="164" y="123"/>
                  <a:pt x="164" y="124"/>
                </a:cubicBezTo>
                <a:cubicBezTo>
                  <a:pt x="163" y="124"/>
                  <a:pt x="164" y="126"/>
                  <a:pt x="163" y="126"/>
                </a:cubicBezTo>
                <a:cubicBezTo>
                  <a:pt x="161" y="126"/>
                  <a:pt x="159" y="126"/>
                  <a:pt x="159" y="127"/>
                </a:cubicBezTo>
                <a:cubicBezTo>
                  <a:pt x="159" y="128"/>
                  <a:pt x="159" y="130"/>
                  <a:pt x="159" y="130"/>
                </a:cubicBezTo>
                <a:cubicBezTo>
                  <a:pt x="156" y="135"/>
                  <a:pt x="156" y="135"/>
                  <a:pt x="156" y="135"/>
                </a:cubicBezTo>
                <a:cubicBezTo>
                  <a:pt x="152" y="139"/>
                  <a:pt x="152" y="139"/>
                  <a:pt x="152" y="139"/>
                </a:cubicBezTo>
                <a:cubicBezTo>
                  <a:pt x="152" y="139"/>
                  <a:pt x="152" y="141"/>
                  <a:pt x="151" y="142"/>
                </a:cubicBezTo>
                <a:cubicBezTo>
                  <a:pt x="150" y="142"/>
                  <a:pt x="145" y="144"/>
                  <a:pt x="144" y="144"/>
                </a:cubicBezTo>
                <a:cubicBezTo>
                  <a:pt x="144" y="145"/>
                  <a:pt x="141" y="147"/>
                  <a:pt x="139" y="147"/>
                </a:cubicBezTo>
                <a:cubicBezTo>
                  <a:pt x="138" y="147"/>
                  <a:pt x="140" y="150"/>
                  <a:pt x="138" y="147"/>
                </a:cubicBezTo>
                <a:cubicBezTo>
                  <a:pt x="137" y="143"/>
                  <a:pt x="138" y="145"/>
                  <a:pt x="136" y="142"/>
                </a:cubicBezTo>
                <a:cubicBezTo>
                  <a:pt x="135" y="138"/>
                  <a:pt x="135" y="141"/>
                  <a:pt x="135" y="138"/>
                </a:cubicBezTo>
                <a:cubicBezTo>
                  <a:pt x="135" y="136"/>
                  <a:pt x="135" y="138"/>
                  <a:pt x="135" y="136"/>
                </a:cubicBezTo>
                <a:cubicBezTo>
                  <a:pt x="135" y="133"/>
                  <a:pt x="135" y="135"/>
                  <a:pt x="134" y="132"/>
                </a:cubicBezTo>
                <a:cubicBezTo>
                  <a:pt x="133" y="129"/>
                  <a:pt x="133" y="130"/>
                  <a:pt x="131" y="128"/>
                </a:cubicBezTo>
                <a:cubicBezTo>
                  <a:pt x="129" y="127"/>
                  <a:pt x="128" y="128"/>
                  <a:pt x="129" y="126"/>
                </a:cubicBezTo>
                <a:cubicBezTo>
                  <a:pt x="130" y="123"/>
                  <a:pt x="130" y="126"/>
                  <a:pt x="130" y="123"/>
                </a:cubicBezTo>
                <a:cubicBezTo>
                  <a:pt x="131" y="120"/>
                  <a:pt x="130" y="119"/>
                  <a:pt x="132" y="118"/>
                </a:cubicBezTo>
                <a:cubicBezTo>
                  <a:pt x="134" y="117"/>
                  <a:pt x="135" y="117"/>
                  <a:pt x="135" y="115"/>
                </a:cubicBezTo>
                <a:cubicBezTo>
                  <a:pt x="135" y="113"/>
                  <a:pt x="135" y="112"/>
                  <a:pt x="134" y="111"/>
                </a:cubicBezTo>
                <a:cubicBezTo>
                  <a:pt x="134" y="110"/>
                  <a:pt x="132" y="108"/>
                  <a:pt x="132" y="108"/>
                </a:cubicBezTo>
                <a:cubicBezTo>
                  <a:pt x="132" y="107"/>
                  <a:pt x="132" y="107"/>
                  <a:pt x="130" y="105"/>
                </a:cubicBezTo>
                <a:cubicBezTo>
                  <a:pt x="129" y="103"/>
                  <a:pt x="128" y="102"/>
                  <a:pt x="128" y="102"/>
                </a:cubicBezTo>
                <a:cubicBezTo>
                  <a:pt x="128" y="102"/>
                  <a:pt x="128" y="98"/>
                  <a:pt x="128" y="96"/>
                </a:cubicBezTo>
                <a:cubicBezTo>
                  <a:pt x="128" y="94"/>
                  <a:pt x="127" y="97"/>
                  <a:pt x="128" y="94"/>
                </a:cubicBezTo>
                <a:cubicBezTo>
                  <a:pt x="128" y="91"/>
                  <a:pt x="129" y="90"/>
                  <a:pt x="129" y="90"/>
                </a:cubicBezTo>
                <a:cubicBezTo>
                  <a:pt x="129" y="90"/>
                  <a:pt x="125" y="87"/>
                  <a:pt x="124" y="88"/>
                </a:cubicBezTo>
                <a:cubicBezTo>
                  <a:pt x="123" y="88"/>
                  <a:pt x="123" y="90"/>
                  <a:pt x="121" y="88"/>
                </a:cubicBezTo>
                <a:cubicBezTo>
                  <a:pt x="119" y="87"/>
                  <a:pt x="119" y="86"/>
                  <a:pt x="119" y="85"/>
                </a:cubicBezTo>
                <a:cubicBezTo>
                  <a:pt x="118" y="85"/>
                  <a:pt x="117" y="85"/>
                  <a:pt x="116" y="85"/>
                </a:cubicBezTo>
                <a:cubicBezTo>
                  <a:pt x="114" y="86"/>
                  <a:pt x="112" y="86"/>
                  <a:pt x="110" y="87"/>
                </a:cubicBezTo>
                <a:cubicBezTo>
                  <a:pt x="108" y="88"/>
                  <a:pt x="107" y="88"/>
                  <a:pt x="105" y="88"/>
                </a:cubicBezTo>
                <a:cubicBezTo>
                  <a:pt x="102" y="88"/>
                  <a:pt x="99" y="89"/>
                  <a:pt x="97" y="88"/>
                </a:cubicBezTo>
                <a:cubicBezTo>
                  <a:pt x="95" y="86"/>
                  <a:pt x="95" y="88"/>
                  <a:pt x="94" y="86"/>
                </a:cubicBezTo>
                <a:cubicBezTo>
                  <a:pt x="93" y="84"/>
                  <a:pt x="94" y="84"/>
                  <a:pt x="92" y="83"/>
                </a:cubicBezTo>
                <a:cubicBezTo>
                  <a:pt x="90" y="82"/>
                  <a:pt x="90" y="83"/>
                  <a:pt x="89" y="81"/>
                </a:cubicBezTo>
                <a:cubicBezTo>
                  <a:pt x="89" y="79"/>
                  <a:pt x="90" y="79"/>
                  <a:pt x="89" y="77"/>
                </a:cubicBezTo>
                <a:cubicBezTo>
                  <a:pt x="87" y="75"/>
                  <a:pt x="90" y="78"/>
                  <a:pt x="87" y="75"/>
                </a:cubicBezTo>
                <a:cubicBezTo>
                  <a:pt x="85" y="73"/>
                  <a:pt x="84" y="75"/>
                  <a:pt x="85" y="73"/>
                </a:cubicBezTo>
                <a:cubicBezTo>
                  <a:pt x="86" y="71"/>
                  <a:pt x="86" y="72"/>
                  <a:pt x="86" y="69"/>
                </a:cubicBezTo>
                <a:cubicBezTo>
                  <a:pt x="86" y="67"/>
                  <a:pt x="90" y="70"/>
                  <a:pt x="88" y="65"/>
                </a:cubicBezTo>
                <a:cubicBezTo>
                  <a:pt x="85" y="60"/>
                  <a:pt x="85" y="61"/>
                  <a:pt x="87" y="57"/>
                </a:cubicBezTo>
                <a:cubicBezTo>
                  <a:pt x="89" y="53"/>
                  <a:pt x="92" y="52"/>
                  <a:pt x="93" y="51"/>
                </a:cubicBezTo>
                <a:cubicBezTo>
                  <a:pt x="93" y="50"/>
                  <a:pt x="94" y="48"/>
                  <a:pt x="95" y="47"/>
                </a:cubicBezTo>
                <a:cubicBezTo>
                  <a:pt x="96" y="46"/>
                  <a:pt x="95" y="46"/>
                  <a:pt x="97" y="46"/>
                </a:cubicBezTo>
                <a:cubicBezTo>
                  <a:pt x="99" y="46"/>
                  <a:pt x="101" y="45"/>
                  <a:pt x="103" y="44"/>
                </a:cubicBezTo>
                <a:cubicBezTo>
                  <a:pt x="104" y="43"/>
                  <a:pt x="106" y="41"/>
                  <a:pt x="107" y="40"/>
                </a:cubicBezTo>
                <a:cubicBezTo>
                  <a:pt x="107" y="40"/>
                  <a:pt x="107" y="41"/>
                  <a:pt x="109" y="40"/>
                </a:cubicBezTo>
                <a:cubicBezTo>
                  <a:pt x="111" y="40"/>
                  <a:pt x="111" y="39"/>
                  <a:pt x="113" y="39"/>
                </a:cubicBezTo>
                <a:cubicBezTo>
                  <a:pt x="114" y="39"/>
                  <a:pt x="111" y="40"/>
                  <a:pt x="115" y="39"/>
                </a:cubicBezTo>
                <a:cubicBezTo>
                  <a:pt x="119" y="39"/>
                  <a:pt x="118" y="39"/>
                  <a:pt x="119" y="39"/>
                </a:cubicBezTo>
                <a:cubicBezTo>
                  <a:pt x="120" y="39"/>
                  <a:pt x="119" y="39"/>
                  <a:pt x="121" y="39"/>
                </a:cubicBezTo>
                <a:cubicBezTo>
                  <a:pt x="122" y="39"/>
                  <a:pt x="122" y="36"/>
                  <a:pt x="122" y="39"/>
                </a:cubicBezTo>
                <a:cubicBezTo>
                  <a:pt x="123" y="43"/>
                  <a:pt x="121" y="44"/>
                  <a:pt x="124" y="44"/>
                </a:cubicBezTo>
                <a:cubicBezTo>
                  <a:pt x="126" y="45"/>
                  <a:pt x="124" y="45"/>
                  <a:pt x="126" y="45"/>
                </a:cubicBezTo>
                <a:cubicBezTo>
                  <a:pt x="129" y="45"/>
                  <a:pt x="128" y="45"/>
                  <a:pt x="130" y="46"/>
                </a:cubicBezTo>
                <a:cubicBezTo>
                  <a:pt x="131" y="46"/>
                  <a:pt x="132" y="47"/>
                  <a:pt x="134" y="47"/>
                </a:cubicBezTo>
                <a:cubicBezTo>
                  <a:pt x="136" y="47"/>
                  <a:pt x="133" y="50"/>
                  <a:pt x="136" y="47"/>
                </a:cubicBezTo>
                <a:cubicBezTo>
                  <a:pt x="139" y="44"/>
                  <a:pt x="133" y="44"/>
                  <a:pt x="139" y="44"/>
                </a:cubicBezTo>
                <a:cubicBezTo>
                  <a:pt x="144" y="45"/>
                  <a:pt x="144" y="46"/>
                  <a:pt x="145" y="45"/>
                </a:cubicBezTo>
                <a:cubicBezTo>
                  <a:pt x="146" y="45"/>
                  <a:pt x="146" y="46"/>
                  <a:pt x="148" y="45"/>
                </a:cubicBezTo>
                <a:cubicBezTo>
                  <a:pt x="151" y="44"/>
                  <a:pt x="151" y="44"/>
                  <a:pt x="152" y="44"/>
                </a:cubicBezTo>
                <a:cubicBezTo>
                  <a:pt x="153" y="45"/>
                  <a:pt x="153" y="47"/>
                  <a:pt x="154" y="45"/>
                </a:cubicBezTo>
                <a:cubicBezTo>
                  <a:pt x="154" y="43"/>
                  <a:pt x="156" y="43"/>
                  <a:pt x="154" y="42"/>
                </a:cubicBezTo>
                <a:cubicBezTo>
                  <a:pt x="151" y="41"/>
                  <a:pt x="150" y="42"/>
                  <a:pt x="150" y="40"/>
                </a:cubicBezTo>
                <a:cubicBezTo>
                  <a:pt x="149" y="39"/>
                  <a:pt x="152" y="39"/>
                  <a:pt x="149" y="39"/>
                </a:cubicBezTo>
                <a:cubicBezTo>
                  <a:pt x="146" y="38"/>
                  <a:pt x="147" y="38"/>
                  <a:pt x="145" y="38"/>
                </a:cubicBezTo>
                <a:cubicBezTo>
                  <a:pt x="143" y="37"/>
                  <a:pt x="141" y="39"/>
                  <a:pt x="140" y="38"/>
                </a:cubicBezTo>
                <a:cubicBezTo>
                  <a:pt x="140" y="36"/>
                  <a:pt x="136" y="39"/>
                  <a:pt x="140" y="36"/>
                </a:cubicBezTo>
                <a:cubicBezTo>
                  <a:pt x="143" y="32"/>
                  <a:pt x="142" y="31"/>
                  <a:pt x="144" y="32"/>
                </a:cubicBezTo>
                <a:cubicBezTo>
                  <a:pt x="147" y="32"/>
                  <a:pt x="146" y="34"/>
                  <a:pt x="148" y="33"/>
                </a:cubicBezTo>
                <a:cubicBezTo>
                  <a:pt x="149" y="32"/>
                  <a:pt x="152" y="31"/>
                  <a:pt x="149" y="29"/>
                </a:cubicBezTo>
                <a:cubicBezTo>
                  <a:pt x="146" y="27"/>
                  <a:pt x="148" y="28"/>
                  <a:pt x="145" y="26"/>
                </a:cubicBezTo>
                <a:cubicBezTo>
                  <a:pt x="142" y="25"/>
                  <a:pt x="140" y="32"/>
                  <a:pt x="139" y="31"/>
                </a:cubicBezTo>
                <a:cubicBezTo>
                  <a:pt x="137" y="30"/>
                  <a:pt x="137" y="29"/>
                  <a:pt x="136" y="30"/>
                </a:cubicBezTo>
                <a:cubicBezTo>
                  <a:pt x="135" y="30"/>
                  <a:pt x="135" y="32"/>
                  <a:pt x="135" y="34"/>
                </a:cubicBezTo>
                <a:cubicBezTo>
                  <a:pt x="134" y="36"/>
                  <a:pt x="136" y="36"/>
                  <a:pt x="133" y="35"/>
                </a:cubicBezTo>
                <a:cubicBezTo>
                  <a:pt x="130" y="34"/>
                  <a:pt x="136" y="34"/>
                  <a:pt x="130" y="32"/>
                </a:cubicBezTo>
                <a:cubicBezTo>
                  <a:pt x="124" y="30"/>
                  <a:pt x="121" y="30"/>
                  <a:pt x="120" y="31"/>
                </a:cubicBezTo>
                <a:cubicBezTo>
                  <a:pt x="120" y="32"/>
                  <a:pt x="118" y="32"/>
                  <a:pt x="118" y="32"/>
                </a:cubicBezTo>
                <a:cubicBezTo>
                  <a:pt x="117" y="33"/>
                  <a:pt x="120" y="35"/>
                  <a:pt x="117" y="33"/>
                </a:cubicBezTo>
                <a:cubicBezTo>
                  <a:pt x="114" y="32"/>
                  <a:pt x="112" y="34"/>
                  <a:pt x="112" y="34"/>
                </a:cubicBezTo>
                <a:cubicBezTo>
                  <a:pt x="112" y="34"/>
                  <a:pt x="111" y="34"/>
                  <a:pt x="110" y="34"/>
                </a:cubicBezTo>
                <a:cubicBezTo>
                  <a:pt x="109" y="35"/>
                  <a:pt x="106" y="36"/>
                  <a:pt x="105" y="36"/>
                </a:cubicBezTo>
                <a:cubicBezTo>
                  <a:pt x="104" y="35"/>
                  <a:pt x="101" y="36"/>
                  <a:pt x="103" y="33"/>
                </a:cubicBezTo>
                <a:cubicBezTo>
                  <a:pt x="106" y="30"/>
                  <a:pt x="104" y="32"/>
                  <a:pt x="108" y="30"/>
                </a:cubicBezTo>
                <a:cubicBezTo>
                  <a:pt x="111" y="28"/>
                  <a:pt x="117" y="28"/>
                  <a:pt x="112" y="27"/>
                </a:cubicBezTo>
                <a:cubicBezTo>
                  <a:pt x="107" y="26"/>
                  <a:pt x="115" y="26"/>
                  <a:pt x="108" y="23"/>
                </a:cubicBezTo>
                <a:cubicBezTo>
                  <a:pt x="102" y="20"/>
                  <a:pt x="102" y="24"/>
                  <a:pt x="102" y="20"/>
                </a:cubicBezTo>
                <a:cubicBezTo>
                  <a:pt x="102" y="16"/>
                  <a:pt x="101" y="15"/>
                  <a:pt x="100" y="16"/>
                </a:cubicBezTo>
                <a:cubicBezTo>
                  <a:pt x="99" y="16"/>
                  <a:pt x="95" y="17"/>
                  <a:pt x="93" y="17"/>
                </a:cubicBezTo>
                <a:cubicBezTo>
                  <a:pt x="92" y="17"/>
                  <a:pt x="94" y="19"/>
                  <a:pt x="91" y="17"/>
                </a:cubicBezTo>
                <a:cubicBezTo>
                  <a:pt x="88" y="15"/>
                  <a:pt x="87" y="18"/>
                  <a:pt x="88" y="15"/>
                </a:cubicBezTo>
                <a:cubicBezTo>
                  <a:pt x="89" y="12"/>
                  <a:pt x="89" y="12"/>
                  <a:pt x="91" y="10"/>
                </a:cubicBezTo>
                <a:cubicBezTo>
                  <a:pt x="93" y="9"/>
                  <a:pt x="92" y="3"/>
                  <a:pt x="97" y="5"/>
                </a:cubicBezTo>
                <a:cubicBezTo>
                  <a:pt x="101" y="7"/>
                  <a:pt x="99" y="7"/>
                  <a:pt x="103" y="7"/>
                </a:cubicBezTo>
                <a:cubicBezTo>
                  <a:pt x="106" y="7"/>
                  <a:pt x="108" y="7"/>
                  <a:pt x="108" y="6"/>
                </a:cubicBezTo>
                <a:cubicBezTo>
                  <a:pt x="108" y="5"/>
                  <a:pt x="104" y="3"/>
                  <a:pt x="104" y="3"/>
                </a:cubicBezTo>
                <a:cubicBezTo>
                  <a:pt x="104" y="3"/>
                  <a:pt x="103" y="4"/>
                  <a:pt x="103" y="3"/>
                </a:cubicBezTo>
                <a:cubicBezTo>
                  <a:pt x="103" y="2"/>
                  <a:pt x="104" y="1"/>
                  <a:pt x="104" y="1"/>
                </a:cubicBezTo>
                <a:cubicBezTo>
                  <a:pt x="103" y="0"/>
                  <a:pt x="103" y="0"/>
                  <a:pt x="103" y="0"/>
                </a:cubicBezTo>
                <a:cubicBezTo>
                  <a:pt x="103" y="0"/>
                  <a:pt x="91" y="0"/>
                  <a:pt x="88" y="1"/>
                </a:cubicBez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45" name="Freeform 86"/>
          <p:cNvSpPr/>
          <p:nvPr/>
        </p:nvSpPr>
        <p:spPr>
          <a:xfrm>
            <a:off x="2439511" y="2685310"/>
            <a:ext cx="53579" cy="6310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62" h="73">
                <a:moveTo>
                  <a:pt x="43" y="5"/>
                </a:moveTo>
                <a:cubicBezTo>
                  <a:pt x="43" y="27"/>
                  <a:pt x="43" y="27"/>
                  <a:pt x="43" y="27"/>
                </a:cubicBezTo>
                <a:cubicBezTo>
                  <a:pt x="43" y="27"/>
                  <a:pt x="37" y="38"/>
                  <a:pt x="24" y="43"/>
                </a:cubicBezTo>
                <a:cubicBezTo>
                  <a:pt x="12" y="47"/>
                  <a:pt x="0" y="54"/>
                  <a:pt x="1" y="61"/>
                </a:cubicBezTo>
                <a:cubicBezTo>
                  <a:pt x="2" y="67"/>
                  <a:pt x="17" y="73"/>
                  <a:pt x="62" y="73"/>
                </a:cubicBezTo>
                <a:cubicBezTo>
                  <a:pt x="62" y="0"/>
                  <a:pt x="62" y="0"/>
                  <a:pt x="62" y="0"/>
                </a:cubicBezTo>
                <a:lnTo>
                  <a:pt x="43" y="5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46" name="Freeform 87"/>
          <p:cNvSpPr/>
          <p:nvPr/>
        </p:nvSpPr>
        <p:spPr>
          <a:xfrm>
            <a:off x="2488327" y="2685310"/>
            <a:ext cx="50006" cy="6310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58" h="73">
                <a:moveTo>
                  <a:pt x="12" y="5"/>
                </a:move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7" y="38"/>
                  <a:pt x="30" y="43"/>
                </a:cubicBezTo>
                <a:cubicBezTo>
                  <a:pt x="43" y="47"/>
                  <a:pt x="58" y="54"/>
                  <a:pt x="57" y="61"/>
                </a:cubicBezTo>
                <a:cubicBezTo>
                  <a:pt x="56" y="67"/>
                  <a:pt x="32" y="73"/>
                  <a:pt x="0" y="73"/>
                </a:cubicBezTo>
                <a:cubicBezTo>
                  <a:pt x="0" y="0"/>
                  <a:pt x="0" y="0"/>
                  <a:pt x="0" y="0"/>
                </a:cubicBezTo>
                <a:lnTo>
                  <a:pt x="12" y="5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47" name="Freeform 88"/>
          <p:cNvSpPr/>
          <p:nvPr/>
        </p:nvSpPr>
        <p:spPr>
          <a:xfrm>
            <a:off x="2524840" y="2630144"/>
            <a:ext cx="188119" cy="188119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218" h="219">
                <a:moveTo>
                  <a:pt x="160" y="11"/>
                </a:moveTo>
                <a:cubicBezTo>
                  <a:pt x="187" y="30"/>
                  <a:pt x="204" y="62"/>
                  <a:pt x="204" y="97"/>
                </a:cubicBezTo>
                <a:cubicBezTo>
                  <a:pt x="204" y="157"/>
                  <a:pt x="156" y="205"/>
                  <a:pt x="97" y="205"/>
                </a:cubicBezTo>
                <a:cubicBezTo>
                  <a:pt x="62" y="205"/>
                  <a:pt x="31" y="188"/>
                  <a:pt x="11" y="162"/>
                </a:cubicBezTo>
                <a:cubicBezTo>
                  <a:pt x="0" y="171"/>
                  <a:pt x="0" y="171"/>
                  <a:pt x="0" y="171"/>
                </a:cubicBezTo>
                <a:cubicBezTo>
                  <a:pt x="22" y="200"/>
                  <a:pt x="57" y="219"/>
                  <a:pt x="97" y="219"/>
                </a:cubicBezTo>
                <a:cubicBezTo>
                  <a:pt x="164" y="219"/>
                  <a:pt x="218" y="165"/>
                  <a:pt x="218" y="97"/>
                </a:cubicBezTo>
                <a:cubicBezTo>
                  <a:pt x="218" y="57"/>
                  <a:pt x="199" y="22"/>
                  <a:pt x="169" y="0"/>
                </a:cubicBezTo>
                <a:lnTo>
                  <a:pt x="160" y="11"/>
                </a:ln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48" name="Freeform 89"/>
          <p:cNvSpPr>
            <a:spLocks noEditPoints="1"/>
          </p:cNvSpPr>
          <p:nvPr/>
        </p:nvSpPr>
        <p:spPr>
          <a:xfrm>
            <a:off x="2527221" y="2632525"/>
            <a:ext cx="166688" cy="166688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93" h="193">
                <a:moveTo>
                  <a:pt x="96" y="0"/>
                </a:moveTo>
                <a:cubicBezTo>
                  <a:pt x="43" y="0"/>
                  <a:pt x="0" y="43"/>
                  <a:pt x="0" y="97"/>
                </a:cubicBezTo>
                <a:cubicBezTo>
                  <a:pt x="0" y="150"/>
                  <a:pt x="43" y="193"/>
                  <a:pt x="96" y="193"/>
                </a:cubicBezTo>
                <a:cubicBezTo>
                  <a:pt x="149" y="193"/>
                  <a:pt x="193" y="150"/>
                  <a:pt x="193" y="97"/>
                </a:cubicBezTo>
                <a:cubicBezTo>
                  <a:pt x="193" y="43"/>
                  <a:pt x="149" y="0"/>
                  <a:pt x="96" y="0"/>
                </a:cubicBezTo>
                <a:close/>
                <a:moveTo>
                  <a:pt x="96" y="189"/>
                </a:moveTo>
                <a:cubicBezTo>
                  <a:pt x="46" y="189"/>
                  <a:pt x="4" y="147"/>
                  <a:pt x="4" y="97"/>
                </a:cubicBezTo>
                <a:cubicBezTo>
                  <a:pt x="4" y="46"/>
                  <a:pt x="46" y="5"/>
                  <a:pt x="96" y="5"/>
                </a:cubicBezTo>
                <a:cubicBezTo>
                  <a:pt x="147" y="5"/>
                  <a:pt x="188" y="46"/>
                  <a:pt x="188" y="97"/>
                </a:cubicBezTo>
                <a:cubicBezTo>
                  <a:pt x="188" y="147"/>
                  <a:pt x="147" y="189"/>
                  <a:pt x="96" y="189"/>
                </a:cubicBez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49" name="Freeform 90"/>
          <p:cNvSpPr/>
          <p:nvPr/>
        </p:nvSpPr>
        <p:spPr>
          <a:xfrm>
            <a:off x="2522459" y="2636097"/>
            <a:ext cx="186928" cy="16311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" h="189">
                <a:moveTo>
                  <a:pt x="88" y="1"/>
                </a:moveTo>
                <a:cubicBezTo>
                  <a:pt x="88" y="1"/>
                  <a:pt x="55" y="5"/>
                  <a:pt x="33" y="30"/>
                </a:cubicBezTo>
                <a:cubicBezTo>
                  <a:pt x="33" y="30"/>
                  <a:pt x="50" y="13"/>
                  <a:pt x="60" y="13"/>
                </a:cubicBezTo>
                <a:cubicBezTo>
                  <a:pt x="63" y="14"/>
                  <a:pt x="63" y="14"/>
                  <a:pt x="63" y="14"/>
                </a:cubicBezTo>
                <a:cubicBezTo>
                  <a:pt x="62" y="15"/>
                  <a:pt x="62" y="15"/>
                  <a:pt x="62" y="15"/>
                </a:cubicBezTo>
                <a:cubicBezTo>
                  <a:pt x="62" y="15"/>
                  <a:pt x="60" y="17"/>
                  <a:pt x="60" y="17"/>
                </a:cubicBezTo>
                <a:cubicBezTo>
                  <a:pt x="60" y="18"/>
                  <a:pt x="61" y="19"/>
                  <a:pt x="61" y="19"/>
                </a:cubicBezTo>
                <a:cubicBezTo>
                  <a:pt x="60" y="20"/>
                  <a:pt x="60" y="20"/>
                  <a:pt x="60" y="20"/>
                </a:cubicBezTo>
                <a:cubicBezTo>
                  <a:pt x="59" y="21"/>
                  <a:pt x="59" y="21"/>
                  <a:pt x="59" y="21"/>
                </a:cubicBezTo>
                <a:cubicBezTo>
                  <a:pt x="59" y="21"/>
                  <a:pt x="58" y="21"/>
                  <a:pt x="58" y="22"/>
                </a:cubicBezTo>
                <a:cubicBezTo>
                  <a:pt x="58" y="23"/>
                  <a:pt x="58" y="24"/>
                  <a:pt x="58" y="24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7"/>
                  <a:pt x="58" y="27"/>
                  <a:pt x="58" y="27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5" y="28"/>
                  <a:pt x="54" y="28"/>
                </a:cubicBezTo>
                <a:cubicBezTo>
                  <a:pt x="53" y="27"/>
                  <a:pt x="53" y="26"/>
                  <a:pt x="53" y="26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5"/>
                  <a:pt x="55" y="25"/>
                  <a:pt x="55" y="24"/>
                </a:cubicBezTo>
                <a:cubicBezTo>
                  <a:pt x="54" y="24"/>
                  <a:pt x="54" y="23"/>
                  <a:pt x="53" y="23"/>
                </a:cubicBezTo>
                <a:cubicBezTo>
                  <a:pt x="52" y="23"/>
                  <a:pt x="51" y="25"/>
                  <a:pt x="51" y="25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8"/>
                  <a:pt x="49" y="28"/>
                  <a:pt x="49" y="28"/>
                </a:cubicBezTo>
                <a:cubicBezTo>
                  <a:pt x="50" y="28"/>
                  <a:pt x="50" y="28"/>
                  <a:pt x="50" y="28"/>
                </a:cubicBezTo>
                <a:cubicBezTo>
                  <a:pt x="50" y="28"/>
                  <a:pt x="50" y="29"/>
                  <a:pt x="50" y="29"/>
                </a:cubicBezTo>
                <a:cubicBezTo>
                  <a:pt x="50" y="30"/>
                  <a:pt x="50" y="31"/>
                  <a:pt x="50" y="31"/>
                </a:cubicBezTo>
                <a:cubicBezTo>
                  <a:pt x="50" y="31"/>
                  <a:pt x="49" y="32"/>
                  <a:pt x="48" y="31"/>
                </a:cubicBezTo>
                <a:cubicBezTo>
                  <a:pt x="47" y="31"/>
                  <a:pt x="46" y="31"/>
                  <a:pt x="45" y="31"/>
                </a:cubicBezTo>
                <a:cubicBezTo>
                  <a:pt x="45" y="30"/>
                  <a:pt x="44" y="30"/>
                  <a:pt x="43" y="30"/>
                </a:cubicBezTo>
                <a:cubicBezTo>
                  <a:pt x="43" y="31"/>
                  <a:pt x="43" y="31"/>
                  <a:pt x="42" y="31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39" y="33"/>
                  <a:pt x="39" y="34"/>
                </a:cubicBezTo>
                <a:cubicBezTo>
                  <a:pt x="39" y="34"/>
                  <a:pt x="39" y="36"/>
                  <a:pt x="39" y="36"/>
                </a:cubicBezTo>
                <a:cubicBezTo>
                  <a:pt x="39" y="36"/>
                  <a:pt x="38" y="36"/>
                  <a:pt x="36" y="37"/>
                </a:cubicBezTo>
                <a:cubicBezTo>
                  <a:pt x="35" y="37"/>
                  <a:pt x="35" y="38"/>
                  <a:pt x="35" y="38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39"/>
                  <a:pt x="33" y="40"/>
                  <a:pt x="32" y="41"/>
                </a:cubicBezTo>
                <a:cubicBezTo>
                  <a:pt x="31" y="42"/>
                  <a:pt x="29" y="44"/>
                  <a:pt x="29" y="44"/>
                </a:cubicBezTo>
                <a:cubicBezTo>
                  <a:pt x="28" y="44"/>
                  <a:pt x="27" y="45"/>
                  <a:pt x="27" y="46"/>
                </a:cubicBezTo>
                <a:cubicBezTo>
                  <a:pt x="27" y="47"/>
                  <a:pt x="27" y="48"/>
                  <a:pt x="26" y="48"/>
                </a:cubicBezTo>
                <a:cubicBezTo>
                  <a:pt x="26" y="49"/>
                  <a:pt x="26" y="50"/>
                  <a:pt x="26" y="51"/>
                </a:cubicBezTo>
                <a:cubicBezTo>
                  <a:pt x="25" y="52"/>
                  <a:pt x="25" y="53"/>
                  <a:pt x="24" y="53"/>
                </a:cubicBezTo>
                <a:cubicBezTo>
                  <a:pt x="24" y="54"/>
                  <a:pt x="23" y="54"/>
                  <a:pt x="23" y="54"/>
                </a:cubicBezTo>
                <a:cubicBezTo>
                  <a:pt x="23" y="54"/>
                  <a:pt x="21" y="55"/>
                  <a:pt x="20" y="55"/>
                </a:cubicBezTo>
                <a:cubicBezTo>
                  <a:pt x="19" y="56"/>
                  <a:pt x="19" y="57"/>
                  <a:pt x="19" y="57"/>
                </a:cubicBezTo>
                <a:cubicBezTo>
                  <a:pt x="20" y="58"/>
                  <a:pt x="20" y="58"/>
                  <a:pt x="20" y="58"/>
                </a:cubicBezTo>
                <a:cubicBezTo>
                  <a:pt x="22" y="59"/>
                  <a:pt x="22" y="59"/>
                  <a:pt x="22" y="59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3"/>
                  <a:pt x="22" y="63"/>
                </a:cubicBezTo>
                <a:cubicBezTo>
                  <a:pt x="22" y="63"/>
                  <a:pt x="23" y="63"/>
                  <a:pt x="23" y="63"/>
                </a:cubicBezTo>
                <a:cubicBezTo>
                  <a:pt x="25" y="64"/>
                  <a:pt x="25" y="64"/>
                  <a:pt x="25" y="64"/>
                </a:cubicBezTo>
                <a:cubicBezTo>
                  <a:pt x="27" y="65"/>
                  <a:pt x="27" y="65"/>
                  <a:pt x="27" y="65"/>
                </a:cubicBezTo>
                <a:cubicBezTo>
                  <a:pt x="28" y="65"/>
                  <a:pt x="28" y="65"/>
                  <a:pt x="28" y="65"/>
                </a:cubicBezTo>
                <a:cubicBezTo>
                  <a:pt x="27" y="67"/>
                  <a:pt x="27" y="67"/>
                  <a:pt x="27" y="67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7"/>
                  <a:pt x="26" y="67"/>
                  <a:pt x="26" y="67"/>
                </a:cubicBezTo>
                <a:cubicBezTo>
                  <a:pt x="25" y="66"/>
                  <a:pt x="25" y="66"/>
                  <a:pt x="25" y="65"/>
                </a:cubicBezTo>
                <a:cubicBezTo>
                  <a:pt x="24" y="65"/>
                  <a:pt x="23" y="66"/>
                  <a:pt x="23" y="66"/>
                </a:cubicBezTo>
                <a:cubicBezTo>
                  <a:pt x="22" y="65"/>
                  <a:pt x="22" y="65"/>
                  <a:pt x="21" y="65"/>
                </a:cubicBezTo>
                <a:cubicBezTo>
                  <a:pt x="21" y="64"/>
                  <a:pt x="21" y="65"/>
                  <a:pt x="21" y="64"/>
                </a:cubicBezTo>
                <a:cubicBezTo>
                  <a:pt x="21" y="63"/>
                  <a:pt x="21" y="63"/>
                  <a:pt x="21" y="62"/>
                </a:cubicBezTo>
                <a:cubicBezTo>
                  <a:pt x="21" y="62"/>
                  <a:pt x="20" y="61"/>
                  <a:pt x="20" y="61"/>
                </a:cubicBezTo>
                <a:cubicBezTo>
                  <a:pt x="19" y="61"/>
                  <a:pt x="20" y="62"/>
                  <a:pt x="19" y="61"/>
                </a:cubicBezTo>
                <a:cubicBezTo>
                  <a:pt x="19" y="60"/>
                  <a:pt x="18" y="60"/>
                  <a:pt x="18" y="60"/>
                </a:cubicBezTo>
                <a:cubicBezTo>
                  <a:pt x="18" y="60"/>
                  <a:pt x="17" y="60"/>
                  <a:pt x="17" y="60"/>
                </a:cubicBezTo>
                <a:cubicBezTo>
                  <a:pt x="17" y="59"/>
                  <a:pt x="17" y="58"/>
                  <a:pt x="17" y="57"/>
                </a:cubicBezTo>
                <a:cubicBezTo>
                  <a:pt x="17" y="57"/>
                  <a:pt x="18" y="56"/>
                  <a:pt x="18" y="55"/>
                </a:cubicBezTo>
                <a:cubicBezTo>
                  <a:pt x="18" y="55"/>
                  <a:pt x="18" y="52"/>
                  <a:pt x="18" y="52"/>
                </a:cubicBezTo>
                <a:cubicBezTo>
                  <a:pt x="18" y="52"/>
                  <a:pt x="15" y="58"/>
                  <a:pt x="14" y="63"/>
                </a:cubicBezTo>
                <a:cubicBezTo>
                  <a:pt x="14" y="63"/>
                  <a:pt x="15" y="62"/>
                  <a:pt x="15" y="63"/>
                </a:cubicBezTo>
                <a:cubicBezTo>
                  <a:pt x="15" y="64"/>
                  <a:pt x="16" y="65"/>
                  <a:pt x="16" y="65"/>
                </a:cubicBezTo>
                <a:cubicBezTo>
                  <a:pt x="15" y="66"/>
                  <a:pt x="15" y="66"/>
                  <a:pt x="15" y="68"/>
                </a:cubicBezTo>
                <a:cubicBezTo>
                  <a:pt x="15" y="71"/>
                  <a:pt x="16" y="71"/>
                  <a:pt x="16" y="72"/>
                </a:cubicBezTo>
                <a:cubicBezTo>
                  <a:pt x="15" y="73"/>
                  <a:pt x="15" y="74"/>
                  <a:pt x="15" y="75"/>
                </a:cubicBezTo>
                <a:cubicBezTo>
                  <a:pt x="15" y="76"/>
                  <a:pt x="15" y="78"/>
                  <a:pt x="16" y="78"/>
                </a:cubicBezTo>
                <a:cubicBezTo>
                  <a:pt x="16" y="79"/>
                  <a:pt x="16" y="79"/>
                  <a:pt x="16" y="79"/>
                </a:cubicBezTo>
                <a:cubicBezTo>
                  <a:pt x="17" y="80"/>
                  <a:pt x="16" y="81"/>
                  <a:pt x="17" y="80"/>
                </a:cubicBezTo>
                <a:cubicBezTo>
                  <a:pt x="18" y="78"/>
                  <a:pt x="19" y="77"/>
                  <a:pt x="19" y="77"/>
                </a:cubicBezTo>
                <a:cubicBezTo>
                  <a:pt x="19" y="76"/>
                  <a:pt x="19" y="76"/>
                  <a:pt x="19" y="76"/>
                </a:cubicBezTo>
                <a:cubicBezTo>
                  <a:pt x="19" y="76"/>
                  <a:pt x="19" y="75"/>
                  <a:pt x="21" y="75"/>
                </a:cubicBezTo>
                <a:cubicBezTo>
                  <a:pt x="22" y="76"/>
                  <a:pt x="22" y="75"/>
                  <a:pt x="23" y="76"/>
                </a:cubicBezTo>
                <a:cubicBezTo>
                  <a:pt x="23" y="77"/>
                  <a:pt x="22" y="78"/>
                  <a:pt x="23" y="78"/>
                </a:cubicBezTo>
                <a:cubicBezTo>
                  <a:pt x="24" y="78"/>
                  <a:pt x="26" y="77"/>
                  <a:pt x="26" y="77"/>
                </a:cubicBezTo>
                <a:cubicBezTo>
                  <a:pt x="27" y="78"/>
                  <a:pt x="28" y="78"/>
                  <a:pt x="28" y="79"/>
                </a:cubicBezTo>
                <a:cubicBezTo>
                  <a:pt x="28" y="80"/>
                  <a:pt x="29" y="81"/>
                  <a:pt x="29" y="82"/>
                </a:cubicBezTo>
                <a:cubicBezTo>
                  <a:pt x="30" y="82"/>
                  <a:pt x="30" y="83"/>
                  <a:pt x="30" y="84"/>
                </a:cubicBezTo>
                <a:cubicBezTo>
                  <a:pt x="30" y="85"/>
                  <a:pt x="33" y="86"/>
                  <a:pt x="33" y="86"/>
                </a:cubicBezTo>
                <a:cubicBezTo>
                  <a:pt x="33" y="86"/>
                  <a:pt x="35" y="86"/>
                  <a:pt x="36" y="86"/>
                </a:cubicBezTo>
                <a:cubicBezTo>
                  <a:pt x="37" y="86"/>
                  <a:pt x="36" y="87"/>
                  <a:pt x="37" y="88"/>
                </a:cubicBezTo>
                <a:cubicBezTo>
                  <a:pt x="38" y="88"/>
                  <a:pt x="39" y="90"/>
                  <a:pt x="39" y="90"/>
                </a:cubicBezTo>
                <a:cubicBezTo>
                  <a:pt x="39" y="90"/>
                  <a:pt x="39" y="92"/>
                  <a:pt x="39" y="93"/>
                </a:cubicBezTo>
                <a:cubicBezTo>
                  <a:pt x="39" y="94"/>
                  <a:pt x="39" y="95"/>
                  <a:pt x="39" y="95"/>
                </a:cubicBezTo>
                <a:cubicBezTo>
                  <a:pt x="40" y="95"/>
                  <a:pt x="42" y="95"/>
                  <a:pt x="42" y="95"/>
                </a:cubicBezTo>
                <a:cubicBezTo>
                  <a:pt x="42" y="95"/>
                  <a:pt x="41" y="97"/>
                  <a:pt x="43" y="97"/>
                </a:cubicBezTo>
                <a:cubicBezTo>
                  <a:pt x="44" y="98"/>
                  <a:pt x="46" y="98"/>
                  <a:pt x="46" y="99"/>
                </a:cubicBezTo>
                <a:cubicBezTo>
                  <a:pt x="47" y="99"/>
                  <a:pt x="45" y="100"/>
                  <a:pt x="47" y="100"/>
                </a:cubicBezTo>
                <a:cubicBezTo>
                  <a:pt x="49" y="100"/>
                  <a:pt x="51" y="100"/>
                  <a:pt x="52" y="101"/>
                </a:cubicBezTo>
                <a:cubicBezTo>
                  <a:pt x="53" y="101"/>
                  <a:pt x="52" y="102"/>
                  <a:pt x="54" y="104"/>
                </a:cubicBezTo>
                <a:cubicBezTo>
                  <a:pt x="57" y="105"/>
                  <a:pt x="57" y="105"/>
                  <a:pt x="58" y="106"/>
                </a:cubicBezTo>
                <a:cubicBezTo>
                  <a:pt x="59" y="106"/>
                  <a:pt x="60" y="106"/>
                  <a:pt x="59" y="108"/>
                </a:cubicBezTo>
                <a:cubicBezTo>
                  <a:pt x="59" y="109"/>
                  <a:pt x="59" y="111"/>
                  <a:pt x="58" y="111"/>
                </a:cubicBezTo>
                <a:cubicBezTo>
                  <a:pt x="57" y="112"/>
                  <a:pt x="56" y="114"/>
                  <a:pt x="55" y="115"/>
                </a:cubicBezTo>
                <a:cubicBezTo>
                  <a:pt x="55" y="116"/>
                  <a:pt x="54" y="117"/>
                  <a:pt x="55" y="118"/>
                </a:cubicBezTo>
                <a:cubicBezTo>
                  <a:pt x="55" y="120"/>
                  <a:pt x="56" y="121"/>
                  <a:pt x="56" y="122"/>
                </a:cubicBezTo>
                <a:cubicBezTo>
                  <a:pt x="56" y="122"/>
                  <a:pt x="56" y="125"/>
                  <a:pt x="56" y="125"/>
                </a:cubicBezTo>
                <a:cubicBezTo>
                  <a:pt x="55" y="126"/>
                  <a:pt x="55" y="128"/>
                  <a:pt x="55" y="128"/>
                </a:cubicBezTo>
                <a:cubicBezTo>
                  <a:pt x="55" y="128"/>
                  <a:pt x="56" y="129"/>
                  <a:pt x="55" y="130"/>
                </a:cubicBezTo>
                <a:cubicBezTo>
                  <a:pt x="54" y="132"/>
                  <a:pt x="52" y="133"/>
                  <a:pt x="51" y="133"/>
                </a:cubicBezTo>
                <a:cubicBezTo>
                  <a:pt x="50" y="134"/>
                  <a:pt x="49" y="135"/>
                  <a:pt x="49" y="135"/>
                </a:cubicBezTo>
                <a:cubicBezTo>
                  <a:pt x="49" y="135"/>
                  <a:pt x="49" y="139"/>
                  <a:pt x="49" y="140"/>
                </a:cubicBezTo>
                <a:cubicBezTo>
                  <a:pt x="48" y="140"/>
                  <a:pt x="45" y="146"/>
                  <a:pt x="46" y="147"/>
                </a:cubicBezTo>
                <a:cubicBezTo>
                  <a:pt x="47" y="149"/>
                  <a:pt x="48" y="150"/>
                  <a:pt x="47" y="151"/>
                </a:cubicBezTo>
                <a:cubicBezTo>
                  <a:pt x="47" y="152"/>
                  <a:pt x="47" y="152"/>
                  <a:pt x="46" y="153"/>
                </a:cubicBezTo>
                <a:cubicBezTo>
                  <a:pt x="46" y="153"/>
                  <a:pt x="44" y="153"/>
                  <a:pt x="45" y="155"/>
                </a:cubicBezTo>
                <a:cubicBezTo>
                  <a:pt x="46" y="157"/>
                  <a:pt x="47" y="157"/>
                  <a:pt x="48" y="159"/>
                </a:cubicBezTo>
                <a:cubicBezTo>
                  <a:pt x="48" y="160"/>
                  <a:pt x="48" y="160"/>
                  <a:pt x="49" y="161"/>
                </a:cubicBezTo>
                <a:cubicBezTo>
                  <a:pt x="50" y="162"/>
                  <a:pt x="50" y="164"/>
                  <a:pt x="51" y="165"/>
                </a:cubicBezTo>
                <a:cubicBezTo>
                  <a:pt x="52" y="165"/>
                  <a:pt x="54" y="166"/>
                  <a:pt x="54" y="167"/>
                </a:cubicBezTo>
                <a:cubicBezTo>
                  <a:pt x="54" y="168"/>
                  <a:pt x="56" y="170"/>
                  <a:pt x="53" y="169"/>
                </a:cubicBezTo>
                <a:cubicBezTo>
                  <a:pt x="50" y="167"/>
                  <a:pt x="53" y="169"/>
                  <a:pt x="49" y="166"/>
                </a:cubicBezTo>
                <a:cubicBezTo>
                  <a:pt x="46" y="163"/>
                  <a:pt x="45" y="164"/>
                  <a:pt x="44" y="162"/>
                </a:cubicBezTo>
                <a:cubicBezTo>
                  <a:pt x="42" y="161"/>
                  <a:pt x="44" y="167"/>
                  <a:pt x="42" y="159"/>
                </a:cubicBezTo>
                <a:cubicBezTo>
                  <a:pt x="39" y="152"/>
                  <a:pt x="38" y="153"/>
                  <a:pt x="37" y="151"/>
                </a:cubicBezTo>
                <a:cubicBezTo>
                  <a:pt x="37" y="150"/>
                  <a:pt x="37" y="151"/>
                  <a:pt x="35" y="148"/>
                </a:cubicBezTo>
                <a:cubicBezTo>
                  <a:pt x="33" y="144"/>
                  <a:pt x="35" y="146"/>
                  <a:pt x="33" y="144"/>
                </a:cubicBezTo>
                <a:cubicBezTo>
                  <a:pt x="31" y="142"/>
                  <a:pt x="31" y="145"/>
                  <a:pt x="30" y="141"/>
                </a:cubicBezTo>
                <a:cubicBezTo>
                  <a:pt x="29" y="136"/>
                  <a:pt x="29" y="139"/>
                  <a:pt x="28" y="134"/>
                </a:cubicBezTo>
                <a:cubicBezTo>
                  <a:pt x="27" y="130"/>
                  <a:pt x="29" y="129"/>
                  <a:pt x="26" y="127"/>
                </a:cubicBezTo>
                <a:cubicBezTo>
                  <a:pt x="24" y="125"/>
                  <a:pt x="24" y="126"/>
                  <a:pt x="23" y="124"/>
                </a:cubicBezTo>
                <a:cubicBezTo>
                  <a:pt x="22" y="123"/>
                  <a:pt x="23" y="124"/>
                  <a:pt x="21" y="120"/>
                </a:cubicBezTo>
                <a:cubicBezTo>
                  <a:pt x="19" y="116"/>
                  <a:pt x="15" y="114"/>
                  <a:pt x="15" y="107"/>
                </a:cubicBezTo>
                <a:cubicBezTo>
                  <a:pt x="16" y="100"/>
                  <a:pt x="16" y="99"/>
                  <a:pt x="16" y="99"/>
                </a:cubicBezTo>
                <a:cubicBezTo>
                  <a:pt x="16" y="99"/>
                  <a:pt x="12" y="96"/>
                  <a:pt x="13" y="92"/>
                </a:cubicBezTo>
                <a:cubicBezTo>
                  <a:pt x="14" y="88"/>
                  <a:pt x="15" y="89"/>
                  <a:pt x="14" y="88"/>
                </a:cubicBezTo>
                <a:cubicBezTo>
                  <a:pt x="14" y="87"/>
                  <a:pt x="14" y="87"/>
                  <a:pt x="12" y="85"/>
                </a:cubicBezTo>
                <a:cubicBezTo>
                  <a:pt x="11" y="84"/>
                  <a:pt x="11" y="84"/>
                  <a:pt x="11" y="83"/>
                </a:cubicBezTo>
                <a:cubicBezTo>
                  <a:pt x="10" y="82"/>
                  <a:pt x="10" y="80"/>
                  <a:pt x="10" y="80"/>
                </a:cubicBezTo>
                <a:cubicBezTo>
                  <a:pt x="9" y="80"/>
                  <a:pt x="9" y="80"/>
                  <a:pt x="9" y="80"/>
                </a:cubicBezTo>
                <a:cubicBezTo>
                  <a:pt x="9" y="80"/>
                  <a:pt x="0" y="173"/>
                  <a:pt x="92" y="187"/>
                </a:cubicBezTo>
                <a:cubicBezTo>
                  <a:pt x="92" y="187"/>
                  <a:pt x="71" y="182"/>
                  <a:pt x="69" y="178"/>
                </a:cubicBezTo>
                <a:cubicBezTo>
                  <a:pt x="69" y="178"/>
                  <a:pt x="69" y="174"/>
                  <a:pt x="70" y="174"/>
                </a:cubicBezTo>
                <a:cubicBezTo>
                  <a:pt x="71" y="174"/>
                  <a:pt x="72" y="175"/>
                  <a:pt x="73" y="174"/>
                </a:cubicBezTo>
                <a:cubicBezTo>
                  <a:pt x="75" y="173"/>
                  <a:pt x="76" y="171"/>
                  <a:pt x="76" y="171"/>
                </a:cubicBezTo>
                <a:cubicBezTo>
                  <a:pt x="76" y="173"/>
                  <a:pt x="76" y="173"/>
                  <a:pt x="76" y="173"/>
                </a:cubicBezTo>
                <a:cubicBezTo>
                  <a:pt x="76" y="173"/>
                  <a:pt x="75" y="173"/>
                  <a:pt x="79" y="173"/>
                </a:cubicBezTo>
                <a:cubicBezTo>
                  <a:pt x="83" y="172"/>
                  <a:pt x="83" y="172"/>
                  <a:pt x="85" y="172"/>
                </a:cubicBezTo>
                <a:cubicBezTo>
                  <a:pt x="86" y="171"/>
                  <a:pt x="88" y="168"/>
                  <a:pt x="89" y="170"/>
                </a:cubicBezTo>
                <a:cubicBezTo>
                  <a:pt x="90" y="172"/>
                  <a:pt x="88" y="171"/>
                  <a:pt x="90" y="172"/>
                </a:cubicBezTo>
                <a:cubicBezTo>
                  <a:pt x="92" y="173"/>
                  <a:pt x="96" y="171"/>
                  <a:pt x="96" y="171"/>
                </a:cubicBezTo>
                <a:cubicBezTo>
                  <a:pt x="96" y="171"/>
                  <a:pt x="102" y="172"/>
                  <a:pt x="103" y="171"/>
                </a:cubicBezTo>
                <a:cubicBezTo>
                  <a:pt x="103" y="170"/>
                  <a:pt x="103" y="169"/>
                  <a:pt x="105" y="169"/>
                </a:cubicBezTo>
                <a:cubicBezTo>
                  <a:pt x="106" y="170"/>
                  <a:pt x="106" y="171"/>
                  <a:pt x="106" y="171"/>
                </a:cubicBezTo>
                <a:cubicBezTo>
                  <a:pt x="103" y="173"/>
                  <a:pt x="103" y="173"/>
                  <a:pt x="103" y="173"/>
                </a:cubicBezTo>
                <a:cubicBezTo>
                  <a:pt x="99" y="176"/>
                  <a:pt x="99" y="176"/>
                  <a:pt x="99" y="176"/>
                </a:cubicBezTo>
                <a:cubicBezTo>
                  <a:pt x="99" y="176"/>
                  <a:pt x="98" y="176"/>
                  <a:pt x="99" y="177"/>
                </a:cubicBezTo>
                <a:cubicBezTo>
                  <a:pt x="101" y="178"/>
                  <a:pt x="101" y="177"/>
                  <a:pt x="103" y="178"/>
                </a:cubicBezTo>
                <a:cubicBezTo>
                  <a:pt x="104" y="178"/>
                  <a:pt x="108" y="181"/>
                  <a:pt x="109" y="179"/>
                </a:cubicBezTo>
                <a:cubicBezTo>
                  <a:pt x="110" y="177"/>
                  <a:pt x="110" y="177"/>
                  <a:pt x="111" y="176"/>
                </a:cubicBezTo>
                <a:cubicBezTo>
                  <a:pt x="111" y="175"/>
                  <a:pt x="111" y="173"/>
                  <a:pt x="113" y="173"/>
                </a:cubicBezTo>
                <a:cubicBezTo>
                  <a:pt x="114" y="173"/>
                  <a:pt x="116" y="174"/>
                  <a:pt x="116" y="174"/>
                </a:cubicBezTo>
                <a:cubicBezTo>
                  <a:pt x="114" y="177"/>
                  <a:pt x="114" y="177"/>
                  <a:pt x="114" y="177"/>
                </a:cubicBezTo>
                <a:cubicBezTo>
                  <a:pt x="114" y="177"/>
                  <a:pt x="117" y="177"/>
                  <a:pt x="118" y="177"/>
                </a:cubicBezTo>
                <a:cubicBezTo>
                  <a:pt x="119" y="177"/>
                  <a:pt x="120" y="178"/>
                  <a:pt x="121" y="177"/>
                </a:cubicBezTo>
                <a:cubicBezTo>
                  <a:pt x="123" y="175"/>
                  <a:pt x="123" y="175"/>
                  <a:pt x="124" y="175"/>
                </a:cubicBezTo>
                <a:cubicBezTo>
                  <a:pt x="126" y="175"/>
                  <a:pt x="128" y="174"/>
                  <a:pt x="129" y="174"/>
                </a:cubicBezTo>
                <a:cubicBezTo>
                  <a:pt x="129" y="175"/>
                  <a:pt x="131" y="175"/>
                  <a:pt x="131" y="175"/>
                </a:cubicBezTo>
                <a:cubicBezTo>
                  <a:pt x="132" y="175"/>
                  <a:pt x="135" y="177"/>
                  <a:pt x="136" y="177"/>
                </a:cubicBezTo>
                <a:cubicBezTo>
                  <a:pt x="137" y="176"/>
                  <a:pt x="141" y="177"/>
                  <a:pt x="141" y="177"/>
                </a:cubicBezTo>
                <a:cubicBezTo>
                  <a:pt x="141" y="177"/>
                  <a:pt x="130" y="186"/>
                  <a:pt x="107" y="187"/>
                </a:cubicBezTo>
                <a:cubicBezTo>
                  <a:pt x="107" y="187"/>
                  <a:pt x="158" y="189"/>
                  <a:pt x="187" y="139"/>
                </a:cubicBezTo>
                <a:cubicBezTo>
                  <a:pt x="216" y="89"/>
                  <a:pt x="196" y="25"/>
                  <a:pt x="130" y="3"/>
                </a:cubicBezTo>
                <a:cubicBezTo>
                  <a:pt x="130" y="3"/>
                  <a:pt x="179" y="21"/>
                  <a:pt x="192" y="68"/>
                </a:cubicBezTo>
                <a:cubicBezTo>
                  <a:pt x="192" y="69"/>
                  <a:pt x="192" y="69"/>
                  <a:pt x="192" y="69"/>
                </a:cubicBezTo>
                <a:cubicBezTo>
                  <a:pt x="191" y="68"/>
                  <a:pt x="191" y="68"/>
                  <a:pt x="190" y="66"/>
                </a:cubicBezTo>
                <a:cubicBezTo>
                  <a:pt x="188" y="64"/>
                  <a:pt x="189" y="64"/>
                  <a:pt x="188" y="63"/>
                </a:cubicBezTo>
                <a:cubicBezTo>
                  <a:pt x="188" y="61"/>
                  <a:pt x="188" y="62"/>
                  <a:pt x="187" y="61"/>
                </a:cubicBezTo>
                <a:cubicBezTo>
                  <a:pt x="186" y="59"/>
                  <a:pt x="185" y="60"/>
                  <a:pt x="184" y="59"/>
                </a:cubicBezTo>
                <a:cubicBezTo>
                  <a:pt x="184" y="58"/>
                  <a:pt x="183" y="55"/>
                  <a:pt x="182" y="54"/>
                </a:cubicBezTo>
                <a:cubicBezTo>
                  <a:pt x="181" y="53"/>
                  <a:pt x="179" y="53"/>
                  <a:pt x="178" y="53"/>
                </a:cubicBezTo>
                <a:cubicBezTo>
                  <a:pt x="178" y="53"/>
                  <a:pt x="178" y="51"/>
                  <a:pt x="178" y="53"/>
                </a:cubicBezTo>
                <a:cubicBezTo>
                  <a:pt x="177" y="54"/>
                  <a:pt x="179" y="55"/>
                  <a:pt x="179" y="55"/>
                </a:cubicBezTo>
                <a:cubicBezTo>
                  <a:pt x="179" y="59"/>
                  <a:pt x="179" y="59"/>
                  <a:pt x="179" y="59"/>
                </a:cubicBezTo>
                <a:cubicBezTo>
                  <a:pt x="179" y="59"/>
                  <a:pt x="180" y="62"/>
                  <a:pt x="180" y="63"/>
                </a:cubicBezTo>
                <a:cubicBezTo>
                  <a:pt x="180" y="64"/>
                  <a:pt x="179" y="66"/>
                  <a:pt x="179" y="66"/>
                </a:cubicBezTo>
                <a:cubicBezTo>
                  <a:pt x="179" y="66"/>
                  <a:pt x="179" y="69"/>
                  <a:pt x="178" y="70"/>
                </a:cubicBezTo>
                <a:cubicBezTo>
                  <a:pt x="177" y="70"/>
                  <a:pt x="172" y="71"/>
                  <a:pt x="172" y="71"/>
                </a:cubicBezTo>
                <a:cubicBezTo>
                  <a:pt x="172" y="71"/>
                  <a:pt x="170" y="69"/>
                  <a:pt x="169" y="68"/>
                </a:cubicBezTo>
                <a:cubicBezTo>
                  <a:pt x="169" y="66"/>
                  <a:pt x="166" y="66"/>
                  <a:pt x="165" y="65"/>
                </a:cubicBezTo>
                <a:cubicBezTo>
                  <a:pt x="165" y="64"/>
                  <a:pt x="166" y="63"/>
                  <a:pt x="165" y="61"/>
                </a:cubicBezTo>
                <a:cubicBezTo>
                  <a:pt x="163" y="59"/>
                  <a:pt x="165" y="60"/>
                  <a:pt x="163" y="58"/>
                </a:cubicBezTo>
                <a:cubicBezTo>
                  <a:pt x="161" y="57"/>
                  <a:pt x="161" y="57"/>
                  <a:pt x="161" y="57"/>
                </a:cubicBezTo>
                <a:cubicBezTo>
                  <a:pt x="161" y="57"/>
                  <a:pt x="157" y="55"/>
                  <a:pt x="158" y="58"/>
                </a:cubicBezTo>
                <a:cubicBezTo>
                  <a:pt x="160" y="60"/>
                  <a:pt x="158" y="62"/>
                  <a:pt x="159" y="62"/>
                </a:cubicBezTo>
                <a:cubicBezTo>
                  <a:pt x="160" y="63"/>
                  <a:pt x="161" y="62"/>
                  <a:pt x="162" y="64"/>
                </a:cubicBezTo>
                <a:cubicBezTo>
                  <a:pt x="163" y="66"/>
                  <a:pt x="163" y="67"/>
                  <a:pt x="164" y="67"/>
                </a:cubicBezTo>
                <a:cubicBezTo>
                  <a:pt x="164" y="68"/>
                  <a:pt x="165" y="71"/>
                  <a:pt x="165" y="71"/>
                </a:cubicBezTo>
                <a:cubicBezTo>
                  <a:pt x="166" y="71"/>
                  <a:pt x="169" y="71"/>
                  <a:pt x="169" y="72"/>
                </a:cubicBezTo>
                <a:cubicBezTo>
                  <a:pt x="168" y="73"/>
                  <a:pt x="167" y="75"/>
                  <a:pt x="169" y="75"/>
                </a:cubicBezTo>
                <a:cubicBezTo>
                  <a:pt x="170" y="76"/>
                  <a:pt x="170" y="76"/>
                  <a:pt x="171" y="76"/>
                </a:cubicBezTo>
                <a:cubicBezTo>
                  <a:pt x="172" y="76"/>
                  <a:pt x="172" y="76"/>
                  <a:pt x="173" y="76"/>
                </a:cubicBezTo>
                <a:cubicBezTo>
                  <a:pt x="175" y="75"/>
                  <a:pt x="176" y="75"/>
                  <a:pt x="176" y="75"/>
                </a:cubicBezTo>
                <a:cubicBezTo>
                  <a:pt x="176" y="75"/>
                  <a:pt x="178" y="77"/>
                  <a:pt x="178" y="77"/>
                </a:cubicBezTo>
                <a:cubicBezTo>
                  <a:pt x="178" y="78"/>
                  <a:pt x="178" y="82"/>
                  <a:pt x="178" y="8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76" y="85"/>
                  <a:pt x="176" y="92"/>
                  <a:pt x="175" y="92"/>
                </a:cubicBezTo>
                <a:cubicBezTo>
                  <a:pt x="174" y="92"/>
                  <a:pt x="173" y="95"/>
                  <a:pt x="172" y="95"/>
                </a:cubicBezTo>
                <a:cubicBezTo>
                  <a:pt x="171" y="96"/>
                  <a:pt x="171" y="100"/>
                  <a:pt x="171" y="100"/>
                </a:cubicBezTo>
                <a:cubicBezTo>
                  <a:pt x="169" y="103"/>
                  <a:pt x="169" y="103"/>
                  <a:pt x="169" y="103"/>
                </a:cubicBezTo>
                <a:cubicBezTo>
                  <a:pt x="169" y="103"/>
                  <a:pt x="169" y="106"/>
                  <a:pt x="169" y="107"/>
                </a:cubicBezTo>
                <a:cubicBezTo>
                  <a:pt x="169" y="108"/>
                  <a:pt x="170" y="111"/>
                  <a:pt x="169" y="113"/>
                </a:cubicBezTo>
                <a:cubicBezTo>
                  <a:pt x="169" y="115"/>
                  <a:pt x="166" y="117"/>
                  <a:pt x="166" y="117"/>
                </a:cubicBezTo>
                <a:cubicBezTo>
                  <a:pt x="166" y="117"/>
                  <a:pt x="170" y="120"/>
                  <a:pt x="168" y="120"/>
                </a:cubicBezTo>
                <a:cubicBezTo>
                  <a:pt x="166" y="120"/>
                  <a:pt x="164" y="123"/>
                  <a:pt x="164" y="124"/>
                </a:cubicBezTo>
                <a:cubicBezTo>
                  <a:pt x="163" y="124"/>
                  <a:pt x="164" y="126"/>
                  <a:pt x="163" y="126"/>
                </a:cubicBezTo>
                <a:cubicBezTo>
                  <a:pt x="161" y="126"/>
                  <a:pt x="159" y="126"/>
                  <a:pt x="159" y="127"/>
                </a:cubicBezTo>
                <a:cubicBezTo>
                  <a:pt x="159" y="128"/>
                  <a:pt x="159" y="130"/>
                  <a:pt x="159" y="130"/>
                </a:cubicBezTo>
                <a:cubicBezTo>
                  <a:pt x="156" y="135"/>
                  <a:pt x="156" y="135"/>
                  <a:pt x="156" y="135"/>
                </a:cubicBezTo>
                <a:cubicBezTo>
                  <a:pt x="152" y="139"/>
                  <a:pt x="152" y="139"/>
                  <a:pt x="152" y="139"/>
                </a:cubicBezTo>
                <a:cubicBezTo>
                  <a:pt x="152" y="139"/>
                  <a:pt x="152" y="141"/>
                  <a:pt x="151" y="142"/>
                </a:cubicBezTo>
                <a:cubicBezTo>
                  <a:pt x="150" y="142"/>
                  <a:pt x="145" y="144"/>
                  <a:pt x="144" y="144"/>
                </a:cubicBezTo>
                <a:cubicBezTo>
                  <a:pt x="144" y="145"/>
                  <a:pt x="141" y="147"/>
                  <a:pt x="139" y="147"/>
                </a:cubicBezTo>
                <a:cubicBezTo>
                  <a:pt x="138" y="147"/>
                  <a:pt x="140" y="150"/>
                  <a:pt x="138" y="147"/>
                </a:cubicBezTo>
                <a:cubicBezTo>
                  <a:pt x="137" y="143"/>
                  <a:pt x="138" y="145"/>
                  <a:pt x="136" y="142"/>
                </a:cubicBezTo>
                <a:cubicBezTo>
                  <a:pt x="135" y="138"/>
                  <a:pt x="135" y="141"/>
                  <a:pt x="135" y="138"/>
                </a:cubicBezTo>
                <a:cubicBezTo>
                  <a:pt x="135" y="136"/>
                  <a:pt x="135" y="138"/>
                  <a:pt x="135" y="136"/>
                </a:cubicBezTo>
                <a:cubicBezTo>
                  <a:pt x="135" y="133"/>
                  <a:pt x="135" y="135"/>
                  <a:pt x="134" y="132"/>
                </a:cubicBezTo>
                <a:cubicBezTo>
                  <a:pt x="133" y="129"/>
                  <a:pt x="133" y="130"/>
                  <a:pt x="131" y="128"/>
                </a:cubicBezTo>
                <a:cubicBezTo>
                  <a:pt x="129" y="127"/>
                  <a:pt x="128" y="128"/>
                  <a:pt x="129" y="126"/>
                </a:cubicBezTo>
                <a:cubicBezTo>
                  <a:pt x="130" y="123"/>
                  <a:pt x="130" y="126"/>
                  <a:pt x="130" y="123"/>
                </a:cubicBezTo>
                <a:cubicBezTo>
                  <a:pt x="131" y="120"/>
                  <a:pt x="130" y="119"/>
                  <a:pt x="132" y="118"/>
                </a:cubicBezTo>
                <a:cubicBezTo>
                  <a:pt x="134" y="117"/>
                  <a:pt x="135" y="117"/>
                  <a:pt x="135" y="115"/>
                </a:cubicBezTo>
                <a:cubicBezTo>
                  <a:pt x="135" y="113"/>
                  <a:pt x="135" y="112"/>
                  <a:pt x="134" y="111"/>
                </a:cubicBezTo>
                <a:cubicBezTo>
                  <a:pt x="134" y="110"/>
                  <a:pt x="132" y="108"/>
                  <a:pt x="132" y="108"/>
                </a:cubicBezTo>
                <a:cubicBezTo>
                  <a:pt x="132" y="107"/>
                  <a:pt x="132" y="107"/>
                  <a:pt x="130" y="105"/>
                </a:cubicBezTo>
                <a:cubicBezTo>
                  <a:pt x="129" y="103"/>
                  <a:pt x="128" y="102"/>
                  <a:pt x="128" y="102"/>
                </a:cubicBezTo>
                <a:cubicBezTo>
                  <a:pt x="128" y="102"/>
                  <a:pt x="128" y="98"/>
                  <a:pt x="128" y="96"/>
                </a:cubicBezTo>
                <a:cubicBezTo>
                  <a:pt x="128" y="94"/>
                  <a:pt x="127" y="97"/>
                  <a:pt x="128" y="94"/>
                </a:cubicBezTo>
                <a:cubicBezTo>
                  <a:pt x="128" y="91"/>
                  <a:pt x="129" y="90"/>
                  <a:pt x="129" y="90"/>
                </a:cubicBezTo>
                <a:cubicBezTo>
                  <a:pt x="129" y="90"/>
                  <a:pt x="125" y="87"/>
                  <a:pt x="124" y="88"/>
                </a:cubicBezTo>
                <a:cubicBezTo>
                  <a:pt x="123" y="88"/>
                  <a:pt x="123" y="90"/>
                  <a:pt x="121" y="88"/>
                </a:cubicBezTo>
                <a:cubicBezTo>
                  <a:pt x="119" y="87"/>
                  <a:pt x="119" y="86"/>
                  <a:pt x="119" y="85"/>
                </a:cubicBezTo>
                <a:cubicBezTo>
                  <a:pt x="118" y="85"/>
                  <a:pt x="117" y="85"/>
                  <a:pt x="116" y="85"/>
                </a:cubicBezTo>
                <a:cubicBezTo>
                  <a:pt x="114" y="86"/>
                  <a:pt x="112" y="86"/>
                  <a:pt x="110" y="87"/>
                </a:cubicBezTo>
                <a:cubicBezTo>
                  <a:pt x="108" y="88"/>
                  <a:pt x="107" y="88"/>
                  <a:pt x="105" y="88"/>
                </a:cubicBezTo>
                <a:cubicBezTo>
                  <a:pt x="102" y="88"/>
                  <a:pt x="99" y="89"/>
                  <a:pt x="97" y="88"/>
                </a:cubicBezTo>
                <a:cubicBezTo>
                  <a:pt x="95" y="86"/>
                  <a:pt x="95" y="88"/>
                  <a:pt x="94" y="86"/>
                </a:cubicBezTo>
                <a:cubicBezTo>
                  <a:pt x="93" y="84"/>
                  <a:pt x="94" y="84"/>
                  <a:pt x="92" y="83"/>
                </a:cubicBezTo>
                <a:cubicBezTo>
                  <a:pt x="90" y="82"/>
                  <a:pt x="90" y="83"/>
                  <a:pt x="89" y="81"/>
                </a:cubicBezTo>
                <a:cubicBezTo>
                  <a:pt x="89" y="79"/>
                  <a:pt x="90" y="79"/>
                  <a:pt x="89" y="77"/>
                </a:cubicBezTo>
                <a:cubicBezTo>
                  <a:pt x="87" y="75"/>
                  <a:pt x="90" y="78"/>
                  <a:pt x="87" y="75"/>
                </a:cubicBezTo>
                <a:cubicBezTo>
                  <a:pt x="85" y="73"/>
                  <a:pt x="84" y="75"/>
                  <a:pt x="85" y="73"/>
                </a:cubicBezTo>
                <a:cubicBezTo>
                  <a:pt x="86" y="71"/>
                  <a:pt x="86" y="72"/>
                  <a:pt x="86" y="69"/>
                </a:cubicBezTo>
                <a:cubicBezTo>
                  <a:pt x="86" y="67"/>
                  <a:pt x="90" y="70"/>
                  <a:pt x="88" y="65"/>
                </a:cubicBezTo>
                <a:cubicBezTo>
                  <a:pt x="85" y="60"/>
                  <a:pt x="85" y="61"/>
                  <a:pt x="87" y="57"/>
                </a:cubicBezTo>
                <a:cubicBezTo>
                  <a:pt x="89" y="53"/>
                  <a:pt x="92" y="52"/>
                  <a:pt x="93" y="51"/>
                </a:cubicBezTo>
                <a:cubicBezTo>
                  <a:pt x="93" y="50"/>
                  <a:pt x="94" y="48"/>
                  <a:pt x="95" y="47"/>
                </a:cubicBezTo>
                <a:cubicBezTo>
                  <a:pt x="96" y="46"/>
                  <a:pt x="95" y="46"/>
                  <a:pt x="97" y="46"/>
                </a:cubicBezTo>
                <a:cubicBezTo>
                  <a:pt x="99" y="46"/>
                  <a:pt x="101" y="45"/>
                  <a:pt x="103" y="44"/>
                </a:cubicBezTo>
                <a:cubicBezTo>
                  <a:pt x="104" y="43"/>
                  <a:pt x="106" y="41"/>
                  <a:pt x="107" y="40"/>
                </a:cubicBezTo>
                <a:cubicBezTo>
                  <a:pt x="107" y="40"/>
                  <a:pt x="107" y="41"/>
                  <a:pt x="109" y="40"/>
                </a:cubicBezTo>
                <a:cubicBezTo>
                  <a:pt x="111" y="40"/>
                  <a:pt x="111" y="39"/>
                  <a:pt x="113" y="39"/>
                </a:cubicBezTo>
                <a:cubicBezTo>
                  <a:pt x="114" y="39"/>
                  <a:pt x="111" y="40"/>
                  <a:pt x="115" y="39"/>
                </a:cubicBezTo>
                <a:cubicBezTo>
                  <a:pt x="119" y="39"/>
                  <a:pt x="118" y="39"/>
                  <a:pt x="119" y="39"/>
                </a:cubicBezTo>
                <a:cubicBezTo>
                  <a:pt x="120" y="39"/>
                  <a:pt x="119" y="39"/>
                  <a:pt x="121" y="39"/>
                </a:cubicBezTo>
                <a:cubicBezTo>
                  <a:pt x="122" y="39"/>
                  <a:pt x="122" y="36"/>
                  <a:pt x="122" y="39"/>
                </a:cubicBezTo>
                <a:cubicBezTo>
                  <a:pt x="123" y="43"/>
                  <a:pt x="121" y="44"/>
                  <a:pt x="124" y="44"/>
                </a:cubicBezTo>
                <a:cubicBezTo>
                  <a:pt x="126" y="45"/>
                  <a:pt x="124" y="45"/>
                  <a:pt x="126" y="45"/>
                </a:cubicBezTo>
                <a:cubicBezTo>
                  <a:pt x="129" y="45"/>
                  <a:pt x="128" y="45"/>
                  <a:pt x="130" y="46"/>
                </a:cubicBezTo>
                <a:cubicBezTo>
                  <a:pt x="131" y="46"/>
                  <a:pt x="132" y="47"/>
                  <a:pt x="134" y="47"/>
                </a:cubicBezTo>
                <a:cubicBezTo>
                  <a:pt x="136" y="47"/>
                  <a:pt x="133" y="50"/>
                  <a:pt x="136" y="47"/>
                </a:cubicBezTo>
                <a:cubicBezTo>
                  <a:pt x="139" y="44"/>
                  <a:pt x="133" y="44"/>
                  <a:pt x="139" y="44"/>
                </a:cubicBezTo>
                <a:cubicBezTo>
                  <a:pt x="144" y="45"/>
                  <a:pt x="144" y="46"/>
                  <a:pt x="145" y="45"/>
                </a:cubicBezTo>
                <a:cubicBezTo>
                  <a:pt x="146" y="45"/>
                  <a:pt x="146" y="46"/>
                  <a:pt x="148" y="45"/>
                </a:cubicBezTo>
                <a:cubicBezTo>
                  <a:pt x="151" y="44"/>
                  <a:pt x="151" y="44"/>
                  <a:pt x="152" y="44"/>
                </a:cubicBezTo>
                <a:cubicBezTo>
                  <a:pt x="153" y="45"/>
                  <a:pt x="153" y="47"/>
                  <a:pt x="154" y="45"/>
                </a:cubicBezTo>
                <a:cubicBezTo>
                  <a:pt x="154" y="43"/>
                  <a:pt x="156" y="43"/>
                  <a:pt x="154" y="42"/>
                </a:cubicBezTo>
                <a:cubicBezTo>
                  <a:pt x="151" y="41"/>
                  <a:pt x="150" y="42"/>
                  <a:pt x="150" y="40"/>
                </a:cubicBezTo>
                <a:cubicBezTo>
                  <a:pt x="149" y="39"/>
                  <a:pt x="152" y="39"/>
                  <a:pt x="149" y="39"/>
                </a:cubicBezTo>
                <a:cubicBezTo>
                  <a:pt x="146" y="38"/>
                  <a:pt x="147" y="38"/>
                  <a:pt x="145" y="38"/>
                </a:cubicBezTo>
                <a:cubicBezTo>
                  <a:pt x="143" y="37"/>
                  <a:pt x="141" y="39"/>
                  <a:pt x="140" y="38"/>
                </a:cubicBezTo>
                <a:cubicBezTo>
                  <a:pt x="140" y="36"/>
                  <a:pt x="136" y="39"/>
                  <a:pt x="140" y="36"/>
                </a:cubicBezTo>
                <a:cubicBezTo>
                  <a:pt x="143" y="32"/>
                  <a:pt x="142" y="31"/>
                  <a:pt x="144" y="32"/>
                </a:cubicBezTo>
                <a:cubicBezTo>
                  <a:pt x="147" y="32"/>
                  <a:pt x="146" y="34"/>
                  <a:pt x="148" y="33"/>
                </a:cubicBezTo>
                <a:cubicBezTo>
                  <a:pt x="149" y="32"/>
                  <a:pt x="152" y="31"/>
                  <a:pt x="149" y="29"/>
                </a:cubicBezTo>
                <a:cubicBezTo>
                  <a:pt x="146" y="27"/>
                  <a:pt x="148" y="28"/>
                  <a:pt x="145" y="26"/>
                </a:cubicBezTo>
                <a:cubicBezTo>
                  <a:pt x="142" y="25"/>
                  <a:pt x="140" y="32"/>
                  <a:pt x="139" y="31"/>
                </a:cubicBezTo>
                <a:cubicBezTo>
                  <a:pt x="137" y="30"/>
                  <a:pt x="137" y="29"/>
                  <a:pt x="136" y="30"/>
                </a:cubicBezTo>
                <a:cubicBezTo>
                  <a:pt x="135" y="30"/>
                  <a:pt x="135" y="32"/>
                  <a:pt x="135" y="34"/>
                </a:cubicBezTo>
                <a:cubicBezTo>
                  <a:pt x="134" y="36"/>
                  <a:pt x="136" y="36"/>
                  <a:pt x="133" y="35"/>
                </a:cubicBezTo>
                <a:cubicBezTo>
                  <a:pt x="130" y="34"/>
                  <a:pt x="136" y="34"/>
                  <a:pt x="130" y="32"/>
                </a:cubicBezTo>
                <a:cubicBezTo>
                  <a:pt x="124" y="30"/>
                  <a:pt x="121" y="30"/>
                  <a:pt x="120" y="31"/>
                </a:cubicBezTo>
                <a:cubicBezTo>
                  <a:pt x="120" y="32"/>
                  <a:pt x="118" y="32"/>
                  <a:pt x="118" y="32"/>
                </a:cubicBezTo>
                <a:cubicBezTo>
                  <a:pt x="117" y="33"/>
                  <a:pt x="120" y="35"/>
                  <a:pt x="117" y="33"/>
                </a:cubicBezTo>
                <a:cubicBezTo>
                  <a:pt x="114" y="32"/>
                  <a:pt x="112" y="34"/>
                  <a:pt x="112" y="34"/>
                </a:cubicBezTo>
                <a:cubicBezTo>
                  <a:pt x="112" y="34"/>
                  <a:pt x="111" y="34"/>
                  <a:pt x="110" y="34"/>
                </a:cubicBezTo>
                <a:cubicBezTo>
                  <a:pt x="109" y="35"/>
                  <a:pt x="106" y="36"/>
                  <a:pt x="105" y="36"/>
                </a:cubicBezTo>
                <a:cubicBezTo>
                  <a:pt x="104" y="35"/>
                  <a:pt x="101" y="36"/>
                  <a:pt x="103" y="33"/>
                </a:cubicBezTo>
                <a:cubicBezTo>
                  <a:pt x="106" y="30"/>
                  <a:pt x="104" y="32"/>
                  <a:pt x="108" y="30"/>
                </a:cubicBezTo>
                <a:cubicBezTo>
                  <a:pt x="111" y="28"/>
                  <a:pt x="117" y="28"/>
                  <a:pt x="112" y="27"/>
                </a:cubicBezTo>
                <a:cubicBezTo>
                  <a:pt x="107" y="26"/>
                  <a:pt x="115" y="26"/>
                  <a:pt x="108" y="23"/>
                </a:cubicBezTo>
                <a:cubicBezTo>
                  <a:pt x="102" y="20"/>
                  <a:pt x="102" y="24"/>
                  <a:pt x="102" y="20"/>
                </a:cubicBezTo>
                <a:cubicBezTo>
                  <a:pt x="102" y="16"/>
                  <a:pt x="101" y="15"/>
                  <a:pt x="100" y="16"/>
                </a:cubicBezTo>
                <a:cubicBezTo>
                  <a:pt x="99" y="16"/>
                  <a:pt x="95" y="17"/>
                  <a:pt x="93" y="17"/>
                </a:cubicBezTo>
                <a:cubicBezTo>
                  <a:pt x="92" y="17"/>
                  <a:pt x="94" y="19"/>
                  <a:pt x="91" y="17"/>
                </a:cubicBezTo>
                <a:cubicBezTo>
                  <a:pt x="88" y="15"/>
                  <a:pt x="87" y="18"/>
                  <a:pt x="88" y="15"/>
                </a:cubicBezTo>
                <a:cubicBezTo>
                  <a:pt x="89" y="12"/>
                  <a:pt x="89" y="12"/>
                  <a:pt x="91" y="10"/>
                </a:cubicBezTo>
                <a:cubicBezTo>
                  <a:pt x="93" y="9"/>
                  <a:pt x="92" y="3"/>
                  <a:pt x="97" y="5"/>
                </a:cubicBezTo>
                <a:cubicBezTo>
                  <a:pt x="101" y="7"/>
                  <a:pt x="99" y="7"/>
                  <a:pt x="103" y="7"/>
                </a:cubicBezTo>
                <a:cubicBezTo>
                  <a:pt x="106" y="7"/>
                  <a:pt x="108" y="7"/>
                  <a:pt x="108" y="6"/>
                </a:cubicBezTo>
                <a:cubicBezTo>
                  <a:pt x="108" y="5"/>
                  <a:pt x="104" y="3"/>
                  <a:pt x="104" y="3"/>
                </a:cubicBezTo>
                <a:cubicBezTo>
                  <a:pt x="104" y="3"/>
                  <a:pt x="103" y="4"/>
                  <a:pt x="103" y="3"/>
                </a:cubicBezTo>
                <a:cubicBezTo>
                  <a:pt x="103" y="2"/>
                  <a:pt x="104" y="1"/>
                  <a:pt x="104" y="1"/>
                </a:cubicBezTo>
                <a:cubicBezTo>
                  <a:pt x="103" y="0"/>
                  <a:pt x="103" y="0"/>
                  <a:pt x="103" y="0"/>
                </a:cubicBezTo>
                <a:cubicBezTo>
                  <a:pt x="103" y="0"/>
                  <a:pt x="91" y="0"/>
                  <a:pt x="88" y="1"/>
                </a:cubicBezTo>
                <a:close/>
              </a:path>
            </a:pathLst>
          </a:custGeom>
          <a:solidFill>
            <a:srgbClr val="F2F2F2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50" name="KSO_Shape"/>
          <p:cNvSpPr/>
          <p:nvPr/>
        </p:nvSpPr>
        <p:spPr>
          <a:xfrm>
            <a:off x="2400221" y="3017494"/>
            <a:ext cx="301228" cy="228600"/>
          </a:xfrm>
          <a:custGeom>
            <a:avLst/>
            <a:gdLst>
              <a:gd name="connsiteX0" fmla="*/ 367281 w 529316"/>
              <a:gd name="connsiteY0" fmla="*/ 196274 h 401026"/>
              <a:gd name="connsiteX1" fmla="*/ 355293 w 529316"/>
              <a:gd name="connsiteY1" fmla="*/ 208263 h 401026"/>
              <a:gd name="connsiteX2" fmla="*/ 465090 w 529316"/>
              <a:gd name="connsiteY2" fmla="*/ 318060 h 401026"/>
              <a:gd name="connsiteX3" fmla="*/ 466739 w 529316"/>
              <a:gd name="connsiteY3" fmla="*/ 320716 h 401026"/>
              <a:gd name="connsiteX4" fmla="*/ 491723 w 529316"/>
              <a:gd name="connsiteY4" fmla="*/ 320716 h 401026"/>
              <a:gd name="connsiteX5" fmla="*/ 162035 w 529316"/>
              <a:gd name="connsiteY5" fmla="*/ 196274 h 401026"/>
              <a:gd name="connsiteX6" fmla="*/ 37593 w 529316"/>
              <a:gd name="connsiteY6" fmla="*/ 320716 h 401026"/>
              <a:gd name="connsiteX7" fmla="*/ 62577 w 529316"/>
              <a:gd name="connsiteY7" fmla="*/ 320716 h 401026"/>
              <a:gd name="connsiteX8" fmla="*/ 64225 w 529316"/>
              <a:gd name="connsiteY8" fmla="*/ 318061 h 401026"/>
              <a:gd name="connsiteX9" fmla="*/ 174023 w 529316"/>
              <a:gd name="connsiteY9" fmla="*/ 208263 h 401026"/>
              <a:gd name="connsiteX10" fmla="*/ 46349 w 529316"/>
              <a:gd name="connsiteY10" fmla="*/ 80311 h 401026"/>
              <a:gd name="connsiteX11" fmla="*/ 222791 w 529316"/>
              <a:gd name="connsiteY11" fmla="*/ 256753 h 401026"/>
              <a:gd name="connsiteX12" fmla="*/ 263500 w 529316"/>
              <a:gd name="connsiteY12" fmla="*/ 273616 h 401026"/>
              <a:gd name="connsiteX13" fmla="*/ 264659 w 529316"/>
              <a:gd name="connsiteY13" fmla="*/ 273504 h 401026"/>
              <a:gd name="connsiteX14" fmla="*/ 306525 w 529316"/>
              <a:gd name="connsiteY14" fmla="*/ 256753 h 401026"/>
              <a:gd name="connsiteX15" fmla="*/ 482968 w 529316"/>
              <a:gd name="connsiteY15" fmla="*/ 80311 h 401026"/>
              <a:gd name="connsiteX16" fmla="*/ 458990 w 529316"/>
              <a:gd name="connsiteY16" fmla="*/ 80311 h 401026"/>
              <a:gd name="connsiteX17" fmla="*/ 300904 w 529316"/>
              <a:gd name="connsiteY17" fmla="*/ 238397 h 401026"/>
              <a:gd name="connsiteX18" fmla="*/ 264659 w 529316"/>
              <a:gd name="connsiteY18" fmla="*/ 252899 h 401026"/>
              <a:gd name="connsiteX19" fmla="*/ 263656 w 529316"/>
              <a:gd name="connsiteY19" fmla="*/ 252995 h 401026"/>
              <a:gd name="connsiteX20" fmla="*/ 228412 w 529316"/>
              <a:gd name="connsiteY20" fmla="*/ 238397 h 401026"/>
              <a:gd name="connsiteX21" fmla="*/ 70326 w 529316"/>
              <a:gd name="connsiteY21" fmla="*/ 80311 h 401026"/>
              <a:gd name="connsiteX22" fmla="*/ 92015 w 529316"/>
              <a:gd name="connsiteY22" fmla="*/ 0 h 401026"/>
              <a:gd name="connsiteX23" fmla="*/ 437301 w 529316"/>
              <a:gd name="connsiteY23" fmla="*/ 0 h 401026"/>
              <a:gd name="connsiteX24" fmla="*/ 529316 w 529316"/>
              <a:gd name="connsiteY24" fmla="*/ 92015 h 401026"/>
              <a:gd name="connsiteX25" fmla="*/ 529316 w 529316"/>
              <a:gd name="connsiteY25" fmla="*/ 309011 h 401026"/>
              <a:gd name="connsiteX26" fmla="*/ 437301 w 529316"/>
              <a:gd name="connsiteY26" fmla="*/ 401026 h 401026"/>
              <a:gd name="connsiteX27" fmla="*/ 92015 w 529316"/>
              <a:gd name="connsiteY27" fmla="*/ 401026 h 401026"/>
              <a:gd name="connsiteX28" fmla="*/ 0 w 529316"/>
              <a:gd name="connsiteY28" fmla="*/ 309011 h 401026"/>
              <a:gd name="connsiteX29" fmla="*/ 0 w 529316"/>
              <a:gd name="connsiteY29" fmla="*/ 92015 h 401026"/>
              <a:gd name="connsiteX30" fmla="*/ 92015 w 529316"/>
              <a:gd name="connsiteY30" fmla="*/ 0 h 40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29316" h="401026">
                <a:moveTo>
                  <a:pt x="367281" y="196274"/>
                </a:moveTo>
                <a:lnTo>
                  <a:pt x="355293" y="208263"/>
                </a:lnTo>
                <a:lnTo>
                  <a:pt x="465090" y="318060"/>
                </a:lnTo>
                <a:cubicBezTo>
                  <a:pt x="465822" y="318792"/>
                  <a:pt x="466527" y="319541"/>
                  <a:pt x="466739" y="320716"/>
                </a:cubicBezTo>
                <a:lnTo>
                  <a:pt x="491723" y="320716"/>
                </a:lnTo>
                <a:close/>
                <a:moveTo>
                  <a:pt x="162035" y="196274"/>
                </a:moveTo>
                <a:lnTo>
                  <a:pt x="37593" y="320716"/>
                </a:lnTo>
                <a:lnTo>
                  <a:pt x="62577" y="320716"/>
                </a:lnTo>
                <a:lnTo>
                  <a:pt x="64225" y="318061"/>
                </a:lnTo>
                <a:lnTo>
                  <a:pt x="174023" y="208263"/>
                </a:lnTo>
                <a:close/>
                <a:moveTo>
                  <a:pt x="46349" y="80311"/>
                </a:moveTo>
                <a:lnTo>
                  <a:pt x="222791" y="256753"/>
                </a:lnTo>
                <a:cubicBezTo>
                  <a:pt x="234032" y="267995"/>
                  <a:pt x="248767" y="273616"/>
                  <a:pt x="263500" y="273616"/>
                </a:cubicBezTo>
                <a:cubicBezTo>
                  <a:pt x="263887" y="273616"/>
                  <a:pt x="264274" y="273611"/>
                  <a:pt x="264659" y="273504"/>
                </a:cubicBezTo>
                <a:cubicBezTo>
                  <a:pt x="279774" y="273906"/>
                  <a:pt x="294989" y="268289"/>
                  <a:pt x="306525" y="256753"/>
                </a:cubicBezTo>
                <a:lnTo>
                  <a:pt x="482968" y="80311"/>
                </a:lnTo>
                <a:lnTo>
                  <a:pt x="458990" y="80311"/>
                </a:lnTo>
                <a:lnTo>
                  <a:pt x="300904" y="238397"/>
                </a:lnTo>
                <a:cubicBezTo>
                  <a:pt x="290917" y="248385"/>
                  <a:pt x="277745" y="253247"/>
                  <a:pt x="264659" y="252899"/>
                </a:cubicBezTo>
                <a:cubicBezTo>
                  <a:pt x="264325" y="252991"/>
                  <a:pt x="263990" y="252995"/>
                  <a:pt x="263656" y="252995"/>
                </a:cubicBezTo>
                <a:cubicBezTo>
                  <a:pt x="250900" y="252995"/>
                  <a:pt x="238144" y="248128"/>
                  <a:pt x="228412" y="238397"/>
                </a:cubicBezTo>
                <a:lnTo>
                  <a:pt x="70326" y="80311"/>
                </a:lnTo>
                <a:close/>
                <a:moveTo>
                  <a:pt x="92015" y="0"/>
                </a:moveTo>
                <a:lnTo>
                  <a:pt x="437301" y="0"/>
                </a:lnTo>
                <a:cubicBezTo>
                  <a:pt x="488119" y="0"/>
                  <a:pt x="529316" y="41197"/>
                  <a:pt x="529316" y="92015"/>
                </a:cubicBezTo>
                <a:lnTo>
                  <a:pt x="529316" y="309011"/>
                </a:lnTo>
                <a:cubicBezTo>
                  <a:pt x="529316" y="359829"/>
                  <a:pt x="488119" y="401026"/>
                  <a:pt x="437301" y="401026"/>
                </a:cubicBezTo>
                <a:lnTo>
                  <a:pt x="92015" y="401026"/>
                </a:lnTo>
                <a:cubicBezTo>
                  <a:pt x="41197" y="401026"/>
                  <a:pt x="0" y="359829"/>
                  <a:pt x="0" y="309011"/>
                </a:cubicBezTo>
                <a:lnTo>
                  <a:pt x="0" y="92015"/>
                </a:lnTo>
                <a:cubicBezTo>
                  <a:pt x="0" y="41197"/>
                  <a:pt x="41197" y="0"/>
                  <a:pt x="9201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1" name="KSO_Shape"/>
          <p:cNvSpPr/>
          <p:nvPr/>
        </p:nvSpPr>
        <p:spPr>
          <a:xfrm>
            <a:off x="1876346" y="2609110"/>
            <a:ext cx="227409" cy="275034"/>
          </a:xfrm>
          <a:custGeom>
            <a:avLst/>
            <a:gdLst/>
            <a:ahLst/>
            <a:cxnLst>
              <a:cxn ang="0">
                <a:pos x="350" y="3937"/>
              </a:cxn>
              <a:cxn ang="0">
                <a:pos x="1689" y="4531"/>
              </a:cxn>
              <a:cxn ang="0">
                <a:pos x="3013" y="3967"/>
              </a:cxn>
              <a:cxn ang="0">
                <a:pos x="3211" y="4058"/>
              </a:cxn>
              <a:cxn ang="0">
                <a:pos x="1689" y="4759"/>
              </a:cxn>
              <a:cxn ang="0">
                <a:pos x="137" y="4028"/>
              </a:cxn>
              <a:cxn ang="0">
                <a:pos x="350" y="3937"/>
              </a:cxn>
              <a:cxn ang="0">
                <a:pos x="3530" y="2519"/>
              </a:cxn>
              <a:cxn ang="0">
                <a:pos x="3926" y="3007"/>
              </a:cxn>
              <a:cxn ang="0">
                <a:pos x="3424" y="3510"/>
              </a:cxn>
              <a:cxn ang="0">
                <a:pos x="3241" y="3479"/>
              </a:cxn>
              <a:cxn ang="0">
                <a:pos x="3363" y="3281"/>
              </a:cxn>
              <a:cxn ang="0">
                <a:pos x="3424" y="3296"/>
              </a:cxn>
              <a:cxn ang="0">
                <a:pos x="3698" y="3007"/>
              </a:cxn>
              <a:cxn ang="0">
                <a:pos x="3515" y="2748"/>
              </a:cxn>
              <a:cxn ang="0">
                <a:pos x="3530" y="2519"/>
              </a:cxn>
              <a:cxn ang="0">
                <a:pos x="3332" y="2184"/>
              </a:cxn>
              <a:cxn ang="0">
                <a:pos x="3363" y="2489"/>
              </a:cxn>
              <a:cxn ang="0">
                <a:pos x="1689" y="4165"/>
              </a:cxn>
              <a:cxn ang="0">
                <a:pos x="0" y="2489"/>
              </a:cxn>
              <a:cxn ang="0">
                <a:pos x="30" y="2215"/>
              </a:cxn>
              <a:cxn ang="0">
                <a:pos x="1689" y="3083"/>
              </a:cxn>
              <a:cxn ang="0">
                <a:pos x="3332" y="2215"/>
              </a:cxn>
              <a:cxn ang="0">
                <a:pos x="3332" y="2184"/>
              </a:cxn>
              <a:cxn ang="0">
                <a:pos x="1689" y="1514"/>
              </a:cxn>
              <a:cxn ang="0">
                <a:pos x="3150" y="2215"/>
              </a:cxn>
              <a:cxn ang="0">
                <a:pos x="3135" y="2321"/>
              </a:cxn>
              <a:cxn ang="0">
                <a:pos x="1689" y="1833"/>
              </a:cxn>
              <a:cxn ang="0">
                <a:pos x="228" y="2321"/>
              </a:cxn>
              <a:cxn ang="0">
                <a:pos x="213" y="2215"/>
              </a:cxn>
              <a:cxn ang="0">
                <a:pos x="1689" y="1514"/>
              </a:cxn>
              <a:cxn ang="0">
                <a:pos x="2205" y="252"/>
              </a:cxn>
              <a:cxn ang="0">
                <a:pos x="2247" y="1514"/>
              </a:cxn>
              <a:cxn ang="0">
                <a:pos x="2205" y="252"/>
              </a:cxn>
              <a:cxn ang="0">
                <a:pos x="1116" y="168"/>
              </a:cxn>
              <a:cxn ang="0">
                <a:pos x="1157" y="1430"/>
              </a:cxn>
              <a:cxn ang="0">
                <a:pos x="1116" y="168"/>
              </a:cxn>
              <a:cxn ang="0">
                <a:pos x="1660" y="0"/>
              </a:cxn>
              <a:cxn ang="0">
                <a:pos x="1702" y="1262"/>
              </a:cxn>
              <a:cxn ang="0">
                <a:pos x="1660" y="0"/>
              </a:cxn>
            </a:cxnLst>
            <a:rect l="0" t="0" r="0" b="0"/>
            <a:pathLst>
              <a:path w="968375" h="1170887">
                <a:moveTo>
                  <a:pt x="86328" y="968447"/>
                </a:moveTo>
                <a:cubicBezTo>
                  <a:pt x="120108" y="1054672"/>
                  <a:pt x="258984" y="1114654"/>
                  <a:pt x="416627" y="1114654"/>
                </a:cubicBezTo>
                <a:cubicBezTo>
                  <a:pt x="566762" y="1114654"/>
                  <a:pt x="701884" y="1058421"/>
                  <a:pt x="743172" y="975945"/>
                </a:cubicBezTo>
                <a:cubicBezTo>
                  <a:pt x="791966" y="998438"/>
                  <a:pt x="791966" y="998438"/>
                  <a:pt x="791966" y="998438"/>
                </a:cubicBezTo>
                <a:cubicBezTo>
                  <a:pt x="743172" y="1103407"/>
                  <a:pt x="589283" y="1170887"/>
                  <a:pt x="416627" y="1170887"/>
                </a:cubicBezTo>
                <a:cubicBezTo>
                  <a:pt x="236464" y="1170887"/>
                  <a:pt x="78821" y="1095909"/>
                  <a:pt x="33780" y="990941"/>
                </a:cubicBezTo>
                <a:cubicBezTo>
                  <a:pt x="86328" y="968447"/>
                  <a:pt x="86328" y="968447"/>
                  <a:pt x="86328" y="968447"/>
                </a:cubicBezTo>
                <a:close/>
                <a:moveTo>
                  <a:pt x="870787" y="619801"/>
                </a:moveTo>
                <a:cubicBezTo>
                  <a:pt x="927088" y="634796"/>
                  <a:pt x="968375" y="683532"/>
                  <a:pt x="968375" y="739765"/>
                </a:cubicBezTo>
                <a:cubicBezTo>
                  <a:pt x="968375" y="810994"/>
                  <a:pt x="912074" y="863478"/>
                  <a:pt x="844513" y="863478"/>
                </a:cubicBezTo>
                <a:cubicBezTo>
                  <a:pt x="829500" y="863478"/>
                  <a:pt x="814486" y="863478"/>
                  <a:pt x="799473" y="855981"/>
                </a:cubicBezTo>
                <a:cubicBezTo>
                  <a:pt x="810733" y="840985"/>
                  <a:pt x="821993" y="822241"/>
                  <a:pt x="829500" y="807245"/>
                </a:cubicBezTo>
                <a:cubicBezTo>
                  <a:pt x="833253" y="807245"/>
                  <a:pt x="840760" y="810994"/>
                  <a:pt x="844513" y="810994"/>
                </a:cubicBezTo>
                <a:cubicBezTo>
                  <a:pt x="882047" y="810994"/>
                  <a:pt x="912074" y="777254"/>
                  <a:pt x="912074" y="739765"/>
                </a:cubicBezTo>
                <a:cubicBezTo>
                  <a:pt x="912074" y="713523"/>
                  <a:pt x="893307" y="687281"/>
                  <a:pt x="867034" y="676034"/>
                </a:cubicBezTo>
                <a:cubicBezTo>
                  <a:pt x="870787" y="661038"/>
                  <a:pt x="870787" y="642294"/>
                  <a:pt x="870787" y="619801"/>
                </a:cubicBezTo>
                <a:close/>
                <a:moveTo>
                  <a:pt x="821993" y="537325"/>
                </a:moveTo>
                <a:cubicBezTo>
                  <a:pt x="825746" y="556070"/>
                  <a:pt x="829500" y="582312"/>
                  <a:pt x="829500" y="612303"/>
                </a:cubicBezTo>
                <a:cubicBezTo>
                  <a:pt x="829500" y="840985"/>
                  <a:pt x="645584" y="1024681"/>
                  <a:pt x="416627" y="1024681"/>
                </a:cubicBezTo>
                <a:cubicBezTo>
                  <a:pt x="187669" y="1024681"/>
                  <a:pt x="0" y="840985"/>
                  <a:pt x="0" y="612303"/>
                </a:cubicBezTo>
                <a:cubicBezTo>
                  <a:pt x="0" y="586061"/>
                  <a:pt x="3753" y="563567"/>
                  <a:pt x="7507" y="544823"/>
                </a:cubicBezTo>
                <a:cubicBezTo>
                  <a:pt x="7507" y="664787"/>
                  <a:pt x="187669" y="758510"/>
                  <a:pt x="416627" y="758510"/>
                </a:cubicBezTo>
                <a:cubicBezTo>
                  <a:pt x="641830" y="758510"/>
                  <a:pt x="821993" y="664787"/>
                  <a:pt x="821993" y="544823"/>
                </a:cubicBezTo>
                <a:cubicBezTo>
                  <a:pt x="821993" y="541074"/>
                  <a:pt x="821993" y="541074"/>
                  <a:pt x="821993" y="537325"/>
                </a:cubicBezTo>
                <a:close/>
                <a:moveTo>
                  <a:pt x="416627" y="372374"/>
                </a:moveTo>
                <a:cubicBezTo>
                  <a:pt x="611803" y="372374"/>
                  <a:pt x="776952" y="451101"/>
                  <a:pt x="776952" y="544823"/>
                </a:cubicBezTo>
                <a:cubicBezTo>
                  <a:pt x="776952" y="556070"/>
                  <a:pt x="776952" y="563567"/>
                  <a:pt x="773199" y="571065"/>
                </a:cubicBezTo>
                <a:cubicBezTo>
                  <a:pt x="716898" y="499836"/>
                  <a:pt x="578023" y="451101"/>
                  <a:pt x="416627" y="451101"/>
                </a:cubicBezTo>
                <a:cubicBezTo>
                  <a:pt x="251477" y="451101"/>
                  <a:pt x="112601" y="499836"/>
                  <a:pt x="56301" y="571065"/>
                </a:cubicBezTo>
                <a:cubicBezTo>
                  <a:pt x="52547" y="563567"/>
                  <a:pt x="52547" y="556070"/>
                  <a:pt x="52547" y="544823"/>
                </a:cubicBezTo>
                <a:cubicBezTo>
                  <a:pt x="52547" y="451101"/>
                  <a:pt x="217696" y="372374"/>
                  <a:pt x="416627" y="372374"/>
                </a:cubicBezTo>
                <a:close/>
                <a:moveTo>
                  <a:pt x="543902" y="62096"/>
                </a:moveTo>
                <a:cubicBezTo>
                  <a:pt x="636930" y="186288"/>
                  <a:pt x="492220" y="196637"/>
                  <a:pt x="554238" y="372576"/>
                </a:cubicBezTo>
                <a:cubicBezTo>
                  <a:pt x="409528" y="155240"/>
                  <a:pt x="585248" y="196637"/>
                  <a:pt x="543902" y="62096"/>
                </a:cubicBezTo>
                <a:close/>
                <a:moveTo>
                  <a:pt x="275155" y="41398"/>
                </a:moveTo>
                <a:cubicBezTo>
                  <a:pt x="368183" y="175939"/>
                  <a:pt x="223472" y="175939"/>
                  <a:pt x="285491" y="351878"/>
                </a:cubicBezTo>
                <a:cubicBezTo>
                  <a:pt x="140780" y="144891"/>
                  <a:pt x="316500" y="186288"/>
                  <a:pt x="275155" y="41398"/>
                </a:cubicBezTo>
                <a:close/>
                <a:moveTo>
                  <a:pt x="409528" y="0"/>
                </a:moveTo>
                <a:cubicBezTo>
                  <a:pt x="502556" y="124192"/>
                  <a:pt x="357846" y="134542"/>
                  <a:pt x="419865" y="310480"/>
                </a:cubicBezTo>
                <a:cubicBezTo>
                  <a:pt x="275155" y="103493"/>
                  <a:pt x="450874" y="144891"/>
                  <a:pt x="409528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152" name="KSO_Shape"/>
          <p:cNvSpPr/>
          <p:nvPr/>
        </p:nvSpPr>
        <p:spPr>
          <a:xfrm>
            <a:off x="2835989" y="2453138"/>
            <a:ext cx="225028" cy="161925"/>
          </a:xfrm>
          <a:custGeom>
            <a:avLst/>
            <a:gdLst>
              <a:gd name="connsiteX0" fmla="*/ 880442 w 1224136"/>
              <a:gd name="connsiteY0" fmla="*/ 361080 h 883138"/>
              <a:gd name="connsiteX1" fmla="*/ 1006456 w 1224136"/>
              <a:gd name="connsiteY1" fmla="*/ 487094 h 883138"/>
              <a:gd name="connsiteX2" fmla="*/ 880442 w 1224136"/>
              <a:gd name="connsiteY2" fmla="*/ 613108 h 883138"/>
              <a:gd name="connsiteX3" fmla="*/ 754428 w 1224136"/>
              <a:gd name="connsiteY3" fmla="*/ 487094 h 883138"/>
              <a:gd name="connsiteX4" fmla="*/ 880442 w 1224136"/>
              <a:gd name="connsiteY4" fmla="*/ 361080 h 883138"/>
              <a:gd name="connsiteX5" fmla="*/ 880442 w 1224136"/>
              <a:gd name="connsiteY5" fmla="*/ 235066 h 883138"/>
              <a:gd name="connsiteX6" fmla="*/ 628414 w 1224136"/>
              <a:gd name="connsiteY6" fmla="*/ 487094 h 883138"/>
              <a:gd name="connsiteX7" fmla="*/ 880442 w 1224136"/>
              <a:gd name="connsiteY7" fmla="*/ 739122 h 883138"/>
              <a:gd name="connsiteX8" fmla="*/ 1132470 w 1224136"/>
              <a:gd name="connsiteY8" fmla="*/ 487094 h 883138"/>
              <a:gd name="connsiteX9" fmla="*/ 880442 w 1224136"/>
              <a:gd name="connsiteY9" fmla="*/ 235066 h 883138"/>
              <a:gd name="connsiteX10" fmla="*/ 132017 w 1224136"/>
              <a:gd name="connsiteY10" fmla="*/ 91050 h 883138"/>
              <a:gd name="connsiteX11" fmla="*/ 1092119 w 1224136"/>
              <a:gd name="connsiteY11" fmla="*/ 91050 h 883138"/>
              <a:gd name="connsiteX12" fmla="*/ 1224136 w 1224136"/>
              <a:gd name="connsiteY12" fmla="*/ 223067 h 883138"/>
              <a:gd name="connsiteX13" fmla="*/ 1224136 w 1224136"/>
              <a:gd name="connsiteY13" fmla="*/ 751121 h 883138"/>
              <a:gd name="connsiteX14" fmla="*/ 1092119 w 1224136"/>
              <a:gd name="connsiteY14" fmla="*/ 883138 h 883138"/>
              <a:gd name="connsiteX15" fmla="*/ 132017 w 1224136"/>
              <a:gd name="connsiteY15" fmla="*/ 883138 h 883138"/>
              <a:gd name="connsiteX16" fmla="*/ 0 w 1224136"/>
              <a:gd name="connsiteY16" fmla="*/ 751121 h 883138"/>
              <a:gd name="connsiteX17" fmla="*/ 0 w 1224136"/>
              <a:gd name="connsiteY17" fmla="*/ 223067 h 883138"/>
              <a:gd name="connsiteX18" fmla="*/ 132017 w 1224136"/>
              <a:gd name="connsiteY18" fmla="*/ 91050 h 883138"/>
              <a:gd name="connsiteX19" fmla="*/ 156016 w 1224136"/>
              <a:gd name="connsiteY19" fmla="*/ 0 h 883138"/>
              <a:gd name="connsiteX20" fmla="*/ 348040 w 1224136"/>
              <a:gd name="connsiteY20" fmla="*/ 0 h 883138"/>
              <a:gd name="connsiteX21" fmla="*/ 360040 w 1224136"/>
              <a:gd name="connsiteY21" fmla="*/ 12000 h 883138"/>
              <a:gd name="connsiteX22" fmla="*/ 360040 w 1224136"/>
              <a:gd name="connsiteY22" fmla="*/ 60000 h 883138"/>
              <a:gd name="connsiteX23" fmla="*/ 348040 w 1224136"/>
              <a:gd name="connsiteY23" fmla="*/ 72000 h 883138"/>
              <a:gd name="connsiteX24" fmla="*/ 156016 w 1224136"/>
              <a:gd name="connsiteY24" fmla="*/ 72000 h 883138"/>
              <a:gd name="connsiteX25" fmla="*/ 144016 w 1224136"/>
              <a:gd name="connsiteY25" fmla="*/ 60000 h 883138"/>
              <a:gd name="connsiteX26" fmla="*/ 144016 w 1224136"/>
              <a:gd name="connsiteY26" fmla="*/ 12000 h 883138"/>
              <a:gd name="connsiteX27" fmla="*/ 156016 w 1224136"/>
              <a:gd name="connsiteY27" fmla="*/ 0 h 883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24136" h="883138">
                <a:moveTo>
                  <a:pt x="880442" y="361080"/>
                </a:moveTo>
                <a:cubicBezTo>
                  <a:pt x="950038" y="361080"/>
                  <a:pt x="1006456" y="417498"/>
                  <a:pt x="1006456" y="487094"/>
                </a:cubicBezTo>
                <a:cubicBezTo>
                  <a:pt x="1006456" y="556690"/>
                  <a:pt x="950038" y="613108"/>
                  <a:pt x="880442" y="613108"/>
                </a:cubicBezTo>
                <a:cubicBezTo>
                  <a:pt x="810846" y="613108"/>
                  <a:pt x="754428" y="556690"/>
                  <a:pt x="754428" y="487094"/>
                </a:cubicBezTo>
                <a:cubicBezTo>
                  <a:pt x="754428" y="417498"/>
                  <a:pt x="810846" y="361080"/>
                  <a:pt x="880442" y="361080"/>
                </a:cubicBezTo>
                <a:close/>
                <a:moveTo>
                  <a:pt x="880442" y="235066"/>
                </a:moveTo>
                <a:cubicBezTo>
                  <a:pt x="741251" y="235066"/>
                  <a:pt x="628414" y="347903"/>
                  <a:pt x="628414" y="487094"/>
                </a:cubicBezTo>
                <a:cubicBezTo>
                  <a:pt x="628414" y="626285"/>
                  <a:pt x="741251" y="739122"/>
                  <a:pt x="880442" y="739122"/>
                </a:cubicBezTo>
                <a:cubicBezTo>
                  <a:pt x="1019633" y="739122"/>
                  <a:pt x="1132470" y="626285"/>
                  <a:pt x="1132470" y="487094"/>
                </a:cubicBezTo>
                <a:cubicBezTo>
                  <a:pt x="1132470" y="347903"/>
                  <a:pt x="1019633" y="235066"/>
                  <a:pt x="880442" y="235066"/>
                </a:cubicBezTo>
                <a:close/>
                <a:moveTo>
                  <a:pt x="132017" y="91050"/>
                </a:moveTo>
                <a:lnTo>
                  <a:pt x="1092119" y="91050"/>
                </a:lnTo>
                <a:cubicBezTo>
                  <a:pt x="1165030" y="91050"/>
                  <a:pt x="1224136" y="150156"/>
                  <a:pt x="1224136" y="223067"/>
                </a:cubicBezTo>
                <a:lnTo>
                  <a:pt x="1224136" y="751121"/>
                </a:lnTo>
                <a:cubicBezTo>
                  <a:pt x="1224136" y="824032"/>
                  <a:pt x="1165030" y="883138"/>
                  <a:pt x="1092119" y="883138"/>
                </a:cubicBezTo>
                <a:lnTo>
                  <a:pt x="132017" y="883138"/>
                </a:lnTo>
                <a:cubicBezTo>
                  <a:pt x="59106" y="883138"/>
                  <a:pt x="0" y="824032"/>
                  <a:pt x="0" y="751121"/>
                </a:cubicBezTo>
                <a:lnTo>
                  <a:pt x="0" y="223067"/>
                </a:lnTo>
                <a:cubicBezTo>
                  <a:pt x="0" y="150156"/>
                  <a:pt x="59106" y="91050"/>
                  <a:pt x="132017" y="91050"/>
                </a:cubicBezTo>
                <a:close/>
                <a:moveTo>
                  <a:pt x="156016" y="0"/>
                </a:moveTo>
                <a:lnTo>
                  <a:pt x="348040" y="0"/>
                </a:lnTo>
                <a:cubicBezTo>
                  <a:pt x="354667" y="0"/>
                  <a:pt x="360040" y="5373"/>
                  <a:pt x="360040" y="12000"/>
                </a:cubicBezTo>
                <a:lnTo>
                  <a:pt x="360040" y="60000"/>
                </a:lnTo>
                <a:cubicBezTo>
                  <a:pt x="360040" y="66627"/>
                  <a:pt x="354667" y="72000"/>
                  <a:pt x="348040" y="72000"/>
                </a:cubicBezTo>
                <a:lnTo>
                  <a:pt x="156016" y="72000"/>
                </a:lnTo>
                <a:cubicBezTo>
                  <a:pt x="149389" y="72000"/>
                  <a:pt x="144016" y="66627"/>
                  <a:pt x="144016" y="60000"/>
                </a:cubicBezTo>
                <a:lnTo>
                  <a:pt x="144016" y="12000"/>
                </a:lnTo>
                <a:cubicBezTo>
                  <a:pt x="144016" y="5373"/>
                  <a:pt x="149389" y="0"/>
                  <a:pt x="15601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" name="KSO_Shape"/>
          <p:cNvSpPr/>
          <p:nvPr/>
        </p:nvSpPr>
        <p:spPr>
          <a:xfrm>
            <a:off x="2456180" y="2025703"/>
            <a:ext cx="234553" cy="176213"/>
          </a:xfrm>
          <a:custGeom>
            <a:avLst/>
            <a:gdLst>
              <a:gd name="connsiteX0" fmla="*/ 577329 w 833225"/>
              <a:gd name="connsiteY0" fmla="*/ 241699 h 624687"/>
              <a:gd name="connsiteX1" fmla="*/ 541325 w 833225"/>
              <a:gd name="connsiteY1" fmla="*/ 277703 h 624687"/>
              <a:gd name="connsiteX2" fmla="*/ 577329 w 833225"/>
              <a:gd name="connsiteY2" fmla="*/ 313707 h 624687"/>
              <a:gd name="connsiteX3" fmla="*/ 613333 w 833225"/>
              <a:gd name="connsiteY3" fmla="*/ 277703 h 624687"/>
              <a:gd name="connsiteX4" fmla="*/ 577329 w 833225"/>
              <a:gd name="connsiteY4" fmla="*/ 241699 h 624687"/>
              <a:gd name="connsiteX5" fmla="*/ 424929 w 833225"/>
              <a:gd name="connsiteY5" fmla="*/ 241699 h 624687"/>
              <a:gd name="connsiteX6" fmla="*/ 388925 w 833225"/>
              <a:gd name="connsiteY6" fmla="*/ 277703 h 624687"/>
              <a:gd name="connsiteX7" fmla="*/ 424929 w 833225"/>
              <a:gd name="connsiteY7" fmla="*/ 313707 h 624687"/>
              <a:gd name="connsiteX8" fmla="*/ 460933 w 833225"/>
              <a:gd name="connsiteY8" fmla="*/ 277703 h 624687"/>
              <a:gd name="connsiteX9" fmla="*/ 424929 w 833225"/>
              <a:gd name="connsiteY9" fmla="*/ 241699 h 624687"/>
              <a:gd name="connsiteX10" fmla="*/ 272529 w 833225"/>
              <a:gd name="connsiteY10" fmla="*/ 241699 h 624687"/>
              <a:gd name="connsiteX11" fmla="*/ 236525 w 833225"/>
              <a:gd name="connsiteY11" fmla="*/ 277703 h 624687"/>
              <a:gd name="connsiteX12" fmla="*/ 272529 w 833225"/>
              <a:gd name="connsiteY12" fmla="*/ 313707 h 624687"/>
              <a:gd name="connsiteX13" fmla="*/ 308533 w 833225"/>
              <a:gd name="connsiteY13" fmla="*/ 277703 h 624687"/>
              <a:gd name="connsiteX14" fmla="*/ 272529 w 833225"/>
              <a:gd name="connsiteY14" fmla="*/ 241699 h 624687"/>
              <a:gd name="connsiteX15" fmla="*/ 429066 w 833225"/>
              <a:gd name="connsiteY15" fmla="*/ 124 h 624687"/>
              <a:gd name="connsiteX16" fmla="*/ 543580 w 833225"/>
              <a:gd name="connsiteY16" fmla="*/ 13237 h 624687"/>
              <a:gd name="connsiteX17" fmla="*/ 789350 w 833225"/>
              <a:gd name="connsiteY17" fmla="*/ 401436 h 624687"/>
              <a:gd name="connsiteX18" fmla="*/ 362652 w 833225"/>
              <a:gd name="connsiteY18" fmla="*/ 552944 h 624687"/>
              <a:gd name="connsiteX19" fmla="*/ 243007 w 833225"/>
              <a:gd name="connsiteY19" fmla="*/ 624687 h 624687"/>
              <a:gd name="connsiteX20" fmla="*/ 211865 w 833225"/>
              <a:gd name="connsiteY20" fmla="*/ 519440 h 624687"/>
              <a:gd name="connsiteX21" fmla="*/ 117966 w 833225"/>
              <a:gd name="connsiteY21" fmla="*/ 84077 h 624687"/>
              <a:gd name="connsiteX22" fmla="*/ 429066 w 833225"/>
              <a:gd name="connsiteY22" fmla="*/ 124 h 624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33225" h="624687">
                <a:moveTo>
                  <a:pt x="577329" y="241699"/>
                </a:moveTo>
                <a:cubicBezTo>
                  <a:pt x="557445" y="241699"/>
                  <a:pt x="541325" y="257819"/>
                  <a:pt x="541325" y="277703"/>
                </a:cubicBezTo>
                <a:cubicBezTo>
                  <a:pt x="541325" y="297587"/>
                  <a:pt x="557445" y="313707"/>
                  <a:pt x="577329" y="313707"/>
                </a:cubicBezTo>
                <a:cubicBezTo>
                  <a:pt x="597213" y="313707"/>
                  <a:pt x="613333" y="297587"/>
                  <a:pt x="613333" y="277703"/>
                </a:cubicBezTo>
                <a:cubicBezTo>
                  <a:pt x="613333" y="257819"/>
                  <a:pt x="597213" y="241699"/>
                  <a:pt x="577329" y="241699"/>
                </a:cubicBezTo>
                <a:close/>
                <a:moveTo>
                  <a:pt x="424929" y="241699"/>
                </a:moveTo>
                <a:cubicBezTo>
                  <a:pt x="405045" y="241699"/>
                  <a:pt x="388925" y="257819"/>
                  <a:pt x="388925" y="277703"/>
                </a:cubicBezTo>
                <a:cubicBezTo>
                  <a:pt x="388925" y="297587"/>
                  <a:pt x="405045" y="313707"/>
                  <a:pt x="424929" y="313707"/>
                </a:cubicBezTo>
                <a:cubicBezTo>
                  <a:pt x="444813" y="313707"/>
                  <a:pt x="460933" y="297587"/>
                  <a:pt x="460933" y="277703"/>
                </a:cubicBezTo>
                <a:cubicBezTo>
                  <a:pt x="460933" y="257819"/>
                  <a:pt x="444813" y="241699"/>
                  <a:pt x="424929" y="241699"/>
                </a:cubicBezTo>
                <a:close/>
                <a:moveTo>
                  <a:pt x="272529" y="241699"/>
                </a:moveTo>
                <a:cubicBezTo>
                  <a:pt x="252645" y="241699"/>
                  <a:pt x="236525" y="257819"/>
                  <a:pt x="236525" y="277703"/>
                </a:cubicBezTo>
                <a:cubicBezTo>
                  <a:pt x="236525" y="297587"/>
                  <a:pt x="252645" y="313707"/>
                  <a:pt x="272529" y="313707"/>
                </a:cubicBezTo>
                <a:cubicBezTo>
                  <a:pt x="292413" y="313707"/>
                  <a:pt x="308533" y="297587"/>
                  <a:pt x="308533" y="277703"/>
                </a:cubicBezTo>
                <a:cubicBezTo>
                  <a:pt x="308533" y="257819"/>
                  <a:pt x="292413" y="241699"/>
                  <a:pt x="272529" y="241699"/>
                </a:cubicBezTo>
                <a:close/>
                <a:moveTo>
                  <a:pt x="429066" y="124"/>
                </a:moveTo>
                <a:cubicBezTo>
                  <a:pt x="467414" y="891"/>
                  <a:pt x="505944" y="5202"/>
                  <a:pt x="543580" y="13237"/>
                </a:cubicBezTo>
                <a:cubicBezTo>
                  <a:pt x="786614" y="65121"/>
                  <a:pt x="903137" y="249172"/>
                  <a:pt x="789350" y="401436"/>
                </a:cubicBezTo>
                <a:cubicBezTo>
                  <a:pt x="710142" y="507428"/>
                  <a:pt x="538801" y="568267"/>
                  <a:pt x="362652" y="552944"/>
                </a:cubicBezTo>
                <a:lnTo>
                  <a:pt x="243007" y="624687"/>
                </a:lnTo>
                <a:lnTo>
                  <a:pt x="211865" y="519440"/>
                </a:lnTo>
                <a:cubicBezTo>
                  <a:pt x="-26035" y="429957"/>
                  <a:pt x="-72481" y="214611"/>
                  <a:pt x="117966" y="84077"/>
                </a:cubicBezTo>
                <a:cubicBezTo>
                  <a:pt x="200623" y="27423"/>
                  <a:pt x="314022" y="-2176"/>
                  <a:pt x="429066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58" name="组合 157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159" name="等腰三角形 158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0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23850" y="225241"/>
            <a:ext cx="2480310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2000" b="1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64490" y="531628"/>
            <a:ext cx="145288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000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</a:rPr>
              <a:t>YOUR OTHER TEXT HERE</a:t>
            </a:r>
          </a:p>
        </p:txBody>
      </p:sp>
      <p:grpSp>
        <p:nvGrpSpPr>
          <p:cNvPr id="10" name="Group 9"/>
          <p:cNvGrpSpPr/>
          <p:nvPr/>
        </p:nvGrpSpPr>
        <p:grpSpPr bwMode="auto">
          <a:xfrm>
            <a:off x="0" y="299853"/>
            <a:ext cx="323850" cy="431800"/>
            <a:chOff x="0" y="0"/>
            <a:chExt cx="204" cy="318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58" y="0"/>
              <a:ext cx="46" cy="318"/>
            </a:xfrm>
            <a:prstGeom prst="rect">
              <a:avLst/>
            </a:prstGeom>
            <a:solidFill>
              <a:srgbClr val="F395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158" cy="318"/>
            </a:xfrm>
            <a:prstGeom prst="rect">
              <a:avLst/>
            </a:prstGeom>
            <a:solidFill>
              <a:srgbClr val="35254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6" grpId="0" animBg="1"/>
      <p:bldP spid="27" grpId="0"/>
      <p:bldP spid="28" grpId="0"/>
      <p:bldP spid="32" grpId="0"/>
      <p:bldP spid="33" grpId="0"/>
      <p:bldP spid="34" grpId="0"/>
      <p:bldP spid="35" grpId="0"/>
      <p:bldP spid="36" grpId="0"/>
      <p:bldP spid="37" grpId="0"/>
      <p:bldP spid="86" grpId="0" animBg="1"/>
      <p:bldP spid="87" grpId="0" animBg="1"/>
      <p:bldP spid="88" grpId="0" animBg="1"/>
      <p:bldP spid="89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4" grpId="0" bldLvl="0" animBg="1"/>
      <p:bldP spid="9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3" name="任意多边形 31752"/>
          <p:cNvSpPr>
            <a:spLocks noEditPoints="1"/>
          </p:cNvSpPr>
          <p:nvPr/>
        </p:nvSpPr>
        <p:spPr>
          <a:xfrm>
            <a:off x="3293428" y="1240790"/>
            <a:ext cx="2778125" cy="2778125"/>
          </a:xfrm>
          <a:custGeom>
            <a:avLst/>
            <a:gdLst/>
            <a:ahLst/>
            <a:cxnLst/>
            <a:rect l="0" t="0" r="0" b="0"/>
            <a:pathLst>
              <a:path w="741" h="741">
                <a:moveTo>
                  <a:pt x="616" y="246"/>
                </a:moveTo>
                <a:cubicBezTo>
                  <a:pt x="602" y="232"/>
                  <a:pt x="585" y="225"/>
                  <a:pt x="566" y="225"/>
                </a:cubicBezTo>
                <a:cubicBezTo>
                  <a:pt x="547" y="225"/>
                  <a:pt x="529" y="232"/>
                  <a:pt x="516" y="246"/>
                </a:cubicBezTo>
                <a:cubicBezTo>
                  <a:pt x="413" y="348"/>
                  <a:pt x="413" y="348"/>
                  <a:pt x="413" y="348"/>
                </a:cubicBezTo>
                <a:cubicBezTo>
                  <a:pt x="393" y="328"/>
                  <a:pt x="393" y="328"/>
                  <a:pt x="393" y="328"/>
                </a:cubicBezTo>
                <a:cubicBezTo>
                  <a:pt x="495" y="225"/>
                  <a:pt x="495" y="225"/>
                  <a:pt x="495" y="225"/>
                </a:cubicBezTo>
                <a:cubicBezTo>
                  <a:pt x="509" y="212"/>
                  <a:pt x="516" y="194"/>
                  <a:pt x="516" y="175"/>
                </a:cubicBezTo>
                <a:cubicBezTo>
                  <a:pt x="516" y="156"/>
                  <a:pt x="509" y="138"/>
                  <a:pt x="495" y="125"/>
                </a:cubicBezTo>
                <a:cubicBezTo>
                  <a:pt x="370" y="0"/>
                  <a:pt x="370" y="0"/>
                  <a:pt x="370" y="0"/>
                </a:cubicBezTo>
                <a:cubicBezTo>
                  <a:pt x="245" y="125"/>
                  <a:pt x="245" y="125"/>
                  <a:pt x="245" y="125"/>
                </a:cubicBezTo>
                <a:cubicBezTo>
                  <a:pt x="232" y="138"/>
                  <a:pt x="225" y="156"/>
                  <a:pt x="225" y="175"/>
                </a:cubicBezTo>
                <a:cubicBezTo>
                  <a:pt x="225" y="194"/>
                  <a:pt x="232" y="212"/>
                  <a:pt x="245" y="225"/>
                </a:cubicBezTo>
                <a:cubicBezTo>
                  <a:pt x="348" y="328"/>
                  <a:pt x="348" y="328"/>
                  <a:pt x="348" y="328"/>
                </a:cubicBezTo>
                <a:cubicBezTo>
                  <a:pt x="327" y="348"/>
                  <a:pt x="327" y="348"/>
                  <a:pt x="327" y="348"/>
                </a:cubicBezTo>
                <a:cubicBezTo>
                  <a:pt x="225" y="246"/>
                  <a:pt x="225" y="246"/>
                  <a:pt x="225" y="246"/>
                </a:cubicBezTo>
                <a:cubicBezTo>
                  <a:pt x="211" y="232"/>
                  <a:pt x="194" y="225"/>
                  <a:pt x="175" y="225"/>
                </a:cubicBezTo>
                <a:cubicBezTo>
                  <a:pt x="156" y="225"/>
                  <a:pt x="138" y="232"/>
                  <a:pt x="125" y="246"/>
                </a:cubicBezTo>
                <a:cubicBezTo>
                  <a:pt x="0" y="371"/>
                  <a:pt x="0" y="371"/>
                  <a:pt x="0" y="371"/>
                </a:cubicBezTo>
                <a:cubicBezTo>
                  <a:pt x="125" y="496"/>
                  <a:pt x="125" y="496"/>
                  <a:pt x="125" y="496"/>
                </a:cubicBezTo>
                <a:cubicBezTo>
                  <a:pt x="138" y="509"/>
                  <a:pt x="156" y="516"/>
                  <a:pt x="175" y="516"/>
                </a:cubicBezTo>
                <a:cubicBezTo>
                  <a:pt x="194" y="516"/>
                  <a:pt x="211" y="509"/>
                  <a:pt x="225" y="496"/>
                </a:cubicBezTo>
                <a:cubicBezTo>
                  <a:pt x="327" y="393"/>
                  <a:pt x="327" y="393"/>
                  <a:pt x="327" y="393"/>
                </a:cubicBezTo>
                <a:cubicBezTo>
                  <a:pt x="348" y="414"/>
                  <a:pt x="348" y="414"/>
                  <a:pt x="348" y="414"/>
                </a:cubicBezTo>
                <a:cubicBezTo>
                  <a:pt x="245" y="516"/>
                  <a:pt x="245" y="516"/>
                  <a:pt x="245" y="516"/>
                </a:cubicBezTo>
                <a:cubicBezTo>
                  <a:pt x="232" y="529"/>
                  <a:pt x="225" y="547"/>
                  <a:pt x="225" y="566"/>
                </a:cubicBezTo>
                <a:cubicBezTo>
                  <a:pt x="225" y="585"/>
                  <a:pt x="232" y="603"/>
                  <a:pt x="245" y="616"/>
                </a:cubicBezTo>
                <a:cubicBezTo>
                  <a:pt x="370" y="741"/>
                  <a:pt x="370" y="741"/>
                  <a:pt x="370" y="741"/>
                </a:cubicBezTo>
                <a:cubicBezTo>
                  <a:pt x="495" y="616"/>
                  <a:pt x="495" y="616"/>
                  <a:pt x="495" y="616"/>
                </a:cubicBezTo>
                <a:cubicBezTo>
                  <a:pt x="509" y="603"/>
                  <a:pt x="516" y="585"/>
                  <a:pt x="516" y="566"/>
                </a:cubicBezTo>
                <a:cubicBezTo>
                  <a:pt x="516" y="547"/>
                  <a:pt x="509" y="529"/>
                  <a:pt x="495" y="516"/>
                </a:cubicBezTo>
                <a:cubicBezTo>
                  <a:pt x="393" y="414"/>
                  <a:pt x="393" y="414"/>
                  <a:pt x="393" y="414"/>
                </a:cubicBezTo>
                <a:cubicBezTo>
                  <a:pt x="413" y="393"/>
                  <a:pt x="413" y="393"/>
                  <a:pt x="413" y="393"/>
                </a:cubicBezTo>
                <a:cubicBezTo>
                  <a:pt x="516" y="496"/>
                  <a:pt x="516" y="496"/>
                  <a:pt x="516" y="496"/>
                </a:cubicBezTo>
                <a:cubicBezTo>
                  <a:pt x="529" y="509"/>
                  <a:pt x="547" y="516"/>
                  <a:pt x="566" y="516"/>
                </a:cubicBezTo>
                <a:cubicBezTo>
                  <a:pt x="585" y="516"/>
                  <a:pt x="602" y="509"/>
                  <a:pt x="616" y="496"/>
                </a:cubicBezTo>
                <a:cubicBezTo>
                  <a:pt x="741" y="371"/>
                  <a:pt x="741" y="371"/>
                  <a:pt x="741" y="371"/>
                </a:cubicBezTo>
                <a:lnTo>
                  <a:pt x="616" y="246"/>
                </a:lnTo>
                <a:close/>
                <a:moveTo>
                  <a:pt x="268" y="203"/>
                </a:moveTo>
                <a:cubicBezTo>
                  <a:pt x="261" y="195"/>
                  <a:pt x="257" y="185"/>
                  <a:pt x="257" y="175"/>
                </a:cubicBezTo>
                <a:cubicBezTo>
                  <a:pt x="257" y="165"/>
                  <a:pt x="260" y="155"/>
                  <a:pt x="268" y="148"/>
                </a:cubicBezTo>
                <a:cubicBezTo>
                  <a:pt x="370" y="45"/>
                  <a:pt x="370" y="45"/>
                  <a:pt x="370" y="45"/>
                </a:cubicBezTo>
                <a:cubicBezTo>
                  <a:pt x="473" y="148"/>
                  <a:pt x="473" y="148"/>
                  <a:pt x="473" y="148"/>
                </a:cubicBezTo>
                <a:cubicBezTo>
                  <a:pt x="480" y="155"/>
                  <a:pt x="484" y="165"/>
                  <a:pt x="484" y="175"/>
                </a:cubicBezTo>
                <a:cubicBezTo>
                  <a:pt x="484" y="185"/>
                  <a:pt x="480" y="195"/>
                  <a:pt x="473" y="203"/>
                </a:cubicBezTo>
                <a:cubicBezTo>
                  <a:pt x="370" y="305"/>
                  <a:pt x="370" y="305"/>
                  <a:pt x="370" y="305"/>
                </a:cubicBezTo>
                <a:lnTo>
                  <a:pt x="268" y="203"/>
                </a:lnTo>
                <a:close/>
                <a:moveTo>
                  <a:pt x="202" y="473"/>
                </a:moveTo>
                <a:cubicBezTo>
                  <a:pt x="195" y="480"/>
                  <a:pt x="185" y="484"/>
                  <a:pt x="175" y="484"/>
                </a:cubicBezTo>
                <a:cubicBezTo>
                  <a:pt x="164" y="484"/>
                  <a:pt x="155" y="480"/>
                  <a:pt x="147" y="473"/>
                </a:cubicBezTo>
                <a:cubicBezTo>
                  <a:pt x="45" y="371"/>
                  <a:pt x="45" y="371"/>
                  <a:pt x="45" y="371"/>
                </a:cubicBezTo>
                <a:cubicBezTo>
                  <a:pt x="147" y="268"/>
                  <a:pt x="147" y="268"/>
                  <a:pt x="147" y="268"/>
                </a:cubicBezTo>
                <a:cubicBezTo>
                  <a:pt x="155" y="261"/>
                  <a:pt x="164" y="257"/>
                  <a:pt x="175" y="257"/>
                </a:cubicBezTo>
                <a:cubicBezTo>
                  <a:pt x="185" y="257"/>
                  <a:pt x="195" y="261"/>
                  <a:pt x="202" y="268"/>
                </a:cubicBezTo>
                <a:cubicBezTo>
                  <a:pt x="305" y="371"/>
                  <a:pt x="305" y="371"/>
                  <a:pt x="305" y="371"/>
                </a:cubicBezTo>
                <a:lnTo>
                  <a:pt x="202" y="473"/>
                </a:lnTo>
                <a:close/>
                <a:moveTo>
                  <a:pt x="473" y="539"/>
                </a:moveTo>
                <a:cubicBezTo>
                  <a:pt x="480" y="546"/>
                  <a:pt x="484" y="556"/>
                  <a:pt x="484" y="566"/>
                </a:cubicBezTo>
                <a:cubicBezTo>
                  <a:pt x="484" y="576"/>
                  <a:pt x="480" y="586"/>
                  <a:pt x="473" y="594"/>
                </a:cubicBezTo>
                <a:cubicBezTo>
                  <a:pt x="370" y="696"/>
                  <a:pt x="370" y="696"/>
                  <a:pt x="370" y="696"/>
                </a:cubicBezTo>
                <a:cubicBezTo>
                  <a:pt x="268" y="594"/>
                  <a:pt x="268" y="594"/>
                  <a:pt x="268" y="594"/>
                </a:cubicBezTo>
                <a:cubicBezTo>
                  <a:pt x="261" y="586"/>
                  <a:pt x="257" y="576"/>
                  <a:pt x="257" y="566"/>
                </a:cubicBezTo>
                <a:cubicBezTo>
                  <a:pt x="257" y="556"/>
                  <a:pt x="260" y="546"/>
                  <a:pt x="268" y="539"/>
                </a:cubicBezTo>
                <a:cubicBezTo>
                  <a:pt x="370" y="436"/>
                  <a:pt x="370" y="436"/>
                  <a:pt x="370" y="436"/>
                </a:cubicBezTo>
                <a:lnTo>
                  <a:pt x="473" y="539"/>
                </a:lnTo>
                <a:close/>
                <a:moveTo>
                  <a:pt x="370" y="391"/>
                </a:moveTo>
                <a:cubicBezTo>
                  <a:pt x="350" y="371"/>
                  <a:pt x="350" y="371"/>
                  <a:pt x="350" y="371"/>
                </a:cubicBezTo>
                <a:cubicBezTo>
                  <a:pt x="370" y="350"/>
                  <a:pt x="370" y="350"/>
                  <a:pt x="370" y="350"/>
                </a:cubicBezTo>
                <a:cubicBezTo>
                  <a:pt x="391" y="371"/>
                  <a:pt x="391" y="371"/>
                  <a:pt x="391" y="371"/>
                </a:cubicBezTo>
                <a:lnTo>
                  <a:pt x="370" y="391"/>
                </a:lnTo>
                <a:close/>
                <a:moveTo>
                  <a:pt x="593" y="473"/>
                </a:moveTo>
                <a:cubicBezTo>
                  <a:pt x="586" y="480"/>
                  <a:pt x="576" y="484"/>
                  <a:pt x="566" y="484"/>
                </a:cubicBezTo>
                <a:cubicBezTo>
                  <a:pt x="555" y="484"/>
                  <a:pt x="546" y="480"/>
                  <a:pt x="538" y="473"/>
                </a:cubicBezTo>
                <a:cubicBezTo>
                  <a:pt x="436" y="371"/>
                  <a:pt x="436" y="371"/>
                  <a:pt x="436" y="371"/>
                </a:cubicBezTo>
                <a:cubicBezTo>
                  <a:pt x="538" y="268"/>
                  <a:pt x="538" y="268"/>
                  <a:pt x="538" y="268"/>
                </a:cubicBezTo>
                <a:cubicBezTo>
                  <a:pt x="546" y="261"/>
                  <a:pt x="555" y="257"/>
                  <a:pt x="566" y="257"/>
                </a:cubicBezTo>
                <a:cubicBezTo>
                  <a:pt x="576" y="257"/>
                  <a:pt x="586" y="261"/>
                  <a:pt x="593" y="268"/>
                </a:cubicBezTo>
                <a:cubicBezTo>
                  <a:pt x="696" y="371"/>
                  <a:pt x="696" y="371"/>
                  <a:pt x="696" y="371"/>
                </a:cubicBezTo>
                <a:lnTo>
                  <a:pt x="593" y="473"/>
                </a:lnTo>
                <a:close/>
              </a:path>
            </a:pathLst>
          </a:custGeom>
          <a:solidFill>
            <a:srgbClr val="EF6541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54" name="任意多边形 31753"/>
          <p:cNvSpPr>
            <a:spLocks noEditPoints="1"/>
          </p:cNvSpPr>
          <p:nvPr/>
        </p:nvSpPr>
        <p:spPr>
          <a:xfrm>
            <a:off x="5295265" y="2504440"/>
            <a:ext cx="255588" cy="254000"/>
          </a:xfrm>
          <a:custGeom>
            <a:avLst/>
            <a:gdLst/>
            <a:ahLst/>
            <a:cxnLst/>
            <a:rect l="0" t="0" r="0" b="0"/>
            <a:pathLst>
              <a:path w="68" h="68">
                <a:moveTo>
                  <a:pt x="16" y="24"/>
                </a:moveTo>
                <a:cubicBezTo>
                  <a:pt x="16" y="25"/>
                  <a:pt x="15" y="25"/>
                  <a:pt x="14" y="25"/>
                </a:cubicBezTo>
                <a:cubicBezTo>
                  <a:pt x="13" y="25"/>
                  <a:pt x="12" y="24"/>
                  <a:pt x="13" y="23"/>
                </a:cubicBezTo>
                <a:cubicBezTo>
                  <a:pt x="13" y="22"/>
                  <a:pt x="14" y="21"/>
                  <a:pt x="15" y="20"/>
                </a:cubicBezTo>
                <a:cubicBezTo>
                  <a:pt x="15" y="19"/>
                  <a:pt x="16" y="18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6"/>
                  <a:pt x="19" y="15"/>
                  <a:pt x="20" y="14"/>
                </a:cubicBezTo>
                <a:cubicBezTo>
                  <a:pt x="21" y="13"/>
                  <a:pt x="22" y="13"/>
                  <a:pt x="23" y="12"/>
                </a:cubicBezTo>
                <a:cubicBezTo>
                  <a:pt x="24" y="12"/>
                  <a:pt x="25" y="12"/>
                  <a:pt x="26" y="13"/>
                </a:cubicBezTo>
                <a:cubicBezTo>
                  <a:pt x="26" y="14"/>
                  <a:pt x="26" y="15"/>
                  <a:pt x="25" y="15"/>
                </a:cubicBezTo>
                <a:cubicBezTo>
                  <a:pt x="24" y="16"/>
                  <a:pt x="23" y="16"/>
                  <a:pt x="22" y="17"/>
                </a:cubicBezTo>
                <a:cubicBezTo>
                  <a:pt x="21" y="18"/>
                  <a:pt x="20" y="18"/>
                  <a:pt x="19" y="19"/>
                </a:cubicBezTo>
                <a:cubicBezTo>
                  <a:pt x="19" y="20"/>
                  <a:pt x="18" y="21"/>
                  <a:pt x="17" y="21"/>
                </a:cubicBezTo>
                <a:cubicBezTo>
                  <a:pt x="17" y="22"/>
                  <a:pt x="16" y="23"/>
                  <a:pt x="16" y="24"/>
                </a:cubicBezTo>
                <a:close/>
                <a:moveTo>
                  <a:pt x="55" y="50"/>
                </a:moveTo>
                <a:cubicBezTo>
                  <a:pt x="55" y="50"/>
                  <a:pt x="55" y="50"/>
                  <a:pt x="55" y="50"/>
                </a:cubicBezTo>
                <a:cubicBezTo>
                  <a:pt x="67" y="63"/>
                  <a:pt x="67" y="63"/>
                  <a:pt x="67" y="63"/>
                </a:cubicBezTo>
                <a:cubicBezTo>
                  <a:pt x="68" y="64"/>
                  <a:pt x="68" y="65"/>
                  <a:pt x="67" y="67"/>
                </a:cubicBezTo>
                <a:cubicBezTo>
                  <a:pt x="66" y="68"/>
                  <a:pt x="64" y="68"/>
                  <a:pt x="63" y="67"/>
                </a:cubicBezTo>
                <a:cubicBezTo>
                  <a:pt x="51" y="54"/>
                  <a:pt x="51" y="54"/>
                  <a:pt x="51" y="54"/>
                </a:cubicBezTo>
                <a:cubicBezTo>
                  <a:pt x="48" y="56"/>
                  <a:pt x="46" y="58"/>
                  <a:pt x="43" y="59"/>
                </a:cubicBezTo>
                <a:cubicBezTo>
                  <a:pt x="39" y="61"/>
                  <a:pt x="35" y="61"/>
                  <a:pt x="31" y="61"/>
                </a:cubicBezTo>
                <a:cubicBezTo>
                  <a:pt x="27" y="61"/>
                  <a:pt x="23" y="61"/>
                  <a:pt x="19" y="59"/>
                </a:cubicBezTo>
                <a:cubicBezTo>
                  <a:pt x="16" y="58"/>
                  <a:pt x="12" y="55"/>
                  <a:pt x="9" y="52"/>
                </a:cubicBezTo>
                <a:cubicBezTo>
                  <a:pt x="7" y="50"/>
                  <a:pt x="4" y="46"/>
                  <a:pt x="3" y="42"/>
                </a:cubicBezTo>
                <a:cubicBezTo>
                  <a:pt x="3" y="42"/>
                  <a:pt x="3" y="42"/>
                  <a:pt x="3" y="42"/>
                </a:cubicBezTo>
                <a:cubicBezTo>
                  <a:pt x="1" y="39"/>
                  <a:pt x="0" y="35"/>
                  <a:pt x="0" y="31"/>
                </a:cubicBezTo>
                <a:cubicBezTo>
                  <a:pt x="0" y="27"/>
                  <a:pt x="1" y="23"/>
                  <a:pt x="3" y="19"/>
                </a:cubicBezTo>
                <a:cubicBezTo>
                  <a:pt x="4" y="15"/>
                  <a:pt x="7" y="12"/>
                  <a:pt x="9" y="9"/>
                </a:cubicBezTo>
                <a:cubicBezTo>
                  <a:pt x="15" y="3"/>
                  <a:pt x="23" y="0"/>
                  <a:pt x="31" y="0"/>
                </a:cubicBezTo>
                <a:cubicBezTo>
                  <a:pt x="35" y="0"/>
                  <a:pt x="39" y="1"/>
                  <a:pt x="43" y="2"/>
                </a:cubicBezTo>
                <a:cubicBezTo>
                  <a:pt x="43" y="2"/>
                  <a:pt x="43" y="2"/>
                  <a:pt x="43" y="2"/>
                </a:cubicBezTo>
                <a:cubicBezTo>
                  <a:pt x="43" y="2"/>
                  <a:pt x="43" y="2"/>
                  <a:pt x="43" y="2"/>
                </a:cubicBezTo>
                <a:cubicBezTo>
                  <a:pt x="47" y="4"/>
                  <a:pt x="50" y="6"/>
                  <a:pt x="53" y="9"/>
                </a:cubicBezTo>
                <a:cubicBezTo>
                  <a:pt x="53" y="9"/>
                  <a:pt x="53" y="9"/>
                  <a:pt x="53" y="9"/>
                </a:cubicBezTo>
                <a:cubicBezTo>
                  <a:pt x="56" y="12"/>
                  <a:pt x="58" y="15"/>
                  <a:pt x="60" y="19"/>
                </a:cubicBezTo>
                <a:cubicBezTo>
                  <a:pt x="60" y="19"/>
                  <a:pt x="60" y="19"/>
                  <a:pt x="60" y="19"/>
                </a:cubicBezTo>
                <a:cubicBezTo>
                  <a:pt x="61" y="23"/>
                  <a:pt x="62" y="27"/>
                  <a:pt x="62" y="31"/>
                </a:cubicBezTo>
                <a:cubicBezTo>
                  <a:pt x="62" y="35"/>
                  <a:pt x="61" y="39"/>
                  <a:pt x="60" y="42"/>
                </a:cubicBezTo>
                <a:cubicBezTo>
                  <a:pt x="58" y="45"/>
                  <a:pt x="57" y="48"/>
                  <a:pt x="55" y="50"/>
                </a:cubicBezTo>
                <a:close/>
                <a:moveTo>
                  <a:pt x="41" y="7"/>
                </a:moveTo>
                <a:cubicBezTo>
                  <a:pt x="41" y="7"/>
                  <a:pt x="41" y="7"/>
                  <a:pt x="41" y="7"/>
                </a:cubicBezTo>
                <a:cubicBezTo>
                  <a:pt x="38" y="6"/>
                  <a:pt x="35" y="6"/>
                  <a:pt x="31" y="6"/>
                </a:cubicBezTo>
                <a:cubicBezTo>
                  <a:pt x="24" y="6"/>
                  <a:pt x="18" y="8"/>
                  <a:pt x="13" y="13"/>
                </a:cubicBezTo>
                <a:cubicBezTo>
                  <a:pt x="11" y="15"/>
                  <a:pt x="9" y="18"/>
                  <a:pt x="8" y="21"/>
                </a:cubicBezTo>
                <a:cubicBezTo>
                  <a:pt x="7" y="24"/>
                  <a:pt x="6" y="27"/>
                  <a:pt x="6" y="31"/>
                </a:cubicBezTo>
                <a:cubicBezTo>
                  <a:pt x="6" y="34"/>
                  <a:pt x="7" y="37"/>
                  <a:pt x="8" y="40"/>
                </a:cubicBezTo>
                <a:cubicBezTo>
                  <a:pt x="8" y="40"/>
                  <a:pt x="8" y="40"/>
                  <a:pt x="8" y="40"/>
                </a:cubicBezTo>
                <a:cubicBezTo>
                  <a:pt x="9" y="43"/>
                  <a:pt x="11" y="46"/>
                  <a:pt x="13" y="48"/>
                </a:cubicBezTo>
                <a:cubicBezTo>
                  <a:pt x="16" y="51"/>
                  <a:pt x="18" y="53"/>
                  <a:pt x="22" y="54"/>
                </a:cubicBezTo>
                <a:cubicBezTo>
                  <a:pt x="24" y="55"/>
                  <a:pt x="28" y="56"/>
                  <a:pt x="31" y="56"/>
                </a:cubicBezTo>
                <a:cubicBezTo>
                  <a:pt x="35" y="56"/>
                  <a:pt x="38" y="55"/>
                  <a:pt x="41" y="54"/>
                </a:cubicBezTo>
                <a:cubicBezTo>
                  <a:pt x="44" y="53"/>
                  <a:pt x="47" y="51"/>
                  <a:pt x="49" y="49"/>
                </a:cubicBezTo>
                <a:cubicBezTo>
                  <a:pt x="49" y="48"/>
                  <a:pt x="49" y="48"/>
                  <a:pt x="49" y="48"/>
                </a:cubicBezTo>
                <a:cubicBezTo>
                  <a:pt x="51" y="46"/>
                  <a:pt x="53" y="43"/>
                  <a:pt x="54" y="40"/>
                </a:cubicBezTo>
                <a:cubicBezTo>
                  <a:pt x="56" y="37"/>
                  <a:pt x="56" y="34"/>
                  <a:pt x="56" y="31"/>
                </a:cubicBezTo>
                <a:cubicBezTo>
                  <a:pt x="56" y="27"/>
                  <a:pt x="56" y="24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3" y="18"/>
                  <a:pt x="51" y="15"/>
                  <a:pt x="49" y="13"/>
                </a:cubicBezTo>
                <a:cubicBezTo>
                  <a:pt x="49" y="13"/>
                  <a:pt x="49" y="13"/>
                  <a:pt x="49" y="13"/>
                </a:cubicBezTo>
                <a:cubicBezTo>
                  <a:pt x="47" y="11"/>
                  <a:pt x="44" y="9"/>
                  <a:pt x="41" y="7"/>
                </a:cubicBezTo>
                <a:cubicBezTo>
                  <a:pt x="41" y="7"/>
                  <a:pt x="41" y="7"/>
                  <a:pt x="41" y="7"/>
                </a:cubicBezTo>
                <a:close/>
                <a:moveTo>
                  <a:pt x="48" y="31"/>
                </a:moveTo>
                <a:cubicBezTo>
                  <a:pt x="48" y="31"/>
                  <a:pt x="48" y="31"/>
                  <a:pt x="48" y="31"/>
                </a:cubicBezTo>
                <a:cubicBezTo>
                  <a:pt x="48" y="30"/>
                  <a:pt x="48" y="29"/>
                  <a:pt x="49" y="29"/>
                </a:cubicBezTo>
                <a:cubicBezTo>
                  <a:pt x="50" y="29"/>
                  <a:pt x="51" y="30"/>
                  <a:pt x="51" y="31"/>
                </a:cubicBezTo>
                <a:cubicBezTo>
                  <a:pt x="51" y="33"/>
                  <a:pt x="51" y="36"/>
                  <a:pt x="50" y="38"/>
                </a:cubicBezTo>
                <a:cubicBezTo>
                  <a:pt x="50" y="38"/>
                  <a:pt x="50" y="38"/>
                  <a:pt x="50" y="38"/>
                </a:cubicBezTo>
                <a:cubicBezTo>
                  <a:pt x="49" y="41"/>
                  <a:pt x="47" y="43"/>
                  <a:pt x="45" y="45"/>
                </a:cubicBezTo>
                <a:cubicBezTo>
                  <a:pt x="43" y="47"/>
                  <a:pt x="41" y="48"/>
                  <a:pt x="39" y="49"/>
                </a:cubicBezTo>
                <a:cubicBezTo>
                  <a:pt x="36" y="50"/>
                  <a:pt x="34" y="51"/>
                  <a:pt x="31" y="51"/>
                </a:cubicBezTo>
                <a:cubicBezTo>
                  <a:pt x="30" y="51"/>
                  <a:pt x="29" y="50"/>
                  <a:pt x="29" y="49"/>
                </a:cubicBezTo>
                <a:cubicBezTo>
                  <a:pt x="29" y="48"/>
                  <a:pt x="30" y="47"/>
                  <a:pt x="31" y="47"/>
                </a:cubicBezTo>
                <a:cubicBezTo>
                  <a:pt x="33" y="47"/>
                  <a:pt x="35" y="47"/>
                  <a:pt x="37" y="46"/>
                </a:cubicBezTo>
                <a:cubicBezTo>
                  <a:pt x="39" y="45"/>
                  <a:pt x="41" y="44"/>
                  <a:pt x="43" y="42"/>
                </a:cubicBezTo>
                <a:cubicBezTo>
                  <a:pt x="44" y="41"/>
                  <a:pt x="46" y="39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7" y="35"/>
                  <a:pt x="48" y="33"/>
                  <a:pt x="48" y="31"/>
                </a:cubicBezTo>
                <a:close/>
              </a:path>
            </a:pathLst>
          </a:custGeom>
          <a:solidFill>
            <a:srgbClr val="35254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55" name="任意多边形 31754"/>
          <p:cNvSpPr>
            <a:spLocks noEditPoints="1"/>
          </p:cNvSpPr>
          <p:nvPr/>
        </p:nvSpPr>
        <p:spPr>
          <a:xfrm>
            <a:off x="4565015" y="1755140"/>
            <a:ext cx="239713" cy="276225"/>
          </a:xfrm>
          <a:custGeom>
            <a:avLst/>
            <a:gdLst/>
            <a:ahLst/>
            <a:cxnLst/>
            <a:rect l="0" t="0" r="0" b="0"/>
            <a:pathLst>
              <a:path w="64" h="74">
                <a:moveTo>
                  <a:pt x="16" y="57"/>
                </a:moveTo>
                <a:cubicBezTo>
                  <a:pt x="15" y="57"/>
                  <a:pt x="14" y="56"/>
                  <a:pt x="14" y="55"/>
                </a:cubicBezTo>
                <a:cubicBezTo>
                  <a:pt x="14" y="54"/>
                  <a:pt x="15" y="53"/>
                  <a:pt x="16" y="53"/>
                </a:cubicBezTo>
                <a:cubicBezTo>
                  <a:pt x="49" y="53"/>
                  <a:pt x="49" y="53"/>
                  <a:pt x="49" y="53"/>
                </a:cubicBezTo>
                <a:cubicBezTo>
                  <a:pt x="50" y="53"/>
                  <a:pt x="50" y="54"/>
                  <a:pt x="50" y="55"/>
                </a:cubicBezTo>
                <a:cubicBezTo>
                  <a:pt x="50" y="56"/>
                  <a:pt x="50" y="57"/>
                  <a:pt x="49" y="57"/>
                </a:cubicBezTo>
                <a:cubicBezTo>
                  <a:pt x="16" y="57"/>
                  <a:pt x="16" y="57"/>
                  <a:pt x="16" y="57"/>
                </a:cubicBezTo>
                <a:close/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2" y="0"/>
                  <a:pt x="43" y="1"/>
                  <a:pt x="43" y="1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2"/>
                  <a:pt x="64" y="23"/>
                  <a:pt x="64" y="24"/>
                </a:cubicBezTo>
                <a:cubicBezTo>
                  <a:pt x="64" y="24"/>
                  <a:pt x="64" y="24"/>
                  <a:pt x="64" y="24"/>
                </a:cubicBezTo>
                <a:cubicBezTo>
                  <a:pt x="64" y="66"/>
                  <a:pt x="64" y="66"/>
                  <a:pt x="64" y="66"/>
                </a:cubicBezTo>
                <a:cubicBezTo>
                  <a:pt x="64" y="68"/>
                  <a:pt x="64" y="70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1" y="73"/>
                  <a:pt x="59" y="74"/>
                  <a:pt x="57" y="74"/>
                </a:cubicBezTo>
                <a:cubicBezTo>
                  <a:pt x="8" y="74"/>
                  <a:pt x="8" y="74"/>
                  <a:pt x="8" y="74"/>
                </a:cubicBezTo>
                <a:cubicBezTo>
                  <a:pt x="6" y="74"/>
                  <a:pt x="4" y="73"/>
                  <a:pt x="2" y="72"/>
                </a:cubicBezTo>
                <a:cubicBezTo>
                  <a:pt x="1" y="70"/>
                  <a:pt x="0" y="68"/>
                  <a:pt x="0" y="66"/>
                </a:cubicBezTo>
                <a:cubicBezTo>
                  <a:pt x="0" y="8"/>
                  <a:pt x="0" y="8"/>
                  <a:pt x="0" y="8"/>
                </a:cubicBezTo>
                <a:cubicBezTo>
                  <a:pt x="0" y="6"/>
                  <a:pt x="1" y="4"/>
                  <a:pt x="2" y="3"/>
                </a:cubicBezTo>
                <a:cubicBezTo>
                  <a:pt x="4" y="1"/>
                  <a:pt x="6" y="0"/>
                  <a:pt x="8" y="0"/>
                </a:cubicBezTo>
                <a:close/>
                <a:moveTo>
                  <a:pt x="39" y="6"/>
                </a:moveTo>
                <a:cubicBezTo>
                  <a:pt x="39" y="6"/>
                  <a:pt x="39" y="6"/>
                  <a:pt x="39" y="6"/>
                </a:cubicBezTo>
                <a:cubicBezTo>
                  <a:pt x="8" y="6"/>
                  <a:pt x="8" y="6"/>
                  <a:pt x="8" y="6"/>
                </a:cubicBezTo>
                <a:cubicBezTo>
                  <a:pt x="7" y="6"/>
                  <a:pt x="7" y="6"/>
                  <a:pt x="6" y="7"/>
                </a:cubicBezTo>
                <a:cubicBezTo>
                  <a:pt x="6" y="7"/>
                  <a:pt x="6" y="8"/>
                  <a:pt x="6" y="8"/>
                </a:cubicBezTo>
                <a:cubicBezTo>
                  <a:pt x="6" y="66"/>
                  <a:pt x="6" y="66"/>
                  <a:pt x="6" y="66"/>
                </a:cubicBezTo>
                <a:cubicBezTo>
                  <a:pt x="6" y="67"/>
                  <a:pt x="6" y="67"/>
                  <a:pt x="6" y="68"/>
                </a:cubicBezTo>
                <a:cubicBezTo>
                  <a:pt x="6" y="68"/>
                  <a:pt x="6" y="68"/>
                  <a:pt x="6" y="68"/>
                </a:cubicBezTo>
                <a:cubicBezTo>
                  <a:pt x="7" y="68"/>
                  <a:pt x="7" y="68"/>
                  <a:pt x="8" y="68"/>
                </a:cubicBezTo>
                <a:cubicBezTo>
                  <a:pt x="57" y="68"/>
                  <a:pt x="57" y="68"/>
                  <a:pt x="57" y="68"/>
                </a:cubicBezTo>
                <a:cubicBezTo>
                  <a:pt x="57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9" y="67"/>
                  <a:pt x="59" y="67"/>
                  <a:pt x="59" y="66"/>
                </a:cubicBezTo>
                <a:cubicBezTo>
                  <a:pt x="59" y="25"/>
                  <a:pt x="59" y="25"/>
                  <a:pt x="59" y="25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5"/>
                  <a:pt x="41" y="24"/>
                </a:cubicBezTo>
                <a:cubicBezTo>
                  <a:pt x="41" y="23"/>
                  <a:pt x="41" y="23"/>
                  <a:pt x="41" y="23"/>
                </a:cubicBezTo>
                <a:cubicBezTo>
                  <a:pt x="40" y="22"/>
                  <a:pt x="39" y="21"/>
                  <a:pt x="39" y="19"/>
                </a:cubicBezTo>
                <a:cubicBezTo>
                  <a:pt x="39" y="6"/>
                  <a:pt x="39" y="6"/>
                  <a:pt x="39" y="6"/>
                </a:cubicBezTo>
                <a:close/>
                <a:moveTo>
                  <a:pt x="56" y="22"/>
                </a:moveTo>
                <a:cubicBezTo>
                  <a:pt x="56" y="22"/>
                  <a:pt x="56" y="22"/>
                  <a:pt x="56" y="22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19"/>
                  <a:pt x="43" y="19"/>
                  <a:pt x="43" y="19"/>
                </a:cubicBezTo>
                <a:cubicBezTo>
                  <a:pt x="43" y="20"/>
                  <a:pt x="43" y="21"/>
                  <a:pt x="44" y="21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5" y="22"/>
                  <a:pt x="46" y="22"/>
                </a:cubicBezTo>
                <a:cubicBezTo>
                  <a:pt x="56" y="22"/>
                  <a:pt x="56" y="22"/>
                  <a:pt x="56" y="22"/>
                </a:cubicBezTo>
                <a:close/>
                <a:moveTo>
                  <a:pt x="16" y="33"/>
                </a:moveTo>
                <a:cubicBezTo>
                  <a:pt x="16" y="33"/>
                  <a:pt x="16" y="33"/>
                  <a:pt x="16" y="33"/>
                </a:cubicBezTo>
                <a:cubicBezTo>
                  <a:pt x="15" y="33"/>
                  <a:pt x="14" y="32"/>
                  <a:pt x="14" y="31"/>
                </a:cubicBezTo>
                <a:cubicBezTo>
                  <a:pt x="14" y="30"/>
                  <a:pt x="15" y="29"/>
                  <a:pt x="16" y="29"/>
                </a:cubicBezTo>
                <a:cubicBezTo>
                  <a:pt x="49" y="29"/>
                  <a:pt x="49" y="29"/>
                  <a:pt x="49" y="29"/>
                </a:cubicBezTo>
                <a:cubicBezTo>
                  <a:pt x="50" y="29"/>
                  <a:pt x="50" y="30"/>
                  <a:pt x="50" y="31"/>
                </a:cubicBezTo>
                <a:cubicBezTo>
                  <a:pt x="50" y="32"/>
                  <a:pt x="50" y="33"/>
                  <a:pt x="49" y="33"/>
                </a:cubicBezTo>
                <a:cubicBezTo>
                  <a:pt x="16" y="33"/>
                  <a:pt x="16" y="33"/>
                  <a:pt x="16" y="33"/>
                </a:cubicBezTo>
                <a:close/>
                <a:moveTo>
                  <a:pt x="16" y="45"/>
                </a:moveTo>
                <a:cubicBezTo>
                  <a:pt x="16" y="45"/>
                  <a:pt x="16" y="45"/>
                  <a:pt x="16" y="45"/>
                </a:cubicBezTo>
                <a:cubicBezTo>
                  <a:pt x="15" y="45"/>
                  <a:pt x="14" y="44"/>
                  <a:pt x="14" y="43"/>
                </a:cubicBezTo>
                <a:cubicBezTo>
                  <a:pt x="14" y="42"/>
                  <a:pt x="15" y="41"/>
                  <a:pt x="16" y="41"/>
                </a:cubicBezTo>
                <a:cubicBezTo>
                  <a:pt x="49" y="41"/>
                  <a:pt x="49" y="41"/>
                  <a:pt x="49" y="41"/>
                </a:cubicBezTo>
                <a:cubicBezTo>
                  <a:pt x="50" y="41"/>
                  <a:pt x="50" y="42"/>
                  <a:pt x="50" y="43"/>
                </a:cubicBezTo>
                <a:cubicBezTo>
                  <a:pt x="50" y="44"/>
                  <a:pt x="50" y="45"/>
                  <a:pt x="49" y="45"/>
                </a:cubicBezTo>
                <a:cubicBezTo>
                  <a:pt x="16" y="45"/>
                  <a:pt x="16" y="45"/>
                  <a:pt x="16" y="45"/>
                </a:cubicBezTo>
                <a:close/>
              </a:path>
            </a:pathLst>
          </a:custGeom>
          <a:solidFill>
            <a:srgbClr val="35254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56" name="任意多边形 31755"/>
          <p:cNvSpPr>
            <a:spLocks noEditPoints="1"/>
          </p:cNvSpPr>
          <p:nvPr/>
        </p:nvSpPr>
        <p:spPr>
          <a:xfrm>
            <a:off x="4545965" y="3217228"/>
            <a:ext cx="277813" cy="258762"/>
          </a:xfrm>
          <a:custGeom>
            <a:avLst/>
            <a:gdLst/>
            <a:ahLst/>
            <a:cxnLst/>
            <a:rect l="0" t="0" r="0" b="0"/>
            <a:pathLst>
              <a:path w="74" h="69">
                <a:moveTo>
                  <a:pt x="58" y="39"/>
                </a:moveTo>
                <a:cubicBezTo>
                  <a:pt x="58" y="37"/>
                  <a:pt x="59" y="36"/>
                  <a:pt x="61" y="36"/>
                </a:cubicBezTo>
                <a:cubicBezTo>
                  <a:pt x="62" y="36"/>
                  <a:pt x="63" y="37"/>
                  <a:pt x="63" y="39"/>
                </a:cubicBezTo>
                <a:cubicBezTo>
                  <a:pt x="63" y="66"/>
                  <a:pt x="63" y="66"/>
                  <a:pt x="63" y="66"/>
                </a:cubicBezTo>
                <a:cubicBezTo>
                  <a:pt x="63" y="68"/>
                  <a:pt x="62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69"/>
                  <a:pt x="11" y="68"/>
                  <a:pt x="11" y="66"/>
                </a:cubicBezTo>
                <a:cubicBezTo>
                  <a:pt x="11" y="66"/>
                  <a:pt x="11" y="66"/>
                  <a:pt x="11" y="66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7"/>
                  <a:pt x="12" y="36"/>
                  <a:pt x="14" y="36"/>
                </a:cubicBezTo>
                <a:cubicBezTo>
                  <a:pt x="16" y="36"/>
                  <a:pt x="17" y="37"/>
                  <a:pt x="17" y="39"/>
                </a:cubicBezTo>
                <a:cubicBezTo>
                  <a:pt x="17" y="63"/>
                  <a:pt x="17" y="63"/>
                  <a:pt x="17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36"/>
                  <a:pt x="26" y="36"/>
                  <a:pt x="26" y="36"/>
                </a:cubicBezTo>
                <a:cubicBezTo>
                  <a:pt x="26" y="35"/>
                  <a:pt x="27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47" y="34"/>
                  <a:pt x="47" y="34"/>
                  <a:pt x="47" y="34"/>
                </a:cubicBezTo>
                <a:cubicBezTo>
                  <a:pt x="48" y="34"/>
                  <a:pt x="49" y="35"/>
                  <a:pt x="49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63"/>
                  <a:pt x="49" y="63"/>
                  <a:pt x="49" y="63"/>
                </a:cubicBezTo>
                <a:cubicBezTo>
                  <a:pt x="58" y="63"/>
                  <a:pt x="58" y="63"/>
                  <a:pt x="58" y="63"/>
                </a:cubicBezTo>
                <a:cubicBezTo>
                  <a:pt x="58" y="39"/>
                  <a:pt x="58" y="39"/>
                  <a:pt x="58" y="39"/>
                </a:cubicBezTo>
                <a:close/>
                <a:moveTo>
                  <a:pt x="29" y="63"/>
                </a:moveTo>
                <a:cubicBezTo>
                  <a:pt x="29" y="63"/>
                  <a:pt x="29" y="63"/>
                  <a:pt x="29" y="63"/>
                </a:cubicBezTo>
                <a:cubicBezTo>
                  <a:pt x="45" y="63"/>
                  <a:pt x="45" y="63"/>
                  <a:pt x="45" y="63"/>
                </a:cubicBezTo>
                <a:cubicBezTo>
                  <a:pt x="45" y="37"/>
                  <a:pt x="45" y="37"/>
                  <a:pt x="45" y="37"/>
                </a:cubicBezTo>
                <a:cubicBezTo>
                  <a:pt x="29" y="37"/>
                  <a:pt x="29" y="37"/>
                  <a:pt x="29" y="37"/>
                </a:cubicBezTo>
                <a:cubicBezTo>
                  <a:pt x="29" y="63"/>
                  <a:pt x="29" y="63"/>
                  <a:pt x="29" y="63"/>
                </a:cubicBezTo>
                <a:close/>
                <a:moveTo>
                  <a:pt x="5" y="39"/>
                </a:moveTo>
                <a:cubicBezTo>
                  <a:pt x="5" y="39"/>
                  <a:pt x="5" y="39"/>
                  <a:pt x="5" y="39"/>
                </a:cubicBezTo>
                <a:cubicBezTo>
                  <a:pt x="4" y="40"/>
                  <a:pt x="2" y="40"/>
                  <a:pt x="1" y="39"/>
                </a:cubicBezTo>
                <a:cubicBezTo>
                  <a:pt x="0" y="38"/>
                  <a:pt x="0" y="36"/>
                  <a:pt x="1" y="35"/>
                </a:cubicBezTo>
                <a:cubicBezTo>
                  <a:pt x="35" y="1"/>
                  <a:pt x="35" y="1"/>
                  <a:pt x="35" y="1"/>
                </a:cubicBezTo>
                <a:cubicBezTo>
                  <a:pt x="36" y="0"/>
                  <a:pt x="38" y="0"/>
                  <a:pt x="39" y="1"/>
                </a:cubicBezTo>
                <a:cubicBezTo>
                  <a:pt x="39" y="1"/>
                  <a:pt x="39" y="1"/>
                  <a:pt x="39" y="1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6"/>
                  <a:pt x="74" y="38"/>
                  <a:pt x="73" y="39"/>
                </a:cubicBezTo>
                <a:cubicBezTo>
                  <a:pt x="72" y="40"/>
                  <a:pt x="70" y="40"/>
                  <a:pt x="69" y="39"/>
                </a:cubicBezTo>
                <a:cubicBezTo>
                  <a:pt x="37" y="7"/>
                  <a:pt x="37" y="7"/>
                  <a:pt x="37" y="7"/>
                </a:cubicBezTo>
                <a:cubicBezTo>
                  <a:pt x="5" y="39"/>
                  <a:pt x="5" y="39"/>
                  <a:pt x="5" y="39"/>
                </a:cubicBezTo>
                <a:close/>
              </a:path>
            </a:pathLst>
          </a:custGeom>
          <a:solidFill>
            <a:srgbClr val="35254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57" name="任意多边形 31756"/>
          <p:cNvSpPr>
            <a:spLocks noEditPoints="1"/>
          </p:cNvSpPr>
          <p:nvPr/>
        </p:nvSpPr>
        <p:spPr>
          <a:xfrm>
            <a:off x="3807778" y="2493328"/>
            <a:ext cx="284162" cy="277812"/>
          </a:xfrm>
          <a:custGeom>
            <a:avLst/>
            <a:gdLst/>
            <a:ahLst/>
            <a:cxnLst/>
            <a:rect l="0" t="0" r="0" b="0"/>
            <a:pathLst>
              <a:path w="76" h="74">
                <a:moveTo>
                  <a:pt x="26" y="29"/>
                </a:moveTo>
                <a:cubicBezTo>
                  <a:pt x="27" y="29"/>
                  <a:pt x="27" y="29"/>
                  <a:pt x="27" y="29"/>
                </a:cubicBezTo>
                <a:cubicBezTo>
                  <a:pt x="73" y="29"/>
                  <a:pt x="73" y="29"/>
                  <a:pt x="73" y="29"/>
                </a:cubicBezTo>
                <a:cubicBezTo>
                  <a:pt x="74" y="29"/>
                  <a:pt x="76" y="31"/>
                  <a:pt x="76" y="32"/>
                </a:cubicBezTo>
                <a:cubicBezTo>
                  <a:pt x="76" y="32"/>
                  <a:pt x="76" y="32"/>
                  <a:pt x="76" y="32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66"/>
                  <a:pt x="74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70"/>
                  <a:pt x="52" y="70"/>
                  <a:pt x="52" y="70"/>
                </a:cubicBezTo>
                <a:cubicBezTo>
                  <a:pt x="61" y="70"/>
                  <a:pt x="61" y="70"/>
                  <a:pt x="61" y="70"/>
                </a:cubicBezTo>
                <a:cubicBezTo>
                  <a:pt x="62" y="70"/>
                  <a:pt x="62" y="71"/>
                  <a:pt x="62" y="72"/>
                </a:cubicBezTo>
                <a:cubicBezTo>
                  <a:pt x="62" y="73"/>
                  <a:pt x="62" y="74"/>
                  <a:pt x="61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8" y="74"/>
                  <a:pt x="37" y="73"/>
                  <a:pt x="37" y="72"/>
                </a:cubicBezTo>
                <a:cubicBezTo>
                  <a:pt x="37" y="71"/>
                  <a:pt x="38" y="70"/>
                  <a:pt x="39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68"/>
                  <a:pt x="47" y="68"/>
                  <a:pt x="47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4" y="66"/>
                  <a:pt x="24" y="65"/>
                </a:cubicBezTo>
                <a:cubicBezTo>
                  <a:pt x="24" y="65"/>
                  <a:pt x="24" y="65"/>
                  <a:pt x="24" y="65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1"/>
                  <a:pt x="25" y="29"/>
                  <a:pt x="26" y="29"/>
                </a:cubicBezTo>
                <a:close/>
                <a:moveTo>
                  <a:pt x="37" y="0"/>
                </a:moveTo>
                <a:cubicBezTo>
                  <a:pt x="37" y="0"/>
                  <a:pt x="37" y="0"/>
                  <a:pt x="37" y="0"/>
                </a:cubicBezTo>
                <a:cubicBezTo>
                  <a:pt x="27" y="0"/>
                  <a:pt x="18" y="4"/>
                  <a:pt x="11" y="10"/>
                </a:cubicBezTo>
                <a:cubicBezTo>
                  <a:pt x="4" y="17"/>
                  <a:pt x="0" y="26"/>
                  <a:pt x="0" y="36"/>
                </a:cubicBezTo>
                <a:cubicBezTo>
                  <a:pt x="0" y="46"/>
                  <a:pt x="4" y="56"/>
                  <a:pt x="11" y="62"/>
                </a:cubicBezTo>
                <a:cubicBezTo>
                  <a:pt x="13" y="64"/>
                  <a:pt x="14" y="65"/>
                  <a:pt x="16" y="66"/>
                </a:cubicBezTo>
                <a:cubicBezTo>
                  <a:pt x="19" y="69"/>
                  <a:pt x="22" y="64"/>
                  <a:pt x="19" y="62"/>
                </a:cubicBezTo>
                <a:cubicBezTo>
                  <a:pt x="12" y="56"/>
                  <a:pt x="7" y="48"/>
                  <a:pt x="6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40"/>
                  <a:pt x="17" y="42"/>
                  <a:pt x="17" y="44"/>
                </a:cubicBezTo>
                <a:cubicBezTo>
                  <a:pt x="17" y="46"/>
                  <a:pt x="21" y="46"/>
                  <a:pt x="21" y="43"/>
                </a:cubicBezTo>
                <a:cubicBezTo>
                  <a:pt x="21" y="43"/>
                  <a:pt x="21" y="43"/>
                  <a:pt x="21" y="43"/>
                </a:cubicBezTo>
                <a:cubicBezTo>
                  <a:pt x="21" y="43"/>
                  <a:pt x="21" y="43"/>
                  <a:pt x="21" y="43"/>
                </a:cubicBezTo>
                <a:cubicBezTo>
                  <a:pt x="20" y="35"/>
                  <a:pt x="20" y="25"/>
                  <a:pt x="23" y="18"/>
                </a:cubicBezTo>
                <a:cubicBezTo>
                  <a:pt x="24" y="18"/>
                  <a:pt x="24" y="18"/>
                  <a:pt x="25" y="18"/>
                </a:cubicBezTo>
                <a:cubicBezTo>
                  <a:pt x="28" y="20"/>
                  <a:pt x="32" y="20"/>
                  <a:pt x="35" y="21"/>
                </a:cubicBezTo>
                <a:cubicBezTo>
                  <a:pt x="35" y="25"/>
                  <a:pt x="35" y="25"/>
                  <a:pt x="35" y="25"/>
                </a:cubicBezTo>
                <a:cubicBezTo>
                  <a:pt x="35" y="27"/>
                  <a:pt x="39" y="27"/>
                  <a:pt x="39" y="25"/>
                </a:cubicBezTo>
                <a:cubicBezTo>
                  <a:pt x="39" y="21"/>
                  <a:pt x="39" y="21"/>
                  <a:pt x="39" y="21"/>
                </a:cubicBezTo>
                <a:cubicBezTo>
                  <a:pt x="43" y="20"/>
                  <a:pt x="46" y="20"/>
                  <a:pt x="50" y="18"/>
                </a:cubicBezTo>
                <a:cubicBezTo>
                  <a:pt x="50" y="18"/>
                  <a:pt x="50" y="18"/>
                  <a:pt x="51" y="18"/>
                </a:cubicBezTo>
                <a:cubicBezTo>
                  <a:pt x="52" y="20"/>
                  <a:pt x="53" y="23"/>
                  <a:pt x="53" y="26"/>
                </a:cubicBezTo>
                <a:cubicBezTo>
                  <a:pt x="54" y="28"/>
                  <a:pt x="57" y="27"/>
                  <a:pt x="56" y="25"/>
                </a:cubicBezTo>
                <a:cubicBezTo>
                  <a:pt x="56" y="22"/>
                  <a:pt x="55" y="19"/>
                  <a:pt x="54" y="16"/>
                </a:cubicBezTo>
                <a:cubicBezTo>
                  <a:pt x="56" y="15"/>
                  <a:pt x="57" y="15"/>
                  <a:pt x="58" y="14"/>
                </a:cubicBezTo>
                <a:cubicBezTo>
                  <a:pt x="59" y="14"/>
                  <a:pt x="59" y="14"/>
                  <a:pt x="59" y="14"/>
                </a:cubicBezTo>
                <a:cubicBezTo>
                  <a:pt x="62" y="17"/>
                  <a:pt x="65" y="21"/>
                  <a:pt x="66" y="25"/>
                </a:cubicBezTo>
                <a:cubicBezTo>
                  <a:pt x="68" y="29"/>
                  <a:pt x="73" y="26"/>
                  <a:pt x="71" y="23"/>
                </a:cubicBezTo>
                <a:cubicBezTo>
                  <a:pt x="70" y="18"/>
                  <a:pt x="67" y="14"/>
                  <a:pt x="63" y="10"/>
                </a:cubicBezTo>
                <a:cubicBezTo>
                  <a:pt x="56" y="4"/>
                  <a:pt x="47" y="0"/>
                  <a:pt x="37" y="0"/>
                </a:cubicBezTo>
                <a:close/>
                <a:moveTo>
                  <a:pt x="56" y="11"/>
                </a:moveTo>
                <a:cubicBezTo>
                  <a:pt x="56" y="11"/>
                  <a:pt x="56" y="11"/>
                  <a:pt x="56" y="11"/>
                </a:cubicBezTo>
                <a:cubicBezTo>
                  <a:pt x="55" y="12"/>
                  <a:pt x="54" y="13"/>
                  <a:pt x="53" y="13"/>
                </a:cubicBezTo>
                <a:cubicBezTo>
                  <a:pt x="52" y="13"/>
                  <a:pt x="52" y="12"/>
                  <a:pt x="52" y="11"/>
                </a:cubicBezTo>
                <a:cubicBezTo>
                  <a:pt x="51" y="10"/>
                  <a:pt x="50" y="9"/>
                  <a:pt x="49" y="8"/>
                </a:cubicBezTo>
                <a:cubicBezTo>
                  <a:pt x="52" y="9"/>
                  <a:pt x="54" y="10"/>
                  <a:pt x="56" y="11"/>
                </a:cubicBezTo>
                <a:close/>
                <a:moveTo>
                  <a:pt x="42" y="6"/>
                </a:moveTo>
                <a:cubicBezTo>
                  <a:pt x="42" y="6"/>
                  <a:pt x="42" y="6"/>
                  <a:pt x="42" y="6"/>
                </a:cubicBezTo>
                <a:cubicBezTo>
                  <a:pt x="45" y="7"/>
                  <a:pt x="47" y="10"/>
                  <a:pt x="49" y="13"/>
                </a:cubicBezTo>
                <a:cubicBezTo>
                  <a:pt x="49" y="14"/>
                  <a:pt x="49" y="14"/>
                  <a:pt x="50" y="15"/>
                </a:cubicBezTo>
                <a:cubicBezTo>
                  <a:pt x="49" y="15"/>
                  <a:pt x="49" y="15"/>
                  <a:pt x="48" y="15"/>
                </a:cubicBezTo>
                <a:cubicBezTo>
                  <a:pt x="45" y="16"/>
                  <a:pt x="42" y="17"/>
                  <a:pt x="39" y="17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1" y="5"/>
                  <a:pt x="42" y="6"/>
                </a:cubicBezTo>
                <a:close/>
                <a:moveTo>
                  <a:pt x="35" y="5"/>
                </a:moveTo>
                <a:cubicBezTo>
                  <a:pt x="35" y="5"/>
                  <a:pt x="35" y="5"/>
                  <a:pt x="35" y="5"/>
                </a:cubicBezTo>
                <a:cubicBezTo>
                  <a:pt x="35" y="17"/>
                  <a:pt x="35" y="17"/>
                  <a:pt x="35" y="17"/>
                </a:cubicBezTo>
                <a:cubicBezTo>
                  <a:pt x="32" y="17"/>
                  <a:pt x="29" y="16"/>
                  <a:pt x="26" y="15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4"/>
                  <a:pt x="25" y="14"/>
                  <a:pt x="25" y="13"/>
                </a:cubicBezTo>
                <a:cubicBezTo>
                  <a:pt x="27" y="10"/>
                  <a:pt x="30" y="7"/>
                  <a:pt x="32" y="6"/>
                </a:cubicBezTo>
                <a:cubicBezTo>
                  <a:pt x="33" y="5"/>
                  <a:pt x="34" y="5"/>
                  <a:pt x="35" y="5"/>
                </a:cubicBezTo>
                <a:close/>
                <a:moveTo>
                  <a:pt x="25" y="8"/>
                </a:moveTo>
                <a:cubicBezTo>
                  <a:pt x="25" y="8"/>
                  <a:pt x="25" y="8"/>
                  <a:pt x="25" y="8"/>
                </a:cubicBezTo>
                <a:cubicBezTo>
                  <a:pt x="24" y="9"/>
                  <a:pt x="23" y="10"/>
                  <a:pt x="22" y="11"/>
                </a:cubicBezTo>
                <a:cubicBezTo>
                  <a:pt x="22" y="12"/>
                  <a:pt x="22" y="13"/>
                  <a:pt x="22" y="13"/>
                </a:cubicBezTo>
                <a:cubicBezTo>
                  <a:pt x="21" y="13"/>
                  <a:pt x="20" y="12"/>
                  <a:pt x="19" y="11"/>
                </a:cubicBezTo>
                <a:cubicBezTo>
                  <a:pt x="21" y="10"/>
                  <a:pt x="23" y="9"/>
                  <a:pt x="25" y="8"/>
                </a:cubicBezTo>
                <a:close/>
                <a:moveTo>
                  <a:pt x="16" y="14"/>
                </a:moveTo>
                <a:cubicBezTo>
                  <a:pt x="16" y="14"/>
                  <a:pt x="16" y="14"/>
                  <a:pt x="16" y="14"/>
                </a:cubicBezTo>
                <a:cubicBezTo>
                  <a:pt x="17" y="15"/>
                  <a:pt x="19" y="15"/>
                  <a:pt x="20" y="16"/>
                </a:cubicBezTo>
                <a:cubicBezTo>
                  <a:pt x="18" y="22"/>
                  <a:pt x="17" y="28"/>
                  <a:pt x="17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27"/>
                  <a:pt x="10" y="20"/>
                  <a:pt x="15" y="14"/>
                </a:cubicBezTo>
                <a:cubicBezTo>
                  <a:pt x="15" y="14"/>
                  <a:pt x="16" y="14"/>
                  <a:pt x="16" y="14"/>
                </a:cubicBezTo>
                <a:close/>
                <a:moveTo>
                  <a:pt x="70" y="35"/>
                </a:moveTo>
                <a:cubicBezTo>
                  <a:pt x="70" y="35"/>
                  <a:pt x="70" y="35"/>
                  <a:pt x="70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62"/>
                  <a:pt x="29" y="62"/>
                  <a:pt x="29" y="62"/>
                </a:cubicBezTo>
                <a:cubicBezTo>
                  <a:pt x="70" y="62"/>
                  <a:pt x="70" y="62"/>
                  <a:pt x="70" y="62"/>
                </a:cubicBezTo>
                <a:cubicBezTo>
                  <a:pt x="70" y="35"/>
                  <a:pt x="70" y="35"/>
                  <a:pt x="70" y="35"/>
                </a:cubicBezTo>
                <a:close/>
              </a:path>
            </a:pathLst>
          </a:custGeom>
          <a:solidFill>
            <a:srgbClr val="35254A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58" name="直接连接符 31757"/>
          <p:cNvSpPr/>
          <p:nvPr/>
        </p:nvSpPr>
        <p:spPr>
          <a:xfrm flipH="1">
            <a:off x="3198178" y="1550353"/>
            <a:ext cx="1008062" cy="0"/>
          </a:xfrm>
          <a:prstGeom prst="line">
            <a:avLst/>
          </a:prstGeom>
          <a:ln w="6350" cap="flat" cmpd="sng">
            <a:solidFill>
              <a:srgbClr val="35254A"/>
            </a:solidFill>
            <a:prstDash val="solid"/>
            <a:headEnd type="none" w="med" len="med"/>
            <a:tailEnd type="oval" w="med" len="med"/>
          </a:ln>
        </p:spPr>
      </p:sp>
      <p:sp>
        <p:nvSpPr>
          <p:cNvPr id="31759" name="矩形 31758"/>
          <p:cNvSpPr/>
          <p:nvPr/>
        </p:nvSpPr>
        <p:spPr>
          <a:xfrm>
            <a:off x="1469390" y="1477328"/>
            <a:ext cx="1512888" cy="7620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>
              <a:buNone/>
            </a:pPr>
            <a:r>
              <a:rPr lang="en-US" sz="1000" b="1" noProof="0" dirty="0" smtClean="0">
                <a:ln>
                  <a:noFill/>
                </a:ln>
                <a:solidFill>
                  <a:srgbClr val="FA7549"/>
                </a:solidFill>
                <a:effectLst/>
                <a:uLnTx/>
                <a:uFillTx/>
                <a:latin typeface="黑体" panose="02010600030101010101" charset="-122"/>
                <a:ea typeface="黑体" panose="02010600030101010101" charset="-122"/>
                <a:cs typeface="Open Sans" pitchFamily="34" charset="0"/>
                <a:sym typeface="+mn-ea"/>
              </a:rPr>
              <a:t>请在此输入您的标题</a:t>
            </a:r>
            <a:endParaRPr kumimoji="0" lang="en-US" sz="1000" b="1" i="0" u="none" strike="noStrike" kern="1200" cap="none" spc="0" normalizeH="0" baseline="0" noProof="0" dirty="0" smtClean="0">
              <a:ln>
                <a:noFill/>
              </a:ln>
              <a:solidFill>
                <a:srgbClr val="FA7549"/>
              </a:solidFill>
              <a:effectLst/>
              <a:uLnTx/>
              <a:uFillTx/>
              <a:latin typeface="黑体" panose="02010600030101010101" charset="-122"/>
              <a:ea typeface="黑体" panose="02010600030101010101" charset="-122"/>
              <a:cs typeface="Open Sans" pitchFamily="34" charset="0"/>
              <a:sym typeface="+mn-ea"/>
            </a:endParaRPr>
          </a:p>
          <a:p>
            <a:pPr lvl="0" algn="r">
              <a:buNone/>
            </a:pPr>
            <a:r>
              <a:rPr sz="8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  <a:sym typeface="+mn-ea"/>
              </a:rPr>
              <a:t>您的内容打在这里，或者通过复制您的文本后，在此框中选择粘贴，并选择只保留文字。您的内容打在这里，或者通过复制您的文本后，在此框中</a:t>
            </a:r>
            <a:r>
              <a:rPr lang="zh-CN" altLang="en-US" sz="7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.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60" name="直接连接符 31759"/>
          <p:cNvSpPr/>
          <p:nvPr/>
        </p:nvSpPr>
        <p:spPr>
          <a:xfrm flipH="1">
            <a:off x="2523490" y="3028315"/>
            <a:ext cx="1008063" cy="0"/>
          </a:xfrm>
          <a:prstGeom prst="line">
            <a:avLst/>
          </a:prstGeom>
          <a:ln w="6350" cap="flat" cmpd="sng">
            <a:solidFill>
              <a:srgbClr val="35254A"/>
            </a:solidFill>
            <a:prstDash val="solid"/>
            <a:headEnd type="none" w="med" len="med"/>
            <a:tailEnd type="oval" w="med" len="med"/>
          </a:ln>
        </p:spPr>
      </p:sp>
      <p:sp>
        <p:nvSpPr>
          <p:cNvPr id="31761" name="矩形 31760"/>
          <p:cNvSpPr/>
          <p:nvPr/>
        </p:nvSpPr>
        <p:spPr>
          <a:xfrm>
            <a:off x="794703" y="2955290"/>
            <a:ext cx="1512887" cy="7620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>
              <a:buNone/>
            </a:pPr>
            <a:r>
              <a:rPr lang="en-US" sz="1000" b="1" noProof="0" dirty="0" smtClean="0">
                <a:ln>
                  <a:noFill/>
                </a:ln>
                <a:solidFill>
                  <a:srgbClr val="FA7549"/>
                </a:solidFill>
                <a:effectLst/>
                <a:uLnTx/>
                <a:uFillTx/>
                <a:latin typeface="黑体" panose="02010600030101010101" charset="-122"/>
                <a:ea typeface="黑体" panose="02010600030101010101" charset="-122"/>
                <a:cs typeface="Open Sans" pitchFamily="34" charset="0"/>
                <a:sym typeface="+mn-ea"/>
              </a:rPr>
              <a:t>请在此输入您的标题</a:t>
            </a:r>
            <a:endParaRPr lang="en-US" altLang="en-US" sz="1000" b="1" dirty="0">
              <a:solidFill>
                <a:srgbClr val="EF654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0" algn="r">
              <a:buNone/>
            </a:pPr>
            <a:r>
              <a:rPr sz="8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  <a:sym typeface="+mn-ea"/>
              </a:rPr>
              <a:t>您的内容打在这里，或者通过复制您的文本后，在此框中选择粘贴，并选择只保留文字。您的内容打在这里，或者通过复制您的文本后，在此框中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.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62" name="直接连接符 31761"/>
          <p:cNvSpPr/>
          <p:nvPr/>
        </p:nvSpPr>
        <p:spPr>
          <a:xfrm>
            <a:off x="5835015" y="2183765"/>
            <a:ext cx="1025525" cy="0"/>
          </a:xfrm>
          <a:prstGeom prst="line">
            <a:avLst/>
          </a:prstGeom>
          <a:ln w="6350" cap="flat" cmpd="sng">
            <a:solidFill>
              <a:srgbClr val="35254A"/>
            </a:solidFill>
            <a:prstDash val="solid"/>
            <a:headEnd type="none" w="med" len="med"/>
            <a:tailEnd type="oval" w="med" len="med"/>
          </a:ln>
        </p:spPr>
      </p:sp>
      <p:sp>
        <p:nvSpPr>
          <p:cNvPr id="31763" name="矩形 31762"/>
          <p:cNvSpPr/>
          <p:nvPr/>
        </p:nvSpPr>
        <p:spPr>
          <a:xfrm>
            <a:off x="7063740" y="2110740"/>
            <a:ext cx="1512888" cy="7620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>
              <a:buNone/>
            </a:pPr>
            <a:r>
              <a:rPr lang="en-US" sz="1000" b="1" noProof="0" dirty="0" smtClean="0">
                <a:ln>
                  <a:noFill/>
                </a:ln>
                <a:solidFill>
                  <a:srgbClr val="FA7549"/>
                </a:solidFill>
                <a:effectLst/>
                <a:uLnTx/>
                <a:uFillTx/>
                <a:latin typeface="黑体" panose="02010600030101010101" charset="-122"/>
                <a:ea typeface="黑体" panose="02010600030101010101" charset="-122"/>
                <a:cs typeface="Open Sans" pitchFamily="34" charset="0"/>
                <a:sym typeface="+mn-ea"/>
              </a:rPr>
              <a:t>请在此输入您的标题</a:t>
            </a:r>
            <a:endParaRPr kumimoji="0" lang="en-US" sz="1000" b="1" i="0" u="none" strike="noStrike" kern="1200" cap="none" spc="0" normalizeH="0" baseline="0" noProof="0" dirty="0" smtClean="0">
              <a:ln>
                <a:noFill/>
              </a:ln>
              <a:solidFill>
                <a:srgbClr val="FA7549"/>
              </a:solidFill>
              <a:effectLst/>
              <a:uLnTx/>
              <a:uFillTx/>
              <a:latin typeface="黑体" panose="02010600030101010101" charset="-122"/>
              <a:ea typeface="黑体" panose="02010600030101010101" charset="-122"/>
              <a:cs typeface="Open Sans" pitchFamily="34" charset="0"/>
              <a:sym typeface="+mn-ea"/>
            </a:endParaRPr>
          </a:p>
          <a:p>
            <a:pPr lvl="0" algn="l">
              <a:buNone/>
            </a:pPr>
            <a:r>
              <a:rPr sz="8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  <a:sym typeface="+mn-ea"/>
              </a:rPr>
              <a:t>您的内容打在这里，或者通过复制您的文本后，在此框中选择粘贴，并选择只保留文字。您的内容打在这里，或者通过复制您的文本后，在此框中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.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64" name="直接连接符 31763"/>
          <p:cNvSpPr/>
          <p:nvPr/>
        </p:nvSpPr>
        <p:spPr>
          <a:xfrm>
            <a:off x="5228590" y="3633153"/>
            <a:ext cx="1025525" cy="0"/>
          </a:xfrm>
          <a:prstGeom prst="line">
            <a:avLst/>
          </a:prstGeom>
          <a:ln w="6350" cap="flat" cmpd="sng">
            <a:solidFill>
              <a:srgbClr val="35254A"/>
            </a:solidFill>
            <a:prstDash val="solid"/>
            <a:headEnd type="none" w="med" len="med"/>
            <a:tailEnd type="oval" w="med" len="med"/>
          </a:ln>
        </p:spPr>
      </p:sp>
      <p:sp>
        <p:nvSpPr>
          <p:cNvPr id="31765" name="矩形 31764"/>
          <p:cNvSpPr/>
          <p:nvPr/>
        </p:nvSpPr>
        <p:spPr>
          <a:xfrm>
            <a:off x="6457315" y="3560128"/>
            <a:ext cx="1512888" cy="7620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>
              <a:buNone/>
            </a:pPr>
            <a:r>
              <a:rPr lang="en-US" sz="1000" b="1" noProof="0" dirty="0" smtClean="0">
                <a:ln>
                  <a:noFill/>
                </a:ln>
                <a:solidFill>
                  <a:srgbClr val="FA7549"/>
                </a:solidFill>
                <a:effectLst/>
                <a:uLnTx/>
                <a:uFillTx/>
                <a:latin typeface="黑体" panose="02010600030101010101" charset="-122"/>
                <a:ea typeface="黑体" panose="02010600030101010101" charset="-122"/>
                <a:cs typeface="Open Sans" pitchFamily="34" charset="0"/>
                <a:sym typeface="+mn-ea"/>
              </a:rPr>
              <a:t>请在此输入您的标题</a:t>
            </a:r>
            <a:endParaRPr kumimoji="0" lang="en-US" sz="1000" b="1" i="0" u="none" strike="noStrike" kern="1200" cap="none" spc="0" normalizeH="0" baseline="0" noProof="0" dirty="0" smtClean="0">
              <a:ln>
                <a:noFill/>
              </a:ln>
              <a:solidFill>
                <a:srgbClr val="FA7549"/>
              </a:solidFill>
              <a:effectLst/>
              <a:uLnTx/>
              <a:uFillTx/>
              <a:latin typeface="黑体" panose="02010600030101010101" charset="-122"/>
              <a:ea typeface="黑体" panose="02010600030101010101" charset="-122"/>
              <a:cs typeface="Open Sans" pitchFamily="34" charset="0"/>
              <a:sym typeface="+mn-ea"/>
            </a:endParaRPr>
          </a:p>
          <a:p>
            <a:pPr lvl="0" algn="l">
              <a:buNone/>
            </a:pPr>
            <a:r>
              <a:rPr sz="80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0030101010101" charset="-122"/>
                <a:ea typeface="黑体" panose="02010600030101010101" charset="-122"/>
                <a:sym typeface="+mn-ea"/>
              </a:rPr>
              <a:t>您的内容打在这里，或者通过复制您的文本后，在此框中选择粘贴，并选择只保留文字。您的内容打在这里，或者通过复制您的文本后，在此框中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.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81" name="组合 380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382" name="等腰三角形 381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83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23850" y="225241"/>
            <a:ext cx="2480310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2000" b="1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64490" y="531628"/>
            <a:ext cx="145288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000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</a:rPr>
              <a:t>YOUR OTHER TEXT HERE</a:t>
            </a:r>
          </a:p>
        </p:txBody>
      </p:sp>
      <p:grpSp>
        <p:nvGrpSpPr>
          <p:cNvPr id="10" name="Group 9"/>
          <p:cNvGrpSpPr/>
          <p:nvPr/>
        </p:nvGrpSpPr>
        <p:grpSpPr bwMode="auto">
          <a:xfrm>
            <a:off x="0" y="299853"/>
            <a:ext cx="323850" cy="431800"/>
            <a:chOff x="0" y="0"/>
            <a:chExt cx="204" cy="318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58" y="0"/>
              <a:ext cx="46" cy="318"/>
            </a:xfrm>
            <a:prstGeom prst="rect">
              <a:avLst/>
            </a:prstGeom>
            <a:solidFill>
              <a:srgbClr val="F395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158" cy="318"/>
            </a:xfrm>
            <a:prstGeom prst="rect">
              <a:avLst/>
            </a:prstGeom>
            <a:solidFill>
              <a:srgbClr val="35254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3" grpId="0" animBg="1"/>
      <p:bldP spid="31754" grpId="0" animBg="1"/>
      <p:bldP spid="31755" grpId="0" animBg="1"/>
      <p:bldP spid="31756" grpId="0" animBg="1"/>
      <p:bldP spid="31757" grpId="0" animBg="1"/>
      <p:bldP spid="31759" grpId="0"/>
      <p:bldP spid="31761" grpId="0"/>
      <p:bldP spid="31763" grpId="0"/>
      <p:bldP spid="31765" grpId="0"/>
      <p:bldP spid="4" grpId="0" bldLvl="0" animBg="1"/>
      <p:bldP spid="9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499225" y="0"/>
            <a:ext cx="2644775" cy="5143500"/>
          </a:xfrm>
          <a:prstGeom prst="rect">
            <a:avLst/>
          </a:prstGeom>
          <a:solidFill>
            <a:srgbClr val="352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29" name="图表 28"/>
          <p:cNvGraphicFramePr/>
          <p:nvPr/>
        </p:nvGraphicFramePr>
        <p:xfrm>
          <a:off x="1006475" y="1689100"/>
          <a:ext cx="5454650" cy="2732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矩形 1"/>
          <p:cNvSpPr/>
          <p:nvPr/>
        </p:nvSpPr>
        <p:spPr>
          <a:xfrm>
            <a:off x="6499225" y="-12700"/>
            <a:ext cx="2644775" cy="5143500"/>
          </a:xfrm>
          <a:prstGeom prst="rect">
            <a:avLst/>
          </a:prstGeom>
          <a:blipFill>
            <a:blip r:embed="rId4" cstate="email">
              <a:alphaModFix amt="1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4" name="等腰三角形 3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23850" y="225241"/>
            <a:ext cx="2480310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2000" b="1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64490" y="531628"/>
            <a:ext cx="145288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000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</a:rPr>
              <a:t>YOUR OTHER TEXT HERE</a:t>
            </a:r>
          </a:p>
        </p:txBody>
      </p:sp>
      <p:grpSp>
        <p:nvGrpSpPr>
          <p:cNvPr id="10" name="Group 9"/>
          <p:cNvGrpSpPr/>
          <p:nvPr/>
        </p:nvGrpSpPr>
        <p:grpSpPr bwMode="auto">
          <a:xfrm>
            <a:off x="0" y="299853"/>
            <a:ext cx="323850" cy="431800"/>
            <a:chOff x="0" y="0"/>
            <a:chExt cx="204" cy="318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58" y="0"/>
              <a:ext cx="46" cy="318"/>
            </a:xfrm>
            <a:prstGeom prst="rect">
              <a:avLst/>
            </a:prstGeom>
            <a:solidFill>
              <a:srgbClr val="F395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158" cy="318"/>
            </a:xfrm>
            <a:prstGeom prst="rect">
              <a:avLst/>
            </a:prstGeom>
            <a:solidFill>
              <a:srgbClr val="35254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7" grpId="0" bldLvl="0" animBg="1"/>
      <p:bldP spid="9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1092835" y="911225"/>
            <a:ext cx="7165340" cy="3526155"/>
            <a:chOff x="776287" y="706437"/>
            <a:chExt cx="7658101" cy="3768726"/>
          </a:xfrm>
          <a:solidFill>
            <a:schemeClr val="bg1">
              <a:alpha val="6000"/>
            </a:schemeClr>
          </a:solidFill>
        </p:grpSpPr>
        <p:sp>
          <p:nvSpPr>
            <p:cNvPr id="34" name="Freeform 10"/>
            <p:cNvSpPr/>
            <p:nvPr/>
          </p:nvSpPr>
          <p:spPr bwMode="auto">
            <a:xfrm>
              <a:off x="5540375" y="830262"/>
              <a:ext cx="55563" cy="30163"/>
            </a:xfrm>
            <a:custGeom>
              <a:avLst/>
              <a:gdLst>
                <a:gd name="T0" fmla="*/ 8 w 15"/>
                <a:gd name="T1" fmla="*/ 0 h 8"/>
                <a:gd name="T2" fmla="*/ 9 w 15"/>
                <a:gd name="T3" fmla="*/ 1 h 8"/>
                <a:gd name="T4" fmla="*/ 12 w 15"/>
                <a:gd name="T5" fmla="*/ 7 h 8"/>
                <a:gd name="T6" fmla="*/ 5 w 15"/>
                <a:gd name="T7" fmla="*/ 4 h 8"/>
                <a:gd name="T8" fmla="*/ 8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8" y="0"/>
                  </a:moveTo>
                  <a:cubicBezTo>
                    <a:pt x="9" y="0"/>
                    <a:pt x="9" y="0"/>
                    <a:pt x="9" y="1"/>
                  </a:cubicBezTo>
                  <a:cubicBezTo>
                    <a:pt x="10" y="4"/>
                    <a:pt x="15" y="4"/>
                    <a:pt x="12" y="7"/>
                  </a:cubicBezTo>
                  <a:cubicBezTo>
                    <a:pt x="8" y="8"/>
                    <a:pt x="10" y="2"/>
                    <a:pt x="5" y="4"/>
                  </a:cubicBezTo>
                  <a:cubicBezTo>
                    <a:pt x="0" y="2"/>
                    <a:pt x="11" y="4"/>
                    <a:pt x="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>
              <a:off x="6342062" y="830262"/>
              <a:ext cx="109538" cy="55563"/>
            </a:xfrm>
            <a:custGeom>
              <a:avLst/>
              <a:gdLst>
                <a:gd name="T0" fmla="*/ 28 w 29"/>
                <a:gd name="T1" fmla="*/ 11 h 15"/>
                <a:gd name="T2" fmla="*/ 17 w 29"/>
                <a:gd name="T3" fmla="*/ 14 h 15"/>
                <a:gd name="T4" fmla="*/ 3 w 29"/>
                <a:gd name="T5" fmla="*/ 14 h 15"/>
                <a:gd name="T6" fmla="*/ 0 w 29"/>
                <a:gd name="T7" fmla="*/ 11 h 15"/>
                <a:gd name="T8" fmla="*/ 22 w 29"/>
                <a:gd name="T9" fmla="*/ 0 h 15"/>
                <a:gd name="T10" fmla="*/ 27 w 29"/>
                <a:gd name="T11" fmla="*/ 3 h 15"/>
                <a:gd name="T12" fmla="*/ 24 w 29"/>
                <a:gd name="T13" fmla="*/ 4 h 15"/>
                <a:gd name="T14" fmla="*/ 28 w 29"/>
                <a:gd name="T1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5">
                  <a:moveTo>
                    <a:pt x="28" y="11"/>
                  </a:moveTo>
                  <a:cubicBezTo>
                    <a:pt x="24" y="11"/>
                    <a:pt x="17" y="9"/>
                    <a:pt x="17" y="14"/>
                  </a:cubicBezTo>
                  <a:cubicBezTo>
                    <a:pt x="14" y="12"/>
                    <a:pt x="9" y="15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3" y="3"/>
                    <a:pt x="11" y="0"/>
                    <a:pt x="22" y="0"/>
                  </a:cubicBezTo>
                  <a:cubicBezTo>
                    <a:pt x="21" y="4"/>
                    <a:pt x="26" y="1"/>
                    <a:pt x="27" y="3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3" y="6"/>
                    <a:pt x="29" y="5"/>
                    <a:pt x="28" y="1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5711825" y="833437"/>
              <a:ext cx="57150" cy="33338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1 w 15"/>
                <a:gd name="T7" fmla="*/ 4 h 9"/>
                <a:gd name="T8" fmla="*/ 9 w 15"/>
                <a:gd name="T9" fmla="*/ 4 h 9"/>
                <a:gd name="T10" fmla="*/ 15 w 15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15" y="2"/>
                  </a:moveTo>
                  <a:cubicBezTo>
                    <a:pt x="14" y="3"/>
                    <a:pt x="13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6" y="7"/>
                    <a:pt x="0" y="9"/>
                    <a:pt x="1" y="4"/>
                  </a:cubicBezTo>
                  <a:cubicBezTo>
                    <a:pt x="5" y="5"/>
                    <a:pt x="6" y="1"/>
                    <a:pt x="9" y="4"/>
                  </a:cubicBezTo>
                  <a:cubicBezTo>
                    <a:pt x="12" y="4"/>
                    <a:pt x="11" y="0"/>
                    <a:pt x="1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13"/>
            <p:cNvSpPr/>
            <p:nvPr/>
          </p:nvSpPr>
          <p:spPr bwMode="auto">
            <a:xfrm>
              <a:off x="5375275" y="849312"/>
              <a:ext cx="71438" cy="36513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5 h 10"/>
                <a:gd name="T4" fmla="*/ 11 w 19"/>
                <a:gd name="T5" fmla="*/ 9 h 10"/>
                <a:gd name="T6" fmla="*/ 8 w 19"/>
                <a:gd name="T7" fmla="*/ 6 h 10"/>
                <a:gd name="T8" fmla="*/ 4 w 19"/>
                <a:gd name="T9" fmla="*/ 7 h 10"/>
                <a:gd name="T10" fmla="*/ 1 w 19"/>
                <a:gd name="T11" fmla="*/ 5 h 10"/>
                <a:gd name="T12" fmla="*/ 8 w 19"/>
                <a:gd name="T13" fmla="*/ 3 h 10"/>
                <a:gd name="T14" fmla="*/ 8 w 19"/>
                <a:gd name="T15" fmla="*/ 2 h 10"/>
                <a:gd name="T16" fmla="*/ 18 w 1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8" y="0"/>
                  </a:moveTo>
                  <a:cubicBezTo>
                    <a:pt x="19" y="4"/>
                    <a:pt x="15" y="2"/>
                    <a:pt x="15" y="5"/>
                  </a:cubicBezTo>
                  <a:cubicBezTo>
                    <a:pt x="15" y="5"/>
                    <a:pt x="13" y="8"/>
                    <a:pt x="11" y="9"/>
                  </a:cubicBezTo>
                  <a:cubicBezTo>
                    <a:pt x="8" y="10"/>
                    <a:pt x="9" y="6"/>
                    <a:pt x="8" y="6"/>
                  </a:cubicBezTo>
                  <a:cubicBezTo>
                    <a:pt x="8" y="6"/>
                    <a:pt x="6" y="8"/>
                    <a:pt x="4" y="7"/>
                  </a:cubicBezTo>
                  <a:cubicBezTo>
                    <a:pt x="3" y="7"/>
                    <a:pt x="3" y="4"/>
                    <a:pt x="1" y="5"/>
                  </a:cubicBezTo>
                  <a:cubicBezTo>
                    <a:pt x="0" y="1"/>
                    <a:pt x="7" y="5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12" y="1"/>
                    <a:pt x="13" y="1"/>
                    <a:pt x="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14"/>
            <p:cNvSpPr/>
            <p:nvPr/>
          </p:nvSpPr>
          <p:spPr bwMode="auto">
            <a:xfrm>
              <a:off x="5648325" y="849312"/>
              <a:ext cx="57150" cy="17463"/>
            </a:xfrm>
            <a:custGeom>
              <a:avLst/>
              <a:gdLst>
                <a:gd name="T0" fmla="*/ 14 w 15"/>
                <a:gd name="T1" fmla="*/ 5 h 5"/>
                <a:gd name="T2" fmla="*/ 3 w 15"/>
                <a:gd name="T3" fmla="*/ 5 h 5"/>
                <a:gd name="T4" fmla="*/ 7 w 15"/>
                <a:gd name="T5" fmla="*/ 0 h 5"/>
                <a:gd name="T6" fmla="*/ 14 w 1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4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7" y="4"/>
                    <a:pt x="7" y="0"/>
                  </a:cubicBezTo>
                  <a:cubicBezTo>
                    <a:pt x="8" y="3"/>
                    <a:pt x="15" y="0"/>
                    <a:pt x="1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15"/>
            <p:cNvSpPr/>
            <p:nvPr/>
          </p:nvSpPr>
          <p:spPr bwMode="auto">
            <a:xfrm>
              <a:off x="5568950" y="871537"/>
              <a:ext cx="68263" cy="25400"/>
            </a:xfrm>
            <a:custGeom>
              <a:avLst/>
              <a:gdLst>
                <a:gd name="T0" fmla="*/ 12 w 18"/>
                <a:gd name="T1" fmla="*/ 0 h 7"/>
                <a:gd name="T2" fmla="*/ 12 w 18"/>
                <a:gd name="T3" fmla="*/ 6 h 7"/>
                <a:gd name="T4" fmla="*/ 0 w 18"/>
                <a:gd name="T5" fmla="*/ 4 h 7"/>
                <a:gd name="T6" fmla="*/ 12 w 1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18" y="2"/>
                    <a:pt x="12" y="2"/>
                    <a:pt x="12" y="6"/>
                  </a:cubicBezTo>
                  <a:cubicBezTo>
                    <a:pt x="8" y="5"/>
                    <a:pt x="2" y="7"/>
                    <a:pt x="0" y="4"/>
                  </a:cubicBezTo>
                  <a:cubicBezTo>
                    <a:pt x="2" y="1"/>
                    <a:pt x="10" y="3"/>
                    <a:pt x="1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16"/>
            <p:cNvSpPr/>
            <p:nvPr/>
          </p:nvSpPr>
          <p:spPr bwMode="auto">
            <a:xfrm>
              <a:off x="2220912" y="893762"/>
              <a:ext cx="30163" cy="19050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5 h 5"/>
                <a:gd name="T4" fmla="*/ 0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5" y="0"/>
                    <a:pt x="8" y="0"/>
                    <a:pt x="8" y="5"/>
                  </a:cubicBezTo>
                  <a:cubicBezTo>
                    <a:pt x="5" y="3"/>
                    <a:pt x="0" y="4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17"/>
            <p:cNvSpPr/>
            <p:nvPr/>
          </p:nvSpPr>
          <p:spPr bwMode="auto">
            <a:xfrm>
              <a:off x="6380162" y="890587"/>
              <a:ext cx="123825" cy="58738"/>
            </a:xfrm>
            <a:custGeom>
              <a:avLst/>
              <a:gdLst>
                <a:gd name="T0" fmla="*/ 29 w 33"/>
                <a:gd name="T1" fmla="*/ 3 h 16"/>
                <a:gd name="T2" fmla="*/ 32 w 33"/>
                <a:gd name="T3" fmla="*/ 10 h 16"/>
                <a:gd name="T4" fmla="*/ 18 w 33"/>
                <a:gd name="T5" fmla="*/ 15 h 16"/>
                <a:gd name="T6" fmla="*/ 15 w 33"/>
                <a:gd name="T7" fmla="*/ 13 h 16"/>
                <a:gd name="T8" fmla="*/ 10 w 33"/>
                <a:gd name="T9" fmla="*/ 13 h 16"/>
                <a:gd name="T10" fmla="*/ 10 w 33"/>
                <a:gd name="T11" fmla="*/ 10 h 16"/>
                <a:gd name="T12" fmla="*/ 5 w 33"/>
                <a:gd name="T13" fmla="*/ 12 h 16"/>
                <a:gd name="T14" fmla="*/ 7 w 33"/>
                <a:gd name="T15" fmla="*/ 9 h 16"/>
                <a:gd name="T16" fmla="*/ 1 w 33"/>
                <a:gd name="T17" fmla="*/ 8 h 16"/>
                <a:gd name="T18" fmla="*/ 4 w 33"/>
                <a:gd name="T19" fmla="*/ 5 h 16"/>
                <a:gd name="T20" fmla="*/ 8 w 33"/>
                <a:gd name="T21" fmla="*/ 2 h 16"/>
                <a:gd name="T22" fmla="*/ 21 w 33"/>
                <a:gd name="T23" fmla="*/ 1 h 16"/>
                <a:gd name="T24" fmla="*/ 21 w 33"/>
                <a:gd name="T25" fmla="*/ 3 h 16"/>
                <a:gd name="T26" fmla="*/ 29 w 33"/>
                <a:gd name="T27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6">
                  <a:moveTo>
                    <a:pt x="29" y="3"/>
                  </a:moveTo>
                  <a:cubicBezTo>
                    <a:pt x="28" y="8"/>
                    <a:pt x="24" y="11"/>
                    <a:pt x="32" y="10"/>
                  </a:cubicBezTo>
                  <a:cubicBezTo>
                    <a:pt x="33" y="16"/>
                    <a:pt x="23" y="15"/>
                    <a:pt x="18" y="15"/>
                  </a:cubicBezTo>
                  <a:cubicBezTo>
                    <a:pt x="16" y="14"/>
                    <a:pt x="16" y="14"/>
                    <a:pt x="15" y="13"/>
                  </a:cubicBezTo>
                  <a:cubicBezTo>
                    <a:pt x="12" y="11"/>
                    <a:pt x="13" y="15"/>
                    <a:pt x="10" y="13"/>
                  </a:cubicBezTo>
                  <a:cubicBezTo>
                    <a:pt x="9" y="13"/>
                    <a:pt x="10" y="11"/>
                    <a:pt x="10" y="10"/>
                  </a:cubicBezTo>
                  <a:cubicBezTo>
                    <a:pt x="9" y="10"/>
                    <a:pt x="7" y="13"/>
                    <a:pt x="5" y="12"/>
                  </a:cubicBezTo>
                  <a:cubicBezTo>
                    <a:pt x="5" y="12"/>
                    <a:pt x="7" y="10"/>
                    <a:pt x="7" y="9"/>
                  </a:cubicBezTo>
                  <a:cubicBezTo>
                    <a:pt x="6" y="8"/>
                    <a:pt x="0" y="11"/>
                    <a:pt x="1" y="8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3"/>
                    <a:pt x="5" y="3"/>
                    <a:pt x="8" y="2"/>
                  </a:cubicBezTo>
                  <a:cubicBezTo>
                    <a:pt x="9" y="2"/>
                    <a:pt x="15" y="0"/>
                    <a:pt x="21" y="1"/>
                  </a:cubicBezTo>
                  <a:cubicBezTo>
                    <a:pt x="21" y="1"/>
                    <a:pt x="21" y="3"/>
                    <a:pt x="21" y="3"/>
                  </a:cubicBezTo>
                  <a:cubicBezTo>
                    <a:pt x="23" y="5"/>
                    <a:pt x="28" y="2"/>
                    <a:pt x="29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18"/>
            <p:cNvSpPr/>
            <p:nvPr/>
          </p:nvSpPr>
          <p:spPr bwMode="auto">
            <a:xfrm>
              <a:off x="6330950" y="890587"/>
              <a:ext cx="49213" cy="33338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3" y="0"/>
                    <a:pt x="9" y="3"/>
                    <a:pt x="13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19"/>
            <p:cNvSpPr/>
            <p:nvPr/>
          </p:nvSpPr>
          <p:spPr bwMode="auto">
            <a:xfrm>
              <a:off x="2111375" y="927100"/>
              <a:ext cx="123825" cy="68263"/>
            </a:xfrm>
            <a:custGeom>
              <a:avLst/>
              <a:gdLst>
                <a:gd name="T0" fmla="*/ 24 w 33"/>
                <a:gd name="T1" fmla="*/ 5 h 18"/>
                <a:gd name="T2" fmla="*/ 28 w 33"/>
                <a:gd name="T3" fmla="*/ 10 h 18"/>
                <a:gd name="T4" fmla="*/ 32 w 33"/>
                <a:gd name="T5" fmla="*/ 17 h 18"/>
                <a:gd name="T6" fmla="*/ 28 w 33"/>
                <a:gd name="T7" fmla="*/ 17 h 18"/>
                <a:gd name="T8" fmla="*/ 28 w 33"/>
                <a:gd name="T9" fmla="*/ 15 h 18"/>
                <a:gd name="T10" fmla="*/ 25 w 33"/>
                <a:gd name="T11" fmla="*/ 13 h 18"/>
                <a:gd name="T12" fmla="*/ 7 w 33"/>
                <a:gd name="T13" fmla="*/ 12 h 18"/>
                <a:gd name="T14" fmla="*/ 11 w 33"/>
                <a:gd name="T15" fmla="*/ 9 h 18"/>
                <a:gd name="T16" fmla="*/ 8 w 33"/>
                <a:gd name="T17" fmla="*/ 6 h 18"/>
                <a:gd name="T18" fmla="*/ 0 w 33"/>
                <a:gd name="T19" fmla="*/ 2 h 18"/>
                <a:gd name="T20" fmla="*/ 11 w 33"/>
                <a:gd name="T21" fmla="*/ 2 h 18"/>
                <a:gd name="T22" fmla="*/ 14 w 33"/>
                <a:gd name="T23" fmla="*/ 5 h 18"/>
                <a:gd name="T24" fmla="*/ 20 w 33"/>
                <a:gd name="T25" fmla="*/ 5 h 18"/>
                <a:gd name="T26" fmla="*/ 24 w 33"/>
                <a:gd name="T2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8">
                  <a:moveTo>
                    <a:pt x="24" y="5"/>
                  </a:moveTo>
                  <a:cubicBezTo>
                    <a:pt x="26" y="6"/>
                    <a:pt x="27" y="8"/>
                    <a:pt x="28" y="10"/>
                  </a:cubicBezTo>
                  <a:cubicBezTo>
                    <a:pt x="30" y="12"/>
                    <a:pt x="33" y="14"/>
                    <a:pt x="32" y="17"/>
                  </a:cubicBezTo>
                  <a:cubicBezTo>
                    <a:pt x="32" y="17"/>
                    <a:pt x="29" y="18"/>
                    <a:pt x="28" y="17"/>
                  </a:cubicBezTo>
                  <a:cubicBezTo>
                    <a:pt x="28" y="17"/>
                    <a:pt x="29" y="15"/>
                    <a:pt x="28" y="15"/>
                  </a:cubicBezTo>
                  <a:cubicBezTo>
                    <a:pt x="28" y="14"/>
                    <a:pt x="24" y="17"/>
                    <a:pt x="25" y="13"/>
                  </a:cubicBezTo>
                  <a:cubicBezTo>
                    <a:pt x="17" y="13"/>
                    <a:pt x="12" y="13"/>
                    <a:pt x="7" y="12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1" y="7"/>
                    <a:pt x="8" y="8"/>
                    <a:pt x="8" y="6"/>
                  </a:cubicBezTo>
                  <a:cubicBezTo>
                    <a:pt x="3" y="4"/>
                    <a:pt x="1" y="8"/>
                    <a:pt x="0" y="2"/>
                  </a:cubicBezTo>
                  <a:cubicBezTo>
                    <a:pt x="3" y="0"/>
                    <a:pt x="8" y="1"/>
                    <a:pt x="11" y="2"/>
                  </a:cubicBezTo>
                  <a:cubicBezTo>
                    <a:pt x="13" y="2"/>
                    <a:pt x="14" y="2"/>
                    <a:pt x="14" y="5"/>
                  </a:cubicBezTo>
                  <a:cubicBezTo>
                    <a:pt x="16" y="6"/>
                    <a:pt x="20" y="0"/>
                    <a:pt x="20" y="5"/>
                  </a:cubicBezTo>
                  <a:cubicBezTo>
                    <a:pt x="20" y="6"/>
                    <a:pt x="24" y="7"/>
                    <a:pt x="2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20"/>
            <p:cNvSpPr/>
            <p:nvPr/>
          </p:nvSpPr>
          <p:spPr bwMode="auto">
            <a:xfrm>
              <a:off x="6507162" y="927100"/>
              <a:ext cx="123825" cy="63500"/>
            </a:xfrm>
            <a:custGeom>
              <a:avLst/>
              <a:gdLst>
                <a:gd name="T0" fmla="*/ 13 w 33"/>
                <a:gd name="T1" fmla="*/ 0 h 17"/>
                <a:gd name="T2" fmla="*/ 19 w 33"/>
                <a:gd name="T3" fmla="*/ 5 h 17"/>
                <a:gd name="T4" fmla="*/ 20 w 33"/>
                <a:gd name="T5" fmla="*/ 2 h 17"/>
                <a:gd name="T6" fmla="*/ 23 w 33"/>
                <a:gd name="T7" fmla="*/ 5 h 17"/>
                <a:gd name="T8" fmla="*/ 26 w 33"/>
                <a:gd name="T9" fmla="*/ 5 h 17"/>
                <a:gd name="T10" fmla="*/ 26 w 33"/>
                <a:gd name="T11" fmla="*/ 6 h 17"/>
                <a:gd name="T12" fmla="*/ 32 w 33"/>
                <a:gd name="T13" fmla="*/ 7 h 17"/>
                <a:gd name="T14" fmla="*/ 22 w 33"/>
                <a:gd name="T15" fmla="*/ 10 h 17"/>
                <a:gd name="T16" fmla="*/ 20 w 33"/>
                <a:gd name="T17" fmla="*/ 13 h 17"/>
                <a:gd name="T18" fmla="*/ 8 w 33"/>
                <a:gd name="T19" fmla="*/ 13 h 17"/>
                <a:gd name="T20" fmla="*/ 6 w 33"/>
                <a:gd name="T21" fmla="*/ 16 h 17"/>
                <a:gd name="T22" fmla="*/ 1 w 33"/>
                <a:gd name="T23" fmla="*/ 15 h 17"/>
                <a:gd name="T24" fmla="*/ 1 w 33"/>
                <a:gd name="T25" fmla="*/ 10 h 17"/>
                <a:gd name="T26" fmla="*/ 4 w 33"/>
                <a:gd name="T27" fmla="*/ 10 h 17"/>
                <a:gd name="T28" fmla="*/ 5 w 33"/>
                <a:gd name="T29" fmla="*/ 6 h 17"/>
                <a:gd name="T30" fmla="*/ 8 w 33"/>
                <a:gd name="T31" fmla="*/ 6 h 17"/>
                <a:gd name="T32" fmla="*/ 13 w 33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7">
                  <a:moveTo>
                    <a:pt x="13" y="0"/>
                  </a:moveTo>
                  <a:cubicBezTo>
                    <a:pt x="14" y="3"/>
                    <a:pt x="20" y="0"/>
                    <a:pt x="19" y="5"/>
                  </a:cubicBezTo>
                  <a:cubicBezTo>
                    <a:pt x="20" y="6"/>
                    <a:pt x="20" y="2"/>
                    <a:pt x="20" y="2"/>
                  </a:cubicBezTo>
                  <a:cubicBezTo>
                    <a:pt x="22" y="2"/>
                    <a:pt x="22" y="4"/>
                    <a:pt x="23" y="5"/>
                  </a:cubicBezTo>
                  <a:cubicBezTo>
                    <a:pt x="24" y="5"/>
                    <a:pt x="26" y="4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8" y="7"/>
                    <a:pt x="32" y="5"/>
                    <a:pt x="32" y="7"/>
                  </a:cubicBezTo>
                  <a:cubicBezTo>
                    <a:pt x="33" y="13"/>
                    <a:pt x="25" y="9"/>
                    <a:pt x="22" y="10"/>
                  </a:cubicBezTo>
                  <a:cubicBezTo>
                    <a:pt x="20" y="10"/>
                    <a:pt x="21" y="13"/>
                    <a:pt x="20" y="13"/>
                  </a:cubicBezTo>
                  <a:cubicBezTo>
                    <a:pt x="17" y="15"/>
                    <a:pt x="9" y="14"/>
                    <a:pt x="8" y="13"/>
                  </a:cubicBezTo>
                  <a:cubicBezTo>
                    <a:pt x="6" y="13"/>
                    <a:pt x="7" y="15"/>
                    <a:pt x="6" y="16"/>
                  </a:cubicBezTo>
                  <a:cubicBezTo>
                    <a:pt x="4" y="13"/>
                    <a:pt x="4" y="17"/>
                    <a:pt x="1" y="15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1" y="10"/>
                    <a:pt x="3" y="11"/>
                    <a:pt x="4" y="10"/>
                  </a:cubicBezTo>
                  <a:cubicBezTo>
                    <a:pt x="5" y="9"/>
                    <a:pt x="4" y="7"/>
                    <a:pt x="5" y="6"/>
                  </a:cubicBezTo>
                  <a:cubicBezTo>
                    <a:pt x="5" y="6"/>
                    <a:pt x="7" y="7"/>
                    <a:pt x="8" y="6"/>
                  </a:cubicBezTo>
                  <a:cubicBezTo>
                    <a:pt x="9" y="4"/>
                    <a:pt x="12" y="3"/>
                    <a:pt x="13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21"/>
            <p:cNvSpPr/>
            <p:nvPr/>
          </p:nvSpPr>
          <p:spPr bwMode="auto">
            <a:xfrm>
              <a:off x="1893887" y="973137"/>
              <a:ext cx="23813" cy="36513"/>
            </a:xfrm>
            <a:custGeom>
              <a:avLst/>
              <a:gdLst>
                <a:gd name="T0" fmla="*/ 6 w 6"/>
                <a:gd name="T1" fmla="*/ 5 h 10"/>
                <a:gd name="T2" fmla="*/ 6 w 6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10"/>
                    <a:pt x="0" y="0"/>
                    <a:pt x="6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22"/>
            <p:cNvSpPr/>
            <p:nvPr/>
          </p:nvSpPr>
          <p:spPr bwMode="auto">
            <a:xfrm>
              <a:off x="1943100" y="979487"/>
              <a:ext cx="68263" cy="41275"/>
            </a:xfrm>
            <a:custGeom>
              <a:avLst/>
              <a:gdLst>
                <a:gd name="T0" fmla="*/ 17 w 18"/>
                <a:gd name="T1" fmla="*/ 3 h 11"/>
                <a:gd name="T2" fmla="*/ 4 w 18"/>
                <a:gd name="T3" fmla="*/ 10 h 11"/>
                <a:gd name="T4" fmla="*/ 0 w 18"/>
                <a:gd name="T5" fmla="*/ 6 h 11"/>
                <a:gd name="T6" fmla="*/ 9 w 18"/>
                <a:gd name="T7" fmla="*/ 3 h 11"/>
                <a:gd name="T8" fmla="*/ 17 w 18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7" y="3"/>
                  </a:moveTo>
                  <a:cubicBezTo>
                    <a:pt x="18" y="11"/>
                    <a:pt x="8" y="7"/>
                    <a:pt x="4" y="10"/>
                  </a:cubicBezTo>
                  <a:cubicBezTo>
                    <a:pt x="2" y="10"/>
                    <a:pt x="3" y="6"/>
                    <a:pt x="0" y="6"/>
                  </a:cubicBezTo>
                  <a:cubicBezTo>
                    <a:pt x="1" y="2"/>
                    <a:pt x="8" y="7"/>
                    <a:pt x="9" y="3"/>
                  </a:cubicBezTo>
                  <a:cubicBezTo>
                    <a:pt x="9" y="0"/>
                    <a:pt x="12" y="5"/>
                    <a:pt x="17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23"/>
            <p:cNvSpPr/>
            <p:nvPr/>
          </p:nvSpPr>
          <p:spPr bwMode="auto">
            <a:xfrm>
              <a:off x="2317750" y="987425"/>
              <a:ext cx="60325" cy="30163"/>
            </a:xfrm>
            <a:custGeom>
              <a:avLst/>
              <a:gdLst>
                <a:gd name="T0" fmla="*/ 14 w 16"/>
                <a:gd name="T1" fmla="*/ 3 h 8"/>
                <a:gd name="T2" fmla="*/ 14 w 16"/>
                <a:gd name="T3" fmla="*/ 5 h 8"/>
                <a:gd name="T4" fmla="*/ 10 w 16"/>
                <a:gd name="T5" fmla="*/ 7 h 8"/>
                <a:gd name="T6" fmla="*/ 8 w 16"/>
                <a:gd name="T7" fmla="*/ 8 h 8"/>
                <a:gd name="T8" fmla="*/ 4 w 16"/>
                <a:gd name="T9" fmla="*/ 7 h 8"/>
                <a:gd name="T10" fmla="*/ 3 w 16"/>
                <a:gd name="T11" fmla="*/ 8 h 8"/>
                <a:gd name="T12" fmla="*/ 1 w 16"/>
                <a:gd name="T13" fmla="*/ 7 h 8"/>
                <a:gd name="T14" fmla="*/ 14 w 16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">
                  <a:moveTo>
                    <a:pt x="14" y="3"/>
                  </a:moveTo>
                  <a:cubicBezTo>
                    <a:pt x="16" y="4"/>
                    <a:pt x="15" y="5"/>
                    <a:pt x="14" y="5"/>
                  </a:cubicBezTo>
                  <a:cubicBezTo>
                    <a:pt x="13" y="7"/>
                    <a:pt x="12" y="6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8"/>
                    <a:pt x="6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0" y="0"/>
                    <a:pt x="13" y="7"/>
                    <a:pt x="14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24"/>
            <p:cNvSpPr/>
            <p:nvPr/>
          </p:nvSpPr>
          <p:spPr bwMode="auto">
            <a:xfrm>
              <a:off x="2097087" y="1001712"/>
              <a:ext cx="33338" cy="19050"/>
            </a:xfrm>
            <a:custGeom>
              <a:avLst/>
              <a:gdLst>
                <a:gd name="T0" fmla="*/ 0 w 9"/>
                <a:gd name="T1" fmla="*/ 3 h 5"/>
                <a:gd name="T2" fmla="*/ 7 w 9"/>
                <a:gd name="T3" fmla="*/ 4 h 5"/>
                <a:gd name="T4" fmla="*/ 0 w 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1"/>
                    <a:pt x="9" y="0"/>
                    <a:pt x="7" y="4"/>
                  </a:cubicBezTo>
                  <a:cubicBezTo>
                    <a:pt x="4" y="3"/>
                    <a:pt x="4" y="5"/>
                    <a:pt x="0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25"/>
            <p:cNvSpPr/>
            <p:nvPr/>
          </p:nvSpPr>
          <p:spPr bwMode="auto">
            <a:xfrm>
              <a:off x="2427287" y="1006475"/>
              <a:ext cx="19050" cy="19050"/>
            </a:xfrm>
            <a:custGeom>
              <a:avLst/>
              <a:gdLst>
                <a:gd name="T0" fmla="*/ 0 w 5"/>
                <a:gd name="T1" fmla="*/ 0 h 5"/>
                <a:gd name="T2" fmla="*/ 4 w 5"/>
                <a:gd name="T3" fmla="*/ 5 h 5"/>
                <a:gd name="T4" fmla="*/ 0 w 5"/>
                <a:gd name="T5" fmla="*/ 5 h 5"/>
                <a:gd name="T6" fmla="*/ 0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3" y="0"/>
                    <a:pt x="5" y="2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26"/>
            <p:cNvSpPr/>
            <p:nvPr/>
          </p:nvSpPr>
          <p:spPr bwMode="auto">
            <a:xfrm>
              <a:off x="2284412" y="1036637"/>
              <a:ext cx="374650" cy="112713"/>
            </a:xfrm>
            <a:custGeom>
              <a:avLst/>
              <a:gdLst>
                <a:gd name="T0" fmla="*/ 100 w 100"/>
                <a:gd name="T1" fmla="*/ 16 h 30"/>
                <a:gd name="T2" fmla="*/ 100 w 100"/>
                <a:gd name="T3" fmla="*/ 23 h 30"/>
                <a:gd name="T4" fmla="*/ 96 w 100"/>
                <a:gd name="T5" fmla="*/ 26 h 30"/>
                <a:gd name="T6" fmla="*/ 79 w 100"/>
                <a:gd name="T7" fmla="*/ 26 h 30"/>
                <a:gd name="T8" fmla="*/ 73 w 100"/>
                <a:gd name="T9" fmla="*/ 29 h 30"/>
                <a:gd name="T10" fmla="*/ 69 w 100"/>
                <a:gd name="T11" fmla="*/ 28 h 30"/>
                <a:gd name="T12" fmla="*/ 68 w 100"/>
                <a:gd name="T13" fmla="*/ 29 h 30"/>
                <a:gd name="T14" fmla="*/ 62 w 100"/>
                <a:gd name="T15" fmla="*/ 29 h 30"/>
                <a:gd name="T16" fmla="*/ 62 w 100"/>
                <a:gd name="T17" fmla="*/ 28 h 30"/>
                <a:gd name="T18" fmla="*/ 59 w 100"/>
                <a:gd name="T19" fmla="*/ 29 h 30"/>
                <a:gd name="T20" fmla="*/ 54 w 100"/>
                <a:gd name="T21" fmla="*/ 26 h 30"/>
                <a:gd name="T22" fmla="*/ 33 w 100"/>
                <a:gd name="T23" fmla="*/ 26 h 30"/>
                <a:gd name="T24" fmla="*/ 34 w 100"/>
                <a:gd name="T25" fmla="*/ 23 h 30"/>
                <a:gd name="T26" fmla="*/ 31 w 100"/>
                <a:gd name="T27" fmla="*/ 22 h 30"/>
                <a:gd name="T28" fmla="*/ 28 w 100"/>
                <a:gd name="T29" fmla="*/ 16 h 30"/>
                <a:gd name="T30" fmla="*/ 31 w 100"/>
                <a:gd name="T31" fmla="*/ 14 h 30"/>
                <a:gd name="T32" fmla="*/ 28 w 100"/>
                <a:gd name="T33" fmla="*/ 8 h 30"/>
                <a:gd name="T34" fmla="*/ 16 w 100"/>
                <a:gd name="T35" fmla="*/ 9 h 30"/>
                <a:gd name="T36" fmla="*/ 13 w 100"/>
                <a:gd name="T37" fmla="*/ 7 h 30"/>
                <a:gd name="T38" fmla="*/ 10 w 100"/>
                <a:gd name="T39" fmla="*/ 5 h 30"/>
                <a:gd name="T40" fmla="*/ 5 w 100"/>
                <a:gd name="T41" fmla="*/ 7 h 30"/>
                <a:gd name="T42" fmla="*/ 2 w 100"/>
                <a:gd name="T43" fmla="*/ 1 h 30"/>
                <a:gd name="T44" fmla="*/ 17 w 100"/>
                <a:gd name="T45" fmla="*/ 0 h 30"/>
                <a:gd name="T46" fmla="*/ 20 w 100"/>
                <a:gd name="T47" fmla="*/ 1 h 30"/>
                <a:gd name="T48" fmla="*/ 20 w 100"/>
                <a:gd name="T49" fmla="*/ 4 h 30"/>
                <a:gd name="T50" fmla="*/ 24 w 100"/>
                <a:gd name="T51" fmla="*/ 7 h 30"/>
                <a:gd name="T52" fmla="*/ 37 w 100"/>
                <a:gd name="T53" fmla="*/ 7 h 30"/>
                <a:gd name="T54" fmla="*/ 37 w 100"/>
                <a:gd name="T55" fmla="*/ 14 h 30"/>
                <a:gd name="T56" fmla="*/ 47 w 100"/>
                <a:gd name="T57" fmla="*/ 15 h 30"/>
                <a:gd name="T58" fmla="*/ 47 w 100"/>
                <a:gd name="T59" fmla="*/ 18 h 30"/>
                <a:gd name="T60" fmla="*/ 49 w 100"/>
                <a:gd name="T61" fmla="*/ 16 h 30"/>
                <a:gd name="T62" fmla="*/ 66 w 100"/>
                <a:gd name="T63" fmla="*/ 16 h 30"/>
                <a:gd name="T64" fmla="*/ 69 w 100"/>
                <a:gd name="T65" fmla="*/ 18 h 30"/>
                <a:gd name="T66" fmla="*/ 73 w 100"/>
                <a:gd name="T67" fmla="*/ 15 h 30"/>
                <a:gd name="T68" fmla="*/ 77 w 100"/>
                <a:gd name="T69" fmla="*/ 15 h 30"/>
                <a:gd name="T70" fmla="*/ 100 w 100"/>
                <a:gd name="T71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30">
                  <a:moveTo>
                    <a:pt x="100" y="16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98" y="23"/>
                    <a:pt x="96" y="24"/>
                    <a:pt x="96" y="26"/>
                  </a:cubicBezTo>
                  <a:cubicBezTo>
                    <a:pt x="89" y="27"/>
                    <a:pt x="84" y="26"/>
                    <a:pt x="79" y="26"/>
                  </a:cubicBezTo>
                  <a:cubicBezTo>
                    <a:pt x="77" y="26"/>
                    <a:pt x="75" y="29"/>
                    <a:pt x="73" y="29"/>
                  </a:cubicBezTo>
                  <a:cubicBezTo>
                    <a:pt x="71" y="29"/>
                    <a:pt x="71" y="28"/>
                    <a:pt x="69" y="28"/>
                  </a:cubicBezTo>
                  <a:cubicBezTo>
                    <a:pt x="70" y="28"/>
                    <a:pt x="68" y="29"/>
                    <a:pt x="68" y="29"/>
                  </a:cubicBezTo>
                  <a:cubicBezTo>
                    <a:pt x="67" y="29"/>
                    <a:pt x="62" y="29"/>
                    <a:pt x="62" y="29"/>
                  </a:cubicBezTo>
                  <a:cubicBezTo>
                    <a:pt x="62" y="29"/>
                    <a:pt x="62" y="28"/>
                    <a:pt x="62" y="28"/>
                  </a:cubicBezTo>
                  <a:cubicBezTo>
                    <a:pt x="61" y="27"/>
                    <a:pt x="59" y="29"/>
                    <a:pt x="59" y="29"/>
                  </a:cubicBezTo>
                  <a:cubicBezTo>
                    <a:pt x="56" y="28"/>
                    <a:pt x="56" y="26"/>
                    <a:pt x="54" y="26"/>
                  </a:cubicBezTo>
                  <a:cubicBezTo>
                    <a:pt x="48" y="26"/>
                    <a:pt x="41" y="30"/>
                    <a:pt x="33" y="26"/>
                  </a:cubicBezTo>
                  <a:cubicBezTo>
                    <a:pt x="33" y="25"/>
                    <a:pt x="34" y="25"/>
                    <a:pt x="34" y="23"/>
                  </a:cubicBezTo>
                  <a:cubicBezTo>
                    <a:pt x="34" y="21"/>
                    <a:pt x="32" y="23"/>
                    <a:pt x="31" y="22"/>
                  </a:cubicBezTo>
                  <a:cubicBezTo>
                    <a:pt x="30" y="20"/>
                    <a:pt x="31" y="17"/>
                    <a:pt x="28" y="16"/>
                  </a:cubicBezTo>
                  <a:cubicBezTo>
                    <a:pt x="29" y="15"/>
                    <a:pt x="31" y="15"/>
                    <a:pt x="31" y="14"/>
                  </a:cubicBezTo>
                  <a:cubicBezTo>
                    <a:pt x="31" y="11"/>
                    <a:pt x="27" y="12"/>
                    <a:pt x="28" y="8"/>
                  </a:cubicBezTo>
                  <a:cubicBezTo>
                    <a:pt x="26" y="10"/>
                    <a:pt x="20" y="9"/>
                    <a:pt x="16" y="9"/>
                  </a:cubicBezTo>
                  <a:cubicBezTo>
                    <a:pt x="13" y="11"/>
                    <a:pt x="14" y="7"/>
                    <a:pt x="13" y="7"/>
                  </a:cubicBezTo>
                  <a:cubicBezTo>
                    <a:pt x="12" y="6"/>
                    <a:pt x="10" y="7"/>
                    <a:pt x="10" y="5"/>
                  </a:cubicBezTo>
                  <a:cubicBezTo>
                    <a:pt x="9" y="6"/>
                    <a:pt x="7" y="7"/>
                    <a:pt x="5" y="7"/>
                  </a:cubicBezTo>
                  <a:cubicBezTo>
                    <a:pt x="9" y="2"/>
                    <a:pt x="0" y="6"/>
                    <a:pt x="2" y="1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0" y="1"/>
                    <a:pt x="20" y="3"/>
                    <a:pt x="20" y="4"/>
                  </a:cubicBezTo>
                  <a:cubicBezTo>
                    <a:pt x="21" y="5"/>
                    <a:pt x="25" y="3"/>
                    <a:pt x="24" y="7"/>
                  </a:cubicBezTo>
                  <a:cubicBezTo>
                    <a:pt x="28" y="3"/>
                    <a:pt x="32" y="7"/>
                    <a:pt x="37" y="7"/>
                  </a:cubicBezTo>
                  <a:cubicBezTo>
                    <a:pt x="36" y="11"/>
                    <a:pt x="39" y="11"/>
                    <a:pt x="37" y="14"/>
                  </a:cubicBezTo>
                  <a:cubicBezTo>
                    <a:pt x="39" y="14"/>
                    <a:pt x="43" y="13"/>
                    <a:pt x="47" y="15"/>
                  </a:cubicBezTo>
                  <a:cubicBezTo>
                    <a:pt x="48" y="15"/>
                    <a:pt x="40" y="18"/>
                    <a:pt x="47" y="18"/>
                  </a:cubicBezTo>
                  <a:cubicBezTo>
                    <a:pt x="48" y="18"/>
                    <a:pt x="48" y="16"/>
                    <a:pt x="49" y="16"/>
                  </a:cubicBezTo>
                  <a:cubicBezTo>
                    <a:pt x="54" y="16"/>
                    <a:pt x="60" y="16"/>
                    <a:pt x="66" y="16"/>
                  </a:cubicBezTo>
                  <a:cubicBezTo>
                    <a:pt x="67" y="16"/>
                    <a:pt x="69" y="18"/>
                    <a:pt x="69" y="18"/>
                  </a:cubicBezTo>
                  <a:cubicBezTo>
                    <a:pt x="72" y="17"/>
                    <a:pt x="66" y="15"/>
                    <a:pt x="73" y="15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83" y="14"/>
                    <a:pt x="92" y="14"/>
                    <a:pt x="100" y="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27"/>
            <p:cNvSpPr/>
            <p:nvPr/>
          </p:nvSpPr>
          <p:spPr bwMode="auto">
            <a:xfrm>
              <a:off x="5475287" y="1031875"/>
              <a:ext cx="376238" cy="269875"/>
            </a:xfrm>
            <a:custGeom>
              <a:avLst/>
              <a:gdLst>
                <a:gd name="T0" fmla="*/ 82 w 100"/>
                <a:gd name="T1" fmla="*/ 2 h 72"/>
                <a:gd name="T2" fmla="*/ 99 w 100"/>
                <a:gd name="T3" fmla="*/ 1 h 72"/>
                <a:gd name="T4" fmla="*/ 98 w 100"/>
                <a:gd name="T5" fmla="*/ 8 h 72"/>
                <a:gd name="T6" fmla="*/ 79 w 100"/>
                <a:gd name="T7" fmla="*/ 10 h 72"/>
                <a:gd name="T8" fmla="*/ 77 w 100"/>
                <a:gd name="T9" fmla="*/ 13 h 72"/>
                <a:gd name="T10" fmla="*/ 74 w 100"/>
                <a:gd name="T11" fmla="*/ 13 h 72"/>
                <a:gd name="T12" fmla="*/ 71 w 100"/>
                <a:gd name="T13" fmla="*/ 16 h 72"/>
                <a:gd name="T14" fmla="*/ 68 w 100"/>
                <a:gd name="T15" fmla="*/ 15 h 72"/>
                <a:gd name="T16" fmla="*/ 63 w 100"/>
                <a:gd name="T17" fmla="*/ 16 h 72"/>
                <a:gd name="T18" fmla="*/ 57 w 100"/>
                <a:gd name="T19" fmla="*/ 17 h 72"/>
                <a:gd name="T20" fmla="*/ 56 w 100"/>
                <a:gd name="T21" fmla="*/ 20 h 72"/>
                <a:gd name="T22" fmla="*/ 49 w 100"/>
                <a:gd name="T23" fmla="*/ 24 h 72"/>
                <a:gd name="T24" fmla="*/ 44 w 100"/>
                <a:gd name="T25" fmla="*/ 27 h 72"/>
                <a:gd name="T26" fmla="*/ 42 w 100"/>
                <a:gd name="T27" fmla="*/ 30 h 72"/>
                <a:gd name="T28" fmla="*/ 40 w 100"/>
                <a:gd name="T29" fmla="*/ 33 h 72"/>
                <a:gd name="T30" fmla="*/ 33 w 100"/>
                <a:gd name="T31" fmla="*/ 36 h 72"/>
                <a:gd name="T32" fmla="*/ 32 w 100"/>
                <a:gd name="T33" fmla="*/ 37 h 72"/>
                <a:gd name="T34" fmla="*/ 26 w 100"/>
                <a:gd name="T35" fmla="*/ 40 h 72"/>
                <a:gd name="T36" fmla="*/ 23 w 100"/>
                <a:gd name="T37" fmla="*/ 45 h 72"/>
                <a:gd name="T38" fmla="*/ 25 w 100"/>
                <a:gd name="T39" fmla="*/ 54 h 72"/>
                <a:gd name="T40" fmla="*/ 20 w 100"/>
                <a:gd name="T41" fmla="*/ 57 h 72"/>
                <a:gd name="T42" fmla="*/ 23 w 100"/>
                <a:gd name="T43" fmla="*/ 62 h 72"/>
                <a:gd name="T44" fmla="*/ 22 w 100"/>
                <a:gd name="T45" fmla="*/ 64 h 72"/>
                <a:gd name="T46" fmla="*/ 23 w 100"/>
                <a:gd name="T47" fmla="*/ 65 h 72"/>
                <a:gd name="T48" fmla="*/ 25 w 100"/>
                <a:gd name="T49" fmla="*/ 64 h 72"/>
                <a:gd name="T50" fmla="*/ 29 w 100"/>
                <a:gd name="T51" fmla="*/ 66 h 72"/>
                <a:gd name="T52" fmla="*/ 27 w 100"/>
                <a:gd name="T53" fmla="*/ 72 h 72"/>
                <a:gd name="T54" fmla="*/ 15 w 100"/>
                <a:gd name="T55" fmla="*/ 72 h 72"/>
                <a:gd name="T56" fmla="*/ 16 w 100"/>
                <a:gd name="T57" fmla="*/ 69 h 72"/>
                <a:gd name="T58" fmla="*/ 12 w 100"/>
                <a:gd name="T59" fmla="*/ 68 h 72"/>
                <a:gd name="T60" fmla="*/ 9 w 100"/>
                <a:gd name="T61" fmla="*/ 65 h 72"/>
                <a:gd name="T62" fmla="*/ 6 w 100"/>
                <a:gd name="T63" fmla="*/ 65 h 72"/>
                <a:gd name="T64" fmla="*/ 2 w 100"/>
                <a:gd name="T65" fmla="*/ 65 h 72"/>
                <a:gd name="T66" fmla="*/ 1 w 100"/>
                <a:gd name="T67" fmla="*/ 55 h 72"/>
                <a:gd name="T68" fmla="*/ 8 w 100"/>
                <a:gd name="T69" fmla="*/ 52 h 72"/>
                <a:gd name="T70" fmla="*/ 6 w 100"/>
                <a:gd name="T71" fmla="*/ 51 h 72"/>
                <a:gd name="T72" fmla="*/ 8 w 100"/>
                <a:gd name="T73" fmla="*/ 48 h 72"/>
                <a:gd name="T74" fmla="*/ 15 w 100"/>
                <a:gd name="T75" fmla="*/ 45 h 72"/>
                <a:gd name="T76" fmla="*/ 15 w 100"/>
                <a:gd name="T77" fmla="*/ 40 h 72"/>
                <a:gd name="T78" fmla="*/ 19 w 100"/>
                <a:gd name="T79" fmla="*/ 38 h 72"/>
                <a:gd name="T80" fmla="*/ 22 w 100"/>
                <a:gd name="T81" fmla="*/ 34 h 72"/>
                <a:gd name="T82" fmla="*/ 22 w 100"/>
                <a:gd name="T83" fmla="*/ 27 h 72"/>
                <a:gd name="T84" fmla="*/ 33 w 100"/>
                <a:gd name="T85" fmla="*/ 23 h 72"/>
                <a:gd name="T86" fmla="*/ 35 w 100"/>
                <a:gd name="T87" fmla="*/ 20 h 72"/>
                <a:gd name="T88" fmla="*/ 36 w 100"/>
                <a:gd name="T89" fmla="*/ 22 h 72"/>
                <a:gd name="T90" fmla="*/ 39 w 100"/>
                <a:gd name="T91" fmla="*/ 19 h 72"/>
                <a:gd name="T92" fmla="*/ 40 w 100"/>
                <a:gd name="T93" fmla="*/ 16 h 72"/>
                <a:gd name="T94" fmla="*/ 47 w 100"/>
                <a:gd name="T95" fmla="*/ 15 h 72"/>
                <a:gd name="T96" fmla="*/ 56 w 100"/>
                <a:gd name="T97" fmla="*/ 13 h 72"/>
                <a:gd name="T98" fmla="*/ 57 w 100"/>
                <a:gd name="T99" fmla="*/ 12 h 72"/>
                <a:gd name="T100" fmla="*/ 60 w 100"/>
                <a:gd name="T101" fmla="*/ 13 h 72"/>
                <a:gd name="T102" fmla="*/ 61 w 100"/>
                <a:gd name="T103" fmla="*/ 10 h 72"/>
                <a:gd name="T104" fmla="*/ 63 w 100"/>
                <a:gd name="T105" fmla="*/ 10 h 72"/>
                <a:gd name="T106" fmla="*/ 72 w 100"/>
                <a:gd name="T107" fmla="*/ 9 h 72"/>
                <a:gd name="T108" fmla="*/ 75 w 100"/>
                <a:gd name="T109" fmla="*/ 8 h 72"/>
                <a:gd name="T110" fmla="*/ 77 w 100"/>
                <a:gd name="T111" fmla="*/ 6 h 72"/>
                <a:gd name="T112" fmla="*/ 82 w 100"/>
                <a:gd name="T113" fmla="*/ 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72">
                  <a:moveTo>
                    <a:pt x="82" y="2"/>
                  </a:moveTo>
                  <a:cubicBezTo>
                    <a:pt x="87" y="5"/>
                    <a:pt x="93" y="0"/>
                    <a:pt x="99" y="1"/>
                  </a:cubicBezTo>
                  <a:cubicBezTo>
                    <a:pt x="100" y="4"/>
                    <a:pt x="97" y="4"/>
                    <a:pt x="98" y="8"/>
                  </a:cubicBezTo>
                  <a:cubicBezTo>
                    <a:pt x="93" y="5"/>
                    <a:pt x="86" y="10"/>
                    <a:pt x="79" y="10"/>
                  </a:cubicBezTo>
                  <a:cubicBezTo>
                    <a:pt x="78" y="10"/>
                    <a:pt x="78" y="13"/>
                    <a:pt x="77" y="13"/>
                  </a:cubicBezTo>
                  <a:cubicBezTo>
                    <a:pt x="76" y="14"/>
                    <a:pt x="74" y="13"/>
                    <a:pt x="74" y="13"/>
                  </a:cubicBezTo>
                  <a:cubicBezTo>
                    <a:pt x="74" y="13"/>
                    <a:pt x="71" y="16"/>
                    <a:pt x="71" y="16"/>
                  </a:cubicBezTo>
                  <a:cubicBezTo>
                    <a:pt x="70" y="16"/>
                    <a:pt x="70" y="14"/>
                    <a:pt x="68" y="15"/>
                  </a:cubicBezTo>
                  <a:cubicBezTo>
                    <a:pt x="67" y="15"/>
                    <a:pt x="65" y="15"/>
                    <a:pt x="63" y="16"/>
                  </a:cubicBezTo>
                  <a:cubicBezTo>
                    <a:pt x="62" y="16"/>
                    <a:pt x="59" y="17"/>
                    <a:pt x="57" y="17"/>
                  </a:cubicBezTo>
                  <a:cubicBezTo>
                    <a:pt x="55" y="18"/>
                    <a:pt x="57" y="19"/>
                    <a:pt x="56" y="20"/>
                  </a:cubicBezTo>
                  <a:cubicBezTo>
                    <a:pt x="55" y="21"/>
                    <a:pt x="49" y="20"/>
                    <a:pt x="49" y="24"/>
                  </a:cubicBezTo>
                  <a:cubicBezTo>
                    <a:pt x="48" y="26"/>
                    <a:pt x="45" y="27"/>
                    <a:pt x="44" y="27"/>
                  </a:cubicBezTo>
                  <a:cubicBezTo>
                    <a:pt x="44" y="28"/>
                    <a:pt x="42" y="29"/>
                    <a:pt x="42" y="30"/>
                  </a:cubicBezTo>
                  <a:cubicBezTo>
                    <a:pt x="41" y="31"/>
                    <a:pt x="40" y="31"/>
                    <a:pt x="40" y="33"/>
                  </a:cubicBezTo>
                  <a:cubicBezTo>
                    <a:pt x="35" y="34"/>
                    <a:pt x="36" y="32"/>
                    <a:pt x="33" y="36"/>
                  </a:cubicBezTo>
                  <a:cubicBezTo>
                    <a:pt x="33" y="36"/>
                    <a:pt x="32" y="35"/>
                    <a:pt x="32" y="37"/>
                  </a:cubicBezTo>
                  <a:cubicBezTo>
                    <a:pt x="32" y="39"/>
                    <a:pt x="28" y="38"/>
                    <a:pt x="26" y="40"/>
                  </a:cubicBezTo>
                  <a:cubicBezTo>
                    <a:pt x="26" y="42"/>
                    <a:pt x="28" y="47"/>
                    <a:pt x="23" y="45"/>
                  </a:cubicBezTo>
                  <a:cubicBezTo>
                    <a:pt x="24" y="48"/>
                    <a:pt x="22" y="54"/>
                    <a:pt x="25" y="54"/>
                  </a:cubicBezTo>
                  <a:cubicBezTo>
                    <a:pt x="24" y="55"/>
                    <a:pt x="22" y="56"/>
                    <a:pt x="20" y="57"/>
                  </a:cubicBezTo>
                  <a:cubicBezTo>
                    <a:pt x="19" y="60"/>
                    <a:pt x="24" y="59"/>
                    <a:pt x="23" y="62"/>
                  </a:cubicBezTo>
                  <a:cubicBezTo>
                    <a:pt x="23" y="62"/>
                    <a:pt x="21" y="63"/>
                    <a:pt x="22" y="64"/>
                  </a:cubicBezTo>
                  <a:cubicBezTo>
                    <a:pt x="22" y="63"/>
                    <a:pt x="24" y="65"/>
                    <a:pt x="23" y="65"/>
                  </a:cubicBezTo>
                  <a:cubicBezTo>
                    <a:pt x="24" y="65"/>
                    <a:pt x="25" y="64"/>
                    <a:pt x="25" y="64"/>
                  </a:cubicBezTo>
                  <a:cubicBezTo>
                    <a:pt x="26" y="64"/>
                    <a:pt x="26" y="67"/>
                    <a:pt x="29" y="66"/>
                  </a:cubicBezTo>
                  <a:cubicBezTo>
                    <a:pt x="29" y="69"/>
                    <a:pt x="27" y="69"/>
                    <a:pt x="27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7" y="70"/>
                    <a:pt x="16" y="69"/>
                  </a:cubicBezTo>
                  <a:cubicBezTo>
                    <a:pt x="15" y="68"/>
                    <a:pt x="14" y="69"/>
                    <a:pt x="12" y="68"/>
                  </a:cubicBezTo>
                  <a:cubicBezTo>
                    <a:pt x="11" y="67"/>
                    <a:pt x="10" y="65"/>
                    <a:pt x="9" y="65"/>
                  </a:cubicBezTo>
                  <a:cubicBezTo>
                    <a:pt x="9" y="65"/>
                    <a:pt x="7" y="65"/>
                    <a:pt x="6" y="65"/>
                  </a:cubicBezTo>
                  <a:cubicBezTo>
                    <a:pt x="5" y="64"/>
                    <a:pt x="5" y="65"/>
                    <a:pt x="2" y="65"/>
                  </a:cubicBezTo>
                  <a:cubicBezTo>
                    <a:pt x="2" y="62"/>
                    <a:pt x="0" y="60"/>
                    <a:pt x="1" y="55"/>
                  </a:cubicBezTo>
                  <a:cubicBezTo>
                    <a:pt x="5" y="60"/>
                    <a:pt x="1" y="50"/>
                    <a:pt x="8" y="52"/>
                  </a:cubicBezTo>
                  <a:cubicBezTo>
                    <a:pt x="9" y="51"/>
                    <a:pt x="6" y="51"/>
                    <a:pt x="6" y="51"/>
                  </a:cubicBezTo>
                  <a:cubicBezTo>
                    <a:pt x="7" y="50"/>
                    <a:pt x="11" y="49"/>
                    <a:pt x="8" y="48"/>
                  </a:cubicBezTo>
                  <a:cubicBezTo>
                    <a:pt x="9" y="46"/>
                    <a:pt x="12" y="46"/>
                    <a:pt x="15" y="45"/>
                  </a:cubicBezTo>
                  <a:cubicBezTo>
                    <a:pt x="14" y="43"/>
                    <a:pt x="19" y="41"/>
                    <a:pt x="15" y="40"/>
                  </a:cubicBezTo>
                  <a:cubicBezTo>
                    <a:pt x="15" y="38"/>
                    <a:pt x="17" y="39"/>
                    <a:pt x="19" y="38"/>
                  </a:cubicBezTo>
                  <a:cubicBezTo>
                    <a:pt x="19" y="36"/>
                    <a:pt x="20" y="35"/>
                    <a:pt x="22" y="34"/>
                  </a:cubicBezTo>
                  <a:cubicBezTo>
                    <a:pt x="19" y="32"/>
                    <a:pt x="23" y="32"/>
                    <a:pt x="22" y="27"/>
                  </a:cubicBezTo>
                  <a:cubicBezTo>
                    <a:pt x="27" y="27"/>
                    <a:pt x="29" y="24"/>
                    <a:pt x="33" y="23"/>
                  </a:cubicBezTo>
                  <a:cubicBezTo>
                    <a:pt x="35" y="24"/>
                    <a:pt x="34" y="21"/>
                    <a:pt x="35" y="20"/>
                  </a:cubicBezTo>
                  <a:cubicBezTo>
                    <a:pt x="35" y="20"/>
                    <a:pt x="36" y="21"/>
                    <a:pt x="36" y="22"/>
                  </a:cubicBezTo>
                  <a:cubicBezTo>
                    <a:pt x="37" y="21"/>
                    <a:pt x="38" y="20"/>
                    <a:pt x="39" y="19"/>
                  </a:cubicBezTo>
                  <a:cubicBezTo>
                    <a:pt x="39" y="18"/>
                    <a:pt x="40" y="18"/>
                    <a:pt x="40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49" y="13"/>
                    <a:pt x="51" y="14"/>
                    <a:pt x="56" y="13"/>
                  </a:cubicBezTo>
                  <a:cubicBezTo>
                    <a:pt x="57" y="13"/>
                    <a:pt x="56" y="12"/>
                    <a:pt x="57" y="12"/>
                  </a:cubicBezTo>
                  <a:cubicBezTo>
                    <a:pt x="59" y="11"/>
                    <a:pt x="60" y="13"/>
                    <a:pt x="60" y="13"/>
                  </a:cubicBezTo>
                  <a:cubicBezTo>
                    <a:pt x="62" y="13"/>
                    <a:pt x="59" y="10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4" y="10"/>
                    <a:pt x="68" y="10"/>
                    <a:pt x="72" y="9"/>
                  </a:cubicBezTo>
                  <a:cubicBezTo>
                    <a:pt x="75" y="8"/>
                    <a:pt x="74" y="9"/>
                    <a:pt x="75" y="8"/>
                  </a:cubicBezTo>
                  <a:cubicBezTo>
                    <a:pt x="75" y="8"/>
                    <a:pt x="77" y="6"/>
                    <a:pt x="77" y="6"/>
                  </a:cubicBezTo>
                  <a:cubicBezTo>
                    <a:pt x="81" y="4"/>
                    <a:pt x="82" y="9"/>
                    <a:pt x="8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28"/>
            <p:cNvSpPr/>
            <p:nvPr/>
          </p:nvSpPr>
          <p:spPr bwMode="auto">
            <a:xfrm>
              <a:off x="2187575" y="1047750"/>
              <a:ext cx="41275" cy="19050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29"/>
            <p:cNvSpPr/>
            <p:nvPr/>
          </p:nvSpPr>
          <p:spPr bwMode="auto">
            <a:xfrm>
              <a:off x="7310437" y="1069975"/>
              <a:ext cx="115888" cy="90488"/>
            </a:xfrm>
            <a:custGeom>
              <a:avLst/>
              <a:gdLst>
                <a:gd name="T0" fmla="*/ 8 w 31"/>
                <a:gd name="T1" fmla="*/ 0 h 24"/>
                <a:gd name="T2" fmla="*/ 10 w 31"/>
                <a:gd name="T3" fmla="*/ 2 h 24"/>
                <a:gd name="T4" fmla="*/ 18 w 31"/>
                <a:gd name="T5" fmla="*/ 6 h 24"/>
                <a:gd name="T6" fmla="*/ 22 w 31"/>
                <a:gd name="T7" fmla="*/ 3 h 24"/>
                <a:gd name="T8" fmla="*/ 31 w 31"/>
                <a:gd name="T9" fmla="*/ 5 h 24"/>
                <a:gd name="T10" fmla="*/ 28 w 31"/>
                <a:gd name="T11" fmla="*/ 12 h 24"/>
                <a:gd name="T12" fmla="*/ 17 w 31"/>
                <a:gd name="T13" fmla="*/ 14 h 24"/>
                <a:gd name="T14" fmla="*/ 17 w 31"/>
                <a:gd name="T15" fmla="*/ 16 h 24"/>
                <a:gd name="T16" fmla="*/ 14 w 31"/>
                <a:gd name="T17" fmla="*/ 19 h 24"/>
                <a:gd name="T18" fmla="*/ 10 w 31"/>
                <a:gd name="T19" fmla="*/ 20 h 24"/>
                <a:gd name="T20" fmla="*/ 4 w 31"/>
                <a:gd name="T21" fmla="*/ 17 h 24"/>
                <a:gd name="T22" fmla="*/ 0 w 31"/>
                <a:gd name="T23" fmla="*/ 6 h 24"/>
                <a:gd name="T24" fmla="*/ 8 w 31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4">
                  <a:moveTo>
                    <a:pt x="8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1" y="5"/>
                    <a:pt x="16" y="4"/>
                    <a:pt x="18" y="6"/>
                  </a:cubicBezTo>
                  <a:cubicBezTo>
                    <a:pt x="21" y="7"/>
                    <a:pt x="22" y="3"/>
                    <a:pt x="22" y="3"/>
                  </a:cubicBezTo>
                  <a:cubicBezTo>
                    <a:pt x="24" y="3"/>
                    <a:pt x="26" y="6"/>
                    <a:pt x="31" y="5"/>
                  </a:cubicBezTo>
                  <a:cubicBezTo>
                    <a:pt x="30" y="6"/>
                    <a:pt x="23" y="9"/>
                    <a:pt x="28" y="12"/>
                  </a:cubicBezTo>
                  <a:cubicBezTo>
                    <a:pt x="27" y="15"/>
                    <a:pt x="22" y="14"/>
                    <a:pt x="17" y="14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8"/>
                    <a:pt x="9" y="17"/>
                    <a:pt x="14" y="19"/>
                  </a:cubicBezTo>
                  <a:cubicBezTo>
                    <a:pt x="14" y="24"/>
                    <a:pt x="9" y="16"/>
                    <a:pt x="10" y="20"/>
                  </a:cubicBezTo>
                  <a:cubicBezTo>
                    <a:pt x="8" y="19"/>
                    <a:pt x="9" y="16"/>
                    <a:pt x="4" y="17"/>
                  </a:cubicBezTo>
                  <a:cubicBezTo>
                    <a:pt x="3" y="13"/>
                    <a:pt x="4" y="7"/>
                    <a:pt x="0" y="6"/>
                  </a:cubicBezTo>
                  <a:cubicBezTo>
                    <a:pt x="1" y="3"/>
                    <a:pt x="9" y="6"/>
                    <a:pt x="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30"/>
            <p:cNvSpPr/>
            <p:nvPr/>
          </p:nvSpPr>
          <p:spPr bwMode="auto">
            <a:xfrm>
              <a:off x="1808162" y="1081087"/>
              <a:ext cx="30163" cy="22225"/>
            </a:xfrm>
            <a:custGeom>
              <a:avLst/>
              <a:gdLst>
                <a:gd name="T0" fmla="*/ 4 w 8"/>
                <a:gd name="T1" fmla="*/ 0 h 6"/>
                <a:gd name="T2" fmla="*/ 5 w 8"/>
                <a:gd name="T3" fmla="*/ 6 h 6"/>
                <a:gd name="T4" fmla="*/ 0 w 8"/>
                <a:gd name="T5" fmla="*/ 4 h 6"/>
                <a:gd name="T6" fmla="*/ 4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8" y="1"/>
                    <a:pt x="5" y="2"/>
                    <a:pt x="5" y="6"/>
                  </a:cubicBezTo>
                  <a:cubicBezTo>
                    <a:pt x="4" y="5"/>
                    <a:pt x="2" y="4"/>
                    <a:pt x="0" y="4"/>
                  </a:cubicBezTo>
                  <a:cubicBezTo>
                    <a:pt x="0" y="2"/>
                    <a:pt x="4" y="3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31"/>
            <p:cNvSpPr/>
            <p:nvPr/>
          </p:nvSpPr>
          <p:spPr bwMode="auto">
            <a:xfrm>
              <a:off x="7437437" y="1081087"/>
              <a:ext cx="52388" cy="49213"/>
            </a:xfrm>
            <a:custGeom>
              <a:avLst/>
              <a:gdLst>
                <a:gd name="T0" fmla="*/ 0 w 14"/>
                <a:gd name="T1" fmla="*/ 4 h 13"/>
                <a:gd name="T2" fmla="*/ 14 w 14"/>
                <a:gd name="T3" fmla="*/ 7 h 13"/>
                <a:gd name="T4" fmla="*/ 8 w 14"/>
                <a:gd name="T5" fmla="*/ 13 h 13"/>
                <a:gd name="T6" fmla="*/ 5 w 14"/>
                <a:gd name="T7" fmla="*/ 10 h 13"/>
                <a:gd name="T8" fmla="*/ 3 w 14"/>
                <a:gd name="T9" fmla="*/ 10 h 13"/>
                <a:gd name="T10" fmla="*/ 0 w 14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0" y="4"/>
                  </a:moveTo>
                  <a:cubicBezTo>
                    <a:pt x="4" y="0"/>
                    <a:pt x="12" y="4"/>
                    <a:pt x="14" y="7"/>
                  </a:cubicBezTo>
                  <a:cubicBezTo>
                    <a:pt x="13" y="10"/>
                    <a:pt x="7" y="8"/>
                    <a:pt x="8" y="13"/>
                  </a:cubicBezTo>
                  <a:cubicBezTo>
                    <a:pt x="6" y="13"/>
                    <a:pt x="6" y="10"/>
                    <a:pt x="5" y="10"/>
                  </a:cubicBezTo>
                  <a:cubicBezTo>
                    <a:pt x="5" y="10"/>
                    <a:pt x="3" y="10"/>
                    <a:pt x="3" y="10"/>
                  </a:cubicBezTo>
                  <a:cubicBezTo>
                    <a:pt x="1" y="8"/>
                    <a:pt x="3" y="5"/>
                    <a:pt x="0" y="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32"/>
            <p:cNvSpPr/>
            <p:nvPr/>
          </p:nvSpPr>
          <p:spPr bwMode="auto">
            <a:xfrm>
              <a:off x="7504112" y="1096962"/>
              <a:ext cx="79375" cy="44450"/>
            </a:xfrm>
            <a:custGeom>
              <a:avLst/>
              <a:gdLst>
                <a:gd name="T0" fmla="*/ 1 w 21"/>
                <a:gd name="T1" fmla="*/ 2 h 12"/>
                <a:gd name="T2" fmla="*/ 4 w 21"/>
                <a:gd name="T3" fmla="*/ 2 h 12"/>
                <a:gd name="T4" fmla="*/ 11 w 21"/>
                <a:gd name="T5" fmla="*/ 5 h 12"/>
                <a:gd name="T6" fmla="*/ 18 w 21"/>
                <a:gd name="T7" fmla="*/ 7 h 12"/>
                <a:gd name="T8" fmla="*/ 21 w 21"/>
                <a:gd name="T9" fmla="*/ 10 h 12"/>
                <a:gd name="T10" fmla="*/ 4 w 21"/>
                <a:gd name="T11" fmla="*/ 7 h 12"/>
                <a:gd name="T12" fmla="*/ 1 w 21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2">
                  <a:moveTo>
                    <a:pt x="1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8" y="0"/>
                    <a:pt x="8" y="4"/>
                    <a:pt x="11" y="5"/>
                  </a:cubicBezTo>
                  <a:cubicBezTo>
                    <a:pt x="14" y="5"/>
                    <a:pt x="16" y="6"/>
                    <a:pt x="18" y="7"/>
                  </a:cubicBezTo>
                  <a:cubicBezTo>
                    <a:pt x="20" y="8"/>
                    <a:pt x="21" y="7"/>
                    <a:pt x="21" y="10"/>
                  </a:cubicBezTo>
                  <a:cubicBezTo>
                    <a:pt x="13" y="12"/>
                    <a:pt x="10" y="8"/>
                    <a:pt x="4" y="7"/>
                  </a:cubicBezTo>
                  <a:cubicBezTo>
                    <a:pt x="6" y="3"/>
                    <a:pt x="0" y="6"/>
                    <a:pt x="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33"/>
            <p:cNvSpPr/>
            <p:nvPr/>
          </p:nvSpPr>
          <p:spPr bwMode="auto">
            <a:xfrm>
              <a:off x="2165350" y="1166812"/>
              <a:ext cx="130175" cy="109538"/>
            </a:xfrm>
            <a:custGeom>
              <a:avLst/>
              <a:gdLst>
                <a:gd name="T0" fmla="*/ 11 w 35"/>
                <a:gd name="T1" fmla="*/ 5 h 29"/>
                <a:gd name="T2" fmla="*/ 11 w 35"/>
                <a:gd name="T3" fmla="*/ 4 h 29"/>
                <a:gd name="T4" fmla="*/ 27 w 35"/>
                <a:gd name="T5" fmla="*/ 0 h 29"/>
                <a:gd name="T6" fmla="*/ 30 w 35"/>
                <a:gd name="T7" fmla="*/ 5 h 29"/>
                <a:gd name="T8" fmla="*/ 27 w 35"/>
                <a:gd name="T9" fmla="*/ 9 h 29"/>
                <a:gd name="T10" fmla="*/ 34 w 35"/>
                <a:gd name="T11" fmla="*/ 11 h 29"/>
                <a:gd name="T12" fmla="*/ 35 w 35"/>
                <a:gd name="T13" fmla="*/ 22 h 29"/>
                <a:gd name="T14" fmla="*/ 31 w 35"/>
                <a:gd name="T15" fmla="*/ 22 h 29"/>
                <a:gd name="T16" fmla="*/ 31 w 35"/>
                <a:gd name="T17" fmla="*/ 25 h 29"/>
                <a:gd name="T18" fmla="*/ 27 w 35"/>
                <a:gd name="T19" fmla="*/ 25 h 29"/>
                <a:gd name="T20" fmla="*/ 23 w 35"/>
                <a:gd name="T21" fmla="*/ 28 h 29"/>
                <a:gd name="T22" fmla="*/ 18 w 35"/>
                <a:gd name="T23" fmla="*/ 23 h 29"/>
                <a:gd name="T24" fmla="*/ 14 w 35"/>
                <a:gd name="T25" fmla="*/ 19 h 29"/>
                <a:gd name="T26" fmla="*/ 11 w 35"/>
                <a:gd name="T27" fmla="*/ 16 h 29"/>
                <a:gd name="T28" fmla="*/ 4 w 35"/>
                <a:gd name="T29" fmla="*/ 15 h 29"/>
                <a:gd name="T30" fmla="*/ 0 w 35"/>
                <a:gd name="T31" fmla="*/ 12 h 29"/>
                <a:gd name="T32" fmla="*/ 14 w 35"/>
                <a:gd name="T33" fmla="*/ 14 h 29"/>
                <a:gd name="T34" fmla="*/ 15 w 35"/>
                <a:gd name="T35" fmla="*/ 8 h 29"/>
                <a:gd name="T36" fmla="*/ 10 w 35"/>
                <a:gd name="T37" fmla="*/ 4 h 29"/>
                <a:gd name="T38" fmla="*/ 11 w 35"/>
                <a:gd name="T3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9">
                  <a:moveTo>
                    <a:pt x="11" y="5"/>
                  </a:moveTo>
                  <a:cubicBezTo>
                    <a:pt x="13" y="5"/>
                    <a:pt x="12" y="4"/>
                    <a:pt x="11" y="4"/>
                  </a:cubicBezTo>
                  <a:cubicBezTo>
                    <a:pt x="15" y="1"/>
                    <a:pt x="25" y="4"/>
                    <a:pt x="27" y="0"/>
                  </a:cubicBezTo>
                  <a:cubicBezTo>
                    <a:pt x="29" y="1"/>
                    <a:pt x="29" y="3"/>
                    <a:pt x="30" y="5"/>
                  </a:cubicBezTo>
                  <a:cubicBezTo>
                    <a:pt x="30" y="8"/>
                    <a:pt x="27" y="7"/>
                    <a:pt x="27" y="9"/>
                  </a:cubicBezTo>
                  <a:cubicBezTo>
                    <a:pt x="28" y="14"/>
                    <a:pt x="30" y="11"/>
                    <a:pt x="34" y="11"/>
                  </a:cubicBezTo>
                  <a:cubicBezTo>
                    <a:pt x="35" y="16"/>
                    <a:pt x="34" y="16"/>
                    <a:pt x="35" y="22"/>
                  </a:cubicBezTo>
                  <a:cubicBezTo>
                    <a:pt x="34" y="23"/>
                    <a:pt x="32" y="21"/>
                    <a:pt x="31" y="22"/>
                  </a:cubicBezTo>
                  <a:cubicBezTo>
                    <a:pt x="31" y="22"/>
                    <a:pt x="31" y="25"/>
                    <a:pt x="31" y="25"/>
                  </a:cubicBezTo>
                  <a:cubicBezTo>
                    <a:pt x="30" y="25"/>
                    <a:pt x="28" y="25"/>
                    <a:pt x="27" y="25"/>
                  </a:cubicBezTo>
                  <a:cubicBezTo>
                    <a:pt x="25" y="25"/>
                    <a:pt x="25" y="27"/>
                    <a:pt x="23" y="28"/>
                  </a:cubicBezTo>
                  <a:cubicBezTo>
                    <a:pt x="19" y="29"/>
                    <a:pt x="19" y="25"/>
                    <a:pt x="18" y="23"/>
                  </a:cubicBezTo>
                  <a:cubicBezTo>
                    <a:pt x="17" y="22"/>
                    <a:pt x="13" y="22"/>
                    <a:pt x="14" y="19"/>
                  </a:cubicBezTo>
                  <a:cubicBezTo>
                    <a:pt x="12" y="20"/>
                    <a:pt x="11" y="18"/>
                    <a:pt x="11" y="16"/>
                  </a:cubicBezTo>
                  <a:cubicBezTo>
                    <a:pt x="9" y="17"/>
                    <a:pt x="7" y="16"/>
                    <a:pt x="4" y="15"/>
                  </a:cubicBezTo>
                  <a:cubicBezTo>
                    <a:pt x="2" y="14"/>
                    <a:pt x="0" y="16"/>
                    <a:pt x="0" y="12"/>
                  </a:cubicBezTo>
                  <a:cubicBezTo>
                    <a:pt x="6" y="11"/>
                    <a:pt x="8" y="15"/>
                    <a:pt x="14" y="14"/>
                  </a:cubicBezTo>
                  <a:cubicBezTo>
                    <a:pt x="16" y="13"/>
                    <a:pt x="15" y="10"/>
                    <a:pt x="15" y="8"/>
                  </a:cubicBezTo>
                  <a:cubicBezTo>
                    <a:pt x="16" y="4"/>
                    <a:pt x="8" y="9"/>
                    <a:pt x="10" y="4"/>
                  </a:cubicBezTo>
                  <a:cubicBezTo>
                    <a:pt x="11" y="4"/>
                    <a:pt x="11" y="4"/>
                    <a:pt x="11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34"/>
            <p:cNvSpPr/>
            <p:nvPr/>
          </p:nvSpPr>
          <p:spPr bwMode="auto">
            <a:xfrm>
              <a:off x="2636837" y="1174750"/>
              <a:ext cx="82550" cy="38100"/>
            </a:xfrm>
            <a:custGeom>
              <a:avLst/>
              <a:gdLst>
                <a:gd name="T0" fmla="*/ 0 w 22"/>
                <a:gd name="T1" fmla="*/ 2 h 10"/>
                <a:gd name="T2" fmla="*/ 6 w 22"/>
                <a:gd name="T3" fmla="*/ 0 h 10"/>
                <a:gd name="T4" fmla="*/ 21 w 22"/>
                <a:gd name="T5" fmla="*/ 5 h 10"/>
                <a:gd name="T6" fmla="*/ 20 w 22"/>
                <a:gd name="T7" fmla="*/ 10 h 10"/>
                <a:gd name="T8" fmla="*/ 5 w 22"/>
                <a:gd name="T9" fmla="*/ 5 h 10"/>
                <a:gd name="T10" fmla="*/ 0 w 22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0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1" y="1"/>
                    <a:pt x="17" y="4"/>
                    <a:pt x="21" y="5"/>
                  </a:cubicBezTo>
                  <a:cubicBezTo>
                    <a:pt x="22" y="7"/>
                    <a:pt x="20" y="8"/>
                    <a:pt x="20" y="10"/>
                  </a:cubicBezTo>
                  <a:cubicBezTo>
                    <a:pt x="12" y="10"/>
                    <a:pt x="9" y="9"/>
                    <a:pt x="5" y="5"/>
                  </a:cubicBezTo>
                  <a:cubicBezTo>
                    <a:pt x="3" y="4"/>
                    <a:pt x="3" y="1"/>
                    <a:pt x="0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35"/>
            <p:cNvSpPr/>
            <p:nvPr/>
          </p:nvSpPr>
          <p:spPr bwMode="auto">
            <a:xfrm>
              <a:off x="7385050" y="1174750"/>
              <a:ext cx="52388" cy="22225"/>
            </a:xfrm>
            <a:custGeom>
              <a:avLst/>
              <a:gdLst>
                <a:gd name="T0" fmla="*/ 14 w 14"/>
                <a:gd name="T1" fmla="*/ 5 h 6"/>
                <a:gd name="T2" fmla="*/ 0 w 14"/>
                <a:gd name="T3" fmla="*/ 3 h 6"/>
                <a:gd name="T4" fmla="*/ 4 w 14"/>
                <a:gd name="T5" fmla="*/ 0 h 6"/>
                <a:gd name="T6" fmla="*/ 14 w 14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4" y="5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0" y="1"/>
                    <a:pt x="4" y="3"/>
                    <a:pt x="4" y="0"/>
                  </a:cubicBezTo>
                  <a:cubicBezTo>
                    <a:pt x="7" y="2"/>
                    <a:pt x="14" y="0"/>
                    <a:pt x="1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36"/>
            <p:cNvSpPr/>
            <p:nvPr/>
          </p:nvSpPr>
          <p:spPr bwMode="auto">
            <a:xfrm>
              <a:off x="3217862" y="1290637"/>
              <a:ext cx="41275" cy="30163"/>
            </a:xfrm>
            <a:custGeom>
              <a:avLst/>
              <a:gdLst>
                <a:gd name="T0" fmla="*/ 11 w 11"/>
                <a:gd name="T1" fmla="*/ 6 h 8"/>
                <a:gd name="T2" fmla="*/ 0 w 11"/>
                <a:gd name="T3" fmla="*/ 3 h 8"/>
                <a:gd name="T4" fmla="*/ 11 w 11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6"/>
                  </a:moveTo>
                  <a:cubicBezTo>
                    <a:pt x="4" y="8"/>
                    <a:pt x="5" y="2"/>
                    <a:pt x="0" y="3"/>
                  </a:cubicBezTo>
                  <a:cubicBezTo>
                    <a:pt x="2" y="0"/>
                    <a:pt x="11" y="2"/>
                    <a:pt x="11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37"/>
            <p:cNvSpPr/>
            <p:nvPr/>
          </p:nvSpPr>
          <p:spPr bwMode="auto">
            <a:xfrm>
              <a:off x="3187700" y="1320800"/>
              <a:ext cx="60325" cy="34925"/>
            </a:xfrm>
            <a:custGeom>
              <a:avLst/>
              <a:gdLst>
                <a:gd name="T0" fmla="*/ 16 w 16"/>
                <a:gd name="T1" fmla="*/ 5 h 9"/>
                <a:gd name="T2" fmla="*/ 2 w 16"/>
                <a:gd name="T3" fmla="*/ 5 h 9"/>
                <a:gd name="T4" fmla="*/ 6 w 16"/>
                <a:gd name="T5" fmla="*/ 1 h 9"/>
                <a:gd name="T6" fmla="*/ 16 w 16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16" y="5"/>
                  </a:moveTo>
                  <a:cubicBezTo>
                    <a:pt x="14" y="9"/>
                    <a:pt x="4" y="9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9" y="3"/>
                    <a:pt x="12" y="4"/>
                    <a:pt x="16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38"/>
            <p:cNvSpPr/>
            <p:nvPr/>
          </p:nvSpPr>
          <p:spPr bwMode="auto">
            <a:xfrm>
              <a:off x="5400675" y="1343025"/>
              <a:ext cx="38100" cy="34925"/>
            </a:xfrm>
            <a:custGeom>
              <a:avLst/>
              <a:gdLst>
                <a:gd name="T0" fmla="*/ 4 w 10"/>
                <a:gd name="T1" fmla="*/ 0 h 9"/>
                <a:gd name="T2" fmla="*/ 10 w 10"/>
                <a:gd name="T3" fmla="*/ 6 h 9"/>
                <a:gd name="T4" fmla="*/ 3 w 10"/>
                <a:gd name="T5" fmla="*/ 9 h 9"/>
                <a:gd name="T6" fmla="*/ 1 w 10"/>
                <a:gd name="T7" fmla="*/ 2 h 9"/>
                <a:gd name="T8" fmla="*/ 4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8" y="0"/>
                    <a:pt x="9" y="2"/>
                    <a:pt x="10" y="6"/>
                  </a:cubicBezTo>
                  <a:cubicBezTo>
                    <a:pt x="6" y="6"/>
                    <a:pt x="3" y="6"/>
                    <a:pt x="3" y="9"/>
                  </a:cubicBezTo>
                  <a:cubicBezTo>
                    <a:pt x="0" y="9"/>
                    <a:pt x="2" y="4"/>
                    <a:pt x="1" y="2"/>
                  </a:cubicBezTo>
                  <a:cubicBezTo>
                    <a:pt x="3" y="2"/>
                    <a:pt x="4" y="1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39"/>
            <p:cNvSpPr/>
            <p:nvPr/>
          </p:nvSpPr>
          <p:spPr bwMode="auto">
            <a:xfrm>
              <a:off x="2044700" y="1366837"/>
              <a:ext cx="38100" cy="25400"/>
            </a:xfrm>
            <a:custGeom>
              <a:avLst/>
              <a:gdLst>
                <a:gd name="T0" fmla="*/ 10 w 10"/>
                <a:gd name="T1" fmla="*/ 6 h 7"/>
                <a:gd name="T2" fmla="*/ 0 w 10"/>
                <a:gd name="T3" fmla="*/ 7 h 7"/>
                <a:gd name="T4" fmla="*/ 10 w 10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6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4"/>
                    <a:pt x="10" y="0"/>
                    <a:pt x="10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40"/>
            <p:cNvSpPr/>
            <p:nvPr/>
          </p:nvSpPr>
          <p:spPr bwMode="auto">
            <a:xfrm>
              <a:off x="2705100" y="1384300"/>
              <a:ext cx="66675" cy="41275"/>
            </a:xfrm>
            <a:custGeom>
              <a:avLst/>
              <a:gdLst>
                <a:gd name="T0" fmla="*/ 15 w 18"/>
                <a:gd name="T1" fmla="*/ 2 h 11"/>
                <a:gd name="T2" fmla="*/ 16 w 18"/>
                <a:gd name="T3" fmla="*/ 10 h 11"/>
                <a:gd name="T4" fmla="*/ 2 w 18"/>
                <a:gd name="T5" fmla="*/ 8 h 11"/>
                <a:gd name="T6" fmla="*/ 5 w 18"/>
                <a:gd name="T7" fmla="*/ 2 h 11"/>
                <a:gd name="T8" fmla="*/ 15 w 18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5" y="2"/>
                  </a:moveTo>
                  <a:cubicBezTo>
                    <a:pt x="16" y="4"/>
                    <a:pt x="18" y="9"/>
                    <a:pt x="16" y="10"/>
                  </a:cubicBezTo>
                  <a:cubicBezTo>
                    <a:pt x="11" y="10"/>
                    <a:pt x="4" y="11"/>
                    <a:pt x="2" y="8"/>
                  </a:cubicBezTo>
                  <a:cubicBezTo>
                    <a:pt x="0" y="3"/>
                    <a:pt x="6" y="6"/>
                    <a:pt x="5" y="2"/>
                  </a:cubicBezTo>
                  <a:cubicBezTo>
                    <a:pt x="9" y="0"/>
                    <a:pt x="14" y="4"/>
                    <a:pt x="1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41"/>
            <p:cNvSpPr/>
            <p:nvPr/>
          </p:nvSpPr>
          <p:spPr bwMode="auto">
            <a:xfrm>
              <a:off x="2682875" y="1497012"/>
              <a:ext cx="77788" cy="38100"/>
            </a:xfrm>
            <a:custGeom>
              <a:avLst/>
              <a:gdLst>
                <a:gd name="T0" fmla="*/ 19 w 21"/>
                <a:gd name="T1" fmla="*/ 4 h 10"/>
                <a:gd name="T2" fmla="*/ 14 w 21"/>
                <a:gd name="T3" fmla="*/ 7 h 10"/>
                <a:gd name="T4" fmla="*/ 8 w 21"/>
                <a:gd name="T5" fmla="*/ 8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19 w 21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19" y="4"/>
                  </a:moveTo>
                  <a:cubicBezTo>
                    <a:pt x="21" y="8"/>
                    <a:pt x="16" y="7"/>
                    <a:pt x="14" y="7"/>
                  </a:cubicBezTo>
                  <a:cubicBezTo>
                    <a:pt x="13" y="7"/>
                    <a:pt x="9" y="10"/>
                    <a:pt x="8" y="8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19" y="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2" name="Freeform 42"/>
            <p:cNvSpPr/>
            <p:nvPr/>
          </p:nvSpPr>
          <p:spPr bwMode="auto">
            <a:xfrm>
              <a:off x="2682875" y="1554162"/>
              <a:ext cx="36513" cy="19050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43"/>
            <p:cNvSpPr/>
            <p:nvPr/>
          </p:nvSpPr>
          <p:spPr bwMode="auto">
            <a:xfrm>
              <a:off x="2565400" y="157956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11 w 11"/>
                <a:gd name="T3" fmla="*/ 3 h 6"/>
                <a:gd name="T4" fmla="*/ 5 w 11"/>
                <a:gd name="T5" fmla="*/ 5 h 6"/>
                <a:gd name="T6" fmla="*/ 0 w 11"/>
                <a:gd name="T7" fmla="*/ 5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9" y="2"/>
                    <a:pt x="10" y="3"/>
                    <a:pt x="11" y="3"/>
                  </a:cubicBezTo>
                  <a:cubicBezTo>
                    <a:pt x="11" y="6"/>
                    <a:pt x="6" y="3"/>
                    <a:pt x="5" y="5"/>
                  </a:cubicBezTo>
                  <a:cubicBezTo>
                    <a:pt x="4" y="6"/>
                    <a:pt x="5" y="5"/>
                    <a:pt x="0" y="5"/>
                  </a:cubicBezTo>
                  <a:cubicBezTo>
                    <a:pt x="2" y="2"/>
                    <a:pt x="4" y="0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44"/>
            <p:cNvSpPr/>
            <p:nvPr/>
          </p:nvSpPr>
          <p:spPr bwMode="auto">
            <a:xfrm>
              <a:off x="2644775" y="1601787"/>
              <a:ext cx="14288" cy="26988"/>
            </a:xfrm>
            <a:custGeom>
              <a:avLst/>
              <a:gdLst>
                <a:gd name="T0" fmla="*/ 1 w 4"/>
                <a:gd name="T1" fmla="*/ 0 h 7"/>
                <a:gd name="T2" fmla="*/ 4 w 4"/>
                <a:gd name="T3" fmla="*/ 6 h 7"/>
                <a:gd name="T4" fmla="*/ 1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0" y="7"/>
                    <a:pt x="1" y="2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45"/>
            <p:cNvSpPr/>
            <p:nvPr/>
          </p:nvSpPr>
          <p:spPr bwMode="auto">
            <a:xfrm>
              <a:off x="4148137" y="1824037"/>
              <a:ext cx="93663" cy="107950"/>
            </a:xfrm>
            <a:custGeom>
              <a:avLst/>
              <a:gdLst>
                <a:gd name="T0" fmla="*/ 10 w 25"/>
                <a:gd name="T1" fmla="*/ 0 h 29"/>
                <a:gd name="T2" fmla="*/ 11 w 25"/>
                <a:gd name="T3" fmla="*/ 1 h 29"/>
                <a:gd name="T4" fmla="*/ 21 w 25"/>
                <a:gd name="T5" fmla="*/ 1 h 29"/>
                <a:gd name="T6" fmla="*/ 25 w 25"/>
                <a:gd name="T7" fmla="*/ 4 h 29"/>
                <a:gd name="T8" fmla="*/ 24 w 25"/>
                <a:gd name="T9" fmla="*/ 7 h 29"/>
                <a:gd name="T10" fmla="*/ 21 w 25"/>
                <a:gd name="T11" fmla="*/ 8 h 29"/>
                <a:gd name="T12" fmla="*/ 24 w 25"/>
                <a:gd name="T13" fmla="*/ 15 h 29"/>
                <a:gd name="T14" fmla="*/ 22 w 25"/>
                <a:gd name="T15" fmla="*/ 22 h 29"/>
                <a:gd name="T16" fmla="*/ 15 w 25"/>
                <a:gd name="T17" fmla="*/ 22 h 29"/>
                <a:gd name="T18" fmla="*/ 14 w 25"/>
                <a:gd name="T19" fmla="*/ 27 h 29"/>
                <a:gd name="T20" fmla="*/ 11 w 25"/>
                <a:gd name="T21" fmla="*/ 29 h 29"/>
                <a:gd name="T22" fmla="*/ 3 w 25"/>
                <a:gd name="T23" fmla="*/ 29 h 29"/>
                <a:gd name="T24" fmla="*/ 6 w 25"/>
                <a:gd name="T25" fmla="*/ 21 h 29"/>
                <a:gd name="T26" fmla="*/ 6 w 25"/>
                <a:gd name="T27" fmla="*/ 15 h 29"/>
                <a:gd name="T28" fmla="*/ 3 w 25"/>
                <a:gd name="T29" fmla="*/ 8 h 29"/>
                <a:gd name="T30" fmla="*/ 8 w 25"/>
                <a:gd name="T31" fmla="*/ 10 h 29"/>
                <a:gd name="T32" fmla="*/ 10 w 25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9">
                  <a:moveTo>
                    <a:pt x="10" y="0"/>
                  </a:moveTo>
                  <a:cubicBezTo>
                    <a:pt x="11" y="0"/>
                    <a:pt x="11" y="1"/>
                    <a:pt x="11" y="1"/>
                  </a:cubicBezTo>
                  <a:cubicBezTo>
                    <a:pt x="11" y="4"/>
                    <a:pt x="17" y="0"/>
                    <a:pt x="21" y="1"/>
                  </a:cubicBezTo>
                  <a:cubicBezTo>
                    <a:pt x="22" y="3"/>
                    <a:pt x="23" y="4"/>
                    <a:pt x="25" y="4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4" y="8"/>
                    <a:pt x="22" y="8"/>
                    <a:pt x="21" y="8"/>
                  </a:cubicBezTo>
                  <a:cubicBezTo>
                    <a:pt x="21" y="12"/>
                    <a:pt x="24" y="12"/>
                    <a:pt x="24" y="15"/>
                  </a:cubicBezTo>
                  <a:cubicBezTo>
                    <a:pt x="24" y="17"/>
                    <a:pt x="22" y="19"/>
                    <a:pt x="2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5" y="25"/>
                    <a:pt x="14" y="27"/>
                  </a:cubicBezTo>
                  <a:cubicBezTo>
                    <a:pt x="14" y="27"/>
                    <a:pt x="10" y="27"/>
                    <a:pt x="11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7"/>
                    <a:pt x="0" y="20"/>
                    <a:pt x="6" y="21"/>
                  </a:cubicBezTo>
                  <a:cubicBezTo>
                    <a:pt x="6" y="17"/>
                    <a:pt x="3" y="18"/>
                    <a:pt x="6" y="15"/>
                  </a:cubicBezTo>
                  <a:cubicBezTo>
                    <a:pt x="7" y="11"/>
                    <a:pt x="2" y="13"/>
                    <a:pt x="3" y="8"/>
                  </a:cubicBezTo>
                  <a:cubicBezTo>
                    <a:pt x="6" y="8"/>
                    <a:pt x="6" y="9"/>
                    <a:pt x="8" y="10"/>
                  </a:cubicBezTo>
                  <a:cubicBezTo>
                    <a:pt x="11" y="9"/>
                    <a:pt x="9" y="3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46"/>
            <p:cNvSpPr/>
            <p:nvPr/>
          </p:nvSpPr>
          <p:spPr bwMode="auto">
            <a:xfrm>
              <a:off x="833437" y="1827212"/>
              <a:ext cx="30163" cy="26988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7" name="Freeform 47"/>
            <p:cNvSpPr/>
            <p:nvPr/>
          </p:nvSpPr>
          <p:spPr bwMode="auto">
            <a:xfrm>
              <a:off x="1519237" y="1849437"/>
              <a:ext cx="33338" cy="52388"/>
            </a:xfrm>
            <a:custGeom>
              <a:avLst/>
              <a:gdLst>
                <a:gd name="T0" fmla="*/ 2 w 9"/>
                <a:gd name="T1" fmla="*/ 0 h 14"/>
                <a:gd name="T2" fmla="*/ 9 w 9"/>
                <a:gd name="T3" fmla="*/ 10 h 14"/>
                <a:gd name="T4" fmla="*/ 4 w 9"/>
                <a:gd name="T5" fmla="*/ 7 h 14"/>
                <a:gd name="T6" fmla="*/ 2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2" y="0"/>
                  </a:moveTo>
                  <a:cubicBezTo>
                    <a:pt x="5" y="3"/>
                    <a:pt x="5" y="8"/>
                    <a:pt x="9" y="10"/>
                  </a:cubicBezTo>
                  <a:cubicBezTo>
                    <a:pt x="8" y="14"/>
                    <a:pt x="4" y="9"/>
                    <a:pt x="4" y="7"/>
                  </a:cubicBezTo>
                  <a:cubicBezTo>
                    <a:pt x="0" y="7"/>
                    <a:pt x="0" y="2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8" name="Freeform 48"/>
            <p:cNvSpPr/>
            <p:nvPr/>
          </p:nvSpPr>
          <p:spPr bwMode="auto">
            <a:xfrm>
              <a:off x="7407275" y="1827212"/>
              <a:ext cx="55563" cy="244475"/>
            </a:xfrm>
            <a:custGeom>
              <a:avLst/>
              <a:gdLst>
                <a:gd name="T0" fmla="*/ 5 w 15"/>
                <a:gd name="T1" fmla="*/ 7 h 65"/>
                <a:gd name="T2" fmla="*/ 8 w 15"/>
                <a:gd name="T3" fmla="*/ 17 h 65"/>
                <a:gd name="T4" fmla="*/ 9 w 15"/>
                <a:gd name="T5" fmla="*/ 23 h 65"/>
                <a:gd name="T6" fmla="*/ 9 w 15"/>
                <a:gd name="T7" fmla="*/ 27 h 65"/>
                <a:gd name="T8" fmla="*/ 11 w 15"/>
                <a:gd name="T9" fmla="*/ 38 h 65"/>
                <a:gd name="T10" fmla="*/ 15 w 15"/>
                <a:gd name="T11" fmla="*/ 44 h 65"/>
                <a:gd name="T12" fmla="*/ 9 w 15"/>
                <a:gd name="T13" fmla="*/ 45 h 65"/>
                <a:gd name="T14" fmla="*/ 9 w 15"/>
                <a:gd name="T15" fmla="*/ 55 h 65"/>
                <a:gd name="T16" fmla="*/ 6 w 15"/>
                <a:gd name="T17" fmla="*/ 55 h 65"/>
                <a:gd name="T18" fmla="*/ 9 w 15"/>
                <a:gd name="T19" fmla="*/ 65 h 65"/>
                <a:gd name="T20" fmla="*/ 2 w 15"/>
                <a:gd name="T21" fmla="*/ 63 h 65"/>
                <a:gd name="T22" fmla="*/ 4 w 15"/>
                <a:gd name="T23" fmla="*/ 55 h 65"/>
                <a:gd name="T24" fmla="*/ 1 w 15"/>
                <a:gd name="T25" fmla="*/ 51 h 65"/>
                <a:gd name="T26" fmla="*/ 4 w 15"/>
                <a:gd name="T27" fmla="*/ 34 h 65"/>
                <a:gd name="T28" fmla="*/ 1 w 15"/>
                <a:gd name="T29" fmla="*/ 27 h 65"/>
                <a:gd name="T30" fmla="*/ 1 w 15"/>
                <a:gd name="T31" fmla="*/ 17 h 65"/>
                <a:gd name="T32" fmla="*/ 5 w 15"/>
                <a:gd name="T33" fmla="*/ 13 h 65"/>
                <a:gd name="T34" fmla="*/ 6 w 15"/>
                <a:gd name="T35" fmla="*/ 9 h 65"/>
                <a:gd name="T36" fmla="*/ 5 w 15"/>
                <a:gd name="T37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65">
                  <a:moveTo>
                    <a:pt x="5" y="7"/>
                  </a:moveTo>
                  <a:cubicBezTo>
                    <a:pt x="11" y="0"/>
                    <a:pt x="5" y="15"/>
                    <a:pt x="8" y="17"/>
                  </a:cubicBezTo>
                  <a:cubicBezTo>
                    <a:pt x="10" y="19"/>
                    <a:pt x="6" y="20"/>
                    <a:pt x="9" y="23"/>
                  </a:cubicBezTo>
                  <a:cubicBezTo>
                    <a:pt x="11" y="25"/>
                    <a:pt x="9" y="25"/>
                    <a:pt x="9" y="27"/>
                  </a:cubicBezTo>
                  <a:cubicBezTo>
                    <a:pt x="9" y="28"/>
                    <a:pt x="12" y="33"/>
                    <a:pt x="11" y="38"/>
                  </a:cubicBezTo>
                  <a:cubicBezTo>
                    <a:pt x="10" y="42"/>
                    <a:pt x="13" y="43"/>
                    <a:pt x="15" y="44"/>
                  </a:cubicBezTo>
                  <a:cubicBezTo>
                    <a:pt x="14" y="47"/>
                    <a:pt x="11" y="47"/>
                    <a:pt x="9" y="45"/>
                  </a:cubicBezTo>
                  <a:cubicBezTo>
                    <a:pt x="8" y="49"/>
                    <a:pt x="9" y="55"/>
                    <a:pt x="9" y="55"/>
                  </a:cubicBezTo>
                  <a:cubicBezTo>
                    <a:pt x="9" y="55"/>
                    <a:pt x="6" y="55"/>
                    <a:pt x="6" y="55"/>
                  </a:cubicBezTo>
                  <a:cubicBezTo>
                    <a:pt x="6" y="58"/>
                    <a:pt x="10" y="59"/>
                    <a:pt x="9" y="65"/>
                  </a:cubicBezTo>
                  <a:cubicBezTo>
                    <a:pt x="5" y="63"/>
                    <a:pt x="5" y="65"/>
                    <a:pt x="2" y="63"/>
                  </a:cubicBezTo>
                  <a:cubicBezTo>
                    <a:pt x="5" y="60"/>
                    <a:pt x="1" y="59"/>
                    <a:pt x="4" y="55"/>
                  </a:cubicBezTo>
                  <a:cubicBezTo>
                    <a:pt x="4" y="53"/>
                    <a:pt x="2" y="51"/>
                    <a:pt x="1" y="51"/>
                  </a:cubicBezTo>
                  <a:cubicBezTo>
                    <a:pt x="2" y="47"/>
                    <a:pt x="5" y="41"/>
                    <a:pt x="4" y="34"/>
                  </a:cubicBezTo>
                  <a:cubicBezTo>
                    <a:pt x="3" y="31"/>
                    <a:pt x="1" y="29"/>
                    <a:pt x="1" y="27"/>
                  </a:cubicBezTo>
                  <a:cubicBezTo>
                    <a:pt x="0" y="23"/>
                    <a:pt x="4" y="20"/>
                    <a:pt x="1" y="17"/>
                  </a:cubicBezTo>
                  <a:cubicBezTo>
                    <a:pt x="1" y="15"/>
                    <a:pt x="3" y="14"/>
                    <a:pt x="5" y="13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7" y="8"/>
                    <a:pt x="6" y="7"/>
                    <a:pt x="5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9" name="Freeform 49"/>
            <p:cNvSpPr/>
            <p:nvPr/>
          </p:nvSpPr>
          <p:spPr bwMode="auto">
            <a:xfrm>
              <a:off x="792162" y="1854200"/>
              <a:ext cx="14288" cy="25400"/>
            </a:xfrm>
            <a:custGeom>
              <a:avLst/>
              <a:gdLst>
                <a:gd name="T0" fmla="*/ 1 w 4"/>
                <a:gd name="T1" fmla="*/ 0 h 7"/>
                <a:gd name="T2" fmla="*/ 0 w 4"/>
                <a:gd name="T3" fmla="*/ 5 h 7"/>
                <a:gd name="T4" fmla="*/ 0 w 4"/>
                <a:gd name="T5" fmla="*/ 2 h 7"/>
                <a:gd name="T6" fmla="*/ 1 w 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3" y="7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0" name="Freeform 50"/>
            <p:cNvSpPr/>
            <p:nvPr/>
          </p:nvSpPr>
          <p:spPr bwMode="auto">
            <a:xfrm>
              <a:off x="3090862" y="1939925"/>
              <a:ext cx="157163" cy="131763"/>
            </a:xfrm>
            <a:custGeom>
              <a:avLst/>
              <a:gdLst>
                <a:gd name="T0" fmla="*/ 18 w 42"/>
                <a:gd name="T1" fmla="*/ 0 h 35"/>
                <a:gd name="T2" fmla="*/ 22 w 42"/>
                <a:gd name="T3" fmla="*/ 3 h 35"/>
                <a:gd name="T4" fmla="*/ 21 w 42"/>
                <a:gd name="T5" fmla="*/ 8 h 35"/>
                <a:gd name="T6" fmla="*/ 27 w 42"/>
                <a:gd name="T7" fmla="*/ 11 h 35"/>
                <a:gd name="T8" fmla="*/ 35 w 42"/>
                <a:gd name="T9" fmla="*/ 14 h 35"/>
                <a:gd name="T10" fmla="*/ 34 w 42"/>
                <a:gd name="T11" fmla="*/ 19 h 35"/>
                <a:gd name="T12" fmla="*/ 38 w 42"/>
                <a:gd name="T13" fmla="*/ 21 h 35"/>
                <a:gd name="T14" fmla="*/ 41 w 42"/>
                <a:gd name="T15" fmla="*/ 25 h 35"/>
                <a:gd name="T16" fmla="*/ 38 w 42"/>
                <a:gd name="T17" fmla="*/ 32 h 35"/>
                <a:gd name="T18" fmla="*/ 36 w 42"/>
                <a:gd name="T19" fmla="*/ 29 h 35"/>
                <a:gd name="T20" fmla="*/ 28 w 42"/>
                <a:gd name="T21" fmla="*/ 29 h 35"/>
                <a:gd name="T22" fmla="*/ 22 w 42"/>
                <a:gd name="T23" fmla="*/ 35 h 35"/>
                <a:gd name="T24" fmla="*/ 20 w 42"/>
                <a:gd name="T25" fmla="*/ 31 h 35"/>
                <a:gd name="T26" fmla="*/ 15 w 42"/>
                <a:gd name="T27" fmla="*/ 29 h 35"/>
                <a:gd name="T28" fmla="*/ 10 w 42"/>
                <a:gd name="T29" fmla="*/ 25 h 35"/>
                <a:gd name="T30" fmla="*/ 0 w 42"/>
                <a:gd name="T31" fmla="*/ 26 h 35"/>
                <a:gd name="T32" fmla="*/ 1 w 42"/>
                <a:gd name="T33" fmla="*/ 21 h 35"/>
                <a:gd name="T34" fmla="*/ 7 w 42"/>
                <a:gd name="T35" fmla="*/ 18 h 35"/>
                <a:gd name="T36" fmla="*/ 10 w 42"/>
                <a:gd name="T37" fmla="*/ 12 h 35"/>
                <a:gd name="T38" fmla="*/ 11 w 42"/>
                <a:gd name="T39" fmla="*/ 5 h 35"/>
                <a:gd name="T40" fmla="*/ 14 w 42"/>
                <a:gd name="T41" fmla="*/ 5 h 35"/>
                <a:gd name="T42" fmla="*/ 14 w 42"/>
                <a:gd name="T43" fmla="*/ 3 h 35"/>
                <a:gd name="T44" fmla="*/ 18 w 42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35">
                  <a:moveTo>
                    <a:pt x="18" y="0"/>
                  </a:moveTo>
                  <a:cubicBezTo>
                    <a:pt x="20" y="0"/>
                    <a:pt x="20" y="2"/>
                    <a:pt x="22" y="3"/>
                  </a:cubicBezTo>
                  <a:cubicBezTo>
                    <a:pt x="22" y="5"/>
                    <a:pt x="18" y="5"/>
                    <a:pt x="21" y="8"/>
                  </a:cubicBezTo>
                  <a:cubicBezTo>
                    <a:pt x="20" y="12"/>
                    <a:pt x="25" y="10"/>
                    <a:pt x="27" y="11"/>
                  </a:cubicBezTo>
                  <a:cubicBezTo>
                    <a:pt x="28" y="12"/>
                    <a:pt x="30" y="16"/>
                    <a:pt x="35" y="14"/>
                  </a:cubicBezTo>
                  <a:cubicBezTo>
                    <a:pt x="35" y="17"/>
                    <a:pt x="38" y="18"/>
                    <a:pt x="34" y="19"/>
                  </a:cubicBezTo>
                  <a:cubicBezTo>
                    <a:pt x="33" y="22"/>
                    <a:pt x="37" y="20"/>
                    <a:pt x="38" y="21"/>
                  </a:cubicBezTo>
                  <a:cubicBezTo>
                    <a:pt x="39" y="22"/>
                    <a:pt x="37" y="27"/>
                    <a:pt x="41" y="25"/>
                  </a:cubicBezTo>
                  <a:cubicBezTo>
                    <a:pt x="42" y="29"/>
                    <a:pt x="37" y="28"/>
                    <a:pt x="38" y="32"/>
                  </a:cubicBezTo>
                  <a:cubicBezTo>
                    <a:pt x="36" y="32"/>
                    <a:pt x="37" y="30"/>
                    <a:pt x="36" y="29"/>
                  </a:cubicBezTo>
                  <a:cubicBezTo>
                    <a:pt x="31" y="29"/>
                    <a:pt x="32" y="31"/>
                    <a:pt x="28" y="29"/>
                  </a:cubicBezTo>
                  <a:cubicBezTo>
                    <a:pt x="26" y="31"/>
                    <a:pt x="22" y="31"/>
                    <a:pt x="22" y="35"/>
                  </a:cubicBezTo>
                  <a:cubicBezTo>
                    <a:pt x="20" y="35"/>
                    <a:pt x="21" y="32"/>
                    <a:pt x="20" y="31"/>
                  </a:cubicBezTo>
                  <a:cubicBezTo>
                    <a:pt x="19" y="30"/>
                    <a:pt x="16" y="30"/>
                    <a:pt x="15" y="29"/>
                  </a:cubicBezTo>
                  <a:cubicBezTo>
                    <a:pt x="14" y="28"/>
                    <a:pt x="13" y="26"/>
                    <a:pt x="10" y="25"/>
                  </a:cubicBezTo>
                  <a:cubicBezTo>
                    <a:pt x="5" y="24"/>
                    <a:pt x="5" y="28"/>
                    <a:pt x="0" y="26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6" y="23"/>
                    <a:pt x="2" y="16"/>
                    <a:pt x="7" y="18"/>
                  </a:cubicBezTo>
                  <a:cubicBezTo>
                    <a:pt x="5" y="15"/>
                    <a:pt x="9" y="14"/>
                    <a:pt x="10" y="12"/>
                  </a:cubicBezTo>
                  <a:cubicBezTo>
                    <a:pt x="11" y="11"/>
                    <a:pt x="9" y="8"/>
                    <a:pt x="11" y="5"/>
                  </a:cubicBezTo>
                  <a:cubicBezTo>
                    <a:pt x="12" y="5"/>
                    <a:pt x="14" y="6"/>
                    <a:pt x="14" y="5"/>
                  </a:cubicBezTo>
                  <a:cubicBezTo>
                    <a:pt x="14" y="5"/>
                    <a:pt x="14" y="3"/>
                    <a:pt x="14" y="3"/>
                  </a:cubicBezTo>
                  <a:cubicBezTo>
                    <a:pt x="15" y="1"/>
                    <a:pt x="18" y="2"/>
                    <a:pt x="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1" name="Freeform 51"/>
            <p:cNvSpPr/>
            <p:nvPr/>
          </p:nvSpPr>
          <p:spPr bwMode="auto">
            <a:xfrm>
              <a:off x="3008312" y="1981200"/>
              <a:ext cx="33338" cy="33338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4 h 9"/>
                <a:gd name="T4" fmla="*/ 0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9"/>
                    <a:pt x="0" y="5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2" name="Freeform 52"/>
            <p:cNvSpPr/>
            <p:nvPr/>
          </p:nvSpPr>
          <p:spPr bwMode="auto">
            <a:xfrm>
              <a:off x="7388225" y="2112962"/>
              <a:ext cx="112713" cy="77788"/>
            </a:xfrm>
            <a:custGeom>
              <a:avLst/>
              <a:gdLst>
                <a:gd name="T0" fmla="*/ 9 w 30"/>
                <a:gd name="T1" fmla="*/ 0 h 21"/>
                <a:gd name="T2" fmla="*/ 10 w 30"/>
                <a:gd name="T3" fmla="*/ 2 h 21"/>
                <a:gd name="T4" fmla="*/ 16 w 30"/>
                <a:gd name="T5" fmla="*/ 7 h 21"/>
                <a:gd name="T6" fmla="*/ 30 w 30"/>
                <a:gd name="T7" fmla="*/ 6 h 21"/>
                <a:gd name="T8" fmla="*/ 24 w 30"/>
                <a:gd name="T9" fmla="*/ 14 h 21"/>
                <a:gd name="T10" fmla="*/ 20 w 30"/>
                <a:gd name="T11" fmla="*/ 13 h 21"/>
                <a:gd name="T12" fmla="*/ 14 w 30"/>
                <a:gd name="T13" fmla="*/ 16 h 21"/>
                <a:gd name="T14" fmla="*/ 13 w 30"/>
                <a:gd name="T15" fmla="*/ 20 h 21"/>
                <a:gd name="T16" fmla="*/ 6 w 30"/>
                <a:gd name="T17" fmla="*/ 17 h 21"/>
                <a:gd name="T18" fmla="*/ 9 w 30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1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5" y="4"/>
                    <a:pt x="16" y="7"/>
                  </a:cubicBezTo>
                  <a:cubicBezTo>
                    <a:pt x="20" y="5"/>
                    <a:pt x="24" y="8"/>
                    <a:pt x="30" y="6"/>
                  </a:cubicBezTo>
                  <a:cubicBezTo>
                    <a:pt x="29" y="10"/>
                    <a:pt x="24" y="10"/>
                    <a:pt x="24" y="14"/>
                  </a:cubicBezTo>
                  <a:cubicBezTo>
                    <a:pt x="22" y="15"/>
                    <a:pt x="22" y="13"/>
                    <a:pt x="20" y="13"/>
                  </a:cubicBezTo>
                  <a:cubicBezTo>
                    <a:pt x="17" y="12"/>
                    <a:pt x="15" y="19"/>
                    <a:pt x="14" y="16"/>
                  </a:cubicBezTo>
                  <a:cubicBezTo>
                    <a:pt x="12" y="16"/>
                    <a:pt x="13" y="18"/>
                    <a:pt x="13" y="20"/>
                  </a:cubicBezTo>
                  <a:cubicBezTo>
                    <a:pt x="9" y="21"/>
                    <a:pt x="9" y="12"/>
                    <a:pt x="6" y="17"/>
                  </a:cubicBezTo>
                  <a:cubicBezTo>
                    <a:pt x="0" y="13"/>
                    <a:pt x="4" y="3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3" name="Freeform 53"/>
            <p:cNvSpPr/>
            <p:nvPr/>
          </p:nvSpPr>
          <p:spPr bwMode="auto">
            <a:xfrm>
              <a:off x="7192962" y="2206625"/>
              <a:ext cx="214313" cy="184150"/>
            </a:xfrm>
            <a:custGeom>
              <a:avLst/>
              <a:gdLst>
                <a:gd name="T0" fmla="*/ 51 w 57"/>
                <a:gd name="T1" fmla="*/ 0 h 49"/>
                <a:gd name="T2" fmla="*/ 55 w 57"/>
                <a:gd name="T3" fmla="*/ 2 h 49"/>
                <a:gd name="T4" fmla="*/ 55 w 57"/>
                <a:gd name="T5" fmla="*/ 23 h 49"/>
                <a:gd name="T6" fmla="*/ 53 w 57"/>
                <a:gd name="T7" fmla="*/ 20 h 49"/>
                <a:gd name="T8" fmla="*/ 53 w 57"/>
                <a:gd name="T9" fmla="*/ 28 h 49"/>
                <a:gd name="T10" fmla="*/ 51 w 57"/>
                <a:gd name="T11" fmla="*/ 27 h 49"/>
                <a:gd name="T12" fmla="*/ 51 w 57"/>
                <a:gd name="T13" fmla="*/ 41 h 49"/>
                <a:gd name="T14" fmla="*/ 48 w 57"/>
                <a:gd name="T15" fmla="*/ 40 h 49"/>
                <a:gd name="T16" fmla="*/ 44 w 57"/>
                <a:gd name="T17" fmla="*/ 42 h 49"/>
                <a:gd name="T18" fmla="*/ 41 w 57"/>
                <a:gd name="T19" fmla="*/ 41 h 49"/>
                <a:gd name="T20" fmla="*/ 35 w 57"/>
                <a:gd name="T21" fmla="*/ 42 h 49"/>
                <a:gd name="T22" fmla="*/ 28 w 57"/>
                <a:gd name="T23" fmla="*/ 44 h 49"/>
                <a:gd name="T24" fmla="*/ 25 w 57"/>
                <a:gd name="T25" fmla="*/ 49 h 49"/>
                <a:gd name="T26" fmla="*/ 20 w 57"/>
                <a:gd name="T27" fmla="*/ 42 h 49"/>
                <a:gd name="T28" fmla="*/ 17 w 57"/>
                <a:gd name="T29" fmla="*/ 45 h 49"/>
                <a:gd name="T30" fmla="*/ 14 w 57"/>
                <a:gd name="T31" fmla="*/ 44 h 49"/>
                <a:gd name="T32" fmla="*/ 0 w 57"/>
                <a:gd name="T33" fmla="*/ 47 h 49"/>
                <a:gd name="T34" fmla="*/ 2 w 57"/>
                <a:gd name="T35" fmla="*/ 41 h 49"/>
                <a:gd name="T36" fmla="*/ 4 w 57"/>
                <a:gd name="T37" fmla="*/ 42 h 49"/>
                <a:gd name="T38" fmla="*/ 6 w 57"/>
                <a:gd name="T39" fmla="*/ 40 h 49"/>
                <a:gd name="T40" fmla="*/ 25 w 57"/>
                <a:gd name="T41" fmla="*/ 38 h 49"/>
                <a:gd name="T42" fmla="*/ 28 w 57"/>
                <a:gd name="T43" fmla="*/ 28 h 49"/>
                <a:gd name="T44" fmla="*/ 31 w 57"/>
                <a:gd name="T45" fmla="*/ 26 h 49"/>
                <a:gd name="T46" fmla="*/ 39 w 57"/>
                <a:gd name="T47" fmla="*/ 27 h 49"/>
                <a:gd name="T48" fmla="*/ 39 w 57"/>
                <a:gd name="T49" fmla="*/ 21 h 49"/>
                <a:gd name="T50" fmla="*/ 41 w 57"/>
                <a:gd name="T51" fmla="*/ 24 h 49"/>
                <a:gd name="T52" fmla="*/ 42 w 57"/>
                <a:gd name="T53" fmla="*/ 17 h 49"/>
                <a:gd name="T54" fmla="*/ 46 w 57"/>
                <a:gd name="T55" fmla="*/ 6 h 49"/>
                <a:gd name="T56" fmla="*/ 51 w 57"/>
                <a:gd name="T5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49">
                  <a:moveTo>
                    <a:pt x="51" y="0"/>
                  </a:moveTo>
                  <a:cubicBezTo>
                    <a:pt x="53" y="0"/>
                    <a:pt x="53" y="2"/>
                    <a:pt x="55" y="2"/>
                  </a:cubicBezTo>
                  <a:cubicBezTo>
                    <a:pt x="55" y="12"/>
                    <a:pt x="57" y="17"/>
                    <a:pt x="55" y="23"/>
                  </a:cubicBezTo>
                  <a:cubicBezTo>
                    <a:pt x="54" y="23"/>
                    <a:pt x="54" y="21"/>
                    <a:pt x="53" y="20"/>
                  </a:cubicBezTo>
                  <a:cubicBezTo>
                    <a:pt x="50" y="21"/>
                    <a:pt x="54" y="26"/>
                    <a:pt x="53" y="28"/>
                  </a:cubicBezTo>
                  <a:cubicBezTo>
                    <a:pt x="52" y="28"/>
                    <a:pt x="52" y="27"/>
                    <a:pt x="51" y="2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8" y="40"/>
                  </a:cubicBezTo>
                  <a:cubicBezTo>
                    <a:pt x="45" y="38"/>
                    <a:pt x="45" y="42"/>
                    <a:pt x="44" y="42"/>
                  </a:cubicBezTo>
                  <a:cubicBezTo>
                    <a:pt x="43" y="43"/>
                    <a:pt x="42" y="41"/>
                    <a:pt x="41" y="41"/>
                  </a:cubicBezTo>
                  <a:cubicBezTo>
                    <a:pt x="40" y="41"/>
                    <a:pt x="37" y="42"/>
                    <a:pt x="35" y="42"/>
                  </a:cubicBezTo>
                  <a:cubicBezTo>
                    <a:pt x="35" y="43"/>
                    <a:pt x="32" y="45"/>
                    <a:pt x="28" y="44"/>
                  </a:cubicBezTo>
                  <a:cubicBezTo>
                    <a:pt x="26" y="44"/>
                    <a:pt x="27" y="49"/>
                    <a:pt x="25" y="49"/>
                  </a:cubicBezTo>
                  <a:cubicBezTo>
                    <a:pt x="22" y="48"/>
                    <a:pt x="20" y="47"/>
                    <a:pt x="20" y="42"/>
                  </a:cubicBezTo>
                  <a:cubicBezTo>
                    <a:pt x="17" y="41"/>
                    <a:pt x="18" y="45"/>
                    <a:pt x="17" y="45"/>
                  </a:cubicBezTo>
                  <a:cubicBezTo>
                    <a:pt x="15" y="46"/>
                    <a:pt x="15" y="44"/>
                    <a:pt x="14" y="44"/>
                  </a:cubicBezTo>
                  <a:cubicBezTo>
                    <a:pt x="9" y="45"/>
                    <a:pt x="4" y="49"/>
                    <a:pt x="0" y="47"/>
                  </a:cubicBezTo>
                  <a:cubicBezTo>
                    <a:pt x="1" y="45"/>
                    <a:pt x="2" y="43"/>
                    <a:pt x="2" y="41"/>
                  </a:cubicBezTo>
                  <a:cubicBezTo>
                    <a:pt x="3" y="40"/>
                    <a:pt x="4" y="42"/>
                    <a:pt x="4" y="42"/>
                  </a:cubicBezTo>
                  <a:cubicBezTo>
                    <a:pt x="6" y="42"/>
                    <a:pt x="5" y="40"/>
                    <a:pt x="6" y="40"/>
                  </a:cubicBezTo>
                  <a:cubicBezTo>
                    <a:pt x="11" y="39"/>
                    <a:pt x="20" y="40"/>
                    <a:pt x="25" y="38"/>
                  </a:cubicBezTo>
                  <a:cubicBezTo>
                    <a:pt x="23" y="32"/>
                    <a:pt x="30" y="34"/>
                    <a:pt x="28" y="28"/>
                  </a:cubicBezTo>
                  <a:cubicBezTo>
                    <a:pt x="31" y="30"/>
                    <a:pt x="31" y="30"/>
                    <a:pt x="31" y="26"/>
                  </a:cubicBezTo>
                  <a:cubicBezTo>
                    <a:pt x="34" y="29"/>
                    <a:pt x="37" y="24"/>
                    <a:pt x="39" y="27"/>
                  </a:cubicBezTo>
                  <a:cubicBezTo>
                    <a:pt x="40" y="26"/>
                    <a:pt x="39" y="22"/>
                    <a:pt x="39" y="21"/>
                  </a:cubicBezTo>
                  <a:cubicBezTo>
                    <a:pt x="41" y="20"/>
                    <a:pt x="41" y="24"/>
                    <a:pt x="41" y="24"/>
                  </a:cubicBezTo>
                  <a:cubicBezTo>
                    <a:pt x="42" y="25"/>
                    <a:pt x="45" y="23"/>
                    <a:pt x="42" y="17"/>
                  </a:cubicBezTo>
                  <a:cubicBezTo>
                    <a:pt x="47" y="16"/>
                    <a:pt x="45" y="10"/>
                    <a:pt x="46" y="6"/>
                  </a:cubicBezTo>
                  <a:cubicBezTo>
                    <a:pt x="47" y="4"/>
                    <a:pt x="52" y="4"/>
                    <a:pt x="5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4" name="Freeform 54"/>
            <p:cNvSpPr/>
            <p:nvPr/>
          </p:nvSpPr>
          <p:spPr bwMode="auto">
            <a:xfrm>
              <a:off x="4549775" y="2217737"/>
              <a:ext cx="38100" cy="41275"/>
            </a:xfrm>
            <a:custGeom>
              <a:avLst/>
              <a:gdLst>
                <a:gd name="T0" fmla="*/ 4 w 10"/>
                <a:gd name="T1" fmla="*/ 0 h 11"/>
                <a:gd name="T2" fmla="*/ 1 w 10"/>
                <a:gd name="T3" fmla="*/ 10 h 11"/>
                <a:gd name="T4" fmla="*/ 4 w 10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10" y="0"/>
                    <a:pt x="8" y="11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5" name="Freeform 55"/>
            <p:cNvSpPr/>
            <p:nvPr/>
          </p:nvSpPr>
          <p:spPr bwMode="auto">
            <a:xfrm>
              <a:off x="4640262" y="2278062"/>
              <a:ext cx="55563" cy="41275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9 h 11"/>
                <a:gd name="T4" fmla="*/ 8 w 15"/>
                <a:gd name="T5" fmla="*/ 9 h 11"/>
                <a:gd name="T6" fmla="*/ 8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2" y="2"/>
                  </a:moveTo>
                  <a:cubicBezTo>
                    <a:pt x="14" y="4"/>
                    <a:pt x="15" y="6"/>
                    <a:pt x="15" y="9"/>
                  </a:cubicBezTo>
                  <a:cubicBezTo>
                    <a:pt x="14" y="9"/>
                    <a:pt x="9" y="11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6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6" name="Freeform 56"/>
            <p:cNvSpPr/>
            <p:nvPr/>
          </p:nvSpPr>
          <p:spPr bwMode="auto">
            <a:xfrm>
              <a:off x="5067300" y="2352675"/>
              <a:ext cx="41275" cy="19050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1 h 5"/>
                <a:gd name="T4" fmla="*/ 5 w 11"/>
                <a:gd name="T5" fmla="*/ 2 h 5"/>
                <a:gd name="T6" fmla="*/ 0 w 1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1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7" name="Freeform 57"/>
            <p:cNvSpPr/>
            <p:nvPr/>
          </p:nvSpPr>
          <p:spPr bwMode="auto">
            <a:xfrm>
              <a:off x="7212012" y="238601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6 w 11"/>
                <a:gd name="T3" fmla="*/ 6 h 6"/>
                <a:gd name="T4" fmla="*/ 1 w 11"/>
                <a:gd name="T5" fmla="*/ 1 h 6"/>
                <a:gd name="T6" fmla="*/ 9 w 1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11" y="5"/>
                    <a:pt x="5" y="1"/>
                    <a:pt x="6" y="6"/>
                  </a:cubicBezTo>
                  <a:cubicBezTo>
                    <a:pt x="3" y="6"/>
                    <a:pt x="0" y="5"/>
                    <a:pt x="1" y="1"/>
                  </a:cubicBezTo>
                  <a:cubicBezTo>
                    <a:pt x="4" y="5"/>
                    <a:pt x="5" y="0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8" name="Freeform 58"/>
            <p:cNvSpPr/>
            <p:nvPr/>
          </p:nvSpPr>
          <p:spPr bwMode="auto">
            <a:xfrm>
              <a:off x="7145337" y="2386012"/>
              <a:ext cx="55563" cy="60325"/>
            </a:xfrm>
            <a:custGeom>
              <a:avLst/>
              <a:gdLst>
                <a:gd name="T0" fmla="*/ 13 w 15"/>
                <a:gd name="T1" fmla="*/ 3 h 16"/>
                <a:gd name="T2" fmla="*/ 13 w 15"/>
                <a:gd name="T3" fmla="*/ 13 h 16"/>
                <a:gd name="T4" fmla="*/ 5 w 15"/>
                <a:gd name="T5" fmla="*/ 14 h 16"/>
                <a:gd name="T6" fmla="*/ 1 w 15"/>
                <a:gd name="T7" fmla="*/ 8 h 16"/>
                <a:gd name="T8" fmla="*/ 13 w 15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3" y="3"/>
                  </a:moveTo>
                  <a:cubicBezTo>
                    <a:pt x="15" y="7"/>
                    <a:pt x="9" y="11"/>
                    <a:pt x="13" y="13"/>
                  </a:cubicBezTo>
                  <a:cubicBezTo>
                    <a:pt x="13" y="16"/>
                    <a:pt x="7" y="13"/>
                    <a:pt x="5" y="14"/>
                  </a:cubicBezTo>
                  <a:cubicBezTo>
                    <a:pt x="5" y="9"/>
                    <a:pt x="6" y="6"/>
                    <a:pt x="1" y="8"/>
                  </a:cubicBezTo>
                  <a:cubicBezTo>
                    <a:pt x="0" y="2"/>
                    <a:pt x="8" y="0"/>
                    <a:pt x="13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9" name="Freeform 59"/>
            <p:cNvSpPr/>
            <p:nvPr/>
          </p:nvSpPr>
          <p:spPr bwMode="auto">
            <a:xfrm>
              <a:off x="6945312" y="2597150"/>
              <a:ext cx="34925" cy="52388"/>
            </a:xfrm>
            <a:custGeom>
              <a:avLst/>
              <a:gdLst>
                <a:gd name="T0" fmla="*/ 9 w 9"/>
                <a:gd name="T1" fmla="*/ 6 h 14"/>
                <a:gd name="T2" fmla="*/ 6 w 9"/>
                <a:gd name="T3" fmla="*/ 14 h 14"/>
                <a:gd name="T4" fmla="*/ 0 w 9"/>
                <a:gd name="T5" fmla="*/ 14 h 14"/>
                <a:gd name="T6" fmla="*/ 2 w 9"/>
                <a:gd name="T7" fmla="*/ 4 h 14"/>
                <a:gd name="T8" fmla="*/ 9 w 9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4">
                  <a:moveTo>
                    <a:pt x="9" y="6"/>
                  </a:moveTo>
                  <a:cubicBezTo>
                    <a:pt x="9" y="10"/>
                    <a:pt x="4" y="9"/>
                    <a:pt x="6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2"/>
                    <a:pt x="5" y="6"/>
                    <a:pt x="2" y="4"/>
                  </a:cubicBezTo>
                  <a:cubicBezTo>
                    <a:pt x="3" y="1"/>
                    <a:pt x="9" y="0"/>
                    <a:pt x="9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0" name="Freeform 60"/>
            <p:cNvSpPr/>
            <p:nvPr/>
          </p:nvSpPr>
          <p:spPr bwMode="auto">
            <a:xfrm>
              <a:off x="1995487" y="2622550"/>
              <a:ext cx="22225" cy="15875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0 h 4"/>
                <a:gd name="T4" fmla="*/ 4 w 6"/>
                <a:gd name="T5" fmla="*/ 4 h 4"/>
                <a:gd name="T6" fmla="*/ 2 w 6"/>
                <a:gd name="T7" fmla="*/ 4 h 4"/>
                <a:gd name="T8" fmla="*/ 0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6" y="2"/>
                    <a:pt x="4" y="3"/>
                    <a:pt x="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1" y="2"/>
                    <a:pt x="0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1" name="Freeform 61"/>
            <p:cNvSpPr/>
            <p:nvPr/>
          </p:nvSpPr>
          <p:spPr bwMode="auto">
            <a:xfrm>
              <a:off x="2554287" y="2638425"/>
              <a:ext cx="214313" cy="85725"/>
            </a:xfrm>
            <a:custGeom>
              <a:avLst/>
              <a:gdLst>
                <a:gd name="T0" fmla="*/ 56 w 57"/>
                <a:gd name="T1" fmla="*/ 16 h 23"/>
                <a:gd name="T2" fmla="*/ 43 w 57"/>
                <a:gd name="T3" fmla="*/ 20 h 23"/>
                <a:gd name="T4" fmla="*/ 41 w 57"/>
                <a:gd name="T5" fmla="*/ 13 h 23"/>
                <a:gd name="T6" fmla="*/ 25 w 57"/>
                <a:gd name="T7" fmla="*/ 10 h 23"/>
                <a:gd name="T8" fmla="*/ 24 w 57"/>
                <a:gd name="T9" fmla="*/ 6 h 23"/>
                <a:gd name="T10" fmla="*/ 10 w 57"/>
                <a:gd name="T11" fmla="*/ 6 h 23"/>
                <a:gd name="T12" fmla="*/ 0 w 57"/>
                <a:gd name="T13" fmla="*/ 9 h 23"/>
                <a:gd name="T14" fmla="*/ 5 w 57"/>
                <a:gd name="T15" fmla="*/ 2 h 23"/>
                <a:gd name="T16" fmla="*/ 18 w 57"/>
                <a:gd name="T17" fmla="*/ 0 h 23"/>
                <a:gd name="T18" fmla="*/ 22 w 57"/>
                <a:gd name="T19" fmla="*/ 3 h 23"/>
                <a:gd name="T20" fmla="*/ 27 w 57"/>
                <a:gd name="T21" fmla="*/ 5 h 23"/>
                <a:gd name="T22" fmla="*/ 38 w 57"/>
                <a:gd name="T23" fmla="*/ 6 h 23"/>
                <a:gd name="T24" fmla="*/ 42 w 57"/>
                <a:gd name="T25" fmla="*/ 13 h 23"/>
                <a:gd name="T26" fmla="*/ 46 w 57"/>
                <a:gd name="T27" fmla="*/ 14 h 23"/>
                <a:gd name="T28" fmla="*/ 56 w 57"/>
                <a:gd name="T2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23">
                  <a:moveTo>
                    <a:pt x="56" y="16"/>
                  </a:moveTo>
                  <a:cubicBezTo>
                    <a:pt x="57" y="23"/>
                    <a:pt x="44" y="15"/>
                    <a:pt x="43" y="20"/>
                  </a:cubicBezTo>
                  <a:cubicBezTo>
                    <a:pt x="40" y="20"/>
                    <a:pt x="43" y="14"/>
                    <a:pt x="41" y="13"/>
                  </a:cubicBezTo>
                  <a:cubicBezTo>
                    <a:pt x="36" y="12"/>
                    <a:pt x="30" y="11"/>
                    <a:pt x="25" y="10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18" y="6"/>
                    <a:pt x="14" y="5"/>
                    <a:pt x="10" y="6"/>
                  </a:cubicBezTo>
                  <a:cubicBezTo>
                    <a:pt x="6" y="7"/>
                    <a:pt x="4" y="10"/>
                    <a:pt x="0" y="9"/>
                  </a:cubicBezTo>
                  <a:cubicBezTo>
                    <a:pt x="0" y="5"/>
                    <a:pt x="6" y="6"/>
                    <a:pt x="5" y="2"/>
                  </a:cubicBezTo>
                  <a:cubicBezTo>
                    <a:pt x="9" y="1"/>
                    <a:pt x="17" y="4"/>
                    <a:pt x="18" y="0"/>
                  </a:cubicBezTo>
                  <a:cubicBezTo>
                    <a:pt x="24" y="1"/>
                    <a:pt x="16" y="2"/>
                    <a:pt x="22" y="3"/>
                  </a:cubicBezTo>
                  <a:cubicBezTo>
                    <a:pt x="22" y="3"/>
                    <a:pt x="26" y="4"/>
                    <a:pt x="27" y="5"/>
                  </a:cubicBezTo>
                  <a:cubicBezTo>
                    <a:pt x="28" y="6"/>
                    <a:pt x="32" y="6"/>
                    <a:pt x="38" y="6"/>
                  </a:cubicBezTo>
                  <a:cubicBezTo>
                    <a:pt x="36" y="11"/>
                    <a:pt x="45" y="7"/>
                    <a:pt x="42" y="13"/>
                  </a:cubicBezTo>
                  <a:cubicBezTo>
                    <a:pt x="44" y="11"/>
                    <a:pt x="45" y="12"/>
                    <a:pt x="46" y="14"/>
                  </a:cubicBezTo>
                  <a:cubicBezTo>
                    <a:pt x="49" y="15"/>
                    <a:pt x="55" y="13"/>
                    <a:pt x="56" y="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2" name="Freeform 62"/>
            <p:cNvSpPr/>
            <p:nvPr/>
          </p:nvSpPr>
          <p:spPr bwMode="auto">
            <a:xfrm>
              <a:off x="2805112" y="2713038"/>
              <a:ext cx="90488" cy="49213"/>
            </a:xfrm>
            <a:custGeom>
              <a:avLst/>
              <a:gdLst>
                <a:gd name="T0" fmla="*/ 2 w 24"/>
                <a:gd name="T1" fmla="*/ 0 h 13"/>
                <a:gd name="T2" fmla="*/ 13 w 24"/>
                <a:gd name="T3" fmla="*/ 1 h 13"/>
                <a:gd name="T4" fmla="*/ 18 w 24"/>
                <a:gd name="T5" fmla="*/ 3 h 13"/>
                <a:gd name="T6" fmla="*/ 24 w 24"/>
                <a:gd name="T7" fmla="*/ 6 h 13"/>
                <a:gd name="T8" fmla="*/ 4 w 24"/>
                <a:gd name="T9" fmla="*/ 8 h 13"/>
                <a:gd name="T10" fmla="*/ 7 w 24"/>
                <a:gd name="T11" fmla="*/ 7 h 13"/>
                <a:gd name="T12" fmla="*/ 2 w 2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3">
                  <a:moveTo>
                    <a:pt x="2" y="0"/>
                  </a:moveTo>
                  <a:cubicBezTo>
                    <a:pt x="4" y="2"/>
                    <a:pt x="9" y="0"/>
                    <a:pt x="13" y="1"/>
                  </a:cubicBezTo>
                  <a:cubicBezTo>
                    <a:pt x="13" y="2"/>
                    <a:pt x="17" y="7"/>
                    <a:pt x="18" y="3"/>
                  </a:cubicBezTo>
                  <a:cubicBezTo>
                    <a:pt x="21" y="3"/>
                    <a:pt x="20" y="7"/>
                    <a:pt x="24" y="6"/>
                  </a:cubicBezTo>
                  <a:cubicBezTo>
                    <a:pt x="24" y="13"/>
                    <a:pt x="9" y="10"/>
                    <a:pt x="4" y="8"/>
                  </a:cubicBezTo>
                  <a:cubicBezTo>
                    <a:pt x="4" y="7"/>
                    <a:pt x="7" y="7"/>
                    <a:pt x="7" y="7"/>
                  </a:cubicBezTo>
                  <a:cubicBezTo>
                    <a:pt x="7" y="5"/>
                    <a:pt x="0" y="5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3" name="Freeform 63"/>
            <p:cNvSpPr/>
            <p:nvPr/>
          </p:nvSpPr>
          <p:spPr bwMode="auto">
            <a:xfrm>
              <a:off x="6699250" y="2716213"/>
              <a:ext cx="44450" cy="33338"/>
            </a:xfrm>
            <a:custGeom>
              <a:avLst/>
              <a:gdLst>
                <a:gd name="T0" fmla="*/ 10 w 12"/>
                <a:gd name="T1" fmla="*/ 0 h 9"/>
                <a:gd name="T2" fmla="*/ 7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0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12" y="6"/>
                    <a:pt x="7" y="4"/>
                    <a:pt x="7" y="9"/>
                  </a:cubicBezTo>
                  <a:cubicBezTo>
                    <a:pt x="4" y="8"/>
                    <a:pt x="0" y="8"/>
                    <a:pt x="0" y="3"/>
                  </a:cubicBezTo>
                  <a:cubicBezTo>
                    <a:pt x="3" y="4"/>
                    <a:pt x="3" y="2"/>
                    <a:pt x="3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4" name="Freeform 64"/>
            <p:cNvSpPr/>
            <p:nvPr/>
          </p:nvSpPr>
          <p:spPr bwMode="auto">
            <a:xfrm>
              <a:off x="2776537" y="2727325"/>
              <a:ext cx="33338" cy="26988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5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5" name="Freeform 65"/>
            <p:cNvSpPr/>
            <p:nvPr/>
          </p:nvSpPr>
          <p:spPr bwMode="auto">
            <a:xfrm>
              <a:off x="2686050" y="2735263"/>
              <a:ext cx="41275" cy="26988"/>
            </a:xfrm>
            <a:custGeom>
              <a:avLst/>
              <a:gdLst>
                <a:gd name="T0" fmla="*/ 1 w 11"/>
                <a:gd name="T1" fmla="*/ 2 h 7"/>
                <a:gd name="T2" fmla="*/ 10 w 11"/>
                <a:gd name="T3" fmla="*/ 5 h 7"/>
                <a:gd name="T4" fmla="*/ 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6" name="Freeform 66"/>
            <p:cNvSpPr/>
            <p:nvPr/>
          </p:nvSpPr>
          <p:spPr bwMode="auto">
            <a:xfrm>
              <a:off x="6934200" y="2749550"/>
              <a:ext cx="60325" cy="101600"/>
            </a:xfrm>
            <a:custGeom>
              <a:avLst/>
              <a:gdLst>
                <a:gd name="T0" fmla="*/ 7 w 16"/>
                <a:gd name="T1" fmla="*/ 0 h 27"/>
                <a:gd name="T2" fmla="*/ 13 w 16"/>
                <a:gd name="T3" fmla="*/ 0 h 27"/>
                <a:gd name="T4" fmla="*/ 16 w 16"/>
                <a:gd name="T5" fmla="*/ 10 h 27"/>
                <a:gd name="T6" fmla="*/ 12 w 16"/>
                <a:gd name="T7" fmla="*/ 14 h 27"/>
                <a:gd name="T8" fmla="*/ 10 w 16"/>
                <a:gd name="T9" fmla="*/ 18 h 27"/>
                <a:gd name="T10" fmla="*/ 9 w 16"/>
                <a:gd name="T11" fmla="*/ 25 h 27"/>
                <a:gd name="T12" fmla="*/ 5 w 16"/>
                <a:gd name="T13" fmla="*/ 21 h 27"/>
                <a:gd name="T14" fmla="*/ 0 w 16"/>
                <a:gd name="T15" fmla="*/ 15 h 27"/>
                <a:gd name="T16" fmla="*/ 3 w 16"/>
                <a:gd name="T17" fmla="*/ 7 h 27"/>
                <a:gd name="T18" fmla="*/ 7 w 1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7">
                  <a:moveTo>
                    <a:pt x="7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5" y="2"/>
                    <a:pt x="15" y="6"/>
                    <a:pt x="16" y="10"/>
                  </a:cubicBezTo>
                  <a:cubicBezTo>
                    <a:pt x="13" y="10"/>
                    <a:pt x="15" y="14"/>
                    <a:pt x="12" y="14"/>
                  </a:cubicBezTo>
                  <a:cubicBezTo>
                    <a:pt x="12" y="16"/>
                    <a:pt x="12" y="18"/>
                    <a:pt x="10" y="18"/>
                  </a:cubicBezTo>
                  <a:cubicBezTo>
                    <a:pt x="9" y="20"/>
                    <a:pt x="12" y="25"/>
                    <a:pt x="9" y="25"/>
                  </a:cubicBezTo>
                  <a:cubicBezTo>
                    <a:pt x="4" y="27"/>
                    <a:pt x="8" y="21"/>
                    <a:pt x="5" y="21"/>
                  </a:cubicBezTo>
                  <a:cubicBezTo>
                    <a:pt x="3" y="21"/>
                    <a:pt x="2" y="17"/>
                    <a:pt x="0" y="15"/>
                  </a:cubicBezTo>
                  <a:cubicBezTo>
                    <a:pt x="0" y="11"/>
                    <a:pt x="5" y="13"/>
                    <a:pt x="3" y="7"/>
                  </a:cubicBezTo>
                  <a:cubicBezTo>
                    <a:pt x="7" y="10"/>
                    <a:pt x="7" y="3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7" name="Freeform 67"/>
            <p:cNvSpPr/>
            <p:nvPr/>
          </p:nvSpPr>
          <p:spPr bwMode="auto">
            <a:xfrm>
              <a:off x="6994525" y="2836863"/>
              <a:ext cx="79375" cy="82550"/>
            </a:xfrm>
            <a:custGeom>
              <a:avLst/>
              <a:gdLst>
                <a:gd name="T0" fmla="*/ 11 w 21"/>
                <a:gd name="T1" fmla="*/ 2 h 22"/>
                <a:gd name="T2" fmla="*/ 15 w 21"/>
                <a:gd name="T3" fmla="*/ 6 h 22"/>
                <a:gd name="T4" fmla="*/ 14 w 21"/>
                <a:gd name="T5" fmla="*/ 8 h 22"/>
                <a:gd name="T6" fmla="*/ 15 w 21"/>
                <a:gd name="T7" fmla="*/ 11 h 22"/>
                <a:gd name="T8" fmla="*/ 21 w 21"/>
                <a:gd name="T9" fmla="*/ 18 h 22"/>
                <a:gd name="T10" fmla="*/ 18 w 21"/>
                <a:gd name="T11" fmla="*/ 22 h 22"/>
                <a:gd name="T12" fmla="*/ 14 w 21"/>
                <a:gd name="T13" fmla="*/ 22 h 22"/>
                <a:gd name="T14" fmla="*/ 7 w 21"/>
                <a:gd name="T15" fmla="*/ 15 h 22"/>
                <a:gd name="T16" fmla="*/ 10 w 21"/>
                <a:gd name="T17" fmla="*/ 12 h 22"/>
                <a:gd name="T18" fmla="*/ 0 w 21"/>
                <a:gd name="T19" fmla="*/ 4 h 22"/>
                <a:gd name="T20" fmla="*/ 11 w 21"/>
                <a:gd name="T21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2">
                  <a:moveTo>
                    <a:pt x="11" y="2"/>
                  </a:moveTo>
                  <a:cubicBezTo>
                    <a:pt x="7" y="7"/>
                    <a:pt x="14" y="5"/>
                    <a:pt x="15" y="6"/>
                  </a:cubicBezTo>
                  <a:cubicBezTo>
                    <a:pt x="16" y="8"/>
                    <a:pt x="14" y="7"/>
                    <a:pt x="14" y="8"/>
                  </a:cubicBezTo>
                  <a:cubicBezTo>
                    <a:pt x="14" y="8"/>
                    <a:pt x="15" y="10"/>
                    <a:pt x="15" y="11"/>
                  </a:cubicBezTo>
                  <a:cubicBezTo>
                    <a:pt x="17" y="13"/>
                    <a:pt x="21" y="13"/>
                    <a:pt x="21" y="18"/>
                  </a:cubicBezTo>
                  <a:cubicBezTo>
                    <a:pt x="18" y="17"/>
                    <a:pt x="18" y="20"/>
                    <a:pt x="18" y="22"/>
                  </a:cubicBezTo>
                  <a:cubicBezTo>
                    <a:pt x="17" y="21"/>
                    <a:pt x="14" y="20"/>
                    <a:pt x="14" y="22"/>
                  </a:cubicBezTo>
                  <a:cubicBezTo>
                    <a:pt x="10" y="21"/>
                    <a:pt x="11" y="15"/>
                    <a:pt x="7" y="15"/>
                  </a:cubicBezTo>
                  <a:cubicBezTo>
                    <a:pt x="7" y="13"/>
                    <a:pt x="10" y="14"/>
                    <a:pt x="10" y="12"/>
                  </a:cubicBezTo>
                  <a:cubicBezTo>
                    <a:pt x="6" y="9"/>
                    <a:pt x="4" y="5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8" name="Rectangle 68"/>
            <p:cNvSpPr>
              <a:spLocks noChangeArrowheads="1"/>
            </p:cNvSpPr>
            <p:nvPr/>
          </p:nvSpPr>
          <p:spPr bwMode="auto">
            <a:xfrm>
              <a:off x="6961187" y="2870200"/>
              <a:ext cx="19050" cy="11113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9" name="Freeform 69"/>
            <p:cNvSpPr/>
            <p:nvPr/>
          </p:nvSpPr>
          <p:spPr bwMode="auto">
            <a:xfrm>
              <a:off x="6986587" y="2884488"/>
              <a:ext cx="46038" cy="65088"/>
            </a:xfrm>
            <a:custGeom>
              <a:avLst/>
              <a:gdLst>
                <a:gd name="T0" fmla="*/ 12 w 12"/>
                <a:gd name="T1" fmla="*/ 14 h 17"/>
                <a:gd name="T2" fmla="*/ 5 w 12"/>
                <a:gd name="T3" fmla="*/ 16 h 17"/>
                <a:gd name="T4" fmla="*/ 0 w 12"/>
                <a:gd name="T5" fmla="*/ 9 h 17"/>
                <a:gd name="T6" fmla="*/ 12 w 12"/>
                <a:gd name="T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7">
                  <a:moveTo>
                    <a:pt x="12" y="14"/>
                  </a:moveTo>
                  <a:cubicBezTo>
                    <a:pt x="12" y="17"/>
                    <a:pt x="7" y="15"/>
                    <a:pt x="5" y="16"/>
                  </a:cubicBezTo>
                  <a:cubicBezTo>
                    <a:pt x="5" y="12"/>
                    <a:pt x="6" y="7"/>
                    <a:pt x="0" y="9"/>
                  </a:cubicBezTo>
                  <a:cubicBezTo>
                    <a:pt x="6" y="0"/>
                    <a:pt x="5" y="16"/>
                    <a:pt x="12" y="1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0" name="Freeform 70"/>
            <p:cNvSpPr/>
            <p:nvPr/>
          </p:nvSpPr>
          <p:spPr bwMode="auto">
            <a:xfrm>
              <a:off x="6080125" y="2938463"/>
              <a:ext cx="44450" cy="77788"/>
            </a:xfrm>
            <a:custGeom>
              <a:avLst/>
              <a:gdLst>
                <a:gd name="T0" fmla="*/ 3 w 12"/>
                <a:gd name="T1" fmla="*/ 2 h 21"/>
                <a:gd name="T2" fmla="*/ 7 w 12"/>
                <a:gd name="T3" fmla="*/ 6 h 21"/>
                <a:gd name="T4" fmla="*/ 8 w 12"/>
                <a:gd name="T5" fmla="*/ 7 h 21"/>
                <a:gd name="T6" fmla="*/ 11 w 12"/>
                <a:gd name="T7" fmla="*/ 10 h 21"/>
                <a:gd name="T8" fmla="*/ 10 w 12"/>
                <a:gd name="T9" fmla="*/ 12 h 21"/>
                <a:gd name="T10" fmla="*/ 11 w 12"/>
                <a:gd name="T11" fmla="*/ 19 h 21"/>
                <a:gd name="T12" fmla="*/ 8 w 12"/>
                <a:gd name="T13" fmla="*/ 21 h 21"/>
                <a:gd name="T14" fmla="*/ 3 w 12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1">
                  <a:moveTo>
                    <a:pt x="3" y="2"/>
                  </a:moveTo>
                  <a:cubicBezTo>
                    <a:pt x="5" y="0"/>
                    <a:pt x="6" y="5"/>
                    <a:pt x="7" y="6"/>
                  </a:cubicBezTo>
                  <a:cubicBezTo>
                    <a:pt x="7" y="7"/>
                    <a:pt x="8" y="6"/>
                    <a:pt x="8" y="7"/>
                  </a:cubicBezTo>
                  <a:cubicBezTo>
                    <a:pt x="8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9" y="13"/>
                    <a:pt x="12" y="15"/>
                    <a:pt x="11" y="19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0" y="19"/>
                    <a:pt x="1" y="11"/>
                    <a:pt x="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1" name="Freeform 71"/>
            <p:cNvSpPr/>
            <p:nvPr/>
          </p:nvSpPr>
          <p:spPr bwMode="auto">
            <a:xfrm>
              <a:off x="7027862" y="2941638"/>
              <a:ext cx="57150" cy="85725"/>
            </a:xfrm>
            <a:custGeom>
              <a:avLst/>
              <a:gdLst>
                <a:gd name="T0" fmla="*/ 12 w 15"/>
                <a:gd name="T1" fmla="*/ 1 h 23"/>
                <a:gd name="T2" fmla="*/ 15 w 15"/>
                <a:gd name="T3" fmla="*/ 12 h 23"/>
                <a:gd name="T4" fmla="*/ 11 w 15"/>
                <a:gd name="T5" fmla="*/ 13 h 23"/>
                <a:gd name="T6" fmla="*/ 11 w 15"/>
                <a:gd name="T7" fmla="*/ 23 h 23"/>
                <a:gd name="T8" fmla="*/ 3 w 15"/>
                <a:gd name="T9" fmla="*/ 19 h 23"/>
                <a:gd name="T10" fmla="*/ 5 w 15"/>
                <a:gd name="T11" fmla="*/ 13 h 23"/>
                <a:gd name="T12" fmla="*/ 5 w 15"/>
                <a:gd name="T13" fmla="*/ 11 h 23"/>
                <a:gd name="T14" fmla="*/ 3 w 15"/>
                <a:gd name="T15" fmla="*/ 11 h 23"/>
                <a:gd name="T16" fmla="*/ 6 w 15"/>
                <a:gd name="T17" fmla="*/ 6 h 23"/>
                <a:gd name="T18" fmla="*/ 9 w 15"/>
                <a:gd name="T19" fmla="*/ 2 h 23"/>
                <a:gd name="T20" fmla="*/ 12 w 15"/>
                <a:gd name="T2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2" y="6"/>
                    <a:pt x="11" y="11"/>
                    <a:pt x="15" y="12"/>
                  </a:cubicBezTo>
                  <a:cubicBezTo>
                    <a:pt x="14" y="14"/>
                    <a:pt x="12" y="13"/>
                    <a:pt x="11" y="13"/>
                  </a:cubicBezTo>
                  <a:cubicBezTo>
                    <a:pt x="13" y="16"/>
                    <a:pt x="9" y="18"/>
                    <a:pt x="11" y="23"/>
                  </a:cubicBezTo>
                  <a:cubicBezTo>
                    <a:pt x="7" y="23"/>
                    <a:pt x="7" y="19"/>
                    <a:pt x="3" y="19"/>
                  </a:cubicBezTo>
                  <a:cubicBezTo>
                    <a:pt x="3" y="16"/>
                    <a:pt x="5" y="15"/>
                    <a:pt x="5" y="13"/>
                  </a:cubicBezTo>
                  <a:cubicBezTo>
                    <a:pt x="5" y="12"/>
                    <a:pt x="2" y="11"/>
                    <a:pt x="5" y="11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0" y="10"/>
                    <a:pt x="3" y="5"/>
                    <a:pt x="6" y="6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10" y="2"/>
                    <a:pt x="10" y="0"/>
                    <a:pt x="12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2" name="Freeform 72"/>
            <p:cNvSpPr/>
            <p:nvPr/>
          </p:nvSpPr>
          <p:spPr bwMode="auto">
            <a:xfrm>
              <a:off x="6986587" y="2960688"/>
              <a:ext cx="41275" cy="36513"/>
            </a:xfrm>
            <a:custGeom>
              <a:avLst/>
              <a:gdLst>
                <a:gd name="T0" fmla="*/ 6 w 11"/>
                <a:gd name="T1" fmla="*/ 0 h 10"/>
                <a:gd name="T2" fmla="*/ 10 w 11"/>
                <a:gd name="T3" fmla="*/ 4 h 10"/>
                <a:gd name="T4" fmla="*/ 9 w 11"/>
                <a:gd name="T5" fmla="*/ 6 h 10"/>
                <a:gd name="T6" fmla="*/ 0 w 11"/>
                <a:gd name="T7" fmla="*/ 10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9" y="0"/>
                    <a:pt x="11" y="1"/>
                    <a:pt x="10" y="4"/>
                  </a:cubicBezTo>
                  <a:cubicBezTo>
                    <a:pt x="8" y="4"/>
                    <a:pt x="7" y="5"/>
                    <a:pt x="9" y="6"/>
                  </a:cubicBezTo>
                  <a:cubicBezTo>
                    <a:pt x="8" y="7"/>
                    <a:pt x="4" y="9"/>
                    <a:pt x="0" y="10"/>
                  </a:cubicBezTo>
                  <a:cubicBezTo>
                    <a:pt x="0" y="4"/>
                    <a:pt x="6" y="5"/>
                    <a:pt x="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3" name="Freeform 73"/>
            <p:cNvSpPr/>
            <p:nvPr/>
          </p:nvSpPr>
          <p:spPr bwMode="auto">
            <a:xfrm>
              <a:off x="7104062" y="3095625"/>
              <a:ext cx="25400" cy="52388"/>
            </a:xfrm>
            <a:custGeom>
              <a:avLst/>
              <a:gdLst>
                <a:gd name="T0" fmla="*/ 2 w 7"/>
                <a:gd name="T1" fmla="*/ 0 h 14"/>
                <a:gd name="T2" fmla="*/ 7 w 7"/>
                <a:gd name="T3" fmla="*/ 5 h 14"/>
                <a:gd name="T4" fmla="*/ 0 w 7"/>
                <a:gd name="T5" fmla="*/ 13 h 14"/>
                <a:gd name="T6" fmla="*/ 3 w 7"/>
                <a:gd name="T7" fmla="*/ 12 h 14"/>
                <a:gd name="T8" fmla="*/ 2 w 7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2" y="0"/>
                  </a:moveTo>
                  <a:cubicBezTo>
                    <a:pt x="5" y="0"/>
                    <a:pt x="3" y="6"/>
                    <a:pt x="7" y="5"/>
                  </a:cubicBezTo>
                  <a:cubicBezTo>
                    <a:pt x="6" y="8"/>
                    <a:pt x="7" y="14"/>
                    <a:pt x="0" y="13"/>
                  </a:cubicBezTo>
                  <a:cubicBezTo>
                    <a:pt x="0" y="12"/>
                    <a:pt x="2" y="12"/>
                    <a:pt x="3" y="12"/>
                  </a:cubicBezTo>
                  <a:cubicBezTo>
                    <a:pt x="1" y="6"/>
                    <a:pt x="1" y="7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4" name="Freeform 74"/>
            <p:cNvSpPr/>
            <p:nvPr/>
          </p:nvSpPr>
          <p:spPr bwMode="auto">
            <a:xfrm>
              <a:off x="6942137" y="3109913"/>
              <a:ext cx="104775" cy="34925"/>
            </a:xfrm>
            <a:custGeom>
              <a:avLst/>
              <a:gdLst>
                <a:gd name="T0" fmla="*/ 28 w 28"/>
                <a:gd name="T1" fmla="*/ 3 h 9"/>
                <a:gd name="T2" fmla="*/ 19 w 28"/>
                <a:gd name="T3" fmla="*/ 8 h 9"/>
                <a:gd name="T4" fmla="*/ 0 w 28"/>
                <a:gd name="T5" fmla="*/ 9 h 9"/>
                <a:gd name="T6" fmla="*/ 24 w 28"/>
                <a:gd name="T7" fmla="*/ 2 h 9"/>
                <a:gd name="T8" fmla="*/ 28 w 2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">
                  <a:moveTo>
                    <a:pt x="28" y="3"/>
                  </a:moveTo>
                  <a:cubicBezTo>
                    <a:pt x="28" y="7"/>
                    <a:pt x="23" y="7"/>
                    <a:pt x="19" y="8"/>
                  </a:cubicBezTo>
                  <a:cubicBezTo>
                    <a:pt x="13" y="8"/>
                    <a:pt x="5" y="7"/>
                    <a:pt x="0" y="9"/>
                  </a:cubicBezTo>
                  <a:cubicBezTo>
                    <a:pt x="1" y="0"/>
                    <a:pt x="20" y="9"/>
                    <a:pt x="24" y="2"/>
                  </a:cubicBezTo>
                  <a:cubicBezTo>
                    <a:pt x="25" y="3"/>
                    <a:pt x="26" y="4"/>
                    <a:pt x="2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5" name="Freeform 75"/>
            <p:cNvSpPr/>
            <p:nvPr/>
          </p:nvSpPr>
          <p:spPr bwMode="auto">
            <a:xfrm>
              <a:off x="7175500" y="3151188"/>
              <a:ext cx="66675" cy="46038"/>
            </a:xfrm>
            <a:custGeom>
              <a:avLst/>
              <a:gdLst>
                <a:gd name="T0" fmla="*/ 18 w 18"/>
                <a:gd name="T1" fmla="*/ 8 h 12"/>
                <a:gd name="T2" fmla="*/ 15 w 18"/>
                <a:gd name="T3" fmla="*/ 11 h 12"/>
                <a:gd name="T4" fmla="*/ 7 w 18"/>
                <a:gd name="T5" fmla="*/ 11 h 12"/>
                <a:gd name="T6" fmla="*/ 5 w 18"/>
                <a:gd name="T7" fmla="*/ 9 h 12"/>
                <a:gd name="T8" fmla="*/ 0 w 18"/>
                <a:gd name="T9" fmla="*/ 5 h 12"/>
                <a:gd name="T10" fmla="*/ 7 w 18"/>
                <a:gd name="T11" fmla="*/ 2 h 12"/>
                <a:gd name="T12" fmla="*/ 11 w 18"/>
                <a:gd name="T13" fmla="*/ 1 h 12"/>
                <a:gd name="T14" fmla="*/ 11 w 18"/>
                <a:gd name="T15" fmla="*/ 2 h 12"/>
                <a:gd name="T16" fmla="*/ 12 w 18"/>
                <a:gd name="T17" fmla="*/ 1 h 12"/>
                <a:gd name="T18" fmla="*/ 18 w 18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18" y="8"/>
                  </a:moveTo>
                  <a:cubicBezTo>
                    <a:pt x="17" y="9"/>
                    <a:pt x="15" y="9"/>
                    <a:pt x="15" y="11"/>
                  </a:cubicBezTo>
                  <a:cubicBezTo>
                    <a:pt x="12" y="9"/>
                    <a:pt x="9" y="12"/>
                    <a:pt x="7" y="11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0" y="3"/>
                    <a:pt x="4" y="4"/>
                    <a:pt x="7" y="2"/>
                  </a:cubicBezTo>
                  <a:cubicBezTo>
                    <a:pt x="7" y="2"/>
                    <a:pt x="10" y="0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2"/>
                    <a:pt x="13" y="1"/>
                    <a:pt x="12" y="1"/>
                  </a:cubicBezTo>
                  <a:cubicBezTo>
                    <a:pt x="15" y="2"/>
                    <a:pt x="17" y="4"/>
                    <a:pt x="18" y="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6" name="Freeform 76"/>
            <p:cNvSpPr/>
            <p:nvPr/>
          </p:nvSpPr>
          <p:spPr bwMode="auto">
            <a:xfrm>
              <a:off x="7208837" y="3173413"/>
              <a:ext cx="385763" cy="206375"/>
            </a:xfrm>
            <a:custGeom>
              <a:avLst/>
              <a:gdLst>
                <a:gd name="T0" fmla="*/ 34 w 103"/>
                <a:gd name="T1" fmla="*/ 27 h 55"/>
                <a:gd name="T2" fmla="*/ 28 w 103"/>
                <a:gd name="T3" fmla="*/ 24 h 55"/>
                <a:gd name="T4" fmla="*/ 26 w 103"/>
                <a:gd name="T5" fmla="*/ 19 h 55"/>
                <a:gd name="T6" fmla="*/ 10 w 103"/>
                <a:gd name="T7" fmla="*/ 15 h 55"/>
                <a:gd name="T8" fmla="*/ 2 w 103"/>
                <a:gd name="T9" fmla="*/ 15 h 55"/>
                <a:gd name="T10" fmla="*/ 0 w 103"/>
                <a:gd name="T11" fmla="*/ 9 h 55"/>
                <a:gd name="T12" fmla="*/ 5 w 103"/>
                <a:gd name="T13" fmla="*/ 9 h 55"/>
                <a:gd name="T14" fmla="*/ 9 w 103"/>
                <a:gd name="T15" fmla="*/ 7 h 55"/>
                <a:gd name="T16" fmla="*/ 16 w 103"/>
                <a:gd name="T17" fmla="*/ 10 h 55"/>
                <a:gd name="T18" fmla="*/ 21 w 103"/>
                <a:gd name="T19" fmla="*/ 6 h 55"/>
                <a:gd name="T20" fmla="*/ 33 w 103"/>
                <a:gd name="T21" fmla="*/ 2 h 55"/>
                <a:gd name="T22" fmla="*/ 35 w 103"/>
                <a:gd name="T23" fmla="*/ 5 h 55"/>
                <a:gd name="T24" fmla="*/ 47 w 103"/>
                <a:gd name="T25" fmla="*/ 9 h 55"/>
                <a:gd name="T26" fmla="*/ 49 w 103"/>
                <a:gd name="T27" fmla="*/ 7 h 55"/>
                <a:gd name="T28" fmla="*/ 52 w 103"/>
                <a:gd name="T29" fmla="*/ 10 h 55"/>
                <a:gd name="T30" fmla="*/ 59 w 103"/>
                <a:gd name="T31" fmla="*/ 10 h 55"/>
                <a:gd name="T32" fmla="*/ 65 w 103"/>
                <a:gd name="T33" fmla="*/ 13 h 55"/>
                <a:gd name="T34" fmla="*/ 65 w 103"/>
                <a:gd name="T35" fmla="*/ 17 h 55"/>
                <a:gd name="T36" fmla="*/ 68 w 103"/>
                <a:gd name="T37" fmla="*/ 16 h 55"/>
                <a:gd name="T38" fmla="*/ 69 w 103"/>
                <a:gd name="T39" fmla="*/ 20 h 55"/>
                <a:gd name="T40" fmla="*/ 76 w 103"/>
                <a:gd name="T41" fmla="*/ 24 h 55"/>
                <a:gd name="T42" fmla="*/ 87 w 103"/>
                <a:gd name="T43" fmla="*/ 29 h 55"/>
                <a:gd name="T44" fmla="*/ 86 w 103"/>
                <a:gd name="T45" fmla="*/ 33 h 55"/>
                <a:gd name="T46" fmla="*/ 90 w 103"/>
                <a:gd name="T47" fmla="*/ 36 h 55"/>
                <a:gd name="T48" fmla="*/ 90 w 103"/>
                <a:gd name="T49" fmla="*/ 38 h 55"/>
                <a:gd name="T50" fmla="*/ 96 w 103"/>
                <a:gd name="T51" fmla="*/ 44 h 55"/>
                <a:gd name="T52" fmla="*/ 103 w 103"/>
                <a:gd name="T53" fmla="*/ 51 h 55"/>
                <a:gd name="T54" fmla="*/ 93 w 103"/>
                <a:gd name="T55" fmla="*/ 51 h 55"/>
                <a:gd name="T56" fmla="*/ 85 w 103"/>
                <a:gd name="T57" fmla="*/ 45 h 55"/>
                <a:gd name="T58" fmla="*/ 82 w 103"/>
                <a:gd name="T59" fmla="*/ 43 h 55"/>
                <a:gd name="T60" fmla="*/ 80 w 103"/>
                <a:gd name="T61" fmla="*/ 41 h 55"/>
                <a:gd name="T62" fmla="*/ 76 w 103"/>
                <a:gd name="T63" fmla="*/ 37 h 55"/>
                <a:gd name="T64" fmla="*/ 65 w 103"/>
                <a:gd name="T65" fmla="*/ 36 h 55"/>
                <a:gd name="T66" fmla="*/ 59 w 103"/>
                <a:gd name="T67" fmla="*/ 48 h 55"/>
                <a:gd name="T68" fmla="*/ 51 w 103"/>
                <a:gd name="T69" fmla="*/ 45 h 55"/>
                <a:gd name="T70" fmla="*/ 47 w 103"/>
                <a:gd name="T71" fmla="*/ 44 h 55"/>
                <a:gd name="T72" fmla="*/ 41 w 103"/>
                <a:gd name="T73" fmla="*/ 37 h 55"/>
                <a:gd name="T74" fmla="*/ 35 w 103"/>
                <a:gd name="T75" fmla="*/ 43 h 55"/>
                <a:gd name="T76" fmla="*/ 31 w 103"/>
                <a:gd name="T77" fmla="*/ 40 h 55"/>
                <a:gd name="T78" fmla="*/ 35 w 103"/>
                <a:gd name="T79" fmla="*/ 36 h 55"/>
                <a:gd name="T80" fmla="*/ 38 w 103"/>
                <a:gd name="T81" fmla="*/ 30 h 55"/>
                <a:gd name="T82" fmla="*/ 37 w 103"/>
                <a:gd name="T83" fmla="*/ 33 h 55"/>
                <a:gd name="T84" fmla="*/ 34 w 103"/>
                <a:gd name="T8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55">
                  <a:moveTo>
                    <a:pt x="34" y="27"/>
                  </a:moveTo>
                  <a:cubicBezTo>
                    <a:pt x="31" y="27"/>
                    <a:pt x="32" y="23"/>
                    <a:pt x="28" y="24"/>
                  </a:cubicBezTo>
                  <a:cubicBezTo>
                    <a:pt x="28" y="22"/>
                    <a:pt x="26" y="21"/>
                    <a:pt x="26" y="19"/>
                  </a:cubicBezTo>
                  <a:cubicBezTo>
                    <a:pt x="20" y="18"/>
                    <a:pt x="14" y="18"/>
                    <a:pt x="10" y="15"/>
                  </a:cubicBezTo>
                  <a:cubicBezTo>
                    <a:pt x="6" y="16"/>
                    <a:pt x="7" y="15"/>
                    <a:pt x="2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1" y="6"/>
                    <a:pt x="3" y="9"/>
                    <a:pt x="5" y="9"/>
                  </a:cubicBezTo>
                  <a:cubicBezTo>
                    <a:pt x="7" y="9"/>
                    <a:pt x="7" y="7"/>
                    <a:pt x="9" y="7"/>
                  </a:cubicBezTo>
                  <a:cubicBezTo>
                    <a:pt x="12" y="8"/>
                    <a:pt x="13" y="10"/>
                    <a:pt x="16" y="10"/>
                  </a:cubicBezTo>
                  <a:cubicBezTo>
                    <a:pt x="19" y="12"/>
                    <a:pt x="20" y="7"/>
                    <a:pt x="21" y="6"/>
                  </a:cubicBezTo>
                  <a:cubicBezTo>
                    <a:pt x="25" y="4"/>
                    <a:pt x="30" y="5"/>
                    <a:pt x="33" y="2"/>
                  </a:cubicBezTo>
                  <a:cubicBezTo>
                    <a:pt x="36" y="0"/>
                    <a:pt x="35" y="4"/>
                    <a:pt x="35" y="5"/>
                  </a:cubicBezTo>
                  <a:cubicBezTo>
                    <a:pt x="38" y="6"/>
                    <a:pt x="47" y="4"/>
                    <a:pt x="47" y="9"/>
                  </a:cubicBezTo>
                  <a:cubicBezTo>
                    <a:pt x="48" y="10"/>
                    <a:pt x="49" y="7"/>
                    <a:pt x="49" y="7"/>
                  </a:cubicBezTo>
                  <a:cubicBezTo>
                    <a:pt x="51" y="8"/>
                    <a:pt x="51" y="10"/>
                    <a:pt x="52" y="10"/>
                  </a:cubicBezTo>
                  <a:cubicBezTo>
                    <a:pt x="54" y="11"/>
                    <a:pt x="57" y="10"/>
                    <a:pt x="59" y="10"/>
                  </a:cubicBezTo>
                  <a:cubicBezTo>
                    <a:pt x="60" y="11"/>
                    <a:pt x="60" y="15"/>
                    <a:pt x="65" y="13"/>
                  </a:cubicBezTo>
                  <a:cubicBezTo>
                    <a:pt x="67" y="15"/>
                    <a:pt x="65" y="15"/>
                    <a:pt x="65" y="17"/>
                  </a:cubicBezTo>
                  <a:cubicBezTo>
                    <a:pt x="67" y="18"/>
                    <a:pt x="67" y="17"/>
                    <a:pt x="68" y="16"/>
                  </a:cubicBezTo>
                  <a:cubicBezTo>
                    <a:pt x="69" y="16"/>
                    <a:pt x="69" y="18"/>
                    <a:pt x="69" y="20"/>
                  </a:cubicBezTo>
                  <a:cubicBezTo>
                    <a:pt x="70" y="22"/>
                    <a:pt x="74" y="23"/>
                    <a:pt x="76" y="24"/>
                  </a:cubicBezTo>
                  <a:cubicBezTo>
                    <a:pt x="78" y="25"/>
                    <a:pt x="83" y="29"/>
                    <a:pt x="87" y="29"/>
                  </a:cubicBezTo>
                  <a:cubicBezTo>
                    <a:pt x="88" y="31"/>
                    <a:pt x="86" y="31"/>
                    <a:pt x="86" y="33"/>
                  </a:cubicBezTo>
                  <a:cubicBezTo>
                    <a:pt x="87" y="34"/>
                    <a:pt x="89" y="34"/>
                    <a:pt x="90" y="36"/>
                  </a:cubicBezTo>
                  <a:cubicBezTo>
                    <a:pt x="91" y="36"/>
                    <a:pt x="90" y="38"/>
                    <a:pt x="90" y="38"/>
                  </a:cubicBezTo>
                  <a:cubicBezTo>
                    <a:pt x="92" y="40"/>
                    <a:pt x="94" y="41"/>
                    <a:pt x="96" y="44"/>
                  </a:cubicBezTo>
                  <a:cubicBezTo>
                    <a:pt x="98" y="47"/>
                    <a:pt x="99" y="50"/>
                    <a:pt x="103" y="51"/>
                  </a:cubicBezTo>
                  <a:cubicBezTo>
                    <a:pt x="100" y="55"/>
                    <a:pt x="95" y="51"/>
                    <a:pt x="93" y="51"/>
                  </a:cubicBezTo>
                  <a:cubicBezTo>
                    <a:pt x="90" y="50"/>
                    <a:pt x="88" y="49"/>
                    <a:pt x="85" y="45"/>
                  </a:cubicBezTo>
                  <a:cubicBezTo>
                    <a:pt x="84" y="45"/>
                    <a:pt x="83" y="43"/>
                    <a:pt x="82" y="43"/>
                  </a:cubicBezTo>
                  <a:cubicBezTo>
                    <a:pt x="81" y="42"/>
                    <a:pt x="80" y="43"/>
                    <a:pt x="80" y="41"/>
                  </a:cubicBezTo>
                  <a:cubicBezTo>
                    <a:pt x="80" y="41"/>
                    <a:pt x="76" y="37"/>
                    <a:pt x="76" y="37"/>
                  </a:cubicBezTo>
                  <a:cubicBezTo>
                    <a:pt x="73" y="36"/>
                    <a:pt x="69" y="38"/>
                    <a:pt x="65" y="36"/>
                  </a:cubicBezTo>
                  <a:cubicBezTo>
                    <a:pt x="62" y="39"/>
                    <a:pt x="61" y="44"/>
                    <a:pt x="59" y="48"/>
                  </a:cubicBezTo>
                  <a:cubicBezTo>
                    <a:pt x="58" y="46"/>
                    <a:pt x="53" y="47"/>
                    <a:pt x="51" y="45"/>
                  </a:cubicBezTo>
                  <a:cubicBezTo>
                    <a:pt x="49" y="44"/>
                    <a:pt x="52" y="42"/>
                    <a:pt x="47" y="44"/>
                  </a:cubicBezTo>
                  <a:cubicBezTo>
                    <a:pt x="50" y="37"/>
                    <a:pt x="40" y="43"/>
                    <a:pt x="41" y="37"/>
                  </a:cubicBezTo>
                  <a:cubicBezTo>
                    <a:pt x="38" y="37"/>
                    <a:pt x="35" y="38"/>
                    <a:pt x="35" y="43"/>
                  </a:cubicBezTo>
                  <a:cubicBezTo>
                    <a:pt x="34" y="42"/>
                    <a:pt x="34" y="39"/>
                    <a:pt x="31" y="40"/>
                  </a:cubicBezTo>
                  <a:cubicBezTo>
                    <a:pt x="32" y="37"/>
                    <a:pt x="34" y="37"/>
                    <a:pt x="35" y="36"/>
                  </a:cubicBezTo>
                  <a:cubicBezTo>
                    <a:pt x="37" y="34"/>
                    <a:pt x="39" y="34"/>
                    <a:pt x="38" y="30"/>
                  </a:cubicBezTo>
                  <a:cubicBezTo>
                    <a:pt x="37" y="29"/>
                    <a:pt x="37" y="33"/>
                    <a:pt x="37" y="33"/>
                  </a:cubicBezTo>
                  <a:cubicBezTo>
                    <a:pt x="34" y="32"/>
                    <a:pt x="35" y="24"/>
                    <a:pt x="34" y="2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7" name="Freeform 77"/>
            <p:cNvSpPr/>
            <p:nvPr/>
          </p:nvSpPr>
          <p:spPr bwMode="auto">
            <a:xfrm>
              <a:off x="7123112" y="3200400"/>
              <a:ext cx="36513" cy="33338"/>
            </a:xfrm>
            <a:custGeom>
              <a:avLst/>
              <a:gdLst>
                <a:gd name="T0" fmla="*/ 9 w 10"/>
                <a:gd name="T1" fmla="*/ 3 h 9"/>
                <a:gd name="T2" fmla="*/ 0 w 10"/>
                <a:gd name="T3" fmla="*/ 5 h 9"/>
                <a:gd name="T4" fmla="*/ 9 w 1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9" y="3"/>
                  </a:moveTo>
                  <a:cubicBezTo>
                    <a:pt x="10" y="9"/>
                    <a:pt x="2" y="5"/>
                    <a:pt x="0" y="5"/>
                  </a:cubicBezTo>
                  <a:cubicBezTo>
                    <a:pt x="1" y="3"/>
                    <a:pt x="8" y="0"/>
                    <a:pt x="9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8" name="Freeform 78"/>
            <p:cNvSpPr/>
            <p:nvPr/>
          </p:nvSpPr>
          <p:spPr bwMode="auto">
            <a:xfrm>
              <a:off x="7069137" y="3208338"/>
              <a:ext cx="26988" cy="14288"/>
            </a:xfrm>
            <a:custGeom>
              <a:avLst/>
              <a:gdLst>
                <a:gd name="T0" fmla="*/ 1 w 7"/>
                <a:gd name="T1" fmla="*/ 3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3"/>
                    <a:pt x="1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9" name="Freeform 79"/>
            <p:cNvSpPr/>
            <p:nvPr/>
          </p:nvSpPr>
          <p:spPr bwMode="auto">
            <a:xfrm>
              <a:off x="7561262" y="3238500"/>
              <a:ext cx="79375" cy="55563"/>
            </a:xfrm>
            <a:custGeom>
              <a:avLst/>
              <a:gdLst>
                <a:gd name="T0" fmla="*/ 16 w 21"/>
                <a:gd name="T1" fmla="*/ 0 h 15"/>
                <a:gd name="T2" fmla="*/ 20 w 21"/>
                <a:gd name="T3" fmla="*/ 0 h 15"/>
                <a:gd name="T4" fmla="*/ 20 w 21"/>
                <a:gd name="T5" fmla="*/ 5 h 15"/>
                <a:gd name="T6" fmla="*/ 17 w 21"/>
                <a:gd name="T7" fmla="*/ 6 h 15"/>
                <a:gd name="T8" fmla="*/ 17 w 21"/>
                <a:gd name="T9" fmla="*/ 10 h 15"/>
                <a:gd name="T10" fmla="*/ 14 w 21"/>
                <a:gd name="T11" fmla="*/ 12 h 15"/>
                <a:gd name="T12" fmla="*/ 2 w 21"/>
                <a:gd name="T13" fmla="*/ 7 h 15"/>
                <a:gd name="T14" fmla="*/ 16 w 21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5">
                  <a:moveTo>
                    <a:pt x="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1" y="3"/>
                    <a:pt x="20" y="5"/>
                  </a:cubicBezTo>
                  <a:cubicBezTo>
                    <a:pt x="20" y="6"/>
                    <a:pt x="17" y="5"/>
                    <a:pt x="17" y="6"/>
                  </a:cubicBezTo>
                  <a:cubicBezTo>
                    <a:pt x="17" y="7"/>
                    <a:pt x="19" y="9"/>
                    <a:pt x="17" y="10"/>
                  </a:cubicBezTo>
                  <a:cubicBezTo>
                    <a:pt x="15" y="9"/>
                    <a:pt x="14" y="9"/>
                    <a:pt x="14" y="12"/>
                  </a:cubicBezTo>
                  <a:cubicBezTo>
                    <a:pt x="10" y="10"/>
                    <a:pt x="0" y="15"/>
                    <a:pt x="2" y="7"/>
                  </a:cubicBezTo>
                  <a:cubicBezTo>
                    <a:pt x="9" y="10"/>
                    <a:pt x="14" y="6"/>
                    <a:pt x="1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0" name="Freeform 80"/>
            <p:cNvSpPr/>
            <p:nvPr/>
          </p:nvSpPr>
          <p:spPr bwMode="auto">
            <a:xfrm>
              <a:off x="6878637" y="3321050"/>
              <a:ext cx="41275" cy="22225"/>
            </a:xfrm>
            <a:custGeom>
              <a:avLst/>
              <a:gdLst>
                <a:gd name="T0" fmla="*/ 11 w 11"/>
                <a:gd name="T1" fmla="*/ 1 h 6"/>
                <a:gd name="T2" fmla="*/ 0 w 11"/>
                <a:gd name="T3" fmla="*/ 5 h 6"/>
                <a:gd name="T4" fmla="*/ 11 w 11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1"/>
                  </a:moveTo>
                  <a:cubicBezTo>
                    <a:pt x="9" y="3"/>
                    <a:pt x="6" y="6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1" name="Freeform 81"/>
            <p:cNvSpPr/>
            <p:nvPr/>
          </p:nvSpPr>
          <p:spPr bwMode="auto">
            <a:xfrm>
              <a:off x="6942137" y="3321050"/>
              <a:ext cx="41275" cy="14288"/>
            </a:xfrm>
            <a:custGeom>
              <a:avLst/>
              <a:gdLst>
                <a:gd name="T0" fmla="*/ 11 w 11"/>
                <a:gd name="T1" fmla="*/ 1 h 4"/>
                <a:gd name="T2" fmla="*/ 0 w 11"/>
                <a:gd name="T3" fmla="*/ 4 h 4"/>
                <a:gd name="T4" fmla="*/ 11 w 1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cubicBezTo>
                    <a:pt x="10" y="4"/>
                    <a:pt x="5" y="4"/>
                    <a:pt x="0" y="4"/>
                  </a:cubicBezTo>
                  <a:cubicBezTo>
                    <a:pt x="1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2" name="Freeform 82"/>
            <p:cNvSpPr/>
            <p:nvPr/>
          </p:nvSpPr>
          <p:spPr bwMode="auto">
            <a:xfrm>
              <a:off x="7021512" y="3321050"/>
              <a:ext cx="71438" cy="47625"/>
            </a:xfrm>
            <a:custGeom>
              <a:avLst/>
              <a:gdLst>
                <a:gd name="T0" fmla="*/ 18 w 19"/>
                <a:gd name="T1" fmla="*/ 1 h 13"/>
                <a:gd name="T2" fmla="*/ 17 w 19"/>
                <a:gd name="T3" fmla="*/ 6 h 13"/>
                <a:gd name="T4" fmla="*/ 14 w 19"/>
                <a:gd name="T5" fmla="*/ 6 h 13"/>
                <a:gd name="T6" fmla="*/ 1 w 19"/>
                <a:gd name="T7" fmla="*/ 12 h 13"/>
                <a:gd name="T8" fmla="*/ 6 w 19"/>
                <a:gd name="T9" fmla="*/ 8 h 13"/>
                <a:gd name="T10" fmla="*/ 8 w 19"/>
                <a:gd name="T11" fmla="*/ 5 h 13"/>
                <a:gd name="T12" fmla="*/ 11 w 19"/>
                <a:gd name="T13" fmla="*/ 2 h 13"/>
                <a:gd name="T14" fmla="*/ 18 w 19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3">
                  <a:moveTo>
                    <a:pt x="18" y="1"/>
                  </a:move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6"/>
                    <a:pt x="14" y="6"/>
                  </a:cubicBezTo>
                  <a:cubicBezTo>
                    <a:pt x="12" y="9"/>
                    <a:pt x="8" y="13"/>
                    <a:pt x="1" y="12"/>
                  </a:cubicBezTo>
                  <a:cubicBezTo>
                    <a:pt x="0" y="9"/>
                    <a:pt x="4" y="9"/>
                    <a:pt x="6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9" y="4"/>
                    <a:pt x="11" y="4"/>
                    <a:pt x="11" y="2"/>
                  </a:cubicBezTo>
                  <a:cubicBezTo>
                    <a:pt x="15" y="3"/>
                    <a:pt x="15" y="0"/>
                    <a:pt x="18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3" name="Freeform 83"/>
            <p:cNvSpPr/>
            <p:nvPr/>
          </p:nvSpPr>
          <p:spPr bwMode="auto">
            <a:xfrm>
              <a:off x="8089900" y="3924300"/>
              <a:ext cx="38100" cy="52388"/>
            </a:xfrm>
            <a:custGeom>
              <a:avLst/>
              <a:gdLst>
                <a:gd name="T0" fmla="*/ 1 w 10"/>
                <a:gd name="T1" fmla="*/ 0 h 14"/>
                <a:gd name="T2" fmla="*/ 2 w 10"/>
                <a:gd name="T3" fmla="*/ 2 h 14"/>
                <a:gd name="T4" fmla="*/ 7 w 10"/>
                <a:gd name="T5" fmla="*/ 7 h 14"/>
                <a:gd name="T6" fmla="*/ 8 w 10"/>
                <a:gd name="T7" fmla="*/ 14 h 14"/>
                <a:gd name="T8" fmla="*/ 4 w 10"/>
                <a:gd name="T9" fmla="*/ 14 h 14"/>
                <a:gd name="T10" fmla="*/ 0 w 10"/>
                <a:gd name="T11" fmla="*/ 2 h 14"/>
                <a:gd name="T12" fmla="*/ 1 w 10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4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9" y="5"/>
                    <a:pt x="7" y="7"/>
                  </a:cubicBezTo>
                  <a:cubicBezTo>
                    <a:pt x="4" y="9"/>
                    <a:pt x="10" y="7"/>
                    <a:pt x="8" y="14"/>
                  </a:cubicBezTo>
                  <a:cubicBezTo>
                    <a:pt x="6" y="14"/>
                    <a:pt x="4" y="11"/>
                    <a:pt x="4" y="14"/>
                  </a:cubicBezTo>
                  <a:cubicBezTo>
                    <a:pt x="2" y="12"/>
                    <a:pt x="1" y="6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4" name="Freeform 84"/>
            <p:cNvSpPr/>
            <p:nvPr/>
          </p:nvSpPr>
          <p:spPr bwMode="auto">
            <a:xfrm>
              <a:off x="8097837" y="3968750"/>
              <a:ext cx="85725" cy="117475"/>
            </a:xfrm>
            <a:custGeom>
              <a:avLst/>
              <a:gdLst>
                <a:gd name="T0" fmla="*/ 7 w 23"/>
                <a:gd name="T1" fmla="*/ 0 h 31"/>
                <a:gd name="T2" fmla="*/ 9 w 23"/>
                <a:gd name="T3" fmla="*/ 2 h 31"/>
                <a:gd name="T4" fmla="*/ 12 w 23"/>
                <a:gd name="T5" fmla="*/ 2 h 31"/>
                <a:gd name="T6" fmla="*/ 23 w 23"/>
                <a:gd name="T7" fmla="*/ 7 h 31"/>
                <a:gd name="T8" fmla="*/ 23 w 23"/>
                <a:gd name="T9" fmla="*/ 14 h 31"/>
                <a:gd name="T10" fmla="*/ 19 w 23"/>
                <a:gd name="T11" fmla="*/ 14 h 31"/>
                <a:gd name="T12" fmla="*/ 17 w 23"/>
                <a:gd name="T13" fmla="*/ 17 h 31"/>
                <a:gd name="T14" fmla="*/ 16 w 23"/>
                <a:gd name="T15" fmla="*/ 26 h 31"/>
                <a:gd name="T16" fmla="*/ 14 w 23"/>
                <a:gd name="T17" fmla="*/ 28 h 31"/>
                <a:gd name="T18" fmla="*/ 7 w 23"/>
                <a:gd name="T19" fmla="*/ 30 h 31"/>
                <a:gd name="T20" fmla="*/ 6 w 23"/>
                <a:gd name="T21" fmla="*/ 26 h 31"/>
                <a:gd name="T22" fmla="*/ 9 w 23"/>
                <a:gd name="T23" fmla="*/ 23 h 31"/>
                <a:gd name="T24" fmla="*/ 0 w 23"/>
                <a:gd name="T25" fmla="*/ 19 h 31"/>
                <a:gd name="T26" fmla="*/ 6 w 23"/>
                <a:gd name="T27" fmla="*/ 13 h 31"/>
                <a:gd name="T28" fmla="*/ 7 w 23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1">
                  <a:moveTo>
                    <a:pt x="7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4"/>
                    <a:pt x="12" y="2"/>
                    <a:pt x="12" y="2"/>
                  </a:cubicBezTo>
                  <a:cubicBezTo>
                    <a:pt x="16" y="4"/>
                    <a:pt x="15" y="9"/>
                    <a:pt x="23" y="7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20" y="21"/>
                    <a:pt x="16" y="22"/>
                    <a:pt x="16" y="26"/>
                  </a:cubicBezTo>
                  <a:cubicBezTo>
                    <a:pt x="16" y="27"/>
                    <a:pt x="11" y="28"/>
                    <a:pt x="14" y="28"/>
                  </a:cubicBezTo>
                  <a:cubicBezTo>
                    <a:pt x="15" y="31"/>
                    <a:pt x="10" y="29"/>
                    <a:pt x="7" y="30"/>
                  </a:cubicBezTo>
                  <a:cubicBezTo>
                    <a:pt x="8" y="28"/>
                    <a:pt x="6" y="27"/>
                    <a:pt x="6" y="26"/>
                  </a:cubicBezTo>
                  <a:cubicBezTo>
                    <a:pt x="6" y="23"/>
                    <a:pt x="7" y="23"/>
                    <a:pt x="9" y="23"/>
                  </a:cubicBezTo>
                  <a:cubicBezTo>
                    <a:pt x="7" y="21"/>
                    <a:pt x="6" y="17"/>
                    <a:pt x="0" y="19"/>
                  </a:cubicBezTo>
                  <a:cubicBezTo>
                    <a:pt x="0" y="15"/>
                    <a:pt x="4" y="15"/>
                    <a:pt x="6" y="13"/>
                  </a:cubicBezTo>
                  <a:cubicBezTo>
                    <a:pt x="7" y="6"/>
                    <a:pt x="6" y="6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5" name="Freeform 85"/>
            <p:cNvSpPr/>
            <p:nvPr/>
          </p:nvSpPr>
          <p:spPr bwMode="auto">
            <a:xfrm>
              <a:off x="7481887" y="4067175"/>
              <a:ext cx="76200" cy="77788"/>
            </a:xfrm>
            <a:custGeom>
              <a:avLst/>
              <a:gdLst>
                <a:gd name="T0" fmla="*/ 19 w 20"/>
                <a:gd name="T1" fmla="*/ 1 h 21"/>
                <a:gd name="T2" fmla="*/ 19 w 20"/>
                <a:gd name="T3" fmla="*/ 9 h 21"/>
                <a:gd name="T4" fmla="*/ 17 w 20"/>
                <a:gd name="T5" fmla="*/ 7 h 21"/>
                <a:gd name="T6" fmla="*/ 16 w 20"/>
                <a:gd name="T7" fmla="*/ 8 h 21"/>
                <a:gd name="T8" fmla="*/ 16 w 20"/>
                <a:gd name="T9" fmla="*/ 15 h 21"/>
                <a:gd name="T10" fmla="*/ 13 w 20"/>
                <a:gd name="T11" fmla="*/ 15 h 21"/>
                <a:gd name="T12" fmla="*/ 13 w 20"/>
                <a:gd name="T13" fmla="*/ 18 h 21"/>
                <a:gd name="T14" fmla="*/ 9 w 20"/>
                <a:gd name="T15" fmla="*/ 21 h 21"/>
                <a:gd name="T16" fmla="*/ 6 w 20"/>
                <a:gd name="T17" fmla="*/ 16 h 21"/>
                <a:gd name="T18" fmla="*/ 3 w 20"/>
                <a:gd name="T19" fmla="*/ 14 h 21"/>
                <a:gd name="T20" fmla="*/ 0 w 20"/>
                <a:gd name="T21" fmla="*/ 5 h 21"/>
                <a:gd name="T22" fmla="*/ 12 w 20"/>
                <a:gd name="T23" fmla="*/ 2 h 21"/>
                <a:gd name="T24" fmla="*/ 19 w 20"/>
                <a:gd name="T2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1">
                  <a:moveTo>
                    <a:pt x="19" y="1"/>
                  </a:moveTo>
                  <a:cubicBezTo>
                    <a:pt x="18" y="3"/>
                    <a:pt x="20" y="6"/>
                    <a:pt x="19" y="9"/>
                  </a:cubicBezTo>
                  <a:cubicBezTo>
                    <a:pt x="18" y="10"/>
                    <a:pt x="17" y="8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10"/>
                    <a:pt x="17" y="13"/>
                    <a:pt x="16" y="15"/>
                  </a:cubicBezTo>
                  <a:cubicBezTo>
                    <a:pt x="16" y="15"/>
                    <a:pt x="13" y="15"/>
                    <a:pt x="13" y="15"/>
                  </a:cubicBezTo>
                  <a:cubicBezTo>
                    <a:pt x="13" y="15"/>
                    <a:pt x="13" y="17"/>
                    <a:pt x="13" y="18"/>
                  </a:cubicBezTo>
                  <a:cubicBezTo>
                    <a:pt x="12" y="19"/>
                    <a:pt x="9" y="18"/>
                    <a:pt x="9" y="21"/>
                  </a:cubicBezTo>
                  <a:cubicBezTo>
                    <a:pt x="7" y="20"/>
                    <a:pt x="7" y="18"/>
                    <a:pt x="6" y="16"/>
                  </a:cubicBezTo>
                  <a:cubicBezTo>
                    <a:pt x="5" y="16"/>
                    <a:pt x="3" y="14"/>
                    <a:pt x="3" y="14"/>
                  </a:cubicBezTo>
                  <a:cubicBezTo>
                    <a:pt x="2" y="11"/>
                    <a:pt x="3" y="7"/>
                    <a:pt x="0" y="5"/>
                  </a:cubicBezTo>
                  <a:cubicBezTo>
                    <a:pt x="2" y="3"/>
                    <a:pt x="7" y="3"/>
                    <a:pt x="12" y="2"/>
                  </a:cubicBezTo>
                  <a:cubicBezTo>
                    <a:pt x="14" y="2"/>
                    <a:pt x="16" y="0"/>
                    <a:pt x="19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6" name="Freeform 86"/>
            <p:cNvSpPr/>
            <p:nvPr/>
          </p:nvSpPr>
          <p:spPr bwMode="auto">
            <a:xfrm>
              <a:off x="2813050" y="706437"/>
              <a:ext cx="1290638" cy="963613"/>
            </a:xfrm>
            <a:custGeom>
              <a:avLst/>
              <a:gdLst>
                <a:gd name="T0" fmla="*/ 244 w 344"/>
                <a:gd name="T1" fmla="*/ 29 h 257"/>
                <a:gd name="T2" fmla="*/ 258 w 344"/>
                <a:gd name="T3" fmla="*/ 30 h 257"/>
                <a:gd name="T4" fmla="*/ 277 w 344"/>
                <a:gd name="T5" fmla="*/ 26 h 257"/>
                <a:gd name="T6" fmla="*/ 289 w 344"/>
                <a:gd name="T7" fmla="*/ 27 h 257"/>
                <a:gd name="T8" fmla="*/ 287 w 344"/>
                <a:gd name="T9" fmla="*/ 31 h 257"/>
                <a:gd name="T10" fmla="*/ 324 w 344"/>
                <a:gd name="T11" fmla="*/ 24 h 257"/>
                <a:gd name="T12" fmla="*/ 343 w 344"/>
                <a:gd name="T13" fmla="*/ 29 h 257"/>
                <a:gd name="T14" fmla="*/ 318 w 344"/>
                <a:gd name="T15" fmla="*/ 41 h 257"/>
                <a:gd name="T16" fmla="*/ 311 w 344"/>
                <a:gd name="T17" fmla="*/ 51 h 257"/>
                <a:gd name="T18" fmla="*/ 298 w 344"/>
                <a:gd name="T19" fmla="*/ 65 h 257"/>
                <a:gd name="T20" fmla="*/ 301 w 344"/>
                <a:gd name="T21" fmla="*/ 78 h 257"/>
                <a:gd name="T22" fmla="*/ 293 w 344"/>
                <a:gd name="T23" fmla="*/ 90 h 257"/>
                <a:gd name="T24" fmla="*/ 303 w 344"/>
                <a:gd name="T25" fmla="*/ 107 h 257"/>
                <a:gd name="T26" fmla="*/ 294 w 344"/>
                <a:gd name="T27" fmla="*/ 120 h 257"/>
                <a:gd name="T28" fmla="*/ 284 w 344"/>
                <a:gd name="T29" fmla="*/ 131 h 257"/>
                <a:gd name="T30" fmla="*/ 298 w 344"/>
                <a:gd name="T31" fmla="*/ 156 h 257"/>
                <a:gd name="T32" fmla="*/ 276 w 344"/>
                <a:gd name="T33" fmla="*/ 153 h 257"/>
                <a:gd name="T34" fmla="*/ 275 w 344"/>
                <a:gd name="T35" fmla="*/ 162 h 257"/>
                <a:gd name="T36" fmla="*/ 265 w 344"/>
                <a:gd name="T37" fmla="*/ 176 h 257"/>
                <a:gd name="T38" fmla="*/ 242 w 344"/>
                <a:gd name="T39" fmla="*/ 182 h 257"/>
                <a:gd name="T40" fmla="*/ 231 w 344"/>
                <a:gd name="T41" fmla="*/ 189 h 257"/>
                <a:gd name="T42" fmla="*/ 224 w 344"/>
                <a:gd name="T43" fmla="*/ 197 h 257"/>
                <a:gd name="T44" fmla="*/ 193 w 344"/>
                <a:gd name="T45" fmla="*/ 205 h 257"/>
                <a:gd name="T46" fmla="*/ 185 w 344"/>
                <a:gd name="T47" fmla="*/ 218 h 257"/>
                <a:gd name="T48" fmla="*/ 176 w 344"/>
                <a:gd name="T49" fmla="*/ 229 h 257"/>
                <a:gd name="T50" fmla="*/ 174 w 344"/>
                <a:gd name="T51" fmla="*/ 240 h 257"/>
                <a:gd name="T52" fmla="*/ 155 w 344"/>
                <a:gd name="T53" fmla="*/ 252 h 257"/>
                <a:gd name="T54" fmla="*/ 136 w 344"/>
                <a:gd name="T55" fmla="*/ 242 h 257"/>
                <a:gd name="T56" fmla="*/ 124 w 344"/>
                <a:gd name="T57" fmla="*/ 228 h 257"/>
                <a:gd name="T58" fmla="*/ 117 w 344"/>
                <a:gd name="T59" fmla="*/ 218 h 257"/>
                <a:gd name="T60" fmla="*/ 112 w 344"/>
                <a:gd name="T61" fmla="*/ 197 h 257"/>
                <a:gd name="T62" fmla="*/ 115 w 344"/>
                <a:gd name="T63" fmla="*/ 190 h 257"/>
                <a:gd name="T64" fmla="*/ 124 w 344"/>
                <a:gd name="T65" fmla="*/ 179 h 257"/>
                <a:gd name="T66" fmla="*/ 119 w 344"/>
                <a:gd name="T67" fmla="*/ 165 h 257"/>
                <a:gd name="T68" fmla="*/ 122 w 344"/>
                <a:gd name="T69" fmla="*/ 153 h 257"/>
                <a:gd name="T70" fmla="*/ 108 w 344"/>
                <a:gd name="T71" fmla="*/ 149 h 257"/>
                <a:gd name="T72" fmla="*/ 98 w 344"/>
                <a:gd name="T73" fmla="*/ 131 h 257"/>
                <a:gd name="T74" fmla="*/ 88 w 344"/>
                <a:gd name="T75" fmla="*/ 111 h 257"/>
                <a:gd name="T76" fmla="*/ 63 w 344"/>
                <a:gd name="T77" fmla="*/ 99 h 257"/>
                <a:gd name="T78" fmla="*/ 28 w 344"/>
                <a:gd name="T79" fmla="*/ 100 h 257"/>
                <a:gd name="T80" fmla="*/ 28 w 344"/>
                <a:gd name="T81" fmla="*/ 92 h 257"/>
                <a:gd name="T82" fmla="*/ 14 w 344"/>
                <a:gd name="T83" fmla="*/ 79 h 257"/>
                <a:gd name="T84" fmla="*/ 21 w 344"/>
                <a:gd name="T85" fmla="*/ 66 h 257"/>
                <a:gd name="T86" fmla="*/ 37 w 344"/>
                <a:gd name="T87" fmla="*/ 59 h 257"/>
                <a:gd name="T88" fmla="*/ 40 w 344"/>
                <a:gd name="T89" fmla="*/ 51 h 257"/>
                <a:gd name="T90" fmla="*/ 36 w 344"/>
                <a:gd name="T91" fmla="*/ 45 h 257"/>
                <a:gd name="T92" fmla="*/ 49 w 344"/>
                <a:gd name="T93" fmla="*/ 41 h 257"/>
                <a:gd name="T94" fmla="*/ 63 w 344"/>
                <a:gd name="T95" fmla="*/ 27 h 257"/>
                <a:gd name="T96" fmla="*/ 105 w 344"/>
                <a:gd name="T97" fmla="*/ 22 h 257"/>
                <a:gd name="T98" fmla="*/ 124 w 344"/>
                <a:gd name="T99" fmla="*/ 27 h 257"/>
                <a:gd name="T100" fmla="*/ 143 w 344"/>
                <a:gd name="T101" fmla="*/ 17 h 257"/>
                <a:gd name="T102" fmla="*/ 160 w 344"/>
                <a:gd name="T103" fmla="*/ 19 h 257"/>
                <a:gd name="T104" fmla="*/ 165 w 344"/>
                <a:gd name="T105" fmla="*/ 9 h 257"/>
                <a:gd name="T106" fmla="*/ 197 w 344"/>
                <a:gd name="T107" fmla="*/ 2 h 257"/>
                <a:gd name="T108" fmla="*/ 242 w 344"/>
                <a:gd name="T109" fmla="*/ 1 h 257"/>
                <a:gd name="T110" fmla="*/ 276 w 344"/>
                <a:gd name="T111" fmla="*/ 12 h 257"/>
                <a:gd name="T112" fmla="*/ 287 w 344"/>
                <a:gd name="T113" fmla="*/ 20 h 257"/>
                <a:gd name="T114" fmla="*/ 239 w 344"/>
                <a:gd name="T115" fmla="*/ 2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257">
                  <a:moveTo>
                    <a:pt x="232" y="26"/>
                  </a:moveTo>
                  <a:cubicBezTo>
                    <a:pt x="233" y="27"/>
                    <a:pt x="235" y="27"/>
                    <a:pt x="235" y="29"/>
                  </a:cubicBezTo>
                  <a:cubicBezTo>
                    <a:pt x="237" y="30"/>
                    <a:pt x="239" y="27"/>
                    <a:pt x="239" y="27"/>
                  </a:cubicBezTo>
                  <a:cubicBezTo>
                    <a:pt x="242" y="27"/>
                    <a:pt x="242" y="29"/>
                    <a:pt x="244" y="29"/>
                  </a:cubicBezTo>
                  <a:cubicBezTo>
                    <a:pt x="245" y="28"/>
                    <a:pt x="245" y="27"/>
                    <a:pt x="246" y="27"/>
                  </a:cubicBezTo>
                  <a:cubicBezTo>
                    <a:pt x="248" y="27"/>
                    <a:pt x="249" y="27"/>
                    <a:pt x="251" y="27"/>
                  </a:cubicBezTo>
                  <a:cubicBezTo>
                    <a:pt x="256" y="26"/>
                    <a:pt x="262" y="24"/>
                    <a:pt x="266" y="26"/>
                  </a:cubicBezTo>
                  <a:cubicBezTo>
                    <a:pt x="265" y="29"/>
                    <a:pt x="259" y="27"/>
                    <a:pt x="258" y="30"/>
                  </a:cubicBezTo>
                  <a:cubicBezTo>
                    <a:pt x="258" y="33"/>
                    <a:pt x="261" y="30"/>
                    <a:pt x="261" y="30"/>
                  </a:cubicBezTo>
                  <a:cubicBezTo>
                    <a:pt x="263" y="30"/>
                    <a:pt x="263" y="32"/>
                    <a:pt x="268" y="30"/>
                  </a:cubicBezTo>
                  <a:cubicBezTo>
                    <a:pt x="268" y="30"/>
                    <a:pt x="269" y="29"/>
                    <a:pt x="270" y="29"/>
                  </a:cubicBezTo>
                  <a:cubicBezTo>
                    <a:pt x="271" y="28"/>
                    <a:pt x="277" y="26"/>
                    <a:pt x="277" y="26"/>
                  </a:cubicBezTo>
                  <a:cubicBezTo>
                    <a:pt x="280" y="29"/>
                    <a:pt x="276" y="25"/>
                    <a:pt x="279" y="24"/>
                  </a:cubicBezTo>
                  <a:cubicBezTo>
                    <a:pt x="279" y="24"/>
                    <a:pt x="283" y="25"/>
                    <a:pt x="283" y="24"/>
                  </a:cubicBezTo>
                  <a:cubicBezTo>
                    <a:pt x="284" y="24"/>
                    <a:pt x="286" y="22"/>
                    <a:pt x="290" y="23"/>
                  </a:cubicBezTo>
                  <a:cubicBezTo>
                    <a:pt x="290" y="25"/>
                    <a:pt x="290" y="27"/>
                    <a:pt x="289" y="27"/>
                  </a:cubicBezTo>
                  <a:cubicBezTo>
                    <a:pt x="288" y="28"/>
                    <a:pt x="287" y="29"/>
                    <a:pt x="286" y="30"/>
                  </a:cubicBezTo>
                  <a:cubicBezTo>
                    <a:pt x="284" y="32"/>
                    <a:pt x="284" y="35"/>
                    <a:pt x="280" y="34"/>
                  </a:cubicBezTo>
                  <a:cubicBezTo>
                    <a:pt x="281" y="38"/>
                    <a:pt x="283" y="33"/>
                    <a:pt x="286" y="34"/>
                  </a:cubicBezTo>
                  <a:cubicBezTo>
                    <a:pt x="287" y="35"/>
                    <a:pt x="286" y="32"/>
                    <a:pt x="287" y="31"/>
                  </a:cubicBezTo>
                  <a:cubicBezTo>
                    <a:pt x="289" y="30"/>
                    <a:pt x="294" y="32"/>
                    <a:pt x="294" y="29"/>
                  </a:cubicBezTo>
                  <a:cubicBezTo>
                    <a:pt x="298" y="33"/>
                    <a:pt x="306" y="26"/>
                    <a:pt x="308" y="30"/>
                  </a:cubicBezTo>
                  <a:cubicBezTo>
                    <a:pt x="310" y="29"/>
                    <a:pt x="311" y="27"/>
                    <a:pt x="312" y="26"/>
                  </a:cubicBezTo>
                  <a:cubicBezTo>
                    <a:pt x="317" y="27"/>
                    <a:pt x="320" y="24"/>
                    <a:pt x="324" y="24"/>
                  </a:cubicBezTo>
                  <a:cubicBezTo>
                    <a:pt x="323" y="24"/>
                    <a:pt x="325" y="26"/>
                    <a:pt x="325" y="26"/>
                  </a:cubicBezTo>
                  <a:cubicBezTo>
                    <a:pt x="326" y="26"/>
                    <a:pt x="331" y="25"/>
                    <a:pt x="332" y="26"/>
                  </a:cubicBezTo>
                  <a:cubicBezTo>
                    <a:pt x="334" y="28"/>
                    <a:pt x="333" y="25"/>
                    <a:pt x="335" y="26"/>
                  </a:cubicBezTo>
                  <a:cubicBezTo>
                    <a:pt x="338" y="26"/>
                    <a:pt x="340" y="29"/>
                    <a:pt x="343" y="29"/>
                  </a:cubicBezTo>
                  <a:cubicBezTo>
                    <a:pt x="344" y="32"/>
                    <a:pt x="342" y="31"/>
                    <a:pt x="340" y="31"/>
                  </a:cubicBezTo>
                  <a:cubicBezTo>
                    <a:pt x="340" y="32"/>
                    <a:pt x="338" y="34"/>
                    <a:pt x="338" y="34"/>
                  </a:cubicBezTo>
                  <a:cubicBezTo>
                    <a:pt x="334" y="36"/>
                    <a:pt x="328" y="35"/>
                    <a:pt x="328" y="40"/>
                  </a:cubicBezTo>
                  <a:cubicBezTo>
                    <a:pt x="324" y="40"/>
                    <a:pt x="320" y="39"/>
                    <a:pt x="318" y="41"/>
                  </a:cubicBezTo>
                  <a:cubicBezTo>
                    <a:pt x="320" y="43"/>
                    <a:pt x="323" y="44"/>
                    <a:pt x="317" y="44"/>
                  </a:cubicBezTo>
                  <a:cubicBezTo>
                    <a:pt x="317" y="46"/>
                    <a:pt x="319" y="45"/>
                    <a:pt x="321" y="45"/>
                  </a:cubicBezTo>
                  <a:cubicBezTo>
                    <a:pt x="319" y="49"/>
                    <a:pt x="312" y="49"/>
                    <a:pt x="311" y="54"/>
                  </a:cubicBezTo>
                  <a:cubicBezTo>
                    <a:pt x="308" y="54"/>
                    <a:pt x="312" y="51"/>
                    <a:pt x="311" y="51"/>
                  </a:cubicBezTo>
                  <a:cubicBezTo>
                    <a:pt x="310" y="51"/>
                    <a:pt x="307" y="53"/>
                    <a:pt x="304" y="54"/>
                  </a:cubicBezTo>
                  <a:cubicBezTo>
                    <a:pt x="304" y="55"/>
                    <a:pt x="306" y="55"/>
                    <a:pt x="307" y="55"/>
                  </a:cubicBezTo>
                  <a:cubicBezTo>
                    <a:pt x="303" y="58"/>
                    <a:pt x="305" y="57"/>
                    <a:pt x="304" y="62"/>
                  </a:cubicBezTo>
                  <a:cubicBezTo>
                    <a:pt x="304" y="64"/>
                    <a:pt x="299" y="64"/>
                    <a:pt x="298" y="65"/>
                  </a:cubicBezTo>
                  <a:cubicBezTo>
                    <a:pt x="298" y="66"/>
                    <a:pt x="299" y="69"/>
                    <a:pt x="298" y="69"/>
                  </a:cubicBezTo>
                  <a:cubicBezTo>
                    <a:pt x="297" y="70"/>
                    <a:pt x="295" y="70"/>
                    <a:pt x="293" y="71"/>
                  </a:cubicBezTo>
                  <a:cubicBezTo>
                    <a:pt x="293" y="73"/>
                    <a:pt x="295" y="73"/>
                    <a:pt x="296" y="75"/>
                  </a:cubicBezTo>
                  <a:cubicBezTo>
                    <a:pt x="296" y="78"/>
                    <a:pt x="300" y="77"/>
                    <a:pt x="301" y="78"/>
                  </a:cubicBezTo>
                  <a:cubicBezTo>
                    <a:pt x="302" y="78"/>
                    <a:pt x="301" y="80"/>
                    <a:pt x="301" y="80"/>
                  </a:cubicBezTo>
                  <a:cubicBezTo>
                    <a:pt x="302" y="81"/>
                    <a:pt x="304" y="81"/>
                    <a:pt x="305" y="82"/>
                  </a:cubicBezTo>
                  <a:cubicBezTo>
                    <a:pt x="305" y="84"/>
                    <a:pt x="307" y="85"/>
                    <a:pt x="307" y="88"/>
                  </a:cubicBezTo>
                  <a:cubicBezTo>
                    <a:pt x="302" y="89"/>
                    <a:pt x="298" y="88"/>
                    <a:pt x="293" y="90"/>
                  </a:cubicBezTo>
                  <a:cubicBezTo>
                    <a:pt x="296" y="94"/>
                    <a:pt x="299" y="98"/>
                    <a:pt x="307" y="97"/>
                  </a:cubicBezTo>
                  <a:cubicBezTo>
                    <a:pt x="306" y="100"/>
                    <a:pt x="308" y="100"/>
                    <a:pt x="310" y="100"/>
                  </a:cubicBezTo>
                  <a:cubicBezTo>
                    <a:pt x="310" y="103"/>
                    <a:pt x="307" y="102"/>
                    <a:pt x="307" y="104"/>
                  </a:cubicBezTo>
                  <a:cubicBezTo>
                    <a:pt x="307" y="106"/>
                    <a:pt x="305" y="107"/>
                    <a:pt x="303" y="107"/>
                  </a:cubicBezTo>
                  <a:cubicBezTo>
                    <a:pt x="301" y="112"/>
                    <a:pt x="308" y="109"/>
                    <a:pt x="307" y="114"/>
                  </a:cubicBezTo>
                  <a:cubicBezTo>
                    <a:pt x="304" y="114"/>
                    <a:pt x="304" y="115"/>
                    <a:pt x="305" y="116"/>
                  </a:cubicBezTo>
                  <a:cubicBezTo>
                    <a:pt x="304" y="120"/>
                    <a:pt x="301" y="115"/>
                    <a:pt x="298" y="116"/>
                  </a:cubicBezTo>
                  <a:cubicBezTo>
                    <a:pt x="296" y="116"/>
                    <a:pt x="297" y="120"/>
                    <a:pt x="294" y="120"/>
                  </a:cubicBezTo>
                  <a:cubicBezTo>
                    <a:pt x="294" y="122"/>
                    <a:pt x="295" y="123"/>
                    <a:pt x="297" y="124"/>
                  </a:cubicBezTo>
                  <a:cubicBezTo>
                    <a:pt x="297" y="126"/>
                    <a:pt x="293" y="125"/>
                    <a:pt x="291" y="125"/>
                  </a:cubicBezTo>
                  <a:cubicBezTo>
                    <a:pt x="287" y="126"/>
                    <a:pt x="284" y="129"/>
                    <a:pt x="280" y="130"/>
                  </a:cubicBezTo>
                  <a:cubicBezTo>
                    <a:pt x="280" y="132"/>
                    <a:pt x="283" y="130"/>
                    <a:pt x="284" y="131"/>
                  </a:cubicBezTo>
                  <a:cubicBezTo>
                    <a:pt x="286" y="132"/>
                    <a:pt x="287" y="136"/>
                    <a:pt x="290" y="135"/>
                  </a:cubicBezTo>
                  <a:cubicBezTo>
                    <a:pt x="291" y="138"/>
                    <a:pt x="288" y="138"/>
                    <a:pt x="287" y="139"/>
                  </a:cubicBezTo>
                  <a:cubicBezTo>
                    <a:pt x="286" y="141"/>
                    <a:pt x="289" y="146"/>
                    <a:pt x="286" y="146"/>
                  </a:cubicBezTo>
                  <a:cubicBezTo>
                    <a:pt x="288" y="152"/>
                    <a:pt x="297" y="150"/>
                    <a:pt x="298" y="156"/>
                  </a:cubicBezTo>
                  <a:cubicBezTo>
                    <a:pt x="296" y="156"/>
                    <a:pt x="293" y="157"/>
                    <a:pt x="293" y="155"/>
                  </a:cubicBezTo>
                  <a:cubicBezTo>
                    <a:pt x="291" y="155"/>
                    <a:pt x="292" y="156"/>
                    <a:pt x="293" y="156"/>
                  </a:cubicBezTo>
                  <a:cubicBezTo>
                    <a:pt x="289" y="160"/>
                    <a:pt x="287" y="160"/>
                    <a:pt x="280" y="159"/>
                  </a:cubicBezTo>
                  <a:cubicBezTo>
                    <a:pt x="282" y="154"/>
                    <a:pt x="274" y="159"/>
                    <a:pt x="276" y="153"/>
                  </a:cubicBezTo>
                  <a:cubicBezTo>
                    <a:pt x="272" y="152"/>
                    <a:pt x="272" y="156"/>
                    <a:pt x="268" y="155"/>
                  </a:cubicBezTo>
                  <a:cubicBezTo>
                    <a:pt x="269" y="157"/>
                    <a:pt x="269" y="158"/>
                    <a:pt x="266" y="158"/>
                  </a:cubicBezTo>
                  <a:cubicBezTo>
                    <a:pt x="266" y="160"/>
                    <a:pt x="274" y="160"/>
                    <a:pt x="268" y="160"/>
                  </a:cubicBezTo>
                  <a:cubicBezTo>
                    <a:pt x="269" y="163"/>
                    <a:pt x="272" y="162"/>
                    <a:pt x="275" y="162"/>
                  </a:cubicBezTo>
                  <a:cubicBezTo>
                    <a:pt x="278" y="162"/>
                    <a:pt x="282" y="164"/>
                    <a:pt x="286" y="163"/>
                  </a:cubicBezTo>
                  <a:cubicBezTo>
                    <a:pt x="283" y="168"/>
                    <a:pt x="280" y="171"/>
                    <a:pt x="276" y="175"/>
                  </a:cubicBezTo>
                  <a:cubicBezTo>
                    <a:pt x="273" y="174"/>
                    <a:pt x="270" y="175"/>
                    <a:pt x="268" y="176"/>
                  </a:cubicBezTo>
                  <a:cubicBezTo>
                    <a:pt x="267" y="176"/>
                    <a:pt x="265" y="176"/>
                    <a:pt x="265" y="176"/>
                  </a:cubicBezTo>
                  <a:cubicBezTo>
                    <a:pt x="263" y="178"/>
                    <a:pt x="264" y="176"/>
                    <a:pt x="262" y="176"/>
                  </a:cubicBezTo>
                  <a:cubicBezTo>
                    <a:pt x="258" y="176"/>
                    <a:pt x="255" y="179"/>
                    <a:pt x="249" y="179"/>
                  </a:cubicBezTo>
                  <a:cubicBezTo>
                    <a:pt x="247" y="179"/>
                    <a:pt x="249" y="180"/>
                    <a:pt x="249" y="180"/>
                  </a:cubicBezTo>
                  <a:cubicBezTo>
                    <a:pt x="248" y="183"/>
                    <a:pt x="247" y="181"/>
                    <a:pt x="242" y="182"/>
                  </a:cubicBezTo>
                  <a:cubicBezTo>
                    <a:pt x="242" y="183"/>
                    <a:pt x="244" y="183"/>
                    <a:pt x="245" y="183"/>
                  </a:cubicBezTo>
                  <a:cubicBezTo>
                    <a:pt x="245" y="185"/>
                    <a:pt x="235" y="186"/>
                    <a:pt x="237" y="182"/>
                  </a:cubicBezTo>
                  <a:cubicBezTo>
                    <a:pt x="236" y="182"/>
                    <a:pt x="232" y="182"/>
                    <a:pt x="231" y="183"/>
                  </a:cubicBezTo>
                  <a:cubicBezTo>
                    <a:pt x="230" y="184"/>
                    <a:pt x="232" y="187"/>
                    <a:pt x="231" y="189"/>
                  </a:cubicBezTo>
                  <a:cubicBezTo>
                    <a:pt x="231" y="188"/>
                    <a:pt x="227" y="187"/>
                    <a:pt x="227" y="189"/>
                  </a:cubicBezTo>
                  <a:cubicBezTo>
                    <a:pt x="227" y="189"/>
                    <a:pt x="229" y="191"/>
                    <a:pt x="228" y="193"/>
                  </a:cubicBezTo>
                  <a:cubicBezTo>
                    <a:pt x="226" y="194"/>
                    <a:pt x="226" y="193"/>
                    <a:pt x="224" y="193"/>
                  </a:cubicBezTo>
                  <a:cubicBezTo>
                    <a:pt x="224" y="197"/>
                    <a:pt x="224" y="197"/>
                    <a:pt x="224" y="197"/>
                  </a:cubicBezTo>
                  <a:cubicBezTo>
                    <a:pt x="223" y="197"/>
                    <a:pt x="222" y="197"/>
                    <a:pt x="221" y="197"/>
                  </a:cubicBezTo>
                  <a:cubicBezTo>
                    <a:pt x="220" y="197"/>
                    <a:pt x="221" y="199"/>
                    <a:pt x="220" y="200"/>
                  </a:cubicBezTo>
                  <a:cubicBezTo>
                    <a:pt x="218" y="201"/>
                    <a:pt x="212" y="199"/>
                    <a:pt x="213" y="204"/>
                  </a:cubicBezTo>
                  <a:cubicBezTo>
                    <a:pt x="207" y="205"/>
                    <a:pt x="201" y="206"/>
                    <a:pt x="193" y="205"/>
                  </a:cubicBezTo>
                  <a:cubicBezTo>
                    <a:pt x="190" y="207"/>
                    <a:pt x="189" y="214"/>
                    <a:pt x="185" y="211"/>
                  </a:cubicBezTo>
                  <a:cubicBezTo>
                    <a:pt x="185" y="212"/>
                    <a:pt x="187" y="213"/>
                    <a:pt x="186" y="215"/>
                  </a:cubicBezTo>
                  <a:cubicBezTo>
                    <a:pt x="186" y="215"/>
                    <a:pt x="184" y="215"/>
                    <a:pt x="183" y="215"/>
                  </a:cubicBezTo>
                  <a:cubicBezTo>
                    <a:pt x="183" y="216"/>
                    <a:pt x="185" y="217"/>
                    <a:pt x="185" y="218"/>
                  </a:cubicBezTo>
                  <a:cubicBezTo>
                    <a:pt x="185" y="218"/>
                    <a:pt x="183" y="219"/>
                    <a:pt x="183" y="219"/>
                  </a:cubicBezTo>
                  <a:cubicBezTo>
                    <a:pt x="183" y="221"/>
                    <a:pt x="179" y="224"/>
                    <a:pt x="182" y="225"/>
                  </a:cubicBezTo>
                  <a:cubicBezTo>
                    <a:pt x="182" y="227"/>
                    <a:pt x="180" y="226"/>
                    <a:pt x="179" y="226"/>
                  </a:cubicBezTo>
                  <a:cubicBezTo>
                    <a:pt x="179" y="227"/>
                    <a:pt x="177" y="229"/>
                    <a:pt x="176" y="229"/>
                  </a:cubicBezTo>
                  <a:cubicBezTo>
                    <a:pt x="176" y="230"/>
                    <a:pt x="177" y="232"/>
                    <a:pt x="176" y="232"/>
                  </a:cubicBezTo>
                  <a:cubicBezTo>
                    <a:pt x="174" y="234"/>
                    <a:pt x="176" y="235"/>
                    <a:pt x="175" y="238"/>
                  </a:cubicBezTo>
                  <a:cubicBezTo>
                    <a:pt x="175" y="238"/>
                    <a:pt x="172" y="237"/>
                    <a:pt x="172" y="238"/>
                  </a:cubicBezTo>
                  <a:cubicBezTo>
                    <a:pt x="172" y="238"/>
                    <a:pt x="173" y="239"/>
                    <a:pt x="174" y="240"/>
                  </a:cubicBezTo>
                  <a:cubicBezTo>
                    <a:pt x="174" y="243"/>
                    <a:pt x="172" y="243"/>
                    <a:pt x="172" y="245"/>
                  </a:cubicBezTo>
                  <a:cubicBezTo>
                    <a:pt x="172" y="246"/>
                    <a:pt x="173" y="248"/>
                    <a:pt x="174" y="247"/>
                  </a:cubicBezTo>
                  <a:cubicBezTo>
                    <a:pt x="172" y="252"/>
                    <a:pt x="169" y="254"/>
                    <a:pt x="165" y="257"/>
                  </a:cubicBezTo>
                  <a:cubicBezTo>
                    <a:pt x="161" y="257"/>
                    <a:pt x="158" y="254"/>
                    <a:pt x="155" y="252"/>
                  </a:cubicBezTo>
                  <a:cubicBezTo>
                    <a:pt x="151" y="257"/>
                    <a:pt x="143" y="248"/>
                    <a:pt x="144" y="249"/>
                  </a:cubicBezTo>
                  <a:cubicBezTo>
                    <a:pt x="143" y="248"/>
                    <a:pt x="142" y="251"/>
                    <a:pt x="143" y="252"/>
                  </a:cubicBezTo>
                  <a:cubicBezTo>
                    <a:pt x="141" y="251"/>
                    <a:pt x="141" y="249"/>
                    <a:pt x="140" y="247"/>
                  </a:cubicBezTo>
                  <a:cubicBezTo>
                    <a:pt x="139" y="246"/>
                    <a:pt x="135" y="246"/>
                    <a:pt x="136" y="242"/>
                  </a:cubicBezTo>
                  <a:cubicBezTo>
                    <a:pt x="134" y="240"/>
                    <a:pt x="132" y="239"/>
                    <a:pt x="130" y="238"/>
                  </a:cubicBezTo>
                  <a:cubicBezTo>
                    <a:pt x="130" y="236"/>
                    <a:pt x="132" y="237"/>
                    <a:pt x="133" y="236"/>
                  </a:cubicBezTo>
                  <a:cubicBezTo>
                    <a:pt x="132" y="233"/>
                    <a:pt x="129" y="234"/>
                    <a:pt x="127" y="232"/>
                  </a:cubicBezTo>
                  <a:cubicBezTo>
                    <a:pt x="126" y="231"/>
                    <a:pt x="126" y="228"/>
                    <a:pt x="124" y="228"/>
                  </a:cubicBezTo>
                  <a:cubicBezTo>
                    <a:pt x="122" y="231"/>
                    <a:pt x="124" y="226"/>
                    <a:pt x="124" y="226"/>
                  </a:cubicBezTo>
                  <a:cubicBezTo>
                    <a:pt x="124" y="225"/>
                    <a:pt x="122" y="226"/>
                    <a:pt x="122" y="225"/>
                  </a:cubicBezTo>
                  <a:cubicBezTo>
                    <a:pt x="121" y="223"/>
                    <a:pt x="123" y="221"/>
                    <a:pt x="120" y="221"/>
                  </a:cubicBezTo>
                  <a:cubicBezTo>
                    <a:pt x="118" y="221"/>
                    <a:pt x="120" y="215"/>
                    <a:pt x="117" y="218"/>
                  </a:cubicBezTo>
                  <a:cubicBezTo>
                    <a:pt x="116" y="217"/>
                    <a:pt x="116" y="215"/>
                    <a:pt x="113" y="215"/>
                  </a:cubicBezTo>
                  <a:cubicBezTo>
                    <a:pt x="114" y="213"/>
                    <a:pt x="116" y="213"/>
                    <a:pt x="116" y="211"/>
                  </a:cubicBezTo>
                  <a:cubicBezTo>
                    <a:pt x="116" y="209"/>
                    <a:pt x="113" y="210"/>
                    <a:pt x="110" y="210"/>
                  </a:cubicBezTo>
                  <a:cubicBezTo>
                    <a:pt x="109" y="204"/>
                    <a:pt x="110" y="202"/>
                    <a:pt x="112" y="197"/>
                  </a:cubicBezTo>
                  <a:cubicBezTo>
                    <a:pt x="109" y="195"/>
                    <a:pt x="115" y="192"/>
                    <a:pt x="109" y="193"/>
                  </a:cubicBezTo>
                  <a:cubicBezTo>
                    <a:pt x="109" y="191"/>
                    <a:pt x="111" y="192"/>
                    <a:pt x="112" y="191"/>
                  </a:cubicBezTo>
                  <a:cubicBezTo>
                    <a:pt x="112" y="191"/>
                    <a:pt x="112" y="189"/>
                    <a:pt x="112" y="189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17" y="182"/>
                    <a:pt x="118" y="180"/>
                    <a:pt x="119" y="179"/>
                  </a:cubicBezTo>
                  <a:cubicBezTo>
                    <a:pt x="120" y="179"/>
                    <a:pt x="120" y="180"/>
                    <a:pt x="120" y="182"/>
                  </a:cubicBezTo>
                  <a:cubicBezTo>
                    <a:pt x="122" y="181"/>
                    <a:pt x="122" y="178"/>
                    <a:pt x="124" y="179"/>
                  </a:cubicBezTo>
                  <a:cubicBezTo>
                    <a:pt x="126" y="177"/>
                    <a:pt x="123" y="176"/>
                    <a:pt x="123" y="176"/>
                  </a:cubicBezTo>
                  <a:cubicBezTo>
                    <a:pt x="123" y="174"/>
                    <a:pt x="127" y="174"/>
                    <a:pt x="127" y="173"/>
                  </a:cubicBezTo>
                  <a:cubicBezTo>
                    <a:pt x="128" y="171"/>
                    <a:pt x="123" y="170"/>
                    <a:pt x="126" y="166"/>
                  </a:cubicBezTo>
                  <a:cubicBezTo>
                    <a:pt x="120" y="170"/>
                    <a:pt x="128" y="163"/>
                    <a:pt x="119" y="165"/>
                  </a:cubicBezTo>
                  <a:cubicBezTo>
                    <a:pt x="118" y="160"/>
                    <a:pt x="123" y="160"/>
                    <a:pt x="127" y="160"/>
                  </a:cubicBezTo>
                  <a:cubicBezTo>
                    <a:pt x="127" y="159"/>
                    <a:pt x="124" y="160"/>
                    <a:pt x="124" y="158"/>
                  </a:cubicBezTo>
                  <a:cubicBezTo>
                    <a:pt x="125" y="156"/>
                    <a:pt x="122" y="157"/>
                    <a:pt x="122" y="156"/>
                  </a:cubicBezTo>
                  <a:cubicBezTo>
                    <a:pt x="121" y="156"/>
                    <a:pt x="122" y="154"/>
                    <a:pt x="122" y="153"/>
                  </a:cubicBezTo>
                  <a:cubicBezTo>
                    <a:pt x="121" y="153"/>
                    <a:pt x="118" y="151"/>
                    <a:pt x="117" y="151"/>
                  </a:cubicBezTo>
                  <a:cubicBezTo>
                    <a:pt x="116" y="151"/>
                    <a:pt x="115" y="147"/>
                    <a:pt x="113" y="145"/>
                  </a:cubicBezTo>
                  <a:cubicBezTo>
                    <a:pt x="111" y="147"/>
                    <a:pt x="110" y="149"/>
                    <a:pt x="109" y="145"/>
                  </a:cubicBezTo>
                  <a:cubicBezTo>
                    <a:pt x="107" y="145"/>
                    <a:pt x="108" y="148"/>
                    <a:pt x="108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96" y="143"/>
                    <a:pt x="99" y="139"/>
                    <a:pt x="101" y="132"/>
                  </a:cubicBezTo>
                  <a:cubicBezTo>
                    <a:pt x="100" y="131"/>
                    <a:pt x="99" y="130"/>
                    <a:pt x="99" y="128"/>
                  </a:cubicBezTo>
                  <a:cubicBezTo>
                    <a:pt x="98" y="128"/>
                    <a:pt x="98" y="130"/>
                    <a:pt x="98" y="131"/>
                  </a:cubicBezTo>
                  <a:cubicBezTo>
                    <a:pt x="94" y="131"/>
                    <a:pt x="99" y="123"/>
                    <a:pt x="94" y="125"/>
                  </a:cubicBezTo>
                  <a:cubicBezTo>
                    <a:pt x="95" y="123"/>
                    <a:pt x="95" y="122"/>
                    <a:pt x="94" y="120"/>
                  </a:cubicBezTo>
                  <a:cubicBezTo>
                    <a:pt x="93" y="118"/>
                    <a:pt x="91" y="119"/>
                    <a:pt x="89" y="118"/>
                  </a:cubicBezTo>
                  <a:cubicBezTo>
                    <a:pt x="88" y="116"/>
                    <a:pt x="89" y="113"/>
                    <a:pt x="88" y="111"/>
                  </a:cubicBezTo>
                  <a:cubicBezTo>
                    <a:pt x="87" y="109"/>
                    <a:pt x="83" y="109"/>
                    <a:pt x="85" y="106"/>
                  </a:cubicBezTo>
                  <a:cubicBezTo>
                    <a:pt x="83" y="107"/>
                    <a:pt x="82" y="105"/>
                    <a:pt x="81" y="104"/>
                  </a:cubicBezTo>
                  <a:cubicBezTo>
                    <a:pt x="80" y="104"/>
                    <a:pt x="79" y="105"/>
                    <a:pt x="78" y="104"/>
                  </a:cubicBezTo>
                  <a:cubicBezTo>
                    <a:pt x="76" y="102"/>
                    <a:pt x="66" y="103"/>
                    <a:pt x="63" y="99"/>
                  </a:cubicBezTo>
                  <a:cubicBezTo>
                    <a:pt x="58" y="101"/>
                    <a:pt x="46" y="96"/>
                    <a:pt x="43" y="99"/>
                  </a:cubicBezTo>
                  <a:cubicBezTo>
                    <a:pt x="41" y="101"/>
                    <a:pt x="41" y="98"/>
                    <a:pt x="39" y="99"/>
                  </a:cubicBezTo>
                  <a:cubicBezTo>
                    <a:pt x="35" y="99"/>
                    <a:pt x="33" y="102"/>
                    <a:pt x="29" y="102"/>
                  </a:cubicBezTo>
                  <a:cubicBezTo>
                    <a:pt x="29" y="102"/>
                    <a:pt x="28" y="100"/>
                    <a:pt x="28" y="100"/>
                  </a:cubicBezTo>
                  <a:cubicBezTo>
                    <a:pt x="26" y="100"/>
                    <a:pt x="25" y="100"/>
                    <a:pt x="23" y="100"/>
                  </a:cubicBezTo>
                  <a:cubicBezTo>
                    <a:pt x="24" y="98"/>
                    <a:pt x="22" y="97"/>
                    <a:pt x="21" y="96"/>
                  </a:cubicBezTo>
                  <a:cubicBezTo>
                    <a:pt x="20" y="94"/>
                    <a:pt x="24" y="95"/>
                    <a:pt x="25" y="95"/>
                  </a:cubicBezTo>
                  <a:cubicBezTo>
                    <a:pt x="25" y="94"/>
                    <a:pt x="21" y="90"/>
                    <a:pt x="28" y="92"/>
                  </a:cubicBezTo>
                  <a:cubicBezTo>
                    <a:pt x="25" y="88"/>
                    <a:pt x="15" y="93"/>
                    <a:pt x="12" y="89"/>
                  </a:cubicBezTo>
                  <a:cubicBezTo>
                    <a:pt x="15" y="82"/>
                    <a:pt x="24" y="89"/>
                    <a:pt x="29" y="83"/>
                  </a:cubicBezTo>
                  <a:cubicBezTo>
                    <a:pt x="26" y="80"/>
                    <a:pt x="17" y="82"/>
                    <a:pt x="14" y="83"/>
                  </a:cubicBezTo>
                  <a:cubicBezTo>
                    <a:pt x="12" y="81"/>
                    <a:pt x="13" y="81"/>
                    <a:pt x="14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1" y="80"/>
                    <a:pt x="11" y="79"/>
                    <a:pt x="11" y="78"/>
                  </a:cubicBezTo>
                  <a:cubicBezTo>
                    <a:pt x="5" y="79"/>
                    <a:pt x="3" y="76"/>
                    <a:pt x="0" y="75"/>
                  </a:cubicBezTo>
                  <a:cubicBezTo>
                    <a:pt x="2" y="66"/>
                    <a:pt x="13" y="68"/>
                    <a:pt x="21" y="66"/>
                  </a:cubicBezTo>
                  <a:cubicBezTo>
                    <a:pt x="23" y="66"/>
                    <a:pt x="22" y="66"/>
                    <a:pt x="23" y="65"/>
                  </a:cubicBezTo>
                  <a:cubicBezTo>
                    <a:pt x="23" y="65"/>
                    <a:pt x="25" y="64"/>
                    <a:pt x="25" y="64"/>
                  </a:cubicBezTo>
                  <a:cubicBezTo>
                    <a:pt x="29" y="62"/>
                    <a:pt x="34" y="63"/>
                    <a:pt x="36" y="62"/>
                  </a:cubicBezTo>
                  <a:cubicBezTo>
                    <a:pt x="38" y="62"/>
                    <a:pt x="36" y="60"/>
                    <a:pt x="37" y="59"/>
                  </a:cubicBezTo>
                  <a:cubicBezTo>
                    <a:pt x="39" y="59"/>
                    <a:pt x="41" y="59"/>
                    <a:pt x="42" y="58"/>
                  </a:cubicBezTo>
                  <a:cubicBezTo>
                    <a:pt x="43" y="57"/>
                    <a:pt x="44" y="55"/>
                    <a:pt x="46" y="54"/>
                  </a:cubicBezTo>
                  <a:cubicBezTo>
                    <a:pt x="48" y="49"/>
                    <a:pt x="41" y="53"/>
                    <a:pt x="43" y="48"/>
                  </a:cubicBezTo>
                  <a:cubicBezTo>
                    <a:pt x="40" y="47"/>
                    <a:pt x="41" y="51"/>
                    <a:pt x="40" y="51"/>
                  </a:cubicBezTo>
                  <a:cubicBezTo>
                    <a:pt x="39" y="51"/>
                    <a:pt x="33" y="48"/>
                    <a:pt x="29" y="50"/>
                  </a:cubicBezTo>
                  <a:cubicBezTo>
                    <a:pt x="27" y="46"/>
                    <a:pt x="32" y="48"/>
                    <a:pt x="33" y="47"/>
                  </a:cubicBezTo>
                  <a:cubicBezTo>
                    <a:pt x="33" y="47"/>
                    <a:pt x="33" y="46"/>
                    <a:pt x="33" y="45"/>
                  </a:cubicBezTo>
                  <a:cubicBezTo>
                    <a:pt x="34" y="45"/>
                    <a:pt x="36" y="46"/>
                    <a:pt x="36" y="45"/>
                  </a:cubicBezTo>
                  <a:cubicBezTo>
                    <a:pt x="36" y="45"/>
                    <a:pt x="37" y="43"/>
                    <a:pt x="37" y="43"/>
                  </a:cubicBezTo>
                  <a:cubicBezTo>
                    <a:pt x="39" y="42"/>
                    <a:pt x="38" y="44"/>
                    <a:pt x="39" y="44"/>
                  </a:cubicBezTo>
                  <a:cubicBezTo>
                    <a:pt x="39" y="44"/>
                    <a:pt x="44" y="43"/>
                    <a:pt x="43" y="40"/>
                  </a:cubicBezTo>
                  <a:cubicBezTo>
                    <a:pt x="46" y="40"/>
                    <a:pt x="46" y="42"/>
                    <a:pt x="49" y="41"/>
                  </a:cubicBezTo>
                  <a:cubicBezTo>
                    <a:pt x="51" y="41"/>
                    <a:pt x="49" y="40"/>
                    <a:pt x="49" y="40"/>
                  </a:cubicBezTo>
                  <a:cubicBezTo>
                    <a:pt x="49" y="38"/>
                    <a:pt x="52" y="38"/>
                    <a:pt x="5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4" y="35"/>
                    <a:pt x="62" y="30"/>
                    <a:pt x="63" y="27"/>
                  </a:cubicBezTo>
                  <a:cubicBezTo>
                    <a:pt x="68" y="28"/>
                    <a:pt x="72" y="30"/>
                    <a:pt x="77" y="27"/>
                  </a:cubicBezTo>
                  <a:cubicBezTo>
                    <a:pt x="77" y="26"/>
                    <a:pt x="75" y="26"/>
                    <a:pt x="74" y="26"/>
                  </a:cubicBezTo>
                  <a:cubicBezTo>
                    <a:pt x="75" y="24"/>
                    <a:pt x="80" y="25"/>
                    <a:pt x="82" y="23"/>
                  </a:cubicBezTo>
                  <a:cubicBezTo>
                    <a:pt x="86" y="21"/>
                    <a:pt x="97" y="22"/>
                    <a:pt x="105" y="22"/>
                  </a:cubicBezTo>
                  <a:cubicBezTo>
                    <a:pt x="107" y="21"/>
                    <a:pt x="107" y="20"/>
                    <a:pt x="109" y="20"/>
                  </a:cubicBezTo>
                  <a:cubicBezTo>
                    <a:pt x="113" y="20"/>
                    <a:pt x="116" y="22"/>
                    <a:pt x="119" y="20"/>
                  </a:cubicBezTo>
                  <a:cubicBezTo>
                    <a:pt x="118" y="21"/>
                    <a:pt x="120" y="25"/>
                    <a:pt x="120" y="24"/>
                  </a:cubicBezTo>
                  <a:cubicBezTo>
                    <a:pt x="122" y="22"/>
                    <a:pt x="121" y="24"/>
                    <a:pt x="124" y="27"/>
                  </a:cubicBezTo>
                  <a:cubicBezTo>
                    <a:pt x="127" y="27"/>
                    <a:pt x="122" y="23"/>
                    <a:pt x="129" y="24"/>
                  </a:cubicBezTo>
                  <a:cubicBezTo>
                    <a:pt x="126" y="22"/>
                    <a:pt x="131" y="19"/>
                    <a:pt x="124" y="19"/>
                  </a:cubicBezTo>
                  <a:cubicBezTo>
                    <a:pt x="125" y="16"/>
                    <a:pt x="135" y="11"/>
                    <a:pt x="136" y="17"/>
                  </a:cubicBezTo>
                  <a:cubicBezTo>
                    <a:pt x="140" y="18"/>
                    <a:pt x="139" y="15"/>
                    <a:pt x="143" y="17"/>
                  </a:cubicBezTo>
                  <a:cubicBezTo>
                    <a:pt x="144" y="18"/>
                    <a:pt x="145" y="19"/>
                    <a:pt x="147" y="20"/>
                  </a:cubicBezTo>
                  <a:cubicBezTo>
                    <a:pt x="149" y="21"/>
                    <a:pt x="153" y="22"/>
                    <a:pt x="158" y="23"/>
                  </a:cubicBezTo>
                  <a:cubicBezTo>
                    <a:pt x="158" y="22"/>
                    <a:pt x="156" y="22"/>
                    <a:pt x="155" y="22"/>
                  </a:cubicBezTo>
                  <a:cubicBezTo>
                    <a:pt x="156" y="20"/>
                    <a:pt x="157" y="19"/>
                    <a:pt x="160" y="19"/>
                  </a:cubicBezTo>
                  <a:cubicBezTo>
                    <a:pt x="157" y="16"/>
                    <a:pt x="152" y="15"/>
                    <a:pt x="147" y="15"/>
                  </a:cubicBezTo>
                  <a:cubicBezTo>
                    <a:pt x="147" y="11"/>
                    <a:pt x="153" y="12"/>
                    <a:pt x="157" y="12"/>
                  </a:cubicBezTo>
                  <a:cubicBezTo>
                    <a:pt x="157" y="9"/>
                    <a:pt x="155" y="9"/>
                    <a:pt x="153" y="9"/>
                  </a:cubicBezTo>
                  <a:cubicBezTo>
                    <a:pt x="156" y="3"/>
                    <a:pt x="161" y="8"/>
                    <a:pt x="165" y="9"/>
                  </a:cubicBezTo>
                  <a:cubicBezTo>
                    <a:pt x="168" y="9"/>
                    <a:pt x="168" y="7"/>
                    <a:pt x="171" y="8"/>
                  </a:cubicBezTo>
                  <a:cubicBezTo>
                    <a:pt x="178" y="8"/>
                    <a:pt x="182" y="11"/>
                    <a:pt x="188" y="8"/>
                  </a:cubicBezTo>
                  <a:cubicBezTo>
                    <a:pt x="190" y="6"/>
                    <a:pt x="193" y="7"/>
                    <a:pt x="196" y="6"/>
                  </a:cubicBezTo>
                  <a:cubicBezTo>
                    <a:pt x="198" y="6"/>
                    <a:pt x="197" y="4"/>
                    <a:pt x="197" y="2"/>
                  </a:cubicBezTo>
                  <a:cubicBezTo>
                    <a:pt x="200" y="2"/>
                    <a:pt x="202" y="2"/>
                    <a:pt x="204" y="2"/>
                  </a:cubicBezTo>
                  <a:cubicBezTo>
                    <a:pt x="206" y="2"/>
                    <a:pt x="207" y="1"/>
                    <a:pt x="209" y="1"/>
                  </a:cubicBezTo>
                  <a:cubicBezTo>
                    <a:pt x="212" y="1"/>
                    <a:pt x="215" y="3"/>
                    <a:pt x="221" y="2"/>
                  </a:cubicBezTo>
                  <a:cubicBezTo>
                    <a:pt x="225" y="1"/>
                    <a:pt x="234" y="0"/>
                    <a:pt x="242" y="1"/>
                  </a:cubicBezTo>
                  <a:cubicBezTo>
                    <a:pt x="245" y="1"/>
                    <a:pt x="245" y="2"/>
                    <a:pt x="246" y="2"/>
                  </a:cubicBezTo>
                  <a:cubicBezTo>
                    <a:pt x="255" y="4"/>
                    <a:pt x="262" y="1"/>
                    <a:pt x="262" y="8"/>
                  </a:cubicBezTo>
                  <a:cubicBezTo>
                    <a:pt x="266" y="9"/>
                    <a:pt x="266" y="6"/>
                    <a:pt x="269" y="6"/>
                  </a:cubicBezTo>
                  <a:cubicBezTo>
                    <a:pt x="269" y="11"/>
                    <a:pt x="274" y="10"/>
                    <a:pt x="276" y="12"/>
                  </a:cubicBezTo>
                  <a:cubicBezTo>
                    <a:pt x="280" y="13"/>
                    <a:pt x="280" y="10"/>
                    <a:pt x="283" y="10"/>
                  </a:cubicBezTo>
                  <a:cubicBezTo>
                    <a:pt x="282" y="15"/>
                    <a:pt x="289" y="12"/>
                    <a:pt x="291" y="13"/>
                  </a:cubicBezTo>
                  <a:cubicBezTo>
                    <a:pt x="289" y="16"/>
                    <a:pt x="289" y="14"/>
                    <a:pt x="290" y="19"/>
                  </a:cubicBezTo>
                  <a:cubicBezTo>
                    <a:pt x="288" y="17"/>
                    <a:pt x="287" y="18"/>
                    <a:pt x="287" y="20"/>
                  </a:cubicBezTo>
                  <a:cubicBezTo>
                    <a:pt x="272" y="21"/>
                    <a:pt x="254" y="22"/>
                    <a:pt x="244" y="23"/>
                  </a:cubicBezTo>
                  <a:cubicBezTo>
                    <a:pt x="243" y="23"/>
                    <a:pt x="242" y="24"/>
                    <a:pt x="242" y="24"/>
                  </a:cubicBezTo>
                  <a:cubicBezTo>
                    <a:pt x="241" y="24"/>
                    <a:pt x="242" y="23"/>
                    <a:pt x="242" y="23"/>
                  </a:cubicBezTo>
                  <a:cubicBezTo>
                    <a:pt x="243" y="22"/>
                    <a:pt x="240" y="21"/>
                    <a:pt x="239" y="22"/>
                  </a:cubicBezTo>
                  <a:cubicBezTo>
                    <a:pt x="239" y="22"/>
                    <a:pt x="240" y="24"/>
                    <a:pt x="239" y="24"/>
                  </a:cubicBezTo>
                  <a:cubicBezTo>
                    <a:pt x="237" y="25"/>
                    <a:pt x="234" y="24"/>
                    <a:pt x="232" y="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7" name="Freeform 87"/>
            <p:cNvSpPr/>
            <p:nvPr/>
          </p:nvSpPr>
          <p:spPr bwMode="auto">
            <a:xfrm>
              <a:off x="2419350" y="731837"/>
              <a:ext cx="633413" cy="346075"/>
            </a:xfrm>
            <a:custGeom>
              <a:avLst/>
              <a:gdLst>
                <a:gd name="T0" fmla="*/ 158 w 169"/>
                <a:gd name="T1" fmla="*/ 9 h 92"/>
                <a:gd name="T2" fmla="*/ 168 w 169"/>
                <a:gd name="T3" fmla="*/ 15 h 92"/>
                <a:gd name="T4" fmla="*/ 164 w 169"/>
                <a:gd name="T5" fmla="*/ 17 h 92"/>
                <a:gd name="T6" fmla="*/ 157 w 169"/>
                <a:gd name="T7" fmla="*/ 20 h 92"/>
                <a:gd name="T8" fmla="*/ 137 w 169"/>
                <a:gd name="T9" fmla="*/ 24 h 92"/>
                <a:gd name="T10" fmla="*/ 145 w 169"/>
                <a:gd name="T11" fmla="*/ 27 h 92"/>
                <a:gd name="T12" fmla="*/ 128 w 169"/>
                <a:gd name="T13" fmla="*/ 34 h 92"/>
                <a:gd name="T14" fmla="*/ 123 w 169"/>
                <a:gd name="T15" fmla="*/ 37 h 92"/>
                <a:gd name="T16" fmla="*/ 114 w 169"/>
                <a:gd name="T17" fmla="*/ 41 h 92"/>
                <a:gd name="T18" fmla="*/ 100 w 169"/>
                <a:gd name="T19" fmla="*/ 47 h 92"/>
                <a:gd name="T20" fmla="*/ 96 w 169"/>
                <a:gd name="T21" fmla="*/ 51 h 92"/>
                <a:gd name="T22" fmla="*/ 86 w 169"/>
                <a:gd name="T23" fmla="*/ 52 h 92"/>
                <a:gd name="T24" fmla="*/ 92 w 169"/>
                <a:gd name="T25" fmla="*/ 61 h 92"/>
                <a:gd name="T26" fmla="*/ 82 w 169"/>
                <a:gd name="T27" fmla="*/ 68 h 92"/>
                <a:gd name="T28" fmla="*/ 75 w 169"/>
                <a:gd name="T29" fmla="*/ 72 h 92"/>
                <a:gd name="T30" fmla="*/ 63 w 169"/>
                <a:gd name="T31" fmla="*/ 81 h 92"/>
                <a:gd name="T32" fmla="*/ 67 w 169"/>
                <a:gd name="T33" fmla="*/ 88 h 92"/>
                <a:gd name="T34" fmla="*/ 55 w 169"/>
                <a:gd name="T35" fmla="*/ 90 h 92"/>
                <a:gd name="T36" fmla="*/ 34 w 169"/>
                <a:gd name="T37" fmla="*/ 86 h 92"/>
                <a:gd name="T38" fmla="*/ 27 w 169"/>
                <a:gd name="T39" fmla="*/ 88 h 92"/>
                <a:gd name="T40" fmla="*/ 18 w 169"/>
                <a:gd name="T41" fmla="*/ 81 h 92"/>
                <a:gd name="T42" fmla="*/ 27 w 169"/>
                <a:gd name="T43" fmla="*/ 72 h 92"/>
                <a:gd name="T44" fmla="*/ 39 w 169"/>
                <a:gd name="T45" fmla="*/ 72 h 92"/>
                <a:gd name="T46" fmla="*/ 19 w 169"/>
                <a:gd name="T47" fmla="*/ 68 h 92"/>
                <a:gd name="T48" fmla="*/ 30 w 169"/>
                <a:gd name="T49" fmla="*/ 59 h 92"/>
                <a:gd name="T50" fmla="*/ 40 w 169"/>
                <a:gd name="T51" fmla="*/ 59 h 92"/>
                <a:gd name="T52" fmla="*/ 40 w 169"/>
                <a:gd name="T53" fmla="*/ 54 h 92"/>
                <a:gd name="T54" fmla="*/ 37 w 169"/>
                <a:gd name="T55" fmla="*/ 47 h 92"/>
                <a:gd name="T56" fmla="*/ 30 w 169"/>
                <a:gd name="T57" fmla="*/ 44 h 92"/>
                <a:gd name="T58" fmla="*/ 46 w 169"/>
                <a:gd name="T59" fmla="*/ 43 h 92"/>
                <a:gd name="T60" fmla="*/ 51 w 169"/>
                <a:gd name="T61" fmla="*/ 40 h 92"/>
                <a:gd name="T62" fmla="*/ 63 w 169"/>
                <a:gd name="T63" fmla="*/ 31 h 92"/>
                <a:gd name="T64" fmla="*/ 39 w 169"/>
                <a:gd name="T65" fmla="*/ 36 h 92"/>
                <a:gd name="T66" fmla="*/ 22 w 169"/>
                <a:gd name="T67" fmla="*/ 31 h 92"/>
                <a:gd name="T68" fmla="*/ 5 w 169"/>
                <a:gd name="T69" fmla="*/ 27 h 92"/>
                <a:gd name="T70" fmla="*/ 2 w 169"/>
                <a:gd name="T71" fmla="*/ 19 h 92"/>
                <a:gd name="T72" fmla="*/ 30 w 169"/>
                <a:gd name="T73" fmla="*/ 12 h 92"/>
                <a:gd name="T74" fmla="*/ 50 w 169"/>
                <a:gd name="T75" fmla="*/ 8 h 92"/>
                <a:gd name="T76" fmla="*/ 74 w 169"/>
                <a:gd name="T77" fmla="*/ 3 h 92"/>
                <a:gd name="T78" fmla="*/ 98 w 169"/>
                <a:gd name="T79" fmla="*/ 2 h 92"/>
                <a:gd name="T80" fmla="*/ 110 w 169"/>
                <a:gd name="T81" fmla="*/ 2 h 92"/>
                <a:gd name="T82" fmla="*/ 134 w 169"/>
                <a:gd name="T83" fmla="*/ 2 h 92"/>
                <a:gd name="T84" fmla="*/ 158 w 169"/>
                <a:gd name="T8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" h="92">
                  <a:moveTo>
                    <a:pt x="158" y="3"/>
                  </a:moveTo>
                  <a:cubicBezTo>
                    <a:pt x="156" y="6"/>
                    <a:pt x="158" y="5"/>
                    <a:pt x="158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11"/>
                    <a:pt x="167" y="12"/>
                    <a:pt x="168" y="15"/>
                  </a:cubicBezTo>
                  <a:cubicBezTo>
                    <a:pt x="167" y="15"/>
                    <a:pt x="164" y="14"/>
                    <a:pt x="164" y="15"/>
                  </a:cubicBezTo>
                  <a:cubicBezTo>
                    <a:pt x="163" y="15"/>
                    <a:pt x="164" y="17"/>
                    <a:pt x="164" y="17"/>
                  </a:cubicBezTo>
                  <a:cubicBezTo>
                    <a:pt x="161" y="18"/>
                    <a:pt x="158" y="19"/>
                    <a:pt x="158" y="17"/>
                  </a:cubicBezTo>
                  <a:cubicBezTo>
                    <a:pt x="156" y="17"/>
                    <a:pt x="157" y="20"/>
                    <a:pt x="157" y="20"/>
                  </a:cubicBezTo>
                  <a:cubicBezTo>
                    <a:pt x="155" y="21"/>
                    <a:pt x="151" y="19"/>
                    <a:pt x="151" y="22"/>
                  </a:cubicBezTo>
                  <a:cubicBezTo>
                    <a:pt x="146" y="21"/>
                    <a:pt x="140" y="20"/>
                    <a:pt x="137" y="24"/>
                  </a:cubicBezTo>
                  <a:cubicBezTo>
                    <a:pt x="138" y="28"/>
                    <a:pt x="144" y="24"/>
                    <a:pt x="145" y="23"/>
                  </a:cubicBezTo>
                  <a:cubicBezTo>
                    <a:pt x="147" y="24"/>
                    <a:pt x="145" y="25"/>
                    <a:pt x="145" y="27"/>
                  </a:cubicBezTo>
                  <a:cubicBezTo>
                    <a:pt x="140" y="27"/>
                    <a:pt x="137" y="29"/>
                    <a:pt x="133" y="30"/>
                  </a:cubicBezTo>
                  <a:cubicBezTo>
                    <a:pt x="131" y="31"/>
                    <a:pt x="129" y="32"/>
                    <a:pt x="128" y="34"/>
                  </a:cubicBezTo>
                  <a:cubicBezTo>
                    <a:pt x="127" y="35"/>
                    <a:pt x="125" y="34"/>
                    <a:pt x="124" y="34"/>
                  </a:cubicBezTo>
                  <a:cubicBezTo>
                    <a:pt x="123" y="35"/>
                    <a:pt x="124" y="36"/>
                    <a:pt x="123" y="37"/>
                  </a:cubicBezTo>
                  <a:cubicBezTo>
                    <a:pt x="121" y="38"/>
                    <a:pt x="119" y="36"/>
                    <a:pt x="119" y="38"/>
                  </a:cubicBezTo>
                  <a:cubicBezTo>
                    <a:pt x="119" y="40"/>
                    <a:pt x="115" y="39"/>
                    <a:pt x="114" y="41"/>
                  </a:cubicBezTo>
                  <a:cubicBezTo>
                    <a:pt x="114" y="44"/>
                    <a:pt x="111" y="42"/>
                    <a:pt x="109" y="44"/>
                  </a:cubicBezTo>
                  <a:cubicBezTo>
                    <a:pt x="107" y="46"/>
                    <a:pt x="104" y="45"/>
                    <a:pt x="100" y="47"/>
                  </a:cubicBezTo>
                  <a:cubicBezTo>
                    <a:pt x="100" y="47"/>
                    <a:pt x="101" y="48"/>
                    <a:pt x="99" y="48"/>
                  </a:cubicBezTo>
                  <a:cubicBezTo>
                    <a:pt x="96" y="48"/>
                    <a:pt x="98" y="49"/>
                    <a:pt x="96" y="51"/>
                  </a:cubicBezTo>
                  <a:cubicBezTo>
                    <a:pt x="96" y="51"/>
                    <a:pt x="95" y="51"/>
                    <a:pt x="95" y="51"/>
                  </a:cubicBezTo>
                  <a:cubicBezTo>
                    <a:pt x="94" y="51"/>
                    <a:pt x="91" y="54"/>
                    <a:pt x="86" y="52"/>
                  </a:cubicBezTo>
                  <a:cubicBezTo>
                    <a:pt x="87" y="54"/>
                    <a:pt x="92" y="55"/>
                    <a:pt x="86" y="55"/>
                  </a:cubicBezTo>
                  <a:cubicBezTo>
                    <a:pt x="87" y="58"/>
                    <a:pt x="93" y="56"/>
                    <a:pt x="92" y="61"/>
                  </a:cubicBezTo>
                  <a:cubicBezTo>
                    <a:pt x="89" y="58"/>
                    <a:pt x="89" y="61"/>
                    <a:pt x="89" y="65"/>
                  </a:cubicBezTo>
                  <a:cubicBezTo>
                    <a:pt x="86" y="61"/>
                    <a:pt x="85" y="66"/>
                    <a:pt x="82" y="68"/>
                  </a:cubicBezTo>
                  <a:cubicBezTo>
                    <a:pt x="79" y="70"/>
                    <a:pt x="76" y="68"/>
                    <a:pt x="74" y="71"/>
                  </a:cubicBezTo>
                  <a:cubicBezTo>
                    <a:pt x="73" y="72"/>
                    <a:pt x="75" y="72"/>
                    <a:pt x="75" y="72"/>
                  </a:cubicBezTo>
                  <a:cubicBezTo>
                    <a:pt x="75" y="73"/>
                    <a:pt x="70" y="74"/>
                    <a:pt x="74" y="75"/>
                  </a:cubicBezTo>
                  <a:cubicBezTo>
                    <a:pt x="72" y="79"/>
                    <a:pt x="64" y="76"/>
                    <a:pt x="63" y="81"/>
                  </a:cubicBezTo>
                  <a:cubicBezTo>
                    <a:pt x="65" y="83"/>
                    <a:pt x="69" y="84"/>
                    <a:pt x="74" y="83"/>
                  </a:cubicBezTo>
                  <a:cubicBezTo>
                    <a:pt x="75" y="88"/>
                    <a:pt x="67" y="84"/>
                    <a:pt x="67" y="88"/>
                  </a:cubicBezTo>
                  <a:cubicBezTo>
                    <a:pt x="67" y="90"/>
                    <a:pt x="65" y="87"/>
                    <a:pt x="64" y="88"/>
                  </a:cubicBezTo>
                  <a:cubicBezTo>
                    <a:pt x="61" y="88"/>
                    <a:pt x="59" y="92"/>
                    <a:pt x="55" y="90"/>
                  </a:cubicBezTo>
                  <a:cubicBezTo>
                    <a:pt x="55" y="89"/>
                    <a:pt x="52" y="89"/>
                    <a:pt x="53" y="86"/>
                  </a:cubicBezTo>
                  <a:cubicBezTo>
                    <a:pt x="46" y="85"/>
                    <a:pt x="41" y="88"/>
                    <a:pt x="34" y="86"/>
                  </a:cubicBezTo>
                  <a:cubicBezTo>
                    <a:pt x="34" y="86"/>
                    <a:pt x="33" y="85"/>
                    <a:pt x="33" y="85"/>
                  </a:cubicBezTo>
                  <a:cubicBezTo>
                    <a:pt x="31" y="85"/>
                    <a:pt x="30" y="87"/>
                    <a:pt x="27" y="88"/>
                  </a:cubicBezTo>
                  <a:cubicBezTo>
                    <a:pt x="21" y="89"/>
                    <a:pt x="15" y="86"/>
                    <a:pt x="8" y="85"/>
                  </a:cubicBezTo>
                  <a:cubicBezTo>
                    <a:pt x="10" y="82"/>
                    <a:pt x="13" y="80"/>
                    <a:pt x="18" y="81"/>
                  </a:cubicBezTo>
                  <a:cubicBezTo>
                    <a:pt x="21" y="80"/>
                    <a:pt x="18" y="74"/>
                    <a:pt x="20" y="73"/>
                  </a:cubicBezTo>
                  <a:cubicBezTo>
                    <a:pt x="24" y="75"/>
                    <a:pt x="24" y="72"/>
                    <a:pt x="27" y="72"/>
                  </a:cubicBezTo>
                  <a:cubicBezTo>
                    <a:pt x="27" y="77"/>
                    <a:pt x="33" y="76"/>
                    <a:pt x="37" y="76"/>
                  </a:cubicBezTo>
                  <a:cubicBezTo>
                    <a:pt x="40" y="76"/>
                    <a:pt x="36" y="74"/>
                    <a:pt x="39" y="72"/>
                  </a:cubicBezTo>
                  <a:cubicBezTo>
                    <a:pt x="38" y="69"/>
                    <a:pt x="30" y="73"/>
                    <a:pt x="33" y="67"/>
                  </a:cubicBezTo>
                  <a:cubicBezTo>
                    <a:pt x="27" y="68"/>
                    <a:pt x="25" y="70"/>
                    <a:pt x="19" y="68"/>
                  </a:cubicBezTo>
                  <a:cubicBezTo>
                    <a:pt x="20" y="65"/>
                    <a:pt x="23" y="64"/>
                    <a:pt x="26" y="64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32" y="60"/>
                    <a:pt x="33" y="59"/>
                    <a:pt x="33" y="58"/>
                  </a:cubicBezTo>
                  <a:cubicBezTo>
                    <a:pt x="36" y="58"/>
                    <a:pt x="38" y="58"/>
                    <a:pt x="40" y="59"/>
                  </a:cubicBezTo>
                  <a:cubicBezTo>
                    <a:pt x="42" y="59"/>
                    <a:pt x="44" y="57"/>
                    <a:pt x="44" y="55"/>
                  </a:cubicBezTo>
                  <a:cubicBezTo>
                    <a:pt x="44" y="53"/>
                    <a:pt x="41" y="55"/>
                    <a:pt x="40" y="54"/>
                  </a:cubicBezTo>
                  <a:cubicBezTo>
                    <a:pt x="40" y="53"/>
                    <a:pt x="39" y="50"/>
                    <a:pt x="39" y="50"/>
                  </a:cubicBezTo>
                  <a:cubicBezTo>
                    <a:pt x="38" y="49"/>
                    <a:pt x="37" y="48"/>
                    <a:pt x="37" y="47"/>
                  </a:cubicBezTo>
                  <a:cubicBezTo>
                    <a:pt x="36" y="48"/>
                    <a:pt x="35" y="48"/>
                    <a:pt x="33" y="48"/>
                  </a:cubicBezTo>
                  <a:cubicBezTo>
                    <a:pt x="34" y="45"/>
                    <a:pt x="33" y="44"/>
                    <a:pt x="30" y="44"/>
                  </a:cubicBezTo>
                  <a:cubicBezTo>
                    <a:pt x="32" y="42"/>
                    <a:pt x="33" y="39"/>
                    <a:pt x="37" y="40"/>
                  </a:cubicBezTo>
                  <a:cubicBezTo>
                    <a:pt x="41" y="40"/>
                    <a:pt x="40" y="45"/>
                    <a:pt x="46" y="43"/>
                  </a:cubicBezTo>
                  <a:cubicBezTo>
                    <a:pt x="45" y="44"/>
                    <a:pt x="46" y="45"/>
                    <a:pt x="47" y="45"/>
                  </a:cubicBezTo>
                  <a:cubicBezTo>
                    <a:pt x="52" y="47"/>
                    <a:pt x="49" y="41"/>
                    <a:pt x="51" y="40"/>
                  </a:cubicBezTo>
                  <a:cubicBezTo>
                    <a:pt x="58" y="38"/>
                    <a:pt x="65" y="36"/>
                    <a:pt x="68" y="31"/>
                  </a:cubicBezTo>
                  <a:cubicBezTo>
                    <a:pt x="68" y="28"/>
                    <a:pt x="66" y="33"/>
                    <a:pt x="63" y="31"/>
                  </a:cubicBezTo>
                  <a:cubicBezTo>
                    <a:pt x="60" y="33"/>
                    <a:pt x="57" y="33"/>
                    <a:pt x="55" y="36"/>
                  </a:cubicBezTo>
                  <a:cubicBezTo>
                    <a:pt x="52" y="34"/>
                    <a:pt x="45" y="36"/>
                    <a:pt x="39" y="36"/>
                  </a:cubicBezTo>
                  <a:cubicBezTo>
                    <a:pt x="35" y="35"/>
                    <a:pt x="33" y="33"/>
                    <a:pt x="29" y="36"/>
                  </a:cubicBezTo>
                  <a:cubicBezTo>
                    <a:pt x="28" y="31"/>
                    <a:pt x="24" y="36"/>
                    <a:pt x="22" y="31"/>
                  </a:cubicBezTo>
                  <a:cubicBezTo>
                    <a:pt x="20" y="34"/>
                    <a:pt x="16" y="30"/>
                    <a:pt x="11" y="31"/>
                  </a:cubicBezTo>
                  <a:cubicBezTo>
                    <a:pt x="12" y="27"/>
                    <a:pt x="6" y="29"/>
                    <a:pt x="5" y="27"/>
                  </a:cubicBezTo>
                  <a:cubicBezTo>
                    <a:pt x="4" y="23"/>
                    <a:pt x="8" y="25"/>
                    <a:pt x="9" y="23"/>
                  </a:cubicBezTo>
                  <a:cubicBezTo>
                    <a:pt x="9" y="19"/>
                    <a:pt x="0" y="25"/>
                    <a:pt x="2" y="19"/>
                  </a:cubicBezTo>
                  <a:cubicBezTo>
                    <a:pt x="8" y="17"/>
                    <a:pt x="19" y="16"/>
                    <a:pt x="29" y="15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8" y="13"/>
                    <a:pt x="43" y="10"/>
                    <a:pt x="47" y="12"/>
                  </a:cubicBezTo>
                  <a:cubicBezTo>
                    <a:pt x="48" y="11"/>
                    <a:pt x="49" y="9"/>
                    <a:pt x="50" y="8"/>
                  </a:cubicBezTo>
                  <a:cubicBezTo>
                    <a:pt x="58" y="7"/>
                    <a:pt x="66" y="5"/>
                    <a:pt x="72" y="6"/>
                  </a:cubicBezTo>
                  <a:cubicBezTo>
                    <a:pt x="74" y="6"/>
                    <a:pt x="73" y="4"/>
                    <a:pt x="74" y="3"/>
                  </a:cubicBezTo>
                  <a:cubicBezTo>
                    <a:pt x="79" y="4"/>
                    <a:pt x="87" y="2"/>
                    <a:pt x="91" y="5"/>
                  </a:cubicBezTo>
                  <a:cubicBezTo>
                    <a:pt x="91" y="2"/>
                    <a:pt x="97" y="5"/>
                    <a:pt x="98" y="2"/>
                  </a:cubicBezTo>
                  <a:cubicBezTo>
                    <a:pt x="101" y="3"/>
                    <a:pt x="106" y="4"/>
                    <a:pt x="112" y="3"/>
                  </a:cubicBezTo>
                  <a:cubicBezTo>
                    <a:pt x="112" y="2"/>
                    <a:pt x="111" y="2"/>
                    <a:pt x="110" y="2"/>
                  </a:cubicBezTo>
                  <a:cubicBezTo>
                    <a:pt x="110" y="0"/>
                    <a:pt x="112" y="1"/>
                    <a:pt x="112" y="2"/>
                  </a:cubicBezTo>
                  <a:cubicBezTo>
                    <a:pt x="118" y="3"/>
                    <a:pt x="128" y="1"/>
                    <a:pt x="134" y="2"/>
                  </a:cubicBezTo>
                  <a:cubicBezTo>
                    <a:pt x="134" y="2"/>
                    <a:pt x="134" y="5"/>
                    <a:pt x="134" y="5"/>
                  </a:cubicBezTo>
                  <a:cubicBezTo>
                    <a:pt x="145" y="5"/>
                    <a:pt x="146" y="3"/>
                    <a:pt x="15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8" name="Freeform 88"/>
            <p:cNvSpPr/>
            <p:nvPr/>
          </p:nvSpPr>
          <p:spPr bwMode="auto">
            <a:xfrm>
              <a:off x="4767262" y="863600"/>
              <a:ext cx="184150" cy="63500"/>
            </a:xfrm>
            <a:custGeom>
              <a:avLst/>
              <a:gdLst>
                <a:gd name="T0" fmla="*/ 13 w 49"/>
                <a:gd name="T1" fmla="*/ 2 h 17"/>
                <a:gd name="T2" fmla="*/ 13 w 49"/>
                <a:gd name="T3" fmla="*/ 3 h 17"/>
                <a:gd name="T4" fmla="*/ 17 w 49"/>
                <a:gd name="T5" fmla="*/ 8 h 17"/>
                <a:gd name="T6" fmla="*/ 22 w 49"/>
                <a:gd name="T7" fmla="*/ 5 h 17"/>
                <a:gd name="T8" fmla="*/ 29 w 49"/>
                <a:gd name="T9" fmla="*/ 8 h 17"/>
                <a:gd name="T10" fmla="*/ 41 w 49"/>
                <a:gd name="T11" fmla="*/ 5 h 17"/>
                <a:gd name="T12" fmla="*/ 47 w 49"/>
                <a:gd name="T13" fmla="*/ 8 h 17"/>
                <a:gd name="T14" fmla="*/ 44 w 49"/>
                <a:gd name="T15" fmla="*/ 13 h 17"/>
                <a:gd name="T16" fmla="*/ 31 w 49"/>
                <a:gd name="T17" fmla="*/ 15 h 17"/>
                <a:gd name="T18" fmla="*/ 23 w 49"/>
                <a:gd name="T19" fmla="*/ 17 h 17"/>
                <a:gd name="T20" fmla="*/ 9 w 49"/>
                <a:gd name="T21" fmla="*/ 8 h 17"/>
                <a:gd name="T22" fmla="*/ 2 w 49"/>
                <a:gd name="T23" fmla="*/ 6 h 17"/>
                <a:gd name="T24" fmla="*/ 13 w 49"/>
                <a:gd name="T2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17">
                  <a:moveTo>
                    <a:pt x="13" y="2"/>
                  </a:moveTo>
                  <a:cubicBezTo>
                    <a:pt x="15" y="2"/>
                    <a:pt x="14" y="3"/>
                    <a:pt x="13" y="3"/>
                  </a:cubicBezTo>
                  <a:cubicBezTo>
                    <a:pt x="13" y="7"/>
                    <a:pt x="19" y="3"/>
                    <a:pt x="17" y="8"/>
                  </a:cubicBezTo>
                  <a:cubicBezTo>
                    <a:pt x="20" y="8"/>
                    <a:pt x="19" y="5"/>
                    <a:pt x="22" y="5"/>
                  </a:cubicBezTo>
                  <a:cubicBezTo>
                    <a:pt x="25" y="8"/>
                    <a:pt x="28" y="2"/>
                    <a:pt x="29" y="8"/>
                  </a:cubicBezTo>
                  <a:cubicBezTo>
                    <a:pt x="32" y="6"/>
                    <a:pt x="37" y="6"/>
                    <a:pt x="41" y="5"/>
                  </a:cubicBezTo>
                  <a:cubicBezTo>
                    <a:pt x="40" y="9"/>
                    <a:pt x="48" y="4"/>
                    <a:pt x="47" y="8"/>
                  </a:cubicBezTo>
                  <a:cubicBezTo>
                    <a:pt x="49" y="12"/>
                    <a:pt x="38" y="10"/>
                    <a:pt x="44" y="13"/>
                  </a:cubicBezTo>
                  <a:cubicBezTo>
                    <a:pt x="42" y="16"/>
                    <a:pt x="35" y="14"/>
                    <a:pt x="31" y="15"/>
                  </a:cubicBezTo>
                  <a:cubicBezTo>
                    <a:pt x="28" y="15"/>
                    <a:pt x="26" y="16"/>
                    <a:pt x="23" y="17"/>
                  </a:cubicBezTo>
                  <a:cubicBezTo>
                    <a:pt x="17" y="15"/>
                    <a:pt x="12" y="13"/>
                    <a:pt x="9" y="8"/>
                  </a:cubicBezTo>
                  <a:cubicBezTo>
                    <a:pt x="7" y="7"/>
                    <a:pt x="2" y="9"/>
                    <a:pt x="2" y="6"/>
                  </a:cubicBezTo>
                  <a:cubicBezTo>
                    <a:pt x="0" y="0"/>
                    <a:pt x="12" y="6"/>
                    <a:pt x="1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9" name="Freeform 89"/>
            <p:cNvSpPr/>
            <p:nvPr/>
          </p:nvSpPr>
          <p:spPr bwMode="auto">
            <a:xfrm>
              <a:off x="1931987" y="954087"/>
              <a:ext cx="82550" cy="22225"/>
            </a:xfrm>
            <a:custGeom>
              <a:avLst/>
              <a:gdLst>
                <a:gd name="T0" fmla="*/ 21 w 22"/>
                <a:gd name="T1" fmla="*/ 0 h 6"/>
                <a:gd name="T2" fmla="*/ 13 w 22"/>
                <a:gd name="T3" fmla="*/ 5 h 6"/>
                <a:gd name="T4" fmla="*/ 10 w 22"/>
                <a:gd name="T5" fmla="*/ 6 h 6"/>
                <a:gd name="T6" fmla="*/ 5 w 22"/>
                <a:gd name="T7" fmla="*/ 6 h 6"/>
                <a:gd name="T8" fmla="*/ 7 w 22"/>
                <a:gd name="T9" fmla="*/ 2 h 6"/>
                <a:gd name="T10" fmla="*/ 21 w 22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">
                  <a:moveTo>
                    <a:pt x="21" y="0"/>
                  </a:moveTo>
                  <a:cubicBezTo>
                    <a:pt x="22" y="5"/>
                    <a:pt x="16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5" y="6"/>
                  </a:cubicBezTo>
                  <a:cubicBezTo>
                    <a:pt x="0" y="6"/>
                    <a:pt x="7" y="2"/>
                    <a:pt x="7" y="2"/>
                  </a:cubicBezTo>
                  <a:cubicBezTo>
                    <a:pt x="10" y="5"/>
                    <a:pt x="16" y="0"/>
                    <a:pt x="2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0" name="Freeform 90"/>
            <p:cNvSpPr/>
            <p:nvPr/>
          </p:nvSpPr>
          <p:spPr bwMode="auto">
            <a:xfrm>
              <a:off x="2265362" y="954087"/>
              <a:ext cx="76200" cy="47625"/>
            </a:xfrm>
            <a:custGeom>
              <a:avLst/>
              <a:gdLst>
                <a:gd name="T0" fmla="*/ 10 w 20"/>
                <a:gd name="T1" fmla="*/ 0 h 13"/>
                <a:gd name="T2" fmla="*/ 7 w 20"/>
                <a:gd name="T3" fmla="*/ 2 h 13"/>
                <a:gd name="T4" fmla="*/ 14 w 20"/>
                <a:gd name="T5" fmla="*/ 6 h 13"/>
                <a:gd name="T6" fmla="*/ 17 w 20"/>
                <a:gd name="T7" fmla="*/ 5 h 13"/>
                <a:gd name="T8" fmla="*/ 8 w 20"/>
                <a:gd name="T9" fmla="*/ 13 h 13"/>
                <a:gd name="T10" fmla="*/ 0 w 20"/>
                <a:gd name="T11" fmla="*/ 3 h 13"/>
                <a:gd name="T12" fmla="*/ 10 w 2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3">
                  <a:moveTo>
                    <a:pt x="10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6" y="6"/>
                    <a:pt x="16" y="0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20" y="9"/>
                    <a:pt x="9" y="9"/>
                    <a:pt x="8" y="13"/>
                  </a:cubicBezTo>
                  <a:cubicBezTo>
                    <a:pt x="5" y="11"/>
                    <a:pt x="5" y="4"/>
                    <a:pt x="0" y="3"/>
                  </a:cubicBezTo>
                  <a:cubicBezTo>
                    <a:pt x="1" y="1"/>
                    <a:pt x="7" y="2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1" name="Freeform 91"/>
            <p:cNvSpPr>
              <a:spLocks noEditPoints="1"/>
            </p:cNvSpPr>
            <p:nvPr/>
          </p:nvSpPr>
          <p:spPr bwMode="auto">
            <a:xfrm>
              <a:off x="3990975" y="1009651"/>
              <a:ext cx="4443413" cy="2914651"/>
            </a:xfrm>
            <a:custGeom>
              <a:avLst/>
              <a:gdLst>
                <a:gd name="T0" fmla="*/ 704 w 1185"/>
                <a:gd name="T1" fmla="*/ 54 h 777"/>
                <a:gd name="T2" fmla="*/ 832 w 1185"/>
                <a:gd name="T3" fmla="*/ 54 h 777"/>
                <a:gd name="T4" fmla="*/ 938 w 1185"/>
                <a:gd name="T5" fmla="*/ 64 h 777"/>
                <a:gd name="T6" fmla="*/ 1077 w 1185"/>
                <a:gd name="T7" fmla="*/ 86 h 777"/>
                <a:gd name="T8" fmla="*/ 1185 w 1185"/>
                <a:gd name="T9" fmla="*/ 122 h 777"/>
                <a:gd name="T10" fmla="*/ 1117 w 1185"/>
                <a:gd name="T11" fmla="*/ 138 h 777"/>
                <a:gd name="T12" fmla="*/ 1028 w 1185"/>
                <a:gd name="T13" fmla="*/ 206 h 777"/>
                <a:gd name="T14" fmla="*/ 993 w 1185"/>
                <a:gd name="T15" fmla="*/ 227 h 777"/>
                <a:gd name="T16" fmla="*/ 1039 w 1185"/>
                <a:gd name="T17" fmla="*/ 157 h 777"/>
                <a:gd name="T18" fmla="*/ 938 w 1185"/>
                <a:gd name="T19" fmla="*/ 186 h 777"/>
                <a:gd name="T20" fmla="*/ 906 w 1185"/>
                <a:gd name="T21" fmla="*/ 235 h 777"/>
                <a:gd name="T22" fmla="*/ 850 w 1185"/>
                <a:gd name="T23" fmla="*/ 312 h 777"/>
                <a:gd name="T24" fmla="*/ 814 w 1185"/>
                <a:gd name="T25" fmla="*/ 331 h 777"/>
                <a:gd name="T26" fmla="*/ 798 w 1185"/>
                <a:gd name="T27" fmla="*/ 349 h 777"/>
                <a:gd name="T28" fmla="*/ 748 w 1185"/>
                <a:gd name="T29" fmla="*/ 441 h 777"/>
                <a:gd name="T30" fmla="*/ 720 w 1185"/>
                <a:gd name="T31" fmla="*/ 507 h 777"/>
                <a:gd name="T32" fmla="*/ 673 w 1185"/>
                <a:gd name="T33" fmla="*/ 516 h 777"/>
                <a:gd name="T34" fmla="*/ 663 w 1185"/>
                <a:gd name="T35" fmla="*/ 519 h 777"/>
                <a:gd name="T36" fmla="*/ 638 w 1185"/>
                <a:gd name="T37" fmla="*/ 453 h 777"/>
                <a:gd name="T38" fmla="*/ 558 w 1185"/>
                <a:gd name="T39" fmla="*/ 495 h 777"/>
                <a:gd name="T40" fmla="*/ 501 w 1185"/>
                <a:gd name="T41" fmla="*/ 436 h 777"/>
                <a:gd name="T42" fmla="*/ 394 w 1185"/>
                <a:gd name="T43" fmla="*/ 419 h 777"/>
                <a:gd name="T44" fmla="*/ 419 w 1185"/>
                <a:gd name="T45" fmla="*/ 464 h 777"/>
                <a:gd name="T46" fmla="*/ 341 w 1185"/>
                <a:gd name="T47" fmla="*/ 468 h 777"/>
                <a:gd name="T48" fmla="*/ 294 w 1185"/>
                <a:gd name="T49" fmla="*/ 411 h 777"/>
                <a:gd name="T50" fmla="*/ 331 w 1185"/>
                <a:gd name="T51" fmla="*/ 486 h 777"/>
                <a:gd name="T52" fmla="*/ 353 w 1185"/>
                <a:gd name="T53" fmla="*/ 563 h 777"/>
                <a:gd name="T54" fmla="*/ 310 w 1185"/>
                <a:gd name="T55" fmla="*/ 676 h 777"/>
                <a:gd name="T56" fmla="*/ 265 w 1185"/>
                <a:gd name="T57" fmla="*/ 763 h 777"/>
                <a:gd name="T58" fmla="*/ 178 w 1185"/>
                <a:gd name="T59" fmla="*/ 695 h 777"/>
                <a:gd name="T60" fmla="*/ 168 w 1185"/>
                <a:gd name="T61" fmla="*/ 593 h 777"/>
                <a:gd name="T62" fmla="*/ 35 w 1185"/>
                <a:gd name="T63" fmla="*/ 528 h 777"/>
                <a:gd name="T64" fmla="*/ 4 w 1185"/>
                <a:gd name="T65" fmla="*/ 443 h 777"/>
                <a:gd name="T66" fmla="*/ 122 w 1185"/>
                <a:gd name="T67" fmla="*/ 350 h 777"/>
                <a:gd name="T68" fmla="*/ 198 w 1185"/>
                <a:gd name="T69" fmla="*/ 385 h 777"/>
                <a:gd name="T70" fmla="*/ 285 w 1185"/>
                <a:gd name="T71" fmla="*/ 385 h 777"/>
                <a:gd name="T72" fmla="*/ 233 w 1185"/>
                <a:gd name="T73" fmla="*/ 328 h 777"/>
                <a:gd name="T74" fmla="*/ 192 w 1185"/>
                <a:gd name="T75" fmla="*/ 303 h 777"/>
                <a:gd name="T76" fmla="*/ 195 w 1185"/>
                <a:gd name="T77" fmla="*/ 325 h 777"/>
                <a:gd name="T78" fmla="*/ 119 w 1185"/>
                <a:gd name="T79" fmla="*/ 307 h 777"/>
                <a:gd name="T80" fmla="*/ 87 w 1185"/>
                <a:gd name="T81" fmla="*/ 305 h 777"/>
                <a:gd name="T82" fmla="*/ 119 w 1185"/>
                <a:gd name="T83" fmla="*/ 248 h 777"/>
                <a:gd name="T84" fmla="*/ 161 w 1185"/>
                <a:gd name="T85" fmla="*/ 220 h 777"/>
                <a:gd name="T86" fmla="*/ 238 w 1185"/>
                <a:gd name="T87" fmla="*/ 186 h 777"/>
                <a:gd name="T88" fmla="*/ 236 w 1185"/>
                <a:gd name="T89" fmla="*/ 148 h 777"/>
                <a:gd name="T90" fmla="*/ 209 w 1185"/>
                <a:gd name="T91" fmla="*/ 179 h 777"/>
                <a:gd name="T92" fmla="*/ 137 w 1185"/>
                <a:gd name="T93" fmla="*/ 189 h 777"/>
                <a:gd name="T94" fmla="*/ 171 w 1185"/>
                <a:gd name="T95" fmla="*/ 126 h 777"/>
                <a:gd name="T96" fmla="*/ 266 w 1185"/>
                <a:gd name="T97" fmla="*/ 79 h 777"/>
                <a:gd name="T98" fmla="*/ 299 w 1185"/>
                <a:gd name="T99" fmla="*/ 116 h 777"/>
                <a:gd name="T100" fmla="*/ 353 w 1185"/>
                <a:gd name="T101" fmla="*/ 101 h 777"/>
                <a:gd name="T102" fmla="*/ 449 w 1185"/>
                <a:gd name="T103" fmla="*/ 95 h 777"/>
                <a:gd name="T104" fmla="*/ 496 w 1185"/>
                <a:gd name="T105" fmla="*/ 63 h 777"/>
                <a:gd name="T106" fmla="*/ 530 w 1185"/>
                <a:gd name="T107" fmla="*/ 98 h 777"/>
                <a:gd name="T108" fmla="*/ 553 w 1185"/>
                <a:gd name="T109" fmla="*/ 61 h 777"/>
                <a:gd name="T110" fmla="*/ 669 w 1185"/>
                <a:gd name="T111" fmla="*/ 14 h 777"/>
                <a:gd name="T112" fmla="*/ 280 w 1185"/>
                <a:gd name="T113" fmla="*/ 281 h 777"/>
                <a:gd name="T114" fmla="*/ 338 w 1185"/>
                <a:gd name="T115" fmla="*/ 319 h 777"/>
                <a:gd name="T116" fmla="*/ 400 w 1185"/>
                <a:gd name="T117" fmla="*/ 310 h 777"/>
                <a:gd name="T118" fmla="*/ 380 w 1185"/>
                <a:gd name="T119" fmla="*/ 339 h 777"/>
                <a:gd name="T120" fmla="*/ 282 w 1185"/>
                <a:gd name="T121" fmla="*/ 57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" h="777">
                  <a:moveTo>
                    <a:pt x="714" y="8"/>
                  </a:moveTo>
                  <a:cubicBezTo>
                    <a:pt x="714" y="10"/>
                    <a:pt x="716" y="9"/>
                    <a:pt x="718" y="9"/>
                  </a:cubicBezTo>
                  <a:cubicBezTo>
                    <a:pt x="718" y="11"/>
                    <a:pt x="716" y="11"/>
                    <a:pt x="714" y="11"/>
                  </a:cubicBezTo>
                  <a:cubicBezTo>
                    <a:pt x="720" y="17"/>
                    <a:pt x="726" y="8"/>
                    <a:pt x="736" y="11"/>
                  </a:cubicBezTo>
                  <a:cubicBezTo>
                    <a:pt x="739" y="14"/>
                    <a:pt x="743" y="17"/>
                    <a:pt x="748" y="18"/>
                  </a:cubicBezTo>
                  <a:cubicBezTo>
                    <a:pt x="748" y="20"/>
                    <a:pt x="747" y="22"/>
                    <a:pt x="748" y="23"/>
                  </a:cubicBezTo>
                  <a:cubicBezTo>
                    <a:pt x="748" y="25"/>
                    <a:pt x="751" y="25"/>
                    <a:pt x="750" y="28"/>
                  </a:cubicBezTo>
                  <a:cubicBezTo>
                    <a:pt x="747" y="27"/>
                    <a:pt x="748" y="30"/>
                    <a:pt x="748" y="32"/>
                  </a:cubicBezTo>
                  <a:cubicBezTo>
                    <a:pt x="746" y="31"/>
                    <a:pt x="744" y="30"/>
                    <a:pt x="742" y="30"/>
                  </a:cubicBezTo>
                  <a:cubicBezTo>
                    <a:pt x="740" y="31"/>
                    <a:pt x="742" y="33"/>
                    <a:pt x="741" y="33"/>
                  </a:cubicBezTo>
                  <a:cubicBezTo>
                    <a:pt x="740" y="33"/>
                    <a:pt x="739" y="32"/>
                    <a:pt x="738" y="32"/>
                  </a:cubicBezTo>
                  <a:cubicBezTo>
                    <a:pt x="737" y="32"/>
                    <a:pt x="734" y="34"/>
                    <a:pt x="729" y="33"/>
                  </a:cubicBezTo>
                  <a:cubicBezTo>
                    <a:pt x="728" y="33"/>
                    <a:pt x="729" y="35"/>
                    <a:pt x="728" y="36"/>
                  </a:cubicBezTo>
                  <a:cubicBezTo>
                    <a:pt x="728" y="36"/>
                    <a:pt x="725" y="36"/>
                    <a:pt x="725" y="36"/>
                  </a:cubicBezTo>
                  <a:cubicBezTo>
                    <a:pt x="724" y="37"/>
                    <a:pt x="727" y="38"/>
                    <a:pt x="725" y="42"/>
                  </a:cubicBezTo>
                  <a:cubicBezTo>
                    <a:pt x="724" y="39"/>
                    <a:pt x="718" y="42"/>
                    <a:pt x="721" y="43"/>
                  </a:cubicBezTo>
                  <a:cubicBezTo>
                    <a:pt x="718" y="46"/>
                    <a:pt x="713" y="44"/>
                    <a:pt x="710" y="46"/>
                  </a:cubicBezTo>
                  <a:cubicBezTo>
                    <a:pt x="707" y="47"/>
                    <a:pt x="706" y="51"/>
                    <a:pt x="703" y="50"/>
                  </a:cubicBezTo>
                  <a:cubicBezTo>
                    <a:pt x="703" y="52"/>
                    <a:pt x="703" y="54"/>
                    <a:pt x="701" y="54"/>
                  </a:cubicBezTo>
                  <a:cubicBezTo>
                    <a:pt x="702" y="56"/>
                    <a:pt x="703" y="54"/>
                    <a:pt x="704" y="54"/>
                  </a:cubicBezTo>
                  <a:cubicBezTo>
                    <a:pt x="708" y="54"/>
                    <a:pt x="710" y="51"/>
                    <a:pt x="712" y="50"/>
                  </a:cubicBezTo>
                  <a:cubicBezTo>
                    <a:pt x="715" y="49"/>
                    <a:pt x="715" y="52"/>
                    <a:pt x="717" y="51"/>
                  </a:cubicBezTo>
                  <a:cubicBezTo>
                    <a:pt x="718" y="51"/>
                    <a:pt x="718" y="49"/>
                    <a:pt x="720" y="49"/>
                  </a:cubicBezTo>
                  <a:cubicBezTo>
                    <a:pt x="722" y="47"/>
                    <a:pt x="726" y="49"/>
                    <a:pt x="729" y="47"/>
                  </a:cubicBezTo>
                  <a:cubicBezTo>
                    <a:pt x="731" y="46"/>
                    <a:pt x="728" y="45"/>
                    <a:pt x="731" y="44"/>
                  </a:cubicBezTo>
                  <a:cubicBezTo>
                    <a:pt x="731" y="44"/>
                    <a:pt x="733" y="45"/>
                    <a:pt x="734" y="44"/>
                  </a:cubicBezTo>
                  <a:cubicBezTo>
                    <a:pt x="734" y="44"/>
                    <a:pt x="735" y="42"/>
                    <a:pt x="735" y="42"/>
                  </a:cubicBezTo>
                  <a:cubicBezTo>
                    <a:pt x="735" y="41"/>
                    <a:pt x="739" y="43"/>
                    <a:pt x="741" y="43"/>
                  </a:cubicBezTo>
                  <a:cubicBezTo>
                    <a:pt x="744" y="43"/>
                    <a:pt x="744" y="42"/>
                    <a:pt x="748" y="42"/>
                  </a:cubicBezTo>
                  <a:cubicBezTo>
                    <a:pt x="748" y="46"/>
                    <a:pt x="748" y="46"/>
                    <a:pt x="748" y="46"/>
                  </a:cubicBezTo>
                  <a:cubicBezTo>
                    <a:pt x="749" y="44"/>
                    <a:pt x="750" y="45"/>
                    <a:pt x="750" y="47"/>
                  </a:cubicBezTo>
                  <a:cubicBezTo>
                    <a:pt x="758" y="46"/>
                    <a:pt x="770" y="48"/>
                    <a:pt x="781" y="47"/>
                  </a:cubicBezTo>
                  <a:cubicBezTo>
                    <a:pt x="781" y="53"/>
                    <a:pt x="791" y="49"/>
                    <a:pt x="790" y="56"/>
                  </a:cubicBezTo>
                  <a:cubicBezTo>
                    <a:pt x="791" y="53"/>
                    <a:pt x="793" y="56"/>
                    <a:pt x="795" y="56"/>
                  </a:cubicBezTo>
                  <a:cubicBezTo>
                    <a:pt x="799" y="56"/>
                    <a:pt x="805" y="54"/>
                    <a:pt x="806" y="56"/>
                  </a:cubicBezTo>
                  <a:cubicBezTo>
                    <a:pt x="809" y="55"/>
                    <a:pt x="807" y="49"/>
                    <a:pt x="809" y="49"/>
                  </a:cubicBezTo>
                  <a:cubicBezTo>
                    <a:pt x="814" y="50"/>
                    <a:pt x="819" y="49"/>
                    <a:pt x="823" y="50"/>
                  </a:cubicBezTo>
                  <a:cubicBezTo>
                    <a:pt x="823" y="50"/>
                    <a:pt x="823" y="51"/>
                    <a:pt x="823" y="51"/>
                  </a:cubicBezTo>
                  <a:cubicBezTo>
                    <a:pt x="826" y="52"/>
                    <a:pt x="828" y="51"/>
                    <a:pt x="830" y="51"/>
                  </a:cubicBezTo>
                  <a:cubicBezTo>
                    <a:pt x="831" y="52"/>
                    <a:pt x="831" y="54"/>
                    <a:pt x="832" y="54"/>
                  </a:cubicBezTo>
                  <a:cubicBezTo>
                    <a:pt x="834" y="55"/>
                    <a:pt x="838" y="53"/>
                    <a:pt x="839" y="56"/>
                  </a:cubicBezTo>
                  <a:cubicBezTo>
                    <a:pt x="838" y="58"/>
                    <a:pt x="838" y="62"/>
                    <a:pt x="835" y="61"/>
                  </a:cubicBezTo>
                  <a:cubicBezTo>
                    <a:pt x="835" y="64"/>
                    <a:pt x="837" y="64"/>
                    <a:pt x="840" y="64"/>
                  </a:cubicBezTo>
                  <a:cubicBezTo>
                    <a:pt x="839" y="72"/>
                    <a:pt x="845" y="73"/>
                    <a:pt x="849" y="77"/>
                  </a:cubicBezTo>
                  <a:cubicBezTo>
                    <a:pt x="851" y="75"/>
                    <a:pt x="854" y="74"/>
                    <a:pt x="856" y="72"/>
                  </a:cubicBezTo>
                  <a:cubicBezTo>
                    <a:pt x="857" y="72"/>
                    <a:pt x="856" y="69"/>
                    <a:pt x="857" y="68"/>
                  </a:cubicBezTo>
                  <a:cubicBezTo>
                    <a:pt x="858" y="68"/>
                    <a:pt x="860" y="69"/>
                    <a:pt x="860" y="67"/>
                  </a:cubicBezTo>
                  <a:cubicBezTo>
                    <a:pt x="864" y="66"/>
                    <a:pt x="862" y="70"/>
                    <a:pt x="864" y="71"/>
                  </a:cubicBezTo>
                  <a:cubicBezTo>
                    <a:pt x="874" y="71"/>
                    <a:pt x="874" y="71"/>
                    <a:pt x="874" y="71"/>
                  </a:cubicBezTo>
                  <a:cubicBezTo>
                    <a:pt x="875" y="70"/>
                    <a:pt x="879" y="71"/>
                    <a:pt x="878" y="67"/>
                  </a:cubicBezTo>
                  <a:cubicBezTo>
                    <a:pt x="883" y="68"/>
                    <a:pt x="893" y="64"/>
                    <a:pt x="893" y="70"/>
                  </a:cubicBezTo>
                  <a:cubicBezTo>
                    <a:pt x="897" y="70"/>
                    <a:pt x="896" y="65"/>
                    <a:pt x="902" y="67"/>
                  </a:cubicBezTo>
                  <a:cubicBezTo>
                    <a:pt x="902" y="65"/>
                    <a:pt x="900" y="66"/>
                    <a:pt x="899" y="65"/>
                  </a:cubicBezTo>
                  <a:cubicBezTo>
                    <a:pt x="900" y="64"/>
                    <a:pt x="900" y="62"/>
                    <a:pt x="902" y="61"/>
                  </a:cubicBezTo>
                  <a:cubicBezTo>
                    <a:pt x="906" y="61"/>
                    <a:pt x="905" y="56"/>
                    <a:pt x="910" y="58"/>
                  </a:cubicBezTo>
                  <a:cubicBezTo>
                    <a:pt x="912" y="58"/>
                    <a:pt x="911" y="57"/>
                    <a:pt x="910" y="57"/>
                  </a:cubicBezTo>
                  <a:cubicBezTo>
                    <a:pt x="913" y="54"/>
                    <a:pt x="917" y="56"/>
                    <a:pt x="922" y="56"/>
                  </a:cubicBezTo>
                  <a:cubicBezTo>
                    <a:pt x="920" y="63"/>
                    <a:pt x="929" y="53"/>
                    <a:pt x="927" y="60"/>
                  </a:cubicBezTo>
                  <a:cubicBezTo>
                    <a:pt x="933" y="61"/>
                    <a:pt x="938" y="59"/>
                    <a:pt x="943" y="58"/>
                  </a:cubicBezTo>
                  <a:cubicBezTo>
                    <a:pt x="943" y="62"/>
                    <a:pt x="937" y="60"/>
                    <a:pt x="938" y="64"/>
                  </a:cubicBezTo>
                  <a:cubicBezTo>
                    <a:pt x="939" y="67"/>
                    <a:pt x="944" y="65"/>
                    <a:pt x="947" y="65"/>
                  </a:cubicBezTo>
                  <a:cubicBezTo>
                    <a:pt x="952" y="66"/>
                    <a:pt x="956" y="66"/>
                    <a:pt x="961" y="64"/>
                  </a:cubicBezTo>
                  <a:cubicBezTo>
                    <a:pt x="962" y="69"/>
                    <a:pt x="969" y="69"/>
                    <a:pt x="971" y="74"/>
                  </a:cubicBezTo>
                  <a:cubicBezTo>
                    <a:pt x="973" y="73"/>
                    <a:pt x="975" y="75"/>
                    <a:pt x="978" y="75"/>
                  </a:cubicBezTo>
                  <a:cubicBezTo>
                    <a:pt x="986" y="76"/>
                    <a:pt x="996" y="74"/>
                    <a:pt x="1004" y="75"/>
                  </a:cubicBezTo>
                  <a:cubicBezTo>
                    <a:pt x="1008" y="76"/>
                    <a:pt x="1011" y="80"/>
                    <a:pt x="1014" y="78"/>
                  </a:cubicBezTo>
                  <a:cubicBezTo>
                    <a:pt x="1014" y="80"/>
                    <a:pt x="1015" y="81"/>
                    <a:pt x="1017" y="81"/>
                  </a:cubicBezTo>
                  <a:cubicBezTo>
                    <a:pt x="1017" y="86"/>
                    <a:pt x="1017" y="86"/>
                    <a:pt x="1017" y="86"/>
                  </a:cubicBezTo>
                  <a:cubicBezTo>
                    <a:pt x="1016" y="89"/>
                    <a:pt x="1022" y="87"/>
                    <a:pt x="1023" y="88"/>
                  </a:cubicBezTo>
                  <a:cubicBezTo>
                    <a:pt x="1024" y="90"/>
                    <a:pt x="1023" y="87"/>
                    <a:pt x="1025" y="88"/>
                  </a:cubicBezTo>
                  <a:cubicBezTo>
                    <a:pt x="1026" y="88"/>
                    <a:pt x="1025" y="89"/>
                    <a:pt x="1027" y="89"/>
                  </a:cubicBezTo>
                  <a:cubicBezTo>
                    <a:pt x="1029" y="89"/>
                    <a:pt x="1044" y="91"/>
                    <a:pt x="1045" y="89"/>
                  </a:cubicBezTo>
                  <a:cubicBezTo>
                    <a:pt x="1045" y="89"/>
                    <a:pt x="1045" y="88"/>
                    <a:pt x="1045" y="88"/>
                  </a:cubicBezTo>
                  <a:cubicBezTo>
                    <a:pt x="1046" y="88"/>
                    <a:pt x="1049" y="90"/>
                    <a:pt x="1049" y="89"/>
                  </a:cubicBezTo>
                  <a:cubicBezTo>
                    <a:pt x="1050" y="88"/>
                    <a:pt x="1053" y="87"/>
                    <a:pt x="1053" y="89"/>
                  </a:cubicBezTo>
                  <a:cubicBezTo>
                    <a:pt x="1056" y="87"/>
                    <a:pt x="1060" y="86"/>
                    <a:pt x="1065" y="85"/>
                  </a:cubicBezTo>
                  <a:cubicBezTo>
                    <a:pt x="1064" y="90"/>
                    <a:pt x="1066" y="92"/>
                    <a:pt x="1066" y="95"/>
                  </a:cubicBezTo>
                  <a:cubicBezTo>
                    <a:pt x="1072" y="95"/>
                    <a:pt x="1074" y="97"/>
                    <a:pt x="1079" y="95"/>
                  </a:cubicBezTo>
                  <a:cubicBezTo>
                    <a:pt x="1079" y="93"/>
                    <a:pt x="1078" y="92"/>
                    <a:pt x="1076" y="92"/>
                  </a:cubicBezTo>
                  <a:cubicBezTo>
                    <a:pt x="1077" y="91"/>
                    <a:pt x="1077" y="89"/>
                    <a:pt x="1077" y="86"/>
                  </a:cubicBezTo>
                  <a:cubicBezTo>
                    <a:pt x="1081" y="84"/>
                    <a:pt x="1089" y="85"/>
                    <a:pt x="1091" y="88"/>
                  </a:cubicBezTo>
                  <a:cubicBezTo>
                    <a:pt x="1097" y="88"/>
                    <a:pt x="1103" y="87"/>
                    <a:pt x="1109" y="88"/>
                  </a:cubicBezTo>
                  <a:cubicBezTo>
                    <a:pt x="1112" y="88"/>
                    <a:pt x="1116" y="91"/>
                    <a:pt x="1117" y="88"/>
                  </a:cubicBezTo>
                  <a:cubicBezTo>
                    <a:pt x="1119" y="89"/>
                    <a:pt x="1119" y="91"/>
                    <a:pt x="1124" y="92"/>
                  </a:cubicBezTo>
                  <a:cubicBezTo>
                    <a:pt x="1125" y="92"/>
                    <a:pt x="1126" y="95"/>
                    <a:pt x="1126" y="95"/>
                  </a:cubicBezTo>
                  <a:cubicBezTo>
                    <a:pt x="1127" y="95"/>
                    <a:pt x="1128" y="94"/>
                    <a:pt x="1128" y="94"/>
                  </a:cubicBezTo>
                  <a:cubicBezTo>
                    <a:pt x="1129" y="94"/>
                    <a:pt x="1128" y="95"/>
                    <a:pt x="1129" y="96"/>
                  </a:cubicBezTo>
                  <a:cubicBezTo>
                    <a:pt x="1130" y="97"/>
                    <a:pt x="1132" y="96"/>
                    <a:pt x="1132" y="96"/>
                  </a:cubicBezTo>
                  <a:cubicBezTo>
                    <a:pt x="1133" y="97"/>
                    <a:pt x="1135" y="98"/>
                    <a:pt x="1139" y="99"/>
                  </a:cubicBezTo>
                  <a:cubicBezTo>
                    <a:pt x="1141" y="100"/>
                    <a:pt x="1145" y="101"/>
                    <a:pt x="1147" y="102"/>
                  </a:cubicBezTo>
                  <a:cubicBezTo>
                    <a:pt x="1148" y="102"/>
                    <a:pt x="1148" y="104"/>
                    <a:pt x="1149" y="105"/>
                  </a:cubicBezTo>
                  <a:cubicBezTo>
                    <a:pt x="1149" y="105"/>
                    <a:pt x="1151" y="104"/>
                    <a:pt x="1152" y="105"/>
                  </a:cubicBezTo>
                  <a:cubicBezTo>
                    <a:pt x="1152" y="105"/>
                    <a:pt x="1151" y="107"/>
                    <a:pt x="1152" y="108"/>
                  </a:cubicBezTo>
                  <a:cubicBezTo>
                    <a:pt x="1152" y="108"/>
                    <a:pt x="1154" y="107"/>
                    <a:pt x="1154" y="108"/>
                  </a:cubicBezTo>
                  <a:cubicBezTo>
                    <a:pt x="1155" y="109"/>
                    <a:pt x="1153" y="114"/>
                    <a:pt x="1159" y="112"/>
                  </a:cubicBezTo>
                  <a:cubicBezTo>
                    <a:pt x="1159" y="122"/>
                    <a:pt x="1159" y="122"/>
                    <a:pt x="1159" y="122"/>
                  </a:cubicBezTo>
                  <a:cubicBezTo>
                    <a:pt x="1164" y="121"/>
                    <a:pt x="1168" y="120"/>
                    <a:pt x="1168" y="116"/>
                  </a:cubicBezTo>
                  <a:cubicBezTo>
                    <a:pt x="1173" y="118"/>
                    <a:pt x="1178" y="117"/>
                    <a:pt x="1181" y="119"/>
                  </a:cubicBezTo>
                  <a:cubicBezTo>
                    <a:pt x="1181" y="119"/>
                    <a:pt x="1181" y="121"/>
                    <a:pt x="1181" y="122"/>
                  </a:cubicBezTo>
                  <a:cubicBezTo>
                    <a:pt x="1182" y="122"/>
                    <a:pt x="1184" y="121"/>
                    <a:pt x="1185" y="122"/>
                  </a:cubicBezTo>
                  <a:cubicBezTo>
                    <a:pt x="1184" y="123"/>
                    <a:pt x="1182" y="123"/>
                    <a:pt x="1182" y="126"/>
                  </a:cubicBezTo>
                  <a:cubicBezTo>
                    <a:pt x="1180" y="126"/>
                    <a:pt x="1180" y="124"/>
                    <a:pt x="1178" y="124"/>
                  </a:cubicBezTo>
                  <a:cubicBezTo>
                    <a:pt x="1177" y="125"/>
                    <a:pt x="1177" y="128"/>
                    <a:pt x="1174" y="127"/>
                  </a:cubicBezTo>
                  <a:cubicBezTo>
                    <a:pt x="1175" y="129"/>
                    <a:pt x="1178" y="128"/>
                    <a:pt x="1177" y="133"/>
                  </a:cubicBezTo>
                  <a:cubicBezTo>
                    <a:pt x="1172" y="128"/>
                    <a:pt x="1176" y="135"/>
                    <a:pt x="1173" y="136"/>
                  </a:cubicBezTo>
                  <a:cubicBezTo>
                    <a:pt x="1171" y="136"/>
                    <a:pt x="1170" y="137"/>
                    <a:pt x="1170" y="138"/>
                  </a:cubicBezTo>
                  <a:cubicBezTo>
                    <a:pt x="1168" y="138"/>
                    <a:pt x="1167" y="138"/>
                    <a:pt x="1166" y="137"/>
                  </a:cubicBezTo>
                  <a:cubicBezTo>
                    <a:pt x="1165" y="136"/>
                    <a:pt x="1164" y="135"/>
                    <a:pt x="1163" y="134"/>
                  </a:cubicBezTo>
                  <a:cubicBezTo>
                    <a:pt x="1161" y="133"/>
                    <a:pt x="1159" y="134"/>
                    <a:pt x="1157" y="133"/>
                  </a:cubicBezTo>
                  <a:cubicBezTo>
                    <a:pt x="1156" y="132"/>
                    <a:pt x="1155" y="130"/>
                    <a:pt x="1154" y="130"/>
                  </a:cubicBezTo>
                  <a:cubicBezTo>
                    <a:pt x="1153" y="129"/>
                    <a:pt x="1150" y="130"/>
                    <a:pt x="1149" y="130"/>
                  </a:cubicBezTo>
                  <a:cubicBezTo>
                    <a:pt x="1148" y="130"/>
                    <a:pt x="1149" y="129"/>
                    <a:pt x="1147" y="129"/>
                  </a:cubicBezTo>
                  <a:cubicBezTo>
                    <a:pt x="1146" y="128"/>
                    <a:pt x="1144" y="123"/>
                    <a:pt x="1142" y="127"/>
                  </a:cubicBezTo>
                  <a:cubicBezTo>
                    <a:pt x="1140" y="127"/>
                    <a:pt x="1141" y="125"/>
                    <a:pt x="1140" y="123"/>
                  </a:cubicBezTo>
                  <a:cubicBezTo>
                    <a:pt x="1132" y="123"/>
                    <a:pt x="1132" y="123"/>
                    <a:pt x="1132" y="123"/>
                  </a:cubicBezTo>
                  <a:cubicBezTo>
                    <a:pt x="1129" y="123"/>
                    <a:pt x="1132" y="126"/>
                    <a:pt x="1132" y="126"/>
                  </a:cubicBezTo>
                  <a:cubicBezTo>
                    <a:pt x="1132" y="128"/>
                    <a:pt x="1129" y="128"/>
                    <a:pt x="1129" y="131"/>
                  </a:cubicBezTo>
                  <a:cubicBezTo>
                    <a:pt x="1123" y="131"/>
                    <a:pt x="1122" y="136"/>
                    <a:pt x="1115" y="134"/>
                  </a:cubicBezTo>
                  <a:cubicBezTo>
                    <a:pt x="1114" y="135"/>
                    <a:pt x="1114" y="137"/>
                    <a:pt x="1111" y="137"/>
                  </a:cubicBezTo>
                  <a:cubicBezTo>
                    <a:pt x="1111" y="139"/>
                    <a:pt x="1114" y="138"/>
                    <a:pt x="1117" y="138"/>
                  </a:cubicBezTo>
                  <a:cubicBezTo>
                    <a:pt x="1118" y="139"/>
                    <a:pt x="1119" y="141"/>
                    <a:pt x="1121" y="141"/>
                  </a:cubicBezTo>
                  <a:cubicBezTo>
                    <a:pt x="1120" y="146"/>
                    <a:pt x="1120" y="144"/>
                    <a:pt x="1122" y="147"/>
                  </a:cubicBezTo>
                  <a:cubicBezTo>
                    <a:pt x="1123" y="150"/>
                    <a:pt x="1127" y="150"/>
                    <a:pt x="1129" y="152"/>
                  </a:cubicBezTo>
                  <a:cubicBezTo>
                    <a:pt x="1129" y="152"/>
                    <a:pt x="1125" y="157"/>
                    <a:pt x="1125" y="157"/>
                  </a:cubicBezTo>
                  <a:cubicBezTo>
                    <a:pt x="1121" y="157"/>
                    <a:pt x="1121" y="153"/>
                    <a:pt x="1119" y="154"/>
                  </a:cubicBezTo>
                  <a:cubicBezTo>
                    <a:pt x="1120" y="154"/>
                    <a:pt x="1121" y="157"/>
                    <a:pt x="1119" y="157"/>
                  </a:cubicBezTo>
                  <a:cubicBezTo>
                    <a:pt x="1115" y="157"/>
                    <a:pt x="1108" y="156"/>
                    <a:pt x="1104" y="158"/>
                  </a:cubicBezTo>
                  <a:cubicBezTo>
                    <a:pt x="1101" y="159"/>
                    <a:pt x="1096" y="161"/>
                    <a:pt x="1097" y="164"/>
                  </a:cubicBezTo>
                  <a:cubicBezTo>
                    <a:pt x="1091" y="162"/>
                    <a:pt x="1090" y="167"/>
                    <a:pt x="1086" y="168"/>
                  </a:cubicBezTo>
                  <a:cubicBezTo>
                    <a:pt x="1085" y="169"/>
                    <a:pt x="1084" y="170"/>
                    <a:pt x="1083" y="171"/>
                  </a:cubicBezTo>
                  <a:cubicBezTo>
                    <a:pt x="1082" y="171"/>
                    <a:pt x="1080" y="173"/>
                    <a:pt x="1079" y="173"/>
                  </a:cubicBezTo>
                  <a:cubicBezTo>
                    <a:pt x="1077" y="174"/>
                    <a:pt x="1076" y="175"/>
                    <a:pt x="1076" y="176"/>
                  </a:cubicBezTo>
                  <a:cubicBezTo>
                    <a:pt x="1072" y="175"/>
                    <a:pt x="1064" y="178"/>
                    <a:pt x="1062" y="175"/>
                  </a:cubicBezTo>
                  <a:cubicBezTo>
                    <a:pt x="1060" y="176"/>
                    <a:pt x="1057" y="175"/>
                    <a:pt x="1058" y="179"/>
                  </a:cubicBezTo>
                  <a:cubicBezTo>
                    <a:pt x="1050" y="180"/>
                    <a:pt x="1049" y="180"/>
                    <a:pt x="1041" y="179"/>
                  </a:cubicBezTo>
                  <a:cubicBezTo>
                    <a:pt x="1040" y="179"/>
                    <a:pt x="1039" y="180"/>
                    <a:pt x="1038" y="180"/>
                  </a:cubicBezTo>
                  <a:cubicBezTo>
                    <a:pt x="1037" y="181"/>
                    <a:pt x="1034" y="182"/>
                    <a:pt x="1034" y="185"/>
                  </a:cubicBezTo>
                  <a:cubicBezTo>
                    <a:pt x="1034" y="189"/>
                    <a:pt x="1027" y="187"/>
                    <a:pt x="1028" y="193"/>
                  </a:cubicBezTo>
                  <a:cubicBezTo>
                    <a:pt x="1027" y="198"/>
                    <a:pt x="1032" y="197"/>
                    <a:pt x="1034" y="199"/>
                  </a:cubicBezTo>
                  <a:cubicBezTo>
                    <a:pt x="1033" y="202"/>
                    <a:pt x="1033" y="206"/>
                    <a:pt x="1028" y="206"/>
                  </a:cubicBezTo>
                  <a:cubicBezTo>
                    <a:pt x="1029" y="209"/>
                    <a:pt x="1028" y="210"/>
                    <a:pt x="1025" y="210"/>
                  </a:cubicBezTo>
                  <a:cubicBezTo>
                    <a:pt x="1025" y="216"/>
                    <a:pt x="1025" y="216"/>
                    <a:pt x="1025" y="216"/>
                  </a:cubicBezTo>
                  <a:cubicBezTo>
                    <a:pt x="1026" y="218"/>
                    <a:pt x="1028" y="214"/>
                    <a:pt x="1028" y="217"/>
                  </a:cubicBezTo>
                  <a:cubicBezTo>
                    <a:pt x="1029" y="220"/>
                    <a:pt x="1026" y="219"/>
                    <a:pt x="1025" y="220"/>
                  </a:cubicBezTo>
                  <a:cubicBezTo>
                    <a:pt x="1025" y="220"/>
                    <a:pt x="1024" y="224"/>
                    <a:pt x="1024" y="224"/>
                  </a:cubicBezTo>
                  <a:cubicBezTo>
                    <a:pt x="1022" y="225"/>
                    <a:pt x="1019" y="224"/>
                    <a:pt x="1017" y="225"/>
                  </a:cubicBezTo>
                  <a:cubicBezTo>
                    <a:pt x="1016" y="226"/>
                    <a:pt x="1018" y="230"/>
                    <a:pt x="1017" y="231"/>
                  </a:cubicBezTo>
                  <a:cubicBezTo>
                    <a:pt x="1016" y="232"/>
                    <a:pt x="1016" y="228"/>
                    <a:pt x="1015" y="228"/>
                  </a:cubicBezTo>
                  <a:cubicBezTo>
                    <a:pt x="1014" y="228"/>
                    <a:pt x="1011" y="229"/>
                    <a:pt x="1014" y="235"/>
                  </a:cubicBezTo>
                  <a:cubicBezTo>
                    <a:pt x="1011" y="234"/>
                    <a:pt x="1012" y="237"/>
                    <a:pt x="1011" y="238"/>
                  </a:cubicBezTo>
                  <a:cubicBezTo>
                    <a:pt x="1011" y="238"/>
                    <a:pt x="1009" y="238"/>
                    <a:pt x="1009" y="238"/>
                  </a:cubicBezTo>
                  <a:cubicBezTo>
                    <a:pt x="1008" y="239"/>
                    <a:pt x="1008" y="242"/>
                    <a:pt x="1006" y="241"/>
                  </a:cubicBezTo>
                  <a:cubicBezTo>
                    <a:pt x="1006" y="243"/>
                    <a:pt x="1004" y="244"/>
                    <a:pt x="1004" y="246"/>
                  </a:cubicBezTo>
                  <a:cubicBezTo>
                    <a:pt x="1002" y="247"/>
                    <a:pt x="999" y="246"/>
                    <a:pt x="999" y="248"/>
                  </a:cubicBezTo>
                  <a:cubicBezTo>
                    <a:pt x="997" y="247"/>
                    <a:pt x="999" y="246"/>
                    <a:pt x="999" y="244"/>
                  </a:cubicBezTo>
                  <a:cubicBezTo>
                    <a:pt x="999" y="244"/>
                    <a:pt x="997" y="243"/>
                    <a:pt x="997" y="242"/>
                  </a:cubicBezTo>
                  <a:cubicBezTo>
                    <a:pt x="997" y="241"/>
                    <a:pt x="997" y="240"/>
                    <a:pt x="997" y="239"/>
                  </a:cubicBezTo>
                  <a:cubicBezTo>
                    <a:pt x="996" y="239"/>
                    <a:pt x="995" y="237"/>
                    <a:pt x="994" y="237"/>
                  </a:cubicBezTo>
                  <a:cubicBezTo>
                    <a:pt x="994" y="236"/>
                    <a:pt x="993" y="235"/>
                    <a:pt x="992" y="235"/>
                  </a:cubicBezTo>
                  <a:cubicBezTo>
                    <a:pt x="993" y="233"/>
                    <a:pt x="993" y="230"/>
                    <a:pt x="993" y="227"/>
                  </a:cubicBezTo>
                  <a:cubicBezTo>
                    <a:pt x="993" y="224"/>
                    <a:pt x="992" y="224"/>
                    <a:pt x="992" y="223"/>
                  </a:cubicBezTo>
                  <a:cubicBezTo>
                    <a:pt x="991" y="217"/>
                    <a:pt x="993" y="211"/>
                    <a:pt x="992" y="207"/>
                  </a:cubicBezTo>
                  <a:cubicBezTo>
                    <a:pt x="997" y="211"/>
                    <a:pt x="992" y="205"/>
                    <a:pt x="994" y="202"/>
                  </a:cubicBezTo>
                  <a:cubicBezTo>
                    <a:pt x="995" y="201"/>
                    <a:pt x="996" y="206"/>
                    <a:pt x="997" y="203"/>
                  </a:cubicBezTo>
                  <a:cubicBezTo>
                    <a:pt x="997" y="202"/>
                    <a:pt x="997" y="201"/>
                    <a:pt x="997" y="200"/>
                  </a:cubicBezTo>
                  <a:cubicBezTo>
                    <a:pt x="999" y="198"/>
                    <a:pt x="1004" y="194"/>
                    <a:pt x="1006" y="193"/>
                  </a:cubicBezTo>
                  <a:cubicBezTo>
                    <a:pt x="1006" y="193"/>
                    <a:pt x="1008" y="193"/>
                    <a:pt x="1007" y="192"/>
                  </a:cubicBezTo>
                  <a:cubicBezTo>
                    <a:pt x="1005" y="190"/>
                    <a:pt x="1008" y="191"/>
                    <a:pt x="1010" y="190"/>
                  </a:cubicBezTo>
                  <a:cubicBezTo>
                    <a:pt x="1012" y="189"/>
                    <a:pt x="1013" y="187"/>
                    <a:pt x="1013" y="183"/>
                  </a:cubicBezTo>
                  <a:cubicBezTo>
                    <a:pt x="1013" y="183"/>
                    <a:pt x="1018" y="181"/>
                    <a:pt x="1017" y="180"/>
                  </a:cubicBezTo>
                  <a:cubicBezTo>
                    <a:pt x="1017" y="180"/>
                    <a:pt x="1016" y="180"/>
                    <a:pt x="1015" y="180"/>
                  </a:cubicBezTo>
                  <a:cubicBezTo>
                    <a:pt x="1016" y="180"/>
                    <a:pt x="1017" y="178"/>
                    <a:pt x="1017" y="178"/>
                  </a:cubicBezTo>
                  <a:cubicBezTo>
                    <a:pt x="1018" y="177"/>
                    <a:pt x="1020" y="181"/>
                    <a:pt x="1020" y="175"/>
                  </a:cubicBezTo>
                  <a:cubicBezTo>
                    <a:pt x="1022" y="175"/>
                    <a:pt x="1025" y="174"/>
                    <a:pt x="1027" y="173"/>
                  </a:cubicBezTo>
                  <a:cubicBezTo>
                    <a:pt x="1027" y="173"/>
                    <a:pt x="1028" y="171"/>
                    <a:pt x="1028" y="171"/>
                  </a:cubicBezTo>
                  <a:cubicBezTo>
                    <a:pt x="1029" y="170"/>
                    <a:pt x="1030" y="171"/>
                    <a:pt x="1031" y="171"/>
                  </a:cubicBezTo>
                  <a:cubicBezTo>
                    <a:pt x="1032" y="170"/>
                    <a:pt x="1033" y="169"/>
                    <a:pt x="1034" y="168"/>
                  </a:cubicBezTo>
                  <a:cubicBezTo>
                    <a:pt x="1034" y="167"/>
                    <a:pt x="1035" y="168"/>
                    <a:pt x="1035" y="166"/>
                  </a:cubicBezTo>
                  <a:cubicBezTo>
                    <a:pt x="1035" y="165"/>
                    <a:pt x="1037" y="161"/>
                    <a:pt x="1039" y="164"/>
                  </a:cubicBezTo>
                  <a:cubicBezTo>
                    <a:pt x="1039" y="157"/>
                    <a:pt x="1039" y="157"/>
                    <a:pt x="1039" y="157"/>
                  </a:cubicBezTo>
                  <a:cubicBezTo>
                    <a:pt x="1036" y="156"/>
                    <a:pt x="1034" y="157"/>
                    <a:pt x="1032" y="158"/>
                  </a:cubicBezTo>
                  <a:cubicBezTo>
                    <a:pt x="1032" y="159"/>
                    <a:pt x="1030" y="160"/>
                    <a:pt x="1030" y="161"/>
                  </a:cubicBezTo>
                  <a:cubicBezTo>
                    <a:pt x="1029" y="162"/>
                    <a:pt x="1028" y="161"/>
                    <a:pt x="1028" y="162"/>
                  </a:cubicBezTo>
                  <a:cubicBezTo>
                    <a:pt x="1028" y="165"/>
                    <a:pt x="1023" y="164"/>
                    <a:pt x="1023" y="168"/>
                  </a:cubicBezTo>
                  <a:cubicBezTo>
                    <a:pt x="1020" y="167"/>
                    <a:pt x="1018" y="168"/>
                    <a:pt x="1018" y="171"/>
                  </a:cubicBezTo>
                  <a:cubicBezTo>
                    <a:pt x="1017" y="171"/>
                    <a:pt x="1018" y="168"/>
                    <a:pt x="1017" y="168"/>
                  </a:cubicBezTo>
                  <a:cubicBezTo>
                    <a:pt x="1017" y="168"/>
                    <a:pt x="1014" y="168"/>
                    <a:pt x="1014" y="168"/>
                  </a:cubicBezTo>
                  <a:cubicBezTo>
                    <a:pt x="1014" y="167"/>
                    <a:pt x="1015" y="165"/>
                    <a:pt x="1014" y="164"/>
                  </a:cubicBezTo>
                  <a:cubicBezTo>
                    <a:pt x="1008" y="164"/>
                    <a:pt x="1004" y="163"/>
                    <a:pt x="1000" y="164"/>
                  </a:cubicBezTo>
                  <a:cubicBezTo>
                    <a:pt x="998" y="164"/>
                    <a:pt x="1000" y="166"/>
                    <a:pt x="999" y="166"/>
                  </a:cubicBezTo>
                  <a:cubicBezTo>
                    <a:pt x="997" y="168"/>
                    <a:pt x="995" y="167"/>
                    <a:pt x="993" y="168"/>
                  </a:cubicBezTo>
                  <a:cubicBezTo>
                    <a:pt x="991" y="169"/>
                    <a:pt x="991" y="170"/>
                    <a:pt x="989" y="172"/>
                  </a:cubicBezTo>
                  <a:cubicBezTo>
                    <a:pt x="988" y="173"/>
                    <a:pt x="987" y="175"/>
                    <a:pt x="985" y="175"/>
                  </a:cubicBezTo>
                  <a:cubicBezTo>
                    <a:pt x="983" y="179"/>
                    <a:pt x="987" y="178"/>
                    <a:pt x="986" y="182"/>
                  </a:cubicBezTo>
                  <a:cubicBezTo>
                    <a:pt x="984" y="182"/>
                    <a:pt x="983" y="184"/>
                    <a:pt x="983" y="186"/>
                  </a:cubicBezTo>
                  <a:cubicBezTo>
                    <a:pt x="977" y="185"/>
                    <a:pt x="976" y="188"/>
                    <a:pt x="971" y="187"/>
                  </a:cubicBezTo>
                  <a:cubicBezTo>
                    <a:pt x="969" y="186"/>
                    <a:pt x="970" y="185"/>
                    <a:pt x="971" y="183"/>
                  </a:cubicBezTo>
                  <a:cubicBezTo>
                    <a:pt x="968" y="184"/>
                    <a:pt x="968" y="182"/>
                    <a:pt x="968" y="180"/>
                  </a:cubicBezTo>
                  <a:cubicBezTo>
                    <a:pt x="966" y="180"/>
                    <a:pt x="962" y="181"/>
                    <a:pt x="962" y="179"/>
                  </a:cubicBezTo>
                  <a:cubicBezTo>
                    <a:pt x="956" y="183"/>
                    <a:pt x="947" y="185"/>
                    <a:pt x="938" y="186"/>
                  </a:cubicBezTo>
                  <a:cubicBezTo>
                    <a:pt x="938" y="184"/>
                    <a:pt x="934" y="185"/>
                    <a:pt x="936" y="180"/>
                  </a:cubicBezTo>
                  <a:cubicBezTo>
                    <a:pt x="930" y="180"/>
                    <a:pt x="930" y="180"/>
                    <a:pt x="930" y="180"/>
                  </a:cubicBezTo>
                  <a:cubicBezTo>
                    <a:pt x="924" y="182"/>
                    <a:pt x="919" y="184"/>
                    <a:pt x="915" y="186"/>
                  </a:cubicBezTo>
                  <a:cubicBezTo>
                    <a:pt x="911" y="188"/>
                    <a:pt x="908" y="192"/>
                    <a:pt x="903" y="193"/>
                  </a:cubicBezTo>
                  <a:cubicBezTo>
                    <a:pt x="904" y="196"/>
                    <a:pt x="903" y="197"/>
                    <a:pt x="900" y="197"/>
                  </a:cubicBezTo>
                  <a:cubicBezTo>
                    <a:pt x="902" y="201"/>
                    <a:pt x="898" y="201"/>
                    <a:pt x="899" y="204"/>
                  </a:cubicBezTo>
                  <a:cubicBezTo>
                    <a:pt x="896" y="202"/>
                    <a:pt x="894" y="210"/>
                    <a:pt x="892" y="209"/>
                  </a:cubicBezTo>
                  <a:cubicBezTo>
                    <a:pt x="889" y="206"/>
                    <a:pt x="892" y="210"/>
                    <a:pt x="888" y="210"/>
                  </a:cubicBezTo>
                  <a:cubicBezTo>
                    <a:pt x="885" y="210"/>
                    <a:pt x="885" y="211"/>
                    <a:pt x="885" y="213"/>
                  </a:cubicBezTo>
                  <a:cubicBezTo>
                    <a:pt x="878" y="210"/>
                    <a:pt x="881" y="218"/>
                    <a:pt x="875" y="217"/>
                  </a:cubicBezTo>
                  <a:cubicBezTo>
                    <a:pt x="876" y="218"/>
                    <a:pt x="880" y="224"/>
                    <a:pt x="881" y="221"/>
                  </a:cubicBezTo>
                  <a:cubicBezTo>
                    <a:pt x="883" y="222"/>
                    <a:pt x="882" y="225"/>
                    <a:pt x="882" y="227"/>
                  </a:cubicBezTo>
                  <a:cubicBezTo>
                    <a:pt x="884" y="225"/>
                    <a:pt x="886" y="228"/>
                    <a:pt x="886" y="228"/>
                  </a:cubicBezTo>
                  <a:cubicBezTo>
                    <a:pt x="888" y="228"/>
                    <a:pt x="889" y="226"/>
                    <a:pt x="892" y="227"/>
                  </a:cubicBezTo>
                  <a:cubicBezTo>
                    <a:pt x="892" y="227"/>
                    <a:pt x="894" y="228"/>
                    <a:pt x="893" y="228"/>
                  </a:cubicBezTo>
                  <a:cubicBezTo>
                    <a:pt x="895" y="228"/>
                    <a:pt x="897" y="224"/>
                    <a:pt x="898" y="227"/>
                  </a:cubicBezTo>
                  <a:cubicBezTo>
                    <a:pt x="899" y="227"/>
                    <a:pt x="899" y="225"/>
                    <a:pt x="899" y="224"/>
                  </a:cubicBezTo>
                  <a:cubicBezTo>
                    <a:pt x="901" y="225"/>
                    <a:pt x="901" y="235"/>
                    <a:pt x="905" y="230"/>
                  </a:cubicBezTo>
                  <a:cubicBezTo>
                    <a:pt x="908" y="229"/>
                    <a:pt x="904" y="236"/>
                    <a:pt x="909" y="234"/>
                  </a:cubicBezTo>
                  <a:cubicBezTo>
                    <a:pt x="909" y="235"/>
                    <a:pt x="906" y="234"/>
                    <a:pt x="906" y="235"/>
                  </a:cubicBezTo>
                  <a:cubicBezTo>
                    <a:pt x="906" y="235"/>
                    <a:pt x="908" y="239"/>
                    <a:pt x="907" y="241"/>
                  </a:cubicBezTo>
                  <a:cubicBezTo>
                    <a:pt x="907" y="241"/>
                    <a:pt x="906" y="241"/>
                    <a:pt x="906" y="242"/>
                  </a:cubicBezTo>
                  <a:cubicBezTo>
                    <a:pt x="906" y="243"/>
                    <a:pt x="905" y="244"/>
                    <a:pt x="905" y="245"/>
                  </a:cubicBezTo>
                  <a:cubicBezTo>
                    <a:pt x="904" y="249"/>
                    <a:pt x="907" y="258"/>
                    <a:pt x="902" y="253"/>
                  </a:cubicBezTo>
                  <a:cubicBezTo>
                    <a:pt x="903" y="266"/>
                    <a:pt x="897" y="271"/>
                    <a:pt x="895" y="280"/>
                  </a:cubicBezTo>
                  <a:cubicBezTo>
                    <a:pt x="893" y="282"/>
                    <a:pt x="893" y="281"/>
                    <a:pt x="891" y="280"/>
                  </a:cubicBezTo>
                  <a:cubicBezTo>
                    <a:pt x="890" y="281"/>
                    <a:pt x="891" y="283"/>
                    <a:pt x="891" y="284"/>
                  </a:cubicBezTo>
                  <a:cubicBezTo>
                    <a:pt x="890" y="286"/>
                    <a:pt x="888" y="285"/>
                    <a:pt x="886" y="286"/>
                  </a:cubicBezTo>
                  <a:cubicBezTo>
                    <a:pt x="886" y="286"/>
                    <a:pt x="887" y="288"/>
                    <a:pt x="886" y="288"/>
                  </a:cubicBezTo>
                  <a:cubicBezTo>
                    <a:pt x="886" y="289"/>
                    <a:pt x="884" y="288"/>
                    <a:pt x="884" y="288"/>
                  </a:cubicBezTo>
                  <a:cubicBezTo>
                    <a:pt x="883" y="289"/>
                    <a:pt x="885" y="290"/>
                    <a:pt x="885" y="290"/>
                  </a:cubicBezTo>
                  <a:cubicBezTo>
                    <a:pt x="884" y="291"/>
                    <a:pt x="882" y="291"/>
                    <a:pt x="881" y="293"/>
                  </a:cubicBezTo>
                  <a:cubicBezTo>
                    <a:pt x="880" y="294"/>
                    <a:pt x="880" y="296"/>
                    <a:pt x="879" y="297"/>
                  </a:cubicBezTo>
                  <a:cubicBezTo>
                    <a:pt x="878" y="298"/>
                    <a:pt x="877" y="297"/>
                    <a:pt x="875" y="298"/>
                  </a:cubicBezTo>
                  <a:cubicBezTo>
                    <a:pt x="874" y="299"/>
                    <a:pt x="875" y="301"/>
                    <a:pt x="874" y="303"/>
                  </a:cubicBezTo>
                  <a:cubicBezTo>
                    <a:pt x="873" y="303"/>
                    <a:pt x="871" y="302"/>
                    <a:pt x="871" y="303"/>
                  </a:cubicBezTo>
                  <a:cubicBezTo>
                    <a:pt x="871" y="303"/>
                    <a:pt x="871" y="306"/>
                    <a:pt x="870" y="305"/>
                  </a:cubicBezTo>
                  <a:cubicBezTo>
                    <a:pt x="869" y="304"/>
                    <a:pt x="867" y="304"/>
                    <a:pt x="867" y="308"/>
                  </a:cubicBezTo>
                  <a:cubicBezTo>
                    <a:pt x="860" y="309"/>
                    <a:pt x="860" y="308"/>
                    <a:pt x="853" y="308"/>
                  </a:cubicBezTo>
                  <a:cubicBezTo>
                    <a:pt x="853" y="309"/>
                    <a:pt x="847" y="312"/>
                    <a:pt x="850" y="312"/>
                  </a:cubicBezTo>
                  <a:cubicBezTo>
                    <a:pt x="851" y="315"/>
                    <a:pt x="840" y="313"/>
                    <a:pt x="846" y="315"/>
                  </a:cubicBezTo>
                  <a:cubicBezTo>
                    <a:pt x="845" y="317"/>
                    <a:pt x="843" y="317"/>
                    <a:pt x="843" y="315"/>
                  </a:cubicBezTo>
                  <a:cubicBezTo>
                    <a:pt x="839" y="318"/>
                    <a:pt x="841" y="321"/>
                    <a:pt x="842" y="326"/>
                  </a:cubicBezTo>
                  <a:cubicBezTo>
                    <a:pt x="837" y="327"/>
                    <a:pt x="839" y="327"/>
                    <a:pt x="835" y="326"/>
                  </a:cubicBezTo>
                  <a:cubicBezTo>
                    <a:pt x="836" y="328"/>
                    <a:pt x="836" y="329"/>
                    <a:pt x="833" y="329"/>
                  </a:cubicBezTo>
                  <a:cubicBezTo>
                    <a:pt x="833" y="332"/>
                    <a:pt x="834" y="344"/>
                    <a:pt x="836" y="340"/>
                  </a:cubicBezTo>
                  <a:cubicBezTo>
                    <a:pt x="839" y="340"/>
                    <a:pt x="836" y="351"/>
                    <a:pt x="840" y="352"/>
                  </a:cubicBezTo>
                  <a:cubicBezTo>
                    <a:pt x="844" y="352"/>
                    <a:pt x="839" y="356"/>
                    <a:pt x="843" y="357"/>
                  </a:cubicBezTo>
                  <a:cubicBezTo>
                    <a:pt x="842" y="357"/>
                    <a:pt x="842" y="360"/>
                    <a:pt x="842" y="360"/>
                  </a:cubicBezTo>
                  <a:cubicBezTo>
                    <a:pt x="840" y="361"/>
                    <a:pt x="839" y="359"/>
                    <a:pt x="839" y="359"/>
                  </a:cubicBezTo>
                  <a:cubicBezTo>
                    <a:pt x="837" y="359"/>
                    <a:pt x="838" y="361"/>
                    <a:pt x="837" y="361"/>
                  </a:cubicBezTo>
                  <a:cubicBezTo>
                    <a:pt x="836" y="362"/>
                    <a:pt x="834" y="361"/>
                    <a:pt x="833" y="361"/>
                  </a:cubicBezTo>
                  <a:cubicBezTo>
                    <a:pt x="830" y="362"/>
                    <a:pt x="826" y="365"/>
                    <a:pt x="823" y="363"/>
                  </a:cubicBezTo>
                  <a:cubicBezTo>
                    <a:pt x="823" y="360"/>
                    <a:pt x="824" y="359"/>
                    <a:pt x="825" y="357"/>
                  </a:cubicBezTo>
                  <a:cubicBezTo>
                    <a:pt x="825" y="354"/>
                    <a:pt x="823" y="350"/>
                    <a:pt x="826" y="349"/>
                  </a:cubicBezTo>
                  <a:cubicBezTo>
                    <a:pt x="826" y="347"/>
                    <a:pt x="822" y="348"/>
                    <a:pt x="823" y="343"/>
                  </a:cubicBezTo>
                  <a:cubicBezTo>
                    <a:pt x="820" y="342"/>
                    <a:pt x="818" y="344"/>
                    <a:pt x="815" y="340"/>
                  </a:cubicBezTo>
                  <a:cubicBezTo>
                    <a:pt x="814" y="336"/>
                    <a:pt x="820" y="339"/>
                    <a:pt x="818" y="333"/>
                  </a:cubicBezTo>
                  <a:cubicBezTo>
                    <a:pt x="817" y="332"/>
                    <a:pt x="816" y="333"/>
                    <a:pt x="816" y="333"/>
                  </a:cubicBezTo>
                  <a:cubicBezTo>
                    <a:pt x="815" y="333"/>
                    <a:pt x="814" y="332"/>
                    <a:pt x="814" y="331"/>
                  </a:cubicBezTo>
                  <a:cubicBezTo>
                    <a:pt x="813" y="330"/>
                    <a:pt x="811" y="329"/>
                    <a:pt x="811" y="328"/>
                  </a:cubicBezTo>
                  <a:cubicBezTo>
                    <a:pt x="810" y="329"/>
                    <a:pt x="808" y="329"/>
                    <a:pt x="806" y="329"/>
                  </a:cubicBezTo>
                  <a:cubicBezTo>
                    <a:pt x="805" y="329"/>
                    <a:pt x="806" y="331"/>
                    <a:pt x="806" y="331"/>
                  </a:cubicBezTo>
                  <a:cubicBezTo>
                    <a:pt x="806" y="335"/>
                    <a:pt x="803" y="327"/>
                    <a:pt x="804" y="333"/>
                  </a:cubicBezTo>
                  <a:cubicBezTo>
                    <a:pt x="800" y="330"/>
                    <a:pt x="800" y="337"/>
                    <a:pt x="795" y="333"/>
                  </a:cubicBezTo>
                  <a:cubicBezTo>
                    <a:pt x="799" y="330"/>
                    <a:pt x="795" y="328"/>
                    <a:pt x="799" y="325"/>
                  </a:cubicBezTo>
                  <a:cubicBezTo>
                    <a:pt x="802" y="323"/>
                    <a:pt x="793" y="324"/>
                    <a:pt x="792" y="326"/>
                  </a:cubicBezTo>
                  <a:cubicBezTo>
                    <a:pt x="792" y="330"/>
                    <a:pt x="790" y="325"/>
                    <a:pt x="791" y="325"/>
                  </a:cubicBezTo>
                  <a:cubicBezTo>
                    <a:pt x="788" y="325"/>
                    <a:pt x="789" y="329"/>
                    <a:pt x="787" y="329"/>
                  </a:cubicBezTo>
                  <a:cubicBezTo>
                    <a:pt x="786" y="329"/>
                    <a:pt x="783" y="331"/>
                    <a:pt x="783" y="332"/>
                  </a:cubicBezTo>
                  <a:cubicBezTo>
                    <a:pt x="782" y="333"/>
                    <a:pt x="781" y="333"/>
                    <a:pt x="781" y="335"/>
                  </a:cubicBezTo>
                  <a:cubicBezTo>
                    <a:pt x="776" y="334"/>
                    <a:pt x="777" y="334"/>
                    <a:pt x="771" y="335"/>
                  </a:cubicBezTo>
                  <a:cubicBezTo>
                    <a:pt x="773" y="335"/>
                    <a:pt x="772" y="338"/>
                    <a:pt x="773" y="339"/>
                  </a:cubicBezTo>
                  <a:cubicBezTo>
                    <a:pt x="774" y="340"/>
                    <a:pt x="776" y="338"/>
                    <a:pt x="777" y="339"/>
                  </a:cubicBezTo>
                  <a:cubicBezTo>
                    <a:pt x="777" y="339"/>
                    <a:pt x="777" y="341"/>
                    <a:pt x="777" y="342"/>
                  </a:cubicBezTo>
                  <a:cubicBezTo>
                    <a:pt x="778" y="342"/>
                    <a:pt x="780" y="341"/>
                    <a:pt x="781" y="342"/>
                  </a:cubicBezTo>
                  <a:cubicBezTo>
                    <a:pt x="782" y="342"/>
                    <a:pt x="781" y="344"/>
                    <a:pt x="781" y="345"/>
                  </a:cubicBezTo>
                  <a:cubicBezTo>
                    <a:pt x="782" y="346"/>
                    <a:pt x="784" y="345"/>
                    <a:pt x="785" y="346"/>
                  </a:cubicBezTo>
                  <a:cubicBezTo>
                    <a:pt x="787" y="346"/>
                    <a:pt x="786" y="343"/>
                    <a:pt x="788" y="343"/>
                  </a:cubicBezTo>
                  <a:cubicBezTo>
                    <a:pt x="794" y="343"/>
                    <a:pt x="798" y="344"/>
                    <a:pt x="798" y="349"/>
                  </a:cubicBezTo>
                  <a:cubicBezTo>
                    <a:pt x="796" y="351"/>
                    <a:pt x="793" y="351"/>
                    <a:pt x="791" y="349"/>
                  </a:cubicBezTo>
                  <a:cubicBezTo>
                    <a:pt x="790" y="350"/>
                    <a:pt x="789" y="353"/>
                    <a:pt x="790" y="356"/>
                  </a:cubicBezTo>
                  <a:cubicBezTo>
                    <a:pt x="787" y="355"/>
                    <a:pt x="787" y="357"/>
                    <a:pt x="788" y="357"/>
                  </a:cubicBezTo>
                  <a:cubicBezTo>
                    <a:pt x="788" y="359"/>
                    <a:pt x="785" y="358"/>
                    <a:pt x="783" y="359"/>
                  </a:cubicBezTo>
                  <a:cubicBezTo>
                    <a:pt x="785" y="364"/>
                    <a:pt x="790" y="366"/>
                    <a:pt x="790" y="373"/>
                  </a:cubicBezTo>
                  <a:cubicBezTo>
                    <a:pt x="793" y="368"/>
                    <a:pt x="791" y="372"/>
                    <a:pt x="794" y="374"/>
                  </a:cubicBezTo>
                  <a:cubicBezTo>
                    <a:pt x="793" y="379"/>
                    <a:pt x="795" y="386"/>
                    <a:pt x="792" y="389"/>
                  </a:cubicBezTo>
                  <a:cubicBezTo>
                    <a:pt x="795" y="393"/>
                    <a:pt x="796" y="397"/>
                    <a:pt x="795" y="404"/>
                  </a:cubicBezTo>
                  <a:cubicBezTo>
                    <a:pt x="791" y="400"/>
                    <a:pt x="793" y="410"/>
                    <a:pt x="791" y="408"/>
                  </a:cubicBezTo>
                  <a:cubicBezTo>
                    <a:pt x="789" y="406"/>
                    <a:pt x="791" y="408"/>
                    <a:pt x="790" y="409"/>
                  </a:cubicBezTo>
                  <a:cubicBezTo>
                    <a:pt x="789" y="410"/>
                    <a:pt x="786" y="410"/>
                    <a:pt x="787" y="415"/>
                  </a:cubicBezTo>
                  <a:cubicBezTo>
                    <a:pt x="782" y="413"/>
                    <a:pt x="786" y="419"/>
                    <a:pt x="781" y="418"/>
                  </a:cubicBezTo>
                  <a:cubicBezTo>
                    <a:pt x="785" y="421"/>
                    <a:pt x="775" y="423"/>
                    <a:pt x="777" y="425"/>
                  </a:cubicBezTo>
                  <a:cubicBezTo>
                    <a:pt x="779" y="427"/>
                    <a:pt x="776" y="425"/>
                    <a:pt x="774" y="427"/>
                  </a:cubicBezTo>
                  <a:cubicBezTo>
                    <a:pt x="773" y="428"/>
                    <a:pt x="774" y="430"/>
                    <a:pt x="773" y="432"/>
                  </a:cubicBezTo>
                  <a:cubicBezTo>
                    <a:pt x="772" y="432"/>
                    <a:pt x="770" y="431"/>
                    <a:pt x="770" y="432"/>
                  </a:cubicBezTo>
                  <a:cubicBezTo>
                    <a:pt x="770" y="432"/>
                    <a:pt x="770" y="434"/>
                    <a:pt x="770" y="434"/>
                  </a:cubicBezTo>
                  <a:cubicBezTo>
                    <a:pt x="769" y="436"/>
                    <a:pt x="764" y="433"/>
                    <a:pt x="766" y="437"/>
                  </a:cubicBezTo>
                  <a:cubicBezTo>
                    <a:pt x="757" y="438"/>
                    <a:pt x="758" y="438"/>
                    <a:pt x="749" y="437"/>
                  </a:cubicBezTo>
                  <a:cubicBezTo>
                    <a:pt x="747" y="437"/>
                    <a:pt x="748" y="440"/>
                    <a:pt x="748" y="441"/>
                  </a:cubicBezTo>
                  <a:cubicBezTo>
                    <a:pt x="744" y="439"/>
                    <a:pt x="740" y="445"/>
                    <a:pt x="739" y="444"/>
                  </a:cubicBezTo>
                  <a:cubicBezTo>
                    <a:pt x="737" y="442"/>
                    <a:pt x="739" y="446"/>
                    <a:pt x="734" y="446"/>
                  </a:cubicBezTo>
                  <a:cubicBezTo>
                    <a:pt x="731" y="446"/>
                    <a:pt x="735" y="448"/>
                    <a:pt x="732" y="448"/>
                  </a:cubicBezTo>
                  <a:cubicBezTo>
                    <a:pt x="729" y="452"/>
                    <a:pt x="727" y="446"/>
                    <a:pt x="724" y="446"/>
                  </a:cubicBezTo>
                  <a:cubicBezTo>
                    <a:pt x="719" y="445"/>
                    <a:pt x="719" y="447"/>
                    <a:pt x="715" y="447"/>
                  </a:cubicBezTo>
                  <a:cubicBezTo>
                    <a:pt x="713" y="448"/>
                    <a:pt x="713" y="450"/>
                    <a:pt x="712" y="453"/>
                  </a:cubicBezTo>
                  <a:cubicBezTo>
                    <a:pt x="708" y="451"/>
                    <a:pt x="708" y="455"/>
                    <a:pt x="705" y="455"/>
                  </a:cubicBezTo>
                  <a:cubicBezTo>
                    <a:pt x="704" y="459"/>
                    <a:pt x="708" y="458"/>
                    <a:pt x="708" y="461"/>
                  </a:cubicBezTo>
                  <a:cubicBezTo>
                    <a:pt x="708" y="462"/>
                    <a:pt x="708" y="464"/>
                    <a:pt x="710" y="464"/>
                  </a:cubicBezTo>
                  <a:cubicBezTo>
                    <a:pt x="711" y="464"/>
                    <a:pt x="710" y="466"/>
                    <a:pt x="711" y="467"/>
                  </a:cubicBezTo>
                  <a:cubicBezTo>
                    <a:pt x="712" y="468"/>
                    <a:pt x="714" y="467"/>
                    <a:pt x="715" y="468"/>
                  </a:cubicBezTo>
                  <a:cubicBezTo>
                    <a:pt x="716" y="468"/>
                    <a:pt x="715" y="470"/>
                    <a:pt x="715" y="471"/>
                  </a:cubicBezTo>
                  <a:cubicBezTo>
                    <a:pt x="716" y="471"/>
                    <a:pt x="718" y="470"/>
                    <a:pt x="718" y="471"/>
                  </a:cubicBezTo>
                  <a:cubicBezTo>
                    <a:pt x="719" y="472"/>
                    <a:pt x="719" y="476"/>
                    <a:pt x="721" y="478"/>
                  </a:cubicBezTo>
                  <a:cubicBezTo>
                    <a:pt x="722" y="479"/>
                    <a:pt x="725" y="482"/>
                    <a:pt x="725" y="482"/>
                  </a:cubicBezTo>
                  <a:cubicBezTo>
                    <a:pt x="726" y="484"/>
                    <a:pt x="725" y="486"/>
                    <a:pt x="725" y="488"/>
                  </a:cubicBezTo>
                  <a:cubicBezTo>
                    <a:pt x="725" y="490"/>
                    <a:pt x="727" y="491"/>
                    <a:pt x="727" y="493"/>
                  </a:cubicBezTo>
                  <a:cubicBezTo>
                    <a:pt x="726" y="496"/>
                    <a:pt x="725" y="496"/>
                    <a:pt x="725" y="498"/>
                  </a:cubicBezTo>
                  <a:cubicBezTo>
                    <a:pt x="725" y="500"/>
                    <a:pt x="726" y="503"/>
                    <a:pt x="722" y="500"/>
                  </a:cubicBezTo>
                  <a:cubicBezTo>
                    <a:pt x="724" y="506"/>
                    <a:pt x="718" y="503"/>
                    <a:pt x="720" y="507"/>
                  </a:cubicBezTo>
                  <a:cubicBezTo>
                    <a:pt x="714" y="505"/>
                    <a:pt x="715" y="510"/>
                    <a:pt x="711" y="510"/>
                  </a:cubicBezTo>
                  <a:cubicBezTo>
                    <a:pt x="709" y="510"/>
                    <a:pt x="710" y="512"/>
                    <a:pt x="710" y="513"/>
                  </a:cubicBezTo>
                  <a:cubicBezTo>
                    <a:pt x="709" y="513"/>
                    <a:pt x="706" y="513"/>
                    <a:pt x="707" y="514"/>
                  </a:cubicBezTo>
                  <a:cubicBezTo>
                    <a:pt x="708" y="516"/>
                    <a:pt x="708" y="515"/>
                    <a:pt x="707" y="516"/>
                  </a:cubicBezTo>
                  <a:cubicBezTo>
                    <a:pt x="706" y="517"/>
                    <a:pt x="705" y="519"/>
                    <a:pt x="703" y="519"/>
                  </a:cubicBezTo>
                  <a:cubicBezTo>
                    <a:pt x="704" y="511"/>
                    <a:pt x="700" y="518"/>
                    <a:pt x="700" y="514"/>
                  </a:cubicBezTo>
                  <a:cubicBezTo>
                    <a:pt x="700" y="513"/>
                    <a:pt x="699" y="510"/>
                    <a:pt x="697" y="509"/>
                  </a:cubicBezTo>
                  <a:cubicBezTo>
                    <a:pt x="697" y="508"/>
                    <a:pt x="695" y="509"/>
                    <a:pt x="694" y="509"/>
                  </a:cubicBezTo>
                  <a:cubicBezTo>
                    <a:pt x="694" y="508"/>
                    <a:pt x="695" y="506"/>
                    <a:pt x="694" y="506"/>
                  </a:cubicBezTo>
                  <a:cubicBezTo>
                    <a:pt x="693" y="505"/>
                    <a:pt x="689" y="506"/>
                    <a:pt x="689" y="505"/>
                  </a:cubicBezTo>
                  <a:cubicBezTo>
                    <a:pt x="688" y="504"/>
                    <a:pt x="689" y="502"/>
                    <a:pt x="689" y="502"/>
                  </a:cubicBezTo>
                  <a:cubicBezTo>
                    <a:pt x="688" y="501"/>
                    <a:pt x="686" y="502"/>
                    <a:pt x="684" y="502"/>
                  </a:cubicBezTo>
                  <a:cubicBezTo>
                    <a:pt x="683" y="502"/>
                    <a:pt x="684" y="498"/>
                    <a:pt x="683" y="498"/>
                  </a:cubicBezTo>
                  <a:cubicBezTo>
                    <a:pt x="682" y="497"/>
                    <a:pt x="681" y="498"/>
                    <a:pt x="682" y="499"/>
                  </a:cubicBezTo>
                  <a:cubicBezTo>
                    <a:pt x="679" y="496"/>
                    <a:pt x="680" y="496"/>
                    <a:pt x="677" y="493"/>
                  </a:cubicBezTo>
                  <a:cubicBezTo>
                    <a:pt x="673" y="492"/>
                    <a:pt x="674" y="498"/>
                    <a:pt x="673" y="500"/>
                  </a:cubicBezTo>
                  <a:cubicBezTo>
                    <a:pt x="673" y="501"/>
                    <a:pt x="671" y="501"/>
                    <a:pt x="670" y="502"/>
                  </a:cubicBezTo>
                  <a:cubicBezTo>
                    <a:pt x="670" y="504"/>
                    <a:pt x="671" y="508"/>
                    <a:pt x="669" y="510"/>
                  </a:cubicBezTo>
                  <a:cubicBezTo>
                    <a:pt x="670" y="511"/>
                    <a:pt x="670" y="512"/>
                    <a:pt x="670" y="514"/>
                  </a:cubicBezTo>
                  <a:cubicBezTo>
                    <a:pt x="671" y="516"/>
                    <a:pt x="673" y="518"/>
                    <a:pt x="673" y="516"/>
                  </a:cubicBezTo>
                  <a:cubicBezTo>
                    <a:pt x="677" y="519"/>
                    <a:pt x="675" y="521"/>
                    <a:pt x="675" y="526"/>
                  </a:cubicBezTo>
                  <a:cubicBezTo>
                    <a:pt x="675" y="527"/>
                    <a:pt x="676" y="527"/>
                    <a:pt x="676" y="528"/>
                  </a:cubicBezTo>
                  <a:cubicBezTo>
                    <a:pt x="677" y="529"/>
                    <a:pt x="678" y="531"/>
                    <a:pt x="679" y="531"/>
                  </a:cubicBezTo>
                  <a:cubicBezTo>
                    <a:pt x="681" y="533"/>
                    <a:pt x="683" y="534"/>
                    <a:pt x="686" y="535"/>
                  </a:cubicBezTo>
                  <a:cubicBezTo>
                    <a:pt x="687" y="536"/>
                    <a:pt x="686" y="537"/>
                    <a:pt x="687" y="537"/>
                  </a:cubicBezTo>
                  <a:cubicBezTo>
                    <a:pt x="689" y="537"/>
                    <a:pt x="688" y="538"/>
                    <a:pt x="689" y="540"/>
                  </a:cubicBezTo>
                  <a:cubicBezTo>
                    <a:pt x="689" y="541"/>
                    <a:pt x="691" y="540"/>
                    <a:pt x="691" y="541"/>
                  </a:cubicBezTo>
                  <a:cubicBezTo>
                    <a:pt x="692" y="542"/>
                    <a:pt x="691" y="545"/>
                    <a:pt x="691" y="547"/>
                  </a:cubicBezTo>
                  <a:cubicBezTo>
                    <a:pt x="692" y="547"/>
                    <a:pt x="694" y="549"/>
                    <a:pt x="694" y="549"/>
                  </a:cubicBezTo>
                  <a:cubicBezTo>
                    <a:pt x="694" y="550"/>
                    <a:pt x="691" y="554"/>
                    <a:pt x="696" y="555"/>
                  </a:cubicBezTo>
                  <a:cubicBezTo>
                    <a:pt x="695" y="558"/>
                    <a:pt x="692" y="557"/>
                    <a:pt x="690" y="556"/>
                  </a:cubicBezTo>
                  <a:cubicBezTo>
                    <a:pt x="688" y="556"/>
                    <a:pt x="684" y="556"/>
                    <a:pt x="683" y="555"/>
                  </a:cubicBezTo>
                  <a:cubicBezTo>
                    <a:pt x="684" y="556"/>
                    <a:pt x="685" y="549"/>
                    <a:pt x="682" y="554"/>
                  </a:cubicBezTo>
                  <a:cubicBezTo>
                    <a:pt x="679" y="552"/>
                    <a:pt x="680" y="549"/>
                    <a:pt x="679" y="547"/>
                  </a:cubicBezTo>
                  <a:cubicBezTo>
                    <a:pt x="678" y="545"/>
                    <a:pt x="676" y="544"/>
                    <a:pt x="675" y="542"/>
                  </a:cubicBezTo>
                  <a:cubicBezTo>
                    <a:pt x="674" y="540"/>
                    <a:pt x="674" y="538"/>
                    <a:pt x="676" y="538"/>
                  </a:cubicBezTo>
                  <a:cubicBezTo>
                    <a:pt x="674" y="535"/>
                    <a:pt x="673" y="531"/>
                    <a:pt x="669" y="530"/>
                  </a:cubicBezTo>
                  <a:cubicBezTo>
                    <a:pt x="669" y="527"/>
                    <a:pt x="667" y="526"/>
                    <a:pt x="669" y="526"/>
                  </a:cubicBezTo>
                  <a:cubicBezTo>
                    <a:pt x="668" y="524"/>
                    <a:pt x="666" y="523"/>
                    <a:pt x="665" y="523"/>
                  </a:cubicBezTo>
                  <a:cubicBezTo>
                    <a:pt x="665" y="521"/>
                    <a:pt x="665" y="519"/>
                    <a:pt x="663" y="519"/>
                  </a:cubicBezTo>
                  <a:cubicBezTo>
                    <a:pt x="663" y="516"/>
                    <a:pt x="664" y="515"/>
                    <a:pt x="665" y="513"/>
                  </a:cubicBezTo>
                  <a:cubicBezTo>
                    <a:pt x="665" y="511"/>
                    <a:pt x="664" y="509"/>
                    <a:pt x="662" y="509"/>
                  </a:cubicBezTo>
                  <a:cubicBezTo>
                    <a:pt x="663" y="507"/>
                    <a:pt x="664" y="506"/>
                    <a:pt x="662" y="506"/>
                  </a:cubicBezTo>
                  <a:cubicBezTo>
                    <a:pt x="662" y="504"/>
                    <a:pt x="665" y="505"/>
                    <a:pt x="668" y="505"/>
                  </a:cubicBezTo>
                  <a:cubicBezTo>
                    <a:pt x="667" y="503"/>
                    <a:pt x="666" y="503"/>
                    <a:pt x="666" y="502"/>
                  </a:cubicBezTo>
                  <a:cubicBezTo>
                    <a:pt x="666" y="501"/>
                    <a:pt x="668" y="500"/>
                    <a:pt x="668" y="499"/>
                  </a:cubicBezTo>
                  <a:cubicBezTo>
                    <a:pt x="667" y="497"/>
                    <a:pt x="665" y="495"/>
                    <a:pt x="665" y="492"/>
                  </a:cubicBezTo>
                  <a:cubicBezTo>
                    <a:pt x="664" y="489"/>
                    <a:pt x="665" y="485"/>
                    <a:pt x="665" y="483"/>
                  </a:cubicBezTo>
                  <a:cubicBezTo>
                    <a:pt x="664" y="482"/>
                    <a:pt x="663" y="482"/>
                    <a:pt x="662" y="481"/>
                  </a:cubicBezTo>
                  <a:cubicBezTo>
                    <a:pt x="661" y="479"/>
                    <a:pt x="661" y="478"/>
                    <a:pt x="661" y="476"/>
                  </a:cubicBezTo>
                  <a:cubicBezTo>
                    <a:pt x="659" y="474"/>
                    <a:pt x="658" y="472"/>
                    <a:pt x="656" y="471"/>
                  </a:cubicBezTo>
                  <a:cubicBezTo>
                    <a:pt x="652" y="470"/>
                    <a:pt x="654" y="476"/>
                    <a:pt x="651" y="472"/>
                  </a:cubicBezTo>
                  <a:cubicBezTo>
                    <a:pt x="649" y="472"/>
                    <a:pt x="650" y="475"/>
                    <a:pt x="649" y="476"/>
                  </a:cubicBezTo>
                  <a:cubicBezTo>
                    <a:pt x="649" y="477"/>
                    <a:pt x="647" y="476"/>
                    <a:pt x="647" y="476"/>
                  </a:cubicBezTo>
                  <a:cubicBezTo>
                    <a:pt x="646" y="477"/>
                    <a:pt x="647" y="480"/>
                    <a:pt x="645" y="479"/>
                  </a:cubicBezTo>
                  <a:cubicBezTo>
                    <a:pt x="642" y="480"/>
                    <a:pt x="642" y="478"/>
                    <a:pt x="641" y="475"/>
                  </a:cubicBezTo>
                  <a:cubicBezTo>
                    <a:pt x="641" y="474"/>
                    <a:pt x="640" y="474"/>
                    <a:pt x="640" y="474"/>
                  </a:cubicBezTo>
                  <a:cubicBezTo>
                    <a:pt x="639" y="472"/>
                    <a:pt x="641" y="472"/>
                    <a:pt x="641" y="471"/>
                  </a:cubicBezTo>
                  <a:cubicBezTo>
                    <a:pt x="641" y="470"/>
                    <a:pt x="637" y="464"/>
                    <a:pt x="641" y="461"/>
                  </a:cubicBezTo>
                  <a:cubicBezTo>
                    <a:pt x="640" y="460"/>
                    <a:pt x="637" y="458"/>
                    <a:pt x="638" y="453"/>
                  </a:cubicBezTo>
                  <a:cubicBezTo>
                    <a:pt x="637" y="453"/>
                    <a:pt x="637" y="454"/>
                    <a:pt x="637" y="455"/>
                  </a:cubicBezTo>
                  <a:cubicBezTo>
                    <a:pt x="634" y="454"/>
                    <a:pt x="636" y="449"/>
                    <a:pt x="634" y="447"/>
                  </a:cubicBezTo>
                  <a:cubicBezTo>
                    <a:pt x="633" y="446"/>
                    <a:pt x="632" y="445"/>
                    <a:pt x="631" y="444"/>
                  </a:cubicBezTo>
                  <a:cubicBezTo>
                    <a:pt x="631" y="443"/>
                    <a:pt x="630" y="442"/>
                    <a:pt x="630" y="441"/>
                  </a:cubicBezTo>
                  <a:cubicBezTo>
                    <a:pt x="629" y="440"/>
                    <a:pt x="624" y="440"/>
                    <a:pt x="626" y="437"/>
                  </a:cubicBezTo>
                  <a:cubicBezTo>
                    <a:pt x="621" y="437"/>
                    <a:pt x="620" y="440"/>
                    <a:pt x="617" y="441"/>
                  </a:cubicBezTo>
                  <a:cubicBezTo>
                    <a:pt x="615" y="441"/>
                    <a:pt x="613" y="441"/>
                    <a:pt x="613" y="443"/>
                  </a:cubicBezTo>
                  <a:cubicBezTo>
                    <a:pt x="603" y="443"/>
                    <a:pt x="603" y="443"/>
                    <a:pt x="603" y="443"/>
                  </a:cubicBezTo>
                  <a:cubicBezTo>
                    <a:pt x="602" y="444"/>
                    <a:pt x="601" y="445"/>
                    <a:pt x="600" y="446"/>
                  </a:cubicBezTo>
                  <a:cubicBezTo>
                    <a:pt x="600" y="446"/>
                    <a:pt x="599" y="445"/>
                    <a:pt x="599" y="447"/>
                  </a:cubicBezTo>
                  <a:cubicBezTo>
                    <a:pt x="599" y="448"/>
                    <a:pt x="596" y="449"/>
                    <a:pt x="595" y="450"/>
                  </a:cubicBezTo>
                  <a:cubicBezTo>
                    <a:pt x="592" y="452"/>
                    <a:pt x="589" y="458"/>
                    <a:pt x="583" y="460"/>
                  </a:cubicBezTo>
                  <a:cubicBezTo>
                    <a:pt x="580" y="462"/>
                    <a:pt x="579" y="467"/>
                    <a:pt x="574" y="468"/>
                  </a:cubicBezTo>
                  <a:cubicBezTo>
                    <a:pt x="576" y="471"/>
                    <a:pt x="575" y="471"/>
                    <a:pt x="571" y="471"/>
                  </a:cubicBezTo>
                  <a:cubicBezTo>
                    <a:pt x="571" y="473"/>
                    <a:pt x="571" y="473"/>
                    <a:pt x="572" y="474"/>
                  </a:cubicBezTo>
                  <a:cubicBezTo>
                    <a:pt x="572" y="475"/>
                    <a:pt x="569" y="475"/>
                    <a:pt x="569" y="474"/>
                  </a:cubicBezTo>
                  <a:cubicBezTo>
                    <a:pt x="567" y="474"/>
                    <a:pt x="568" y="478"/>
                    <a:pt x="564" y="476"/>
                  </a:cubicBezTo>
                  <a:cubicBezTo>
                    <a:pt x="562" y="477"/>
                    <a:pt x="562" y="480"/>
                    <a:pt x="560" y="479"/>
                  </a:cubicBezTo>
                  <a:cubicBezTo>
                    <a:pt x="559" y="482"/>
                    <a:pt x="561" y="482"/>
                    <a:pt x="561" y="483"/>
                  </a:cubicBezTo>
                  <a:cubicBezTo>
                    <a:pt x="561" y="486"/>
                    <a:pt x="559" y="490"/>
                    <a:pt x="558" y="495"/>
                  </a:cubicBezTo>
                  <a:cubicBezTo>
                    <a:pt x="557" y="501"/>
                    <a:pt x="558" y="508"/>
                    <a:pt x="557" y="510"/>
                  </a:cubicBezTo>
                  <a:cubicBezTo>
                    <a:pt x="557" y="511"/>
                    <a:pt x="554" y="510"/>
                    <a:pt x="554" y="510"/>
                  </a:cubicBezTo>
                  <a:cubicBezTo>
                    <a:pt x="553" y="511"/>
                    <a:pt x="554" y="515"/>
                    <a:pt x="553" y="516"/>
                  </a:cubicBezTo>
                  <a:cubicBezTo>
                    <a:pt x="551" y="517"/>
                    <a:pt x="549" y="516"/>
                    <a:pt x="547" y="517"/>
                  </a:cubicBezTo>
                  <a:cubicBezTo>
                    <a:pt x="546" y="518"/>
                    <a:pt x="546" y="521"/>
                    <a:pt x="543" y="520"/>
                  </a:cubicBezTo>
                  <a:cubicBezTo>
                    <a:pt x="539" y="516"/>
                    <a:pt x="537" y="512"/>
                    <a:pt x="536" y="506"/>
                  </a:cubicBezTo>
                  <a:cubicBezTo>
                    <a:pt x="535" y="505"/>
                    <a:pt x="534" y="504"/>
                    <a:pt x="533" y="503"/>
                  </a:cubicBezTo>
                  <a:cubicBezTo>
                    <a:pt x="532" y="503"/>
                    <a:pt x="532" y="501"/>
                    <a:pt x="530" y="502"/>
                  </a:cubicBezTo>
                  <a:cubicBezTo>
                    <a:pt x="529" y="497"/>
                    <a:pt x="532" y="497"/>
                    <a:pt x="533" y="495"/>
                  </a:cubicBezTo>
                  <a:cubicBezTo>
                    <a:pt x="533" y="492"/>
                    <a:pt x="530" y="491"/>
                    <a:pt x="529" y="489"/>
                  </a:cubicBezTo>
                  <a:cubicBezTo>
                    <a:pt x="527" y="488"/>
                    <a:pt x="527" y="485"/>
                    <a:pt x="524" y="485"/>
                  </a:cubicBezTo>
                  <a:cubicBezTo>
                    <a:pt x="524" y="482"/>
                    <a:pt x="523" y="479"/>
                    <a:pt x="522" y="476"/>
                  </a:cubicBezTo>
                  <a:cubicBezTo>
                    <a:pt x="520" y="474"/>
                    <a:pt x="520" y="464"/>
                    <a:pt x="519" y="457"/>
                  </a:cubicBezTo>
                  <a:cubicBezTo>
                    <a:pt x="518" y="453"/>
                    <a:pt x="517" y="445"/>
                    <a:pt x="516" y="440"/>
                  </a:cubicBezTo>
                  <a:cubicBezTo>
                    <a:pt x="514" y="440"/>
                    <a:pt x="510" y="446"/>
                    <a:pt x="513" y="447"/>
                  </a:cubicBezTo>
                  <a:cubicBezTo>
                    <a:pt x="513" y="451"/>
                    <a:pt x="508" y="447"/>
                    <a:pt x="506" y="447"/>
                  </a:cubicBezTo>
                  <a:cubicBezTo>
                    <a:pt x="505" y="447"/>
                    <a:pt x="504" y="447"/>
                    <a:pt x="503" y="447"/>
                  </a:cubicBezTo>
                  <a:cubicBezTo>
                    <a:pt x="502" y="446"/>
                    <a:pt x="501" y="441"/>
                    <a:pt x="498" y="443"/>
                  </a:cubicBezTo>
                  <a:cubicBezTo>
                    <a:pt x="497" y="440"/>
                    <a:pt x="499" y="440"/>
                    <a:pt x="501" y="440"/>
                  </a:cubicBezTo>
                  <a:cubicBezTo>
                    <a:pt x="499" y="438"/>
                    <a:pt x="500" y="438"/>
                    <a:pt x="501" y="436"/>
                  </a:cubicBezTo>
                  <a:cubicBezTo>
                    <a:pt x="500" y="433"/>
                    <a:pt x="497" y="435"/>
                    <a:pt x="495" y="434"/>
                  </a:cubicBezTo>
                  <a:cubicBezTo>
                    <a:pt x="494" y="434"/>
                    <a:pt x="492" y="427"/>
                    <a:pt x="491" y="432"/>
                  </a:cubicBezTo>
                  <a:cubicBezTo>
                    <a:pt x="488" y="432"/>
                    <a:pt x="489" y="427"/>
                    <a:pt x="489" y="427"/>
                  </a:cubicBezTo>
                  <a:cubicBezTo>
                    <a:pt x="489" y="426"/>
                    <a:pt x="486" y="426"/>
                    <a:pt x="487" y="423"/>
                  </a:cubicBezTo>
                  <a:cubicBezTo>
                    <a:pt x="486" y="422"/>
                    <a:pt x="482" y="424"/>
                    <a:pt x="481" y="423"/>
                  </a:cubicBezTo>
                  <a:cubicBezTo>
                    <a:pt x="481" y="423"/>
                    <a:pt x="481" y="420"/>
                    <a:pt x="481" y="420"/>
                  </a:cubicBezTo>
                  <a:cubicBezTo>
                    <a:pt x="478" y="420"/>
                    <a:pt x="475" y="422"/>
                    <a:pt x="473" y="422"/>
                  </a:cubicBezTo>
                  <a:cubicBezTo>
                    <a:pt x="472" y="422"/>
                    <a:pt x="471" y="422"/>
                    <a:pt x="470" y="422"/>
                  </a:cubicBezTo>
                  <a:cubicBezTo>
                    <a:pt x="468" y="421"/>
                    <a:pt x="467" y="420"/>
                    <a:pt x="467" y="423"/>
                  </a:cubicBezTo>
                  <a:cubicBezTo>
                    <a:pt x="454" y="424"/>
                    <a:pt x="443" y="422"/>
                    <a:pt x="433" y="420"/>
                  </a:cubicBezTo>
                  <a:cubicBezTo>
                    <a:pt x="434" y="417"/>
                    <a:pt x="431" y="418"/>
                    <a:pt x="431" y="416"/>
                  </a:cubicBezTo>
                  <a:cubicBezTo>
                    <a:pt x="430" y="413"/>
                    <a:pt x="424" y="419"/>
                    <a:pt x="428" y="413"/>
                  </a:cubicBezTo>
                  <a:cubicBezTo>
                    <a:pt x="426" y="414"/>
                    <a:pt x="425" y="413"/>
                    <a:pt x="425" y="412"/>
                  </a:cubicBezTo>
                  <a:cubicBezTo>
                    <a:pt x="421" y="414"/>
                    <a:pt x="411" y="412"/>
                    <a:pt x="407" y="411"/>
                  </a:cubicBezTo>
                  <a:cubicBezTo>
                    <a:pt x="405" y="410"/>
                    <a:pt x="404" y="410"/>
                    <a:pt x="404" y="408"/>
                  </a:cubicBezTo>
                  <a:cubicBezTo>
                    <a:pt x="398" y="409"/>
                    <a:pt x="399" y="403"/>
                    <a:pt x="394" y="404"/>
                  </a:cubicBezTo>
                  <a:cubicBezTo>
                    <a:pt x="393" y="398"/>
                    <a:pt x="390" y="395"/>
                    <a:pt x="388" y="391"/>
                  </a:cubicBezTo>
                  <a:cubicBezTo>
                    <a:pt x="376" y="389"/>
                    <a:pt x="376" y="395"/>
                    <a:pt x="377" y="402"/>
                  </a:cubicBezTo>
                  <a:cubicBezTo>
                    <a:pt x="377" y="404"/>
                    <a:pt x="383" y="407"/>
                    <a:pt x="387" y="412"/>
                  </a:cubicBezTo>
                  <a:cubicBezTo>
                    <a:pt x="388" y="413"/>
                    <a:pt x="391" y="421"/>
                    <a:pt x="394" y="419"/>
                  </a:cubicBezTo>
                  <a:cubicBezTo>
                    <a:pt x="393" y="422"/>
                    <a:pt x="397" y="422"/>
                    <a:pt x="395" y="426"/>
                  </a:cubicBezTo>
                  <a:cubicBezTo>
                    <a:pt x="399" y="426"/>
                    <a:pt x="407" y="425"/>
                    <a:pt x="402" y="429"/>
                  </a:cubicBezTo>
                  <a:cubicBezTo>
                    <a:pt x="405" y="430"/>
                    <a:pt x="404" y="427"/>
                    <a:pt x="405" y="426"/>
                  </a:cubicBezTo>
                  <a:cubicBezTo>
                    <a:pt x="407" y="425"/>
                    <a:pt x="411" y="426"/>
                    <a:pt x="411" y="423"/>
                  </a:cubicBezTo>
                  <a:cubicBezTo>
                    <a:pt x="411" y="422"/>
                    <a:pt x="413" y="422"/>
                    <a:pt x="414" y="422"/>
                  </a:cubicBezTo>
                  <a:cubicBezTo>
                    <a:pt x="415" y="421"/>
                    <a:pt x="414" y="420"/>
                    <a:pt x="415" y="419"/>
                  </a:cubicBezTo>
                  <a:cubicBezTo>
                    <a:pt x="417" y="418"/>
                    <a:pt x="421" y="418"/>
                    <a:pt x="423" y="418"/>
                  </a:cubicBezTo>
                  <a:cubicBezTo>
                    <a:pt x="424" y="418"/>
                    <a:pt x="421" y="420"/>
                    <a:pt x="422" y="420"/>
                  </a:cubicBezTo>
                  <a:cubicBezTo>
                    <a:pt x="422" y="421"/>
                    <a:pt x="425" y="420"/>
                    <a:pt x="425" y="420"/>
                  </a:cubicBezTo>
                  <a:cubicBezTo>
                    <a:pt x="426" y="423"/>
                    <a:pt x="425" y="425"/>
                    <a:pt x="426" y="426"/>
                  </a:cubicBezTo>
                  <a:cubicBezTo>
                    <a:pt x="425" y="429"/>
                    <a:pt x="430" y="427"/>
                    <a:pt x="431" y="430"/>
                  </a:cubicBezTo>
                  <a:cubicBezTo>
                    <a:pt x="431" y="434"/>
                    <a:pt x="433" y="431"/>
                    <a:pt x="436" y="433"/>
                  </a:cubicBezTo>
                  <a:cubicBezTo>
                    <a:pt x="438" y="434"/>
                    <a:pt x="437" y="436"/>
                    <a:pt x="440" y="437"/>
                  </a:cubicBezTo>
                  <a:cubicBezTo>
                    <a:pt x="437" y="440"/>
                    <a:pt x="441" y="444"/>
                    <a:pt x="440" y="448"/>
                  </a:cubicBezTo>
                  <a:cubicBezTo>
                    <a:pt x="436" y="448"/>
                    <a:pt x="436" y="448"/>
                    <a:pt x="436" y="448"/>
                  </a:cubicBezTo>
                  <a:cubicBezTo>
                    <a:pt x="438" y="454"/>
                    <a:pt x="433" y="452"/>
                    <a:pt x="433" y="457"/>
                  </a:cubicBezTo>
                  <a:cubicBezTo>
                    <a:pt x="431" y="456"/>
                    <a:pt x="429" y="457"/>
                    <a:pt x="429" y="460"/>
                  </a:cubicBezTo>
                  <a:cubicBezTo>
                    <a:pt x="423" y="460"/>
                    <a:pt x="423" y="460"/>
                    <a:pt x="423" y="460"/>
                  </a:cubicBezTo>
                  <a:cubicBezTo>
                    <a:pt x="421" y="460"/>
                    <a:pt x="423" y="462"/>
                    <a:pt x="422" y="464"/>
                  </a:cubicBezTo>
                  <a:cubicBezTo>
                    <a:pt x="422" y="464"/>
                    <a:pt x="420" y="464"/>
                    <a:pt x="419" y="464"/>
                  </a:cubicBezTo>
                  <a:cubicBezTo>
                    <a:pt x="419" y="464"/>
                    <a:pt x="420" y="467"/>
                    <a:pt x="419" y="468"/>
                  </a:cubicBezTo>
                  <a:cubicBezTo>
                    <a:pt x="416" y="468"/>
                    <a:pt x="415" y="468"/>
                    <a:pt x="415" y="471"/>
                  </a:cubicBezTo>
                  <a:cubicBezTo>
                    <a:pt x="412" y="471"/>
                    <a:pt x="411" y="471"/>
                    <a:pt x="409" y="472"/>
                  </a:cubicBezTo>
                  <a:cubicBezTo>
                    <a:pt x="407" y="474"/>
                    <a:pt x="408" y="474"/>
                    <a:pt x="404" y="475"/>
                  </a:cubicBezTo>
                  <a:cubicBezTo>
                    <a:pt x="402" y="475"/>
                    <a:pt x="395" y="478"/>
                    <a:pt x="395" y="482"/>
                  </a:cubicBezTo>
                  <a:cubicBezTo>
                    <a:pt x="394" y="483"/>
                    <a:pt x="391" y="481"/>
                    <a:pt x="390" y="482"/>
                  </a:cubicBezTo>
                  <a:cubicBezTo>
                    <a:pt x="388" y="483"/>
                    <a:pt x="389" y="484"/>
                    <a:pt x="388" y="485"/>
                  </a:cubicBezTo>
                  <a:cubicBezTo>
                    <a:pt x="388" y="485"/>
                    <a:pt x="386" y="485"/>
                    <a:pt x="386" y="485"/>
                  </a:cubicBezTo>
                  <a:cubicBezTo>
                    <a:pt x="386" y="485"/>
                    <a:pt x="382" y="486"/>
                    <a:pt x="381" y="486"/>
                  </a:cubicBezTo>
                  <a:cubicBezTo>
                    <a:pt x="379" y="489"/>
                    <a:pt x="368" y="488"/>
                    <a:pt x="363" y="491"/>
                  </a:cubicBezTo>
                  <a:cubicBezTo>
                    <a:pt x="359" y="491"/>
                    <a:pt x="367" y="493"/>
                    <a:pt x="360" y="493"/>
                  </a:cubicBezTo>
                  <a:cubicBezTo>
                    <a:pt x="360" y="493"/>
                    <a:pt x="358" y="493"/>
                    <a:pt x="358" y="493"/>
                  </a:cubicBezTo>
                  <a:cubicBezTo>
                    <a:pt x="356" y="494"/>
                    <a:pt x="356" y="497"/>
                    <a:pt x="353" y="496"/>
                  </a:cubicBezTo>
                  <a:cubicBezTo>
                    <a:pt x="355" y="493"/>
                    <a:pt x="351" y="494"/>
                    <a:pt x="351" y="493"/>
                  </a:cubicBezTo>
                  <a:cubicBezTo>
                    <a:pt x="350" y="492"/>
                    <a:pt x="352" y="487"/>
                    <a:pt x="348" y="488"/>
                  </a:cubicBezTo>
                  <a:cubicBezTo>
                    <a:pt x="347" y="485"/>
                    <a:pt x="349" y="485"/>
                    <a:pt x="349" y="483"/>
                  </a:cubicBezTo>
                  <a:cubicBezTo>
                    <a:pt x="348" y="482"/>
                    <a:pt x="345" y="481"/>
                    <a:pt x="348" y="481"/>
                  </a:cubicBezTo>
                  <a:cubicBezTo>
                    <a:pt x="347" y="479"/>
                    <a:pt x="346" y="478"/>
                    <a:pt x="344" y="478"/>
                  </a:cubicBezTo>
                  <a:cubicBezTo>
                    <a:pt x="345" y="474"/>
                    <a:pt x="341" y="470"/>
                    <a:pt x="344" y="469"/>
                  </a:cubicBezTo>
                  <a:cubicBezTo>
                    <a:pt x="344" y="468"/>
                    <a:pt x="341" y="469"/>
                    <a:pt x="341" y="468"/>
                  </a:cubicBezTo>
                  <a:cubicBezTo>
                    <a:pt x="339" y="467"/>
                    <a:pt x="340" y="463"/>
                    <a:pt x="341" y="464"/>
                  </a:cubicBezTo>
                  <a:cubicBezTo>
                    <a:pt x="340" y="463"/>
                    <a:pt x="339" y="462"/>
                    <a:pt x="338" y="461"/>
                  </a:cubicBezTo>
                  <a:cubicBezTo>
                    <a:pt x="337" y="460"/>
                    <a:pt x="338" y="460"/>
                    <a:pt x="337" y="460"/>
                  </a:cubicBezTo>
                  <a:cubicBezTo>
                    <a:pt x="336" y="460"/>
                    <a:pt x="334" y="455"/>
                    <a:pt x="334" y="455"/>
                  </a:cubicBezTo>
                  <a:cubicBezTo>
                    <a:pt x="334" y="455"/>
                    <a:pt x="334" y="457"/>
                    <a:pt x="334" y="457"/>
                  </a:cubicBezTo>
                  <a:cubicBezTo>
                    <a:pt x="331" y="455"/>
                    <a:pt x="331" y="450"/>
                    <a:pt x="327" y="450"/>
                  </a:cubicBezTo>
                  <a:cubicBezTo>
                    <a:pt x="330" y="444"/>
                    <a:pt x="323" y="443"/>
                    <a:pt x="324" y="436"/>
                  </a:cubicBezTo>
                  <a:cubicBezTo>
                    <a:pt x="324" y="434"/>
                    <a:pt x="321" y="435"/>
                    <a:pt x="321" y="433"/>
                  </a:cubicBezTo>
                  <a:cubicBezTo>
                    <a:pt x="321" y="430"/>
                    <a:pt x="316" y="432"/>
                    <a:pt x="316" y="430"/>
                  </a:cubicBezTo>
                  <a:cubicBezTo>
                    <a:pt x="317" y="428"/>
                    <a:pt x="317" y="427"/>
                    <a:pt x="314" y="427"/>
                  </a:cubicBezTo>
                  <a:cubicBezTo>
                    <a:pt x="316" y="425"/>
                    <a:pt x="315" y="424"/>
                    <a:pt x="314" y="420"/>
                  </a:cubicBezTo>
                  <a:cubicBezTo>
                    <a:pt x="314" y="420"/>
                    <a:pt x="314" y="418"/>
                    <a:pt x="314" y="418"/>
                  </a:cubicBezTo>
                  <a:cubicBezTo>
                    <a:pt x="314" y="417"/>
                    <a:pt x="313" y="418"/>
                    <a:pt x="313" y="418"/>
                  </a:cubicBezTo>
                  <a:cubicBezTo>
                    <a:pt x="312" y="414"/>
                    <a:pt x="315" y="415"/>
                    <a:pt x="313" y="412"/>
                  </a:cubicBezTo>
                  <a:cubicBezTo>
                    <a:pt x="311" y="410"/>
                    <a:pt x="310" y="419"/>
                    <a:pt x="310" y="412"/>
                  </a:cubicBezTo>
                  <a:cubicBezTo>
                    <a:pt x="310" y="407"/>
                    <a:pt x="305" y="403"/>
                    <a:pt x="300" y="398"/>
                  </a:cubicBezTo>
                  <a:cubicBezTo>
                    <a:pt x="296" y="401"/>
                    <a:pt x="299" y="402"/>
                    <a:pt x="297" y="406"/>
                  </a:cubicBezTo>
                  <a:cubicBezTo>
                    <a:pt x="294" y="407"/>
                    <a:pt x="295" y="404"/>
                    <a:pt x="293" y="404"/>
                  </a:cubicBezTo>
                  <a:cubicBezTo>
                    <a:pt x="291" y="404"/>
                    <a:pt x="291" y="402"/>
                    <a:pt x="289" y="402"/>
                  </a:cubicBezTo>
                  <a:cubicBezTo>
                    <a:pt x="292" y="404"/>
                    <a:pt x="290" y="411"/>
                    <a:pt x="294" y="411"/>
                  </a:cubicBezTo>
                  <a:cubicBezTo>
                    <a:pt x="293" y="414"/>
                    <a:pt x="295" y="418"/>
                    <a:pt x="297" y="423"/>
                  </a:cubicBezTo>
                  <a:cubicBezTo>
                    <a:pt x="297" y="424"/>
                    <a:pt x="297" y="426"/>
                    <a:pt x="297" y="426"/>
                  </a:cubicBezTo>
                  <a:cubicBezTo>
                    <a:pt x="299" y="427"/>
                    <a:pt x="300" y="434"/>
                    <a:pt x="301" y="437"/>
                  </a:cubicBezTo>
                  <a:cubicBezTo>
                    <a:pt x="307" y="437"/>
                    <a:pt x="307" y="437"/>
                    <a:pt x="307" y="437"/>
                  </a:cubicBezTo>
                  <a:cubicBezTo>
                    <a:pt x="306" y="438"/>
                    <a:pt x="306" y="439"/>
                    <a:pt x="306" y="441"/>
                  </a:cubicBezTo>
                  <a:cubicBezTo>
                    <a:pt x="307" y="442"/>
                    <a:pt x="308" y="441"/>
                    <a:pt x="308" y="440"/>
                  </a:cubicBezTo>
                  <a:cubicBezTo>
                    <a:pt x="311" y="442"/>
                    <a:pt x="310" y="444"/>
                    <a:pt x="311" y="447"/>
                  </a:cubicBezTo>
                  <a:cubicBezTo>
                    <a:pt x="312" y="448"/>
                    <a:pt x="314" y="448"/>
                    <a:pt x="314" y="448"/>
                  </a:cubicBezTo>
                  <a:cubicBezTo>
                    <a:pt x="314" y="449"/>
                    <a:pt x="314" y="451"/>
                    <a:pt x="314" y="451"/>
                  </a:cubicBezTo>
                  <a:cubicBezTo>
                    <a:pt x="314" y="451"/>
                    <a:pt x="315" y="451"/>
                    <a:pt x="316" y="451"/>
                  </a:cubicBezTo>
                  <a:cubicBezTo>
                    <a:pt x="316" y="453"/>
                    <a:pt x="314" y="454"/>
                    <a:pt x="314" y="454"/>
                  </a:cubicBezTo>
                  <a:cubicBezTo>
                    <a:pt x="315" y="456"/>
                    <a:pt x="316" y="456"/>
                    <a:pt x="317" y="457"/>
                  </a:cubicBezTo>
                  <a:cubicBezTo>
                    <a:pt x="317" y="457"/>
                    <a:pt x="316" y="459"/>
                    <a:pt x="317" y="460"/>
                  </a:cubicBezTo>
                  <a:cubicBezTo>
                    <a:pt x="317" y="460"/>
                    <a:pt x="318" y="460"/>
                    <a:pt x="318" y="460"/>
                  </a:cubicBezTo>
                  <a:cubicBezTo>
                    <a:pt x="319" y="461"/>
                    <a:pt x="316" y="466"/>
                    <a:pt x="321" y="465"/>
                  </a:cubicBezTo>
                  <a:cubicBezTo>
                    <a:pt x="321" y="468"/>
                    <a:pt x="321" y="471"/>
                    <a:pt x="323" y="474"/>
                  </a:cubicBezTo>
                  <a:cubicBezTo>
                    <a:pt x="323" y="475"/>
                    <a:pt x="325" y="476"/>
                    <a:pt x="325" y="476"/>
                  </a:cubicBezTo>
                  <a:cubicBezTo>
                    <a:pt x="326" y="477"/>
                    <a:pt x="326" y="480"/>
                    <a:pt x="327" y="481"/>
                  </a:cubicBezTo>
                  <a:cubicBezTo>
                    <a:pt x="327" y="481"/>
                    <a:pt x="329" y="481"/>
                    <a:pt x="330" y="482"/>
                  </a:cubicBezTo>
                  <a:cubicBezTo>
                    <a:pt x="331" y="484"/>
                    <a:pt x="328" y="486"/>
                    <a:pt x="331" y="486"/>
                  </a:cubicBezTo>
                  <a:cubicBezTo>
                    <a:pt x="333" y="486"/>
                    <a:pt x="332" y="490"/>
                    <a:pt x="332" y="492"/>
                  </a:cubicBezTo>
                  <a:cubicBezTo>
                    <a:pt x="338" y="489"/>
                    <a:pt x="337" y="495"/>
                    <a:pt x="344" y="493"/>
                  </a:cubicBezTo>
                  <a:cubicBezTo>
                    <a:pt x="344" y="497"/>
                    <a:pt x="346" y="499"/>
                    <a:pt x="346" y="503"/>
                  </a:cubicBezTo>
                  <a:cubicBezTo>
                    <a:pt x="351" y="511"/>
                    <a:pt x="368" y="509"/>
                    <a:pt x="379" y="507"/>
                  </a:cubicBezTo>
                  <a:cubicBezTo>
                    <a:pt x="380" y="508"/>
                    <a:pt x="379" y="505"/>
                    <a:pt x="380" y="505"/>
                  </a:cubicBezTo>
                  <a:cubicBezTo>
                    <a:pt x="383" y="503"/>
                    <a:pt x="390" y="507"/>
                    <a:pt x="388" y="502"/>
                  </a:cubicBezTo>
                  <a:cubicBezTo>
                    <a:pt x="391" y="503"/>
                    <a:pt x="391" y="506"/>
                    <a:pt x="390" y="509"/>
                  </a:cubicBezTo>
                  <a:cubicBezTo>
                    <a:pt x="390" y="509"/>
                    <a:pt x="388" y="510"/>
                    <a:pt x="388" y="510"/>
                  </a:cubicBezTo>
                  <a:cubicBezTo>
                    <a:pt x="388" y="513"/>
                    <a:pt x="389" y="516"/>
                    <a:pt x="388" y="519"/>
                  </a:cubicBezTo>
                  <a:cubicBezTo>
                    <a:pt x="388" y="519"/>
                    <a:pt x="386" y="518"/>
                    <a:pt x="386" y="519"/>
                  </a:cubicBezTo>
                  <a:cubicBezTo>
                    <a:pt x="385" y="519"/>
                    <a:pt x="385" y="525"/>
                    <a:pt x="384" y="527"/>
                  </a:cubicBezTo>
                  <a:cubicBezTo>
                    <a:pt x="384" y="528"/>
                    <a:pt x="380" y="529"/>
                    <a:pt x="381" y="534"/>
                  </a:cubicBezTo>
                  <a:cubicBezTo>
                    <a:pt x="377" y="534"/>
                    <a:pt x="380" y="542"/>
                    <a:pt x="374" y="541"/>
                  </a:cubicBezTo>
                  <a:cubicBezTo>
                    <a:pt x="375" y="545"/>
                    <a:pt x="373" y="546"/>
                    <a:pt x="373" y="549"/>
                  </a:cubicBezTo>
                  <a:cubicBezTo>
                    <a:pt x="368" y="548"/>
                    <a:pt x="371" y="555"/>
                    <a:pt x="366" y="554"/>
                  </a:cubicBezTo>
                  <a:cubicBezTo>
                    <a:pt x="366" y="558"/>
                    <a:pt x="366" y="558"/>
                    <a:pt x="366" y="558"/>
                  </a:cubicBezTo>
                  <a:cubicBezTo>
                    <a:pt x="365" y="558"/>
                    <a:pt x="364" y="556"/>
                    <a:pt x="363" y="556"/>
                  </a:cubicBezTo>
                  <a:cubicBezTo>
                    <a:pt x="360" y="558"/>
                    <a:pt x="362" y="559"/>
                    <a:pt x="358" y="561"/>
                  </a:cubicBezTo>
                  <a:cubicBezTo>
                    <a:pt x="358" y="561"/>
                    <a:pt x="353" y="562"/>
                    <a:pt x="353" y="562"/>
                  </a:cubicBezTo>
                  <a:cubicBezTo>
                    <a:pt x="353" y="562"/>
                    <a:pt x="354" y="563"/>
                    <a:pt x="353" y="563"/>
                  </a:cubicBezTo>
                  <a:cubicBezTo>
                    <a:pt x="352" y="564"/>
                    <a:pt x="349" y="565"/>
                    <a:pt x="348" y="566"/>
                  </a:cubicBezTo>
                  <a:cubicBezTo>
                    <a:pt x="344" y="569"/>
                    <a:pt x="343" y="573"/>
                    <a:pt x="338" y="573"/>
                  </a:cubicBezTo>
                  <a:cubicBezTo>
                    <a:pt x="339" y="577"/>
                    <a:pt x="336" y="577"/>
                    <a:pt x="337" y="580"/>
                  </a:cubicBezTo>
                  <a:cubicBezTo>
                    <a:pt x="335" y="582"/>
                    <a:pt x="334" y="581"/>
                    <a:pt x="332" y="580"/>
                  </a:cubicBezTo>
                  <a:cubicBezTo>
                    <a:pt x="333" y="582"/>
                    <a:pt x="330" y="584"/>
                    <a:pt x="331" y="584"/>
                  </a:cubicBezTo>
                  <a:cubicBezTo>
                    <a:pt x="334" y="587"/>
                    <a:pt x="330" y="585"/>
                    <a:pt x="330" y="589"/>
                  </a:cubicBezTo>
                  <a:cubicBezTo>
                    <a:pt x="329" y="591"/>
                    <a:pt x="327" y="589"/>
                    <a:pt x="327" y="590"/>
                  </a:cubicBezTo>
                  <a:cubicBezTo>
                    <a:pt x="326" y="591"/>
                    <a:pt x="327" y="592"/>
                    <a:pt x="327" y="593"/>
                  </a:cubicBezTo>
                  <a:cubicBezTo>
                    <a:pt x="326" y="594"/>
                    <a:pt x="323" y="605"/>
                    <a:pt x="324" y="608"/>
                  </a:cubicBezTo>
                  <a:cubicBezTo>
                    <a:pt x="324" y="611"/>
                    <a:pt x="325" y="612"/>
                    <a:pt x="327" y="614"/>
                  </a:cubicBezTo>
                  <a:cubicBezTo>
                    <a:pt x="327" y="618"/>
                    <a:pt x="326" y="619"/>
                    <a:pt x="327" y="622"/>
                  </a:cubicBezTo>
                  <a:cubicBezTo>
                    <a:pt x="327" y="623"/>
                    <a:pt x="328" y="628"/>
                    <a:pt x="330" y="628"/>
                  </a:cubicBezTo>
                  <a:cubicBezTo>
                    <a:pt x="334" y="628"/>
                    <a:pt x="325" y="634"/>
                    <a:pt x="332" y="635"/>
                  </a:cubicBezTo>
                  <a:cubicBezTo>
                    <a:pt x="332" y="642"/>
                    <a:pt x="333" y="647"/>
                    <a:pt x="332" y="653"/>
                  </a:cubicBezTo>
                  <a:cubicBezTo>
                    <a:pt x="332" y="657"/>
                    <a:pt x="328" y="661"/>
                    <a:pt x="328" y="664"/>
                  </a:cubicBezTo>
                  <a:cubicBezTo>
                    <a:pt x="325" y="665"/>
                    <a:pt x="320" y="668"/>
                    <a:pt x="318" y="670"/>
                  </a:cubicBezTo>
                  <a:cubicBezTo>
                    <a:pt x="317" y="671"/>
                    <a:pt x="317" y="671"/>
                    <a:pt x="318" y="671"/>
                  </a:cubicBezTo>
                  <a:cubicBezTo>
                    <a:pt x="318" y="673"/>
                    <a:pt x="316" y="672"/>
                    <a:pt x="314" y="673"/>
                  </a:cubicBezTo>
                  <a:cubicBezTo>
                    <a:pt x="313" y="673"/>
                    <a:pt x="314" y="675"/>
                    <a:pt x="313" y="676"/>
                  </a:cubicBezTo>
                  <a:cubicBezTo>
                    <a:pt x="312" y="676"/>
                    <a:pt x="310" y="673"/>
                    <a:pt x="310" y="676"/>
                  </a:cubicBezTo>
                  <a:cubicBezTo>
                    <a:pt x="310" y="677"/>
                    <a:pt x="308" y="676"/>
                    <a:pt x="307" y="677"/>
                  </a:cubicBezTo>
                  <a:cubicBezTo>
                    <a:pt x="305" y="678"/>
                    <a:pt x="305" y="682"/>
                    <a:pt x="301" y="681"/>
                  </a:cubicBezTo>
                  <a:cubicBezTo>
                    <a:pt x="300" y="689"/>
                    <a:pt x="301" y="701"/>
                    <a:pt x="303" y="712"/>
                  </a:cubicBezTo>
                  <a:cubicBezTo>
                    <a:pt x="302" y="713"/>
                    <a:pt x="300" y="714"/>
                    <a:pt x="300" y="712"/>
                  </a:cubicBezTo>
                  <a:cubicBezTo>
                    <a:pt x="298" y="712"/>
                    <a:pt x="299" y="714"/>
                    <a:pt x="299" y="715"/>
                  </a:cubicBezTo>
                  <a:cubicBezTo>
                    <a:pt x="297" y="716"/>
                    <a:pt x="295" y="714"/>
                    <a:pt x="294" y="716"/>
                  </a:cubicBezTo>
                  <a:cubicBezTo>
                    <a:pt x="294" y="718"/>
                    <a:pt x="289" y="718"/>
                    <a:pt x="287" y="721"/>
                  </a:cubicBezTo>
                  <a:cubicBezTo>
                    <a:pt x="287" y="729"/>
                    <a:pt x="287" y="729"/>
                    <a:pt x="287" y="729"/>
                  </a:cubicBezTo>
                  <a:cubicBezTo>
                    <a:pt x="284" y="729"/>
                    <a:pt x="286" y="734"/>
                    <a:pt x="285" y="736"/>
                  </a:cubicBezTo>
                  <a:cubicBezTo>
                    <a:pt x="284" y="737"/>
                    <a:pt x="282" y="737"/>
                    <a:pt x="282" y="737"/>
                  </a:cubicBezTo>
                  <a:cubicBezTo>
                    <a:pt x="281" y="740"/>
                    <a:pt x="281" y="742"/>
                    <a:pt x="279" y="744"/>
                  </a:cubicBezTo>
                  <a:cubicBezTo>
                    <a:pt x="279" y="745"/>
                    <a:pt x="279" y="747"/>
                    <a:pt x="279" y="747"/>
                  </a:cubicBezTo>
                  <a:cubicBezTo>
                    <a:pt x="279" y="748"/>
                    <a:pt x="276" y="747"/>
                    <a:pt x="276" y="747"/>
                  </a:cubicBezTo>
                  <a:cubicBezTo>
                    <a:pt x="276" y="748"/>
                    <a:pt x="277" y="751"/>
                    <a:pt x="276" y="751"/>
                  </a:cubicBezTo>
                  <a:cubicBezTo>
                    <a:pt x="276" y="752"/>
                    <a:pt x="274" y="751"/>
                    <a:pt x="273" y="751"/>
                  </a:cubicBezTo>
                  <a:cubicBezTo>
                    <a:pt x="273" y="752"/>
                    <a:pt x="274" y="754"/>
                    <a:pt x="273" y="754"/>
                  </a:cubicBezTo>
                  <a:cubicBezTo>
                    <a:pt x="273" y="755"/>
                    <a:pt x="271" y="754"/>
                    <a:pt x="271" y="754"/>
                  </a:cubicBezTo>
                  <a:cubicBezTo>
                    <a:pt x="270" y="755"/>
                    <a:pt x="268" y="757"/>
                    <a:pt x="268" y="758"/>
                  </a:cubicBezTo>
                  <a:cubicBezTo>
                    <a:pt x="268" y="760"/>
                    <a:pt x="266" y="759"/>
                    <a:pt x="265" y="760"/>
                  </a:cubicBezTo>
                  <a:cubicBezTo>
                    <a:pt x="265" y="760"/>
                    <a:pt x="265" y="762"/>
                    <a:pt x="265" y="763"/>
                  </a:cubicBezTo>
                  <a:cubicBezTo>
                    <a:pt x="264" y="763"/>
                    <a:pt x="263" y="762"/>
                    <a:pt x="262" y="763"/>
                  </a:cubicBezTo>
                  <a:cubicBezTo>
                    <a:pt x="261" y="763"/>
                    <a:pt x="260" y="765"/>
                    <a:pt x="259" y="765"/>
                  </a:cubicBezTo>
                  <a:cubicBezTo>
                    <a:pt x="259" y="766"/>
                    <a:pt x="257" y="768"/>
                    <a:pt x="257" y="768"/>
                  </a:cubicBezTo>
                  <a:cubicBezTo>
                    <a:pt x="256" y="769"/>
                    <a:pt x="252" y="770"/>
                    <a:pt x="252" y="770"/>
                  </a:cubicBezTo>
                  <a:cubicBezTo>
                    <a:pt x="251" y="769"/>
                    <a:pt x="251" y="769"/>
                    <a:pt x="250" y="770"/>
                  </a:cubicBezTo>
                  <a:cubicBezTo>
                    <a:pt x="248" y="771"/>
                    <a:pt x="247" y="770"/>
                    <a:pt x="244" y="771"/>
                  </a:cubicBezTo>
                  <a:cubicBezTo>
                    <a:pt x="243" y="771"/>
                    <a:pt x="234" y="775"/>
                    <a:pt x="231" y="771"/>
                  </a:cubicBezTo>
                  <a:cubicBezTo>
                    <a:pt x="229" y="771"/>
                    <a:pt x="231" y="773"/>
                    <a:pt x="231" y="772"/>
                  </a:cubicBezTo>
                  <a:cubicBezTo>
                    <a:pt x="229" y="776"/>
                    <a:pt x="226" y="773"/>
                    <a:pt x="222" y="774"/>
                  </a:cubicBezTo>
                  <a:cubicBezTo>
                    <a:pt x="220" y="774"/>
                    <a:pt x="221" y="775"/>
                    <a:pt x="222" y="775"/>
                  </a:cubicBezTo>
                  <a:cubicBezTo>
                    <a:pt x="220" y="777"/>
                    <a:pt x="213" y="774"/>
                    <a:pt x="209" y="774"/>
                  </a:cubicBezTo>
                  <a:cubicBezTo>
                    <a:pt x="209" y="767"/>
                    <a:pt x="203" y="763"/>
                    <a:pt x="206" y="757"/>
                  </a:cubicBezTo>
                  <a:cubicBezTo>
                    <a:pt x="203" y="754"/>
                    <a:pt x="200" y="752"/>
                    <a:pt x="200" y="746"/>
                  </a:cubicBezTo>
                  <a:cubicBezTo>
                    <a:pt x="196" y="750"/>
                    <a:pt x="200" y="748"/>
                    <a:pt x="198" y="742"/>
                  </a:cubicBezTo>
                  <a:cubicBezTo>
                    <a:pt x="196" y="735"/>
                    <a:pt x="187" y="730"/>
                    <a:pt x="189" y="722"/>
                  </a:cubicBezTo>
                  <a:cubicBezTo>
                    <a:pt x="188" y="721"/>
                    <a:pt x="188" y="725"/>
                    <a:pt x="188" y="725"/>
                  </a:cubicBezTo>
                  <a:cubicBezTo>
                    <a:pt x="185" y="724"/>
                    <a:pt x="188" y="715"/>
                    <a:pt x="185" y="719"/>
                  </a:cubicBezTo>
                  <a:cubicBezTo>
                    <a:pt x="183" y="717"/>
                    <a:pt x="183" y="712"/>
                    <a:pt x="184" y="709"/>
                  </a:cubicBezTo>
                  <a:cubicBezTo>
                    <a:pt x="184" y="705"/>
                    <a:pt x="185" y="702"/>
                    <a:pt x="182" y="697"/>
                  </a:cubicBezTo>
                  <a:cubicBezTo>
                    <a:pt x="183" y="695"/>
                    <a:pt x="179" y="696"/>
                    <a:pt x="178" y="695"/>
                  </a:cubicBezTo>
                  <a:cubicBezTo>
                    <a:pt x="177" y="694"/>
                    <a:pt x="182" y="691"/>
                    <a:pt x="175" y="693"/>
                  </a:cubicBezTo>
                  <a:cubicBezTo>
                    <a:pt x="175" y="692"/>
                    <a:pt x="176" y="689"/>
                    <a:pt x="175" y="688"/>
                  </a:cubicBezTo>
                  <a:cubicBezTo>
                    <a:pt x="175" y="688"/>
                    <a:pt x="173" y="689"/>
                    <a:pt x="172" y="688"/>
                  </a:cubicBezTo>
                  <a:cubicBezTo>
                    <a:pt x="172" y="688"/>
                    <a:pt x="176" y="683"/>
                    <a:pt x="171" y="684"/>
                  </a:cubicBezTo>
                  <a:cubicBezTo>
                    <a:pt x="171" y="682"/>
                    <a:pt x="173" y="681"/>
                    <a:pt x="172" y="678"/>
                  </a:cubicBezTo>
                  <a:cubicBezTo>
                    <a:pt x="170" y="677"/>
                    <a:pt x="173" y="672"/>
                    <a:pt x="168" y="673"/>
                  </a:cubicBezTo>
                  <a:cubicBezTo>
                    <a:pt x="168" y="660"/>
                    <a:pt x="169" y="656"/>
                    <a:pt x="175" y="648"/>
                  </a:cubicBezTo>
                  <a:cubicBezTo>
                    <a:pt x="174" y="646"/>
                    <a:pt x="177" y="640"/>
                    <a:pt x="174" y="641"/>
                  </a:cubicBezTo>
                  <a:cubicBezTo>
                    <a:pt x="174" y="638"/>
                    <a:pt x="177" y="640"/>
                    <a:pt x="178" y="639"/>
                  </a:cubicBezTo>
                  <a:cubicBezTo>
                    <a:pt x="179" y="639"/>
                    <a:pt x="178" y="636"/>
                    <a:pt x="179" y="636"/>
                  </a:cubicBezTo>
                  <a:cubicBezTo>
                    <a:pt x="179" y="634"/>
                    <a:pt x="178" y="621"/>
                    <a:pt x="177" y="625"/>
                  </a:cubicBezTo>
                  <a:cubicBezTo>
                    <a:pt x="174" y="623"/>
                    <a:pt x="175" y="619"/>
                    <a:pt x="175" y="617"/>
                  </a:cubicBezTo>
                  <a:cubicBezTo>
                    <a:pt x="175" y="613"/>
                    <a:pt x="176" y="610"/>
                    <a:pt x="175" y="607"/>
                  </a:cubicBezTo>
                  <a:cubicBezTo>
                    <a:pt x="175" y="605"/>
                    <a:pt x="173" y="606"/>
                    <a:pt x="172" y="606"/>
                  </a:cubicBezTo>
                  <a:cubicBezTo>
                    <a:pt x="172" y="605"/>
                    <a:pt x="174" y="604"/>
                    <a:pt x="174" y="603"/>
                  </a:cubicBezTo>
                  <a:cubicBezTo>
                    <a:pt x="174" y="603"/>
                    <a:pt x="172" y="602"/>
                    <a:pt x="172" y="601"/>
                  </a:cubicBezTo>
                  <a:cubicBezTo>
                    <a:pt x="172" y="598"/>
                    <a:pt x="171" y="599"/>
                    <a:pt x="170" y="597"/>
                  </a:cubicBezTo>
                  <a:cubicBezTo>
                    <a:pt x="169" y="597"/>
                    <a:pt x="170" y="595"/>
                    <a:pt x="170" y="594"/>
                  </a:cubicBezTo>
                  <a:cubicBezTo>
                    <a:pt x="169" y="594"/>
                    <a:pt x="166" y="594"/>
                    <a:pt x="167" y="593"/>
                  </a:cubicBezTo>
                  <a:cubicBezTo>
                    <a:pt x="167" y="593"/>
                    <a:pt x="168" y="593"/>
                    <a:pt x="168" y="593"/>
                  </a:cubicBezTo>
                  <a:cubicBezTo>
                    <a:pt x="166" y="590"/>
                    <a:pt x="165" y="589"/>
                    <a:pt x="161" y="587"/>
                  </a:cubicBezTo>
                  <a:cubicBezTo>
                    <a:pt x="160" y="587"/>
                    <a:pt x="161" y="586"/>
                    <a:pt x="160" y="586"/>
                  </a:cubicBezTo>
                  <a:cubicBezTo>
                    <a:pt x="158" y="586"/>
                    <a:pt x="158" y="582"/>
                    <a:pt x="156" y="583"/>
                  </a:cubicBezTo>
                  <a:cubicBezTo>
                    <a:pt x="153" y="571"/>
                    <a:pt x="156" y="561"/>
                    <a:pt x="156" y="548"/>
                  </a:cubicBezTo>
                  <a:cubicBezTo>
                    <a:pt x="155" y="545"/>
                    <a:pt x="152" y="550"/>
                    <a:pt x="153" y="544"/>
                  </a:cubicBezTo>
                  <a:cubicBezTo>
                    <a:pt x="145" y="544"/>
                    <a:pt x="138" y="543"/>
                    <a:pt x="133" y="541"/>
                  </a:cubicBezTo>
                  <a:cubicBezTo>
                    <a:pt x="135" y="533"/>
                    <a:pt x="129" y="542"/>
                    <a:pt x="130" y="534"/>
                  </a:cubicBezTo>
                  <a:cubicBezTo>
                    <a:pt x="124" y="532"/>
                    <a:pt x="123" y="531"/>
                    <a:pt x="115" y="533"/>
                  </a:cubicBezTo>
                  <a:cubicBezTo>
                    <a:pt x="114" y="533"/>
                    <a:pt x="111" y="533"/>
                    <a:pt x="109" y="534"/>
                  </a:cubicBezTo>
                  <a:cubicBezTo>
                    <a:pt x="109" y="534"/>
                    <a:pt x="105" y="536"/>
                    <a:pt x="101" y="535"/>
                  </a:cubicBezTo>
                  <a:cubicBezTo>
                    <a:pt x="103" y="539"/>
                    <a:pt x="105" y="537"/>
                    <a:pt x="98" y="538"/>
                  </a:cubicBezTo>
                  <a:cubicBezTo>
                    <a:pt x="93" y="539"/>
                    <a:pt x="90" y="541"/>
                    <a:pt x="83" y="541"/>
                  </a:cubicBezTo>
                  <a:cubicBezTo>
                    <a:pt x="80" y="541"/>
                    <a:pt x="80" y="540"/>
                    <a:pt x="78" y="540"/>
                  </a:cubicBezTo>
                  <a:cubicBezTo>
                    <a:pt x="69" y="539"/>
                    <a:pt x="60" y="544"/>
                    <a:pt x="52" y="542"/>
                  </a:cubicBezTo>
                  <a:cubicBezTo>
                    <a:pt x="52" y="538"/>
                    <a:pt x="47" y="539"/>
                    <a:pt x="45" y="538"/>
                  </a:cubicBezTo>
                  <a:cubicBezTo>
                    <a:pt x="44" y="538"/>
                    <a:pt x="45" y="536"/>
                    <a:pt x="45" y="535"/>
                  </a:cubicBezTo>
                  <a:cubicBezTo>
                    <a:pt x="44" y="535"/>
                    <a:pt x="41" y="536"/>
                    <a:pt x="41" y="535"/>
                  </a:cubicBezTo>
                  <a:cubicBezTo>
                    <a:pt x="40" y="535"/>
                    <a:pt x="41" y="533"/>
                    <a:pt x="41" y="533"/>
                  </a:cubicBezTo>
                  <a:cubicBezTo>
                    <a:pt x="39" y="532"/>
                    <a:pt x="38" y="533"/>
                    <a:pt x="38" y="531"/>
                  </a:cubicBezTo>
                  <a:cubicBezTo>
                    <a:pt x="38" y="531"/>
                    <a:pt x="35" y="529"/>
                    <a:pt x="35" y="528"/>
                  </a:cubicBezTo>
                  <a:cubicBezTo>
                    <a:pt x="34" y="528"/>
                    <a:pt x="35" y="527"/>
                    <a:pt x="34" y="527"/>
                  </a:cubicBezTo>
                  <a:cubicBezTo>
                    <a:pt x="32" y="527"/>
                    <a:pt x="33" y="525"/>
                    <a:pt x="32" y="524"/>
                  </a:cubicBezTo>
                  <a:cubicBezTo>
                    <a:pt x="31" y="523"/>
                    <a:pt x="30" y="524"/>
                    <a:pt x="29" y="523"/>
                  </a:cubicBezTo>
                  <a:cubicBezTo>
                    <a:pt x="29" y="522"/>
                    <a:pt x="30" y="521"/>
                    <a:pt x="29" y="520"/>
                  </a:cubicBezTo>
                  <a:cubicBezTo>
                    <a:pt x="28" y="519"/>
                    <a:pt x="26" y="521"/>
                    <a:pt x="26" y="519"/>
                  </a:cubicBezTo>
                  <a:cubicBezTo>
                    <a:pt x="26" y="518"/>
                    <a:pt x="28" y="516"/>
                    <a:pt x="28" y="517"/>
                  </a:cubicBezTo>
                  <a:cubicBezTo>
                    <a:pt x="26" y="512"/>
                    <a:pt x="20" y="514"/>
                    <a:pt x="21" y="509"/>
                  </a:cubicBezTo>
                  <a:cubicBezTo>
                    <a:pt x="14" y="511"/>
                    <a:pt x="17" y="503"/>
                    <a:pt x="11" y="505"/>
                  </a:cubicBezTo>
                  <a:cubicBezTo>
                    <a:pt x="12" y="503"/>
                    <a:pt x="13" y="502"/>
                    <a:pt x="12" y="500"/>
                  </a:cubicBezTo>
                  <a:cubicBezTo>
                    <a:pt x="12" y="498"/>
                    <a:pt x="9" y="499"/>
                    <a:pt x="7" y="499"/>
                  </a:cubicBezTo>
                  <a:cubicBezTo>
                    <a:pt x="8" y="496"/>
                    <a:pt x="4" y="496"/>
                    <a:pt x="4" y="495"/>
                  </a:cubicBezTo>
                  <a:cubicBezTo>
                    <a:pt x="4" y="492"/>
                    <a:pt x="6" y="493"/>
                    <a:pt x="4" y="489"/>
                  </a:cubicBezTo>
                  <a:cubicBezTo>
                    <a:pt x="4" y="488"/>
                    <a:pt x="3" y="489"/>
                    <a:pt x="3" y="488"/>
                  </a:cubicBezTo>
                  <a:cubicBezTo>
                    <a:pt x="3" y="487"/>
                    <a:pt x="1" y="483"/>
                    <a:pt x="0" y="482"/>
                  </a:cubicBezTo>
                  <a:cubicBezTo>
                    <a:pt x="0" y="480"/>
                    <a:pt x="3" y="482"/>
                    <a:pt x="4" y="481"/>
                  </a:cubicBezTo>
                  <a:cubicBezTo>
                    <a:pt x="5" y="480"/>
                    <a:pt x="4" y="476"/>
                    <a:pt x="7" y="476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7" y="451"/>
                    <a:pt x="4" y="452"/>
                    <a:pt x="4" y="451"/>
                  </a:cubicBezTo>
                  <a:cubicBezTo>
                    <a:pt x="4" y="451"/>
                    <a:pt x="5" y="449"/>
                    <a:pt x="5" y="448"/>
                  </a:cubicBezTo>
                  <a:cubicBezTo>
                    <a:pt x="6" y="446"/>
                    <a:pt x="4" y="445"/>
                    <a:pt x="4" y="443"/>
                  </a:cubicBezTo>
                  <a:cubicBezTo>
                    <a:pt x="9" y="449"/>
                    <a:pt x="4" y="433"/>
                    <a:pt x="10" y="439"/>
                  </a:cubicBezTo>
                  <a:cubicBezTo>
                    <a:pt x="11" y="437"/>
                    <a:pt x="9" y="432"/>
                    <a:pt x="11" y="430"/>
                  </a:cubicBezTo>
                  <a:cubicBezTo>
                    <a:pt x="11" y="430"/>
                    <a:pt x="14" y="430"/>
                    <a:pt x="14" y="430"/>
                  </a:cubicBezTo>
                  <a:cubicBezTo>
                    <a:pt x="14" y="429"/>
                    <a:pt x="12" y="428"/>
                    <a:pt x="12" y="426"/>
                  </a:cubicBezTo>
                  <a:cubicBezTo>
                    <a:pt x="18" y="425"/>
                    <a:pt x="17" y="417"/>
                    <a:pt x="22" y="416"/>
                  </a:cubicBezTo>
                  <a:cubicBezTo>
                    <a:pt x="22" y="411"/>
                    <a:pt x="27" y="411"/>
                    <a:pt x="26" y="406"/>
                  </a:cubicBezTo>
                  <a:cubicBezTo>
                    <a:pt x="29" y="407"/>
                    <a:pt x="29" y="405"/>
                    <a:pt x="29" y="404"/>
                  </a:cubicBezTo>
                  <a:cubicBezTo>
                    <a:pt x="38" y="403"/>
                    <a:pt x="44" y="400"/>
                    <a:pt x="43" y="389"/>
                  </a:cubicBezTo>
                  <a:cubicBezTo>
                    <a:pt x="49" y="391"/>
                    <a:pt x="44" y="382"/>
                    <a:pt x="49" y="382"/>
                  </a:cubicBezTo>
                  <a:cubicBezTo>
                    <a:pt x="49" y="374"/>
                    <a:pt x="49" y="374"/>
                    <a:pt x="49" y="374"/>
                  </a:cubicBezTo>
                  <a:cubicBezTo>
                    <a:pt x="51" y="374"/>
                    <a:pt x="52" y="372"/>
                    <a:pt x="55" y="373"/>
                  </a:cubicBezTo>
                  <a:cubicBezTo>
                    <a:pt x="57" y="370"/>
                    <a:pt x="59" y="368"/>
                    <a:pt x="62" y="364"/>
                  </a:cubicBezTo>
                  <a:cubicBezTo>
                    <a:pt x="62" y="363"/>
                    <a:pt x="63" y="364"/>
                    <a:pt x="63" y="363"/>
                  </a:cubicBezTo>
                  <a:cubicBezTo>
                    <a:pt x="63" y="361"/>
                    <a:pt x="67" y="361"/>
                    <a:pt x="66" y="359"/>
                  </a:cubicBezTo>
                  <a:cubicBezTo>
                    <a:pt x="72" y="360"/>
                    <a:pt x="73" y="355"/>
                    <a:pt x="78" y="356"/>
                  </a:cubicBezTo>
                  <a:cubicBezTo>
                    <a:pt x="76" y="361"/>
                    <a:pt x="85" y="356"/>
                    <a:pt x="83" y="361"/>
                  </a:cubicBezTo>
                  <a:cubicBezTo>
                    <a:pt x="85" y="358"/>
                    <a:pt x="97" y="363"/>
                    <a:pt x="97" y="357"/>
                  </a:cubicBezTo>
                  <a:cubicBezTo>
                    <a:pt x="103" y="356"/>
                    <a:pt x="109" y="355"/>
                    <a:pt x="112" y="350"/>
                  </a:cubicBezTo>
                  <a:cubicBezTo>
                    <a:pt x="114" y="350"/>
                    <a:pt x="116" y="350"/>
                    <a:pt x="116" y="349"/>
                  </a:cubicBezTo>
                  <a:cubicBezTo>
                    <a:pt x="119" y="349"/>
                    <a:pt x="119" y="350"/>
                    <a:pt x="122" y="350"/>
                  </a:cubicBezTo>
                  <a:cubicBezTo>
                    <a:pt x="125" y="350"/>
                    <a:pt x="128" y="349"/>
                    <a:pt x="130" y="349"/>
                  </a:cubicBezTo>
                  <a:cubicBezTo>
                    <a:pt x="130" y="349"/>
                    <a:pt x="131" y="350"/>
                    <a:pt x="132" y="350"/>
                  </a:cubicBezTo>
                  <a:cubicBezTo>
                    <a:pt x="135" y="350"/>
                    <a:pt x="141" y="353"/>
                    <a:pt x="147" y="352"/>
                  </a:cubicBezTo>
                  <a:cubicBezTo>
                    <a:pt x="150" y="351"/>
                    <a:pt x="154" y="347"/>
                    <a:pt x="157" y="350"/>
                  </a:cubicBezTo>
                  <a:cubicBezTo>
                    <a:pt x="159" y="353"/>
                    <a:pt x="158" y="350"/>
                    <a:pt x="163" y="350"/>
                  </a:cubicBezTo>
                  <a:cubicBezTo>
                    <a:pt x="163" y="351"/>
                    <a:pt x="164" y="352"/>
                    <a:pt x="164" y="353"/>
                  </a:cubicBezTo>
                  <a:cubicBezTo>
                    <a:pt x="164" y="353"/>
                    <a:pt x="161" y="354"/>
                    <a:pt x="161" y="354"/>
                  </a:cubicBezTo>
                  <a:cubicBezTo>
                    <a:pt x="161" y="356"/>
                    <a:pt x="162" y="355"/>
                    <a:pt x="163" y="356"/>
                  </a:cubicBezTo>
                  <a:cubicBezTo>
                    <a:pt x="163" y="357"/>
                    <a:pt x="161" y="357"/>
                    <a:pt x="161" y="357"/>
                  </a:cubicBezTo>
                  <a:cubicBezTo>
                    <a:pt x="161" y="358"/>
                    <a:pt x="163" y="359"/>
                    <a:pt x="163" y="360"/>
                  </a:cubicBezTo>
                  <a:cubicBezTo>
                    <a:pt x="162" y="364"/>
                    <a:pt x="160" y="366"/>
                    <a:pt x="164" y="371"/>
                  </a:cubicBezTo>
                  <a:cubicBezTo>
                    <a:pt x="165" y="374"/>
                    <a:pt x="166" y="370"/>
                    <a:pt x="168" y="373"/>
                  </a:cubicBezTo>
                  <a:cubicBezTo>
                    <a:pt x="168" y="374"/>
                    <a:pt x="171" y="373"/>
                    <a:pt x="171" y="374"/>
                  </a:cubicBezTo>
                  <a:cubicBezTo>
                    <a:pt x="171" y="374"/>
                    <a:pt x="171" y="377"/>
                    <a:pt x="171" y="377"/>
                  </a:cubicBezTo>
                  <a:cubicBezTo>
                    <a:pt x="172" y="378"/>
                    <a:pt x="175" y="376"/>
                    <a:pt x="175" y="378"/>
                  </a:cubicBezTo>
                  <a:cubicBezTo>
                    <a:pt x="180" y="376"/>
                    <a:pt x="183" y="382"/>
                    <a:pt x="185" y="378"/>
                  </a:cubicBezTo>
                  <a:cubicBezTo>
                    <a:pt x="187" y="378"/>
                    <a:pt x="186" y="381"/>
                    <a:pt x="186" y="381"/>
                  </a:cubicBezTo>
                  <a:cubicBezTo>
                    <a:pt x="189" y="383"/>
                    <a:pt x="190" y="381"/>
                    <a:pt x="193" y="382"/>
                  </a:cubicBezTo>
                  <a:cubicBezTo>
                    <a:pt x="194" y="383"/>
                    <a:pt x="194" y="385"/>
                    <a:pt x="195" y="385"/>
                  </a:cubicBezTo>
                  <a:cubicBezTo>
                    <a:pt x="195" y="386"/>
                    <a:pt x="197" y="385"/>
                    <a:pt x="198" y="385"/>
                  </a:cubicBezTo>
                  <a:cubicBezTo>
                    <a:pt x="199" y="387"/>
                    <a:pt x="200" y="386"/>
                    <a:pt x="202" y="387"/>
                  </a:cubicBezTo>
                  <a:cubicBezTo>
                    <a:pt x="202" y="387"/>
                    <a:pt x="203" y="389"/>
                    <a:pt x="203" y="389"/>
                  </a:cubicBezTo>
                  <a:cubicBezTo>
                    <a:pt x="204" y="390"/>
                    <a:pt x="206" y="388"/>
                    <a:pt x="207" y="388"/>
                  </a:cubicBezTo>
                  <a:cubicBezTo>
                    <a:pt x="207" y="388"/>
                    <a:pt x="208" y="389"/>
                    <a:pt x="209" y="389"/>
                  </a:cubicBezTo>
                  <a:cubicBezTo>
                    <a:pt x="210" y="390"/>
                    <a:pt x="211" y="389"/>
                    <a:pt x="212" y="389"/>
                  </a:cubicBezTo>
                  <a:cubicBezTo>
                    <a:pt x="212" y="388"/>
                    <a:pt x="214" y="388"/>
                    <a:pt x="214" y="387"/>
                  </a:cubicBezTo>
                  <a:cubicBezTo>
                    <a:pt x="214" y="387"/>
                    <a:pt x="217" y="386"/>
                    <a:pt x="216" y="385"/>
                  </a:cubicBezTo>
                  <a:cubicBezTo>
                    <a:pt x="212" y="382"/>
                    <a:pt x="220" y="383"/>
                    <a:pt x="220" y="378"/>
                  </a:cubicBezTo>
                  <a:cubicBezTo>
                    <a:pt x="224" y="379"/>
                    <a:pt x="224" y="376"/>
                    <a:pt x="229" y="377"/>
                  </a:cubicBezTo>
                  <a:cubicBezTo>
                    <a:pt x="229" y="377"/>
                    <a:pt x="230" y="378"/>
                    <a:pt x="230" y="378"/>
                  </a:cubicBezTo>
                  <a:cubicBezTo>
                    <a:pt x="232" y="379"/>
                    <a:pt x="234" y="378"/>
                    <a:pt x="236" y="378"/>
                  </a:cubicBezTo>
                  <a:cubicBezTo>
                    <a:pt x="236" y="378"/>
                    <a:pt x="238" y="381"/>
                    <a:pt x="238" y="381"/>
                  </a:cubicBezTo>
                  <a:cubicBezTo>
                    <a:pt x="239" y="381"/>
                    <a:pt x="241" y="379"/>
                    <a:pt x="243" y="380"/>
                  </a:cubicBezTo>
                  <a:cubicBezTo>
                    <a:pt x="243" y="380"/>
                    <a:pt x="242" y="382"/>
                    <a:pt x="243" y="382"/>
                  </a:cubicBezTo>
                  <a:cubicBezTo>
                    <a:pt x="244" y="383"/>
                    <a:pt x="246" y="380"/>
                    <a:pt x="248" y="381"/>
                  </a:cubicBezTo>
                  <a:cubicBezTo>
                    <a:pt x="249" y="382"/>
                    <a:pt x="245" y="383"/>
                    <a:pt x="245" y="382"/>
                  </a:cubicBezTo>
                  <a:cubicBezTo>
                    <a:pt x="246" y="385"/>
                    <a:pt x="255" y="385"/>
                    <a:pt x="259" y="385"/>
                  </a:cubicBezTo>
                  <a:cubicBezTo>
                    <a:pt x="259" y="391"/>
                    <a:pt x="271" y="389"/>
                    <a:pt x="273" y="385"/>
                  </a:cubicBezTo>
                  <a:cubicBezTo>
                    <a:pt x="274" y="387"/>
                    <a:pt x="280" y="384"/>
                    <a:pt x="282" y="385"/>
                  </a:cubicBezTo>
                  <a:cubicBezTo>
                    <a:pt x="283" y="387"/>
                    <a:pt x="282" y="385"/>
                    <a:pt x="285" y="385"/>
                  </a:cubicBezTo>
                  <a:cubicBezTo>
                    <a:pt x="287" y="386"/>
                    <a:pt x="289" y="387"/>
                    <a:pt x="292" y="387"/>
                  </a:cubicBezTo>
                  <a:cubicBezTo>
                    <a:pt x="294" y="386"/>
                    <a:pt x="295" y="384"/>
                    <a:pt x="299" y="384"/>
                  </a:cubicBezTo>
                  <a:cubicBezTo>
                    <a:pt x="300" y="381"/>
                    <a:pt x="299" y="376"/>
                    <a:pt x="303" y="375"/>
                  </a:cubicBezTo>
                  <a:cubicBezTo>
                    <a:pt x="303" y="373"/>
                    <a:pt x="301" y="373"/>
                    <a:pt x="301" y="370"/>
                  </a:cubicBezTo>
                  <a:cubicBezTo>
                    <a:pt x="306" y="370"/>
                    <a:pt x="306" y="361"/>
                    <a:pt x="310" y="366"/>
                  </a:cubicBezTo>
                  <a:cubicBezTo>
                    <a:pt x="311" y="360"/>
                    <a:pt x="308" y="359"/>
                    <a:pt x="304" y="359"/>
                  </a:cubicBezTo>
                  <a:cubicBezTo>
                    <a:pt x="305" y="357"/>
                    <a:pt x="306" y="355"/>
                    <a:pt x="306" y="353"/>
                  </a:cubicBezTo>
                  <a:cubicBezTo>
                    <a:pt x="304" y="349"/>
                    <a:pt x="296" y="352"/>
                    <a:pt x="294" y="347"/>
                  </a:cubicBezTo>
                  <a:cubicBezTo>
                    <a:pt x="292" y="349"/>
                    <a:pt x="287" y="349"/>
                    <a:pt x="286" y="352"/>
                  </a:cubicBezTo>
                  <a:cubicBezTo>
                    <a:pt x="284" y="352"/>
                    <a:pt x="285" y="349"/>
                    <a:pt x="285" y="349"/>
                  </a:cubicBezTo>
                  <a:cubicBezTo>
                    <a:pt x="282" y="347"/>
                    <a:pt x="278" y="350"/>
                    <a:pt x="275" y="349"/>
                  </a:cubicBezTo>
                  <a:cubicBezTo>
                    <a:pt x="273" y="350"/>
                    <a:pt x="273" y="352"/>
                    <a:pt x="271" y="352"/>
                  </a:cubicBezTo>
                  <a:cubicBezTo>
                    <a:pt x="267" y="352"/>
                    <a:pt x="267" y="346"/>
                    <a:pt x="261" y="347"/>
                  </a:cubicBezTo>
                  <a:cubicBezTo>
                    <a:pt x="261" y="345"/>
                    <a:pt x="259" y="344"/>
                    <a:pt x="259" y="342"/>
                  </a:cubicBezTo>
                  <a:cubicBezTo>
                    <a:pt x="258" y="342"/>
                    <a:pt x="257" y="342"/>
                    <a:pt x="257" y="340"/>
                  </a:cubicBezTo>
                  <a:cubicBezTo>
                    <a:pt x="256" y="339"/>
                    <a:pt x="254" y="338"/>
                    <a:pt x="251" y="338"/>
                  </a:cubicBezTo>
                  <a:cubicBezTo>
                    <a:pt x="254" y="334"/>
                    <a:pt x="252" y="326"/>
                    <a:pt x="251" y="322"/>
                  </a:cubicBezTo>
                  <a:cubicBezTo>
                    <a:pt x="247" y="325"/>
                    <a:pt x="243" y="319"/>
                    <a:pt x="243" y="326"/>
                  </a:cubicBezTo>
                  <a:cubicBezTo>
                    <a:pt x="238" y="324"/>
                    <a:pt x="238" y="328"/>
                    <a:pt x="234" y="325"/>
                  </a:cubicBezTo>
                  <a:cubicBezTo>
                    <a:pt x="234" y="327"/>
                    <a:pt x="234" y="327"/>
                    <a:pt x="233" y="328"/>
                  </a:cubicBezTo>
                  <a:cubicBezTo>
                    <a:pt x="234" y="329"/>
                    <a:pt x="235" y="329"/>
                    <a:pt x="236" y="331"/>
                  </a:cubicBezTo>
                  <a:cubicBezTo>
                    <a:pt x="236" y="332"/>
                    <a:pt x="235" y="334"/>
                    <a:pt x="238" y="333"/>
                  </a:cubicBezTo>
                  <a:cubicBezTo>
                    <a:pt x="237" y="338"/>
                    <a:pt x="237" y="336"/>
                    <a:pt x="240" y="339"/>
                  </a:cubicBezTo>
                  <a:cubicBezTo>
                    <a:pt x="241" y="342"/>
                    <a:pt x="238" y="341"/>
                    <a:pt x="237" y="342"/>
                  </a:cubicBezTo>
                  <a:cubicBezTo>
                    <a:pt x="237" y="342"/>
                    <a:pt x="235" y="347"/>
                    <a:pt x="234" y="346"/>
                  </a:cubicBezTo>
                  <a:cubicBezTo>
                    <a:pt x="231" y="343"/>
                    <a:pt x="234" y="350"/>
                    <a:pt x="229" y="349"/>
                  </a:cubicBezTo>
                  <a:cubicBezTo>
                    <a:pt x="228" y="348"/>
                    <a:pt x="227" y="346"/>
                    <a:pt x="226" y="346"/>
                  </a:cubicBezTo>
                  <a:cubicBezTo>
                    <a:pt x="225" y="344"/>
                    <a:pt x="227" y="343"/>
                    <a:pt x="229" y="343"/>
                  </a:cubicBezTo>
                  <a:cubicBezTo>
                    <a:pt x="227" y="341"/>
                    <a:pt x="222" y="340"/>
                    <a:pt x="226" y="336"/>
                  </a:cubicBezTo>
                  <a:cubicBezTo>
                    <a:pt x="224" y="335"/>
                    <a:pt x="221" y="337"/>
                    <a:pt x="220" y="336"/>
                  </a:cubicBezTo>
                  <a:cubicBezTo>
                    <a:pt x="219" y="335"/>
                    <a:pt x="223" y="335"/>
                    <a:pt x="223" y="335"/>
                  </a:cubicBezTo>
                  <a:cubicBezTo>
                    <a:pt x="223" y="335"/>
                    <a:pt x="219" y="331"/>
                    <a:pt x="216" y="329"/>
                  </a:cubicBezTo>
                  <a:cubicBezTo>
                    <a:pt x="217" y="323"/>
                    <a:pt x="213" y="321"/>
                    <a:pt x="213" y="315"/>
                  </a:cubicBezTo>
                  <a:cubicBezTo>
                    <a:pt x="214" y="313"/>
                    <a:pt x="209" y="315"/>
                    <a:pt x="209" y="314"/>
                  </a:cubicBezTo>
                  <a:cubicBezTo>
                    <a:pt x="209" y="313"/>
                    <a:pt x="211" y="311"/>
                    <a:pt x="210" y="311"/>
                  </a:cubicBezTo>
                  <a:cubicBezTo>
                    <a:pt x="207" y="309"/>
                    <a:pt x="207" y="311"/>
                    <a:pt x="205" y="310"/>
                  </a:cubicBezTo>
                  <a:cubicBezTo>
                    <a:pt x="204" y="309"/>
                    <a:pt x="206" y="308"/>
                    <a:pt x="206" y="307"/>
                  </a:cubicBezTo>
                  <a:cubicBezTo>
                    <a:pt x="206" y="306"/>
                    <a:pt x="204" y="308"/>
                    <a:pt x="205" y="308"/>
                  </a:cubicBezTo>
                  <a:cubicBezTo>
                    <a:pt x="203" y="308"/>
                    <a:pt x="204" y="306"/>
                    <a:pt x="203" y="305"/>
                  </a:cubicBezTo>
                  <a:cubicBezTo>
                    <a:pt x="198" y="306"/>
                    <a:pt x="198" y="302"/>
                    <a:pt x="192" y="303"/>
                  </a:cubicBezTo>
                  <a:cubicBezTo>
                    <a:pt x="192" y="301"/>
                    <a:pt x="190" y="301"/>
                    <a:pt x="189" y="300"/>
                  </a:cubicBezTo>
                  <a:cubicBezTo>
                    <a:pt x="189" y="299"/>
                    <a:pt x="190" y="297"/>
                    <a:pt x="189" y="297"/>
                  </a:cubicBezTo>
                  <a:cubicBezTo>
                    <a:pt x="189" y="296"/>
                    <a:pt x="187" y="297"/>
                    <a:pt x="186" y="297"/>
                  </a:cubicBezTo>
                  <a:cubicBezTo>
                    <a:pt x="186" y="297"/>
                    <a:pt x="186" y="291"/>
                    <a:pt x="185" y="293"/>
                  </a:cubicBezTo>
                  <a:cubicBezTo>
                    <a:pt x="184" y="294"/>
                    <a:pt x="183" y="293"/>
                    <a:pt x="182" y="291"/>
                  </a:cubicBezTo>
                  <a:cubicBezTo>
                    <a:pt x="182" y="291"/>
                    <a:pt x="180" y="290"/>
                    <a:pt x="181" y="288"/>
                  </a:cubicBezTo>
                  <a:cubicBezTo>
                    <a:pt x="176" y="289"/>
                    <a:pt x="177" y="290"/>
                    <a:pt x="172" y="288"/>
                  </a:cubicBezTo>
                  <a:cubicBezTo>
                    <a:pt x="171" y="289"/>
                    <a:pt x="171" y="291"/>
                    <a:pt x="170" y="291"/>
                  </a:cubicBezTo>
                  <a:cubicBezTo>
                    <a:pt x="168" y="295"/>
                    <a:pt x="172" y="294"/>
                    <a:pt x="172" y="297"/>
                  </a:cubicBezTo>
                  <a:cubicBezTo>
                    <a:pt x="172" y="298"/>
                    <a:pt x="175" y="301"/>
                    <a:pt x="175" y="301"/>
                  </a:cubicBezTo>
                  <a:cubicBezTo>
                    <a:pt x="176" y="302"/>
                    <a:pt x="176" y="303"/>
                    <a:pt x="178" y="303"/>
                  </a:cubicBezTo>
                  <a:cubicBezTo>
                    <a:pt x="176" y="307"/>
                    <a:pt x="181" y="306"/>
                    <a:pt x="182" y="308"/>
                  </a:cubicBezTo>
                  <a:cubicBezTo>
                    <a:pt x="183" y="309"/>
                    <a:pt x="184" y="314"/>
                    <a:pt x="185" y="312"/>
                  </a:cubicBezTo>
                  <a:cubicBezTo>
                    <a:pt x="187" y="310"/>
                    <a:pt x="185" y="313"/>
                    <a:pt x="186" y="314"/>
                  </a:cubicBezTo>
                  <a:cubicBezTo>
                    <a:pt x="188" y="315"/>
                    <a:pt x="191" y="314"/>
                    <a:pt x="192" y="318"/>
                  </a:cubicBezTo>
                  <a:cubicBezTo>
                    <a:pt x="194" y="317"/>
                    <a:pt x="194" y="319"/>
                    <a:pt x="195" y="319"/>
                  </a:cubicBezTo>
                  <a:cubicBezTo>
                    <a:pt x="196" y="319"/>
                    <a:pt x="197" y="318"/>
                    <a:pt x="196" y="318"/>
                  </a:cubicBezTo>
                  <a:cubicBezTo>
                    <a:pt x="198" y="318"/>
                    <a:pt x="198" y="322"/>
                    <a:pt x="199" y="319"/>
                  </a:cubicBezTo>
                  <a:cubicBezTo>
                    <a:pt x="202" y="319"/>
                    <a:pt x="198" y="326"/>
                    <a:pt x="203" y="324"/>
                  </a:cubicBezTo>
                  <a:cubicBezTo>
                    <a:pt x="203" y="327"/>
                    <a:pt x="197" y="324"/>
                    <a:pt x="195" y="325"/>
                  </a:cubicBezTo>
                  <a:cubicBezTo>
                    <a:pt x="196" y="326"/>
                    <a:pt x="197" y="326"/>
                    <a:pt x="198" y="328"/>
                  </a:cubicBezTo>
                  <a:cubicBezTo>
                    <a:pt x="199" y="330"/>
                    <a:pt x="195" y="335"/>
                    <a:pt x="198" y="335"/>
                  </a:cubicBezTo>
                  <a:cubicBezTo>
                    <a:pt x="196" y="337"/>
                    <a:pt x="193" y="337"/>
                    <a:pt x="191" y="338"/>
                  </a:cubicBezTo>
                  <a:cubicBezTo>
                    <a:pt x="193" y="337"/>
                    <a:pt x="191" y="332"/>
                    <a:pt x="193" y="332"/>
                  </a:cubicBezTo>
                  <a:cubicBezTo>
                    <a:pt x="192" y="331"/>
                    <a:pt x="193" y="328"/>
                    <a:pt x="191" y="328"/>
                  </a:cubicBezTo>
                  <a:cubicBezTo>
                    <a:pt x="188" y="328"/>
                    <a:pt x="192" y="326"/>
                    <a:pt x="188" y="324"/>
                  </a:cubicBezTo>
                  <a:cubicBezTo>
                    <a:pt x="186" y="323"/>
                    <a:pt x="183" y="323"/>
                    <a:pt x="184" y="319"/>
                  </a:cubicBezTo>
                  <a:cubicBezTo>
                    <a:pt x="178" y="321"/>
                    <a:pt x="177" y="317"/>
                    <a:pt x="172" y="317"/>
                  </a:cubicBezTo>
                  <a:cubicBezTo>
                    <a:pt x="172" y="313"/>
                    <a:pt x="169" y="312"/>
                    <a:pt x="167" y="308"/>
                  </a:cubicBezTo>
                  <a:cubicBezTo>
                    <a:pt x="166" y="307"/>
                    <a:pt x="165" y="308"/>
                    <a:pt x="165" y="307"/>
                  </a:cubicBezTo>
                  <a:cubicBezTo>
                    <a:pt x="165" y="305"/>
                    <a:pt x="163" y="306"/>
                    <a:pt x="163" y="305"/>
                  </a:cubicBezTo>
                  <a:cubicBezTo>
                    <a:pt x="162" y="305"/>
                    <a:pt x="163" y="303"/>
                    <a:pt x="163" y="303"/>
                  </a:cubicBezTo>
                  <a:cubicBezTo>
                    <a:pt x="161" y="302"/>
                    <a:pt x="158" y="303"/>
                    <a:pt x="157" y="303"/>
                  </a:cubicBezTo>
                  <a:cubicBezTo>
                    <a:pt x="156" y="302"/>
                    <a:pt x="159" y="301"/>
                    <a:pt x="160" y="301"/>
                  </a:cubicBezTo>
                  <a:cubicBezTo>
                    <a:pt x="158" y="298"/>
                    <a:pt x="150" y="298"/>
                    <a:pt x="146" y="300"/>
                  </a:cubicBezTo>
                  <a:cubicBezTo>
                    <a:pt x="145" y="301"/>
                    <a:pt x="148" y="301"/>
                    <a:pt x="149" y="301"/>
                  </a:cubicBezTo>
                  <a:cubicBezTo>
                    <a:pt x="147" y="303"/>
                    <a:pt x="146" y="301"/>
                    <a:pt x="144" y="303"/>
                  </a:cubicBezTo>
                  <a:cubicBezTo>
                    <a:pt x="141" y="304"/>
                    <a:pt x="141" y="309"/>
                    <a:pt x="139" y="308"/>
                  </a:cubicBezTo>
                  <a:cubicBezTo>
                    <a:pt x="133" y="308"/>
                    <a:pt x="132" y="303"/>
                    <a:pt x="125" y="304"/>
                  </a:cubicBezTo>
                  <a:cubicBezTo>
                    <a:pt x="123" y="305"/>
                    <a:pt x="123" y="308"/>
                    <a:pt x="119" y="307"/>
                  </a:cubicBezTo>
                  <a:cubicBezTo>
                    <a:pt x="119" y="317"/>
                    <a:pt x="119" y="317"/>
                    <a:pt x="119" y="317"/>
                  </a:cubicBezTo>
                  <a:cubicBezTo>
                    <a:pt x="115" y="319"/>
                    <a:pt x="106" y="317"/>
                    <a:pt x="108" y="325"/>
                  </a:cubicBezTo>
                  <a:cubicBezTo>
                    <a:pt x="99" y="323"/>
                    <a:pt x="106" y="331"/>
                    <a:pt x="98" y="331"/>
                  </a:cubicBezTo>
                  <a:cubicBezTo>
                    <a:pt x="98" y="332"/>
                    <a:pt x="103" y="336"/>
                    <a:pt x="99" y="336"/>
                  </a:cubicBezTo>
                  <a:cubicBezTo>
                    <a:pt x="99" y="341"/>
                    <a:pt x="97" y="336"/>
                    <a:pt x="94" y="340"/>
                  </a:cubicBezTo>
                  <a:cubicBezTo>
                    <a:pt x="94" y="342"/>
                    <a:pt x="94" y="343"/>
                    <a:pt x="95" y="343"/>
                  </a:cubicBezTo>
                  <a:cubicBezTo>
                    <a:pt x="95" y="346"/>
                    <a:pt x="90" y="344"/>
                    <a:pt x="88" y="345"/>
                  </a:cubicBezTo>
                  <a:cubicBezTo>
                    <a:pt x="87" y="345"/>
                    <a:pt x="87" y="348"/>
                    <a:pt x="85" y="349"/>
                  </a:cubicBezTo>
                  <a:cubicBezTo>
                    <a:pt x="81" y="351"/>
                    <a:pt x="74" y="348"/>
                    <a:pt x="70" y="353"/>
                  </a:cubicBezTo>
                  <a:cubicBezTo>
                    <a:pt x="68" y="352"/>
                    <a:pt x="67" y="349"/>
                    <a:pt x="66" y="347"/>
                  </a:cubicBezTo>
                  <a:cubicBezTo>
                    <a:pt x="60" y="346"/>
                    <a:pt x="53" y="349"/>
                    <a:pt x="50" y="347"/>
                  </a:cubicBezTo>
                  <a:cubicBezTo>
                    <a:pt x="51" y="342"/>
                    <a:pt x="53" y="336"/>
                    <a:pt x="49" y="333"/>
                  </a:cubicBezTo>
                  <a:cubicBezTo>
                    <a:pt x="48" y="331"/>
                    <a:pt x="51" y="330"/>
                    <a:pt x="52" y="328"/>
                  </a:cubicBezTo>
                  <a:cubicBezTo>
                    <a:pt x="53" y="324"/>
                    <a:pt x="50" y="319"/>
                    <a:pt x="53" y="317"/>
                  </a:cubicBezTo>
                  <a:cubicBezTo>
                    <a:pt x="52" y="313"/>
                    <a:pt x="52" y="309"/>
                    <a:pt x="49" y="308"/>
                  </a:cubicBezTo>
                  <a:cubicBezTo>
                    <a:pt x="50" y="307"/>
                    <a:pt x="52" y="307"/>
                    <a:pt x="52" y="304"/>
                  </a:cubicBezTo>
                  <a:cubicBezTo>
                    <a:pt x="55" y="305"/>
                    <a:pt x="64" y="301"/>
                    <a:pt x="63" y="307"/>
                  </a:cubicBezTo>
                  <a:cubicBezTo>
                    <a:pt x="66" y="304"/>
                    <a:pt x="80" y="310"/>
                    <a:pt x="83" y="307"/>
                  </a:cubicBezTo>
                  <a:cubicBezTo>
                    <a:pt x="84" y="305"/>
                    <a:pt x="83" y="306"/>
                    <a:pt x="85" y="307"/>
                  </a:cubicBezTo>
                  <a:cubicBezTo>
                    <a:pt x="85" y="307"/>
                    <a:pt x="86" y="305"/>
                    <a:pt x="87" y="305"/>
                  </a:cubicBezTo>
                  <a:cubicBezTo>
                    <a:pt x="87" y="305"/>
                    <a:pt x="87" y="307"/>
                    <a:pt x="87" y="307"/>
                  </a:cubicBezTo>
                  <a:cubicBezTo>
                    <a:pt x="91" y="306"/>
                    <a:pt x="93" y="304"/>
                    <a:pt x="94" y="300"/>
                  </a:cubicBezTo>
                  <a:cubicBezTo>
                    <a:pt x="94" y="298"/>
                    <a:pt x="97" y="291"/>
                    <a:pt x="94" y="287"/>
                  </a:cubicBezTo>
                  <a:cubicBezTo>
                    <a:pt x="92" y="285"/>
                    <a:pt x="95" y="285"/>
                    <a:pt x="92" y="281"/>
                  </a:cubicBezTo>
                  <a:cubicBezTo>
                    <a:pt x="92" y="280"/>
                    <a:pt x="90" y="280"/>
                    <a:pt x="88" y="280"/>
                  </a:cubicBezTo>
                  <a:cubicBezTo>
                    <a:pt x="89" y="279"/>
                    <a:pt x="90" y="278"/>
                    <a:pt x="90" y="276"/>
                  </a:cubicBezTo>
                  <a:cubicBezTo>
                    <a:pt x="88" y="275"/>
                    <a:pt x="87" y="277"/>
                    <a:pt x="87" y="277"/>
                  </a:cubicBezTo>
                  <a:cubicBezTo>
                    <a:pt x="85" y="277"/>
                    <a:pt x="87" y="275"/>
                    <a:pt x="85" y="274"/>
                  </a:cubicBezTo>
                  <a:cubicBezTo>
                    <a:pt x="84" y="274"/>
                    <a:pt x="80" y="274"/>
                    <a:pt x="78" y="273"/>
                  </a:cubicBezTo>
                  <a:cubicBezTo>
                    <a:pt x="78" y="273"/>
                    <a:pt x="78" y="272"/>
                    <a:pt x="77" y="272"/>
                  </a:cubicBezTo>
                  <a:cubicBezTo>
                    <a:pt x="75" y="272"/>
                    <a:pt x="74" y="272"/>
                    <a:pt x="74" y="270"/>
                  </a:cubicBezTo>
                  <a:cubicBezTo>
                    <a:pt x="73" y="266"/>
                    <a:pt x="77" y="269"/>
                    <a:pt x="77" y="269"/>
                  </a:cubicBezTo>
                  <a:cubicBezTo>
                    <a:pt x="81" y="267"/>
                    <a:pt x="84" y="265"/>
                    <a:pt x="92" y="266"/>
                  </a:cubicBezTo>
                  <a:cubicBezTo>
                    <a:pt x="93" y="264"/>
                    <a:pt x="91" y="263"/>
                    <a:pt x="90" y="263"/>
                  </a:cubicBezTo>
                  <a:cubicBezTo>
                    <a:pt x="91" y="259"/>
                    <a:pt x="96" y="263"/>
                    <a:pt x="98" y="263"/>
                  </a:cubicBezTo>
                  <a:cubicBezTo>
                    <a:pt x="99" y="263"/>
                    <a:pt x="102" y="260"/>
                    <a:pt x="102" y="263"/>
                  </a:cubicBezTo>
                  <a:cubicBezTo>
                    <a:pt x="105" y="261"/>
                    <a:pt x="106" y="256"/>
                    <a:pt x="111" y="256"/>
                  </a:cubicBezTo>
                  <a:cubicBezTo>
                    <a:pt x="109" y="251"/>
                    <a:pt x="115" y="254"/>
                    <a:pt x="113" y="249"/>
                  </a:cubicBezTo>
                  <a:cubicBezTo>
                    <a:pt x="122" y="249"/>
                    <a:pt x="122" y="249"/>
                    <a:pt x="122" y="249"/>
                  </a:cubicBezTo>
                  <a:cubicBezTo>
                    <a:pt x="122" y="248"/>
                    <a:pt x="120" y="248"/>
                    <a:pt x="119" y="248"/>
                  </a:cubicBezTo>
                  <a:cubicBezTo>
                    <a:pt x="120" y="246"/>
                    <a:pt x="123" y="247"/>
                    <a:pt x="122" y="242"/>
                  </a:cubicBezTo>
                  <a:cubicBezTo>
                    <a:pt x="126" y="242"/>
                    <a:pt x="125" y="245"/>
                    <a:pt x="127" y="242"/>
                  </a:cubicBezTo>
                  <a:cubicBezTo>
                    <a:pt x="124" y="235"/>
                    <a:pt x="130" y="238"/>
                    <a:pt x="130" y="231"/>
                  </a:cubicBezTo>
                  <a:cubicBezTo>
                    <a:pt x="132" y="231"/>
                    <a:pt x="134" y="231"/>
                    <a:pt x="136" y="231"/>
                  </a:cubicBezTo>
                  <a:cubicBezTo>
                    <a:pt x="138" y="231"/>
                    <a:pt x="138" y="229"/>
                    <a:pt x="139" y="228"/>
                  </a:cubicBezTo>
                  <a:cubicBezTo>
                    <a:pt x="140" y="228"/>
                    <a:pt x="140" y="229"/>
                    <a:pt x="140" y="230"/>
                  </a:cubicBezTo>
                  <a:cubicBezTo>
                    <a:pt x="142" y="230"/>
                    <a:pt x="141" y="228"/>
                    <a:pt x="142" y="228"/>
                  </a:cubicBezTo>
                  <a:cubicBezTo>
                    <a:pt x="143" y="228"/>
                    <a:pt x="146" y="229"/>
                    <a:pt x="147" y="228"/>
                  </a:cubicBezTo>
                  <a:cubicBezTo>
                    <a:pt x="149" y="228"/>
                    <a:pt x="150" y="224"/>
                    <a:pt x="153" y="225"/>
                  </a:cubicBezTo>
                  <a:cubicBezTo>
                    <a:pt x="152" y="222"/>
                    <a:pt x="148" y="223"/>
                    <a:pt x="149" y="218"/>
                  </a:cubicBezTo>
                  <a:cubicBezTo>
                    <a:pt x="152" y="218"/>
                    <a:pt x="150" y="216"/>
                    <a:pt x="150" y="211"/>
                  </a:cubicBezTo>
                  <a:cubicBezTo>
                    <a:pt x="150" y="208"/>
                    <a:pt x="152" y="205"/>
                    <a:pt x="151" y="202"/>
                  </a:cubicBezTo>
                  <a:cubicBezTo>
                    <a:pt x="157" y="202"/>
                    <a:pt x="157" y="202"/>
                    <a:pt x="157" y="202"/>
                  </a:cubicBezTo>
                  <a:cubicBezTo>
                    <a:pt x="161" y="201"/>
                    <a:pt x="154" y="198"/>
                    <a:pt x="160" y="199"/>
                  </a:cubicBezTo>
                  <a:cubicBezTo>
                    <a:pt x="160" y="200"/>
                    <a:pt x="162" y="200"/>
                    <a:pt x="163" y="200"/>
                  </a:cubicBezTo>
                  <a:cubicBezTo>
                    <a:pt x="160" y="203"/>
                    <a:pt x="160" y="200"/>
                    <a:pt x="161" y="204"/>
                  </a:cubicBezTo>
                  <a:cubicBezTo>
                    <a:pt x="162" y="207"/>
                    <a:pt x="161" y="209"/>
                    <a:pt x="164" y="209"/>
                  </a:cubicBezTo>
                  <a:cubicBezTo>
                    <a:pt x="164" y="211"/>
                    <a:pt x="164" y="213"/>
                    <a:pt x="163" y="213"/>
                  </a:cubicBezTo>
                  <a:cubicBezTo>
                    <a:pt x="162" y="215"/>
                    <a:pt x="169" y="210"/>
                    <a:pt x="171" y="214"/>
                  </a:cubicBezTo>
                  <a:cubicBezTo>
                    <a:pt x="170" y="218"/>
                    <a:pt x="162" y="215"/>
                    <a:pt x="161" y="220"/>
                  </a:cubicBezTo>
                  <a:cubicBezTo>
                    <a:pt x="160" y="223"/>
                    <a:pt x="164" y="223"/>
                    <a:pt x="165" y="224"/>
                  </a:cubicBezTo>
                  <a:cubicBezTo>
                    <a:pt x="167" y="225"/>
                    <a:pt x="167" y="227"/>
                    <a:pt x="170" y="227"/>
                  </a:cubicBezTo>
                  <a:cubicBezTo>
                    <a:pt x="168" y="224"/>
                    <a:pt x="164" y="224"/>
                    <a:pt x="171" y="224"/>
                  </a:cubicBezTo>
                  <a:cubicBezTo>
                    <a:pt x="173" y="224"/>
                    <a:pt x="175" y="224"/>
                    <a:pt x="177" y="224"/>
                  </a:cubicBezTo>
                  <a:cubicBezTo>
                    <a:pt x="179" y="224"/>
                    <a:pt x="180" y="225"/>
                    <a:pt x="182" y="225"/>
                  </a:cubicBezTo>
                  <a:cubicBezTo>
                    <a:pt x="186" y="225"/>
                    <a:pt x="187" y="223"/>
                    <a:pt x="191" y="224"/>
                  </a:cubicBezTo>
                  <a:cubicBezTo>
                    <a:pt x="191" y="224"/>
                    <a:pt x="196" y="226"/>
                    <a:pt x="198" y="224"/>
                  </a:cubicBezTo>
                  <a:cubicBezTo>
                    <a:pt x="198" y="224"/>
                    <a:pt x="198" y="223"/>
                    <a:pt x="198" y="223"/>
                  </a:cubicBezTo>
                  <a:cubicBezTo>
                    <a:pt x="202" y="221"/>
                    <a:pt x="206" y="223"/>
                    <a:pt x="207" y="220"/>
                  </a:cubicBezTo>
                  <a:cubicBezTo>
                    <a:pt x="213" y="225"/>
                    <a:pt x="217" y="215"/>
                    <a:pt x="220" y="218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3" y="213"/>
                    <a:pt x="222" y="212"/>
                    <a:pt x="223" y="210"/>
                  </a:cubicBezTo>
                  <a:cubicBezTo>
                    <a:pt x="223" y="210"/>
                    <a:pt x="224" y="206"/>
                    <a:pt x="224" y="206"/>
                  </a:cubicBezTo>
                  <a:cubicBezTo>
                    <a:pt x="226" y="204"/>
                    <a:pt x="224" y="204"/>
                    <a:pt x="224" y="202"/>
                  </a:cubicBezTo>
                  <a:cubicBezTo>
                    <a:pt x="228" y="202"/>
                    <a:pt x="230" y="201"/>
                    <a:pt x="230" y="199"/>
                  </a:cubicBezTo>
                  <a:cubicBezTo>
                    <a:pt x="231" y="199"/>
                    <a:pt x="231" y="200"/>
                    <a:pt x="231" y="202"/>
                  </a:cubicBezTo>
                  <a:cubicBezTo>
                    <a:pt x="233" y="200"/>
                    <a:pt x="234" y="200"/>
                    <a:pt x="237" y="200"/>
                  </a:cubicBezTo>
                  <a:cubicBezTo>
                    <a:pt x="238" y="200"/>
                    <a:pt x="238" y="197"/>
                    <a:pt x="240" y="197"/>
                  </a:cubicBezTo>
                  <a:cubicBezTo>
                    <a:pt x="240" y="194"/>
                    <a:pt x="239" y="192"/>
                    <a:pt x="237" y="192"/>
                  </a:cubicBezTo>
                  <a:cubicBezTo>
                    <a:pt x="238" y="190"/>
                    <a:pt x="238" y="189"/>
                    <a:pt x="238" y="186"/>
                  </a:cubicBezTo>
                  <a:cubicBezTo>
                    <a:pt x="241" y="187"/>
                    <a:pt x="243" y="186"/>
                    <a:pt x="243" y="183"/>
                  </a:cubicBezTo>
                  <a:cubicBezTo>
                    <a:pt x="246" y="187"/>
                    <a:pt x="247" y="182"/>
                    <a:pt x="252" y="183"/>
                  </a:cubicBezTo>
                  <a:cubicBezTo>
                    <a:pt x="253" y="183"/>
                    <a:pt x="254" y="185"/>
                    <a:pt x="254" y="185"/>
                  </a:cubicBezTo>
                  <a:cubicBezTo>
                    <a:pt x="255" y="185"/>
                    <a:pt x="255" y="183"/>
                    <a:pt x="257" y="183"/>
                  </a:cubicBezTo>
                  <a:cubicBezTo>
                    <a:pt x="258" y="183"/>
                    <a:pt x="260" y="185"/>
                    <a:pt x="259" y="185"/>
                  </a:cubicBezTo>
                  <a:cubicBezTo>
                    <a:pt x="261" y="184"/>
                    <a:pt x="260" y="183"/>
                    <a:pt x="261" y="182"/>
                  </a:cubicBezTo>
                  <a:cubicBezTo>
                    <a:pt x="261" y="181"/>
                    <a:pt x="263" y="182"/>
                    <a:pt x="264" y="182"/>
                  </a:cubicBezTo>
                  <a:cubicBezTo>
                    <a:pt x="266" y="180"/>
                    <a:pt x="265" y="178"/>
                    <a:pt x="269" y="179"/>
                  </a:cubicBezTo>
                  <a:cubicBezTo>
                    <a:pt x="267" y="177"/>
                    <a:pt x="269" y="172"/>
                    <a:pt x="265" y="172"/>
                  </a:cubicBezTo>
                  <a:cubicBezTo>
                    <a:pt x="262" y="170"/>
                    <a:pt x="263" y="175"/>
                    <a:pt x="262" y="175"/>
                  </a:cubicBezTo>
                  <a:cubicBezTo>
                    <a:pt x="261" y="175"/>
                    <a:pt x="261" y="173"/>
                    <a:pt x="259" y="173"/>
                  </a:cubicBezTo>
                  <a:cubicBezTo>
                    <a:pt x="259" y="174"/>
                    <a:pt x="258" y="175"/>
                    <a:pt x="258" y="175"/>
                  </a:cubicBezTo>
                  <a:cubicBezTo>
                    <a:pt x="257" y="175"/>
                    <a:pt x="257" y="173"/>
                    <a:pt x="255" y="173"/>
                  </a:cubicBezTo>
                  <a:cubicBezTo>
                    <a:pt x="253" y="174"/>
                    <a:pt x="251" y="176"/>
                    <a:pt x="248" y="175"/>
                  </a:cubicBezTo>
                  <a:cubicBezTo>
                    <a:pt x="247" y="175"/>
                    <a:pt x="247" y="177"/>
                    <a:pt x="247" y="178"/>
                  </a:cubicBezTo>
                  <a:cubicBezTo>
                    <a:pt x="241" y="176"/>
                    <a:pt x="235" y="178"/>
                    <a:pt x="230" y="176"/>
                  </a:cubicBezTo>
                  <a:cubicBezTo>
                    <a:pt x="230" y="176"/>
                    <a:pt x="230" y="174"/>
                    <a:pt x="230" y="173"/>
                  </a:cubicBezTo>
                  <a:cubicBezTo>
                    <a:pt x="229" y="172"/>
                    <a:pt x="225" y="174"/>
                    <a:pt x="224" y="172"/>
                  </a:cubicBezTo>
                  <a:cubicBezTo>
                    <a:pt x="228" y="164"/>
                    <a:pt x="226" y="160"/>
                    <a:pt x="224" y="151"/>
                  </a:cubicBezTo>
                  <a:cubicBezTo>
                    <a:pt x="228" y="151"/>
                    <a:pt x="234" y="145"/>
                    <a:pt x="236" y="148"/>
                  </a:cubicBezTo>
                  <a:cubicBezTo>
                    <a:pt x="238" y="147"/>
                    <a:pt x="235" y="146"/>
                    <a:pt x="237" y="143"/>
                  </a:cubicBezTo>
                  <a:cubicBezTo>
                    <a:pt x="241" y="143"/>
                    <a:pt x="242" y="135"/>
                    <a:pt x="243" y="133"/>
                  </a:cubicBezTo>
                  <a:cubicBezTo>
                    <a:pt x="243" y="133"/>
                    <a:pt x="245" y="133"/>
                    <a:pt x="245" y="133"/>
                  </a:cubicBezTo>
                  <a:cubicBezTo>
                    <a:pt x="246" y="130"/>
                    <a:pt x="240" y="129"/>
                    <a:pt x="243" y="126"/>
                  </a:cubicBezTo>
                  <a:cubicBezTo>
                    <a:pt x="241" y="127"/>
                    <a:pt x="237" y="125"/>
                    <a:pt x="234" y="126"/>
                  </a:cubicBezTo>
                  <a:cubicBezTo>
                    <a:pt x="231" y="126"/>
                    <a:pt x="228" y="129"/>
                    <a:pt x="224" y="129"/>
                  </a:cubicBezTo>
                  <a:cubicBezTo>
                    <a:pt x="222" y="127"/>
                    <a:pt x="222" y="137"/>
                    <a:pt x="223" y="134"/>
                  </a:cubicBezTo>
                  <a:cubicBezTo>
                    <a:pt x="222" y="137"/>
                    <a:pt x="221" y="133"/>
                    <a:pt x="220" y="134"/>
                  </a:cubicBezTo>
                  <a:cubicBezTo>
                    <a:pt x="219" y="136"/>
                    <a:pt x="221" y="138"/>
                    <a:pt x="220" y="140"/>
                  </a:cubicBezTo>
                  <a:cubicBezTo>
                    <a:pt x="220" y="140"/>
                    <a:pt x="216" y="143"/>
                    <a:pt x="214" y="145"/>
                  </a:cubicBezTo>
                  <a:cubicBezTo>
                    <a:pt x="211" y="150"/>
                    <a:pt x="211" y="153"/>
                    <a:pt x="205" y="152"/>
                  </a:cubicBezTo>
                  <a:cubicBezTo>
                    <a:pt x="204" y="154"/>
                    <a:pt x="207" y="156"/>
                    <a:pt x="205" y="157"/>
                  </a:cubicBezTo>
                  <a:cubicBezTo>
                    <a:pt x="203" y="157"/>
                    <a:pt x="204" y="159"/>
                    <a:pt x="203" y="159"/>
                  </a:cubicBezTo>
                  <a:cubicBezTo>
                    <a:pt x="203" y="160"/>
                    <a:pt x="201" y="159"/>
                    <a:pt x="200" y="159"/>
                  </a:cubicBezTo>
                  <a:cubicBezTo>
                    <a:pt x="200" y="160"/>
                    <a:pt x="201" y="162"/>
                    <a:pt x="200" y="162"/>
                  </a:cubicBezTo>
                  <a:cubicBezTo>
                    <a:pt x="200" y="162"/>
                    <a:pt x="199" y="162"/>
                    <a:pt x="199" y="162"/>
                  </a:cubicBezTo>
                  <a:cubicBezTo>
                    <a:pt x="198" y="164"/>
                    <a:pt x="200" y="168"/>
                    <a:pt x="198" y="168"/>
                  </a:cubicBezTo>
                  <a:cubicBezTo>
                    <a:pt x="198" y="169"/>
                    <a:pt x="202" y="170"/>
                    <a:pt x="199" y="171"/>
                  </a:cubicBezTo>
                  <a:cubicBezTo>
                    <a:pt x="201" y="172"/>
                    <a:pt x="202" y="175"/>
                    <a:pt x="206" y="175"/>
                  </a:cubicBezTo>
                  <a:cubicBezTo>
                    <a:pt x="206" y="177"/>
                    <a:pt x="207" y="178"/>
                    <a:pt x="209" y="179"/>
                  </a:cubicBezTo>
                  <a:cubicBezTo>
                    <a:pt x="208" y="180"/>
                    <a:pt x="207" y="181"/>
                    <a:pt x="206" y="182"/>
                  </a:cubicBezTo>
                  <a:cubicBezTo>
                    <a:pt x="205" y="183"/>
                    <a:pt x="206" y="185"/>
                    <a:pt x="205" y="186"/>
                  </a:cubicBezTo>
                  <a:cubicBezTo>
                    <a:pt x="203" y="187"/>
                    <a:pt x="202" y="188"/>
                    <a:pt x="199" y="187"/>
                  </a:cubicBezTo>
                  <a:cubicBezTo>
                    <a:pt x="198" y="193"/>
                    <a:pt x="194" y="195"/>
                    <a:pt x="195" y="203"/>
                  </a:cubicBezTo>
                  <a:cubicBezTo>
                    <a:pt x="190" y="201"/>
                    <a:pt x="190" y="210"/>
                    <a:pt x="186" y="210"/>
                  </a:cubicBezTo>
                  <a:cubicBezTo>
                    <a:pt x="186" y="210"/>
                    <a:pt x="185" y="210"/>
                    <a:pt x="185" y="210"/>
                  </a:cubicBezTo>
                  <a:cubicBezTo>
                    <a:pt x="183" y="210"/>
                    <a:pt x="185" y="212"/>
                    <a:pt x="184" y="213"/>
                  </a:cubicBezTo>
                  <a:cubicBezTo>
                    <a:pt x="181" y="214"/>
                    <a:pt x="178" y="211"/>
                    <a:pt x="177" y="214"/>
                  </a:cubicBezTo>
                  <a:cubicBezTo>
                    <a:pt x="174" y="214"/>
                    <a:pt x="176" y="208"/>
                    <a:pt x="175" y="206"/>
                  </a:cubicBezTo>
                  <a:cubicBezTo>
                    <a:pt x="174" y="205"/>
                    <a:pt x="174" y="202"/>
                    <a:pt x="172" y="202"/>
                  </a:cubicBezTo>
                  <a:cubicBezTo>
                    <a:pt x="169" y="201"/>
                    <a:pt x="174" y="197"/>
                    <a:pt x="168" y="197"/>
                  </a:cubicBezTo>
                  <a:cubicBezTo>
                    <a:pt x="171" y="194"/>
                    <a:pt x="166" y="193"/>
                    <a:pt x="165" y="192"/>
                  </a:cubicBezTo>
                  <a:cubicBezTo>
                    <a:pt x="165" y="191"/>
                    <a:pt x="167" y="190"/>
                    <a:pt x="167" y="189"/>
                  </a:cubicBezTo>
                  <a:cubicBezTo>
                    <a:pt x="167" y="185"/>
                    <a:pt x="163" y="183"/>
                    <a:pt x="160" y="180"/>
                  </a:cubicBezTo>
                  <a:cubicBezTo>
                    <a:pt x="155" y="182"/>
                    <a:pt x="157" y="189"/>
                    <a:pt x="150" y="187"/>
                  </a:cubicBezTo>
                  <a:cubicBezTo>
                    <a:pt x="150" y="189"/>
                    <a:pt x="152" y="189"/>
                    <a:pt x="153" y="189"/>
                  </a:cubicBezTo>
                  <a:cubicBezTo>
                    <a:pt x="153" y="190"/>
                    <a:pt x="151" y="190"/>
                    <a:pt x="150" y="190"/>
                  </a:cubicBezTo>
                  <a:cubicBezTo>
                    <a:pt x="147" y="190"/>
                    <a:pt x="149" y="195"/>
                    <a:pt x="146" y="195"/>
                  </a:cubicBezTo>
                  <a:cubicBezTo>
                    <a:pt x="139" y="196"/>
                    <a:pt x="141" y="189"/>
                    <a:pt x="135" y="190"/>
                  </a:cubicBezTo>
                  <a:cubicBezTo>
                    <a:pt x="135" y="189"/>
                    <a:pt x="136" y="189"/>
                    <a:pt x="137" y="189"/>
                  </a:cubicBezTo>
                  <a:cubicBezTo>
                    <a:pt x="139" y="185"/>
                    <a:pt x="133" y="182"/>
                    <a:pt x="137" y="180"/>
                  </a:cubicBezTo>
                  <a:cubicBezTo>
                    <a:pt x="136" y="179"/>
                    <a:pt x="135" y="178"/>
                    <a:pt x="133" y="178"/>
                  </a:cubicBezTo>
                  <a:cubicBezTo>
                    <a:pt x="132" y="176"/>
                    <a:pt x="135" y="175"/>
                    <a:pt x="135" y="175"/>
                  </a:cubicBezTo>
                  <a:cubicBezTo>
                    <a:pt x="135" y="173"/>
                    <a:pt x="132" y="173"/>
                    <a:pt x="132" y="172"/>
                  </a:cubicBezTo>
                  <a:cubicBezTo>
                    <a:pt x="132" y="171"/>
                    <a:pt x="134" y="163"/>
                    <a:pt x="132" y="168"/>
                  </a:cubicBezTo>
                  <a:cubicBezTo>
                    <a:pt x="129" y="167"/>
                    <a:pt x="131" y="165"/>
                    <a:pt x="133" y="165"/>
                  </a:cubicBezTo>
                  <a:cubicBezTo>
                    <a:pt x="130" y="160"/>
                    <a:pt x="138" y="159"/>
                    <a:pt x="135" y="158"/>
                  </a:cubicBezTo>
                  <a:cubicBezTo>
                    <a:pt x="135" y="156"/>
                    <a:pt x="139" y="158"/>
                    <a:pt x="139" y="155"/>
                  </a:cubicBezTo>
                  <a:cubicBezTo>
                    <a:pt x="139" y="153"/>
                    <a:pt x="140" y="155"/>
                    <a:pt x="140" y="155"/>
                  </a:cubicBezTo>
                  <a:cubicBezTo>
                    <a:pt x="141" y="154"/>
                    <a:pt x="141" y="153"/>
                    <a:pt x="143" y="152"/>
                  </a:cubicBezTo>
                  <a:cubicBezTo>
                    <a:pt x="145" y="152"/>
                    <a:pt x="144" y="150"/>
                    <a:pt x="144" y="148"/>
                  </a:cubicBezTo>
                  <a:cubicBezTo>
                    <a:pt x="147" y="149"/>
                    <a:pt x="149" y="148"/>
                    <a:pt x="149" y="145"/>
                  </a:cubicBezTo>
                  <a:cubicBezTo>
                    <a:pt x="153" y="144"/>
                    <a:pt x="150" y="150"/>
                    <a:pt x="156" y="148"/>
                  </a:cubicBezTo>
                  <a:cubicBezTo>
                    <a:pt x="156" y="147"/>
                    <a:pt x="154" y="147"/>
                    <a:pt x="153" y="147"/>
                  </a:cubicBezTo>
                  <a:cubicBezTo>
                    <a:pt x="157" y="144"/>
                    <a:pt x="161" y="145"/>
                    <a:pt x="164" y="141"/>
                  </a:cubicBezTo>
                  <a:cubicBezTo>
                    <a:pt x="164" y="141"/>
                    <a:pt x="164" y="139"/>
                    <a:pt x="164" y="138"/>
                  </a:cubicBezTo>
                  <a:cubicBezTo>
                    <a:pt x="164" y="138"/>
                    <a:pt x="166" y="139"/>
                    <a:pt x="167" y="138"/>
                  </a:cubicBezTo>
                  <a:cubicBezTo>
                    <a:pt x="167" y="137"/>
                    <a:pt x="166" y="135"/>
                    <a:pt x="167" y="134"/>
                  </a:cubicBezTo>
                  <a:cubicBezTo>
                    <a:pt x="167" y="133"/>
                    <a:pt x="171" y="132"/>
                    <a:pt x="171" y="131"/>
                  </a:cubicBezTo>
                  <a:cubicBezTo>
                    <a:pt x="172" y="130"/>
                    <a:pt x="170" y="127"/>
                    <a:pt x="171" y="126"/>
                  </a:cubicBezTo>
                  <a:cubicBezTo>
                    <a:pt x="171" y="125"/>
                    <a:pt x="173" y="128"/>
                    <a:pt x="174" y="127"/>
                  </a:cubicBezTo>
                  <a:cubicBezTo>
                    <a:pt x="173" y="128"/>
                    <a:pt x="176" y="120"/>
                    <a:pt x="175" y="120"/>
                  </a:cubicBezTo>
                  <a:cubicBezTo>
                    <a:pt x="178" y="124"/>
                    <a:pt x="179" y="118"/>
                    <a:pt x="182" y="117"/>
                  </a:cubicBezTo>
                  <a:cubicBezTo>
                    <a:pt x="182" y="115"/>
                    <a:pt x="185" y="114"/>
                    <a:pt x="182" y="113"/>
                  </a:cubicBezTo>
                  <a:cubicBezTo>
                    <a:pt x="182" y="110"/>
                    <a:pt x="186" y="113"/>
                    <a:pt x="186" y="109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6"/>
                    <a:pt x="190" y="105"/>
                    <a:pt x="189" y="105"/>
                  </a:cubicBezTo>
                  <a:cubicBezTo>
                    <a:pt x="193" y="102"/>
                    <a:pt x="196" y="101"/>
                    <a:pt x="199" y="101"/>
                  </a:cubicBezTo>
                  <a:cubicBezTo>
                    <a:pt x="201" y="99"/>
                    <a:pt x="199" y="98"/>
                    <a:pt x="200" y="95"/>
                  </a:cubicBezTo>
                  <a:cubicBezTo>
                    <a:pt x="202" y="94"/>
                    <a:pt x="205" y="93"/>
                    <a:pt x="205" y="91"/>
                  </a:cubicBezTo>
                  <a:cubicBezTo>
                    <a:pt x="205" y="87"/>
                    <a:pt x="209" y="92"/>
                    <a:pt x="209" y="86"/>
                  </a:cubicBezTo>
                  <a:cubicBezTo>
                    <a:pt x="214" y="85"/>
                    <a:pt x="220" y="89"/>
                    <a:pt x="220" y="81"/>
                  </a:cubicBezTo>
                  <a:cubicBezTo>
                    <a:pt x="223" y="83"/>
                    <a:pt x="229" y="79"/>
                    <a:pt x="233" y="82"/>
                  </a:cubicBezTo>
                  <a:cubicBezTo>
                    <a:pt x="234" y="81"/>
                    <a:pt x="235" y="80"/>
                    <a:pt x="236" y="78"/>
                  </a:cubicBezTo>
                  <a:cubicBezTo>
                    <a:pt x="240" y="76"/>
                    <a:pt x="243" y="82"/>
                    <a:pt x="243" y="77"/>
                  </a:cubicBezTo>
                  <a:cubicBezTo>
                    <a:pt x="245" y="77"/>
                    <a:pt x="245" y="80"/>
                    <a:pt x="248" y="81"/>
                  </a:cubicBezTo>
                  <a:cubicBezTo>
                    <a:pt x="250" y="80"/>
                    <a:pt x="249" y="76"/>
                    <a:pt x="254" y="78"/>
                  </a:cubicBezTo>
                  <a:cubicBezTo>
                    <a:pt x="254" y="80"/>
                    <a:pt x="252" y="80"/>
                    <a:pt x="252" y="82"/>
                  </a:cubicBezTo>
                  <a:cubicBezTo>
                    <a:pt x="253" y="83"/>
                    <a:pt x="260" y="76"/>
                    <a:pt x="264" y="79"/>
                  </a:cubicBezTo>
                  <a:cubicBezTo>
                    <a:pt x="265" y="81"/>
                    <a:pt x="264" y="79"/>
                    <a:pt x="266" y="79"/>
                  </a:cubicBezTo>
                  <a:cubicBezTo>
                    <a:pt x="269" y="80"/>
                    <a:pt x="272" y="82"/>
                    <a:pt x="276" y="81"/>
                  </a:cubicBezTo>
                  <a:cubicBezTo>
                    <a:pt x="276" y="82"/>
                    <a:pt x="277" y="84"/>
                    <a:pt x="276" y="85"/>
                  </a:cubicBezTo>
                  <a:cubicBezTo>
                    <a:pt x="276" y="86"/>
                    <a:pt x="274" y="85"/>
                    <a:pt x="273" y="85"/>
                  </a:cubicBezTo>
                  <a:cubicBezTo>
                    <a:pt x="272" y="86"/>
                    <a:pt x="273" y="89"/>
                    <a:pt x="271" y="88"/>
                  </a:cubicBezTo>
                  <a:cubicBezTo>
                    <a:pt x="273" y="91"/>
                    <a:pt x="282" y="89"/>
                    <a:pt x="285" y="88"/>
                  </a:cubicBezTo>
                  <a:cubicBezTo>
                    <a:pt x="288" y="86"/>
                    <a:pt x="287" y="90"/>
                    <a:pt x="287" y="91"/>
                  </a:cubicBezTo>
                  <a:cubicBezTo>
                    <a:pt x="289" y="92"/>
                    <a:pt x="292" y="90"/>
                    <a:pt x="292" y="92"/>
                  </a:cubicBezTo>
                  <a:cubicBezTo>
                    <a:pt x="302" y="90"/>
                    <a:pt x="304" y="98"/>
                    <a:pt x="310" y="95"/>
                  </a:cubicBezTo>
                  <a:cubicBezTo>
                    <a:pt x="309" y="99"/>
                    <a:pt x="314" y="97"/>
                    <a:pt x="314" y="101"/>
                  </a:cubicBezTo>
                  <a:cubicBezTo>
                    <a:pt x="318" y="101"/>
                    <a:pt x="323" y="100"/>
                    <a:pt x="320" y="103"/>
                  </a:cubicBezTo>
                  <a:cubicBezTo>
                    <a:pt x="323" y="104"/>
                    <a:pt x="326" y="104"/>
                    <a:pt x="328" y="105"/>
                  </a:cubicBezTo>
                  <a:cubicBezTo>
                    <a:pt x="328" y="105"/>
                    <a:pt x="328" y="107"/>
                    <a:pt x="328" y="108"/>
                  </a:cubicBezTo>
                  <a:cubicBezTo>
                    <a:pt x="329" y="108"/>
                    <a:pt x="332" y="107"/>
                    <a:pt x="332" y="108"/>
                  </a:cubicBezTo>
                  <a:cubicBezTo>
                    <a:pt x="334" y="113"/>
                    <a:pt x="334" y="115"/>
                    <a:pt x="332" y="120"/>
                  </a:cubicBezTo>
                  <a:cubicBezTo>
                    <a:pt x="330" y="117"/>
                    <a:pt x="327" y="121"/>
                    <a:pt x="324" y="122"/>
                  </a:cubicBezTo>
                  <a:cubicBezTo>
                    <a:pt x="320" y="122"/>
                    <a:pt x="315" y="117"/>
                    <a:pt x="311" y="122"/>
                  </a:cubicBezTo>
                  <a:cubicBezTo>
                    <a:pt x="310" y="122"/>
                    <a:pt x="311" y="119"/>
                    <a:pt x="310" y="119"/>
                  </a:cubicBezTo>
                  <a:cubicBezTo>
                    <a:pt x="308" y="118"/>
                    <a:pt x="308" y="120"/>
                    <a:pt x="307" y="120"/>
                  </a:cubicBezTo>
                  <a:cubicBezTo>
                    <a:pt x="306" y="120"/>
                    <a:pt x="305" y="117"/>
                    <a:pt x="304" y="117"/>
                  </a:cubicBezTo>
                  <a:cubicBezTo>
                    <a:pt x="302" y="117"/>
                    <a:pt x="298" y="121"/>
                    <a:pt x="299" y="116"/>
                  </a:cubicBezTo>
                  <a:cubicBezTo>
                    <a:pt x="294" y="118"/>
                    <a:pt x="295" y="116"/>
                    <a:pt x="290" y="116"/>
                  </a:cubicBezTo>
                  <a:cubicBezTo>
                    <a:pt x="290" y="118"/>
                    <a:pt x="291" y="119"/>
                    <a:pt x="293" y="119"/>
                  </a:cubicBezTo>
                  <a:cubicBezTo>
                    <a:pt x="295" y="118"/>
                    <a:pt x="295" y="120"/>
                    <a:pt x="297" y="120"/>
                  </a:cubicBezTo>
                  <a:cubicBezTo>
                    <a:pt x="295" y="123"/>
                    <a:pt x="297" y="122"/>
                    <a:pt x="299" y="123"/>
                  </a:cubicBezTo>
                  <a:cubicBezTo>
                    <a:pt x="299" y="123"/>
                    <a:pt x="298" y="125"/>
                    <a:pt x="299" y="126"/>
                  </a:cubicBezTo>
                  <a:cubicBezTo>
                    <a:pt x="299" y="127"/>
                    <a:pt x="301" y="127"/>
                    <a:pt x="301" y="129"/>
                  </a:cubicBezTo>
                  <a:cubicBezTo>
                    <a:pt x="302" y="130"/>
                    <a:pt x="305" y="134"/>
                    <a:pt x="304" y="138"/>
                  </a:cubicBezTo>
                  <a:cubicBezTo>
                    <a:pt x="305" y="143"/>
                    <a:pt x="313" y="140"/>
                    <a:pt x="314" y="144"/>
                  </a:cubicBezTo>
                  <a:cubicBezTo>
                    <a:pt x="316" y="143"/>
                    <a:pt x="316" y="141"/>
                    <a:pt x="318" y="141"/>
                  </a:cubicBezTo>
                  <a:cubicBezTo>
                    <a:pt x="318" y="137"/>
                    <a:pt x="312" y="138"/>
                    <a:pt x="310" y="136"/>
                  </a:cubicBezTo>
                  <a:cubicBezTo>
                    <a:pt x="309" y="130"/>
                    <a:pt x="318" y="134"/>
                    <a:pt x="321" y="133"/>
                  </a:cubicBezTo>
                  <a:cubicBezTo>
                    <a:pt x="321" y="136"/>
                    <a:pt x="327" y="132"/>
                    <a:pt x="325" y="137"/>
                  </a:cubicBezTo>
                  <a:cubicBezTo>
                    <a:pt x="329" y="139"/>
                    <a:pt x="331" y="133"/>
                    <a:pt x="331" y="138"/>
                  </a:cubicBezTo>
                  <a:cubicBezTo>
                    <a:pt x="335" y="136"/>
                    <a:pt x="331" y="131"/>
                    <a:pt x="328" y="131"/>
                  </a:cubicBezTo>
                  <a:cubicBezTo>
                    <a:pt x="329" y="129"/>
                    <a:pt x="332" y="128"/>
                    <a:pt x="335" y="127"/>
                  </a:cubicBezTo>
                  <a:cubicBezTo>
                    <a:pt x="337" y="125"/>
                    <a:pt x="337" y="122"/>
                    <a:pt x="339" y="120"/>
                  </a:cubicBezTo>
                  <a:cubicBezTo>
                    <a:pt x="345" y="120"/>
                    <a:pt x="348" y="121"/>
                    <a:pt x="352" y="123"/>
                  </a:cubicBezTo>
                  <a:cubicBezTo>
                    <a:pt x="353" y="123"/>
                    <a:pt x="353" y="120"/>
                    <a:pt x="355" y="120"/>
                  </a:cubicBezTo>
                  <a:cubicBezTo>
                    <a:pt x="355" y="118"/>
                    <a:pt x="354" y="117"/>
                    <a:pt x="352" y="116"/>
                  </a:cubicBezTo>
                  <a:cubicBezTo>
                    <a:pt x="354" y="111"/>
                    <a:pt x="354" y="106"/>
                    <a:pt x="353" y="101"/>
                  </a:cubicBezTo>
                  <a:cubicBezTo>
                    <a:pt x="358" y="100"/>
                    <a:pt x="362" y="100"/>
                    <a:pt x="365" y="102"/>
                  </a:cubicBezTo>
                  <a:cubicBezTo>
                    <a:pt x="365" y="102"/>
                    <a:pt x="369" y="103"/>
                    <a:pt x="369" y="106"/>
                  </a:cubicBezTo>
                  <a:cubicBezTo>
                    <a:pt x="360" y="106"/>
                    <a:pt x="360" y="106"/>
                    <a:pt x="360" y="106"/>
                  </a:cubicBezTo>
                  <a:cubicBezTo>
                    <a:pt x="360" y="110"/>
                    <a:pt x="360" y="110"/>
                    <a:pt x="360" y="110"/>
                  </a:cubicBezTo>
                  <a:cubicBezTo>
                    <a:pt x="364" y="114"/>
                    <a:pt x="365" y="110"/>
                    <a:pt x="367" y="112"/>
                  </a:cubicBezTo>
                  <a:cubicBezTo>
                    <a:pt x="369" y="113"/>
                    <a:pt x="363" y="113"/>
                    <a:pt x="363" y="113"/>
                  </a:cubicBezTo>
                  <a:cubicBezTo>
                    <a:pt x="362" y="116"/>
                    <a:pt x="367" y="113"/>
                    <a:pt x="369" y="116"/>
                  </a:cubicBezTo>
                  <a:cubicBezTo>
                    <a:pt x="371" y="115"/>
                    <a:pt x="374" y="113"/>
                    <a:pt x="376" y="110"/>
                  </a:cubicBezTo>
                  <a:cubicBezTo>
                    <a:pt x="376" y="110"/>
                    <a:pt x="378" y="109"/>
                    <a:pt x="377" y="108"/>
                  </a:cubicBezTo>
                  <a:cubicBezTo>
                    <a:pt x="384" y="109"/>
                    <a:pt x="383" y="104"/>
                    <a:pt x="388" y="105"/>
                  </a:cubicBezTo>
                  <a:cubicBezTo>
                    <a:pt x="390" y="104"/>
                    <a:pt x="391" y="103"/>
                    <a:pt x="391" y="101"/>
                  </a:cubicBezTo>
                  <a:cubicBezTo>
                    <a:pt x="394" y="101"/>
                    <a:pt x="395" y="99"/>
                    <a:pt x="395" y="98"/>
                  </a:cubicBezTo>
                  <a:cubicBezTo>
                    <a:pt x="401" y="102"/>
                    <a:pt x="405" y="95"/>
                    <a:pt x="411" y="95"/>
                  </a:cubicBezTo>
                  <a:cubicBezTo>
                    <a:pt x="411" y="101"/>
                    <a:pt x="411" y="101"/>
                    <a:pt x="411" y="101"/>
                  </a:cubicBezTo>
                  <a:cubicBezTo>
                    <a:pt x="416" y="101"/>
                    <a:pt x="420" y="100"/>
                    <a:pt x="423" y="99"/>
                  </a:cubicBezTo>
                  <a:cubicBezTo>
                    <a:pt x="424" y="99"/>
                    <a:pt x="426" y="99"/>
                    <a:pt x="426" y="99"/>
                  </a:cubicBezTo>
                  <a:cubicBezTo>
                    <a:pt x="426" y="99"/>
                    <a:pt x="426" y="98"/>
                    <a:pt x="426" y="98"/>
                  </a:cubicBezTo>
                  <a:cubicBezTo>
                    <a:pt x="429" y="97"/>
                    <a:pt x="433" y="98"/>
                    <a:pt x="433" y="94"/>
                  </a:cubicBezTo>
                  <a:cubicBezTo>
                    <a:pt x="437" y="95"/>
                    <a:pt x="442" y="96"/>
                    <a:pt x="445" y="99"/>
                  </a:cubicBezTo>
                  <a:cubicBezTo>
                    <a:pt x="447" y="98"/>
                    <a:pt x="448" y="97"/>
                    <a:pt x="449" y="95"/>
                  </a:cubicBezTo>
                  <a:cubicBezTo>
                    <a:pt x="449" y="93"/>
                    <a:pt x="443" y="92"/>
                    <a:pt x="447" y="91"/>
                  </a:cubicBezTo>
                  <a:cubicBezTo>
                    <a:pt x="445" y="87"/>
                    <a:pt x="438" y="88"/>
                    <a:pt x="440" y="81"/>
                  </a:cubicBezTo>
                  <a:cubicBezTo>
                    <a:pt x="443" y="82"/>
                    <a:pt x="443" y="84"/>
                    <a:pt x="447" y="85"/>
                  </a:cubicBezTo>
                  <a:cubicBezTo>
                    <a:pt x="449" y="85"/>
                    <a:pt x="452" y="89"/>
                    <a:pt x="456" y="88"/>
                  </a:cubicBezTo>
                  <a:cubicBezTo>
                    <a:pt x="457" y="88"/>
                    <a:pt x="457" y="86"/>
                    <a:pt x="457" y="86"/>
                  </a:cubicBezTo>
                  <a:cubicBezTo>
                    <a:pt x="458" y="86"/>
                    <a:pt x="460" y="89"/>
                    <a:pt x="460" y="86"/>
                  </a:cubicBezTo>
                  <a:cubicBezTo>
                    <a:pt x="462" y="86"/>
                    <a:pt x="462" y="89"/>
                    <a:pt x="463" y="89"/>
                  </a:cubicBezTo>
                  <a:cubicBezTo>
                    <a:pt x="465" y="90"/>
                    <a:pt x="468" y="89"/>
                    <a:pt x="467" y="92"/>
                  </a:cubicBezTo>
                  <a:cubicBezTo>
                    <a:pt x="471" y="90"/>
                    <a:pt x="473" y="93"/>
                    <a:pt x="478" y="91"/>
                  </a:cubicBezTo>
                  <a:cubicBezTo>
                    <a:pt x="476" y="95"/>
                    <a:pt x="483" y="92"/>
                    <a:pt x="481" y="96"/>
                  </a:cubicBezTo>
                  <a:cubicBezTo>
                    <a:pt x="483" y="96"/>
                    <a:pt x="485" y="97"/>
                    <a:pt x="485" y="99"/>
                  </a:cubicBezTo>
                  <a:cubicBezTo>
                    <a:pt x="490" y="98"/>
                    <a:pt x="490" y="102"/>
                    <a:pt x="495" y="101"/>
                  </a:cubicBezTo>
                  <a:cubicBezTo>
                    <a:pt x="498" y="92"/>
                    <a:pt x="487" y="96"/>
                    <a:pt x="489" y="88"/>
                  </a:cubicBezTo>
                  <a:cubicBezTo>
                    <a:pt x="489" y="86"/>
                    <a:pt x="488" y="88"/>
                    <a:pt x="485" y="88"/>
                  </a:cubicBezTo>
                  <a:cubicBezTo>
                    <a:pt x="485" y="85"/>
                    <a:pt x="488" y="84"/>
                    <a:pt x="487" y="79"/>
                  </a:cubicBezTo>
                  <a:cubicBezTo>
                    <a:pt x="487" y="78"/>
                    <a:pt x="484" y="79"/>
                    <a:pt x="484" y="78"/>
                  </a:cubicBezTo>
                  <a:cubicBezTo>
                    <a:pt x="484" y="78"/>
                    <a:pt x="486" y="75"/>
                    <a:pt x="484" y="75"/>
                  </a:cubicBezTo>
                  <a:cubicBezTo>
                    <a:pt x="484" y="72"/>
                    <a:pt x="488" y="73"/>
                    <a:pt x="487" y="70"/>
                  </a:cubicBezTo>
                  <a:cubicBezTo>
                    <a:pt x="489" y="70"/>
                    <a:pt x="488" y="66"/>
                    <a:pt x="492" y="67"/>
                  </a:cubicBezTo>
                  <a:cubicBezTo>
                    <a:pt x="492" y="64"/>
                    <a:pt x="493" y="62"/>
                    <a:pt x="496" y="63"/>
                  </a:cubicBezTo>
                  <a:cubicBezTo>
                    <a:pt x="495" y="56"/>
                    <a:pt x="501" y="58"/>
                    <a:pt x="501" y="53"/>
                  </a:cubicBezTo>
                  <a:cubicBezTo>
                    <a:pt x="507" y="52"/>
                    <a:pt x="510" y="55"/>
                    <a:pt x="515" y="56"/>
                  </a:cubicBezTo>
                  <a:cubicBezTo>
                    <a:pt x="515" y="58"/>
                    <a:pt x="514" y="60"/>
                    <a:pt x="516" y="60"/>
                  </a:cubicBezTo>
                  <a:cubicBezTo>
                    <a:pt x="516" y="61"/>
                    <a:pt x="514" y="61"/>
                    <a:pt x="512" y="61"/>
                  </a:cubicBezTo>
                  <a:cubicBezTo>
                    <a:pt x="512" y="67"/>
                    <a:pt x="514" y="69"/>
                    <a:pt x="512" y="74"/>
                  </a:cubicBezTo>
                  <a:cubicBezTo>
                    <a:pt x="513" y="75"/>
                    <a:pt x="514" y="76"/>
                    <a:pt x="515" y="77"/>
                  </a:cubicBezTo>
                  <a:cubicBezTo>
                    <a:pt x="515" y="77"/>
                    <a:pt x="516" y="78"/>
                    <a:pt x="517" y="78"/>
                  </a:cubicBezTo>
                  <a:cubicBezTo>
                    <a:pt x="515" y="81"/>
                    <a:pt x="517" y="89"/>
                    <a:pt x="515" y="92"/>
                  </a:cubicBezTo>
                  <a:cubicBezTo>
                    <a:pt x="513" y="97"/>
                    <a:pt x="518" y="95"/>
                    <a:pt x="519" y="98"/>
                  </a:cubicBezTo>
                  <a:cubicBezTo>
                    <a:pt x="518" y="109"/>
                    <a:pt x="513" y="116"/>
                    <a:pt x="503" y="119"/>
                  </a:cubicBezTo>
                  <a:cubicBezTo>
                    <a:pt x="504" y="122"/>
                    <a:pt x="510" y="119"/>
                    <a:pt x="511" y="122"/>
                  </a:cubicBezTo>
                  <a:cubicBezTo>
                    <a:pt x="514" y="121"/>
                    <a:pt x="513" y="117"/>
                    <a:pt x="517" y="117"/>
                  </a:cubicBezTo>
                  <a:cubicBezTo>
                    <a:pt x="517" y="118"/>
                    <a:pt x="516" y="120"/>
                    <a:pt x="516" y="122"/>
                  </a:cubicBezTo>
                  <a:cubicBezTo>
                    <a:pt x="518" y="121"/>
                    <a:pt x="517" y="119"/>
                    <a:pt x="519" y="119"/>
                  </a:cubicBezTo>
                  <a:cubicBezTo>
                    <a:pt x="521" y="119"/>
                    <a:pt x="520" y="116"/>
                    <a:pt x="520" y="116"/>
                  </a:cubicBezTo>
                  <a:cubicBezTo>
                    <a:pt x="521" y="116"/>
                    <a:pt x="523" y="116"/>
                    <a:pt x="523" y="116"/>
                  </a:cubicBezTo>
                  <a:cubicBezTo>
                    <a:pt x="524" y="115"/>
                    <a:pt x="523" y="113"/>
                    <a:pt x="523" y="112"/>
                  </a:cubicBezTo>
                  <a:cubicBezTo>
                    <a:pt x="527" y="112"/>
                    <a:pt x="527" y="112"/>
                    <a:pt x="527" y="112"/>
                  </a:cubicBezTo>
                  <a:cubicBezTo>
                    <a:pt x="526" y="107"/>
                    <a:pt x="532" y="103"/>
                    <a:pt x="527" y="101"/>
                  </a:cubicBezTo>
                  <a:cubicBezTo>
                    <a:pt x="528" y="99"/>
                    <a:pt x="530" y="100"/>
                    <a:pt x="530" y="98"/>
                  </a:cubicBezTo>
                  <a:cubicBezTo>
                    <a:pt x="530" y="96"/>
                    <a:pt x="528" y="97"/>
                    <a:pt x="527" y="96"/>
                  </a:cubicBezTo>
                  <a:cubicBezTo>
                    <a:pt x="527" y="93"/>
                    <a:pt x="532" y="96"/>
                    <a:pt x="534" y="95"/>
                  </a:cubicBezTo>
                  <a:cubicBezTo>
                    <a:pt x="533" y="94"/>
                    <a:pt x="534" y="90"/>
                    <a:pt x="530" y="91"/>
                  </a:cubicBezTo>
                  <a:cubicBezTo>
                    <a:pt x="527" y="93"/>
                    <a:pt x="525" y="87"/>
                    <a:pt x="524" y="91"/>
                  </a:cubicBezTo>
                  <a:cubicBezTo>
                    <a:pt x="522" y="88"/>
                    <a:pt x="522" y="85"/>
                    <a:pt x="523" y="82"/>
                  </a:cubicBezTo>
                  <a:cubicBezTo>
                    <a:pt x="523" y="82"/>
                    <a:pt x="526" y="83"/>
                    <a:pt x="526" y="82"/>
                  </a:cubicBezTo>
                  <a:cubicBezTo>
                    <a:pt x="527" y="81"/>
                    <a:pt x="525" y="77"/>
                    <a:pt x="526" y="75"/>
                  </a:cubicBezTo>
                  <a:cubicBezTo>
                    <a:pt x="526" y="73"/>
                    <a:pt x="524" y="75"/>
                    <a:pt x="524" y="75"/>
                  </a:cubicBezTo>
                  <a:cubicBezTo>
                    <a:pt x="522" y="73"/>
                    <a:pt x="523" y="70"/>
                    <a:pt x="522" y="67"/>
                  </a:cubicBezTo>
                  <a:cubicBezTo>
                    <a:pt x="527" y="69"/>
                    <a:pt x="525" y="63"/>
                    <a:pt x="529" y="63"/>
                  </a:cubicBezTo>
                  <a:cubicBezTo>
                    <a:pt x="529" y="56"/>
                    <a:pt x="529" y="56"/>
                    <a:pt x="529" y="56"/>
                  </a:cubicBezTo>
                  <a:cubicBezTo>
                    <a:pt x="533" y="54"/>
                    <a:pt x="531" y="60"/>
                    <a:pt x="532" y="63"/>
                  </a:cubicBezTo>
                  <a:cubicBezTo>
                    <a:pt x="532" y="65"/>
                    <a:pt x="534" y="61"/>
                    <a:pt x="534" y="64"/>
                  </a:cubicBezTo>
                  <a:cubicBezTo>
                    <a:pt x="534" y="65"/>
                    <a:pt x="533" y="66"/>
                    <a:pt x="533" y="65"/>
                  </a:cubicBezTo>
                  <a:cubicBezTo>
                    <a:pt x="534" y="69"/>
                    <a:pt x="537" y="70"/>
                    <a:pt x="541" y="72"/>
                  </a:cubicBezTo>
                  <a:cubicBezTo>
                    <a:pt x="544" y="73"/>
                    <a:pt x="541" y="68"/>
                    <a:pt x="540" y="68"/>
                  </a:cubicBezTo>
                  <a:cubicBezTo>
                    <a:pt x="542" y="66"/>
                    <a:pt x="546" y="66"/>
                    <a:pt x="550" y="65"/>
                  </a:cubicBezTo>
                  <a:cubicBezTo>
                    <a:pt x="550" y="64"/>
                    <a:pt x="547" y="64"/>
                    <a:pt x="546" y="64"/>
                  </a:cubicBezTo>
                  <a:cubicBezTo>
                    <a:pt x="547" y="60"/>
                    <a:pt x="544" y="60"/>
                    <a:pt x="544" y="57"/>
                  </a:cubicBezTo>
                  <a:cubicBezTo>
                    <a:pt x="545" y="60"/>
                    <a:pt x="554" y="56"/>
                    <a:pt x="553" y="61"/>
                  </a:cubicBezTo>
                  <a:cubicBezTo>
                    <a:pt x="554" y="62"/>
                    <a:pt x="555" y="60"/>
                    <a:pt x="555" y="60"/>
                  </a:cubicBezTo>
                  <a:cubicBezTo>
                    <a:pt x="557" y="60"/>
                    <a:pt x="556" y="62"/>
                    <a:pt x="557" y="63"/>
                  </a:cubicBezTo>
                  <a:cubicBezTo>
                    <a:pt x="557" y="63"/>
                    <a:pt x="559" y="62"/>
                    <a:pt x="560" y="63"/>
                  </a:cubicBezTo>
                  <a:cubicBezTo>
                    <a:pt x="562" y="65"/>
                    <a:pt x="567" y="62"/>
                    <a:pt x="564" y="67"/>
                  </a:cubicBezTo>
                  <a:cubicBezTo>
                    <a:pt x="571" y="67"/>
                    <a:pt x="571" y="67"/>
                    <a:pt x="571" y="67"/>
                  </a:cubicBezTo>
                  <a:cubicBezTo>
                    <a:pt x="571" y="65"/>
                    <a:pt x="565" y="64"/>
                    <a:pt x="569" y="63"/>
                  </a:cubicBezTo>
                  <a:cubicBezTo>
                    <a:pt x="568" y="61"/>
                    <a:pt x="567" y="61"/>
                    <a:pt x="565" y="60"/>
                  </a:cubicBezTo>
                  <a:cubicBezTo>
                    <a:pt x="564" y="53"/>
                    <a:pt x="565" y="52"/>
                    <a:pt x="565" y="44"/>
                  </a:cubicBezTo>
                  <a:cubicBezTo>
                    <a:pt x="573" y="44"/>
                    <a:pt x="583" y="45"/>
                    <a:pt x="589" y="44"/>
                  </a:cubicBezTo>
                  <a:cubicBezTo>
                    <a:pt x="592" y="44"/>
                    <a:pt x="590" y="40"/>
                    <a:pt x="593" y="43"/>
                  </a:cubicBezTo>
                  <a:cubicBezTo>
                    <a:pt x="598" y="40"/>
                    <a:pt x="594" y="37"/>
                    <a:pt x="596" y="33"/>
                  </a:cubicBezTo>
                  <a:cubicBezTo>
                    <a:pt x="599" y="34"/>
                    <a:pt x="601" y="33"/>
                    <a:pt x="603" y="32"/>
                  </a:cubicBezTo>
                  <a:cubicBezTo>
                    <a:pt x="605" y="29"/>
                    <a:pt x="609" y="27"/>
                    <a:pt x="611" y="25"/>
                  </a:cubicBezTo>
                  <a:cubicBezTo>
                    <a:pt x="626" y="23"/>
                    <a:pt x="641" y="21"/>
                    <a:pt x="652" y="16"/>
                  </a:cubicBezTo>
                  <a:cubicBezTo>
                    <a:pt x="654" y="15"/>
                    <a:pt x="655" y="19"/>
                    <a:pt x="655" y="19"/>
                  </a:cubicBezTo>
                  <a:cubicBezTo>
                    <a:pt x="656" y="19"/>
                    <a:pt x="657" y="15"/>
                    <a:pt x="656" y="15"/>
                  </a:cubicBezTo>
                  <a:cubicBezTo>
                    <a:pt x="659" y="16"/>
                    <a:pt x="656" y="17"/>
                    <a:pt x="658" y="19"/>
                  </a:cubicBezTo>
                  <a:cubicBezTo>
                    <a:pt x="658" y="20"/>
                    <a:pt x="661" y="19"/>
                    <a:pt x="661" y="21"/>
                  </a:cubicBezTo>
                  <a:cubicBezTo>
                    <a:pt x="663" y="20"/>
                    <a:pt x="659" y="18"/>
                    <a:pt x="662" y="18"/>
                  </a:cubicBezTo>
                  <a:cubicBezTo>
                    <a:pt x="664" y="17"/>
                    <a:pt x="669" y="18"/>
                    <a:pt x="669" y="14"/>
                  </a:cubicBezTo>
                  <a:cubicBezTo>
                    <a:pt x="672" y="14"/>
                    <a:pt x="673" y="13"/>
                    <a:pt x="673" y="11"/>
                  </a:cubicBezTo>
                  <a:cubicBezTo>
                    <a:pt x="675" y="11"/>
                    <a:pt x="675" y="13"/>
                    <a:pt x="677" y="14"/>
                  </a:cubicBezTo>
                  <a:cubicBezTo>
                    <a:pt x="681" y="13"/>
                    <a:pt x="680" y="9"/>
                    <a:pt x="680" y="5"/>
                  </a:cubicBezTo>
                  <a:cubicBezTo>
                    <a:pt x="687" y="3"/>
                    <a:pt x="694" y="0"/>
                    <a:pt x="704" y="1"/>
                  </a:cubicBezTo>
                  <a:cubicBezTo>
                    <a:pt x="703" y="2"/>
                    <a:pt x="703" y="4"/>
                    <a:pt x="703" y="7"/>
                  </a:cubicBezTo>
                  <a:cubicBezTo>
                    <a:pt x="705" y="10"/>
                    <a:pt x="711" y="10"/>
                    <a:pt x="714" y="7"/>
                  </a:cubicBezTo>
                  <a:cubicBezTo>
                    <a:pt x="715" y="7"/>
                    <a:pt x="715" y="8"/>
                    <a:pt x="714" y="8"/>
                  </a:cubicBezTo>
                  <a:moveTo>
                    <a:pt x="1051" y="179"/>
                  </a:moveTo>
                  <a:cubicBezTo>
                    <a:pt x="1051" y="177"/>
                    <a:pt x="1048" y="178"/>
                    <a:pt x="1048" y="176"/>
                  </a:cubicBezTo>
                  <a:cubicBezTo>
                    <a:pt x="1043" y="175"/>
                    <a:pt x="1043" y="179"/>
                    <a:pt x="1048" y="178"/>
                  </a:cubicBezTo>
                  <a:cubicBezTo>
                    <a:pt x="1048" y="179"/>
                    <a:pt x="1049" y="179"/>
                    <a:pt x="1051" y="179"/>
                  </a:cubicBezTo>
                  <a:moveTo>
                    <a:pt x="303" y="284"/>
                  </a:moveTo>
                  <a:cubicBezTo>
                    <a:pt x="302" y="289"/>
                    <a:pt x="308" y="286"/>
                    <a:pt x="306" y="291"/>
                  </a:cubicBezTo>
                  <a:cubicBezTo>
                    <a:pt x="308" y="292"/>
                    <a:pt x="309" y="289"/>
                    <a:pt x="310" y="291"/>
                  </a:cubicBezTo>
                  <a:cubicBezTo>
                    <a:pt x="310" y="293"/>
                    <a:pt x="309" y="292"/>
                    <a:pt x="308" y="293"/>
                  </a:cubicBezTo>
                  <a:cubicBezTo>
                    <a:pt x="306" y="294"/>
                    <a:pt x="300" y="296"/>
                    <a:pt x="299" y="296"/>
                  </a:cubicBezTo>
                  <a:cubicBezTo>
                    <a:pt x="295" y="295"/>
                    <a:pt x="294" y="292"/>
                    <a:pt x="292" y="290"/>
                  </a:cubicBezTo>
                  <a:cubicBezTo>
                    <a:pt x="292" y="288"/>
                    <a:pt x="296" y="289"/>
                    <a:pt x="296" y="287"/>
                  </a:cubicBezTo>
                  <a:cubicBezTo>
                    <a:pt x="293" y="285"/>
                    <a:pt x="292" y="284"/>
                    <a:pt x="287" y="286"/>
                  </a:cubicBezTo>
                  <a:cubicBezTo>
                    <a:pt x="286" y="283"/>
                    <a:pt x="285" y="281"/>
                    <a:pt x="280" y="281"/>
                  </a:cubicBezTo>
                  <a:cubicBezTo>
                    <a:pt x="279" y="281"/>
                    <a:pt x="280" y="284"/>
                    <a:pt x="279" y="284"/>
                  </a:cubicBezTo>
                  <a:cubicBezTo>
                    <a:pt x="278" y="285"/>
                    <a:pt x="276" y="285"/>
                    <a:pt x="275" y="286"/>
                  </a:cubicBezTo>
                  <a:cubicBezTo>
                    <a:pt x="273" y="287"/>
                    <a:pt x="273" y="291"/>
                    <a:pt x="269" y="290"/>
                  </a:cubicBezTo>
                  <a:cubicBezTo>
                    <a:pt x="271" y="295"/>
                    <a:pt x="267" y="296"/>
                    <a:pt x="266" y="297"/>
                  </a:cubicBezTo>
                  <a:cubicBezTo>
                    <a:pt x="265" y="300"/>
                    <a:pt x="266" y="303"/>
                    <a:pt x="265" y="307"/>
                  </a:cubicBezTo>
                  <a:cubicBezTo>
                    <a:pt x="264" y="307"/>
                    <a:pt x="263" y="306"/>
                    <a:pt x="262" y="305"/>
                  </a:cubicBezTo>
                  <a:cubicBezTo>
                    <a:pt x="261" y="310"/>
                    <a:pt x="265" y="312"/>
                    <a:pt x="262" y="315"/>
                  </a:cubicBezTo>
                  <a:cubicBezTo>
                    <a:pt x="265" y="314"/>
                    <a:pt x="264" y="318"/>
                    <a:pt x="265" y="318"/>
                  </a:cubicBezTo>
                  <a:cubicBezTo>
                    <a:pt x="266" y="318"/>
                    <a:pt x="267" y="318"/>
                    <a:pt x="268" y="318"/>
                  </a:cubicBezTo>
                  <a:cubicBezTo>
                    <a:pt x="271" y="319"/>
                    <a:pt x="272" y="321"/>
                    <a:pt x="273" y="319"/>
                  </a:cubicBezTo>
                  <a:cubicBezTo>
                    <a:pt x="274" y="319"/>
                    <a:pt x="276" y="319"/>
                    <a:pt x="276" y="319"/>
                  </a:cubicBezTo>
                  <a:cubicBezTo>
                    <a:pt x="281" y="319"/>
                    <a:pt x="280" y="318"/>
                    <a:pt x="282" y="317"/>
                  </a:cubicBezTo>
                  <a:cubicBezTo>
                    <a:pt x="284" y="316"/>
                    <a:pt x="285" y="318"/>
                    <a:pt x="287" y="318"/>
                  </a:cubicBezTo>
                  <a:cubicBezTo>
                    <a:pt x="288" y="317"/>
                    <a:pt x="288" y="315"/>
                    <a:pt x="289" y="315"/>
                  </a:cubicBezTo>
                  <a:cubicBezTo>
                    <a:pt x="292" y="314"/>
                    <a:pt x="298" y="314"/>
                    <a:pt x="301" y="315"/>
                  </a:cubicBezTo>
                  <a:cubicBezTo>
                    <a:pt x="304" y="316"/>
                    <a:pt x="304" y="318"/>
                    <a:pt x="307" y="318"/>
                  </a:cubicBezTo>
                  <a:cubicBezTo>
                    <a:pt x="308" y="318"/>
                    <a:pt x="309" y="317"/>
                    <a:pt x="310" y="317"/>
                  </a:cubicBezTo>
                  <a:cubicBezTo>
                    <a:pt x="309" y="317"/>
                    <a:pt x="311" y="318"/>
                    <a:pt x="311" y="318"/>
                  </a:cubicBezTo>
                  <a:cubicBezTo>
                    <a:pt x="315" y="319"/>
                    <a:pt x="315" y="319"/>
                    <a:pt x="318" y="319"/>
                  </a:cubicBezTo>
                  <a:cubicBezTo>
                    <a:pt x="325" y="320"/>
                    <a:pt x="331" y="318"/>
                    <a:pt x="338" y="319"/>
                  </a:cubicBezTo>
                  <a:cubicBezTo>
                    <a:pt x="337" y="316"/>
                    <a:pt x="338" y="314"/>
                    <a:pt x="339" y="312"/>
                  </a:cubicBezTo>
                  <a:cubicBezTo>
                    <a:pt x="334" y="306"/>
                    <a:pt x="331" y="300"/>
                    <a:pt x="321" y="298"/>
                  </a:cubicBezTo>
                  <a:cubicBezTo>
                    <a:pt x="322" y="296"/>
                    <a:pt x="319" y="296"/>
                    <a:pt x="318" y="294"/>
                  </a:cubicBezTo>
                  <a:cubicBezTo>
                    <a:pt x="318" y="292"/>
                    <a:pt x="318" y="291"/>
                    <a:pt x="317" y="290"/>
                  </a:cubicBezTo>
                  <a:cubicBezTo>
                    <a:pt x="318" y="286"/>
                    <a:pt x="322" y="286"/>
                    <a:pt x="321" y="280"/>
                  </a:cubicBezTo>
                  <a:cubicBezTo>
                    <a:pt x="313" y="279"/>
                    <a:pt x="309" y="283"/>
                    <a:pt x="303" y="284"/>
                  </a:cubicBezTo>
                  <a:moveTo>
                    <a:pt x="400" y="349"/>
                  </a:moveTo>
                  <a:cubicBezTo>
                    <a:pt x="398" y="349"/>
                    <a:pt x="396" y="349"/>
                    <a:pt x="398" y="350"/>
                  </a:cubicBezTo>
                  <a:cubicBezTo>
                    <a:pt x="401" y="348"/>
                    <a:pt x="406" y="348"/>
                    <a:pt x="408" y="347"/>
                  </a:cubicBezTo>
                  <a:cubicBezTo>
                    <a:pt x="408" y="347"/>
                    <a:pt x="408" y="345"/>
                    <a:pt x="408" y="345"/>
                  </a:cubicBezTo>
                  <a:cubicBezTo>
                    <a:pt x="409" y="344"/>
                    <a:pt x="410" y="346"/>
                    <a:pt x="411" y="346"/>
                  </a:cubicBezTo>
                  <a:cubicBezTo>
                    <a:pt x="411" y="336"/>
                    <a:pt x="411" y="336"/>
                    <a:pt x="411" y="336"/>
                  </a:cubicBezTo>
                  <a:cubicBezTo>
                    <a:pt x="409" y="334"/>
                    <a:pt x="408" y="334"/>
                    <a:pt x="407" y="332"/>
                  </a:cubicBezTo>
                  <a:cubicBezTo>
                    <a:pt x="406" y="331"/>
                    <a:pt x="407" y="330"/>
                    <a:pt x="407" y="329"/>
                  </a:cubicBezTo>
                  <a:cubicBezTo>
                    <a:pt x="406" y="327"/>
                    <a:pt x="402" y="326"/>
                    <a:pt x="405" y="325"/>
                  </a:cubicBezTo>
                  <a:cubicBezTo>
                    <a:pt x="414" y="325"/>
                    <a:pt x="414" y="325"/>
                    <a:pt x="414" y="325"/>
                  </a:cubicBezTo>
                  <a:cubicBezTo>
                    <a:pt x="415" y="320"/>
                    <a:pt x="411" y="320"/>
                    <a:pt x="411" y="318"/>
                  </a:cubicBezTo>
                  <a:cubicBezTo>
                    <a:pt x="411" y="315"/>
                    <a:pt x="408" y="316"/>
                    <a:pt x="407" y="314"/>
                  </a:cubicBezTo>
                  <a:cubicBezTo>
                    <a:pt x="407" y="314"/>
                    <a:pt x="409" y="312"/>
                    <a:pt x="408" y="311"/>
                  </a:cubicBezTo>
                  <a:cubicBezTo>
                    <a:pt x="404" y="312"/>
                    <a:pt x="403" y="309"/>
                    <a:pt x="400" y="310"/>
                  </a:cubicBezTo>
                  <a:cubicBezTo>
                    <a:pt x="401" y="302"/>
                    <a:pt x="391" y="304"/>
                    <a:pt x="391" y="297"/>
                  </a:cubicBezTo>
                  <a:cubicBezTo>
                    <a:pt x="395" y="294"/>
                    <a:pt x="397" y="290"/>
                    <a:pt x="405" y="291"/>
                  </a:cubicBezTo>
                  <a:cubicBezTo>
                    <a:pt x="406" y="290"/>
                    <a:pt x="405" y="289"/>
                    <a:pt x="407" y="288"/>
                  </a:cubicBezTo>
                  <a:cubicBezTo>
                    <a:pt x="407" y="285"/>
                    <a:pt x="402" y="285"/>
                    <a:pt x="402" y="281"/>
                  </a:cubicBezTo>
                  <a:cubicBezTo>
                    <a:pt x="396" y="281"/>
                    <a:pt x="393" y="283"/>
                    <a:pt x="388" y="281"/>
                  </a:cubicBezTo>
                  <a:cubicBezTo>
                    <a:pt x="388" y="283"/>
                    <a:pt x="388" y="285"/>
                    <a:pt x="387" y="283"/>
                  </a:cubicBezTo>
                  <a:cubicBezTo>
                    <a:pt x="386" y="282"/>
                    <a:pt x="386" y="284"/>
                    <a:pt x="386" y="284"/>
                  </a:cubicBezTo>
                  <a:cubicBezTo>
                    <a:pt x="383" y="286"/>
                    <a:pt x="377" y="288"/>
                    <a:pt x="376" y="288"/>
                  </a:cubicBezTo>
                  <a:cubicBezTo>
                    <a:pt x="372" y="290"/>
                    <a:pt x="373" y="290"/>
                    <a:pt x="372" y="293"/>
                  </a:cubicBezTo>
                  <a:cubicBezTo>
                    <a:pt x="371" y="293"/>
                    <a:pt x="369" y="292"/>
                    <a:pt x="369" y="293"/>
                  </a:cubicBezTo>
                  <a:cubicBezTo>
                    <a:pt x="368" y="293"/>
                    <a:pt x="369" y="296"/>
                    <a:pt x="369" y="297"/>
                  </a:cubicBezTo>
                  <a:cubicBezTo>
                    <a:pt x="369" y="300"/>
                    <a:pt x="373" y="295"/>
                    <a:pt x="373" y="300"/>
                  </a:cubicBezTo>
                  <a:cubicBezTo>
                    <a:pt x="373" y="301"/>
                    <a:pt x="374" y="301"/>
                    <a:pt x="374" y="303"/>
                  </a:cubicBezTo>
                  <a:cubicBezTo>
                    <a:pt x="373" y="307"/>
                    <a:pt x="376" y="310"/>
                    <a:pt x="376" y="311"/>
                  </a:cubicBezTo>
                  <a:cubicBezTo>
                    <a:pt x="376" y="313"/>
                    <a:pt x="376" y="313"/>
                    <a:pt x="377" y="314"/>
                  </a:cubicBezTo>
                  <a:cubicBezTo>
                    <a:pt x="377" y="314"/>
                    <a:pt x="379" y="318"/>
                    <a:pt x="379" y="318"/>
                  </a:cubicBezTo>
                  <a:cubicBezTo>
                    <a:pt x="380" y="322"/>
                    <a:pt x="380" y="321"/>
                    <a:pt x="381" y="324"/>
                  </a:cubicBezTo>
                  <a:cubicBezTo>
                    <a:pt x="382" y="325"/>
                    <a:pt x="381" y="327"/>
                    <a:pt x="381" y="328"/>
                  </a:cubicBezTo>
                  <a:cubicBezTo>
                    <a:pt x="382" y="329"/>
                    <a:pt x="385" y="329"/>
                    <a:pt x="384" y="332"/>
                  </a:cubicBezTo>
                  <a:cubicBezTo>
                    <a:pt x="379" y="331"/>
                    <a:pt x="383" y="338"/>
                    <a:pt x="380" y="339"/>
                  </a:cubicBezTo>
                  <a:cubicBezTo>
                    <a:pt x="386" y="340"/>
                    <a:pt x="386" y="349"/>
                    <a:pt x="393" y="345"/>
                  </a:cubicBezTo>
                  <a:cubicBezTo>
                    <a:pt x="387" y="350"/>
                    <a:pt x="399" y="345"/>
                    <a:pt x="400" y="349"/>
                  </a:cubicBezTo>
                  <a:moveTo>
                    <a:pt x="442" y="284"/>
                  </a:moveTo>
                  <a:cubicBezTo>
                    <a:pt x="441" y="285"/>
                    <a:pt x="441" y="287"/>
                    <a:pt x="440" y="288"/>
                  </a:cubicBezTo>
                  <a:cubicBezTo>
                    <a:pt x="439" y="290"/>
                    <a:pt x="437" y="290"/>
                    <a:pt x="436" y="291"/>
                  </a:cubicBezTo>
                  <a:cubicBezTo>
                    <a:pt x="437" y="292"/>
                    <a:pt x="440" y="295"/>
                    <a:pt x="440" y="297"/>
                  </a:cubicBezTo>
                  <a:cubicBezTo>
                    <a:pt x="440" y="297"/>
                    <a:pt x="438" y="297"/>
                    <a:pt x="439" y="298"/>
                  </a:cubicBezTo>
                  <a:cubicBezTo>
                    <a:pt x="440" y="300"/>
                    <a:pt x="443" y="299"/>
                    <a:pt x="445" y="301"/>
                  </a:cubicBezTo>
                  <a:cubicBezTo>
                    <a:pt x="445" y="300"/>
                    <a:pt x="446" y="299"/>
                    <a:pt x="447" y="298"/>
                  </a:cubicBezTo>
                  <a:cubicBezTo>
                    <a:pt x="449" y="294"/>
                    <a:pt x="445" y="294"/>
                    <a:pt x="445" y="291"/>
                  </a:cubicBezTo>
                  <a:cubicBezTo>
                    <a:pt x="447" y="290"/>
                    <a:pt x="449" y="289"/>
                    <a:pt x="449" y="286"/>
                  </a:cubicBezTo>
                  <a:cubicBezTo>
                    <a:pt x="446" y="286"/>
                    <a:pt x="446" y="285"/>
                    <a:pt x="447" y="283"/>
                  </a:cubicBezTo>
                  <a:cubicBezTo>
                    <a:pt x="445" y="284"/>
                    <a:pt x="443" y="283"/>
                    <a:pt x="442" y="284"/>
                  </a:cubicBezTo>
                  <a:moveTo>
                    <a:pt x="258" y="322"/>
                  </a:moveTo>
                  <a:cubicBezTo>
                    <a:pt x="257" y="328"/>
                    <a:pt x="267" y="324"/>
                    <a:pt x="268" y="322"/>
                  </a:cubicBezTo>
                  <a:cubicBezTo>
                    <a:pt x="264" y="321"/>
                    <a:pt x="262" y="321"/>
                    <a:pt x="258" y="322"/>
                  </a:cubicBezTo>
                  <a:moveTo>
                    <a:pt x="290" y="583"/>
                  </a:moveTo>
                  <a:cubicBezTo>
                    <a:pt x="292" y="578"/>
                    <a:pt x="300" y="578"/>
                    <a:pt x="299" y="569"/>
                  </a:cubicBezTo>
                  <a:cubicBezTo>
                    <a:pt x="295" y="572"/>
                    <a:pt x="288" y="566"/>
                    <a:pt x="283" y="570"/>
                  </a:cubicBezTo>
                  <a:cubicBezTo>
                    <a:pt x="289" y="571"/>
                    <a:pt x="282" y="572"/>
                    <a:pt x="282" y="573"/>
                  </a:cubicBezTo>
                  <a:cubicBezTo>
                    <a:pt x="282" y="572"/>
                    <a:pt x="283" y="576"/>
                    <a:pt x="283" y="577"/>
                  </a:cubicBezTo>
                  <a:cubicBezTo>
                    <a:pt x="283" y="579"/>
                    <a:pt x="283" y="581"/>
                    <a:pt x="282" y="582"/>
                  </a:cubicBezTo>
                  <a:cubicBezTo>
                    <a:pt x="282" y="581"/>
                    <a:pt x="281" y="580"/>
                    <a:pt x="280" y="582"/>
                  </a:cubicBezTo>
                  <a:cubicBezTo>
                    <a:pt x="282" y="584"/>
                    <a:pt x="287" y="583"/>
                    <a:pt x="290" y="58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2" name="Freeform 92"/>
            <p:cNvSpPr/>
            <p:nvPr/>
          </p:nvSpPr>
          <p:spPr bwMode="auto">
            <a:xfrm>
              <a:off x="2303462" y="1103312"/>
              <a:ext cx="63500" cy="34925"/>
            </a:xfrm>
            <a:custGeom>
              <a:avLst/>
              <a:gdLst>
                <a:gd name="T0" fmla="*/ 12 w 17"/>
                <a:gd name="T1" fmla="*/ 0 h 9"/>
                <a:gd name="T2" fmla="*/ 15 w 17"/>
                <a:gd name="T3" fmla="*/ 8 h 9"/>
                <a:gd name="T4" fmla="*/ 0 w 17"/>
                <a:gd name="T5" fmla="*/ 4 h 9"/>
                <a:gd name="T6" fmla="*/ 12 w 1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9">
                  <a:moveTo>
                    <a:pt x="12" y="0"/>
                  </a:moveTo>
                  <a:cubicBezTo>
                    <a:pt x="12" y="4"/>
                    <a:pt x="17" y="3"/>
                    <a:pt x="15" y="8"/>
                  </a:cubicBezTo>
                  <a:cubicBezTo>
                    <a:pt x="7" y="9"/>
                    <a:pt x="3" y="7"/>
                    <a:pt x="0" y="4"/>
                  </a:cubicBezTo>
                  <a:cubicBezTo>
                    <a:pt x="2" y="1"/>
                    <a:pt x="7" y="1"/>
                    <a:pt x="1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3" name="Freeform 93"/>
            <p:cNvSpPr>
              <a:spLocks noEditPoints="1"/>
            </p:cNvSpPr>
            <p:nvPr/>
          </p:nvSpPr>
          <p:spPr bwMode="auto">
            <a:xfrm>
              <a:off x="2435225" y="1166812"/>
              <a:ext cx="633413" cy="442913"/>
            </a:xfrm>
            <a:custGeom>
              <a:avLst/>
              <a:gdLst>
                <a:gd name="T0" fmla="*/ 16 w 169"/>
                <a:gd name="T1" fmla="*/ 7 h 118"/>
                <a:gd name="T2" fmla="*/ 22 w 169"/>
                <a:gd name="T3" fmla="*/ 5 h 118"/>
                <a:gd name="T4" fmla="*/ 22 w 169"/>
                <a:gd name="T5" fmla="*/ 8 h 118"/>
                <a:gd name="T6" fmla="*/ 22 w 169"/>
                <a:gd name="T7" fmla="*/ 14 h 118"/>
                <a:gd name="T8" fmla="*/ 26 w 169"/>
                <a:gd name="T9" fmla="*/ 25 h 118"/>
                <a:gd name="T10" fmla="*/ 36 w 169"/>
                <a:gd name="T11" fmla="*/ 7 h 118"/>
                <a:gd name="T12" fmla="*/ 49 w 169"/>
                <a:gd name="T13" fmla="*/ 5 h 118"/>
                <a:gd name="T14" fmla="*/ 57 w 169"/>
                <a:gd name="T15" fmla="*/ 19 h 118"/>
                <a:gd name="T16" fmla="*/ 67 w 169"/>
                <a:gd name="T17" fmla="*/ 16 h 118"/>
                <a:gd name="T18" fmla="*/ 81 w 169"/>
                <a:gd name="T19" fmla="*/ 15 h 118"/>
                <a:gd name="T20" fmla="*/ 87 w 169"/>
                <a:gd name="T21" fmla="*/ 21 h 118"/>
                <a:gd name="T22" fmla="*/ 92 w 169"/>
                <a:gd name="T23" fmla="*/ 23 h 118"/>
                <a:gd name="T24" fmla="*/ 95 w 169"/>
                <a:gd name="T25" fmla="*/ 25 h 118"/>
                <a:gd name="T26" fmla="*/ 108 w 169"/>
                <a:gd name="T27" fmla="*/ 28 h 118"/>
                <a:gd name="T28" fmla="*/ 119 w 169"/>
                <a:gd name="T29" fmla="*/ 33 h 118"/>
                <a:gd name="T30" fmla="*/ 123 w 169"/>
                <a:gd name="T31" fmla="*/ 37 h 118"/>
                <a:gd name="T32" fmla="*/ 131 w 169"/>
                <a:gd name="T33" fmla="*/ 44 h 118"/>
                <a:gd name="T34" fmla="*/ 126 w 169"/>
                <a:gd name="T35" fmla="*/ 56 h 118"/>
                <a:gd name="T36" fmla="*/ 138 w 169"/>
                <a:gd name="T37" fmla="*/ 57 h 118"/>
                <a:gd name="T38" fmla="*/ 141 w 169"/>
                <a:gd name="T39" fmla="*/ 64 h 118"/>
                <a:gd name="T40" fmla="*/ 153 w 169"/>
                <a:gd name="T41" fmla="*/ 66 h 118"/>
                <a:gd name="T42" fmla="*/ 160 w 169"/>
                <a:gd name="T43" fmla="*/ 73 h 118"/>
                <a:gd name="T44" fmla="*/ 162 w 169"/>
                <a:gd name="T45" fmla="*/ 78 h 118"/>
                <a:gd name="T46" fmla="*/ 155 w 169"/>
                <a:gd name="T47" fmla="*/ 88 h 118"/>
                <a:gd name="T48" fmla="*/ 146 w 169"/>
                <a:gd name="T49" fmla="*/ 87 h 118"/>
                <a:gd name="T50" fmla="*/ 137 w 169"/>
                <a:gd name="T51" fmla="*/ 78 h 118"/>
                <a:gd name="T52" fmla="*/ 130 w 169"/>
                <a:gd name="T53" fmla="*/ 85 h 118"/>
                <a:gd name="T54" fmla="*/ 140 w 169"/>
                <a:gd name="T55" fmla="*/ 91 h 118"/>
                <a:gd name="T56" fmla="*/ 146 w 169"/>
                <a:gd name="T57" fmla="*/ 101 h 118"/>
                <a:gd name="T58" fmla="*/ 141 w 169"/>
                <a:gd name="T59" fmla="*/ 110 h 118"/>
                <a:gd name="T60" fmla="*/ 123 w 169"/>
                <a:gd name="T61" fmla="*/ 103 h 118"/>
                <a:gd name="T62" fmla="*/ 129 w 169"/>
                <a:gd name="T63" fmla="*/ 110 h 118"/>
                <a:gd name="T64" fmla="*/ 136 w 169"/>
                <a:gd name="T65" fmla="*/ 115 h 118"/>
                <a:gd name="T66" fmla="*/ 129 w 169"/>
                <a:gd name="T67" fmla="*/ 115 h 118"/>
                <a:gd name="T68" fmla="*/ 113 w 169"/>
                <a:gd name="T69" fmla="*/ 109 h 118"/>
                <a:gd name="T70" fmla="*/ 105 w 169"/>
                <a:gd name="T71" fmla="*/ 105 h 118"/>
                <a:gd name="T72" fmla="*/ 101 w 169"/>
                <a:gd name="T73" fmla="*/ 98 h 118"/>
                <a:gd name="T74" fmla="*/ 92 w 169"/>
                <a:gd name="T75" fmla="*/ 82 h 118"/>
                <a:gd name="T76" fmla="*/ 94 w 169"/>
                <a:gd name="T77" fmla="*/ 78 h 118"/>
                <a:gd name="T78" fmla="*/ 96 w 169"/>
                <a:gd name="T79" fmla="*/ 73 h 118"/>
                <a:gd name="T80" fmla="*/ 101 w 169"/>
                <a:gd name="T81" fmla="*/ 66 h 118"/>
                <a:gd name="T82" fmla="*/ 96 w 169"/>
                <a:gd name="T83" fmla="*/ 57 h 118"/>
                <a:gd name="T84" fmla="*/ 91 w 169"/>
                <a:gd name="T85" fmla="*/ 53 h 118"/>
                <a:gd name="T86" fmla="*/ 87 w 169"/>
                <a:gd name="T87" fmla="*/ 53 h 118"/>
                <a:gd name="T88" fmla="*/ 81 w 169"/>
                <a:gd name="T89" fmla="*/ 52 h 118"/>
                <a:gd name="T90" fmla="*/ 70 w 169"/>
                <a:gd name="T91" fmla="*/ 39 h 118"/>
                <a:gd name="T92" fmla="*/ 59 w 169"/>
                <a:gd name="T93" fmla="*/ 42 h 118"/>
                <a:gd name="T94" fmla="*/ 49 w 169"/>
                <a:gd name="T95" fmla="*/ 42 h 118"/>
                <a:gd name="T96" fmla="*/ 37 w 169"/>
                <a:gd name="T97" fmla="*/ 42 h 118"/>
                <a:gd name="T98" fmla="*/ 16 w 169"/>
                <a:gd name="T99" fmla="*/ 37 h 118"/>
                <a:gd name="T100" fmla="*/ 7 w 169"/>
                <a:gd name="T101" fmla="*/ 32 h 118"/>
                <a:gd name="T102" fmla="*/ 4 w 169"/>
                <a:gd name="T103" fmla="*/ 25 h 118"/>
                <a:gd name="T104" fmla="*/ 5 w 169"/>
                <a:gd name="T105" fmla="*/ 19 h 118"/>
                <a:gd name="T106" fmla="*/ 109 w 169"/>
                <a:gd name="T107" fmla="*/ 81 h 118"/>
                <a:gd name="T108" fmla="*/ 116 w 169"/>
                <a:gd name="T109" fmla="*/ 75 h 118"/>
                <a:gd name="T110" fmla="*/ 109 w 169"/>
                <a:gd name="T111" fmla="*/ 8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9" h="118">
                  <a:moveTo>
                    <a:pt x="7" y="8"/>
                  </a:moveTo>
                  <a:cubicBezTo>
                    <a:pt x="9" y="12"/>
                    <a:pt x="15" y="3"/>
                    <a:pt x="16" y="7"/>
                  </a:cubicBezTo>
                  <a:cubicBezTo>
                    <a:pt x="18" y="7"/>
                    <a:pt x="17" y="4"/>
                    <a:pt x="18" y="4"/>
                  </a:cubicBezTo>
                  <a:cubicBezTo>
                    <a:pt x="20" y="3"/>
                    <a:pt x="21" y="5"/>
                    <a:pt x="22" y="5"/>
                  </a:cubicBezTo>
                  <a:cubicBezTo>
                    <a:pt x="24" y="5"/>
                    <a:pt x="24" y="0"/>
                    <a:pt x="28" y="4"/>
                  </a:cubicBezTo>
                  <a:cubicBezTo>
                    <a:pt x="28" y="10"/>
                    <a:pt x="24" y="6"/>
                    <a:pt x="22" y="8"/>
                  </a:cubicBezTo>
                  <a:cubicBezTo>
                    <a:pt x="21" y="9"/>
                    <a:pt x="25" y="9"/>
                    <a:pt x="25" y="9"/>
                  </a:cubicBezTo>
                  <a:cubicBezTo>
                    <a:pt x="25" y="11"/>
                    <a:pt x="22" y="12"/>
                    <a:pt x="22" y="14"/>
                  </a:cubicBezTo>
                  <a:cubicBezTo>
                    <a:pt x="22" y="16"/>
                    <a:pt x="23" y="16"/>
                    <a:pt x="23" y="18"/>
                  </a:cubicBezTo>
                  <a:cubicBezTo>
                    <a:pt x="24" y="20"/>
                    <a:pt x="22" y="25"/>
                    <a:pt x="26" y="25"/>
                  </a:cubicBezTo>
                  <a:cubicBezTo>
                    <a:pt x="29" y="24"/>
                    <a:pt x="27" y="17"/>
                    <a:pt x="28" y="14"/>
                  </a:cubicBezTo>
                  <a:cubicBezTo>
                    <a:pt x="34" y="15"/>
                    <a:pt x="34" y="10"/>
                    <a:pt x="36" y="7"/>
                  </a:cubicBezTo>
                  <a:cubicBezTo>
                    <a:pt x="38" y="10"/>
                    <a:pt x="41" y="4"/>
                    <a:pt x="43" y="8"/>
                  </a:cubicBezTo>
                  <a:cubicBezTo>
                    <a:pt x="46" y="8"/>
                    <a:pt x="45" y="4"/>
                    <a:pt x="49" y="5"/>
                  </a:cubicBezTo>
                  <a:cubicBezTo>
                    <a:pt x="48" y="10"/>
                    <a:pt x="52" y="11"/>
                    <a:pt x="56" y="12"/>
                  </a:cubicBezTo>
                  <a:cubicBezTo>
                    <a:pt x="54" y="17"/>
                    <a:pt x="55" y="16"/>
                    <a:pt x="57" y="19"/>
                  </a:cubicBezTo>
                  <a:cubicBezTo>
                    <a:pt x="59" y="18"/>
                    <a:pt x="61" y="18"/>
                    <a:pt x="63" y="19"/>
                  </a:cubicBezTo>
                  <a:cubicBezTo>
                    <a:pt x="66" y="20"/>
                    <a:pt x="66" y="17"/>
                    <a:pt x="67" y="16"/>
                  </a:cubicBezTo>
                  <a:cubicBezTo>
                    <a:pt x="68" y="16"/>
                    <a:pt x="71" y="17"/>
                    <a:pt x="71" y="15"/>
                  </a:cubicBezTo>
                  <a:cubicBezTo>
                    <a:pt x="75" y="16"/>
                    <a:pt x="77" y="16"/>
                    <a:pt x="81" y="15"/>
                  </a:cubicBezTo>
                  <a:cubicBezTo>
                    <a:pt x="81" y="18"/>
                    <a:pt x="85" y="17"/>
                    <a:pt x="84" y="16"/>
                  </a:cubicBezTo>
                  <a:cubicBezTo>
                    <a:pt x="85" y="17"/>
                    <a:pt x="85" y="19"/>
                    <a:pt x="87" y="21"/>
                  </a:cubicBezTo>
                  <a:cubicBezTo>
                    <a:pt x="87" y="21"/>
                    <a:pt x="90" y="21"/>
                    <a:pt x="91" y="22"/>
                  </a:cubicBezTo>
                  <a:cubicBezTo>
                    <a:pt x="92" y="22"/>
                    <a:pt x="91" y="23"/>
                    <a:pt x="92" y="23"/>
                  </a:cubicBezTo>
                  <a:cubicBezTo>
                    <a:pt x="95" y="24"/>
                    <a:pt x="91" y="26"/>
                    <a:pt x="94" y="28"/>
                  </a:cubicBezTo>
                  <a:cubicBezTo>
                    <a:pt x="94" y="28"/>
                    <a:pt x="95" y="25"/>
                    <a:pt x="95" y="25"/>
                  </a:cubicBezTo>
                  <a:cubicBezTo>
                    <a:pt x="97" y="26"/>
                    <a:pt x="97" y="29"/>
                    <a:pt x="101" y="29"/>
                  </a:cubicBezTo>
                  <a:cubicBezTo>
                    <a:pt x="103" y="29"/>
                    <a:pt x="105" y="28"/>
                    <a:pt x="108" y="28"/>
                  </a:cubicBezTo>
                  <a:cubicBezTo>
                    <a:pt x="107" y="33"/>
                    <a:pt x="116" y="30"/>
                    <a:pt x="116" y="35"/>
                  </a:cubicBezTo>
                  <a:cubicBezTo>
                    <a:pt x="118" y="35"/>
                    <a:pt x="119" y="34"/>
                    <a:pt x="119" y="33"/>
                  </a:cubicBezTo>
                  <a:cubicBezTo>
                    <a:pt x="121" y="34"/>
                    <a:pt x="121" y="36"/>
                    <a:pt x="122" y="39"/>
                  </a:cubicBezTo>
                  <a:cubicBezTo>
                    <a:pt x="123" y="39"/>
                    <a:pt x="123" y="38"/>
                    <a:pt x="123" y="37"/>
                  </a:cubicBezTo>
                  <a:cubicBezTo>
                    <a:pt x="125" y="39"/>
                    <a:pt x="127" y="42"/>
                    <a:pt x="131" y="42"/>
                  </a:cubicBezTo>
                  <a:cubicBezTo>
                    <a:pt x="131" y="43"/>
                    <a:pt x="130" y="44"/>
                    <a:pt x="131" y="44"/>
                  </a:cubicBezTo>
                  <a:cubicBezTo>
                    <a:pt x="133" y="47"/>
                    <a:pt x="127" y="49"/>
                    <a:pt x="131" y="50"/>
                  </a:cubicBezTo>
                  <a:cubicBezTo>
                    <a:pt x="130" y="52"/>
                    <a:pt x="126" y="52"/>
                    <a:pt x="126" y="56"/>
                  </a:cubicBezTo>
                  <a:cubicBezTo>
                    <a:pt x="129" y="61"/>
                    <a:pt x="135" y="54"/>
                    <a:pt x="137" y="60"/>
                  </a:cubicBezTo>
                  <a:cubicBezTo>
                    <a:pt x="138" y="60"/>
                    <a:pt x="138" y="58"/>
                    <a:pt x="138" y="57"/>
                  </a:cubicBezTo>
                  <a:cubicBezTo>
                    <a:pt x="141" y="57"/>
                    <a:pt x="139" y="60"/>
                    <a:pt x="140" y="61"/>
                  </a:cubicBezTo>
                  <a:cubicBezTo>
                    <a:pt x="140" y="61"/>
                    <a:pt x="141" y="64"/>
                    <a:pt x="141" y="64"/>
                  </a:cubicBezTo>
                  <a:cubicBezTo>
                    <a:pt x="143" y="64"/>
                    <a:pt x="145" y="61"/>
                    <a:pt x="144" y="67"/>
                  </a:cubicBezTo>
                  <a:cubicBezTo>
                    <a:pt x="147" y="67"/>
                    <a:pt x="148" y="65"/>
                    <a:pt x="153" y="66"/>
                  </a:cubicBezTo>
                  <a:cubicBezTo>
                    <a:pt x="153" y="67"/>
                    <a:pt x="154" y="68"/>
                    <a:pt x="154" y="70"/>
                  </a:cubicBezTo>
                  <a:cubicBezTo>
                    <a:pt x="156" y="70"/>
                    <a:pt x="161" y="68"/>
                    <a:pt x="160" y="73"/>
                  </a:cubicBezTo>
                  <a:cubicBezTo>
                    <a:pt x="165" y="70"/>
                    <a:pt x="162" y="73"/>
                    <a:pt x="167" y="74"/>
                  </a:cubicBezTo>
                  <a:cubicBezTo>
                    <a:pt x="169" y="77"/>
                    <a:pt x="162" y="78"/>
                    <a:pt x="162" y="78"/>
                  </a:cubicBezTo>
                  <a:cubicBezTo>
                    <a:pt x="162" y="79"/>
                    <a:pt x="163" y="80"/>
                    <a:pt x="164" y="80"/>
                  </a:cubicBezTo>
                  <a:cubicBezTo>
                    <a:pt x="160" y="83"/>
                    <a:pt x="157" y="83"/>
                    <a:pt x="155" y="88"/>
                  </a:cubicBezTo>
                  <a:cubicBezTo>
                    <a:pt x="154" y="88"/>
                    <a:pt x="153" y="88"/>
                    <a:pt x="153" y="89"/>
                  </a:cubicBezTo>
                  <a:cubicBezTo>
                    <a:pt x="151" y="89"/>
                    <a:pt x="146" y="89"/>
                    <a:pt x="146" y="87"/>
                  </a:cubicBezTo>
                  <a:cubicBezTo>
                    <a:pt x="146" y="84"/>
                    <a:pt x="138" y="87"/>
                    <a:pt x="140" y="81"/>
                  </a:cubicBezTo>
                  <a:cubicBezTo>
                    <a:pt x="137" y="81"/>
                    <a:pt x="137" y="80"/>
                    <a:pt x="137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8" y="78"/>
                    <a:pt x="131" y="83"/>
                    <a:pt x="130" y="85"/>
                  </a:cubicBezTo>
                  <a:cubicBezTo>
                    <a:pt x="130" y="88"/>
                    <a:pt x="134" y="88"/>
                    <a:pt x="134" y="91"/>
                  </a:cubicBezTo>
                  <a:cubicBezTo>
                    <a:pt x="137" y="89"/>
                    <a:pt x="140" y="94"/>
                    <a:pt x="140" y="91"/>
                  </a:cubicBezTo>
                  <a:cubicBezTo>
                    <a:pt x="142" y="92"/>
                    <a:pt x="143" y="96"/>
                    <a:pt x="143" y="99"/>
                  </a:cubicBezTo>
                  <a:cubicBezTo>
                    <a:pt x="142" y="101"/>
                    <a:pt x="145" y="100"/>
                    <a:pt x="146" y="101"/>
                  </a:cubicBezTo>
                  <a:cubicBezTo>
                    <a:pt x="147" y="104"/>
                    <a:pt x="144" y="110"/>
                    <a:pt x="144" y="113"/>
                  </a:cubicBezTo>
                  <a:cubicBezTo>
                    <a:pt x="141" y="115"/>
                    <a:pt x="142" y="111"/>
                    <a:pt x="141" y="110"/>
                  </a:cubicBezTo>
                  <a:cubicBezTo>
                    <a:pt x="139" y="109"/>
                    <a:pt x="135" y="110"/>
                    <a:pt x="134" y="106"/>
                  </a:cubicBezTo>
                  <a:cubicBezTo>
                    <a:pt x="129" y="107"/>
                    <a:pt x="129" y="102"/>
                    <a:pt x="123" y="103"/>
                  </a:cubicBezTo>
                  <a:cubicBezTo>
                    <a:pt x="123" y="106"/>
                    <a:pt x="128" y="104"/>
                    <a:pt x="129" y="106"/>
                  </a:cubicBezTo>
                  <a:cubicBezTo>
                    <a:pt x="124" y="111"/>
                    <a:pt x="133" y="108"/>
                    <a:pt x="129" y="110"/>
                  </a:cubicBezTo>
                  <a:cubicBezTo>
                    <a:pt x="129" y="112"/>
                    <a:pt x="132" y="112"/>
                    <a:pt x="134" y="113"/>
                  </a:cubicBezTo>
                  <a:cubicBezTo>
                    <a:pt x="135" y="114"/>
                    <a:pt x="134" y="115"/>
                    <a:pt x="136" y="115"/>
                  </a:cubicBezTo>
                  <a:cubicBezTo>
                    <a:pt x="138" y="115"/>
                    <a:pt x="138" y="115"/>
                    <a:pt x="138" y="117"/>
                  </a:cubicBezTo>
                  <a:cubicBezTo>
                    <a:pt x="134" y="118"/>
                    <a:pt x="132" y="117"/>
                    <a:pt x="129" y="115"/>
                  </a:cubicBezTo>
                  <a:cubicBezTo>
                    <a:pt x="127" y="113"/>
                    <a:pt x="123" y="114"/>
                    <a:pt x="120" y="112"/>
                  </a:cubicBezTo>
                  <a:cubicBezTo>
                    <a:pt x="119" y="111"/>
                    <a:pt x="115" y="109"/>
                    <a:pt x="113" y="109"/>
                  </a:cubicBezTo>
                  <a:cubicBezTo>
                    <a:pt x="111" y="109"/>
                    <a:pt x="111" y="107"/>
                    <a:pt x="110" y="106"/>
                  </a:cubicBezTo>
                  <a:cubicBezTo>
                    <a:pt x="109" y="105"/>
                    <a:pt x="106" y="106"/>
                    <a:pt x="105" y="105"/>
                  </a:cubicBezTo>
                  <a:cubicBezTo>
                    <a:pt x="104" y="104"/>
                    <a:pt x="104" y="102"/>
                    <a:pt x="103" y="101"/>
                  </a:cubicBezTo>
                  <a:cubicBezTo>
                    <a:pt x="103" y="100"/>
                    <a:pt x="99" y="101"/>
                    <a:pt x="101" y="98"/>
                  </a:cubicBezTo>
                  <a:cubicBezTo>
                    <a:pt x="95" y="98"/>
                    <a:pt x="94" y="92"/>
                    <a:pt x="91" y="89"/>
                  </a:cubicBezTo>
                  <a:cubicBezTo>
                    <a:pt x="92" y="89"/>
                    <a:pt x="90" y="84"/>
                    <a:pt x="92" y="82"/>
                  </a:cubicBezTo>
                  <a:cubicBezTo>
                    <a:pt x="92" y="82"/>
                    <a:pt x="95" y="83"/>
                    <a:pt x="95" y="82"/>
                  </a:cubicBezTo>
                  <a:cubicBezTo>
                    <a:pt x="95" y="82"/>
                    <a:pt x="93" y="80"/>
                    <a:pt x="94" y="78"/>
                  </a:cubicBezTo>
                  <a:cubicBezTo>
                    <a:pt x="94" y="78"/>
                    <a:pt x="96" y="78"/>
                    <a:pt x="96" y="78"/>
                  </a:cubicBezTo>
                  <a:cubicBezTo>
                    <a:pt x="97" y="77"/>
                    <a:pt x="96" y="74"/>
                    <a:pt x="96" y="73"/>
                  </a:cubicBezTo>
                  <a:cubicBezTo>
                    <a:pt x="97" y="72"/>
                    <a:pt x="99" y="73"/>
                    <a:pt x="99" y="73"/>
                  </a:cubicBezTo>
                  <a:cubicBezTo>
                    <a:pt x="101" y="71"/>
                    <a:pt x="99" y="67"/>
                    <a:pt x="101" y="66"/>
                  </a:cubicBezTo>
                  <a:cubicBezTo>
                    <a:pt x="100" y="64"/>
                    <a:pt x="98" y="64"/>
                    <a:pt x="96" y="64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5" y="57"/>
                    <a:pt x="94" y="57"/>
                    <a:pt x="94" y="59"/>
                  </a:cubicBezTo>
                  <a:cubicBezTo>
                    <a:pt x="91" y="57"/>
                    <a:pt x="92" y="54"/>
                    <a:pt x="91" y="53"/>
                  </a:cubicBezTo>
                  <a:cubicBezTo>
                    <a:pt x="90" y="53"/>
                    <a:pt x="89" y="55"/>
                    <a:pt x="88" y="54"/>
                  </a:cubicBezTo>
                  <a:cubicBezTo>
                    <a:pt x="88" y="54"/>
                    <a:pt x="87" y="53"/>
                    <a:pt x="87" y="53"/>
                  </a:cubicBezTo>
                  <a:cubicBezTo>
                    <a:pt x="86" y="52"/>
                    <a:pt x="84" y="50"/>
                    <a:pt x="84" y="50"/>
                  </a:cubicBezTo>
                  <a:cubicBezTo>
                    <a:pt x="83" y="50"/>
                    <a:pt x="82" y="52"/>
                    <a:pt x="81" y="52"/>
                  </a:cubicBezTo>
                  <a:cubicBezTo>
                    <a:pt x="81" y="51"/>
                    <a:pt x="79" y="48"/>
                    <a:pt x="75" y="49"/>
                  </a:cubicBezTo>
                  <a:cubicBezTo>
                    <a:pt x="81" y="42"/>
                    <a:pt x="68" y="46"/>
                    <a:pt x="70" y="39"/>
                  </a:cubicBezTo>
                  <a:cubicBezTo>
                    <a:pt x="66" y="39"/>
                    <a:pt x="63" y="39"/>
                    <a:pt x="63" y="43"/>
                  </a:cubicBezTo>
                  <a:cubicBezTo>
                    <a:pt x="61" y="44"/>
                    <a:pt x="59" y="42"/>
                    <a:pt x="59" y="42"/>
                  </a:cubicBezTo>
                  <a:cubicBezTo>
                    <a:pt x="57" y="42"/>
                    <a:pt x="56" y="43"/>
                    <a:pt x="54" y="43"/>
                  </a:cubicBezTo>
                  <a:cubicBezTo>
                    <a:pt x="52" y="43"/>
                    <a:pt x="51" y="42"/>
                    <a:pt x="49" y="42"/>
                  </a:cubicBezTo>
                  <a:cubicBezTo>
                    <a:pt x="46" y="42"/>
                    <a:pt x="46" y="43"/>
                    <a:pt x="43" y="43"/>
                  </a:cubicBezTo>
                  <a:cubicBezTo>
                    <a:pt x="40" y="43"/>
                    <a:pt x="39" y="42"/>
                    <a:pt x="37" y="42"/>
                  </a:cubicBezTo>
                  <a:cubicBezTo>
                    <a:pt x="31" y="41"/>
                    <a:pt x="26" y="42"/>
                    <a:pt x="19" y="40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4" y="37"/>
                    <a:pt x="12" y="38"/>
                    <a:pt x="12" y="35"/>
                  </a:cubicBezTo>
                  <a:cubicBezTo>
                    <a:pt x="10" y="34"/>
                    <a:pt x="5" y="36"/>
                    <a:pt x="7" y="32"/>
                  </a:cubicBezTo>
                  <a:cubicBezTo>
                    <a:pt x="11" y="33"/>
                    <a:pt x="13" y="30"/>
                    <a:pt x="15" y="29"/>
                  </a:cubicBezTo>
                  <a:cubicBezTo>
                    <a:pt x="13" y="26"/>
                    <a:pt x="5" y="28"/>
                    <a:pt x="4" y="25"/>
                  </a:cubicBezTo>
                  <a:cubicBezTo>
                    <a:pt x="3" y="25"/>
                    <a:pt x="2" y="25"/>
                    <a:pt x="2" y="26"/>
                  </a:cubicBezTo>
                  <a:cubicBezTo>
                    <a:pt x="0" y="26"/>
                    <a:pt x="4" y="20"/>
                    <a:pt x="5" y="19"/>
                  </a:cubicBezTo>
                  <a:cubicBezTo>
                    <a:pt x="4" y="14"/>
                    <a:pt x="8" y="13"/>
                    <a:pt x="7" y="8"/>
                  </a:cubicBezTo>
                  <a:moveTo>
                    <a:pt x="109" y="81"/>
                  </a:moveTo>
                  <a:cubicBezTo>
                    <a:pt x="110" y="78"/>
                    <a:pt x="116" y="80"/>
                    <a:pt x="119" y="80"/>
                  </a:cubicBezTo>
                  <a:cubicBezTo>
                    <a:pt x="119" y="77"/>
                    <a:pt x="117" y="77"/>
                    <a:pt x="116" y="75"/>
                  </a:cubicBezTo>
                  <a:cubicBezTo>
                    <a:pt x="114" y="73"/>
                    <a:pt x="111" y="75"/>
                    <a:pt x="108" y="73"/>
                  </a:cubicBezTo>
                  <a:cubicBezTo>
                    <a:pt x="108" y="75"/>
                    <a:pt x="106" y="81"/>
                    <a:pt x="109" y="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4" name="Freeform 94"/>
            <p:cNvSpPr/>
            <p:nvPr/>
          </p:nvSpPr>
          <p:spPr bwMode="auto">
            <a:xfrm>
              <a:off x="1816100" y="1190625"/>
              <a:ext cx="388938" cy="193675"/>
            </a:xfrm>
            <a:custGeom>
              <a:avLst/>
              <a:gdLst>
                <a:gd name="T0" fmla="*/ 12 w 104"/>
                <a:gd name="T1" fmla="*/ 40 h 52"/>
                <a:gd name="T2" fmla="*/ 13 w 104"/>
                <a:gd name="T3" fmla="*/ 36 h 52"/>
                <a:gd name="T4" fmla="*/ 19 w 104"/>
                <a:gd name="T5" fmla="*/ 34 h 52"/>
                <a:gd name="T6" fmla="*/ 22 w 104"/>
                <a:gd name="T7" fmla="*/ 33 h 52"/>
                <a:gd name="T8" fmla="*/ 37 w 104"/>
                <a:gd name="T9" fmla="*/ 31 h 52"/>
                <a:gd name="T10" fmla="*/ 22 w 104"/>
                <a:gd name="T11" fmla="*/ 30 h 52"/>
                <a:gd name="T12" fmla="*/ 20 w 104"/>
                <a:gd name="T13" fmla="*/ 29 h 52"/>
                <a:gd name="T14" fmla="*/ 16 w 104"/>
                <a:gd name="T15" fmla="*/ 30 h 52"/>
                <a:gd name="T16" fmla="*/ 7 w 104"/>
                <a:gd name="T17" fmla="*/ 29 h 52"/>
                <a:gd name="T18" fmla="*/ 15 w 104"/>
                <a:gd name="T19" fmla="*/ 23 h 52"/>
                <a:gd name="T20" fmla="*/ 19 w 104"/>
                <a:gd name="T21" fmla="*/ 23 h 52"/>
                <a:gd name="T22" fmla="*/ 3 w 104"/>
                <a:gd name="T23" fmla="*/ 20 h 52"/>
                <a:gd name="T24" fmla="*/ 0 w 104"/>
                <a:gd name="T25" fmla="*/ 16 h 52"/>
                <a:gd name="T26" fmla="*/ 7 w 104"/>
                <a:gd name="T27" fmla="*/ 10 h 52"/>
                <a:gd name="T28" fmla="*/ 7 w 104"/>
                <a:gd name="T29" fmla="*/ 9 h 52"/>
                <a:gd name="T30" fmla="*/ 22 w 104"/>
                <a:gd name="T31" fmla="*/ 3 h 52"/>
                <a:gd name="T32" fmla="*/ 26 w 104"/>
                <a:gd name="T33" fmla="*/ 1 h 52"/>
                <a:gd name="T34" fmla="*/ 29 w 104"/>
                <a:gd name="T35" fmla="*/ 2 h 52"/>
                <a:gd name="T36" fmla="*/ 31 w 104"/>
                <a:gd name="T37" fmla="*/ 8 h 52"/>
                <a:gd name="T38" fmla="*/ 29 w 104"/>
                <a:gd name="T39" fmla="*/ 9 h 52"/>
                <a:gd name="T40" fmla="*/ 31 w 104"/>
                <a:gd name="T41" fmla="*/ 10 h 52"/>
                <a:gd name="T42" fmla="*/ 33 w 104"/>
                <a:gd name="T43" fmla="*/ 8 h 52"/>
                <a:gd name="T44" fmla="*/ 41 w 104"/>
                <a:gd name="T45" fmla="*/ 6 h 52"/>
                <a:gd name="T46" fmla="*/ 45 w 104"/>
                <a:gd name="T47" fmla="*/ 13 h 52"/>
                <a:gd name="T48" fmla="*/ 51 w 104"/>
                <a:gd name="T49" fmla="*/ 10 h 52"/>
                <a:gd name="T50" fmla="*/ 55 w 104"/>
                <a:gd name="T51" fmla="*/ 6 h 52"/>
                <a:gd name="T52" fmla="*/ 59 w 104"/>
                <a:gd name="T53" fmla="*/ 8 h 52"/>
                <a:gd name="T54" fmla="*/ 61 w 104"/>
                <a:gd name="T55" fmla="*/ 13 h 52"/>
                <a:gd name="T56" fmla="*/ 64 w 104"/>
                <a:gd name="T57" fmla="*/ 19 h 52"/>
                <a:gd name="T58" fmla="*/ 69 w 104"/>
                <a:gd name="T59" fmla="*/ 15 h 52"/>
                <a:gd name="T60" fmla="*/ 65 w 104"/>
                <a:gd name="T61" fmla="*/ 12 h 52"/>
                <a:gd name="T62" fmla="*/ 65 w 104"/>
                <a:gd name="T63" fmla="*/ 3 h 52"/>
                <a:gd name="T64" fmla="*/ 71 w 104"/>
                <a:gd name="T65" fmla="*/ 2 h 52"/>
                <a:gd name="T66" fmla="*/ 76 w 104"/>
                <a:gd name="T67" fmla="*/ 12 h 52"/>
                <a:gd name="T68" fmla="*/ 80 w 104"/>
                <a:gd name="T69" fmla="*/ 15 h 52"/>
                <a:gd name="T70" fmla="*/ 83 w 104"/>
                <a:gd name="T71" fmla="*/ 19 h 52"/>
                <a:gd name="T72" fmla="*/ 82 w 104"/>
                <a:gd name="T73" fmla="*/ 23 h 52"/>
                <a:gd name="T74" fmla="*/ 86 w 104"/>
                <a:gd name="T75" fmla="*/ 29 h 52"/>
                <a:gd name="T76" fmla="*/ 99 w 104"/>
                <a:gd name="T77" fmla="*/ 30 h 52"/>
                <a:gd name="T78" fmla="*/ 103 w 104"/>
                <a:gd name="T79" fmla="*/ 34 h 52"/>
                <a:gd name="T80" fmla="*/ 104 w 104"/>
                <a:gd name="T81" fmla="*/ 37 h 52"/>
                <a:gd name="T82" fmla="*/ 93 w 104"/>
                <a:gd name="T83" fmla="*/ 37 h 52"/>
                <a:gd name="T84" fmla="*/ 96 w 104"/>
                <a:gd name="T85" fmla="*/ 47 h 52"/>
                <a:gd name="T86" fmla="*/ 80 w 104"/>
                <a:gd name="T87" fmla="*/ 47 h 52"/>
                <a:gd name="T88" fmla="*/ 61 w 104"/>
                <a:gd name="T89" fmla="*/ 47 h 52"/>
                <a:gd name="T90" fmla="*/ 54 w 104"/>
                <a:gd name="T91" fmla="*/ 48 h 52"/>
                <a:gd name="T92" fmla="*/ 52 w 104"/>
                <a:gd name="T93" fmla="*/ 51 h 52"/>
                <a:gd name="T94" fmla="*/ 34 w 104"/>
                <a:gd name="T95" fmla="*/ 51 h 52"/>
                <a:gd name="T96" fmla="*/ 29 w 104"/>
                <a:gd name="T97" fmla="*/ 43 h 52"/>
                <a:gd name="T98" fmla="*/ 17 w 104"/>
                <a:gd name="T99" fmla="*/ 40 h 52"/>
                <a:gd name="T100" fmla="*/ 16 w 104"/>
                <a:gd name="T101" fmla="*/ 41 h 52"/>
                <a:gd name="T102" fmla="*/ 16 w 104"/>
                <a:gd name="T103" fmla="*/ 38 h 52"/>
                <a:gd name="T104" fmla="*/ 12 w 104"/>
                <a:gd name="T105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">
                  <a:moveTo>
                    <a:pt x="12" y="40"/>
                  </a:moveTo>
                  <a:cubicBezTo>
                    <a:pt x="9" y="40"/>
                    <a:pt x="12" y="36"/>
                    <a:pt x="13" y="36"/>
                  </a:cubicBezTo>
                  <a:cubicBezTo>
                    <a:pt x="13" y="34"/>
                    <a:pt x="17" y="35"/>
                    <a:pt x="19" y="34"/>
                  </a:cubicBezTo>
                  <a:cubicBezTo>
                    <a:pt x="20" y="34"/>
                    <a:pt x="20" y="33"/>
                    <a:pt x="22" y="33"/>
                  </a:cubicBezTo>
                  <a:cubicBezTo>
                    <a:pt x="27" y="32"/>
                    <a:pt x="33" y="35"/>
                    <a:pt x="37" y="31"/>
                  </a:cubicBezTo>
                  <a:cubicBezTo>
                    <a:pt x="36" y="28"/>
                    <a:pt x="27" y="31"/>
                    <a:pt x="22" y="30"/>
                  </a:cubicBezTo>
                  <a:cubicBezTo>
                    <a:pt x="21" y="30"/>
                    <a:pt x="20" y="29"/>
                    <a:pt x="20" y="29"/>
                  </a:cubicBezTo>
                  <a:cubicBezTo>
                    <a:pt x="19" y="29"/>
                    <a:pt x="18" y="30"/>
                    <a:pt x="16" y="30"/>
                  </a:cubicBezTo>
                  <a:cubicBezTo>
                    <a:pt x="13" y="30"/>
                    <a:pt x="10" y="28"/>
                    <a:pt x="7" y="29"/>
                  </a:cubicBezTo>
                  <a:cubicBezTo>
                    <a:pt x="4" y="25"/>
                    <a:pt x="14" y="26"/>
                    <a:pt x="15" y="23"/>
                  </a:cubicBezTo>
                  <a:cubicBezTo>
                    <a:pt x="15" y="21"/>
                    <a:pt x="18" y="23"/>
                    <a:pt x="19" y="23"/>
                  </a:cubicBezTo>
                  <a:cubicBezTo>
                    <a:pt x="18" y="15"/>
                    <a:pt x="10" y="23"/>
                    <a:pt x="3" y="20"/>
                  </a:cubicBezTo>
                  <a:cubicBezTo>
                    <a:pt x="0" y="18"/>
                    <a:pt x="6" y="16"/>
                    <a:pt x="0" y="16"/>
                  </a:cubicBezTo>
                  <a:cubicBezTo>
                    <a:pt x="2" y="13"/>
                    <a:pt x="2" y="9"/>
                    <a:pt x="7" y="10"/>
                  </a:cubicBezTo>
                  <a:cubicBezTo>
                    <a:pt x="9" y="10"/>
                    <a:pt x="8" y="9"/>
                    <a:pt x="7" y="9"/>
                  </a:cubicBezTo>
                  <a:cubicBezTo>
                    <a:pt x="10" y="6"/>
                    <a:pt x="16" y="5"/>
                    <a:pt x="22" y="3"/>
                  </a:cubicBezTo>
                  <a:cubicBezTo>
                    <a:pt x="23" y="3"/>
                    <a:pt x="23" y="0"/>
                    <a:pt x="26" y="1"/>
                  </a:cubicBezTo>
                  <a:cubicBezTo>
                    <a:pt x="26" y="2"/>
                    <a:pt x="27" y="2"/>
                    <a:pt x="29" y="2"/>
                  </a:cubicBezTo>
                  <a:cubicBezTo>
                    <a:pt x="28" y="6"/>
                    <a:pt x="26" y="7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8" y="10"/>
                    <a:pt x="30" y="11"/>
                    <a:pt x="31" y="10"/>
                  </a:cubicBezTo>
                  <a:cubicBezTo>
                    <a:pt x="33" y="10"/>
                    <a:pt x="32" y="8"/>
                    <a:pt x="33" y="8"/>
                  </a:cubicBezTo>
                  <a:cubicBezTo>
                    <a:pt x="36" y="6"/>
                    <a:pt x="38" y="7"/>
                    <a:pt x="41" y="6"/>
                  </a:cubicBezTo>
                  <a:cubicBezTo>
                    <a:pt x="43" y="8"/>
                    <a:pt x="46" y="9"/>
                    <a:pt x="45" y="13"/>
                  </a:cubicBezTo>
                  <a:cubicBezTo>
                    <a:pt x="48" y="13"/>
                    <a:pt x="47" y="9"/>
                    <a:pt x="51" y="10"/>
                  </a:cubicBezTo>
                  <a:cubicBezTo>
                    <a:pt x="52" y="9"/>
                    <a:pt x="54" y="8"/>
                    <a:pt x="55" y="6"/>
                  </a:cubicBezTo>
                  <a:cubicBezTo>
                    <a:pt x="56" y="7"/>
                    <a:pt x="57" y="8"/>
                    <a:pt x="59" y="8"/>
                  </a:cubicBezTo>
                  <a:cubicBezTo>
                    <a:pt x="60" y="10"/>
                    <a:pt x="60" y="11"/>
                    <a:pt x="61" y="13"/>
                  </a:cubicBezTo>
                  <a:cubicBezTo>
                    <a:pt x="62" y="15"/>
                    <a:pt x="65" y="15"/>
                    <a:pt x="64" y="19"/>
                  </a:cubicBezTo>
                  <a:cubicBezTo>
                    <a:pt x="66" y="18"/>
                    <a:pt x="66" y="15"/>
                    <a:pt x="69" y="15"/>
                  </a:cubicBezTo>
                  <a:cubicBezTo>
                    <a:pt x="69" y="13"/>
                    <a:pt x="66" y="13"/>
                    <a:pt x="65" y="12"/>
                  </a:cubicBezTo>
                  <a:cubicBezTo>
                    <a:pt x="64" y="9"/>
                    <a:pt x="66" y="7"/>
                    <a:pt x="65" y="3"/>
                  </a:cubicBezTo>
                  <a:cubicBezTo>
                    <a:pt x="68" y="4"/>
                    <a:pt x="68" y="2"/>
                    <a:pt x="71" y="2"/>
                  </a:cubicBezTo>
                  <a:cubicBezTo>
                    <a:pt x="71" y="5"/>
                    <a:pt x="74" y="8"/>
                    <a:pt x="76" y="12"/>
                  </a:cubicBezTo>
                  <a:cubicBezTo>
                    <a:pt x="77" y="12"/>
                    <a:pt x="79" y="18"/>
                    <a:pt x="80" y="15"/>
                  </a:cubicBezTo>
                  <a:cubicBezTo>
                    <a:pt x="82" y="15"/>
                    <a:pt x="81" y="19"/>
                    <a:pt x="83" y="19"/>
                  </a:cubicBezTo>
                  <a:cubicBezTo>
                    <a:pt x="83" y="21"/>
                    <a:pt x="83" y="23"/>
                    <a:pt x="82" y="23"/>
                  </a:cubicBezTo>
                  <a:cubicBezTo>
                    <a:pt x="82" y="26"/>
                    <a:pt x="87" y="24"/>
                    <a:pt x="86" y="29"/>
                  </a:cubicBezTo>
                  <a:cubicBezTo>
                    <a:pt x="91" y="26"/>
                    <a:pt x="92" y="31"/>
                    <a:pt x="99" y="30"/>
                  </a:cubicBezTo>
                  <a:cubicBezTo>
                    <a:pt x="96" y="36"/>
                    <a:pt x="102" y="33"/>
                    <a:pt x="103" y="34"/>
                  </a:cubicBezTo>
                  <a:cubicBezTo>
                    <a:pt x="103" y="34"/>
                    <a:pt x="100" y="38"/>
                    <a:pt x="104" y="37"/>
                  </a:cubicBezTo>
                  <a:cubicBezTo>
                    <a:pt x="102" y="44"/>
                    <a:pt x="99" y="35"/>
                    <a:pt x="93" y="37"/>
                  </a:cubicBezTo>
                  <a:cubicBezTo>
                    <a:pt x="92" y="43"/>
                    <a:pt x="98" y="41"/>
                    <a:pt x="96" y="47"/>
                  </a:cubicBezTo>
                  <a:cubicBezTo>
                    <a:pt x="91" y="48"/>
                    <a:pt x="84" y="50"/>
                    <a:pt x="80" y="47"/>
                  </a:cubicBezTo>
                  <a:cubicBezTo>
                    <a:pt x="76" y="44"/>
                    <a:pt x="67" y="43"/>
                    <a:pt x="61" y="47"/>
                  </a:cubicBezTo>
                  <a:cubicBezTo>
                    <a:pt x="59" y="48"/>
                    <a:pt x="57" y="47"/>
                    <a:pt x="54" y="48"/>
                  </a:cubicBezTo>
                  <a:cubicBezTo>
                    <a:pt x="53" y="49"/>
                    <a:pt x="53" y="50"/>
                    <a:pt x="52" y="51"/>
                  </a:cubicBezTo>
                  <a:cubicBezTo>
                    <a:pt x="49" y="49"/>
                    <a:pt x="41" y="52"/>
                    <a:pt x="34" y="51"/>
                  </a:cubicBezTo>
                  <a:cubicBezTo>
                    <a:pt x="32" y="48"/>
                    <a:pt x="30" y="46"/>
                    <a:pt x="29" y="43"/>
                  </a:cubicBezTo>
                  <a:cubicBezTo>
                    <a:pt x="24" y="42"/>
                    <a:pt x="18" y="44"/>
                    <a:pt x="17" y="40"/>
                  </a:cubicBezTo>
                  <a:cubicBezTo>
                    <a:pt x="16" y="40"/>
                    <a:pt x="16" y="40"/>
                    <a:pt x="16" y="41"/>
                  </a:cubicBezTo>
                  <a:cubicBezTo>
                    <a:pt x="14" y="41"/>
                    <a:pt x="14" y="38"/>
                    <a:pt x="16" y="38"/>
                  </a:cubicBezTo>
                  <a:cubicBezTo>
                    <a:pt x="16" y="36"/>
                    <a:pt x="12" y="39"/>
                    <a:pt x="12" y="4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5" name="Freeform 95"/>
            <p:cNvSpPr>
              <a:spLocks noEditPoints="1"/>
            </p:cNvSpPr>
            <p:nvPr/>
          </p:nvSpPr>
          <p:spPr bwMode="auto">
            <a:xfrm>
              <a:off x="776287" y="1235075"/>
              <a:ext cx="2790825" cy="3240088"/>
            </a:xfrm>
            <a:custGeom>
              <a:avLst/>
              <a:gdLst>
                <a:gd name="T0" fmla="*/ 486 w 744"/>
                <a:gd name="T1" fmla="*/ 57 h 864"/>
                <a:gd name="T2" fmla="*/ 437 w 744"/>
                <a:gd name="T3" fmla="*/ 91 h 864"/>
                <a:gd name="T4" fmla="*/ 432 w 744"/>
                <a:gd name="T5" fmla="*/ 142 h 864"/>
                <a:gd name="T6" fmla="*/ 492 w 744"/>
                <a:gd name="T7" fmla="*/ 182 h 864"/>
                <a:gd name="T8" fmla="*/ 512 w 744"/>
                <a:gd name="T9" fmla="*/ 127 h 864"/>
                <a:gd name="T10" fmla="*/ 562 w 744"/>
                <a:gd name="T11" fmla="*/ 126 h 864"/>
                <a:gd name="T12" fmla="*/ 609 w 744"/>
                <a:gd name="T13" fmla="*/ 139 h 864"/>
                <a:gd name="T14" fmla="*/ 627 w 744"/>
                <a:gd name="T15" fmla="*/ 186 h 864"/>
                <a:gd name="T16" fmla="*/ 569 w 744"/>
                <a:gd name="T17" fmla="*/ 207 h 864"/>
                <a:gd name="T18" fmla="*/ 604 w 744"/>
                <a:gd name="T19" fmla="*/ 228 h 864"/>
                <a:gd name="T20" fmla="*/ 590 w 744"/>
                <a:gd name="T21" fmla="*/ 236 h 864"/>
                <a:gd name="T22" fmla="*/ 527 w 744"/>
                <a:gd name="T23" fmla="*/ 282 h 864"/>
                <a:gd name="T24" fmla="*/ 501 w 744"/>
                <a:gd name="T25" fmla="*/ 360 h 864"/>
                <a:gd name="T26" fmla="*/ 446 w 744"/>
                <a:gd name="T27" fmla="*/ 329 h 864"/>
                <a:gd name="T28" fmla="*/ 402 w 744"/>
                <a:gd name="T29" fmla="*/ 388 h 864"/>
                <a:gd name="T30" fmla="*/ 451 w 744"/>
                <a:gd name="T31" fmla="*/ 412 h 864"/>
                <a:gd name="T32" fmla="*/ 520 w 744"/>
                <a:gd name="T33" fmla="*/ 459 h 864"/>
                <a:gd name="T34" fmla="*/ 576 w 744"/>
                <a:gd name="T35" fmla="*/ 450 h 864"/>
                <a:gd name="T36" fmla="*/ 665 w 744"/>
                <a:gd name="T37" fmla="*/ 488 h 864"/>
                <a:gd name="T38" fmla="*/ 743 w 744"/>
                <a:gd name="T39" fmla="*/ 536 h 864"/>
                <a:gd name="T40" fmla="*/ 710 w 744"/>
                <a:gd name="T41" fmla="*/ 644 h 864"/>
                <a:gd name="T42" fmla="*/ 666 w 744"/>
                <a:gd name="T43" fmla="*/ 691 h 864"/>
                <a:gd name="T44" fmla="*/ 624 w 744"/>
                <a:gd name="T45" fmla="*/ 738 h 864"/>
                <a:gd name="T46" fmla="*/ 586 w 744"/>
                <a:gd name="T47" fmla="*/ 781 h 864"/>
                <a:gd name="T48" fmla="*/ 569 w 744"/>
                <a:gd name="T49" fmla="*/ 815 h 864"/>
                <a:gd name="T50" fmla="*/ 538 w 744"/>
                <a:gd name="T51" fmla="*/ 849 h 864"/>
                <a:gd name="T52" fmla="*/ 529 w 744"/>
                <a:gd name="T53" fmla="*/ 802 h 864"/>
                <a:gd name="T54" fmla="*/ 552 w 744"/>
                <a:gd name="T55" fmla="*/ 705 h 864"/>
                <a:gd name="T56" fmla="*/ 550 w 744"/>
                <a:gd name="T57" fmla="*/ 613 h 864"/>
                <a:gd name="T58" fmla="*/ 501 w 744"/>
                <a:gd name="T59" fmla="*/ 550 h 864"/>
                <a:gd name="T60" fmla="*/ 510 w 744"/>
                <a:gd name="T61" fmla="*/ 498 h 864"/>
                <a:gd name="T62" fmla="*/ 467 w 744"/>
                <a:gd name="T63" fmla="*/ 443 h 864"/>
                <a:gd name="T64" fmla="*/ 421 w 744"/>
                <a:gd name="T65" fmla="*/ 415 h 864"/>
                <a:gd name="T66" fmla="*/ 349 w 744"/>
                <a:gd name="T67" fmla="*/ 374 h 864"/>
                <a:gd name="T68" fmla="*/ 308 w 744"/>
                <a:gd name="T69" fmla="*/ 332 h 864"/>
                <a:gd name="T70" fmla="*/ 308 w 744"/>
                <a:gd name="T71" fmla="*/ 349 h 864"/>
                <a:gd name="T72" fmla="*/ 266 w 744"/>
                <a:gd name="T73" fmla="*/ 296 h 864"/>
                <a:gd name="T74" fmla="*/ 240 w 744"/>
                <a:gd name="T75" fmla="*/ 202 h 864"/>
                <a:gd name="T76" fmla="*/ 224 w 744"/>
                <a:gd name="T77" fmla="*/ 177 h 864"/>
                <a:gd name="T78" fmla="*/ 183 w 744"/>
                <a:gd name="T79" fmla="*/ 132 h 864"/>
                <a:gd name="T80" fmla="*/ 113 w 744"/>
                <a:gd name="T81" fmla="*/ 109 h 864"/>
                <a:gd name="T82" fmla="*/ 78 w 744"/>
                <a:gd name="T83" fmla="*/ 127 h 864"/>
                <a:gd name="T84" fmla="*/ 43 w 744"/>
                <a:gd name="T85" fmla="*/ 150 h 864"/>
                <a:gd name="T86" fmla="*/ 18 w 744"/>
                <a:gd name="T87" fmla="*/ 116 h 864"/>
                <a:gd name="T88" fmla="*/ 7 w 744"/>
                <a:gd name="T89" fmla="*/ 74 h 864"/>
                <a:gd name="T90" fmla="*/ 21 w 744"/>
                <a:gd name="T91" fmla="*/ 48 h 864"/>
                <a:gd name="T92" fmla="*/ 71 w 744"/>
                <a:gd name="T93" fmla="*/ 17 h 864"/>
                <a:gd name="T94" fmla="*/ 192 w 744"/>
                <a:gd name="T95" fmla="*/ 29 h 864"/>
                <a:gd name="T96" fmla="*/ 249 w 744"/>
                <a:gd name="T97" fmla="*/ 32 h 864"/>
                <a:gd name="T98" fmla="*/ 339 w 744"/>
                <a:gd name="T99" fmla="*/ 56 h 864"/>
                <a:gd name="T100" fmla="*/ 404 w 744"/>
                <a:gd name="T101" fmla="*/ 41 h 864"/>
                <a:gd name="T102" fmla="*/ 422 w 744"/>
                <a:gd name="T103" fmla="*/ 10 h 864"/>
                <a:gd name="T104" fmla="*/ 456 w 744"/>
                <a:gd name="T105" fmla="*/ 39 h 864"/>
                <a:gd name="T106" fmla="*/ 244 w 744"/>
                <a:gd name="T107" fmla="*/ 66 h 864"/>
                <a:gd name="T108" fmla="*/ 314 w 744"/>
                <a:gd name="T109" fmla="*/ 102 h 864"/>
                <a:gd name="T110" fmla="*/ 303 w 744"/>
                <a:gd name="T111" fmla="*/ 101 h 864"/>
                <a:gd name="T112" fmla="*/ 401 w 744"/>
                <a:gd name="T113" fmla="*/ 189 h 864"/>
                <a:gd name="T114" fmla="*/ 433 w 744"/>
                <a:gd name="T115" fmla="*/ 223 h 864"/>
                <a:gd name="T116" fmla="*/ 461 w 744"/>
                <a:gd name="T117" fmla="*/ 205 h 864"/>
                <a:gd name="T118" fmla="*/ 456 w 744"/>
                <a:gd name="T119" fmla="*/ 257 h 864"/>
                <a:gd name="T120" fmla="*/ 505 w 744"/>
                <a:gd name="T121" fmla="*/ 240 h 864"/>
                <a:gd name="T122" fmla="*/ 491 w 744"/>
                <a:gd name="T123" fmla="*/ 255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4" h="864">
                  <a:moveTo>
                    <a:pt x="453" y="48"/>
                  </a:moveTo>
                  <a:cubicBezTo>
                    <a:pt x="453" y="50"/>
                    <a:pt x="457" y="45"/>
                    <a:pt x="456" y="52"/>
                  </a:cubicBezTo>
                  <a:cubicBezTo>
                    <a:pt x="460" y="52"/>
                    <a:pt x="460" y="52"/>
                    <a:pt x="460" y="52"/>
                  </a:cubicBezTo>
                  <a:cubicBezTo>
                    <a:pt x="462" y="51"/>
                    <a:pt x="463" y="48"/>
                    <a:pt x="463" y="45"/>
                  </a:cubicBezTo>
                  <a:cubicBezTo>
                    <a:pt x="464" y="44"/>
                    <a:pt x="466" y="43"/>
                    <a:pt x="465" y="41"/>
                  </a:cubicBezTo>
                  <a:cubicBezTo>
                    <a:pt x="470" y="42"/>
                    <a:pt x="467" y="36"/>
                    <a:pt x="471" y="38"/>
                  </a:cubicBezTo>
                  <a:cubicBezTo>
                    <a:pt x="471" y="28"/>
                    <a:pt x="471" y="28"/>
                    <a:pt x="471" y="28"/>
                  </a:cubicBezTo>
                  <a:cubicBezTo>
                    <a:pt x="476" y="27"/>
                    <a:pt x="478" y="26"/>
                    <a:pt x="482" y="28"/>
                  </a:cubicBezTo>
                  <a:cubicBezTo>
                    <a:pt x="484" y="28"/>
                    <a:pt x="483" y="31"/>
                    <a:pt x="484" y="32"/>
                  </a:cubicBezTo>
                  <a:cubicBezTo>
                    <a:pt x="484" y="32"/>
                    <a:pt x="486" y="32"/>
                    <a:pt x="486" y="32"/>
                  </a:cubicBezTo>
                  <a:cubicBezTo>
                    <a:pt x="488" y="33"/>
                    <a:pt x="489" y="35"/>
                    <a:pt x="491" y="35"/>
                  </a:cubicBezTo>
                  <a:cubicBezTo>
                    <a:pt x="491" y="39"/>
                    <a:pt x="489" y="41"/>
                    <a:pt x="486" y="42"/>
                  </a:cubicBezTo>
                  <a:cubicBezTo>
                    <a:pt x="489" y="44"/>
                    <a:pt x="488" y="49"/>
                    <a:pt x="492" y="50"/>
                  </a:cubicBezTo>
                  <a:cubicBezTo>
                    <a:pt x="491" y="54"/>
                    <a:pt x="487" y="54"/>
                    <a:pt x="486" y="57"/>
                  </a:cubicBezTo>
                  <a:cubicBezTo>
                    <a:pt x="484" y="57"/>
                    <a:pt x="483" y="60"/>
                    <a:pt x="482" y="57"/>
                  </a:cubicBezTo>
                  <a:cubicBezTo>
                    <a:pt x="480" y="59"/>
                    <a:pt x="480" y="62"/>
                    <a:pt x="478" y="64"/>
                  </a:cubicBezTo>
                  <a:cubicBezTo>
                    <a:pt x="476" y="63"/>
                    <a:pt x="479" y="60"/>
                    <a:pt x="472" y="62"/>
                  </a:cubicBezTo>
                  <a:cubicBezTo>
                    <a:pt x="472" y="60"/>
                    <a:pt x="474" y="60"/>
                    <a:pt x="475" y="60"/>
                  </a:cubicBezTo>
                  <a:cubicBezTo>
                    <a:pt x="472" y="56"/>
                    <a:pt x="467" y="61"/>
                    <a:pt x="463" y="60"/>
                  </a:cubicBezTo>
                  <a:cubicBezTo>
                    <a:pt x="464" y="65"/>
                    <a:pt x="463" y="63"/>
                    <a:pt x="463" y="69"/>
                  </a:cubicBezTo>
                  <a:cubicBezTo>
                    <a:pt x="461" y="69"/>
                    <a:pt x="462" y="67"/>
                    <a:pt x="461" y="66"/>
                  </a:cubicBezTo>
                  <a:cubicBezTo>
                    <a:pt x="458" y="66"/>
                    <a:pt x="459" y="71"/>
                    <a:pt x="454" y="70"/>
                  </a:cubicBezTo>
                  <a:cubicBezTo>
                    <a:pt x="455" y="72"/>
                    <a:pt x="457" y="71"/>
                    <a:pt x="457" y="73"/>
                  </a:cubicBezTo>
                  <a:cubicBezTo>
                    <a:pt x="457" y="75"/>
                    <a:pt x="455" y="76"/>
                    <a:pt x="456" y="78"/>
                  </a:cubicBezTo>
                  <a:cubicBezTo>
                    <a:pt x="452" y="75"/>
                    <a:pt x="448" y="84"/>
                    <a:pt x="447" y="83"/>
                  </a:cubicBezTo>
                  <a:cubicBezTo>
                    <a:pt x="446" y="82"/>
                    <a:pt x="445" y="81"/>
                    <a:pt x="444" y="85"/>
                  </a:cubicBezTo>
                  <a:cubicBezTo>
                    <a:pt x="439" y="85"/>
                    <a:pt x="439" y="85"/>
                    <a:pt x="439" y="85"/>
                  </a:cubicBezTo>
                  <a:cubicBezTo>
                    <a:pt x="437" y="86"/>
                    <a:pt x="438" y="89"/>
                    <a:pt x="437" y="91"/>
                  </a:cubicBezTo>
                  <a:cubicBezTo>
                    <a:pt x="436" y="89"/>
                    <a:pt x="435" y="90"/>
                    <a:pt x="435" y="92"/>
                  </a:cubicBezTo>
                  <a:cubicBezTo>
                    <a:pt x="432" y="90"/>
                    <a:pt x="431" y="92"/>
                    <a:pt x="428" y="92"/>
                  </a:cubicBezTo>
                  <a:cubicBezTo>
                    <a:pt x="429" y="94"/>
                    <a:pt x="429" y="96"/>
                    <a:pt x="429" y="98"/>
                  </a:cubicBezTo>
                  <a:cubicBezTo>
                    <a:pt x="426" y="95"/>
                    <a:pt x="427" y="99"/>
                    <a:pt x="425" y="102"/>
                  </a:cubicBezTo>
                  <a:cubicBezTo>
                    <a:pt x="423" y="105"/>
                    <a:pt x="419" y="108"/>
                    <a:pt x="419" y="115"/>
                  </a:cubicBezTo>
                  <a:cubicBezTo>
                    <a:pt x="416" y="117"/>
                    <a:pt x="415" y="121"/>
                    <a:pt x="412" y="123"/>
                  </a:cubicBezTo>
                  <a:cubicBezTo>
                    <a:pt x="412" y="126"/>
                    <a:pt x="414" y="123"/>
                    <a:pt x="414" y="123"/>
                  </a:cubicBezTo>
                  <a:cubicBezTo>
                    <a:pt x="415" y="123"/>
                    <a:pt x="414" y="124"/>
                    <a:pt x="415" y="125"/>
                  </a:cubicBezTo>
                  <a:cubicBezTo>
                    <a:pt x="416" y="125"/>
                    <a:pt x="417" y="127"/>
                    <a:pt x="418" y="127"/>
                  </a:cubicBezTo>
                  <a:cubicBezTo>
                    <a:pt x="419" y="128"/>
                    <a:pt x="420" y="125"/>
                    <a:pt x="423" y="127"/>
                  </a:cubicBezTo>
                  <a:cubicBezTo>
                    <a:pt x="424" y="128"/>
                    <a:pt x="425" y="129"/>
                    <a:pt x="426" y="129"/>
                  </a:cubicBezTo>
                  <a:cubicBezTo>
                    <a:pt x="426" y="135"/>
                    <a:pt x="426" y="135"/>
                    <a:pt x="426" y="135"/>
                  </a:cubicBezTo>
                  <a:cubicBezTo>
                    <a:pt x="427" y="136"/>
                    <a:pt x="429" y="135"/>
                    <a:pt x="429" y="137"/>
                  </a:cubicBezTo>
                  <a:cubicBezTo>
                    <a:pt x="430" y="139"/>
                    <a:pt x="432" y="139"/>
                    <a:pt x="432" y="142"/>
                  </a:cubicBezTo>
                  <a:cubicBezTo>
                    <a:pt x="439" y="141"/>
                    <a:pt x="444" y="143"/>
                    <a:pt x="449" y="142"/>
                  </a:cubicBezTo>
                  <a:cubicBezTo>
                    <a:pt x="449" y="146"/>
                    <a:pt x="455" y="145"/>
                    <a:pt x="458" y="149"/>
                  </a:cubicBezTo>
                  <a:cubicBezTo>
                    <a:pt x="459" y="149"/>
                    <a:pt x="460" y="148"/>
                    <a:pt x="460" y="150"/>
                  </a:cubicBezTo>
                  <a:cubicBezTo>
                    <a:pt x="460" y="152"/>
                    <a:pt x="461" y="150"/>
                    <a:pt x="461" y="150"/>
                  </a:cubicBezTo>
                  <a:cubicBezTo>
                    <a:pt x="463" y="150"/>
                    <a:pt x="463" y="152"/>
                    <a:pt x="464" y="153"/>
                  </a:cubicBezTo>
                  <a:cubicBezTo>
                    <a:pt x="466" y="154"/>
                    <a:pt x="469" y="152"/>
                    <a:pt x="468" y="156"/>
                  </a:cubicBezTo>
                  <a:cubicBezTo>
                    <a:pt x="476" y="155"/>
                    <a:pt x="480" y="158"/>
                    <a:pt x="486" y="158"/>
                  </a:cubicBezTo>
                  <a:cubicBezTo>
                    <a:pt x="487" y="163"/>
                    <a:pt x="485" y="167"/>
                    <a:pt x="488" y="170"/>
                  </a:cubicBezTo>
                  <a:cubicBezTo>
                    <a:pt x="488" y="169"/>
                    <a:pt x="489" y="172"/>
                    <a:pt x="489" y="171"/>
                  </a:cubicBezTo>
                  <a:cubicBezTo>
                    <a:pt x="490" y="172"/>
                    <a:pt x="488" y="174"/>
                    <a:pt x="488" y="174"/>
                  </a:cubicBezTo>
                  <a:cubicBezTo>
                    <a:pt x="489" y="175"/>
                    <a:pt x="490" y="174"/>
                    <a:pt x="491" y="175"/>
                  </a:cubicBezTo>
                  <a:cubicBezTo>
                    <a:pt x="491" y="176"/>
                    <a:pt x="488" y="179"/>
                    <a:pt x="492" y="178"/>
                  </a:cubicBezTo>
                  <a:cubicBezTo>
                    <a:pt x="491" y="179"/>
                    <a:pt x="491" y="180"/>
                    <a:pt x="491" y="182"/>
                  </a:cubicBezTo>
                  <a:cubicBezTo>
                    <a:pt x="491" y="184"/>
                    <a:pt x="492" y="183"/>
                    <a:pt x="492" y="182"/>
                  </a:cubicBezTo>
                  <a:cubicBezTo>
                    <a:pt x="494" y="182"/>
                    <a:pt x="493" y="184"/>
                    <a:pt x="493" y="185"/>
                  </a:cubicBezTo>
                  <a:cubicBezTo>
                    <a:pt x="494" y="185"/>
                    <a:pt x="496" y="185"/>
                    <a:pt x="496" y="185"/>
                  </a:cubicBezTo>
                  <a:cubicBezTo>
                    <a:pt x="498" y="187"/>
                    <a:pt x="503" y="187"/>
                    <a:pt x="508" y="185"/>
                  </a:cubicBezTo>
                  <a:cubicBezTo>
                    <a:pt x="509" y="179"/>
                    <a:pt x="509" y="177"/>
                    <a:pt x="508" y="171"/>
                  </a:cubicBezTo>
                  <a:cubicBezTo>
                    <a:pt x="508" y="169"/>
                    <a:pt x="505" y="170"/>
                    <a:pt x="505" y="170"/>
                  </a:cubicBezTo>
                  <a:cubicBezTo>
                    <a:pt x="503" y="167"/>
                    <a:pt x="507" y="162"/>
                    <a:pt x="502" y="164"/>
                  </a:cubicBezTo>
                  <a:cubicBezTo>
                    <a:pt x="503" y="163"/>
                    <a:pt x="505" y="163"/>
                    <a:pt x="505" y="160"/>
                  </a:cubicBezTo>
                  <a:cubicBezTo>
                    <a:pt x="511" y="161"/>
                    <a:pt x="510" y="157"/>
                    <a:pt x="515" y="157"/>
                  </a:cubicBezTo>
                  <a:cubicBezTo>
                    <a:pt x="517" y="157"/>
                    <a:pt x="515" y="154"/>
                    <a:pt x="516" y="153"/>
                  </a:cubicBezTo>
                  <a:cubicBezTo>
                    <a:pt x="516" y="153"/>
                    <a:pt x="520" y="155"/>
                    <a:pt x="520" y="153"/>
                  </a:cubicBezTo>
                  <a:cubicBezTo>
                    <a:pt x="517" y="147"/>
                    <a:pt x="522" y="141"/>
                    <a:pt x="519" y="137"/>
                  </a:cubicBezTo>
                  <a:cubicBezTo>
                    <a:pt x="519" y="135"/>
                    <a:pt x="517" y="137"/>
                    <a:pt x="517" y="137"/>
                  </a:cubicBezTo>
                  <a:cubicBezTo>
                    <a:pt x="515" y="136"/>
                    <a:pt x="518" y="132"/>
                    <a:pt x="513" y="133"/>
                  </a:cubicBezTo>
                  <a:cubicBezTo>
                    <a:pt x="513" y="131"/>
                    <a:pt x="511" y="130"/>
                    <a:pt x="512" y="127"/>
                  </a:cubicBezTo>
                  <a:cubicBezTo>
                    <a:pt x="511" y="124"/>
                    <a:pt x="513" y="123"/>
                    <a:pt x="516" y="123"/>
                  </a:cubicBezTo>
                  <a:cubicBezTo>
                    <a:pt x="513" y="122"/>
                    <a:pt x="518" y="114"/>
                    <a:pt x="512" y="113"/>
                  </a:cubicBezTo>
                  <a:cubicBezTo>
                    <a:pt x="513" y="112"/>
                    <a:pt x="513" y="111"/>
                    <a:pt x="513" y="109"/>
                  </a:cubicBezTo>
                  <a:cubicBezTo>
                    <a:pt x="513" y="110"/>
                    <a:pt x="512" y="109"/>
                    <a:pt x="512" y="108"/>
                  </a:cubicBezTo>
                  <a:cubicBezTo>
                    <a:pt x="512" y="108"/>
                    <a:pt x="513" y="108"/>
                    <a:pt x="513" y="106"/>
                  </a:cubicBezTo>
                  <a:cubicBezTo>
                    <a:pt x="513" y="105"/>
                    <a:pt x="512" y="105"/>
                    <a:pt x="512" y="104"/>
                  </a:cubicBezTo>
                  <a:cubicBezTo>
                    <a:pt x="512" y="102"/>
                    <a:pt x="515" y="99"/>
                    <a:pt x="512" y="98"/>
                  </a:cubicBezTo>
                  <a:cubicBezTo>
                    <a:pt x="512" y="96"/>
                    <a:pt x="523" y="95"/>
                    <a:pt x="522" y="99"/>
                  </a:cubicBezTo>
                  <a:cubicBezTo>
                    <a:pt x="527" y="99"/>
                    <a:pt x="535" y="101"/>
                    <a:pt x="537" y="97"/>
                  </a:cubicBezTo>
                  <a:cubicBezTo>
                    <a:pt x="540" y="101"/>
                    <a:pt x="547" y="100"/>
                    <a:pt x="547" y="108"/>
                  </a:cubicBezTo>
                  <a:cubicBezTo>
                    <a:pt x="558" y="108"/>
                    <a:pt x="558" y="108"/>
                    <a:pt x="558" y="108"/>
                  </a:cubicBezTo>
                  <a:cubicBezTo>
                    <a:pt x="558" y="110"/>
                    <a:pt x="559" y="110"/>
                    <a:pt x="561" y="111"/>
                  </a:cubicBezTo>
                  <a:cubicBezTo>
                    <a:pt x="561" y="113"/>
                    <a:pt x="560" y="116"/>
                    <a:pt x="561" y="119"/>
                  </a:cubicBezTo>
                  <a:cubicBezTo>
                    <a:pt x="561" y="122"/>
                    <a:pt x="565" y="125"/>
                    <a:pt x="562" y="126"/>
                  </a:cubicBezTo>
                  <a:cubicBezTo>
                    <a:pt x="562" y="128"/>
                    <a:pt x="565" y="127"/>
                    <a:pt x="566" y="127"/>
                  </a:cubicBezTo>
                  <a:cubicBezTo>
                    <a:pt x="566" y="132"/>
                    <a:pt x="572" y="129"/>
                    <a:pt x="568" y="133"/>
                  </a:cubicBezTo>
                  <a:cubicBezTo>
                    <a:pt x="574" y="134"/>
                    <a:pt x="575" y="131"/>
                    <a:pt x="580" y="132"/>
                  </a:cubicBezTo>
                  <a:cubicBezTo>
                    <a:pt x="581" y="130"/>
                    <a:pt x="580" y="129"/>
                    <a:pt x="579" y="129"/>
                  </a:cubicBezTo>
                  <a:cubicBezTo>
                    <a:pt x="580" y="126"/>
                    <a:pt x="581" y="126"/>
                    <a:pt x="583" y="127"/>
                  </a:cubicBezTo>
                  <a:cubicBezTo>
                    <a:pt x="582" y="123"/>
                    <a:pt x="586" y="123"/>
                    <a:pt x="588" y="122"/>
                  </a:cubicBezTo>
                  <a:cubicBezTo>
                    <a:pt x="588" y="121"/>
                    <a:pt x="586" y="121"/>
                    <a:pt x="586" y="120"/>
                  </a:cubicBezTo>
                  <a:cubicBezTo>
                    <a:pt x="586" y="119"/>
                    <a:pt x="589" y="118"/>
                    <a:pt x="592" y="118"/>
                  </a:cubicBezTo>
                  <a:cubicBezTo>
                    <a:pt x="589" y="121"/>
                    <a:pt x="591" y="121"/>
                    <a:pt x="595" y="125"/>
                  </a:cubicBezTo>
                  <a:cubicBezTo>
                    <a:pt x="596" y="127"/>
                    <a:pt x="598" y="130"/>
                    <a:pt x="603" y="130"/>
                  </a:cubicBezTo>
                  <a:cubicBezTo>
                    <a:pt x="603" y="132"/>
                    <a:pt x="600" y="131"/>
                    <a:pt x="600" y="133"/>
                  </a:cubicBezTo>
                  <a:cubicBezTo>
                    <a:pt x="601" y="135"/>
                    <a:pt x="603" y="135"/>
                    <a:pt x="603" y="137"/>
                  </a:cubicBezTo>
                  <a:cubicBezTo>
                    <a:pt x="605" y="138"/>
                    <a:pt x="604" y="135"/>
                    <a:pt x="604" y="135"/>
                  </a:cubicBezTo>
                  <a:cubicBezTo>
                    <a:pt x="608" y="133"/>
                    <a:pt x="603" y="140"/>
                    <a:pt x="609" y="139"/>
                  </a:cubicBezTo>
                  <a:cubicBezTo>
                    <a:pt x="606" y="142"/>
                    <a:pt x="610" y="144"/>
                    <a:pt x="606" y="147"/>
                  </a:cubicBezTo>
                  <a:cubicBezTo>
                    <a:pt x="606" y="150"/>
                    <a:pt x="610" y="149"/>
                    <a:pt x="611" y="150"/>
                  </a:cubicBezTo>
                  <a:cubicBezTo>
                    <a:pt x="612" y="150"/>
                    <a:pt x="609" y="152"/>
                    <a:pt x="610" y="153"/>
                  </a:cubicBezTo>
                  <a:cubicBezTo>
                    <a:pt x="611" y="153"/>
                    <a:pt x="613" y="154"/>
                    <a:pt x="614" y="154"/>
                  </a:cubicBezTo>
                  <a:cubicBezTo>
                    <a:pt x="615" y="155"/>
                    <a:pt x="616" y="156"/>
                    <a:pt x="617" y="157"/>
                  </a:cubicBezTo>
                  <a:cubicBezTo>
                    <a:pt x="619" y="158"/>
                    <a:pt x="622" y="159"/>
                    <a:pt x="624" y="161"/>
                  </a:cubicBezTo>
                  <a:cubicBezTo>
                    <a:pt x="626" y="162"/>
                    <a:pt x="627" y="156"/>
                    <a:pt x="628" y="160"/>
                  </a:cubicBezTo>
                  <a:cubicBezTo>
                    <a:pt x="628" y="164"/>
                    <a:pt x="625" y="164"/>
                    <a:pt x="621" y="164"/>
                  </a:cubicBezTo>
                  <a:cubicBezTo>
                    <a:pt x="624" y="167"/>
                    <a:pt x="628" y="168"/>
                    <a:pt x="632" y="168"/>
                  </a:cubicBezTo>
                  <a:cubicBezTo>
                    <a:pt x="632" y="171"/>
                    <a:pt x="633" y="171"/>
                    <a:pt x="635" y="171"/>
                  </a:cubicBezTo>
                  <a:cubicBezTo>
                    <a:pt x="635" y="174"/>
                    <a:pt x="635" y="175"/>
                    <a:pt x="638" y="175"/>
                  </a:cubicBezTo>
                  <a:cubicBezTo>
                    <a:pt x="637" y="177"/>
                    <a:pt x="636" y="179"/>
                    <a:pt x="637" y="182"/>
                  </a:cubicBezTo>
                  <a:cubicBezTo>
                    <a:pt x="634" y="183"/>
                    <a:pt x="631" y="183"/>
                    <a:pt x="628" y="185"/>
                  </a:cubicBezTo>
                  <a:cubicBezTo>
                    <a:pt x="627" y="186"/>
                    <a:pt x="628" y="186"/>
                    <a:pt x="627" y="186"/>
                  </a:cubicBezTo>
                  <a:cubicBezTo>
                    <a:pt x="625" y="186"/>
                    <a:pt x="624" y="186"/>
                    <a:pt x="624" y="188"/>
                  </a:cubicBezTo>
                  <a:cubicBezTo>
                    <a:pt x="624" y="190"/>
                    <a:pt x="621" y="188"/>
                    <a:pt x="621" y="188"/>
                  </a:cubicBezTo>
                  <a:cubicBezTo>
                    <a:pt x="621" y="188"/>
                    <a:pt x="619" y="190"/>
                    <a:pt x="618" y="191"/>
                  </a:cubicBezTo>
                  <a:cubicBezTo>
                    <a:pt x="618" y="191"/>
                    <a:pt x="618" y="194"/>
                    <a:pt x="617" y="195"/>
                  </a:cubicBezTo>
                  <a:cubicBezTo>
                    <a:pt x="616" y="196"/>
                    <a:pt x="611" y="195"/>
                    <a:pt x="614" y="196"/>
                  </a:cubicBezTo>
                  <a:cubicBezTo>
                    <a:pt x="613" y="199"/>
                    <a:pt x="608" y="198"/>
                    <a:pt x="606" y="198"/>
                  </a:cubicBezTo>
                  <a:cubicBezTo>
                    <a:pt x="603" y="198"/>
                    <a:pt x="600" y="198"/>
                    <a:pt x="597" y="198"/>
                  </a:cubicBezTo>
                  <a:cubicBezTo>
                    <a:pt x="595" y="198"/>
                    <a:pt x="595" y="197"/>
                    <a:pt x="593" y="196"/>
                  </a:cubicBezTo>
                  <a:cubicBezTo>
                    <a:pt x="587" y="195"/>
                    <a:pt x="581" y="197"/>
                    <a:pt x="575" y="198"/>
                  </a:cubicBezTo>
                  <a:cubicBezTo>
                    <a:pt x="570" y="200"/>
                    <a:pt x="568" y="205"/>
                    <a:pt x="562" y="206"/>
                  </a:cubicBezTo>
                  <a:cubicBezTo>
                    <a:pt x="565" y="209"/>
                    <a:pt x="560" y="210"/>
                    <a:pt x="558" y="212"/>
                  </a:cubicBezTo>
                  <a:cubicBezTo>
                    <a:pt x="559" y="213"/>
                    <a:pt x="560" y="214"/>
                    <a:pt x="559" y="216"/>
                  </a:cubicBezTo>
                  <a:cubicBezTo>
                    <a:pt x="562" y="215"/>
                    <a:pt x="562" y="212"/>
                    <a:pt x="564" y="210"/>
                  </a:cubicBezTo>
                  <a:cubicBezTo>
                    <a:pt x="565" y="209"/>
                    <a:pt x="569" y="210"/>
                    <a:pt x="569" y="207"/>
                  </a:cubicBezTo>
                  <a:cubicBezTo>
                    <a:pt x="570" y="203"/>
                    <a:pt x="572" y="211"/>
                    <a:pt x="572" y="205"/>
                  </a:cubicBezTo>
                  <a:cubicBezTo>
                    <a:pt x="574" y="204"/>
                    <a:pt x="575" y="206"/>
                    <a:pt x="575" y="206"/>
                  </a:cubicBezTo>
                  <a:cubicBezTo>
                    <a:pt x="576" y="206"/>
                    <a:pt x="576" y="203"/>
                    <a:pt x="576" y="203"/>
                  </a:cubicBezTo>
                  <a:cubicBezTo>
                    <a:pt x="579" y="203"/>
                    <a:pt x="582" y="204"/>
                    <a:pt x="586" y="203"/>
                  </a:cubicBezTo>
                  <a:cubicBezTo>
                    <a:pt x="586" y="205"/>
                    <a:pt x="588" y="204"/>
                    <a:pt x="588" y="203"/>
                  </a:cubicBezTo>
                  <a:cubicBezTo>
                    <a:pt x="590" y="203"/>
                    <a:pt x="590" y="211"/>
                    <a:pt x="586" y="209"/>
                  </a:cubicBezTo>
                  <a:cubicBezTo>
                    <a:pt x="589" y="212"/>
                    <a:pt x="584" y="213"/>
                    <a:pt x="585" y="219"/>
                  </a:cubicBezTo>
                  <a:cubicBezTo>
                    <a:pt x="585" y="220"/>
                    <a:pt x="586" y="221"/>
                    <a:pt x="586" y="223"/>
                  </a:cubicBezTo>
                  <a:cubicBezTo>
                    <a:pt x="587" y="222"/>
                    <a:pt x="589" y="221"/>
                    <a:pt x="589" y="223"/>
                  </a:cubicBezTo>
                  <a:cubicBezTo>
                    <a:pt x="589" y="225"/>
                    <a:pt x="591" y="224"/>
                    <a:pt x="592" y="224"/>
                  </a:cubicBezTo>
                  <a:cubicBezTo>
                    <a:pt x="592" y="225"/>
                    <a:pt x="594" y="227"/>
                    <a:pt x="595" y="227"/>
                  </a:cubicBezTo>
                  <a:cubicBezTo>
                    <a:pt x="595" y="227"/>
                    <a:pt x="596" y="227"/>
                    <a:pt x="597" y="227"/>
                  </a:cubicBezTo>
                  <a:cubicBezTo>
                    <a:pt x="598" y="227"/>
                    <a:pt x="599" y="228"/>
                    <a:pt x="599" y="228"/>
                  </a:cubicBezTo>
                  <a:cubicBezTo>
                    <a:pt x="601" y="229"/>
                    <a:pt x="603" y="225"/>
                    <a:pt x="604" y="228"/>
                  </a:cubicBezTo>
                  <a:cubicBezTo>
                    <a:pt x="606" y="229"/>
                    <a:pt x="605" y="226"/>
                    <a:pt x="606" y="226"/>
                  </a:cubicBezTo>
                  <a:cubicBezTo>
                    <a:pt x="606" y="225"/>
                    <a:pt x="608" y="226"/>
                    <a:pt x="609" y="226"/>
                  </a:cubicBezTo>
                  <a:cubicBezTo>
                    <a:pt x="609" y="225"/>
                    <a:pt x="608" y="223"/>
                    <a:pt x="609" y="221"/>
                  </a:cubicBezTo>
                  <a:cubicBezTo>
                    <a:pt x="611" y="221"/>
                    <a:pt x="611" y="223"/>
                    <a:pt x="611" y="224"/>
                  </a:cubicBezTo>
                  <a:cubicBezTo>
                    <a:pt x="612" y="226"/>
                    <a:pt x="616" y="225"/>
                    <a:pt x="614" y="230"/>
                  </a:cubicBezTo>
                  <a:cubicBezTo>
                    <a:pt x="612" y="231"/>
                    <a:pt x="612" y="228"/>
                    <a:pt x="610" y="228"/>
                  </a:cubicBezTo>
                  <a:cubicBezTo>
                    <a:pt x="608" y="229"/>
                    <a:pt x="608" y="232"/>
                    <a:pt x="606" y="233"/>
                  </a:cubicBezTo>
                  <a:cubicBezTo>
                    <a:pt x="605" y="233"/>
                    <a:pt x="603" y="232"/>
                    <a:pt x="602" y="233"/>
                  </a:cubicBezTo>
                  <a:cubicBezTo>
                    <a:pt x="599" y="233"/>
                    <a:pt x="600" y="236"/>
                    <a:pt x="595" y="236"/>
                  </a:cubicBezTo>
                  <a:cubicBezTo>
                    <a:pt x="592" y="235"/>
                    <a:pt x="593" y="239"/>
                    <a:pt x="592" y="240"/>
                  </a:cubicBezTo>
                  <a:cubicBezTo>
                    <a:pt x="591" y="240"/>
                    <a:pt x="590" y="239"/>
                    <a:pt x="590" y="238"/>
                  </a:cubicBezTo>
                  <a:cubicBezTo>
                    <a:pt x="588" y="240"/>
                    <a:pt x="588" y="243"/>
                    <a:pt x="583" y="243"/>
                  </a:cubicBezTo>
                  <a:cubicBezTo>
                    <a:pt x="586" y="240"/>
                    <a:pt x="583" y="241"/>
                    <a:pt x="583" y="237"/>
                  </a:cubicBezTo>
                  <a:cubicBezTo>
                    <a:pt x="586" y="236"/>
                    <a:pt x="587" y="232"/>
                    <a:pt x="590" y="236"/>
                  </a:cubicBezTo>
                  <a:cubicBezTo>
                    <a:pt x="592" y="231"/>
                    <a:pt x="588" y="231"/>
                    <a:pt x="586" y="230"/>
                  </a:cubicBezTo>
                  <a:cubicBezTo>
                    <a:pt x="583" y="229"/>
                    <a:pt x="581" y="234"/>
                    <a:pt x="578" y="234"/>
                  </a:cubicBezTo>
                  <a:cubicBezTo>
                    <a:pt x="578" y="234"/>
                    <a:pt x="574" y="235"/>
                    <a:pt x="573" y="236"/>
                  </a:cubicBezTo>
                  <a:cubicBezTo>
                    <a:pt x="572" y="236"/>
                    <a:pt x="572" y="237"/>
                    <a:pt x="572" y="238"/>
                  </a:cubicBezTo>
                  <a:cubicBezTo>
                    <a:pt x="564" y="237"/>
                    <a:pt x="565" y="242"/>
                    <a:pt x="558" y="240"/>
                  </a:cubicBezTo>
                  <a:cubicBezTo>
                    <a:pt x="561" y="242"/>
                    <a:pt x="562" y="243"/>
                    <a:pt x="555" y="243"/>
                  </a:cubicBezTo>
                  <a:cubicBezTo>
                    <a:pt x="552" y="245"/>
                    <a:pt x="551" y="252"/>
                    <a:pt x="555" y="254"/>
                  </a:cubicBezTo>
                  <a:cubicBezTo>
                    <a:pt x="555" y="257"/>
                    <a:pt x="551" y="256"/>
                    <a:pt x="552" y="259"/>
                  </a:cubicBezTo>
                  <a:cubicBezTo>
                    <a:pt x="551" y="260"/>
                    <a:pt x="549" y="259"/>
                    <a:pt x="548" y="259"/>
                  </a:cubicBezTo>
                  <a:cubicBezTo>
                    <a:pt x="547" y="260"/>
                    <a:pt x="547" y="262"/>
                    <a:pt x="545" y="262"/>
                  </a:cubicBezTo>
                  <a:cubicBezTo>
                    <a:pt x="543" y="264"/>
                    <a:pt x="539" y="262"/>
                    <a:pt x="537" y="265"/>
                  </a:cubicBezTo>
                  <a:cubicBezTo>
                    <a:pt x="536" y="266"/>
                    <a:pt x="535" y="267"/>
                    <a:pt x="534" y="268"/>
                  </a:cubicBezTo>
                  <a:cubicBezTo>
                    <a:pt x="533" y="270"/>
                    <a:pt x="532" y="272"/>
                    <a:pt x="530" y="275"/>
                  </a:cubicBezTo>
                  <a:cubicBezTo>
                    <a:pt x="529" y="276"/>
                    <a:pt x="526" y="277"/>
                    <a:pt x="527" y="282"/>
                  </a:cubicBezTo>
                  <a:cubicBezTo>
                    <a:pt x="524" y="281"/>
                    <a:pt x="524" y="278"/>
                    <a:pt x="522" y="278"/>
                  </a:cubicBezTo>
                  <a:cubicBezTo>
                    <a:pt x="520" y="278"/>
                    <a:pt x="521" y="280"/>
                    <a:pt x="519" y="280"/>
                  </a:cubicBezTo>
                  <a:cubicBezTo>
                    <a:pt x="524" y="286"/>
                    <a:pt x="524" y="291"/>
                    <a:pt x="524" y="299"/>
                  </a:cubicBezTo>
                  <a:cubicBezTo>
                    <a:pt x="521" y="297"/>
                    <a:pt x="522" y="301"/>
                    <a:pt x="522" y="301"/>
                  </a:cubicBezTo>
                  <a:cubicBezTo>
                    <a:pt x="521" y="302"/>
                    <a:pt x="519" y="301"/>
                    <a:pt x="519" y="301"/>
                  </a:cubicBezTo>
                  <a:cubicBezTo>
                    <a:pt x="518" y="303"/>
                    <a:pt x="517" y="303"/>
                    <a:pt x="516" y="304"/>
                  </a:cubicBezTo>
                  <a:cubicBezTo>
                    <a:pt x="514" y="305"/>
                    <a:pt x="513" y="308"/>
                    <a:pt x="512" y="308"/>
                  </a:cubicBezTo>
                  <a:cubicBezTo>
                    <a:pt x="510" y="310"/>
                    <a:pt x="507" y="308"/>
                    <a:pt x="506" y="310"/>
                  </a:cubicBezTo>
                  <a:cubicBezTo>
                    <a:pt x="503" y="311"/>
                    <a:pt x="502" y="314"/>
                    <a:pt x="501" y="317"/>
                  </a:cubicBezTo>
                  <a:cubicBezTo>
                    <a:pt x="497" y="317"/>
                    <a:pt x="497" y="321"/>
                    <a:pt x="493" y="321"/>
                  </a:cubicBezTo>
                  <a:cubicBezTo>
                    <a:pt x="495" y="326"/>
                    <a:pt x="490" y="336"/>
                    <a:pt x="496" y="337"/>
                  </a:cubicBezTo>
                  <a:cubicBezTo>
                    <a:pt x="493" y="342"/>
                    <a:pt x="499" y="342"/>
                    <a:pt x="498" y="349"/>
                  </a:cubicBezTo>
                  <a:cubicBezTo>
                    <a:pt x="498" y="351"/>
                    <a:pt x="499" y="350"/>
                    <a:pt x="501" y="351"/>
                  </a:cubicBezTo>
                  <a:cubicBezTo>
                    <a:pt x="499" y="355"/>
                    <a:pt x="501" y="355"/>
                    <a:pt x="501" y="360"/>
                  </a:cubicBezTo>
                  <a:cubicBezTo>
                    <a:pt x="498" y="361"/>
                    <a:pt x="496" y="361"/>
                    <a:pt x="495" y="363"/>
                  </a:cubicBezTo>
                  <a:cubicBezTo>
                    <a:pt x="493" y="363"/>
                    <a:pt x="494" y="360"/>
                    <a:pt x="493" y="359"/>
                  </a:cubicBezTo>
                  <a:cubicBezTo>
                    <a:pt x="493" y="358"/>
                    <a:pt x="491" y="359"/>
                    <a:pt x="489" y="358"/>
                  </a:cubicBezTo>
                  <a:cubicBezTo>
                    <a:pt x="488" y="357"/>
                    <a:pt x="489" y="354"/>
                    <a:pt x="486" y="355"/>
                  </a:cubicBezTo>
                  <a:cubicBezTo>
                    <a:pt x="487" y="351"/>
                    <a:pt x="489" y="348"/>
                    <a:pt x="484" y="348"/>
                  </a:cubicBezTo>
                  <a:cubicBezTo>
                    <a:pt x="486" y="341"/>
                    <a:pt x="483" y="341"/>
                    <a:pt x="482" y="335"/>
                  </a:cubicBezTo>
                  <a:cubicBezTo>
                    <a:pt x="481" y="335"/>
                    <a:pt x="481" y="337"/>
                    <a:pt x="479" y="337"/>
                  </a:cubicBezTo>
                  <a:cubicBezTo>
                    <a:pt x="479" y="334"/>
                    <a:pt x="479" y="334"/>
                    <a:pt x="479" y="334"/>
                  </a:cubicBezTo>
                  <a:cubicBezTo>
                    <a:pt x="477" y="334"/>
                    <a:pt x="470" y="336"/>
                    <a:pt x="468" y="334"/>
                  </a:cubicBezTo>
                  <a:cubicBezTo>
                    <a:pt x="467" y="333"/>
                    <a:pt x="467" y="331"/>
                    <a:pt x="465" y="331"/>
                  </a:cubicBezTo>
                  <a:cubicBezTo>
                    <a:pt x="464" y="331"/>
                    <a:pt x="462" y="333"/>
                    <a:pt x="460" y="332"/>
                  </a:cubicBezTo>
                  <a:cubicBezTo>
                    <a:pt x="460" y="332"/>
                    <a:pt x="465" y="327"/>
                    <a:pt x="460" y="329"/>
                  </a:cubicBezTo>
                  <a:cubicBezTo>
                    <a:pt x="459" y="330"/>
                    <a:pt x="460" y="331"/>
                    <a:pt x="458" y="331"/>
                  </a:cubicBezTo>
                  <a:cubicBezTo>
                    <a:pt x="455" y="331"/>
                    <a:pt x="449" y="331"/>
                    <a:pt x="446" y="329"/>
                  </a:cubicBezTo>
                  <a:cubicBezTo>
                    <a:pt x="443" y="329"/>
                    <a:pt x="445" y="334"/>
                    <a:pt x="444" y="337"/>
                  </a:cubicBezTo>
                  <a:cubicBezTo>
                    <a:pt x="437" y="335"/>
                    <a:pt x="428" y="335"/>
                    <a:pt x="419" y="334"/>
                  </a:cubicBezTo>
                  <a:cubicBezTo>
                    <a:pt x="418" y="334"/>
                    <a:pt x="418" y="335"/>
                    <a:pt x="416" y="335"/>
                  </a:cubicBezTo>
                  <a:cubicBezTo>
                    <a:pt x="415" y="335"/>
                    <a:pt x="415" y="338"/>
                    <a:pt x="414" y="338"/>
                  </a:cubicBezTo>
                  <a:cubicBezTo>
                    <a:pt x="412" y="338"/>
                    <a:pt x="412" y="340"/>
                    <a:pt x="412" y="341"/>
                  </a:cubicBezTo>
                  <a:cubicBezTo>
                    <a:pt x="410" y="341"/>
                    <a:pt x="408" y="340"/>
                    <a:pt x="407" y="341"/>
                  </a:cubicBezTo>
                  <a:cubicBezTo>
                    <a:pt x="405" y="341"/>
                    <a:pt x="405" y="344"/>
                    <a:pt x="402" y="344"/>
                  </a:cubicBezTo>
                  <a:cubicBezTo>
                    <a:pt x="403" y="346"/>
                    <a:pt x="401" y="353"/>
                    <a:pt x="404" y="353"/>
                  </a:cubicBezTo>
                  <a:cubicBezTo>
                    <a:pt x="402" y="355"/>
                    <a:pt x="401" y="358"/>
                    <a:pt x="400" y="359"/>
                  </a:cubicBezTo>
                  <a:cubicBezTo>
                    <a:pt x="400" y="363"/>
                    <a:pt x="399" y="367"/>
                    <a:pt x="400" y="370"/>
                  </a:cubicBezTo>
                  <a:cubicBezTo>
                    <a:pt x="400" y="372"/>
                    <a:pt x="401" y="373"/>
                    <a:pt x="401" y="374"/>
                  </a:cubicBezTo>
                  <a:cubicBezTo>
                    <a:pt x="401" y="378"/>
                    <a:pt x="402" y="382"/>
                    <a:pt x="400" y="384"/>
                  </a:cubicBezTo>
                  <a:cubicBezTo>
                    <a:pt x="399" y="386"/>
                    <a:pt x="403" y="385"/>
                    <a:pt x="404" y="386"/>
                  </a:cubicBezTo>
                  <a:cubicBezTo>
                    <a:pt x="404" y="386"/>
                    <a:pt x="402" y="388"/>
                    <a:pt x="402" y="388"/>
                  </a:cubicBezTo>
                  <a:cubicBezTo>
                    <a:pt x="402" y="388"/>
                    <a:pt x="404" y="390"/>
                    <a:pt x="404" y="390"/>
                  </a:cubicBezTo>
                  <a:cubicBezTo>
                    <a:pt x="405" y="391"/>
                    <a:pt x="406" y="390"/>
                    <a:pt x="407" y="391"/>
                  </a:cubicBezTo>
                  <a:cubicBezTo>
                    <a:pt x="407" y="392"/>
                    <a:pt x="406" y="394"/>
                    <a:pt x="407" y="394"/>
                  </a:cubicBezTo>
                  <a:cubicBezTo>
                    <a:pt x="407" y="394"/>
                    <a:pt x="408" y="394"/>
                    <a:pt x="408" y="394"/>
                  </a:cubicBezTo>
                  <a:cubicBezTo>
                    <a:pt x="408" y="395"/>
                    <a:pt x="408" y="397"/>
                    <a:pt x="408" y="397"/>
                  </a:cubicBezTo>
                  <a:cubicBezTo>
                    <a:pt x="409" y="398"/>
                    <a:pt x="412" y="400"/>
                    <a:pt x="412" y="402"/>
                  </a:cubicBezTo>
                  <a:cubicBezTo>
                    <a:pt x="423" y="403"/>
                    <a:pt x="429" y="400"/>
                    <a:pt x="435" y="402"/>
                  </a:cubicBezTo>
                  <a:cubicBezTo>
                    <a:pt x="436" y="402"/>
                    <a:pt x="436" y="401"/>
                    <a:pt x="437" y="400"/>
                  </a:cubicBezTo>
                  <a:cubicBezTo>
                    <a:pt x="439" y="398"/>
                    <a:pt x="440" y="396"/>
                    <a:pt x="442" y="393"/>
                  </a:cubicBezTo>
                  <a:cubicBezTo>
                    <a:pt x="442" y="391"/>
                    <a:pt x="444" y="390"/>
                    <a:pt x="442" y="390"/>
                  </a:cubicBezTo>
                  <a:cubicBezTo>
                    <a:pt x="445" y="385"/>
                    <a:pt x="455" y="382"/>
                    <a:pt x="463" y="386"/>
                  </a:cubicBezTo>
                  <a:cubicBezTo>
                    <a:pt x="459" y="389"/>
                    <a:pt x="459" y="395"/>
                    <a:pt x="456" y="398"/>
                  </a:cubicBezTo>
                  <a:cubicBezTo>
                    <a:pt x="454" y="402"/>
                    <a:pt x="458" y="402"/>
                    <a:pt x="457" y="405"/>
                  </a:cubicBezTo>
                  <a:cubicBezTo>
                    <a:pt x="454" y="406"/>
                    <a:pt x="453" y="409"/>
                    <a:pt x="451" y="412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9" y="417"/>
                    <a:pt x="456" y="413"/>
                    <a:pt x="454" y="418"/>
                  </a:cubicBezTo>
                  <a:cubicBezTo>
                    <a:pt x="458" y="418"/>
                    <a:pt x="458" y="415"/>
                    <a:pt x="463" y="416"/>
                  </a:cubicBezTo>
                  <a:cubicBezTo>
                    <a:pt x="462" y="420"/>
                    <a:pt x="465" y="418"/>
                    <a:pt x="465" y="421"/>
                  </a:cubicBezTo>
                  <a:cubicBezTo>
                    <a:pt x="473" y="418"/>
                    <a:pt x="474" y="423"/>
                    <a:pt x="482" y="422"/>
                  </a:cubicBezTo>
                  <a:cubicBezTo>
                    <a:pt x="479" y="426"/>
                    <a:pt x="484" y="430"/>
                    <a:pt x="479" y="432"/>
                  </a:cubicBezTo>
                  <a:cubicBezTo>
                    <a:pt x="482" y="435"/>
                    <a:pt x="481" y="444"/>
                    <a:pt x="479" y="447"/>
                  </a:cubicBezTo>
                  <a:cubicBezTo>
                    <a:pt x="480" y="450"/>
                    <a:pt x="482" y="451"/>
                    <a:pt x="485" y="450"/>
                  </a:cubicBezTo>
                  <a:cubicBezTo>
                    <a:pt x="484" y="453"/>
                    <a:pt x="488" y="452"/>
                    <a:pt x="488" y="454"/>
                  </a:cubicBezTo>
                  <a:cubicBezTo>
                    <a:pt x="488" y="456"/>
                    <a:pt x="492" y="455"/>
                    <a:pt x="492" y="457"/>
                  </a:cubicBezTo>
                  <a:cubicBezTo>
                    <a:pt x="497" y="453"/>
                    <a:pt x="505" y="458"/>
                    <a:pt x="509" y="456"/>
                  </a:cubicBezTo>
                  <a:cubicBezTo>
                    <a:pt x="509" y="459"/>
                    <a:pt x="509" y="459"/>
                    <a:pt x="509" y="459"/>
                  </a:cubicBezTo>
                  <a:cubicBezTo>
                    <a:pt x="511" y="458"/>
                    <a:pt x="516" y="456"/>
                    <a:pt x="516" y="460"/>
                  </a:cubicBezTo>
                  <a:cubicBezTo>
                    <a:pt x="517" y="459"/>
                    <a:pt x="518" y="459"/>
                    <a:pt x="520" y="459"/>
                  </a:cubicBezTo>
                  <a:cubicBezTo>
                    <a:pt x="521" y="458"/>
                    <a:pt x="522" y="457"/>
                    <a:pt x="523" y="456"/>
                  </a:cubicBezTo>
                  <a:cubicBezTo>
                    <a:pt x="524" y="455"/>
                    <a:pt x="524" y="456"/>
                    <a:pt x="524" y="454"/>
                  </a:cubicBezTo>
                  <a:cubicBezTo>
                    <a:pt x="524" y="452"/>
                    <a:pt x="527" y="455"/>
                    <a:pt x="527" y="453"/>
                  </a:cubicBezTo>
                  <a:cubicBezTo>
                    <a:pt x="527" y="452"/>
                    <a:pt x="527" y="450"/>
                    <a:pt x="527" y="450"/>
                  </a:cubicBezTo>
                  <a:cubicBezTo>
                    <a:pt x="528" y="449"/>
                    <a:pt x="529" y="451"/>
                    <a:pt x="529" y="452"/>
                  </a:cubicBezTo>
                  <a:cubicBezTo>
                    <a:pt x="530" y="451"/>
                    <a:pt x="530" y="450"/>
                    <a:pt x="531" y="449"/>
                  </a:cubicBezTo>
                  <a:cubicBezTo>
                    <a:pt x="533" y="448"/>
                    <a:pt x="535" y="447"/>
                    <a:pt x="537" y="445"/>
                  </a:cubicBezTo>
                  <a:cubicBezTo>
                    <a:pt x="538" y="444"/>
                    <a:pt x="539" y="443"/>
                    <a:pt x="538" y="442"/>
                  </a:cubicBezTo>
                  <a:cubicBezTo>
                    <a:pt x="540" y="443"/>
                    <a:pt x="554" y="445"/>
                    <a:pt x="547" y="446"/>
                  </a:cubicBezTo>
                  <a:cubicBezTo>
                    <a:pt x="547" y="448"/>
                    <a:pt x="550" y="447"/>
                    <a:pt x="552" y="447"/>
                  </a:cubicBezTo>
                  <a:cubicBezTo>
                    <a:pt x="554" y="447"/>
                    <a:pt x="554" y="446"/>
                    <a:pt x="554" y="445"/>
                  </a:cubicBezTo>
                  <a:cubicBezTo>
                    <a:pt x="565" y="445"/>
                    <a:pt x="565" y="445"/>
                    <a:pt x="565" y="445"/>
                  </a:cubicBezTo>
                  <a:cubicBezTo>
                    <a:pt x="563" y="449"/>
                    <a:pt x="571" y="447"/>
                    <a:pt x="575" y="449"/>
                  </a:cubicBezTo>
                  <a:cubicBezTo>
                    <a:pt x="575" y="449"/>
                    <a:pt x="575" y="450"/>
                    <a:pt x="576" y="450"/>
                  </a:cubicBezTo>
                  <a:cubicBezTo>
                    <a:pt x="577" y="450"/>
                    <a:pt x="578" y="451"/>
                    <a:pt x="579" y="452"/>
                  </a:cubicBezTo>
                  <a:cubicBezTo>
                    <a:pt x="582" y="452"/>
                    <a:pt x="583" y="450"/>
                    <a:pt x="585" y="450"/>
                  </a:cubicBezTo>
                  <a:cubicBezTo>
                    <a:pt x="592" y="449"/>
                    <a:pt x="599" y="451"/>
                    <a:pt x="606" y="452"/>
                  </a:cubicBezTo>
                  <a:cubicBezTo>
                    <a:pt x="605" y="454"/>
                    <a:pt x="607" y="457"/>
                    <a:pt x="607" y="454"/>
                  </a:cubicBezTo>
                  <a:cubicBezTo>
                    <a:pt x="609" y="455"/>
                    <a:pt x="608" y="456"/>
                    <a:pt x="607" y="456"/>
                  </a:cubicBezTo>
                  <a:cubicBezTo>
                    <a:pt x="607" y="459"/>
                    <a:pt x="611" y="456"/>
                    <a:pt x="613" y="459"/>
                  </a:cubicBezTo>
                  <a:cubicBezTo>
                    <a:pt x="613" y="459"/>
                    <a:pt x="612" y="461"/>
                    <a:pt x="613" y="461"/>
                  </a:cubicBezTo>
                  <a:cubicBezTo>
                    <a:pt x="614" y="462"/>
                    <a:pt x="617" y="461"/>
                    <a:pt x="618" y="461"/>
                  </a:cubicBezTo>
                  <a:cubicBezTo>
                    <a:pt x="617" y="464"/>
                    <a:pt x="619" y="465"/>
                    <a:pt x="621" y="467"/>
                  </a:cubicBezTo>
                  <a:cubicBezTo>
                    <a:pt x="623" y="469"/>
                    <a:pt x="626" y="471"/>
                    <a:pt x="627" y="474"/>
                  </a:cubicBezTo>
                  <a:cubicBezTo>
                    <a:pt x="636" y="473"/>
                    <a:pt x="639" y="478"/>
                    <a:pt x="646" y="475"/>
                  </a:cubicBezTo>
                  <a:cubicBezTo>
                    <a:pt x="644" y="481"/>
                    <a:pt x="654" y="475"/>
                    <a:pt x="652" y="481"/>
                  </a:cubicBezTo>
                  <a:cubicBezTo>
                    <a:pt x="657" y="479"/>
                    <a:pt x="657" y="485"/>
                    <a:pt x="660" y="485"/>
                  </a:cubicBezTo>
                  <a:cubicBezTo>
                    <a:pt x="662" y="485"/>
                    <a:pt x="662" y="489"/>
                    <a:pt x="665" y="488"/>
                  </a:cubicBezTo>
                  <a:cubicBezTo>
                    <a:pt x="661" y="492"/>
                    <a:pt x="666" y="491"/>
                    <a:pt x="666" y="495"/>
                  </a:cubicBezTo>
                  <a:cubicBezTo>
                    <a:pt x="666" y="498"/>
                    <a:pt x="669" y="497"/>
                    <a:pt x="670" y="498"/>
                  </a:cubicBezTo>
                  <a:cubicBezTo>
                    <a:pt x="671" y="499"/>
                    <a:pt x="670" y="502"/>
                    <a:pt x="673" y="501"/>
                  </a:cubicBezTo>
                  <a:cubicBezTo>
                    <a:pt x="668" y="506"/>
                    <a:pt x="680" y="508"/>
                    <a:pt x="676" y="512"/>
                  </a:cubicBezTo>
                  <a:cubicBezTo>
                    <a:pt x="679" y="511"/>
                    <a:pt x="680" y="512"/>
                    <a:pt x="680" y="515"/>
                  </a:cubicBezTo>
                  <a:cubicBezTo>
                    <a:pt x="687" y="513"/>
                    <a:pt x="697" y="515"/>
                    <a:pt x="700" y="522"/>
                  </a:cubicBezTo>
                  <a:cubicBezTo>
                    <a:pt x="707" y="521"/>
                    <a:pt x="710" y="524"/>
                    <a:pt x="718" y="523"/>
                  </a:cubicBezTo>
                  <a:cubicBezTo>
                    <a:pt x="719" y="524"/>
                    <a:pt x="715" y="525"/>
                    <a:pt x="715" y="524"/>
                  </a:cubicBezTo>
                  <a:cubicBezTo>
                    <a:pt x="717" y="527"/>
                    <a:pt x="726" y="526"/>
                    <a:pt x="731" y="526"/>
                  </a:cubicBezTo>
                  <a:cubicBezTo>
                    <a:pt x="731" y="527"/>
                    <a:pt x="732" y="527"/>
                    <a:pt x="733" y="527"/>
                  </a:cubicBezTo>
                  <a:cubicBezTo>
                    <a:pt x="733" y="530"/>
                    <a:pt x="736" y="529"/>
                    <a:pt x="738" y="530"/>
                  </a:cubicBezTo>
                  <a:cubicBezTo>
                    <a:pt x="738" y="531"/>
                    <a:pt x="737" y="532"/>
                    <a:pt x="738" y="533"/>
                  </a:cubicBezTo>
                  <a:cubicBezTo>
                    <a:pt x="738" y="533"/>
                    <a:pt x="740" y="532"/>
                    <a:pt x="740" y="533"/>
                  </a:cubicBezTo>
                  <a:cubicBezTo>
                    <a:pt x="741" y="534"/>
                    <a:pt x="740" y="537"/>
                    <a:pt x="743" y="536"/>
                  </a:cubicBezTo>
                  <a:cubicBezTo>
                    <a:pt x="743" y="579"/>
                    <a:pt x="743" y="579"/>
                    <a:pt x="743" y="579"/>
                  </a:cubicBezTo>
                  <a:cubicBezTo>
                    <a:pt x="737" y="577"/>
                    <a:pt x="744" y="587"/>
                    <a:pt x="738" y="585"/>
                  </a:cubicBezTo>
                  <a:cubicBezTo>
                    <a:pt x="737" y="590"/>
                    <a:pt x="736" y="594"/>
                    <a:pt x="736" y="599"/>
                  </a:cubicBezTo>
                  <a:cubicBezTo>
                    <a:pt x="736" y="601"/>
                    <a:pt x="739" y="607"/>
                    <a:pt x="738" y="613"/>
                  </a:cubicBezTo>
                  <a:cubicBezTo>
                    <a:pt x="738" y="613"/>
                    <a:pt x="736" y="614"/>
                    <a:pt x="736" y="614"/>
                  </a:cubicBezTo>
                  <a:cubicBezTo>
                    <a:pt x="736" y="615"/>
                    <a:pt x="737" y="616"/>
                    <a:pt x="736" y="617"/>
                  </a:cubicBezTo>
                  <a:cubicBezTo>
                    <a:pt x="736" y="618"/>
                    <a:pt x="732" y="619"/>
                    <a:pt x="733" y="624"/>
                  </a:cubicBezTo>
                  <a:cubicBezTo>
                    <a:pt x="730" y="625"/>
                    <a:pt x="729" y="627"/>
                    <a:pt x="726" y="628"/>
                  </a:cubicBezTo>
                  <a:cubicBezTo>
                    <a:pt x="726" y="629"/>
                    <a:pt x="727" y="632"/>
                    <a:pt x="726" y="633"/>
                  </a:cubicBezTo>
                  <a:cubicBezTo>
                    <a:pt x="726" y="633"/>
                    <a:pt x="724" y="632"/>
                    <a:pt x="724" y="633"/>
                  </a:cubicBezTo>
                  <a:cubicBezTo>
                    <a:pt x="723" y="633"/>
                    <a:pt x="724" y="635"/>
                    <a:pt x="724" y="635"/>
                  </a:cubicBezTo>
                  <a:cubicBezTo>
                    <a:pt x="722" y="636"/>
                    <a:pt x="718" y="635"/>
                    <a:pt x="718" y="638"/>
                  </a:cubicBezTo>
                  <a:cubicBezTo>
                    <a:pt x="718" y="640"/>
                    <a:pt x="715" y="639"/>
                    <a:pt x="712" y="641"/>
                  </a:cubicBezTo>
                  <a:cubicBezTo>
                    <a:pt x="712" y="641"/>
                    <a:pt x="710" y="644"/>
                    <a:pt x="710" y="644"/>
                  </a:cubicBezTo>
                  <a:cubicBezTo>
                    <a:pt x="709" y="644"/>
                    <a:pt x="708" y="642"/>
                    <a:pt x="707" y="642"/>
                  </a:cubicBezTo>
                  <a:cubicBezTo>
                    <a:pt x="707" y="642"/>
                    <a:pt x="706" y="644"/>
                    <a:pt x="705" y="644"/>
                  </a:cubicBezTo>
                  <a:cubicBezTo>
                    <a:pt x="703" y="644"/>
                    <a:pt x="703" y="644"/>
                    <a:pt x="703" y="647"/>
                  </a:cubicBezTo>
                  <a:cubicBezTo>
                    <a:pt x="697" y="644"/>
                    <a:pt x="694" y="650"/>
                    <a:pt x="691" y="652"/>
                  </a:cubicBezTo>
                  <a:cubicBezTo>
                    <a:pt x="691" y="653"/>
                    <a:pt x="689" y="652"/>
                    <a:pt x="689" y="652"/>
                  </a:cubicBezTo>
                  <a:cubicBezTo>
                    <a:pt x="688" y="653"/>
                    <a:pt x="686" y="654"/>
                    <a:pt x="686" y="655"/>
                  </a:cubicBezTo>
                  <a:cubicBezTo>
                    <a:pt x="685" y="656"/>
                    <a:pt x="683" y="657"/>
                    <a:pt x="683" y="658"/>
                  </a:cubicBezTo>
                  <a:cubicBezTo>
                    <a:pt x="683" y="658"/>
                    <a:pt x="686" y="662"/>
                    <a:pt x="681" y="661"/>
                  </a:cubicBezTo>
                  <a:cubicBezTo>
                    <a:pt x="683" y="667"/>
                    <a:pt x="679" y="670"/>
                    <a:pt x="680" y="676"/>
                  </a:cubicBezTo>
                  <a:cubicBezTo>
                    <a:pt x="676" y="675"/>
                    <a:pt x="678" y="679"/>
                    <a:pt x="677" y="680"/>
                  </a:cubicBezTo>
                  <a:cubicBezTo>
                    <a:pt x="677" y="681"/>
                    <a:pt x="675" y="680"/>
                    <a:pt x="674" y="680"/>
                  </a:cubicBezTo>
                  <a:cubicBezTo>
                    <a:pt x="674" y="681"/>
                    <a:pt x="677" y="683"/>
                    <a:pt x="674" y="683"/>
                  </a:cubicBezTo>
                  <a:cubicBezTo>
                    <a:pt x="672" y="683"/>
                    <a:pt x="673" y="688"/>
                    <a:pt x="669" y="689"/>
                  </a:cubicBezTo>
                  <a:cubicBezTo>
                    <a:pt x="668" y="689"/>
                    <a:pt x="666" y="691"/>
                    <a:pt x="666" y="691"/>
                  </a:cubicBezTo>
                  <a:cubicBezTo>
                    <a:pt x="664" y="693"/>
                    <a:pt x="662" y="698"/>
                    <a:pt x="659" y="700"/>
                  </a:cubicBezTo>
                  <a:cubicBezTo>
                    <a:pt x="659" y="705"/>
                    <a:pt x="659" y="705"/>
                    <a:pt x="659" y="705"/>
                  </a:cubicBezTo>
                  <a:cubicBezTo>
                    <a:pt x="657" y="707"/>
                    <a:pt x="655" y="708"/>
                    <a:pt x="655" y="711"/>
                  </a:cubicBezTo>
                  <a:cubicBezTo>
                    <a:pt x="648" y="711"/>
                    <a:pt x="648" y="711"/>
                    <a:pt x="648" y="711"/>
                  </a:cubicBezTo>
                  <a:cubicBezTo>
                    <a:pt x="648" y="712"/>
                    <a:pt x="650" y="712"/>
                    <a:pt x="651" y="712"/>
                  </a:cubicBezTo>
                  <a:cubicBezTo>
                    <a:pt x="650" y="714"/>
                    <a:pt x="648" y="714"/>
                    <a:pt x="646" y="714"/>
                  </a:cubicBezTo>
                  <a:cubicBezTo>
                    <a:pt x="645" y="715"/>
                    <a:pt x="644" y="717"/>
                    <a:pt x="644" y="719"/>
                  </a:cubicBezTo>
                  <a:cubicBezTo>
                    <a:pt x="642" y="718"/>
                    <a:pt x="641" y="718"/>
                    <a:pt x="641" y="721"/>
                  </a:cubicBezTo>
                  <a:cubicBezTo>
                    <a:pt x="639" y="721"/>
                    <a:pt x="640" y="719"/>
                    <a:pt x="639" y="718"/>
                  </a:cubicBezTo>
                  <a:cubicBezTo>
                    <a:pt x="637" y="718"/>
                    <a:pt x="635" y="718"/>
                    <a:pt x="635" y="717"/>
                  </a:cubicBezTo>
                  <a:cubicBezTo>
                    <a:pt x="634" y="718"/>
                    <a:pt x="634" y="720"/>
                    <a:pt x="631" y="719"/>
                  </a:cubicBezTo>
                  <a:cubicBezTo>
                    <a:pt x="631" y="723"/>
                    <a:pt x="634" y="724"/>
                    <a:pt x="634" y="727"/>
                  </a:cubicBezTo>
                  <a:cubicBezTo>
                    <a:pt x="634" y="730"/>
                    <a:pt x="629" y="733"/>
                    <a:pt x="632" y="735"/>
                  </a:cubicBezTo>
                  <a:cubicBezTo>
                    <a:pt x="632" y="738"/>
                    <a:pt x="625" y="735"/>
                    <a:pt x="624" y="738"/>
                  </a:cubicBezTo>
                  <a:cubicBezTo>
                    <a:pt x="622" y="737"/>
                    <a:pt x="623" y="740"/>
                    <a:pt x="623" y="741"/>
                  </a:cubicBezTo>
                  <a:cubicBezTo>
                    <a:pt x="621" y="742"/>
                    <a:pt x="616" y="740"/>
                    <a:pt x="617" y="745"/>
                  </a:cubicBezTo>
                  <a:cubicBezTo>
                    <a:pt x="614" y="742"/>
                    <a:pt x="604" y="742"/>
                    <a:pt x="603" y="746"/>
                  </a:cubicBezTo>
                  <a:cubicBezTo>
                    <a:pt x="603" y="748"/>
                    <a:pt x="604" y="747"/>
                    <a:pt x="604" y="746"/>
                  </a:cubicBezTo>
                  <a:cubicBezTo>
                    <a:pt x="608" y="746"/>
                    <a:pt x="604" y="750"/>
                    <a:pt x="602" y="749"/>
                  </a:cubicBezTo>
                  <a:cubicBezTo>
                    <a:pt x="602" y="752"/>
                    <a:pt x="597" y="757"/>
                    <a:pt x="600" y="757"/>
                  </a:cubicBezTo>
                  <a:cubicBezTo>
                    <a:pt x="600" y="758"/>
                    <a:pt x="598" y="759"/>
                    <a:pt x="597" y="759"/>
                  </a:cubicBezTo>
                  <a:cubicBezTo>
                    <a:pt x="597" y="759"/>
                    <a:pt x="595" y="757"/>
                    <a:pt x="596" y="757"/>
                  </a:cubicBezTo>
                  <a:cubicBezTo>
                    <a:pt x="595" y="757"/>
                    <a:pt x="591" y="761"/>
                    <a:pt x="592" y="756"/>
                  </a:cubicBezTo>
                  <a:cubicBezTo>
                    <a:pt x="590" y="757"/>
                    <a:pt x="590" y="760"/>
                    <a:pt x="589" y="757"/>
                  </a:cubicBezTo>
                  <a:cubicBezTo>
                    <a:pt x="587" y="758"/>
                    <a:pt x="590" y="766"/>
                    <a:pt x="590" y="769"/>
                  </a:cubicBezTo>
                  <a:cubicBezTo>
                    <a:pt x="591" y="772"/>
                    <a:pt x="588" y="771"/>
                    <a:pt x="588" y="774"/>
                  </a:cubicBezTo>
                  <a:cubicBezTo>
                    <a:pt x="587" y="776"/>
                    <a:pt x="588" y="779"/>
                    <a:pt x="583" y="778"/>
                  </a:cubicBezTo>
                  <a:cubicBezTo>
                    <a:pt x="583" y="780"/>
                    <a:pt x="586" y="781"/>
                    <a:pt x="586" y="781"/>
                  </a:cubicBezTo>
                  <a:cubicBezTo>
                    <a:pt x="586" y="783"/>
                    <a:pt x="584" y="781"/>
                    <a:pt x="583" y="781"/>
                  </a:cubicBezTo>
                  <a:cubicBezTo>
                    <a:pt x="582" y="782"/>
                    <a:pt x="582" y="786"/>
                    <a:pt x="583" y="785"/>
                  </a:cubicBezTo>
                  <a:cubicBezTo>
                    <a:pt x="583" y="787"/>
                    <a:pt x="582" y="785"/>
                    <a:pt x="580" y="785"/>
                  </a:cubicBezTo>
                  <a:cubicBezTo>
                    <a:pt x="581" y="785"/>
                    <a:pt x="580" y="788"/>
                    <a:pt x="579" y="787"/>
                  </a:cubicBezTo>
                  <a:cubicBezTo>
                    <a:pt x="577" y="784"/>
                    <a:pt x="580" y="787"/>
                    <a:pt x="578" y="790"/>
                  </a:cubicBezTo>
                  <a:cubicBezTo>
                    <a:pt x="575" y="792"/>
                    <a:pt x="575" y="789"/>
                    <a:pt x="572" y="791"/>
                  </a:cubicBezTo>
                  <a:cubicBezTo>
                    <a:pt x="570" y="795"/>
                    <a:pt x="579" y="794"/>
                    <a:pt x="573" y="797"/>
                  </a:cubicBezTo>
                  <a:cubicBezTo>
                    <a:pt x="574" y="798"/>
                    <a:pt x="576" y="798"/>
                    <a:pt x="578" y="798"/>
                  </a:cubicBezTo>
                  <a:cubicBezTo>
                    <a:pt x="577" y="801"/>
                    <a:pt x="578" y="802"/>
                    <a:pt x="580" y="802"/>
                  </a:cubicBezTo>
                  <a:cubicBezTo>
                    <a:pt x="583" y="806"/>
                    <a:pt x="578" y="807"/>
                    <a:pt x="578" y="808"/>
                  </a:cubicBezTo>
                  <a:cubicBezTo>
                    <a:pt x="578" y="809"/>
                    <a:pt x="579" y="810"/>
                    <a:pt x="579" y="809"/>
                  </a:cubicBezTo>
                  <a:cubicBezTo>
                    <a:pt x="578" y="811"/>
                    <a:pt x="579" y="809"/>
                    <a:pt x="578" y="809"/>
                  </a:cubicBezTo>
                  <a:cubicBezTo>
                    <a:pt x="576" y="809"/>
                    <a:pt x="576" y="812"/>
                    <a:pt x="572" y="812"/>
                  </a:cubicBezTo>
                  <a:cubicBezTo>
                    <a:pt x="574" y="815"/>
                    <a:pt x="573" y="815"/>
                    <a:pt x="569" y="815"/>
                  </a:cubicBezTo>
                  <a:cubicBezTo>
                    <a:pt x="570" y="819"/>
                    <a:pt x="567" y="819"/>
                    <a:pt x="568" y="822"/>
                  </a:cubicBezTo>
                  <a:cubicBezTo>
                    <a:pt x="563" y="823"/>
                    <a:pt x="569" y="828"/>
                    <a:pt x="564" y="825"/>
                  </a:cubicBezTo>
                  <a:cubicBezTo>
                    <a:pt x="564" y="828"/>
                    <a:pt x="563" y="831"/>
                    <a:pt x="564" y="835"/>
                  </a:cubicBezTo>
                  <a:cubicBezTo>
                    <a:pt x="564" y="835"/>
                    <a:pt x="565" y="836"/>
                    <a:pt x="565" y="836"/>
                  </a:cubicBezTo>
                  <a:cubicBezTo>
                    <a:pt x="565" y="838"/>
                    <a:pt x="562" y="839"/>
                    <a:pt x="565" y="842"/>
                  </a:cubicBezTo>
                  <a:cubicBezTo>
                    <a:pt x="567" y="843"/>
                    <a:pt x="565" y="845"/>
                    <a:pt x="566" y="849"/>
                  </a:cubicBezTo>
                  <a:cubicBezTo>
                    <a:pt x="568" y="851"/>
                    <a:pt x="571" y="852"/>
                    <a:pt x="572" y="856"/>
                  </a:cubicBezTo>
                  <a:cubicBezTo>
                    <a:pt x="576" y="858"/>
                    <a:pt x="578" y="853"/>
                    <a:pt x="580" y="857"/>
                  </a:cubicBezTo>
                  <a:cubicBezTo>
                    <a:pt x="582" y="862"/>
                    <a:pt x="576" y="859"/>
                    <a:pt x="573" y="860"/>
                  </a:cubicBezTo>
                  <a:cubicBezTo>
                    <a:pt x="568" y="861"/>
                    <a:pt x="561" y="864"/>
                    <a:pt x="557" y="863"/>
                  </a:cubicBezTo>
                  <a:cubicBezTo>
                    <a:pt x="556" y="863"/>
                    <a:pt x="557" y="860"/>
                    <a:pt x="557" y="860"/>
                  </a:cubicBezTo>
                  <a:cubicBezTo>
                    <a:pt x="550" y="861"/>
                    <a:pt x="549" y="857"/>
                    <a:pt x="544" y="857"/>
                  </a:cubicBezTo>
                  <a:cubicBezTo>
                    <a:pt x="544" y="853"/>
                    <a:pt x="544" y="853"/>
                    <a:pt x="544" y="853"/>
                  </a:cubicBezTo>
                  <a:cubicBezTo>
                    <a:pt x="543" y="849"/>
                    <a:pt x="539" y="852"/>
                    <a:pt x="538" y="849"/>
                  </a:cubicBezTo>
                  <a:cubicBezTo>
                    <a:pt x="538" y="847"/>
                    <a:pt x="537" y="847"/>
                    <a:pt x="537" y="846"/>
                  </a:cubicBezTo>
                  <a:cubicBezTo>
                    <a:pt x="537" y="845"/>
                    <a:pt x="536" y="844"/>
                    <a:pt x="536" y="844"/>
                  </a:cubicBezTo>
                  <a:cubicBezTo>
                    <a:pt x="536" y="843"/>
                    <a:pt x="539" y="840"/>
                    <a:pt x="536" y="840"/>
                  </a:cubicBezTo>
                  <a:cubicBezTo>
                    <a:pt x="534" y="840"/>
                    <a:pt x="536" y="839"/>
                    <a:pt x="536" y="837"/>
                  </a:cubicBezTo>
                  <a:cubicBezTo>
                    <a:pt x="535" y="836"/>
                    <a:pt x="533" y="836"/>
                    <a:pt x="533" y="835"/>
                  </a:cubicBezTo>
                  <a:cubicBezTo>
                    <a:pt x="532" y="834"/>
                    <a:pt x="535" y="833"/>
                    <a:pt x="534" y="832"/>
                  </a:cubicBezTo>
                  <a:cubicBezTo>
                    <a:pt x="534" y="832"/>
                    <a:pt x="533" y="831"/>
                    <a:pt x="533" y="830"/>
                  </a:cubicBezTo>
                  <a:cubicBezTo>
                    <a:pt x="532" y="829"/>
                    <a:pt x="531" y="827"/>
                    <a:pt x="530" y="826"/>
                  </a:cubicBezTo>
                  <a:cubicBezTo>
                    <a:pt x="529" y="824"/>
                    <a:pt x="532" y="823"/>
                    <a:pt x="531" y="822"/>
                  </a:cubicBezTo>
                  <a:cubicBezTo>
                    <a:pt x="531" y="821"/>
                    <a:pt x="529" y="820"/>
                    <a:pt x="529" y="820"/>
                  </a:cubicBezTo>
                  <a:cubicBezTo>
                    <a:pt x="529" y="819"/>
                    <a:pt x="534" y="818"/>
                    <a:pt x="530" y="816"/>
                  </a:cubicBezTo>
                  <a:cubicBezTo>
                    <a:pt x="530" y="815"/>
                    <a:pt x="532" y="815"/>
                    <a:pt x="533" y="815"/>
                  </a:cubicBezTo>
                  <a:cubicBezTo>
                    <a:pt x="533" y="805"/>
                    <a:pt x="533" y="805"/>
                    <a:pt x="533" y="805"/>
                  </a:cubicBezTo>
                  <a:cubicBezTo>
                    <a:pt x="532" y="804"/>
                    <a:pt x="530" y="803"/>
                    <a:pt x="529" y="802"/>
                  </a:cubicBezTo>
                  <a:cubicBezTo>
                    <a:pt x="530" y="798"/>
                    <a:pt x="534" y="794"/>
                    <a:pt x="531" y="790"/>
                  </a:cubicBezTo>
                  <a:cubicBezTo>
                    <a:pt x="535" y="791"/>
                    <a:pt x="535" y="788"/>
                    <a:pt x="538" y="788"/>
                  </a:cubicBezTo>
                  <a:cubicBezTo>
                    <a:pt x="538" y="776"/>
                    <a:pt x="538" y="776"/>
                    <a:pt x="538" y="776"/>
                  </a:cubicBezTo>
                  <a:cubicBezTo>
                    <a:pt x="545" y="776"/>
                    <a:pt x="542" y="767"/>
                    <a:pt x="545" y="763"/>
                  </a:cubicBezTo>
                  <a:cubicBezTo>
                    <a:pt x="544" y="764"/>
                    <a:pt x="543" y="765"/>
                    <a:pt x="543" y="763"/>
                  </a:cubicBezTo>
                  <a:cubicBezTo>
                    <a:pt x="540" y="764"/>
                    <a:pt x="538" y="767"/>
                    <a:pt x="538" y="771"/>
                  </a:cubicBezTo>
                  <a:cubicBezTo>
                    <a:pt x="536" y="770"/>
                    <a:pt x="534" y="769"/>
                    <a:pt x="534" y="766"/>
                  </a:cubicBezTo>
                  <a:cubicBezTo>
                    <a:pt x="532" y="764"/>
                    <a:pt x="538" y="761"/>
                    <a:pt x="537" y="760"/>
                  </a:cubicBezTo>
                  <a:cubicBezTo>
                    <a:pt x="534" y="758"/>
                    <a:pt x="537" y="761"/>
                    <a:pt x="540" y="759"/>
                  </a:cubicBezTo>
                  <a:cubicBezTo>
                    <a:pt x="541" y="752"/>
                    <a:pt x="537" y="745"/>
                    <a:pt x="538" y="739"/>
                  </a:cubicBezTo>
                  <a:cubicBezTo>
                    <a:pt x="538" y="739"/>
                    <a:pt x="541" y="739"/>
                    <a:pt x="541" y="739"/>
                  </a:cubicBezTo>
                  <a:cubicBezTo>
                    <a:pt x="540" y="732"/>
                    <a:pt x="541" y="732"/>
                    <a:pt x="541" y="724"/>
                  </a:cubicBezTo>
                  <a:cubicBezTo>
                    <a:pt x="544" y="720"/>
                    <a:pt x="549" y="715"/>
                    <a:pt x="547" y="710"/>
                  </a:cubicBezTo>
                  <a:cubicBezTo>
                    <a:pt x="552" y="716"/>
                    <a:pt x="547" y="700"/>
                    <a:pt x="552" y="705"/>
                  </a:cubicBezTo>
                  <a:cubicBezTo>
                    <a:pt x="552" y="703"/>
                    <a:pt x="552" y="699"/>
                    <a:pt x="551" y="696"/>
                  </a:cubicBezTo>
                  <a:cubicBezTo>
                    <a:pt x="550" y="694"/>
                    <a:pt x="548" y="692"/>
                    <a:pt x="548" y="690"/>
                  </a:cubicBezTo>
                  <a:cubicBezTo>
                    <a:pt x="548" y="688"/>
                    <a:pt x="549" y="688"/>
                    <a:pt x="550" y="686"/>
                  </a:cubicBezTo>
                  <a:cubicBezTo>
                    <a:pt x="550" y="683"/>
                    <a:pt x="549" y="678"/>
                    <a:pt x="552" y="682"/>
                  </a:cubicBezTo>
                  <a:cubicBezTo>
                    <a:pt x="552" y="678"/>
                    <a:pt x="552" y="674"/>
                    <a:pt x="554" y="670"/>
                  </a:cubicBezTo>
                  <a:cubicBezTo>
                    <a:pt x="555" y="668"/>
                    <a:pt x="554" y="669"/>
                    <a:pt x="554" y="666"/>
                  </a:cubicBezTo>
                  <a:cubicBezTo>
                    <a:pt x="554" y="665"/>
                    <a:pt x="557" y="661"/>
                    <a:pt x="555" y="659"/>
                  </a:cubicBezTo>
                  <a:cubicBezTo>
                    <a:pt x="554" y="658"/>
                    <a:pt x="555" y="658"/>
                    <a:pt x="555" y="655"/>
                  </a:cubicBezTo>
                  <a:cubicBezTo>
                    <a:pt x="555" y="653"/>
                    <a:pt x="555" y="651"/>
                    <a:pt x="555" y="649"/>
                  </a:cubicBezTo>
                  <a:cubicBezTo>
                    <a:pt x="555" y="647"/>
                    <a:pt x="556" y="647"/>
                    <a:pt x="557" y="645"/>
                  </a:cubicBezTo>
                  <a:cubicBezTo>
                    <a:pt x="557" y="640"/>
                    <a:pt x="556" y="635"/>
                    <a:pt x="557" y="630"/>
                  </a:cubicBezTo>
                  <a:cubicBezTo>
                    <a:pt x="557" y="628"/>
                    <a:pt x="558" y="627"/>
                    <a:pt x="558" y="626"/>
                  </a:cubicBezTo>
                  <a:cubicBezTo>
                    <a:pt x="558" y="621"/>
                    <a:pt x="553" y="617"/>
                    <a:pt x="554" y="613"/>
                  </a:cubicBezTo>
                  <a:cubicBezTo>
                    <a:pt x="553" y="611"/>
                    <a:pt x="552" y="613"/>
                    <a:pt x="550" y="613"/>
                  </a:cubicBezTo>
                  <a:cubicBezTo>
                    <a:pt x="548" y="610"/>
                    <a:pt x="543" y="606"/>
                    <a:pt x="540" y="606"/>
                  </a:cubicBezTo>
                  <a:cubicBezTo>
                    <a:pt x="539" y="606"/>
                    <a:pt x="538" y="602"/>
                    <a:pt x="537" y="603"/>
                  </a:cubicBezTo>
                  <a:cubicBezTo>
                    <a:pt x="535" y="605"/>
                    <a:pt x="537" y="603"/>
                    <a:pt x="536" y="602"/>
                  </a:cubicBezTo>
                  <a:cubicBezTo>
                    <a:pt x="534" y="600"/>
                    <a:pt x="529" y="603"/>
                    <a:pt x="533" y="599"/>
                  </a:cubicBezTo>
                  <a:cubicBezTo>
                    <a:pt x="533" y="596"/>
                    <a:pt x="529" y="598"/>
                    <a:pt x="527" y="597"/>
                  </a:cubicBezTo>
                  <a:cubicBezTo>
                    <a:pt x="527" y="597"/>
                    <a:pt x="528" y="595"/>
                    <a:pt x="527" y="595"/>
                  </a:cubicBezTo>
                  <a:cubicBezTo>
                    <a:pt x="527" y="594"/>
                    <a:pt x="525" y="594"/>
                    <a:pt x="524" y="593"/>
                  </a:cubicBezTo>
                  <a:cubicBezTo>
                    <a:pt x="523" y="592"/>
                    <a:pt x="521" y="588"/>
                    <a:pt x="520" y="583"/>
                  </a:cubicBezTo>
                  <a:cubicBezTo>
                    <a:pt x="520" y="582"/>
                    <a:pt x="518" y="583"/>
                    <a:pt x="517" y="582"/>
                  </a:cubicBezTo>
                  <a:cubicBezTo>
                    <a:pt x="516" y="581"/>
                    <a:pt x="517" y="575"/>
                    <a:pt x="515" y="575"/>
                  </a:cubicBezTo>
                  <a:cubicBezTo>
                    <a:pt x="512" y="575"/>
                    <a:pt x="511" y="567"/>
                    <a:pt x="509" y="564"/>
                  </a:cubicBezTo>
                  <a:cubicBezTo>
                    <a:pt x="507" y="562"/>
                    <a:pt x="505" y="559"/>
                    <a:pt x="503" y="555"/>
                  </a:cubicBezTo>
                  <a:cubicBezTo>
                    <a:pt x="503" y="554"/>
                    <a:pt x="501" y="554"/>
                    <a:pt x="501" y="553"/>
                  </a:cubicBezTo>
                  <a:cubicBezTo>
                    <a:pt x="500" y="552"/>
                    <a:pt x="501" y="550"/>
                    <a:pt x="501" y="550"/>
                  </a:cubicBezTo>
                  <a:cubicBezTo>
                    <a:pt x="500" y="548"/>
                    <a:pt x="499" y="549"/>
                    <a:pt x="498" y="548"/>
                  </a:cubicBezTo>
                  <a:cubicBezTo>
                    <a:pt x="498" y="548"/>
                    <a:pt x="496" y="538"/>
                    <a:pt x="495" y="546"/>
                  </a:cubicBezTo>
                  <a:cubicBezTo>
                    <a:pt x="492" y="544"/>
                    <a:pt x="494" y="537"/>
                    <a:pt x="493" y="533"/>
                  </a:cubicBezTo>
                  <a:cubicBezTo>
                    <a:pt x="497" y="533"/>
                    <a:pt x="497" y="529"/>
                    <a:pt x="499" y="527"/>
                  </a:cubicBezTo>
                  <a:cubicBezTo>
                    <a:pt x="500" y="524"/>
                    <a:pt x="496" y="525"/>
                    <a:pt x="495" y="523"/>
                  </a:cubicBezTo>
                  <a:cubicBezTo>
                    <a:pt x="495" y="519"/>
                    <a:pt x="497" y="517"/>
                    <a:pt x="496" y="512"/>
                  </a:cubicBezTo>
                  <a:cubicBezTo>
                    <a:pt x="497" y="511"/>
                    <a:pt x="499" y="510"/>
                    <a:pt x="501" y="510"/>
                  </a:cubicBezTo>
                  <a:cubicBezTo>
                    <a:pt x="501" y="509"/>
                    <a:pt x="500" y="507"/>
                    <a:pt x="501" y="506"/>
                  </a:cubicBezTo>
                  <a:cubicBezTo>
                    <a:pt x="501" y="506"/>
                    <a:pt x="503" y="507"/>
                    <a:pt x="503" y="506"/>
                  </a:cubicBezTo>
                  <a:cubicBezTo>
                    <a:pt x="504" y="506"/>
                    <a:pt x="503" y="505"/>
                    <a:pt x="503" y="505"/>
                  </a:cubicBezTo>
                  <a:cubicBezTo>
                    <a:pt x="504" y="505"/>
                    <a:pt x="507" y="502"/>
                    <a:pt x="506" y="502"/>
                  </a:cubicBezTo>
                  <a:cubicBezTo>
                    <a:pt x="506" y="502"/>
                    <a:pt x="505" y="502"/>
                    <a:pt x="505" y="502"/>
                  </a:cubicBezTo>
                  <a:cubicBezTo>
                    <a:pt x="505" y="502"/>
                    <a:pt x="505" y="500"/>
                    <a:pt x="506" y="501"/>
                  </a:cubicBezTo>
                  <a:cubicBezTo>
                    <a:pt x="509" y="504"/>
                    <a:pt x="507" y="498"/>
                    <a:pt x="510" y="498"/>
                  </a:cubicBezTo>
                  <a:cubicBezTo>
                    <a:pt x="513" y="498"/>
                    <a:pt x="511" y="495"/>
                    <a:pt x="513" y="492"/>
                  </a:cubicBezTo>
                  <a:cubicBezTo>
                    <a:pt x="513" y="493"/>
                    <a:pt x="520" y="487"/>
                    <a:pt x="516" y="484"/>
                  </a:cubicBezTo>
                  <a:cubicBezTo>
                    <a:pt x="514" y="482"/>
                    <a:pt x="516" y="483"/>
                    <a:pt x="516" y="481"/>
                  </a:cubicBezTo>
                  <a:cubicBezTo>
                    <a:pt x="516" y="478"/>
                    <a:pt x="513" y="468"/>
                    <a:pt x="515" y="464"/>
                  </a:cubicBezTo>
                  <a:cubicBezTo>
                    <a:pt x="508" y="465"/>
                    <a:pt x="508" y="460"/>
                    <a:pt x="501" y="461"/>
                  </a:cubicBezTo>
                  <a:cubicBezTo>
                    <a:pt x="498" y="463"/>
                    <a:pt x="501" y="463"/>
                    <a:pt x="499" y="467"/>
                  </a:cubicBezTo>
                  <a:cubicBezTo>
                    <a:pt x="492" y="467"/>
                    <a:pt x="489" y="463"/>
                    <a:pt x="482" y="463"/>
                  </a:cubicBezTo>
                  <a:cubicBezTo>
                    <a:pt x="482" y="460"/>
                    <a:pt x="478" y="461"/>
                    <a:pt x="479" y="457"/>
                  </a:cubicBezTo>
                  <a:cubicBezTo>
                    <a:pt x="478" y="456"/>
                    <a:pt x="475" y="457"/>
                    <a:pt x="474" y="456"/>
                  </a:cubicBezTo>
                  <a:cubicBezTo>
                    <a:pt x="473" y="455"/>
                    <a:pt x="474" y="453"/>
                    <a:pt x="474" y="453"/>
                  </a:cubicBezTo>
                  <a:cubicBezTo>
                    <a:pt x="473" y="452"/>
                    <a:pt x="471" y="453"/>
                    <a:pt x="471" y="453"/>
                  </a:cubicBezTo>
                  <a:cubicBezTo>
                    <a:pt x="470" y="452"/>
                    <a:pt x="471" y="449"/>
                    <a:pt x="468" y="449"/>
                  </a:cubicBezTo>
                  <a:cubicBezTo>
                    <a:pt x="468" y="445"/>
                    <a:pt x="471" y="446"/>
                    <a:pt x="468" y="443"/>
                  </a:cubicBezTo>
                  <a:cubicBezTo>
                    <a:pt x="468" y="442"/>
                    <a:pt x="467" y="442"/>
                    <a:pt x="467" y="443"/>
                  </a:cubicBezTo>
                  <a:cubicBezTo>
                    <a:pt x="465" y="442"/>
                    <a:pt x="464" y="439"/>
                    <a:pt x="460" y="439"/>
                  </a:cubicBezTo>
                  <a:cubicBezTo>
                    <a:pt x="462" y="434"/>
                    <a:pt x="455" y="438"/>
                    <a:pt x="457" y="433"/>
                  </a:cubicBezTo>
                  <a:cubicBezTo>
                    <a:pt x="456" y="433"/>
                    <a:pt x="448" y="433"/>
                    <a:pt x="450" y="433"/>
                  </a:cubicBezTo>
                  <a:cubicBezTo>
                    <a:pt x="448" y="433"/>
                    <a:pt x="450" y="431"/>
                    <a:pt x="449" y="431"/>
                  </a:cubicBezTo>
                  <a:cubicBezTo>
                    <a:pt x="448" y="430"/>
                    <a:pt x="446" y="431"/>
                    <a:pt x="446" y="431"/>
                  </a:cubicBezTo>
                  <a:cubicBezTo>
                    <a:pt x="445" y="430"/>
                    <a:pt x="442" y="428"/>
                    <a:pt x="437" y="429"/>
                  </a:cubicBezTo>
                  <a:cubicBezTo>
                    <a:pt x="439" y="424"/>
                    <a:pt x="434" y="427"/>
                    <a:pt x="432" y="425"/>
                  </a:cubicBezTo>
                  <a:cubicBezTo>
                    <a:pt x="431" y="425"/>
                    <a:pt x="432" y="423"/>
                    <a:pt x="432" y="422"/>
                  </a:cubicBezTo>
                  <a:cubicBezTo>
                    <a:pt x="431" y="422"/>
                    <a:pt x="429" y="423"/>
                    <a:pt x="429" y="422"/>
                  </a:cubicBezTo>
                  <a:cubicBezTo>
                    <a:pt x="429" y="422"/>
                    <a:pt x="429" y="420"/>
                    <a:pt x="429" y="419"/>
                  </a:cubicBezTo>
                  <a:cubicBezTo>
                    <a:pt x="429" y="419"/>
                    <a:pt x="427" y="420"/>
                    <a:pt x="426" y="419"/>
                  </a:cubicBezTo>
                  <a:cubicBezTo>
                    <a:pt x="426" y="419"/>
                    <a:pt x="427" y="417"/>
                    <a:pt x="426" y="416"/>
                  </a:cubicBezTo>
                  <a:cubicBezTo>
                    <a:pt x="425" y="416"/>
                    <a:pt x="425" y="418"/>
                    <a:pt x="425" y="418"/>
                  </a:cubicBezTo>
                  <a:cubicBezTo>
                    <a:pt x="424" y="418"/>
                    <a:pt x="421" y="416"/>
                    <a:pt x="421" y="415"/>
                  </a:cubicBezTo>
                  <a:cubicBezTo>
                    <a:pt x="419" y="417"/>
                    <a:pt x="418" y="415"/>
                    <a:pt x="416" y="415"/>
                  </a:cubicBezTo>
                  <a:cubicBezTo>
                    <a:pt x="414" y="415"/>
                    <a:pt x="412" y="418"/>
                    <a:pt x="409" y="418"/>
                  </a:cubicBezTo>
                  <a:cubicBezTo>
                    <a:pt x="406" y="418"/>
                    <a:pt x="406" y="417"/>
                    <a:pt x="404" y="416"/>
                  </a:cubicBezTo>
                  <a:cubicBezTo>
                    <a:pt x="400" y="416"/>
                    <a:pt x="401" y="419"/>
                    <a:pt x="398" y="416"/>
                  </a:cubicBezTo>
                  <a:cubicBezTo>
                    <a:pt x="396" y="415"/>
                    <a:pt x="395" y="417"/>
                    <a:pt x="391" y="415"/>
                  </a:cubicBezTo>
                  <a:cubicBezTo>
                    <a:pt x="390" y="415"/>
                    <a:pt x="390" y="413"/>
                    <a:pt x="390" y="412"/>
                  </a:cubicBezTo>
                  <a:cubicBezTo>
                    <a:pt x="389" y="412"/>
                    <a:pt x="388" y="412"/>
                    <a:pt x="387" y="412"/>
                  </a:cubicBezTo>
                  <a:cubicBezTo>
                    <a:pt x="385" y="412"/>
                    <a:pt x="379" y="411"/>
                    <a:pt x="383" y="408"/>
                  </a:cubicBezTo>
                  <a:cubicBezTo>
                    <a:pt x="379" y="408"/>
                    <a:pt x="378" y="405"/>
                    <a:pt x="374" y="405"/>
                  </a:cubicBezTo>
                  <a:cubicBezTo>
                    <a:pt x="374" y="404"/>
                    <a:pt x="373" y="403"/>
                    <a:pt x="373" y="401"/>
                  </a:cubicBezTo>
                  <a:cubicBezTo>
                    <a:pt x="367" y="400"/>
                    <a:pt x="365" y="396"/>
                    <a:pt x="359" y="395"/>
                  </a:cubicBezTo>
                  <a:cubicBezTo>
                    <a:pt x="358" y="391"/>
                    <a:pt x="355" y="388"/>
                    <a:pt x="356" y="381"/>
                  </a:cubicBezTo>
                  <a:cubicBezTo>
                    <a:pt x="356" y="376"/>
                    <a:pt x="348" y="379"/>
                    <a:pt x="352" y="373"/>
                  </a:cubicBezTo>
                  <a:cubicBezTo>
                    <a:pt x="350" y="373"/>
                    <a:pt x="349" y="373"/>
                    <a:pt x="349" y="374"/>
                  </a:cubicBezTo>
                  <a:cubicBezTo>
                    <a:pt x="347" y="374"/>
                    <a:pt x="348" y="372"/>
                    <a:pt x="348" y="372"/>
                  </a:cubicBezTo>
                  <a:cubicBezTo>
                    <a:pt x="347" y="370"/>
                    <a:pt x="344" y="370"/>
                    <a:pt x="343" y="367"/>
                  </a:cubicBezTo>
                  <a:cubicBezTo>
                    <a:pt x="343" y="366"/>
                    <a:pt x="341" y="366"/>
                    <a:pt x="339" y="366"/>
                  </a:cubicBezTo>
                  <a:cubicBezTo>
                    <a:pt x="339" y="365"/>
                    <a:pt x="341" y="364"/>
                    <a:pt x="341" y="363"/>
                  </a:cubicBezTo>
                  <a:cubicBezTo>
                    <a:pt x="341" y="363"/>
                    <a:pt x="339" y="360"/>
                    <a:pt x="339" y="360"/>
                  </a:cubicBezTo>
                  <a:cubicBezTo>
                    <a:pt x="339" y="360"/>
                    <a:pt x="337" y="361"/>
                    <a:pt x="336" y="360"/>
                  </a:cubicBezTo>
                  <a:cubicBezTo>
                    <a:pt x="335" y="359"/>
                    <a:pt x="336" y="357"/>
                    <a:pt x="335" y="356"/>
                  </a:cubicBezTo>
                  <a:cubicBezTo>
                    <a:pt x="332" y="353"/>
                    <a:pt x="328" y="352"/>
                    <a:pt x="327" y="346"/>
                  </a:cubicBezTo>
                  <a:cubicBezTo>
                    <a:pt x="324" y="344"/>
                    <a:pt x="324" y="347"/>
                    <a:pt x="321" y="345"/>
                  </a:cubicBezTo>
                  <a:cubicBezTo>
                    <a:pt x="322" y="342"/>
                    <a:pt x="319" y="342"/>
                    <a:pt x="318" y="341"/>
                  </a:cubicBezTo>
                  <a:cubicBezTo>
                    <a:pt x="317" y="338"/>
                    <a:pt x="318" y="334"/>
                    <a:pt x="314" y="334"/>
                  </a:cubicBezTo>
                  <a:cubicBezTo>
                    <a:pt x="315" y="327"/>
                    <a:pt x="311" y="324"/>
                    <a:pt x="307" y="322"/>
                  </a:cubicBezTo>
                  <a:cubicBezTo>
                    <a:pt x="306" y="324"/>
                    <a:pt x="305" y="325"/>
                    <a:pt x="304" y="327"/>
                  </a:cubicBezTo>
                  <a:cubicBezTo>
                    <a:pt x="303" y="330"/>
                    <a:pt x="307" y="331"/>
                    <a:pt x="308" y="332"/>
                  </a:cubicBezTo>
                  <a:cubicBezTo>
                    <a:pt x="309" y="333"/>
                    <a:pt x="308" y="335"/>
                    <a:pt x="308" y="335"/>
                  </a:cubicBezTo>
                  <a:cubicBezTo>
                    <a:pt x="308" y="335"/>
                    <a:pt x="310" y="335"/>
                    <a:pt x="310" y="335"/>
                  </a:cubicBezTo>
                  <a:cubicBezTo>
                    <a:pt x="311" y="337"/>
                    <a:pt x="309" y="341"/>
                    <a:pt x="311" y="341"/>
                  </a:cubicBezTo>
                  <a:cubicBezTo>
                    <a:pt x="313" y="341"/>
                    <a:pt x="312" y="344"/>
                    <a:pt x="314" y="348"/>
                  </a:cubicBezTo>
                  <a:cubicBezTo>
                    <a:pt x="314" y="348"/>
                    <a:pt x="315" y="348"/>
                    <a:pt x="315" y="349"/>
                  </a:cubicBezTo>
                  <a:cubicBezTo>
                    <a:pt x="315" y="352"/>
                    <a:pt x="319" y="351"/>
                    <a:pt x="318" y="356"/>
                  </a:cubicBezTo>
                  <a:cubicBezTo>
                    <a:pt x="318" y="358"/>
                    <a:pt x="321" y="357"/>
                    <a:pt x="322" y="358"/>
                  </a:cubicBezTo>
                  <a:cubicBezTo>
                    <a:pt x="321" y="359"/>
                    <a:pt x="324" y="360"/>
                    <a:pt x="324" y="360"/>
                  </a:cubicBezTo>
                  <a:cubicBezTo>
                    <a:pt x="324" y="362"/>
                    <a:pt x="322" y="363"/>
                    <a:pt x="322" y="363"/>
                  </a:cubicBezTo>
                  <a:cubicBezTo>
                    <a:pt x="323" y="365"/>
                    <a:pt x="327" y="365"/>
                    <a:pt x="325" y="369"/>
                  </a:cubicBezTo>
                  <a:cubicBezTo>
                    <a:pt x="323" y="367"/>
                    <a:pt x="323" y="365"/>
                    <a:pt x="318" y="366"/>
                  </a:cubicBezTo>
                  <a:cubicBezTo>
                    <a:pt x="320" y="360"/>
                    <a:pt x="315" y="362"/>
                    <a:pt x="315" y="358"/>
                  </a:cubicBezTo>
                  <a:cubicBezTo>
                    <a:pt x="315" y="355"/>
                    <a:pt x="313" y="355"/>
                    <a:pt x="311" y="353"/>
                  </a:cubicBezTo>
                  <a:cubicBezTo>
                    <a:pt x="310" y="352"/>
                    <a:pt x="309" y="351"/>
                    <a:pt x="308" y="349"/>
                  </a:cubicBezTo>
                  <a:cubicBezTo>
                    <a:pt x="306" y="349"/>
                    <a:pt x="304" y="348"/>
                    <a:pt x="303" y="346"/>
                  </a:cubicBezTo>
                  <a:cubicBezTo>
                    <a:pt x="303" y="343"/>
                    <a:pt x="304" y="345"/>
                    <a:pt x="306" y="345"/>
                  </a:cubicBezTo>
                  <a:cubicBezTo>
                    <a:pt x="307" y="339"/>
                    <a:pt x="301" y="340"/>
                    <a:pt x="301" y="335"/>
                  </a:cubicBezTo>
                  <a:cubicBezTo>
                    <a:pt x="299" y="334"/>
                    <a:pt x="298" y="332"/>
                    <a:pt x="294" y="332"/>
                  </a:cubicBezTo>
                  <a:cubicBezTo>
                    <a:pt x="295" y="329"/>
                    <a:pt x="297" y="329"/>
                    <a:pt x="294" y="325"/>
                  </a:cubicBezTo>
                  <a:cubicBezTo>
                    <a:pt x="294" y="325"/>
                    <a:pt x="293" y="324"/>
                    <a:pt x="293" y="324"/>
                  </a:cubicBezTo>
                  <a:cubicBezTo>
                    <a:pt x="291" y="321"/>
                    <a:pt x="293" y="316"/>
                    <a:pt x="286" y="317"/>
                  </a:cubicBezTo>
                  <a:cubicBezTo>
                    <a:pt x="287" y="315"/>
                    <a:pt x="287" y="314"/>
                    <a:pt x="286" y="313"/>
                  </a:cubicBezTo>
                  <a:cubicBezTo>
                    <a:pt x="286" y="312"/>
                    <a:pt x="285" y="310"/>
                    <a:pt x="284" y="310"/>
                  </a:cubicBezTo>
                  <a:cubicBezTo>
                    <a:pt x="284" y="310"/>
                    <a:pt x="281" y="310"/>
                    <a:pt x="280" y="310"/>
                  </a:cubicBezTo>
                  <a:cubicBezTo>
                    <a:pt x="279" y="309"/>
                    <a:pt x="283" y="308"/>
                    <a:pt x="283" y="308"/>
                  </a:cubicBezTo>
                  <a:cubicBezTo>
                    <a:pt x="282" y="305"/>
                    <a:pt x="274" y="304"/>
                    <a:pt x="270" y="303"/>
                  </a:cubicBezTo>
                  <a:cubicBezTo>
                    <a:pt x="270" y="302"/>
                    <a:pt x="270" y="301"/>
                    <a:pt x="269" y="300"/>
                  </a:cubicBezTo>
                  <a:cubicBezTo>
                    <a:pt x="268" y="298"/>
                    <a:pt x="267" y="297"/>
                    <a:pt x="266" y="296"/>
                  </a:cubicBezTo>
                  <a:cubicBezTo>
                    <a:pt x="265" y="295"/>
                    <a:pt x="265" y="291"/>
                    <a:pt x="263" y="287"/>
                  </a:cubicBezTo>
                  <a:cubicBezTo>
                    <a:pt x="263" y="287"/>
                    <a:pt x="261" y="287"/>
                    <a:pt x="261" y="286"/>
                  </a:cubicBezTo>
                  <a:cubicBezTo>
                    <a:pt x="260" y="284"/>
                    <a:pt x="261" y="281"/>
                    <a:pt x="258" y="282"/>
                  </a:cubicBezTo>
                  <a:cubicBezTo>
                    <a:pt x="258" y="277"/>
                    <a:pt x="255" y="273"/>
                    <a:pt x="252" y="269"/>
                  </a:cubicBezTo>
                  <a:cubicBezTo>
                    <a:pt x="251" y="268"/>
                    <a:pt x="251" y="264"/>
                    <a:pt x="248" y="265"/>
                  </a:cubicBezTo>
                  <a:cubicBezTo>
                    <a:pt x="250" y="249"/>
                    <a:pt x="248" y="239"/>
                    <a:pt x="248" y="219"/>
                  </a:cubicBezTo>
                  <a:cubicBezTo>
                    <a:pt x="248" y="218"/>
                    <a:pt x="247" y="217"/>
                    <a:pt x="247" y="216"/>
                  </a:cubicBezTo>
                  <a:cubicBezTo>
                    <a:pt x="246" y="215"/>
                    <a:pt x="245" y="214"/>
                    <a:pt x="244" y="213"/>
                  </a:cubicBezTo>
                  <a:cubicBezTo>
                    <a:pt x="243" y="213"/>
                    <a:pt x="243" y="211"/>
                    <a:pt x="241" y="212"/>
                  </a:cubicBezTo>
                  <a:cubicBezTo>
                    <a:pt x="240" y="205"/>
                    <a:pt x="234" y="201"/>
                    <a:pt x="230" y="196"/>
                  </a:cubicBezTo>
                  <a:cubicBezTo>
                    <a:pt x="229" y="196"/>
                    <a:pt x="228" y="195"/>
                    <a:pt x="228" y="193"/>
                  </a:cubicBezTo>
                  <a:cubicBezTo>
                    <a:pt x="229" y="194"/>
                    <a:pt x="232" y="196"/>
                    <a:pt x="233" y="193"/>
                  </a:cubicBezTo>
                  <a:cubicBezTo>
                    <a:pt x="235" y="193"/>
                    <a:pt x="234" y="197"/>
                    <a:pt x="238" y="196"/>
                  </a:cubicBezTo>
                  <a:cubicBezTo>
                    <a:pt x="239" y="197"/>
                    <a:pt x="240" y="199"/>
                    <a:pt x="240" y="202"/>
                  </a:cubicBezTo>
                  <a:cubicBezTo>
                    <a:pt x="247" y="201"/>
                    <a:pt x="248" y="205"/>
                    <a:pt x="252" y="207"/>
                  </a:cubicBezTo>
                  <a:cubicBezTo>
                    <a:pt x="251" y="212"/>
                    <a:pt x="254" y="214"/>
                    <a:pt x="256" y="216"/>
                  </a:cubicBezTo>
                  <a:cubicBezTo>
                    <a:pt x="258" y="216"/>
                    <a:pt x="258" y="213"/>
                    <a:pt x="258" y="212"/>
                  </a:cubicBezTo>
                  <a:cubicBezTo>
                    <a:pt x="258" y="210"/>
                    <a:pt x="255" y="210"/>
                    <a:pt x="255" y="209"/>
                  </a:cubicBezTo>
                  <a:cubicBezTo>
                    <a:pt x="254" y="206"/>
                    <a:pt x="254" y="205"/>
                    <a:pt x="254" y="203"/>
                  </a:cubicBezTo>
                  <a:cubicBezTo>
                    <a:pt x="253" y="203"/>
                    <a:pt x="252" y="202"/>
                    <a:pt x="252" y="202"/>
                  </a:cubicBezTo>
                  <a:cubicBezTo>
                    <a:pt x="252" y="201"/>
                    <a:pt x="253" y="200"/>
                    <a:pt x="254" y="200"/>
                  </a:cubicBezTo>
                  <a:cubicBezTo>
                    <a:pt x="252" y="197"/>
                    <a:pt x="249" y="198"/>
                    <a:pt x="249" y="195"/>
                  </a:cubicBezTo>
                  <a:cubicBezTo>
                    <a:pt x="243" y="196"/>
                    <a:pt x="242" y="190"/>
                    <a:pt x="235" y="191"/>
                  </a:cubicBezTo>
                  <a:cubicBezTo>
                    <a:pt x="237" y="186"/>
                    <a:pt x="231" y="190"/>
                    <a:pt x="233" y="185"/>
                  </a:cubicBezTo>
                  <a:cubicBezTo>
                    <a:pt x="231" y="183"/>
                    <a:pt x="229" y="185"/>
                    <a:pt x="227" y="182"/>
                  </a:cubicBezTo>
                  <a:cubicBezTo>
                    <a:pt x="227" y="181"/>
                    <a:pt x="229" y="181"/>
                    <a:pt x="230" y="181"/>
                  </a:cubicBezTo>
                  <a:cubicBezTo>
                    <a:pt x="232" y="177"/>
                    <a:pt x="225" y="179"/>
                    <a:pt x="226" y="179"/>
                  </a:cubicBezTo>
                  <a:cubicBezTo>
                    <a:pt x="224" y="179"/>
                    <a:pt x="225" y="177"/>
                    <a:pt x="224" y="177"/>
                  </a:cubicBezTo>
                  <a:cubicBezTo>
                    <a:pt x="224" y="176"/>
                    <a:pt x="221" y="177"/>
                    <a:pt x="221" y="177"/>
                  </a:cubicBezTo>
                  <a:cubicBezTo>
                    <a:pt x="221" y="176"/>
                    <a:pt x="223" y="175"/>
                    <a:pt x="223" y="174"/>
                  </a:cubicBezTo>
                  <a:cubicBezTo>
                    <a:pt x="222" y="172"/>
                    <a:pt x="221" y="174"/>
                    <a:pt x="219" y="174"/>
                  </a:cubicBezTo>
                  <a:cubicBezTo>
                    <a:pt x="216" y="172"/>
                    <a:pt x="217" y="168"/>
                    <a:pt x="216" y="167"/>
                  </a:cubicBezTo>
                  <a:cubicBezTo>
                    <a:pt x="215" y="166"/>
                    <a:pt x="214" y="165"/>
                    <a:pt x="212" y="165"/>
                  </a:cubicBezTo>
                  <a:cubicBezTo>
                    <a:pt x="217" y="157"/>
                    <a:pt x="200" y="163"/>
                    <a:pt x="202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1"/>
                    <a:pt x="200" y="155"/>
                    <a:pt x="202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6" y="148"/>
                    <a:pt x="192" y="146"/>
                    <a:pt x="195" y="146"/>
                  </a:cubicBezTo>
                  <a:cubicBezTo>
                    <a:pt x="195" y="143"/>
                    <a:pt x="191" y="143"/>
                    <a:pt x="192" y="144"/>
                  </a:cubicBezTo>
                  <a:cubicBezTo>
                    <a:pt x="189" y="142"/>
                    <a:pt x="192" y="141"/>
                    <a:pt x="189" y="137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1" y="135"/>
                    <a:pt x="183" y="134"/>
                    <a:pt x="183" y="132"/>
                  </a:cubicBezTo>
                  <a:cubicBezTo>
                    <a:pt x="182" y="129"/>
                    <a:pt x="179" y="131"/>
                    <a:pt x="182" y="127"/>
                  </a:cubicBezTo>
                  <a:cubicBezTo>
                    <a:pt x="177" y="128"/>
                    <a:pt x="174" y="130"/>
                    <a:pt x="168" y="129"/>
                  </a:cubicBezTo>
                  <a:cubicBezTo>
                    <a:pt x="168" y="125"/>
                    <a:pt x="165" y="123"/>
                    <a:pt x="161" y="122"/>
                  </a:cubicBezTo>
                  <a:cubicBezTo>
                    <a:pt x="160" y="121"/>
                    <a:pt x="158" y="121"/>
                    <a:pt x="157" y="120"/>
                  </a:cubicBezTo>
                  <a:cubicBezTo>
                    <a:pt x="156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4" y="116"/>
                  </a:cubicBezTo>
                  <a:cubicBezTo>
                    <a:pt x="149" y="114"/>
                    <a:pt x="140" y="119"/>
                    <a:pt x="137" y="116"/>
                  </a:cubicBezTo>
                  <a:cubicBezTo>
                    <a:pt x="137" y="116"/>
                    <a:pt x="137" y="115"/>
                    <a:pt x="137" y="115"/>
                  </a:cubicBezTo>
                  <a:cubicBezTo>
                    <a:pt x="136" y="115"/>
                    <a:pt x="134" y="116"/>
                    <a:pt x="134" y="116"/>
                  </a:cubicBezTo>
                  <a:cubicBezTo>
                    <a:pt x="133" y="116"/>
                    <a:pt x="133" y="112"/>
                    <a:pt x="127" y="113"/>
                  </a:cubicBezTo>
                  <a:cubicBezTo>
                    <a:pt x="127" y="110"/>
                    <a:pt x="121" y="111"/>
                    <a:pt x="125" y="108"/>
                  </a:cubicBezTo>
                  <a:cubicBezTo>
                    <a:pt x="123" y="108"/>
                    <a:pt x="123" y="109"/>
                    <a:pt x="122" y="109"/>
                  </a:cubicBezTo>
                  <a:cubicBezTo>
                    <a:pt x="121" y="109"/>
                    <a:pt x="120" y="108"/>
                    <a:pt x="120" y="108"/>
                  </a:cubicBezTo>
                  <a:cubicBezTo>
                    <a:pt x="117" y="108"/>
                    <a:pt x="116" y="111"/>
                    <a:pt x="113" y="109"/>
                  </a:cubicBezTo>
                  <a:cubicBezTo>
                    <a:pt x="110" y="109"/>
                    <a:pt x="113" y="114"/>
                    <a:pt x="112" y="116"/>
                  </a:cubicBezTo>
                  <a:cubicBezTo>
                    <a:pt x="111" y="116"/>
                    <a:pt x="110" y="115"/>
                    <a:pt x="108" y="115"/>
                  </a:cubicBezTo>
                  <a:cubicBezTo>
                    <a:pt x="106" y="115"/>
                    <a:pt x="107" y="117"/>
                    <a:pt x="106" y="118"/>
                  </a:cubicBezTo>
                  <a:cubicBezTo>
                    <a:pt x="105" y="118"/>
                    <a:pt x="100" y="118"/>
                    <a:pt x="98" y="119"/>
                  </a:cubicBezTo>
                  <a:cubicBezTo>
                    <a:pt x="97" y="120"/>
                    <a:pt x="97" y="122"/>
                    <a:pt x="95" y="122"/>
                  </a:cubicBezTo>
                  <a:cubicBezTo>
                    <a:pt x="93" y="122"/>
                    <a:pt x="92" y="120"/>
                    <a:pt x="89" y="120"/>
                  </a:cubicBezTo>
                  <a:cubicBezTo>
                    <a:pt x="92" y="118"/>
                    <a:pt x="95" y="118"/>
                    <a:pt x="94" y="112"/>
                  </a:cubicBezTo>
                  <a:cubicBezTo>
                    <a:pt x="96" y="113"/>
                    <a:pt x="96" y="111"/>
                    <a:pt x="96" y="109"/>
                  </a:cubicBezTo>
                  <a:cubicBezTo>
                    <a:pt x="96" y="108"/>
                    <a:pt x="94" y="108"/>
                    <a:pt x="92" y="108"/>
                  </a:cubicBezTo>
                  <a:cubicBezTo>
                    <a:pt x="90" y="109"/>
                    <a:pt x="91" y="112"/>
                    <a:pt x="88" y="113"/>
                  </a:cubicBezTo>
                  <a:cubicBezTo>
                    <a:pt x="87" y="114"/>
                    <a:pt x="87" y="116"/>
                    <a:pt x="85" y="116"/>
                  </a:cubicBezTo>
                  <a:cubicBezTo>
                    <a:pt x="84" y="116"/>
                    <a:pt x="84" y="120"/>
                    <a:pt x="81" y="119"/>
                  </a:cubicBezTo>
                  <a:cubicBezTo>
                    <a:pt x="82" y="121"/>
                    <a:pt x="80" y="122"/>
                    <a:pt x="78" y="122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4" y="129"/>
                    <a:pt x="73" y="133"/>
                    <a:pt x="70" y="136"/>
                  </a:cubicBezTo>
                  <a:cubicBezTo>
                    <a:pt x="69" y="136"/>
                    <a:pt x="68" y="135"/>
                    <a:pt x="67" y="136"/>
                  </a:cubicBezTo>
                  <a:cubicBezTo>
                    <a:pt x="67" y="136"/>
                    <a:pt x="68" y="138"/>
                    <a:pt x="67" y="139"/>
                  </a:cubicBezTo>
                  <a:cubicBezTo>
                    <a:pt x="67" y="139"/>
                    <a:pt x="61" y="139"/>
                    <a:pt x="63" y="140"/>
                  </a:cubicBezTo>
                  <a:cubicBezTo>
                    <a:pt x="65" y="142"/>
                    <a:pt x="59" y="142"/>
                    <a:pt x="57" y="144"/>
                  </a:cubicBezTo>
                  <a:cubicBezTo>
                    <a:pt x="57" y="145"/>
                    <a:pt x="55" y="149"/>
                    <a:pt x="54" y="149"/>
                  </a:cubicBezTo>
                  <a:cubicBezTo>
                    <a:pt x="53" y="147"/>
                    <a:pt x="53" y="148"/>
                    <a:pt x="53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2"/>
                    <a:pt x="50" y="152"/>
                    <a:pt x="43" y="153"/>
                  </a:cubicBezTo>
                  <a:cubicBezTo>
                    <a:pt x="40" y="153"/>
                    <a:pt x="38" y="153"/>
                    <a:pt x="35" y="154"/>
                  </a:cubicBezTo>
                  <a:cubicBezTo>
                    <a:pt x="33" y="155"/>
                    <a:pt x="32" y="159"/>
                    <a:pt x="29" y="157"/>
                  </a:cubicBezTo>
                  <a:cubicBezTo>
                    <a:pt x="29" y="153"/>
                    <a:pt x="33" y="154"/>
                    <a:pt x="36" y="153"/>
                  </a:cubicBezTo>
                  <a:cubicBezTo>
                    <a:pt x="37" y="152"/>
                    <a:pt x="38" y="153"/>
                    <a:pt x="38" y="151"/>
                  </a:cubicBezTo>
                  <a:cubicBezTo>
                    <a:pt x="38" y="149"/>
                    <a:pt x="41" y="150"/>
                    <a:pt x="43" y="150"/>
                  </a:cubicBezTo>
                  <a:cubicBezTo>
                    <a:pt x="45" y="150"/>
                    <a:pt x="44" y="147"/>
                    <a:pt x="45" y="146"/>
                  </a:cubicBezTo>
                  <a:cubicBezTo>
                    <a:pt x="45" y="145"/>
                    <a:pt x="46" y="148"/>
                    <a:pt x="49" y="144"/>
                  </a:cubicBezTo>
                  <a:cubicBezTo>
                    <a:pt x="49" y="144"/>
                    <a:pt x="50" y="145"/>
                    <a:pt x="50" y="143"/>
                  </a:cubicBezTo>
                  <a:cubicBezTo>
                    <a:pt x="50" y="141"/>
                    <a:pt x="54" y="142"/>
                    <a:pt x="56" y="1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60" y="138"/>
                    <a:pt x="56" y="129"/>
                    <a:pt x="61" y="130"/>
                  </a:cubicBezTo>
                  <a:cubicBezTo>
                    <a:pt x="62" y="127"/>
                    <a:pt x="55" y="131"/>
                    <a:pt x="57" y="126"/>
                  </a:cubicBezTo>
                  <a:cubicBezTo>
                    <a:pt x="56" y="129"/>
                    <a:pt x="47" y="125"/>
                    <a:pt x="46" y="129"/>
                  </a:cubicBezTo>
                  <a:cubicBezTo>
                    <a:pt x="44" y="129"/>
                    <a:pt x="45" y="127"/>
                    <a:pt x="45" y="126"/>
                  </a:cubicBezTo>
                  <a:cubicBezTo>
                    <a:pt x="43" y="125"/>
                    <a:pt x="39" y="127"/>
                    <a:pt x="36" y="126"/>
                  </a:cubicBezTo>
                  <a:cubicBezTo>
                    <a:pt x="38" y="123"/>
                    <a:pt x="34" y="124"/>
                    <a:pt x="33" y="123"/>
                  </a:cubicBezTo>
                  <a:cubicBezTo>
                    <a:pt x="33" y="122"/>
                    <a:pt x="35" y="121"/>
                    <a:pt x="35" y="122"/>
                  </a:cubicBezTo>
                  <a:cubicBezTo>
                    <a:pt x="32" y="118"/>
                    <a:pt x="30" y="119"/>
                    <a:pt x="28" y="115"/>
                  </a:cubicBezTo>
                  <a:cubicBezTo>
                    <a:pt x="26" y="117"/>
                    <a:pt x="22" y="116"/>
                    <a:pt x="18" y="116"/>
                  </a:cubicBezTo>
                  <a:cubicBezTo>
                    <a:pt x="18" y="115"/>
                    <a:pt x="18" y="114"/>
                    <a:pt x="19" y="113"/>
                  </a:cubicBezTo>
                  <a:cubicBezTo>
                    <a:pt x="18" y="111"/>
                    <a:pt x="14" y="112"/>
                    <a:pt x="15" y="106"/>
                  </a:cubicBezTo>
                  <a:cubicBezTo>
                    <a:pt x="15" y="105"/>
                    <a:pt x="13" y="103"/>
                    <a:pt x="12" y="105"/>
                  </a:cubicBezTo>
                  <a:cubicBezTo>
                    <a:pt x="9" y="105"/>
                    <a:pt x="12" y="101"/>
                    <a:pt x="12" y="99"/>
                  </a:cubicBezTo>
                  <a:cubicBezTo>
                    <a:pt x="13" y="99"/>
                    <a:pt x="12" y="97"/>
                    <a:pt x="12" y="97"/>
                  </a:cubicBezTo>
                  <a:cubicBezTo>
                    <a:pt x="13" y="96"/>
                    <a:pt x="15" y="97"/>
                    <a:pt x="15" y="97"/>
                  </a:cubicBezTo>
                  <a:cubicBezTo>
                    <a:pt x="16" y="95"/>
                    <a:pt x="15" y="93"/>
                    <a:pt x="17" y="92"/>
                  </a:cubicBezTo>
                  <a:cubicBezTo>
                    <a:pt x="20" y="92"/>
                    <a:pt x="25" y="92"/>
                    <a:pt x="28" y="90"/>
                  </a:cubicBezTo>
                  <a:cubicBezTo>
                    <a:pt x="29" y="89"/>
                    <a:pt x="31" y="89"/>
                    <a:pt x="33" y="88"/>
                  </a:cubicBezTo>
                  <a:cubicBezTo>
                    <a:pt x="36" y="87"/>
                    <a:pt x="31" y="84"/>
                    <a:pt x="39" y="85"/>
                  </a:cubicBezTo>
                  <a:cubicBezTo>
                    <a:pt x="38" y="82"/>
                    <a:pt x="38" y="79"/>
                    <a:pt x="36" y="74"/>
                  </a:cubicBezTo>
                  <a:cubicBezTo>
                    <a:pt x="33" y="71"/>
                    <a:pt x="26" y="79"/>
                    <a:pt x="22" y="76"/>
                  </a:cubicBezTo>
                  <a:cubicBezTo>
                    <a:pt x="20" y="73"/>
                    <a:pt x="22" y="77"/>
                    <a:pt x="17" y="77"/>
                  </a:cubicBezTo>
                  <a:cubicBezTo>
                    <a:pt x="15" y="75"/>
                    <a:pt x="10" y="76"/>
                    <a:pt x="7" y="74"/>
                  </a:cubicBezTo>
                  <a:cubicBezTo>
                    <a:pt x="6" y="74"/>
                    <a:pt x="9" y="72"/>
                    <a:pt x="7" y="71"/>
                  </a:cubicBezTo>
                  <a:cubicBezTo>
                    <a:pt x="4" y="71"/>
                    <a:pt x="1" y="70"/>
                    <a:pt x="1" y="66"/>
                  </a:cubicBezTo>
                  <a:cubicBezTo>
                    <a:pt x="10" y="67"/>
                    <a:pt x="0" y="62"/>
                    <a:pt x="10" y="63"/>
                  </a:cubicBezTo>
                  <a:cubicBezTo>
                    <a:pt x="11" y="63"/>
                    <a:pt x="10" y="62"/>
                    <a:pt x="10" y="62"/>
                  </a:cubicBezTo>
                  <a:cubicBezTo>
                    <a:pt x="10" y="59"/>
                    <a:pt x="12" y="62"/>
                    <a:pt x="12" y="62"/>
                  </a:cubicBezTo>
                  <a:cubicBezTo>
                    <a:pt x="15" y="61"/>
                    <a:pt x="15" y="60"/>
                    <a:pt x="18" y="60"/>
                  </a:cubicBezTo>
                  <a:cubicBezTo>
                    <a:pt x="19" y="60"/>
                    <a:pt x="19" y="63"/>
                    <a:pt x="21" y="63"/>
                  </a:cubicBezTo>
                  <a:cubicBezTo>
                    <a:pt x="24" y="64"/>
                    <a:pt x="27" y="62"/>
                    <a:pt x="31" y="63"/>
                  </a:cubicBezTo>
                  <a:cubicBezTo>
                    <a:pt x="33" y="63"/>
                    <a:pt x="33" y="64"/>
                    <a:pt x="35" y="63"/>
                  </a:cubicBezTo>
                  <a:cubicBezTo>
                    <a:pt x="37" y="62"/>
                    <a:pt x="35" y="62"/>
                    <a:pt x="35" y="60"/>
                  </a:cubicBezTo>
                  <a:cubicBezTo>
                    <a:pt x="36" y="60"/>
                    <a:pt x="37" y="60"/>
                    <a:pt x="38" y="59"/>
                  </a:cubicBezTo>
                  <a:cubicBezTo>
                    <a:pt x="38" y="55"/>
                    <a:pt x="31" y="60"/>
                    <a:pt x="33" y="55"/>
                  </a:cubicBezTo>
                  <a:cubicBezTo>
                    <a:pt x="29" y="54"/>
                    <a:pt x="26" y="52"/>
                    <a:pt x="22" y="52"/>
                  </a:cubicBezTo>
                  <a:cubicBezTo>
                    <a:pt x="24" y="49"/>
                    <a:pt x="24" y="50"/>
                    <a:pt x="21" y="48"/>
                  </a:cubicBezTo>
                  <a:cubicBezTo>
                    <a:pt x="20" y="47"/>
                    <a:pt x="20" y="46"/>
                    <a:pt x="19" y="46"/>
                  </a:cubicBezTo>
                  <a:cubicBezTo>
                    <a:pt x="18" y="45"/>
                    <a:pt x="15" y="46"/>
                    <a:pt x="14" y="45"/>
                  </a:cubicBezTo>
                  <a:cubicBezTo>
                    <a:pt x="14" y="45"/>
                    <a:pt x="17" y="40"/>
                    <a:pt x="14" y="41"/>
                  </a:cubicBezTo>
                  <a:cubicBezTo>
                    <a:pt x="13" y="41"/>
                    <a:pt x="14" y="42"/>
                    <a:pt x="12" y="42"/>
                  </a:cubicBezTo>
                  <a:cubicBezTo>
                    <a:pt x="11" y="42"/>
                    <a:pt x="10" y="40"/>
                    <a:pt x="8" y="41"/>
                  </a:cubicBezTo>
                  <a:cubicBezTo>
                    <a:pt x="11" y="37"/>
                    <a:pt x="17" y="36"/>
                    <a:pt x="22" y="34"/>
                  </a:cubicBezTo>
                  <a:cubicBezTo>
                    <a:pt x="21" y="28"/>
                    <a:pt x="26" y="29"/>
                    <a:pt x="28" y="26"/>
                  </a:cubicBezTo>
                  <a:cubicBezTo>
                    <a:pt x="29" y="25"/>
                    <a:pt x="27" y="22"/>
                    <a:pt x="29" y="21"/>
                  </a:cubicBezTo>
                  <a:cubicBezTo>
                    <a:pt x="33" y="24"/>
                    <a:pt x="33" y="22"/>
                    <a:pt x="39" y="22"/>
                  </a:cubicBezTo>
                  <a:cubicBezTo>
                    <a:pt x="42" y="18"/>
                    <a:pt x="46" y="15"/>
                    <a:pt x="54" y="17"/>
                  </a:cubicBezTo>
                  <a:cubicBezTo>
                    <a:pt x="56" y="17"/>
                    <a:pt x="55" y="14"/>
                    <a:pt x="56" y="14"/>
                  </a:cubicBezTo>
                  <a:cubicBezTo>
                    <a:pt x="58" y="13"/>
                    <a:pt x="64" y="15"/>
                    <a:pt x="64" y="11"/>
                  </a:cubicBezTo>
                  <a:cubicBezTo>
                    <a:pt x="66" y="11"/>
                    <a:pt x="66" y="14"/>
                    <a:pt x="67" y="14"/>
                  </a:cubicBezTo>
                  <a:cubicBezTo>
                    <a:pt x="69" y="15"/>
                    <a:pt x="72" y="13"/>
                    <a:pt x="71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4" y="22"/>
                    <a:pt x="99" y="14"/>
                    <a:pt x="94" y="21"/>
                  </a:cubicBezTo>
                  <a:cubicBezTo>
                    <a:pt x="97" y="21"/>
                    <a:pt x="99" y="21"/>
                    <a:pt x="99" y="18"/>
                  </a:cubicBezTo>
                  <a:cubicBezTo>
                    <a:pt x="102" y="21"/>
                    <a:pt x="108" y="20"/>
                    <a:pt x="112" y="21"/>
                  </a:cubicBezTo>
                  <a:cubicBezTo>
                    <a:pt x="112" y="21"/>
                    <a:pt x="112" y="22"/>
                    <a:pt x="113" y="22"/>
                  </a:cubicBezTo>
                  <a:cubicBezTo>
                    <a:pt x="114" y="22"/>
                    <a:pt x="115" y="23"/>
                    <a:pt x="116" y="24"/>
                  </a:cubicBezTo>
                  <a:cubicBezTo>
                    <a:pt x="120" y="24"/>
                    <a:pt x="121" y="21"/>
                    <a:pt x="123" y="24"/>
                  </a:cubicBezTo>
                  <a:cubicBezTo>
                    <a:pt x="124" y="24"/>
                    <a:pt x="140" y="24"/>
                    <a:pt x="141" y="25"/>
                  </a:cubicBezTo>
                  <a:cubicBezTo>
                    <a:pt x="143" y="26"/>
                    <a:pt x="152" y="27"/>
                    <a:pt x="157" y="28"/>
                  </a:cubicBezTo>
                  <a:cubicBezTo>
                    <a:pt x="158" y="30"/>
                    <a:pt x="161" y="31"/>
                    <a:pt x="161" y="34"/>
                  </a:cubicBezTo>
                  <a:cubicBezTo>
                    <a:pt x="166" y="34"/>
                    <a:pt x="168" y="37"/>
                    <a:pt x="172" y="35"/>
                  </a:cubicBezTo>
                  <a:cubicBezTo>
                    <a:pt x="173" y="39"/>
                    <a:pt x="179" y="37"/>
                    <a:pt x="183" y="38"/>
                  </a:cubicBezTo>
                  <a:cubicBezTo>
                    <a:pt x="183" y="36"/>
                    <a:pt x="182" y="37"/>
                    <a:pt x="181" y="36"/>
                  </a:cubicBezTo>
                  <a:cubicBezTo>
                    <a:pt x="183" y="33"/>
                    <a:pt x="187" y="30"/>
                    <a:pt x="192" y="29"/>
                  </a:cubicBezTo>
                  <a:cubicBezTo>
                    <a:pt x="191" y="32"/>
                    <a:pt x="193" y="32"/>
                    <a:pt x="193" y="31"/>
                  </a:cubicBezTo>
                  <a:cubicBezTo>
                    <a:pt x="195" y="31"/>
                    <a:pt x="194" y="33"/>
                    <a:pt x="196" y="34"/>
                  </a:cubicBezTo>
                  <a:cubicBezTo>
                    <a:pt x="199" y="34"/>
                    <a:pt x="199" y="32"/>
                    <a:pt x="199" y="29"/>
                  </a:cubicBezTo>
                  <a:cubicBezTo>
                    <a:pt x="202" y="29"/>
                    <a:pt x="203" y="30"/>
                    <a:pt x="205" y="31"/>
                  </a:cubicBezTo>
                  <a:cubicBezTo>
                    <a:pt x="206" y="29"/>
                    <a:pt x="204" y="28"/>
                    <a:pt x="207" y="25"/>
                  </a:cubicBezTo>
                  <a:cubicBezTo>
                    <a:pt x="210" y="25"/>
                    <a:pt x="211" y="27"/>
                    <a:pt x="212" y="25"/>
                  </a:cubicBezTo>
                  <a:cubicBezTo>
                    <a:pt x="214" y="26"/>
                    <a:pt x="212" y="28"/>
                    <a:pt x="210" y="28"/>
                  </a:cubicBezTo>
                  <a:cubicBezTo>
                    <a:pt x="212" y="32"/>
                    <a:pt x="221" y="24"/>
                    <a:pt x="224" y="29"/>
                  </a:cubicBezTo>
                  <a:cubicBezTo>
                    <a:pt x="229" y="30"/>
                    <a:pt x="221" y="25"/>
                    <a:pt x="226" y="25"/>
                  </a:cubicBezTo>
                  <a:cubicBezTo>
                    <a:pt x="226" y="23"/>
                    <a:pt x="227" y="22"/>
                    <a:pt x="230" y="22"/>
                  </a:cubicBezTo>
                  <a:cubicBezTo>
                    <a:pt x="230" y="26"/>
                    <a:pt x="230" y="26"/>
                    <a:pt x="230" y="26"/>
                  </a:cubicBezTo>
                  <a:cubicBezTo>
                    <a:pt x="233" y="23"/>
                    <a:pt x="234" y="29"/>
                    <a:pt x="237" y="29"/>
                  </a:cubicBezTo>
                  <a:cubicBezTo>
                    <a:pt x="241" y="30"/>
                    <a:pt x="244" y="29"/>
                    <a:pt x="245" y="26"/>
                  </a:cubicBezTo>
                  <a:cubicBezTo>
                    <a:pt x="247" y="28"/>
                    <a:pt x="251" y="28"/>
                    <a:pt x="249" y="32"/>
                  </a:cubicBezTo>
                  <a:cubicBezTo>
                    <a:pt x="253" y="31"/>
                    <a:pt x="256" y="30"/>
                    <a:pt x="256" y="26"/>
                  </a:cubicBezTo>
                  <a:cubicBezTo>
                    <a:pt x="260" y="29"/>
                    <a:pt x="262" y="25"/>
                    <a:pt x="26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30"/>
                    <a:pt x="273" y="32"/>
                    <a:pt x="273" y="32"/>
                  </a:cubicBezTo>
                  <a:cubicBezTo>
                    <a:pt x="273" y="32"/>
                    <a:pt x="277" y="34"/>
                    <a:pt x="276" y="34"/>
                  </a:cubicBezTo>
                  <a:cubicBezTo>
                    <a:pt x="277" y="34"/>
                    <a:pt x="278" y="32"/>
                    <a:pt x="280" y="32"/>
                  </a:cubicBezTo>
                  <a:cubicBezTo>
                    <a:pt x="281" y="32"/>
                    <a:pt x="280" y="35"/>
                    <a:pt x="280" y="35"/>
                  </a:cubicBezTo>
                  <a:cubicBezTo>
                    <a:pt x="284" y="37"/>
                    <a:pt x="290" y="34"/>
                    <a:pt x="294" y="35"/>
                  </a:cubicBezTo>
                  <a:cubicBezTo>
                    <a:pt x="295" y="37"/>
                    <a:pt x="297" y="36"/>
                    <a:pt x="299" y="36"/>
                  </a:cubicBezTo>
                  <a:cubicBezTo>
                    <a:pt x="296" y="41"/>
                    <a:pt x="303" y="37"/>
                    <a:pt x="303" y="41"/>
                  </a:cubicBezTo>
                  <a:cubicBezTo>
                    <a:pt x="303" y="44"/>
                    <a:pt x="300" y="42"/>
                    <a:pt x="300" y="45"/>
                  </a:cubicBezTo>
                  <a:cubicBezTo>
                    <a:pt x="300" y="47"/>
                    <a:pt x="301" y="47"/>
                    <a:pt x="301" y="49"/>
                  </a:cubicBezTo>
                  <a:cubicBezTo>
                    <a:pt x="316" y="48"/>
                    <a:pt x="329" y="47"/>
                    <a:pt x="341" y="52"/>
                  </a:cubicBezTo>
                  <a:cubicBezTo>
                    <a:pt x="340" y="53"/>
                    <a:pt x="339" y="54"/>
                    <a:pt x="339" y="56"/>
                  </a:cubicBezTo>
                  <a:cubicBezTo>
                    <a:pt x="342" y="56"/>
                    <a:pt x="342" y="54"/>
                    <a:pt x="345" y="55"/>
                  </a:cubicBezTo>
                  <a:cubicBezTo>
                    <a:pt x="344" y="50"/>
                    <a:pt x="345" y="51"/>
                    <a:pt x="343" y="46"/>
                  </a:cubicBezTo>
                  <a:cubicBezTo>
                    <a:pt x="344" y="44"/>
                    <a:pt x="355" y="44"/>
                    <a:pt x="352" y="42"/>
                  </a:cubicBezTo>
                  <a:cubicBezTo>
                    <a:pt x="353" y="39"/>
                    <a:pt x="354" y="42"/>
                    <a:pt x="356" y="42"/>
                  </a:cubicBezTo>
                  <a:cubicBezTo>
                    <a:pt x="356" y="43"/>
                    <a:pt x="359" y="43"/>
                    <a:pt x="359" y="45"/>
                  </a:cubicBezTo>
                  <a:cubicBezTo>
                    <a:pt x="364" y="46"/>
                    <a:pt x="368" y="43"/>
                    <a:pt x="373" y="45"/>
                  </a:cubicBezTo>
                  <a:cubicBezTo>
                    <a:pt x="373" y="45"/>
                    <a:pt x="373" y="46"/>
                    <a:pt x="374" y="46"/>
                  </a:cubicBezTo>
                  <a:cubicBezTo>
                    <a:pt x="375" y="46"/>
                    <a:pt x="376" y="47"/>
                    <a:pt x="377" y="48"/>
                  </a:cubicBezTo>
                  <a:cubicBezTo>
                    <a:pt x="382" y="48"/>
                    <a:pt x="387" y="45"/>
                    <a:pt x="394" y="46"/>
                  </a:cubicBezTo>
                  <a:cubicBezTo>
                    <a:pt x="398" y="43"/>
                    <a:pt x="397" y="41"/>
                    <a:pt x="398" y="38"/>
                  </a:cubicBezTo>
                  <a:cubicBezTo>
                    <a:pt x="397" y="33"/>
                    <a:pt x="393" y="35"/>
                    <a:pt x="393" y="34"/>
                  </a:cubicBezTo>
                  <a:cubicBezTo>
                    <a:pt x="393" y="26"/>
                    <a:pt x="406" y="30"/>
                    <a:pt x="409" y="32"/>
                  </a:cubicBezTo>
                  <a:cubicBezTo>
                    <a:pt x="409" y="34"/>
                    <a:pt x="408" y="35"/>
                    <a:pt x="405" y="35"/>
                  </a:cubicBezTo>
                  <a:cubicBezTo>
                    <a:pt x="408" y="38"/>
                    <a:pt x="405" y="39"/>
                    <a:pt x="404" y="41"/>
                  </a:cubicBezTo>
                  <a:cubicBezTo>
                    <a:pt x="403" y="44"/>
                    <a:pt x="406" y="43"/>
                    <a:pt x="408" y="43"/>
                  </a:cubicBezTo>
                  <a:cubicBezTo>
                    <a:pt x="406" y="48"/>
                    <a:pt x="409" y="48"/>
                    <a:pt x="407" y="52"/>
                  </a:cubicBezTo>
                  <a:cubicBezTo>
                    <a:pt x="411" y="54"/>
                    <a:pt x="413" y="45"/>
                    <a:pt x="412" y="46"/>
                  </a:cubicBezTo>
                  <a:cubicBezTo>
                    <a:pt x="413" y="46"/>
                    <a:pt x="416" y="50"/>
                    <a:pt x="415" y="43"/>
                  </a:cubicBezTo>
                  <a:cubicBezTo>
                    <a:pt x="421" y="44"/>
                    <a:pt x="420" y="38"/>
                    <a:pt x="423" y="36"/>
                  </a:cubicBezTo>
                  <a:cubicBezTo>
                    <a:pt x="422" y="32"/>
                    <a:pt x="419" y="29"/>
                    <a:pt x="414" y="29"/>
                  </a:cubicBezTo>
                  <a:cubicBezTo>
                    <a:pt x="416" y="27"/>
                    <a:pt x="411" y="24"/>
                    <a:pt x="407" y="22"/>
                  </a:cubicBezTo>
                  <a:cubicBezTo>
                    <a:pt x="407" y="20"/>
                    <a:pt x="407" y="18"/>
                    <a:pt x="405" y="18"/>
                  </a:cubicBezTo>
                  <a:cubicBezTo>
                    <a:pt x="405" y="15"/>
                    <a:pt x="409" y="14"/>
                    <a:pt x="409" y="11"/>
                  </a:cubicBezTo>
                  <a:cubicBezTo>
                    <a:pt x="409" y="10"/>
                    <a:pt x="413" y="9"/>
                    <a:pt x="412" y="8"/>
                  </a:cubicBezTo>
                  <a:cubicBezTo>
                    <a:pt x="408" y="5"/>
                    <a:pt x="417" y="9"/>
                    <a:pt x="414" y="5"/>
                  </a:cubicBezTo>
                  <a:cubicBezTo>
                    <a:pt x="414" y="0"/>
                    <a:pt x="417" y="7"/>
                    <a:pt x="418" y="7"/>
                  </a:cubicBezTo>
                  <a:cubicBezTo>
                    <a:pt x="419" y="7"/>
                    <a:pt x="422" y="6"/>
                    <a:pt x="423" y="7"/>
                  </a:cubicBezTo>
                  <a:cubicBezTo>
                    <a:pt x="424" y="7"/>
                    <a:pt x="421" y="9"/>
                    <a:pt x="422" y="10"/>
                  </a:cubicBezTo>
                  <a:cubicBezTo>
                    <a:pt x="423" y="10"/>
                    <a:pt x="426" y="9"/>
                    <a:pt x="426" y="10"/>
                  </a:cubicBezTo>
                  <a:cubicBezTo>
                    <a:pt x="427" y="10"/>
                    <a:pt x="425" y="13"/>
                    <a:pt x="426" y="14"/>
                  </a:cubicBezTo>
                  <a:cubicBezTo>
                    <a:pt x="426" y="14"/>
                    <a:pt x="429" y="14"/>
                    <a:pt x="429" y="14"/>
                  </a:cubicBezTo>
                  <a:cubicBezTo>
                    <a:pt x="430" y="17"/>
                    <a:pt x="427" y="16"/>
                    <a:pt x="429" y="19"/>
                  </a:cubicBezTo>
                  <a:cubicBezTo>
                    <a:pt x="430" y="20"/>
                    <a:pt x="431" y="21"/>
                    <a:pt x="430" y="22"/>
                  </a:cubicBezTo>
                  <a:cubicBezTo>
                    <a:pt x="430" y="22"/>
                    <a:pt x="429" y="23"/>
                    <a:pt x="429" y="24"/>
                  </a:cubicBezTo>
                  <a:cubicBezTo>
                    <a:pt x="429" y="26"/>
                    <a:pt x="428" y="26"/>
                    <a:pt x="428" y="28"/>
                  </a:cubicBezTo>
                  <a:cubicBezTo>
                    <a:pt x="427" y="30"/>
                    <a:pt x="437" y="31"/>
                    <a:pt x="435" y="26"/>
                  </a:cubicBezTo>
                  <a:cubicBezTo>
                    <a:pt x="437" y="26"/>
                    <a:pt x="436" y="30"/>
                    <a:pt x="440" y="29"/>
                  </a:cubicBezTo>
                  <a:cubicBezTo>
                    <a:pt x="438" y="32"/>
                    <a:pt x="441" y="32"/>
                    <a:pt x="440" y="36"/>
                  </a:cubicBezTo>
                  <a:cubicBezTo>
                    <a:pt x="446" y="37"/>
                    <a:pt x="445" y="32"/>
                    <a:pt x="450" y="35"/>
                  </a:cubicBezTo>
                  <a:cubicBezTo>
                    <a:pt x="451" y="35"/>
                    <a:pt x="451" y="34"/>
                    <a:pt x="451" y="34"/>
                  </a:cubicBezTo>
                  <a:cubicBezTo>
                    <a:pt x="455" y="34"/>
                    <a:pt x="450" y="35"/>
                    <a:pt x="453" y="38"/>
                  </a:cubicBezTo>
                  <a:cubicBezTo>
                    <a:pt x="453" y="38"/>
                    <a:pt x="456" y="39"/>
                    <a:pt x="456" y="39"/>
                  </a:cubicBezTo>
                  <a:cubicBezTo>
                    <a:pt x="456" y="42"/>
                    <a:pt x="451" y="43"/>
                    <a:pt x="453" y="48"/>
                  </a:cubicBezTo>
                  <a:moveTo>
                    <a:pt x="286" y="63"/>
                  </a:moveTo>
                  <a:cubicBezTo>
                    <a:pt x="285" y="61"/>
                    <a:pt x="288" y="59"/>
                    <a:pt x="286" y="59"/>
                  </a:cubicBezTo>
                  <a:cubicBezTo>
                    <a:pt x="286" y="60"/>
                    <a:pt x="286" y="60"/>
                    <a:pt x="284" y="60"/>
                  </a:cubicBezTo>
                  <a:cubicBezTo>
                    <a:pt x="284" y="58"/>
                    <a:pt x="285" y="56"/>
                    <a:pt x="283" y="56"/>
                  </a:cubicBezTo>
                  <a:cubicBezTo>
                    <a:pt x="281" y="58"/>
                    <a:pt x="275" y="63"/>
                    <a:pt x="272" y="59"/>
                  </a:cubicBezTo>
                  <a:cubicBezTo>
                    <a:pt x="271" y="55"/>
                    <a:pt x="278" y="60"/>
                    <a:pt x="276" y="55"/>
                  </a:cubicBezTo>
                  <a:cubicBezTo>
                    <a:pt x="275" y="54"/>
                    <a:pt x="273" y="55"/>
                    <a:pt x="273" y="53"/>
                  </a:cubicBezTo>
                  <a:cubicBezTo>
                    <a:pt x="271" y="52"/>
                    <a:pt x="270" y="55"/>
                    <a:pt x="268" y="56"/>
                  </a:cubicBezTo>
                  <a:cubicBezTo>
                    <a:pt x="265" y="57"/>
                    <a:pt x="261" y="56"/>
                    <a:pt x="258" y="57"/>
                  </a:cubicBezTo>
                  <a:cubicBezTo>
                    <a:pt x="258" y="57"/>
                    <a:pt x="257" y="58"/>
                    <a:pt x="256" y="59"/>
                  </a:cubicBezTo>
                  <a:cubicBezTo>
                    <a:pt x="252" y="60"/>
                    <a:pt x="247" y="60"/>
                    <a:pt x="242" y="60"/>
                  </a:cubicBezTo>
                  <a:cubicBezTo>
                    <a:pt x="243" y="63"/>
                    <a:pt x="240" y="64"/>
                    <a:pt x="242" y="64"/>
                  </a:cubicBezTo>
                  <a:cubicBezTo>
                    <a:pt x="242" y="63"/>
                    <a:pt x="244" y="63"/>
                    <a:pt x="244" y="66"/>
                  </a:cubicBezTo>
                  <a:cubicBezTo>
                    <a:pt x="250" y="67"/>
                    <a:pt x="259" y="60"/>
                    <a:pt x="261" y="66"/>
                  </a:cubicBezTo>
                  <a:cubicBezTo>
                    <a:pt x="257" y="63"/>
                    <a:pt x="259" y="66"/>
                    <a:pt x="256" y="67"/>
                  </a:cubicBezTo>
                  <a:cubicBezTo>
                    <a:pt x="254" y="67"/>
                    <a:pt x="252" y="68"/>
                    <a:pt x="251" y="70"/>
                  </a:cubicBezTo>
                  <a:cubicBezTo>
                    <a:pt x="258" y="71"/>
                    <a:pt x="262" y="68"/>
                    <a:pt x="269" y="69"/>
                  </a:cubicBezTo>
                  <a:cubicBezTo>
                    <a:pt x="269" y="70"/>
                    <a:pt x="269" y="73"/>
                    <a:pt x="270" y="73"/>
                  </a:cubicBezTo>
                  <a:cubicBezTo>
                    <a:pt x="271" y="71"/>
                    <a:pt x="273" y="71"/>
                    <a:pt x="275" y="71"/>
                  </a:cubicBezTo>
                  <a:cubicBezTo>
                    <a:pt x="275" y="69"/>
                    <a:pt x="276" y="67"/>
                    <a:pt x="277" y="66"/>
                  </a:cubicBezTo>
                  <a:cubicBezTo>
                    <a:pt x="280" y="63"/>
                    <a:pt x="279" y="66"/>
                    <a:pt x="283" y="66"/>
                  </a:cubicBezTo>
                  <a:cubicBezTo>
                    <a:pt x="283" y="64"/>
                    <a:pt x="284" y="62"/>
                    <a:pt x="286" y="63"/>
                  </a:cubicBezTo>
                  <a:moveTo>
                    <a:pt x="296" y="111"/>
                  </a:moveTo>
                  <a:cubicBezTo>
                    <a:pt x="297" y="107"/>
                    <a:pt x="301" y="108"/>
                    <a:pt x="303" y="106"/>
                  </a:cubicBezTo>
                  <a:cubicBezTo>
                    <a:pt x="303" y="106"/>
                    <a:pt x="305" y="107"/>
                    <a:pt x="306" y="106"/>
                  </a:cubicBezTo>
                  <a:cubicBezTo>
                    <a:pt x="308" y="106"/>
                    <a:pt x="310" y="106"/>
                    <a:pt x="313" y="105"/>
                  </a:cubicBezTo>
                  <a:cubicBezTo>
                    <a:pt x="313" y="105"/>
                    <a:pt x="314" y="103"/>
                    <a:pt x="314" y="102"/>
                  </a:cubicBezTo>
                  <a:cubicBezTo>
                    <a:pt x="318" y="100"/>
                    <a:pt x="320" y="103"/>
                    <a:pt x="321" y="101"/>
                  </a:cubicBezTo>
                  <a:cubicBezTo>
                    <a:pt x="320" y="101"/>
                    <a:pt x="319" y="100"/>
                    <a:pt x="321" y="99"/>
                  </a:cubicBezTo>
                  <a:cubicBezTo>
                    <a:pt x="324" y="100"/>
                    <a:pt x="324" y="98"/>
                    <a:pt x="325" y="99"/>
                  </a:cubicBezTo>
                  <a:cubicBezTo>
                    <a:pt x="326" y="100"/>
                    <a:pt x="327" y="98"/>
                    <a:pt x="327" y="98"/>
                  </a:cubicBezTo>
                  <a:cubicBezTo>
                    <a:pt x="324" y="99"/>
                    <a:pt x="327" y="95"/>
                    <a:pt x="329" y="98"/>
                  </a:cubicBezTo>
                  <a:cubicBezTo>
                    <a:pt x="330" y="95"/>
                    <a:pt x="332" y="95"/>
                    <a:pt x="332" y="91"/>
                  </a:cubicBezTo>
                  <a:cubicBezTo>
                    <a:pt x="327" y="90"/>
                    <a:pt x="326" y="93"/>
                    <a:pt x="321" y="92"/>
                  </a:cubicBezTo>
                  <a:cubicBezTo>
                    <a:pt x="321" y="95"/>
                    <a:pt x="320" y="96"/>
                    <a:pt x="318" y="97"/>
                  </a:cubicBezTo>
                  <a:cubicBezTo>
                    <a:pt x="314" y="99"/>
                    <a:pt x="315" y="96"/>
                    <a:pt x="311" y="97"/>
                  </a:cubicBezTo>
                  <a:cubicBezTo>
                    <a:pt x="310" y="97"/>
                    <a:pt x="311" y="98"/>
                    <a:pt x="308" y="98"/>
                  </a:cubicBezTo>
                  <a:cubicBezTo>
                    <a:pt x="306" y="98"/>
                    <a:pt x="306" y="96"/>
                    <a:pt x="303" y="97"/>
                  </a:cubicBezTo>
                  <a:cubicBezTo>
                    <a:pt x="302" y="96"/>
                    <a:pt x="303" y="94"/>
                    <a:pt x="301" y="94"/>
                  </a:cubicBezTo>
                  <a:cubicBezTo>
                    <a:pt x="301" y="96"/>
                    <a:pt x="301" y="97"/>
                    <a:pt x="300" y="98"/>
                  </a:cubicBezTo>
                  <a:cubicBezTo>
                    <a:pt x="300" y="100"/>
                    <a:pt x="302" y="99"/>
                    <a:pt x="303" y="101"/>
                  </a:cubicBezTo>
                  <a:cubicBezTo>
                    <a:pt x="298" y="100"/>
                    <a:pt x="298" y="102"/>
                    <a:pt x="297" y="104"/>
                  </a:cubicBezTo>
                  <a:cubicBezTo>
                    <a:pt x="295" y="106"/>
                    <a:pt x="292" y="104"/>
                    <a:pt x="292" y="106"/>
                  </a:cubicBezTo>
                  <a:cubicBezTo>
                    <a:pt x="291" y="110"/>
                    <a:pt x="285" y="106"/>
                    <a:pt x="287" y="111"/>
                  </a:cubicBezTo>
                  <a:lnTo>
                    <a:pt x="296" y="111"/>
                  </a:lnTo>
                  <a:close/>
                  <a:moveTo>
                    <a:pt x="398" y="165"/>
                  </a:moveTo>
                  <a:cubicBezTo>
                    <a:pt x="397" y="166"/>
                    <a:pt x="397" y="167"/>
                    <a:pt x="397" y="167"/>
                  </a:cubicBezTo>
                  <a:cubicBezTo>
                    <a:pt x="396" y="167"/>
                    <a:pt x="393" y="168"/>
                    <a:pt x="393" y="168"/>
                  </a:cubicBezTo>
                  <a:cubicBezTo>
                    <a:pt x="391" y="170"/>
                    <a:pt x="394" y="174"/>
                    <a:pt x="391" y="174"/>
                  </a:cubicBezTo>
                  <a:cubicBezTo>
                    <a:pt x="391" y="172"/>
                    <a:pt x="391" y="170"/>
                    <a:pt x="390" y="170"/>
                  </a:cubicBezTo>
                  <a:cubicBezTo>
                    <a:pt x="390" y="175"/>
                    <a:pt x="390" y="175"/>
                    <a:pt x="390" y="175"/>
                  </a:cubicBezTo>
                  <a:cubicBezTo>
                    <a:pt x="397" y="175"/>
                    <a:pt x="397" y="175"/>
                    <a:pt x="397" y="175"/>
                  </a:cubicBezTo>
                  <a:cubicBezTo>
                    <a:pt x="396" y="177"/>
                    <a:pt x="399" y="179"/>
                    <a:pt x="400" y="181"/>
                  </a:cubicBezTo>
                  <a:cubicBezTo>
                    <a:pt x="401" y="185"/>
                    <a:pt x="402" y="184"/>
                    <a:pt x="404" y="186"/>
                  </a:cubicBezTo>
                  <a:cubicBezTo>
                    <a:pt x="402" y="187"/>
                    <a:pt x="400" y="187"/>
                    <a:pt x="401" y="189"/>
                  </a:cubicBezTo>
                  <a:cubicBezTo>
                    <a:pt x="401" y="191"/>
                    <a:pt x="403" y="191"/>
                    <a:pt x="402" y="193"/>
                  </a:cubicBezTo>
                  <a:cubicBezTo>
                    <a:pt x="408" y="193"/>
                    <a:pt x="408" y="193"/>
                    <a:pt x="408" y="193"/>
                  </a:cubicBezTo>
                  <a:cubicBezTo>
                    <a:pt x="410" y="192"/>
                    <a:pt x="410" y="188"/>
                    <a:pt x="409" y="185"/>
                  </a:cubicBezTo>
                  <a:cubicBezTo>
                    <a:pt x="408" y="184"/>
                    <a:pt x="406" y="184"/>
                    <a:pt x="405" y="182"/>
                  </a:cubicBezTo>
                  <a:cubicBezTo>
                    <a:pt x="408" y="175"/>
                    <a:pt x="405" y="179"/>
                    <a:pt x="404" y="177"/>
                  </a:cubicBezTo>
                  <a:cubicBezTo>
                    <a:pt x="402" y="174"/>
                    <a:pt x="402" y="169"/>
                    <a:pt x="401" y="165"/>
                  </a:cubicBezTo>
                  <a:cubicBezTo>
                    <a:pt x="400" y="166"/>
                    <a:pt x="399" y="165"/>
                    <a:pt x="398" y="165"/>
                  </a:cubicBezTo>
                  <a:moveTo>
                    <a:pt x="453" y="209"/>
                  </a:moveTo>
                  <a:cubicBezTo>
                    <a:pt x="448" y="207"/>
                    <a:pt x="449" y="211"/>
                    <a:pt x="447" y="212"/>
                  </a:cubicBezTo>
                  <a:cubicBezTo>
                    <a:pt x="447" y="211"/>
                    <a:pt x="446" y="210"/>
                    <a:pt x="444" y="210"/>
                  </a:cubicBezTo>
                  <a:cubicBezTo>
                    <a:pt x="445" y="215"/>
                    <a:pt x="439" y="213"/>
                    <a:pt x="437" y="214"/>
                  </a:cubicBezTo>
                  <a:cubicBezTo>
                    <a:pt x="436" y="215"/>
                    <a:pt x="437" y="216"/>
                    <a:pt x="436" y="217"/>
                  </a:cubicBezTo>
                  <a:cubicBezTo>
                    <a:pt x="435" y="218"/>
                    <a:pt x="433" y="217"/>
                    <a:pt x="433" y="219"/>
                  </a:cubicBezTo>
                  <a:cubicBezTo>
                    <a:pt x="436" y="219"/>
                    <a:pt x="433" y="220"/>
                    <a:pt x="433" y="223"/>
                  </a:cubicBezTo>
                  <a:cubicBezTo>
                    <a:pt x="436" y="225"/>
                    <a:pt x="437" y="221"/>
                    <a:pt x="439" y="220"/>
                  </a:cubicBezTo>
                  <a:cubicBezTo>
                    <a:pt x="441" y="219"/>
                    <a:pt x="444" y="220"/>
                    <a:pt x="447" y="220"/>
                  </a:cubicBezTo>
                  <a:cubicBezTo>
                    <a:pt x="449" y="220"/>
                    <a:pt x="449" y="219"/>
                    <a:pt x="451" y="219"/>
                  </a:cubicBezTo>
                  <a:cubicBezTo>
                    <a:pt x="455" y="218"/>
                    <a:pt x="459" y="220"/>
                    <a:pt x="460" y="221"/>
                  </a:cubicBezTo>
                  <a:cubicBezTo>
                    <a:pt x="459" y="222"/>
                    <a:pt x="457" y="222"/>
                    <a:pt x="457" y="223"/>
                  </a:cubicBezTo>
                  <a:cubicBezTo>
                    <a:pt x="458" y="222"/>
                    <a:pt x="458" y="224"/>
                    <a:pt x="458" y="224"/>
                  </a:cubicBezTo>
                  <a:cubicBezTo>
                    <a:pt x="459" y="224"/>
                    <a:pt x="460" y="223"/>
                    <a:pt x="460" y="223"/>
                  </a:cubicBezTo>
                  <a:cubicBezTo>
                    <a:pt x="465" y="223"/>
                    <a:pt x="463" y="224"/>
                    <a:pt x="467" y="221"/>
                  </a:cubicBezTo>
                  <a:cubicBezTo>
                    <a:pt x="471" y="219"/>
                    <a:pt x="474" y="223"/>
                    <a:pt x="477" y="220"/>
                  </a:cubicBezTo>
                  <a:cubicBezTo>
                    <a:pt x="473" y="219"/>
                    <a:pt x="477" y="214"/>
                    <a:pt x="474" y="217"/>
                  </a:cubicBezTo>
                  <a:cubicBezTo>
                    <a:pt x="471" y="220"/>
                    <a:pt x="471" y="212"/>
                    <a:pt x="471" y="212"/>
                  </a:cubicBezTo>
                  <a:cubicBezTo>
                    <a:pt x="471" y="211"/>
                    <a:pt x="467" y="212"/>
                    <a:pt x="468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2" y="207"/>
                    <a:pt x="463" y="206"/>
                    <a:pt x="461" y="205"/>
                  </a:cubicBezTo>
                  <a:cubicBezTo>
                    <a:pt x="457" y="206"/>
                    <a:pt x="458" y="205"/>
                    <a:pt x="453" y="205"/>
                  </a:cubicBezTo>
                  <a:cubicBezTo>
                    <a:pt x="452" y="207"/>
                    <a:pt x="451" y="207"/>
                    <a:pt x="453" y="209"/>
                  </a:cubicBezTo>
                  <a:moveTo>
                    <a:pt x="491" y="244"/>
                  </a:moveTo>
                  <a:cubicBezTo>
                    <a:pt x="490" y="244"/>
                    <a:pt x="489" y="244"/>
                    <a:pt x="489" y="243"/>
                  </a:cubicBezTo>
                  <a:cubicBezTo>
                    <a:pt x="495" y="244"/>
                    <a:pt x="489" y="233"/>
                    <a:pt x="495" y="234"/>
                  </a:cubicBezTo>
                  <a:cubicBezTo>
                    <a:pt x="498" y="237"/>
                    <a:pt x="499" y="233"/>
                    <a:pt x="503" y="234"/>
                  </a:cubicBezTo>
                  <a:cubicBezTo>
                    <a:pt x="501" y="226"/>
                    <a:pt x="491" y="224"/>
                    <a:pt x="482" y="226"/>
                  </a:cubicBezTo>
                  <a:cubicBezTo>
                    <a:pt x="481" y="225"/>
                    <a:pt x="481" y="225"/>
                    <a:pt x="481" y="223"/>
                  </a:cubicBezTo>
                  <a:cubicBezTo>
                    <a:pt x="478" y="222"/>
                    <a:pt x="477" y="226"/>
                    <a:pt x="474" y="226"/>
                  </a:cubicBezTo>
                  <a:cubicBezTo>
                    <a:pt x="472" y="226"/>
                    <a:pt x="472" y="224"/>
                    <a:pt x="470" y="224"/>
                  </a:cubicBezTo>
                  <a:cubicBezTo>
                    <a:pt x="468" y="225"/>
                    <a:pt x="467" y="226"/>
                    <a:pt x="465" y="227"/>
                  </a:cubicBezTo>
                  <a:cubicBezTo>
                    <a:pt x="463" y="228"/>
                    <a:pt x="462" y="228"/>
                    <a:pt x="460" y="228"/>
                  </a:cubicBezTo>
                  <a:cubicBezTo>
                    <a:pt x="460" y="231"/>
                    <a:pt x="459" y="232"/>
                    <a:pt x="457" y="233"/>
                  </a:cubicBezTo>
                  <a:cubicBezTo>
                    <a:pt x="457" y="244"/>
                    <a:pt x="455" y="245"/>
                    <a:pt x="456" y="257"/>
                  </a:cubicBezTo>
                  <a:cubicBezTo>
                    <a:pt x="461" y="259"/>
                    <a:pt x="458" y="253"/>
                    <a:pt x="463" y="254"/>
                  </a:cubicBezTo>
                  <a:cubicBezTo>
                    <a:pt x="462" y="251"/>
                    <a:pt x="463" y="249"/>
                    <a:pt x="464" y="248"/>
                  </a:cubicBezTo>
                  <a:cubicBezTo>
                    <a:pt x="466" y="245"/>
                    <a:pt x="464" y="241"/>
                    <a:pt x="465" y="237"/>
                  </a:cubicBezTo>
                  <a:cubicBezTo>
                    <a:pt x="466" y="237"/>
                    <a:pt x="468" y="235"/>
                    <a:pt x="468" y="234"/>
                  </a:cubicBezTo>
                  <a:cubicBezTo>
                    <a:pt x="469" y="233"/>
                    <a:pt x="468" y="230"/>
                    <a:pt x="470" y="230"/>
                  </a:cubicBezTo>
                  <a:cubicBezTo>
                    <a:pt x="472" y="230"/>
                    <a:pt x="474" y="230"/>
                    <a:pt x="475" y="228"/>
                  </a:cubicBezTo>
                  <a:cubicBezTo>
                    <a:pt x="473" y="233"/>
                    <a:pt x="480" y="229"/>
                    <a:pt x="479" y="233"/>
                  </a:cubicBezTo>
                  <a:cubicBezTo>
                    <a:pt x="480" y="237"/>
                    <a:pt x="480" y="235"/>
                    <a:pt x="479" y="240"/>
                  </a:cubicBezTo>
                  <a:cubicBezTo>
                    <a:pt x="481" y="240"/>
                    <a:pt x="482" y="240"/>
                    <a:pt x="482" y="241"/>
                  </a:cubicBezTo>
                  <a:cubicBezTo>
                    <a:pt x="481" y="241"/>
                    <a:pt x="480" y="241"/>
                    <a:pt x="479" y="243"/>
                  </a:cubicBezTo>
                  <a:cubicBezTo>
                    <a:pt x="484" y="241"/>
                    <a:pt x="489" y="247"/>
                    <a:pt x="491" y="244"/>
                  </a:cubicBezTo>
                  <a:moveTo>
                    <a:pt x="516" y="238"/>
                  </a:moveTo>
                  <a:cubicBezTo>
                    <a:pt x="516" y="238"/>
                    <a:pt x="516" y="241"/>
                    <a:pt x="516" y="241"/>
                  </a:cubicBezTo>
                  <a:cubicBezTo>
                    <a:pt x="514" y="243"/>
                    <a:pt x="507" y="237"/>
                    <a:pt x="505" y="240"/>
                  </a:cubicBezTo>
                  <a:cubicBezTo>
                    <a:pt x="505" y="242"/>
                    <a:pt x="503" y="243"/>
                    <a:pt x="502" y="244"/>
                  </a:cubicBezTo>
                  <a:cubicBezTo>
                    <a:pt x="505" y="248"/>
                    <a:pt x="506" y="245"/>
                    <a:pt x="510" y="245"/>
                  </a:cubicBezTo>
                  <a:cubicBezTo>
                    <a:pt x="513" y="245"/>
                    <a:pt x="518" y="247"/>
                    <a:pt x="520" y="244"/>
                  </a:cubicBezTo>
                  <a:cubicBezTo>
                    <a:pt x="519" y="244"/>
                    <a:pt x="519" y="243"/>
                    <a:pt x="520" y="243"/>
                  </a:cubicBezTo>
                  <a:cubicBezTo>
                    <a:pt x="521" y="242"/>
                    <a:pt x="523" y="242"/>
                    <a:pt x="523" y="241"/>
                  </a:cubicBezTo>
                  <a:cubicBezTo>
                    <a:pt x="519" y="241"/>
                    <a:pt x="518" y="238"/>
                    <a:pt x="516" y="238"/>
                  </a:cubicBezTo>
                  <a:moveTo>
                    <a:pt x="496" y="250"/>
                  </a:moveTo>
                  <a:cubicBezTo>
                    <a:pt x="496" y="249"/>
                    <a:pt x="495" y="247"/>
                    <a:pt x="493" y="248"/>
                  </a:cubicBezTo>
                  <a:cubicBezTo>
                    <a:pt x="493" y="248"/>
                    <a:pt x="494" y="251"/>
                    <a:pt x="493" y="251"/>
                  </a:cubicBezTo>
                  <a:cubicBezTo>
                    <a:pt x="486" y="251"/>
                    <a:pt x="486" y="251"/>
                    <a:pt x="486" y="251"/>
                  </a:cubicBezTo>
                  <a:cubicBezTo>
                    <a:pt x="489" y="256"/>
                    <a:pt x="482" y="252"/>
                    <a:pt x="482" y="255"/>
                  </a:cubicBezTo>
                  <a:cubicBezTo>
                    <a:pt x="486" y="255"/>
                    <a:pt x="486" y="255"/>
                    <a:pt x="486" y="255"/>
                  </a:cubicBezTo>
                  <a:cubicBezTo>
                    <a:pt x="487" y="257"/>
                    <a:pt x="485" y="257"/>
                    <a:pt x="485" y="258"/>
                  </a:cubicBezTo>
                  <a:cubicBezTo>
                    <a:pt x="489" y="259"/>
                    <a:pt x="488" y="255"/>
                    <a:pt x="491" y="255"/>
                  </a:cubicBezTo>
                  <a:cubicBezTo>
                    <a:pt x="492" y="256"/>
                    <a:pt x="494" y="257"/>
                    <a:pt x="498" y="257"/>
                  </a:cubicBezTo>
                  <a:cubicBezTo>
                    <a:pt x="497" y="251"/>
                    <a:pt x="507" y="256"/>
                    <a:pt x="505" y="248"/>
                  </a:cubicBezTo>
                  <a:cubicBezTo>
                    <a:pt x="500" y="247"/>
                    <a:pt x="498" y="250"/>
                    <a:pt x="496" y="2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6" name="Freeform 96"/>
            <p:cNvSpPr/>
            <p:nvPr/>
          </p:nvSpPr>
          <p:spPr bwMode="auto">
            <a:xfrm>
              <a:off x="4230687" y="1722437"/>
              <a:ext cx="173038" cy="258763"/>
            </a:xfrm>
            <a:custGeom>
              <a:avLst/>
              <a:gdLst>
                <a:gd name="T0" fmla="*/ 13 w 46"/>
                <a:gd name="T1" fmla="*/ 7 h 69"/>
                <a:gd name="T2" fmla="*/ 23 w 46"/>
                <a:gd name="T3" fmla="*/ 6 h 69"/>
                <a:gd name="T4" fmla="*/ 24 w 46"/>
                <a:gd name="T5" fmla="*/ 14 h 69"/>
                <a:gd name="T6" fmla="*/ 17 w 46"/>
                <a:gd name="T7" fmla="*/ 19 h 69"/>
                <a:gd name="T8" fmla="*/ 26 w 46"/>
                <a:gd name="T9" fmla="*/ 23 h 69"/>
                <a:gd name="T10" fmla="*/ 30 w 46"/>
                <a:gd name="T11" fmla="*/ 33 h 69"/>
                <a:gd name="T12" fmla="*/ 33 w 46"/>
                <a:gd name="T13" fmla="*/ 35 h 69"/>
                <a:gd name="T14" fmla="*/ 38 w 46"/>
                <a:gd name="T15" fmla="*/ 38 h 69"/>
                <a:gd name="T16" fmla="*/ 35 w 46"/>
                <a:gd name="T17" fmla="*/ 44 h 69"/>
                <a:gd name="T18" fmla="*/ 44 w 46"/>
                <a:gd name="T19" fmla="*/ 45 h 69"/>
                <a:gd name="T20" fmla="*/ 44 w 46"/>
                <a:gd name="T21" fmla="*/ 54 h 69"/>
                <a:gd name="T22" fmla="*/ 41 w 46"/>
                <a:gd name="T23" fmla="*/ 54 h 69"/>
                <a:gd name="T24" fmla="*/ 44 w 46"/>
                <a:gd name="T25" fmla="*/ 55 h 69"/>
                <a:gd name="T26" fmla="*/ 41 w 46"/>
                <a:gd name="T27" fmla="*/ 59 h 69"/>
                <a:gd name="T28" fmla="*/ 37 w 46"/>
                <a:gd name="T29" fmla="*/ 62 h 69"/>
                <a:gd name="T30" fmla="*/ 23 w 46"/>
                <a:gd name="T31" fmla="*/ 61 h 69"/>
                <a:gd name="T32" fmla="*/ 17 w 46"/>
                <a:gd name="T33" fmla="*/ 62 h 69"/>
                <a:gd name="T34" fmla="*/ 7 w 46"/>
                <a:gd name="T35" fmla="*/ 62 h 69"/>
                <a:gd name="T36" fmla="*/ 10 w 46"/>
                <a:gd name="T37" fmla="*/ 61 h 69"/>
                <a:gd name="T38" fmla="*/ 12 w 46"/>
                <a:gd name="T39" fmla="*/ 62 h 69"/>
                <a:gd name="T40" fmla="*/ 13 w 46"/>
                <a:gd name="T41" fmla="*/ 59 h 69"/>
                <a:gd name="T42" fmla="*/ 21 w 46"/>
                <a:gd name="T43" fmla="*/ 58 h 69"/>
                <a:gd name="T44" fmla="*/ 10 w 46"/>
                <a:gd name="T45" fmla="*/ 54 h 69"/>
                <a:gd name="T46" fmla="*/ 10 w 46"/>
                <a:gd name="T47" fmla="*/ 45 h 69"/>
                <a:gd name="T48" fmla="*/ 13 w 46"/>
                <a:gd name="T49" fmla="*/ 44 h 69"/>
                <a:gd name="T50" fmla="*/ 19 w 46"/>
                <a:gd name="T51" fmla="*/ 44 h 69"/>
                <a:gd name="T52" fmla="*/ 20 w 46"/>
                <a:gd name="T53" fmla="*/ 35 h 69"/>
                <a:gd name="T54" fmla="*/ 16 w 46"/>
                <a:gd name="T55" fmla="*/ 30 h 69"/>
                <a:gd name="T56" fmla="*/ 10 w 46"/>
                <a:gd name="T57" fmla="*/ 31 h 69"/>
                <a:gd name="T58" fmla="*/ 10 w 46"/>
                <a:gd name="T59" fmla="*/ 24 h 69"/>
                <a:gd name="T60" fmla="*/ 5 w 46"/>
                <a:gd name="T61" fmla="*/ 21 h 69"/>
                <a:gd name="T62" fmla="*/ 0 w 46"/>
                <a:gd name="T63" fmla="*/ 7 h 69"/>
                <a:gd name="T64" fmla="*/ 7 w 46"/>
                <a:gd name="T65" fmla="*/ 0 h 69"/>
                <a:gd name="T66" fmla="*/ 20 w 46"/>
                <a:gd name="T67" fmla="*/ 0 h 69"/>
                <a:gd name="T68" fmla="*/ 13 w 46"/>
                <a:gd name="T69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69">
                  <a:moveTo>
                    <a:pt x="13" y="7"/>
                  </a:moveTo>
                  <a:cubicBezTo>
                    <a:pt x="14" y="10"/>
                    <a:pt x="20" y="6"/>
                    <a:pt x="23" y="6"/>
                  </a:cubicBezTo>
                  <a:cubicBezTo>
                    <a:pt x="24" y="8"/>
                    <a:pt x="24" y="11"/>
                    <a:pt x="24" y="14"/>
                  </a:cubicBezTo>
                  <a:cubicBezTo>
                    <a:pt x="21" y="15"/>
                    <a:pt x="18" y="16"/>
                    <a:pt x="17" y="19"/>
                  </a:cubicBezTo>
                  <a:cubicBezTo>
                    <a:pt x="18" y="21"/>
                    <a:pt x="21" y="23"/>
                    <a:pt x="26" y="23"/>
                  </a:cubicBezTo>
                  <a:cubicBezTo>
                    <a:pt x="25" y="28"/>
                    <a:pt x="31" y="26"/>
                    <a:pt x="30" y="33"/>
                  </a:cubicBezTo>
                  <a:cubicBezTo>
                    <a:pt x="30" y="34"/>
                    <a:pt x="33" y="34"/>
                    <a:pt x="33" y="35"/>
                  </a:cubicBezTo>
                  <a:cubicBezTo>
                    <a:pt x="33" y="38"/>
                    <a:pt x="37" y="36"/>
                    <a:pt x="38" y="38"/>
                  </a:cubicBezTo>
                  <a:cubicBezTo>
                    <a:pt x="38" y="40"/>
                    <a:pt x="36" y="42"/>
                    <a:pt x="35" y="44"/>
                  </a:cubicBezTo>
                  <a:cubicBezTo>
                    <a:pt x="39" y="44"/>
                    <a:pt x="42" y="44"/>
                    <a:pt x="44" y="45"/>
                  </a:cubicBezTo>
                  <a:cubicBezTo>
                    <a:pt x="42" y="47"/>
                    <a:pt x="46" y="51"/>
                    <a:pt x="44" y="54"/>
                  </a:cubicBezTo>
                  <a:cubicBezTo>
                    <a:pt x="44" y="54"/>
                    <a:pt x="41" y="53"/>
                    <a:pt x="41" y="54"/>
                  </a:cubicBezTo>
                  <a:cubicBezTo>
                    <a:pt x="41" y="55"/>
                    <a:pt x="43" y="55"/>
                    <a:pt x="44" y="55"/>
                  </a:cubicBezTo>
                  <a:cubicBezTo>
                    <a:pt x="43" y="56"/>
                    <a:pt x="41" y="56"/>
                    <a:pt x="41" y="59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2" y="62"/>
                    <a:pt x="29" y="60"/>
                    <a:pt x="23" y="61"/>
                  </a:cubicBezTo>
                  <a:cubicBezTo>
                    <a:pt x="20" y="63"/>
                    <a:pt x="22" y="63"/>
                    <a:pt x="17" y="62"/>
                  </a:cubicBezTo>
                  <a:cubicBezTo>
                    <a:pt x="16" y="65"/>
                    <a:pt x="7" y="69"/>
                    <a:pt x="7" y="62"/>
                  </a:cubicBezTo>
                  <a:cubicBezTo>
                    <a:pt x="9" y="63"/>
                    <a:pt x="10" y="61"/>
                    <a:pt x="10" y="61"/>
                  </a:cubicBezTo>
                  <a:cubicBezTo>
                    <a:pt x="11" y="61"/>
                    <a:pt x="12" y="62"/>
                    <a:pt x="12" y="62"/>
                  </a:cubicBezTo>
                  <a:cubicBezTo>
                    <a:pt x="13" y="61"/>
                    <a:pt x="12" y="60"/>
                    <a:pt x="13" y="59"/>
                  </a:cubicBezTo>
                  <a:cubicBezTo>
                    <a:pt x="15" y="58"/>
                    <a:pt x="18" y="59"/>
                    <a:pt x="21" y="58"/>
                  </a:cubicBezTo>
                  <a:cubicBezTo>
                    <a:pt x="20" y="51"/>
                    <a:pt x="14" y="56"/>
                    <a:pt x="10" y="5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3" y="46"/>
                    <a:pt x="15" y="44"/>
                    <a:pt x="13" y="44"/>
                  </a:cubicBezTo>
                  <a:cubicBezTo>
                    <a:pt x="14" y="40"/>
                    <a:pt x="16" y="45"/>
                    <a:pt x="19" y="44"/>
                  </a:cubicBezTo>
                  <a:cubicBezTo>
                    <a:pt x="21" y="44"/>
                    <a:pt x="16" y="38"/>
                    <a:pt x="20" y="35"/>
                  </a:cubicBezTo>
                  <a:cubicBezTo>
                    <a:pt x="19" y="33"/>
                    <a:pt x="15" y="34"/>
                    <a:pt x="16" y="30"/>
                  </a:cubicBezTo>
                  <a:cubicBezTo>
                    <a:pt x="15" y="31"/>
                    <a:pt x="13" y="31"/>
                    <a:pt x="10" y="3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5" y="23"/>
                    <a:pt x="5" y="21"/>
                  </a:cubicBezTo>
                  <a:cubicBezTo>
                    <a:pt x="7" y="16"/>
                    <a:pt x="6" y="8"/>
                    <a:pt x="0" y="7"/>
                  </a:cubicBezTo>
                  <a:cubicBezTo>
                    <a:pt x="2" y="5"/>
                    <a:pt x="6" y="4"/>
                    <a:pt x="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2"/>
                    <a:pt x="15" y="5"/>
                    <a:pt x="13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7" name="Freeform 97"/>
            <p:cNvSpPr/>
            <p:nvPr/>
          </p:nvSpPr>
          <p:spPr bwMode="auto">
            <a:xfrm>
              <a:off x="1050925" y="1738312"/>
              <a:ext cx="44450" cy="33338"/>
            </a:xfrm>
            <a:custGeom>
              <a:avLst/>
              <a:gdLst>
                <a:gd name="T0" fmla="*/ 11 w 12"/>
                <a:gd name="T1" fmla="*/ 1 h 9"/>
                <a:gd name="T2" fmla="*/ 12 w 12"/>
                <a:gd name="T3" fmla="*/ 6 h 9"/>
                <a:gd name="T4" fmla="*/ 5 w 12"/>
                <a:gd name="T5" fmla="*/ 9 h 9"/>
                <a:gd name="T6" fmla="*/ 5 w 12"/>
                <a:gd name="T7" fmla="*/ 6 h 9"/>
                <a:gd name="T8" fmla="*/ 2 w 12"/>
                <a:gd name="T9" fmla="*/ 8 h 9"/>
                <a:gd name="T10" fmla="*/ 4 w 12"/>
                <a:gd name="T11" fmla="*/ 6 h 9"/>
                <a:gd name="T12" fmla="*/ 11 w 12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11" y="1"/>
                  </a:moveTo>
                  <a:cubicBezTo>
                    <a:pt x="9" y="2"/>
                    <a:pt x="10" y="5"/>
                    <a:pt x="12" y="6"/>
                  </a:cubicBezTo>
                  <a:cubicBezTo>
                    <a:pt x="11" y="8"/>
                    <a:pt x="8" y="8"/>
                    <a:pt x="5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8"/>
                    <a:pt x="2" y="8"/>
                  </a:cubicBezTo>
                  <a:cubicBezTo>
                    <a:pt x="0" y="6"/>
                    <a:pt x="3" y="7"/>
                    <a:pt x="4" y="6"/>
                  </a:cubicBezTo>
                  <a:cubicBezTo>
                    <a:pt x="5" y="5"/>
                    <a:pt x="8" y="0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8" name="Freeform 98"/>
            <p:cNvSpPr/>
            <p:nvPr/>
          </p:nvSpPr>
          <p:spPr bwMode="auto">
            <a:xfrm>
              <a:off x="7366000" y="2157412"/>
              <a:ext cx="26988" cy="30163"/>
            </a:xfrm>
            <a:custGeom>
              <a:avLst/>
              <a:gdLst>
                <a:gd name="T0" fmla="*/ 2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2 w 7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2" y="2"/>
                  </a:moveTo>
                  <a:cubicBezTo>
                    <a:pt x="3" y="0"/>
                    <a:pt x="4" y="3"/>
                    <a:pt x="7" y="1"/>
                  </a:cubicBezTo>
                  <a:cubicBezTo>
                    <a:pt x="6" y="4"/>
                    <a:pt x="6" y="8"/>
                    <a:pt x="0" y="8"/>
                  </a:cubicBezTo>
                  <a:cubicBezTo>
                    <a:pt x="0" y="6"/>
                    <a:pt x="6" y="4"/>
                    <a:pt x="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9" name="Freeform 99"/>
            <p:cNvSpPr/>
            <p:nvPr/>
          </p:nvSpPr>
          <p:spPr bwMode="auto">
            <a:xfrm>
              <a:off x="6702425" y="2986088"/>
              <a:ext cx="214313" cy="247650"/>
            </a:xfrm>
            <a:custGeom>
              <a:avLst/>
              <a:gdLst>
                <a:gd name="T0" fmla="*/ 46 w 57"/>
                <a:gd name="T1" fmla="*/ 4 h 66"/>
                <a:gd name="T2" fmla="*/ 51 w 57"/>
                <a:gd name="T3" fmla="*/ 7 h 66"/>
                <a:gd name="T4" fmla="*/ 57 w 57"/>
                <a:gd name="T5" fmla="*/ 11 h 66"/>
                <a:gd name="T6" fmla="*/ 51 w 57"/>
                <a:gd name="T7" fmla="*/ 18 h 66"/>
                <a:gd name="T8" fmla="*/ 50 w 57"/>
                <a:gd name="T9" fmla="*/ 27 h 66"/>
                <a:gd name="T10" fmla="*/ 53 w 57"/>
                <a:gd name="T11" fmla="*/ 29 h 66"/>
                <a:gd name="T12" fmla="*/ 53 w 57"/>
                <a:gd name="T13" fmla="*/ 34 h 66"/>
                <a:gd name="T14" fmla="*/ 55 w 57"/>
                <a:gd name="T15" fmla="*/ 36 h 66"/>
                <a:gd name="T16" fmla="*/ 48 w 57"/>
                <a:gd name="T17" fmla="*/ 41 h 66"/>
                <a:gd name="T18" fmla="*/ 47 w 57"/>
                <a:gd name="T19" fmla="*/ 48 h 66"/>
                <a:gd name="T20" fmla="*/ 47 w 57"/>
                <a:gd name="T21" fmla="*/ 50 h 66"/>
                <a:gd name="T22" fmla="*/ 44 w 57"/>
                <a:gd name="T23" fmla="*/ 50 h 66"/>
                <a:gd name="T24" fmla="*/ 40 w 57"/>
                <a:gd name="T25" fmla="*/ 56 h 66"/>
                <a:gd name="T26" fmla="*/ 40 w 57"/>
                <a:gd name="T27" fmla="*/ 65 h 66"/>
                <a:gd name="T28" fmla="*/ 26 w 57"/>
                <a:gd name="T29" fmla="*/ 60 h 66"/>
                <a:gd name="T30" fmla="*/ 25 w 57"/>
                <a:gd name="T31" fmla="*/ 63 h 66"/>
                <a:gd name="T32" fmla="*/ 20 w 57"/>
                <a:gd name="T33" fmla="*/ 60 h 66"/>
                <a:gd name="T34" fmla="*/ 13 w 57"/>
                <a:gd name="T35" fmla="*/ 60 h 66"/>
                <a:gd name="T36" fmla="*/ 9 w 57"/>
                <a:gd name="T37" fmla="*/ 59 h 66"/>
                <a:gd name="T38" fmla="*/ 4 w 57"/>
                <a:gd name="T39" fmla="*/ 50 h 66"/>
                <a:gd name="T40" fmla="*/ 5 w 57"/>
                <a:gd name="T41" fmla="*/ 45 h 66"/>
                <a:gd name="T42" fmla="*/ 4 w 57"/>
                <a:gd name="T43" fmla="*/ 45 h 66"/>
                <a:gd name="T44" fmla="*/ 2 w 57"/>
                <a:gd name="T45" fmla="*/ 34 h 66"/>
                <a:gd name="T46" fmla="*/ 16 w 57"/>
                <a:gd name="T47" fmla="*/ 32 h 66"/>
                <a:gd name="T48" fmla="*/ 16 w 57"/>
                <a:gd name="T49" fmla="*/ 28 h 66"/>
                <a:gd name="T50" fmla="*/ 26 w 57"/>
                <a:gd name="T51" fmla="*/ 21 h 66"/>
                <a:gd name="T52" fmla="*/ 34 w 57"/>
                <a:gd name="T53" fmla="*/ 18 h 66"/>
                <a:gd name="T54" fmla="*/ 36 w 57"/>
                <a:gd name="T55" fmla="*/ 14 h 66"/>
                <a:gd name="T56" fmla="*/ 39 w 57"/>
                <a:gd name="T57" fmla="*/ 14 h 66"/>
                <a:gd name="T58" fmla="*/ 41 w 57"/>
                <a:gd name="T59" fmla="*/ 11 h 66"/>
                <a:gd name="T60" fmla="*/ 47 w 57"/>
                <a:gd name="T61" fmla="*/ 4 h 66"/>
                <a:gd name="T62" fmla="*/ 46 w 57"/>
                <a:gd name="T63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66">
                  <a:moveTo>
                    <a:pt x="46" y="4"/>
                  </a:moveTo>
                  <a:cubicBezTo>
                    <a:pt x="47" y="0"/>
                    <a:pt x="49" y="7"/>
                    <a:pt x="51" y="7"/>
                  </a:cubicBezTo>
                  <a:cubicBezTo>
                    <a:pt x="53" y="8"/>
                    <a:pt x="54" y="11"/>
                    <a:pt x="57" y="11"/>
                  </a:cubicBezTo>
                  <a:cubicBezTo>
                    <a:pt x="56" y="15"/>
                    <a:pt x="56" y="18"/>
                    <a:pt x="51" y="18"/>
                  </a:cubicBezTo>
                  <a:cubicBezTo>
                    <a:pt x="50" y="21"/>
                    <a:pt x="53" y="26"/>
                    <a:pt x="50" y="27"/>
                  </a:cubicBezTo>
                  <a:cubicBezTo>
                    <a:pt x="49" y="28"/>
                    <a:pt x="52" y="29"/>
                    <a:pt x="53" y="29"/>
                  </a:cubicBezTo>
                  <a:cubicBezTo>
                    <a:pt x="53" y="31"/>
                    <a:pt x="52" y="33"/>
                    <a:pt x="53" y="34"/>
                  </a:cubicBezTo>
                  <a:cubicBezTo>
                    <a:pt x="53" y="35"/>
                    <a:pt x="55" y="35"/>
                    <a:pt x="55" y="36"/>
                  </a:cubicBezTo>
                  <a:cubicBezTo>
                    <a:pt x="55" y="40"/>
                    <a:pt x="51" y="43"/>
                    <a:pt x="48" y="41"/>
                  </a:cubicBezTo>
                  <a:cubicBezTo>
                    <a:pt x="49" y="44"/>
                    <a:pt x="51" y="45"/>
                    <a:pt x="47" y="48"/>
                  </a:cubicBezTo>
                  <a:cubicBezTo>
                    <a:pt x="47" y="48"/>
                    <a:pt x="47" y="50"/>
                    <a:pt x="47" y="50"/>
                  </a:cubicBezTo>
                  <a:cubicBezTo>
                    <a:pt x="47" y="51"/>
                    <a:pt x="45" y="50"/>
                    <a:pt x="44" y="50"/>
                  </a:cubicBezTo>
                  <a:cubicBezTo>
                    <a:pt x="43" y="52"/>
                    <a:pt x="44" y="58"/>
                    <a:pt x="40" y="56"/>
                  </a:cubicBezTo>
                  <a:cubicBezTo>
                    <a:pt x="43" y="59"/>
                    <a:pt x="39" y="60"/>
                    <a:pt x="40" y="65"/>
                  </a:cubicBezTo>
                  <a:cubicBezTo>
                    <a:pt x="33" y="66"/>
                    <a:pt x="31" y="61"/>
                    <a:pt x="26" y="60"/>
                  </a:cubicBezTo>
                  <a:cubicBezTo>
                    <a:pt x="25" y="60"/>
                    <a:pt x="25" y="62"/>
                    <a:pt x="25" y="63"/>
                  </a:cubicBezTo>
                  <a:cubicBezTo>
                    <a:pt x="22" y="64"/>
                    <a:pt x="21" y="61"/>
                    <a:pt x="20" y="60"/>
                  </a:cubicBezTo>
                  <a:cubicBezTo>
                    <a:pt x="18" y="60"/>
                    <a:pt x="15" y="61"/>
                    <a:pt x="13" y="60"/>
                  </a:cubicBezTo>
                  <a:cubicBezTo>
                    <a:pt x="12" y="60"/>
                    <a:pt x="14" y="56"/>
                    <a:pt x="9" y="59"/>
                  </a:cubicBezTo>
                  <a:cubicBezTo>
                    <a:pt x="8" y="55"/>
                    <a:pt x="8" y="51"/>
                    <a:pt x="4" y="50"/>
                  </a:cubicBezTo>
                  <a:cubicBezTo>
                    <a:pt x="3" y="48"/>
                    <a:pt x="5" y="48"/>
                    <a:pt x="5" y="45"/>
                  </a:cubicBezTo>
                  <a:cubicBezTo>
                    <a:pt x="5" y="43"/>
                    <a:pt x="3" y="45"/>
                    <a:pt x="4" y="45"/>
                  </a:cubicBezTo>
                  <a:cubicBezTo>
                    <a:pt x="0" y="42"/>
                    <a:pt x="3" y="39"/>
                    <a:pt x="2" y="34"/>
                  </a:cubicBezTo>
                  <a:cubicBezTo>
                    <a:pt x="8" y="34"/>
                    <a:pt x="12" y="34"/>
                    <a:pt x="16" y="32"/>
                  </a:cubicBezTo>
                  <a:cubicBezTo>
                    <a:pt x="16" y="30"/>
                    <a:pt x="19" y="29"/>
                    <a:pt x="16" y="28"/>
                  </a:cubicBezTo>
                  <a:cubicBezTo>
                    <a:pt x="17" y="26"/>
                    <a:pt x="29" y="23"/>
                    <a:pt x="26" y="21"/>
                  </a:cubicBezTo>
                  <a:cubicBezTo>
                    <a:pt x="28" y="19"/>
                    <a:pt x="31" y="18"/>
                    <a:pt x="34" y="18"/>
                  </a:cubicBezTo>
                  <a:cubicBezTo>
                    <a:pt x="37" y="18"/>
                    <a:pt x="35" y="15"/>
                    <a:pt x="36" y="14"/>
                  </a:cubicBezTo>
                  <a:cubicBezTo>
                    <a:pt x="36" y="14"/>
                    <a:pt x="38" y="14"/>
                    <a:pt x="39" y="14"/>
                  </a:cubicBezTo>
                  <a:cubicBezTo>
                    <a:pt x="40" y="13"/>
                    <a:pt x="39" y="10"/>
                    <a:pt x="41" y="11"/>
                  </a:cubicBezTo>
                  <a:cubicBezTo>
                    <a:pt x="40" y="5"/>
                    <a:pt x="45" y="7"/>
                    <a:pt x="47" y="4"/>
                  </a:cubicBezTo>
                  <a:lnTo>
                    <a:pt x="46" y="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0" name="Freeform 100"/>
            <p:cNvSpPr/>
            <p:nvPr/>
          </p:nvSpPr>
          <p:spPr bwMode="auto">
            <a:xfrm>
              <a:off x="6919912" y="3162300"/>
              <a:ext cx="96838" cy="109538"/>
            </a:xfrm>
            <a:custGeom>
              <a:avLst/>
              <a:gdLst>
                <a:gd name="T0" fmla="*/ 23 w 26"/>
                <a:gd name="T1" fmla="*/ 1 h 29"/>
                <a:gd name="T2" fmla="*/ 18 w 26"/>
                <a:gd name="T3" fmla="*/ 6 h 29"/>
                <a:gd name="T4" fmla="*/ 17 w 26"/>
                <a:gd name="T5" fmla="*/ 6 h 29"/>
                <a:gd name="T6" fmla="*/ 18 w 26"/>
                <a:gd name="T7" fmla="*/ 10 h 29"/>
                <a:gd name="T8" fmla="*/ 21 w 26"/>
                <a:gd name="T9" fmla="*/ 13 h 29"/>
                <a:gd name="T10" fmla="*/ 23 w 26"/>
                <a:gd name="T11" fmla="*/ 26 h 29"/>
                <a:gd name="T12" fmla="*/ 17 w 26"/>
                <a:gd name="T13" fmla="*/ 26 h 29"/>
                <a:gd name="T14" fmla="*/ 13 w 26"/>
                <a:gd name="T15" fmla="*/ 12 h 29"/>
                <a:gd name="T16" fmla="*/ 7 w 26"/>
                <a:gd name="T17" fmla="*/ 16 h 29"/>
                <a:gd name="T18" fmla="*/ 7 w 26"/>
                <a:gd name="T19" fmla="*/ 25 h 29"/>
                <a:gd name="T20" fmla="*/ 3 w 26"/>
                <a:gd name="T21" fmla="*/ 29 h 29"/>
                <a:gd name="T22" fmla="*/ 2 w 26"/>
                <a:gd name="T23" fmla="*/ 22 h 29"/>
                <a:gd name="T24" fmla="*/ 3 w 26"/>
                <a:gd name="T25" fmla="*/ 20 h 29"/>
                <a:gd name="T26" fmla="*/ 2 w 26"/>
                <a:gd name="T27" fmla="*/ 19 h 29"/>
                <a:gd name="T28" fmla="*/ 3 w 26"/>
                <a:gd name="T29" fmla="*/ 13 h 29"/>
                <a:gd name="T30" fmla="*/ 0 w 26"/>
                <a:gd name="T31" fmla="*/ 10 h 29"/>
                <a:gd name="T32" fmla="*/ 11 w 26"/>
                <a:gd name="T33" fmla="*/ 1 h 29"/>
                <a:gd name="T34" fmla="*/ 23 w 26"/>
                <a:gd name="T3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9">
                  <a:moveTo>
                    <a:pt x="23" y="1"/>
                  </a:moveTo>
                  <a:cubicBezTo>
                    <a:pt x="26" y="7"/>
                    <a:pt x="16" y="4"/>
                    <a:pt x="18" y="6"/>
                  </a:cubicBezTo>
                  <a:cubicBezTo>
                    <a:pt x="20" y="8"/>
                    <a:pt x="19" y="7"/>
                    <a:pt x="17" y="6"/>
                  </a:cubicBezTo>
                  <a:cubicBezTo>
                    <a:pt x="17" y="8"/>
                    <a:pt x="18" y="9"/>
                    <a:pt x="18" y="10"/>
                  </a:cubicBezTo>
                  <a:cubicBezTo>
                    <a:pt x="19" y="11"/>
                    <a:pt x="21" y="13"/>
                    <a:pt x="21" y="13"/>
                  </a:cubicBezTo>
                  <a:cubicBezTo>
                    <a:pt x="22" y="17"/>
                    <a:pt x="22" y="22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21"/>
                    <a:pt x="13" y="18"/>
                    <a:pt x="13" y="12"/>
                  </a:cubicBezTo>
                  <a:cubicBezTo>
                    <a:pt x="10" y="12"/>
                    <a:pt x="12" y="17"/>
                    <a:pt x="7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8"/>
                    <a:pt x="3" y="26"/>
                    <a:pt x="3" y="29"/>
                  </a:cubicBezTo>
                  <a:cubicBezTo>
                    <a:pt x="1" y="29"/>
                    <a:pt x="1" y="24"/>
                    <a:pt x="2" y="22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8"/>
                    <a:pt x="4" y="16"/>
                    <a:pt x="3" y="13"/>
                  </a:cubicBezTo>
                  <a:cubicBezTo>
                    <a:pt x="4" y="11"/>
                    <a:pt x="2" y="11"/>
                    <a:pt x="0" y="10"/>
                  </a:cubicBezTo>
                  <a:cubicBezTo>
                    <a:pt x="2" y="5"/>
                    <a:pt x="4" y="0"/>
                    <a:pt x="11" y="1"/>
                  </a:cubicBezTo>
                  <a:cubicBezTo>
                    <a:pt x="7" y="5"/>
                    <a:pt x="19" y="1"/>
                    <a:pt x="23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1" name="Freeform 101"/>
            <p:cNvSpPr/>
            <p:nvPr/>
          </p:nvSpPr>
          <p:spPr bwMode="auto">
            <a:xfrm>
              <a:off x="6630987" y="3271838"/>
              <a:ext cx="225425" cy="63500"/>
            </a:xfrm>
            <a:custGeom>
              <a:avLst/>
              <a:gdLst>
                <a:gd name="T0" fmla="*/ 1 w 60"/>
                <a:gd name="T1" fmla="*/ 5 h 17"/>
                <a:gd name="T2" fmla="*/ 7 w 60"/>
                <a:gd name="T3" fmla="*/ 1 h 17"/>
                <a:gd name="T4" fmla="*/ 10 w 60"/>
                <a:gd name="T5" fmla="*/ 4 h 17"/>
                <a:gd name="T6" fmla="*/ 13 w 60"/>
                <a:gd name="T7" fmla="*/ 5 h 17"/>
                <a:gd name="T8" fmla="*/ 27 w 60"/>
                <a:gd name="T9" fmla="*/ 8 h 17"/>
                <a:gd name="T10" fmla="*/ 41 w 60"/>
                <a:gd name="T11" fmla="*/ 7 h 17"/>
                <a:gd name="T12" fmla="*/ 44 w 60"/>
                <a:gd name="T13" fmla="*/ 10 h 17"/>
                <a:gd name="T14" fmla="*/ 48 w 60"/>
                <a:gd name="T15" fmla="*/ 11 h 17"/>
                <a:gd name="T16" fmla="*/ 55 w 60"/>
                <a:gd name="T17" fmla="*/ 11 h 17"/>
                <a:gd name="T18" fmla="*/ 56 w 60"/>
                <a:gd name="T19" fmla="*/ 15 h 17"/>
                <a:gd name="T20" fmla="*/ 53 w 60"/>
                <a:gd name="T21" fmla="*/ 15 h 17"/>
                <a:gd name="T22" fmla="*/ 25 w 60"/>
                <a:gd name="T23" fmla="*/ 11 h 17"/>
                <a:gd name="T24" fmla="*/ 18 w 60"/>
                <a:gd name="T25" fmla="*/ 11 h 17"/>
                <a:gd name="T26" fmla="*/ 8 w 60"/>
                <a:gd name="T27" fmla="*/ 8 h 17"/>
                <a:gd name="T28" fmla="*/ 1 w 60"/>
                <a:gd name="T2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7">
                  <a:moveTo>
                    <a:pt x="1" y="5"/>
                  </a:moveTo>
                  <a:cubicBezTo>
                    <a:pt x="0" y="1"/>
                    <a:pt x="6" y="3"/>
                    <a:pt x="7" y="1"/>
                  </a:cubicBezTo>
                  <a:cubicBezTo>
                    <a:pt x="10" y="0"/>
                    <a:pt x="9" y="3"/>
                    <a:pt x="10" y="4"/>
                  </a:cubicBezTo>
                  <a:cubicBezTo>
                    <a:pt x="11" y="5"/>
                    <a:pt x="13" y="4"/>
                    <a:pt x="13" y="5"/>
                  </a:cubicBezTo>
                  <a:cubicBezTo>
                    <a:pt x="19" y="3"/>
                    <a:pt x="21" y="4"/>
                    <a:pt x="27" y="8"/>
                  </a:cubicBezTo>
                  <a:cubicBezTo>
                    <a:pt x="32" y="5"/>
                    <a:pt x="34" y="7"/>
                    <a:pt x="41" y="7"/>
                  </a:cubicBezTo>
                  <a:cubicBezTo>
                    <a:pt x="43" y="6"/>
                    <a:pt x="43" y="8"/>
                    <a:pt x="44" y="10"/>
                  </a:cubicBezTo>
                  <a:cubicBezTo>
                    <a:pt x="46" y="9"/>
                    <a:pt x="48" y="9"/>
                    <a:pt x="48" y="11"/>
                  </a:cubicBezTo>
                  <a:cubicBezTo>
                    <a:pt x="51" y="9"/>
                    <a:pt x="55" y="14"/>
                    <a:pt x="55" y="11"/>
                  </a:cubicBezTo>
                  <a:cubicBezTo>
                    <a:pt x="60" y="11"/>
                    <a:pt x="52" y="16"/>
                    <a:pt x="56" y="15"/>
                  </a:cubicBezTo>
                  <a:cubicBezTo>
                    <a:pt x="56" y="17"/>
                    <a:pt x="55" y="15"/>
                    <a:pt x="53" y="15"/>
                  </a:cubicBezTo>
                  <a:cubicBezTo>
                    <a:pt x="43" y="17"/>
                    <a:pt x="34" y="13"/>
                    <a:pt x="25" y="11"/>
                  </a:cubicBezTo>
                  <a:cubicBezTo>
                    <a:pt x="23" y="11"/>
                    <a:pt x="21" y="11"/>
                    <a:pt x="18" y="11"/>
                  </a:cubicBezTo>
                  <a:cubicBezTo>
                    <a:pt x="15" y="10"/>
                    <a:pt x="12" y="9"/>
                    <a:pt x="8" y="8"/>
                  </a:cubicBezTo>
                  <a:cubicBezTo>
                    <a:pt x="6" y="7"/>
                    <a:pt x="2" y="8"/>
                    <a:pt x="1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2" name="Freeform 102"/>
            <p:cNvSpPr/>
            <p:nvPr/>
          </p:nvSpPr>
          <p:spPr bwMode="auto">
            <a:xfrm>
              <a:off x="6931025" y="3346450"/>
              <a:ext cx="30163" cy="15875"/>
            </a:xfrm>
            <a:custGeom>
              <a:avLst/>
              <a:gdLst>
                <a:gd name="T0" fmla="*/ 3 w 8"/>
                <a:gd name="T1" fmla="*/ 2 h 4"/>
                <a:gd name="T2" fmla="*/ 8 w 8"/>
                <a:gd name="T3" fmla="*/ 4 h 4"/>
                <a:gd name="T4" fmla="*/ 3 w 8"/>
                <a:gd name="T5" fmla="*/ 4 h 4"/>
                <a:gd name="T6" fmla="*/ 1 w 8"/>
                <a:gd name="T7" fmla="*/ 2 h 4"/>
                <a:gd name="T8" fmla="*/ 3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3" y="2"/>
                  </a:moveTo>
                  <a:cubicBezTo>
                    <a:pt x="5" y="2"/>
                    <a:pt x="8" y="2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0"/>
                    <a:pt x="2" y="1"/>
                    <a:pt x="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3" name="Freeform 103"/>
            <p:cNvSpPr/>
            <p:nvPr/>
          </p:nvSpPr>
          <p:spPr bwMode="auto">
            <a:xfrm>
              <a:off x="7932737" y="4070350"/>
              <a:ext cx="165100" cy="165100"/>
            </a:xfrm>
            <a:custGeom>
              <a:avLst/>
              <a:gdLst>
                <a:gd name="T0" fmla="*/ 1 w 44"/>
                <a:gd name="T1" fmla="*/ 38 h 44"/>
                <a:gd name="T2" fmla="*/ 4 w 44"/>
                <a:gd name="T3" fmla="*/ 32 h 44"/>
                <a:gd name="T4" fmla="*/ 7 w 44"/>
                <a:gd name="T5" fmla="*/ 31 h 44"/>
                <a:gd name="T6" fmla="*/ 7 w 44"/>
                <a:gd name="T7" fmla="*/ 28 h 44"/>
                <a:gd name="T8" fmla="*/ 9 w 44"/>
                <a:gd name="T9" fmla="*/ 28 h 44"/>
                <a:gd name="T10" fmla="*/ 11 w 44"/>
                <a:gd name="T11" fmla="*/ 25 h 44"/>
                <a:gd name="T12" fmla="*/ 16 w 44"/>
                <a:gd name="T13" fmla="*/ 24 h 44"/>
                <a:gd name="T14" fmla="*/ 19 w 44"/>
                <a:gd name="T15" fmla="*/ 21 h 44"/>
                <a:gd name="T16" fmla="*/ 22 w 44"/>
                <a:gd name="T17" fmla="*/ 17 h 44"/>
                <a:gd name="T18" fmla="*/ 25 w 44"/>
                <a:gd name="T19" fmla="*/ 14 h 44"/>
                <a:gd name="T20" fmla="*/ 29 w 44"/>
                <a:gd name="T21" fmla="*/ 15 h 44"/>
                <a:gd name="T22" fmla="*/ 28 w 44"/>
                <a:gd name="T23" fmla="*/ 10 h 44"/>
                <a:gd name="T24" fmla="*/ 33 w 44"/>
                <a:gd name="T25" fmla="*/ 3 h 44"/>
                <a:gd name="T26" fmla="*/ 37 w 44"/>
                <a:gd name="T27" fmla="*/ 0 h 44"/>
                <a:gd name="T28" fmla="*/ 42 w 44"/>
                <a:gd name="T29" fmla="*/ 3 h 44"/>
                <a:gd name="T30" fmla="*/ 43 w 44"/>
                <a:gd name="T31" fmla="*/ 10 h 44"/>
                <a:gd name="T32" fmla="*/ 42 w 44"/>
                <a:gd name="T33" fmla="*/ 14 h 44"/>
                <a:gd name="T34" fmla="*/ 39 w 44"/>
                <a:gd name="T35" fmla="*/ 14 h 44"/>
                <a:gd name="T36" fmla="*/ 37 w 44"/>
                <a:gd name="T37" fmla="*/ 21 h 44"/>
                <a:gd name="T38" fmla="*/ 32 w 44"/>
                <a:gd name="T39" fmla="*/ 22 h 44"/>
                <a:gd name="T40" fmla="*/ 28 w 44"/>
                <a:gd name="T41" fmla="*/ 32 h 44"/>
                <a:gd name="T42" fmla="*/ 25 w 44"/>
                <a:gd name="T43" fmla="*/ 38 h 44"/>
                <a:gd name="T44" fmla="*/ 22 w 44"/>
                <a:gd name="T45" fmla="*/ 41 h 44"/>
                <a:gd name="T46" fmla="*/ 11 w 44"/>
                <a:gd name="T47" fmla="*/ 36 h 44"/>
                <a:gd name="T48" fmla="*/ 5 w 44"/>
                <a:gd name="T49" fmla="*/ 38 h 44"/>
                <a:gd name="T50" fmla="*/ 4 w 44"/>
                <a:gd name="T51" fmla="*/ 35 h 44"/>
                <a:gd name="T52" fmla="*/ 1 w 44"/>
                <a:gd name="T5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44">
                  <a:moveTo>
                    <a:pt x="1" y="38"/>
                  </a:moveTo>
                  <a:cubicBezTo>
                    <a:pt x="0" y="36"/>
                    <a:pt x="3" y="34"/>
                    <a:pt x="4" y="32"/>
                  </a:cubicBezTo>
                  <a:cubicBezTo>
                    <a:pt x="4" y="32"/>
                    <a:pt x="6" y="31"/>
                    <a:pt x="7" y="31"/>
                  </a:cubicBezTo>
                  <a:cubicBezTo>
                    <a:pt x="7" y="30"/>
                    <a:pt x="6" y="28"/>
                    <a:pt x="7" y="28"/>
                  </a:cubicBezTo>
                  <a:cubicBezTo>
                    <a:pt x="7" y="28"/>
                    <a:pt x="9" y="28"/>
                    <a:pt x="9" y="28"/>
                  </a:cubicBezTo>
                  <a:cubicBezTo>
                    <a:pt x="10" y="28"/>
                    <a:pt x="10" y="25"/>
                    <a:pt x="11" y="25"/>
                  </a:cubicBezTo>
                  <a:cubicBezTo>
                    <a:pt x="13" y="24"/>
                    <a:pt x="16" y="26"/>
                    <a:pt x="16" y="24"/>
                  </a:cubicBezTo>
                  <a:cubicBezTo>
                    <a:pt x="17" y="21"/>
                    <a:pt x="16" y="22"/>
                    <a:pt x="19" y="21"/>
                  </a:cubicBezTo>
                  <a:cubicBezTo>
                    <a:pt x="22" y="21"/>
                    <a:pt x="21" y="19"/>
                    <a:pt x="22" y="17"/>
                  </a:cubicBezTo>
                  <a:cubicBezTo>
                    <a:pt x="22" y="17"/>
                    <a:pt x="26" y="20"/>
                    <a:pt x="25" y="14"/>
                  </a:cubicBezTo>
                  <a:cubicBezTo>
                    <a:pt x="27" y="14"/>
                    <a:pt x="27" y="15"/>
                    <a:pt x="29" y="15"/>
                  </a:cubicBezTo>
                  <a:cubicBezTo>
                    <a:pt x="29" y="13"/>
                    <a:pt x="27" y="12"/>
                    <a:pt x="28" y="10"/>
                  </a:cubicBezTo>
                  <a:cubicBezTo>
                    <a:pt x="33" y="11"/>
                    <a:pt x="32" y="5"/>
                    <a:pt x="33" y="3"/>
                  </a:cubicBezTo>
                  <a:cubicBezTo>
                    <a:pt x="34" y="2"/>
                    <a:pt x="38" y="3"/>
                    <a:pt x="37" y="0"/>
                  </a:cubicBezTo>
                  <a:cubicBezTo>
                    <a:pt x="39" y="1"/>
                    <a:pt x="39" y="3"/>
                    <a:pt x="42" y="3"/>
                  </a:cubicBezTo>
                  <a:cubicBezTo>
                    <a:pt x="40" y="7"/>
                    <a:pt x="44" y="6"/>
                    <a:pt x="43" y="10"/>
                  </a:cubicBezTo>
                  <a:cubicBezTo>
                    <a:pt x="41" y="10"/>
                    <a:pt x="42" y="13"/>
                    <a:pt x="42" y="14"/>
                  </a:cubicBezTo>
                  <a:cubicBezTo>
                    <a:pt x="41" y="14"/>
                    <a:pt x="39" y="14"/>
                    <a:pt x="39" y="14"/>
                  </a:cubicBezTo>
                  <a:cubicBezTo>
                    <a:pt x="38" y="15"/>
                    <a:pt x="38" y="18"/>
                    <a:pt x="37" y="21"/>
                  </a:cubicBezTo>
                  <a:cubicBezTo>
                    <a:pt x="35" y="23"/>
                    <a:pt x="35" y="20"/>
                    <a:pt x="32" y="22"/>
                  </a:cubicBezTo>
                  <a:cubicBezTo>
                    <a:pt x="28" y="24"/>
                    <a:pt x="29" y="29"/>
                    <a:pt x="28" y="32"/>
                  </a:cubicBezTo>
                  <a:cubicBezTo>
                    <a:pt x="27" y="33"/>
                    <a:pt x="23" y="33"/>
                    <a:pt x="25" y="38"/>
                  </a:cubicBezTo>
                  <a:cubicBezTo>
                    <a:pt x="22" y="37"/>
                    <a:pt x="22" y="39"/>
                    <a:pt x="22" y="41"/>
                  </a:cubicBezTo>
                  <a:cubicBezTo>
                    <a:pt x="19" y="37"/>
                    <a:pt x="11" y="44"/>
                    <a:pt x="11" y="36"/>
                  </a:cubicBezTo>
                  <a:cubicBezTo>
                    <a:pt x="10" y="37"/>
                    <a:pt x="7" y="39"/>
                    <a:pt x="5" y="38"/>
                  </a:cubicBezTo>
                  <a:cubicBezTo>
                    <a:pt x="5" y="38"/>
                    <a:pt x="4" y="35"/>
                    <a:pt x="4" y="35"/>
                  </a:cubicBezTo>
                  <a:cubicBezTo>
                    <a:pt x="1" y="35"/>
                    <a:pt x="7" y="40"/>
                    <a:pt x="1" y="3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4" name="Freeform 104"/>
            <p:cNvSpPr/>
            <p:nvPr/>
          </p:nvSpPr>
          <p:spPr bwMode="auto">
            <a:xfrm>
              <a:off x="2303462" y="830262"/>
              <a:ext cx="228600" cy="168275"/>
            </a:xfrm>
            <a:custGeom>
              <a:avLst/>
              <a:gdLst>
                <a:gd name="T0" fmla="*/ 16 w 61"/>
                <a:gd name="T1" fmla="*/ 0 h 45"/>
                <a:gd name="T2" fmla="*/ 23 w 61"/>
                <a:gd name="T3" fmla="*/ 5 h 45"/>
                <a:gd name="T4" fmla="*/ 28 w 61"/>
                <a:gd name="T5" fmla="*/ 7 h 45"/>
                <a:gd name="T6" fmla="*/ 30 w 61"/>
                <a:gd name="T7" fmla="*/ 7 h 45"/>
                <a:gd name="T8" fmla="*/ 32 w 61"/>
                <a:gd name="T9" fmla="*/ 8 h 45"/>
                <a:gd name="T10" fmla="*/ 36 w 61"/>
                <a:gd name="T11" fmla="*/ 11 h 45"/>
                <a:gd name="T12" fmla="*/ 40 w 61"/>
                <a:gd name="T13" fmla="*/ 11 h 45"/>
                <a:gd name="T14" fmla="*/ 49 w 61"/>
                <a:gd name="T15" fmla="*/ 14 h 45"/>
                <a:gd name="T16" fmla="*/ 49 w 61"/>
                <a:gd name="T17" fmla="*/ 18 h 45"/>
                <a:gd name="T18" fmla="*/ 53 w 61"/>
                <a:gd name="T19" fmla="*/ 18 h 45"/>
                <a:gd name="T20" fmla="*/ 53 w 61"/>
                <a:gd name="T21" fmla="*/ 21 h 45"/>
                <a:gd name="T22" fmla="*/ 61 w 61"/>
                <a:gd name="T23" fmla="*/ 26 h 45"/>
                <a:gd name="T24" fmla="*/ 60 w 61"/>
                <a:gd name="T25" fmla="*/ 31 h 45"/>
                <a:gd name="T26" fmla="*/ 57 w 61"/>
                <a:gd name="T27" fmla="*/ 29 h 45"/>
                <a:gd name="T28" fmla="*/ 50 w 61"/>
                <a:gd name="T29" fmla="*/ 33 h 45"/>
                <a:gd name="T30" fmla="*/ 49 w 61"/>
                <a:gd name="T31" fmla="*/ 36 h 45"/>
                <a:gd name="T32" fmla="*/ 46 w 61"/>
                <a:gd name="T33" fmla="*/ 39 h 45"/>
                <a:gd name="T34" fmla="*/ 37 w 61"/>
                <a:gd name="T35" fmla="*/ 39 h 45"/>
                <a:gd name="T36" fmla="*/ 37 w 61"/>
                <a:gd name="T37" fmla="*/ 41 h 45"/>
                <a:gd name="T38" fmla="*/ 32 w 61"/>
                <a:gd name="T39" fmla="*/ 42 h 45"/>
                <a:gd name="T40" fmla="*/ 30 w 61"/>
                <a:gd name="T41" fmla="*/ 39 h 45"/>
                <a:gd name="T42" fmla="*/ 22 w 61"/>
                <a:gd name="T43" fmla="*/ 39 h 45"/>
                <a:gd name="T44" fmla="*/ 19 w 61"/>
                <a:gd name="T45" fmla="*/ 36 h 45"/>
                <a:gd name="T46" fmla="*/ 23 w 61"/>
                <a:gd name="T47" fmla="*/ 33 h 45"/>
                <a:gd name="T48" fmla="*/ 16 w 61"/>
                <a:gd name="T49" fmla="*/ 32 h 45"/>
                <a:gd name="T50" fmla="*/ 21 w 61"/>
                <a:gd name="T51" fmla="*/ 29 h 45"/>
                <a:gd name="T52" fmla="*/ 23 w 61"/>
                <a:gd name="T53" fmla="*/ 26 h 45"/>
                <a:gd name="T54" fmla="*/ 28 w 61"/>
                <a:gd name="T55" fmla="*/ 28 h 45"/>
                <a:gd name="T56" fmla="*/ 26 w 61"/>
                <a:gd name="T57" fmla="*/ 24 h 45"/>
                <a:gd name="T58" fmla="*/ 14 w 61"/>
                <a:gd name="T59" fmla="*/ 26 h 45"/>
                <a:gd name="T60" fmla="*/ 9 w 61"/>
                <a:gd name="T61" fmla="*/ 25 h 45"/>
                <a:gd name="T62" fmla="*/ 7 w 61"/>
                <a:gd name="T63" fmla="*/ 22 h 45"/>
                <a:gd name="T64" fmla="*/ 1 w 61"/>
                <a:gd name="T65" fmla="*/ 19 h 45"/>
                <a:gd name="T66" fmla="*/ 0 w 61"/>
                <a:gd name="T67" fmla="*/ 15 h 45"/>
                <a:gd name="T68" fmla="*/ 4 w 61"/>
                <a:gd name="T69" fmla="*/ 12 h 45"/>
                <a:gd name="T70" fmla="*/ 7 w 61"/>
                <a:gd name="T71" fmla="*/ 10 h 45"/>
                <a:gd name="T72" fmla="*/ 8 w 61"/>
                <a:gd name="T73" fmla="*/ 5 h 45"/>
                <a:gd name="T74" fmla="*/ 11 w 61"/>
                <a:gd name="T75" fmla="*/ 5 h 45"/>
                <a:gd name="T76" fmla="*/ 14 w 61"/>
                <a:gd name="T77" fmla="*/ 3 h 45"/>
                <a:gd name="T78" fmla="*/ 16 w 61"/>
                <a:gd name="T7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" h="45">
                  <a:moveTo>
                    <a:pt x="16" y="0"/>
                  </a:moveTo>
                  <a:cubicBezTo>
                    <a:pt x="18" y="2"/>
                    <a:pt x="22" y="2"/>
                    <a:pt x="23" y="5"/>
                  </a:cubicBezTo>
                  <a:cubicBezTo>
                    <a:pt x="26" y="4"/>
                    <a:pt x="27" y="6"/>
                    <a:pt x="28" y="7"/>
                  </a:cubicBezTo>
                  <a:cubicBezTo>
                    <a:pt x="28" y="7"/>
                    <a:pt x="30" y="6"/>
                    <a:pt x="30" y="7"/>
                  </a:cubicBezTo>
                  <a:cubicBezTo>
                    <a:pt x="31" y="7"/>
                    <a:pt x="31" y="9"/>
                    <a:pt x="32" y="8"/>
                  </a:cubicBezTo>
                  <a:cubicBezTo>
                    <a:pt x="34" y="6"/>
                    <a:pt x="33" y="9"/>
                    <a:pt x="36" y="11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1"/>
                    <a:pt x="43" y="16"/>
                    <a:pt x="49" y="14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9"/>
                    <a:pt x="52" y="17"/>
                    <a:pt x="53" y="18"/>
                  </a:cubicBezTo>
                  <a:cubicBezTo>
                    <a:pt x="53" y="18"/>
                    <a:pt x="52" y="20"/>
                    <a:pt x="53" y="21"/>
                  </a:cubicBezTo>
                  <a:cubicBezTo>
                    <a:pt x="55" y="23"/>
                    <a:pt x="58" y="24"/>
                    <a:pt x="61" y="26"/>
                  </a:cubicBezTo>
                  <a:cubicBezTo>
                    <a:pt x="61" y="28"/>
                    <a:pt x="61" y="30"/>
                    <a:pt x="60" y="31"/>
                  </a:cubicBezTo>
                  <a:cubicBezTo>
                    <a:pt x="58" y="31"/>
                    <a:pt x="57" y="29"/>
                    <a:pt x="57" y="29"/>
                  </a:cubicBezTo>
                  <a:cubicBezTo>
                    <a:pt x="54" y="30"/>
                    <a:pt x="53" y="33"/>
                    <a:pt x="50" y="33"/>
                  </a:cubicBezTo>
                  <a:cubicBezTo>
                    <a:pt x="49" y="34"/>
                    <a:pt x="49" y="35"/>
                    <a:pt x="49" y="36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1" y="40"/>
                    <a:pt x="40" y="36"/>
                    <a:pt x="37" y="39"/>
                  </a:cubicBezTo>
                  <a:cubicBezTo>
                    <a:pt x="36" y="39"/>
                    <a:pt x="37" y="41"/>
                    <a:pt x="37" y="41"/>
                  </a:cubicBezTo>
                  <a:cubicBezTo>
                    <a:pt x="37" y="45"/>
                    <a:pt x="32" y="37"/>
                    <a:pt x="32" y="42"/>
                  </a:cubicBezTo>
                  <a:cubicBezTo>
                    <a:pt x="30" y="42"/>
                    <a:pt x="31" y="40"/>
                    <a:pt x="30" y="39"/>
                  </a:cubicBezTo>
                  <a:cubicBezTo>
                    <a:pt x="27" y="42"/>
                    <a:pt x="26" y="38"/>
                    <a:pt x="22" y="39"/>
                  </a:cubicBezTo>
                  <a:cubicBezTo>
                    <a:pt x="22" y="37"/>
                    <a:pt x="21" y="36"/>
                    <a:pt x="19" y="36"/>
                  </a:cubicBezTo>
                  <a:cubicBezTo>
                    <a:pt x="19" y="34"/>
                    <a:pt x="23" y="36"/>
                    <a:pt x="23" y="33"/>
                  </a:cubicBezTo>
                  <a:cubicBezTo>
                    <a:pt x="24" y="30"/>
                    <a:pt x="18" y="33"/>
                    <a:pt x="16" y="32"/>
                  </a:cubicBezTo>
                  <a:cubicBezTo>
                    <a:pt x="15" y="28"/>
                    <a:pt x="19" y="30"/>
                    <a:pt x="21" y="29"/>
                  </a:cubicBezTo>
                  <a:cubicBezTo>
                    <a:pt x="21" y="29"/>
                    <a:pt x="23" y="26"/>
                    <a:pt x="23" y="26"/>
                  </a:cubicBezTo>
                  <a:cubicBezTo>
                    <a:pt x="24" y="26"/>
                    <a:pt x="26" y="29"/>
                    <a:pt x="28" y="28"/>
                  </a:cubicBezTo>
                  <a:cubicBezTo>
                    <a:pt x="28" y="26"/>
                    <a:pt x="26" y="25"/>
                    <a:pt x="26" y="24"/>
                  </a:cubicBezTo>
                  <a:cubicBezTo>
                    <a:pt x="25" y="25"/>
                    <a:pt x="16" y="24"/>
                    <a:pt x="14" y="26"/>
                  </a:cubicBezTo>
                  <a:cubicBezTo>
                    <a:pt x="11" y="29"/>
                    <a:pt x="13" y="26"/>
                    <a:pt x="9" y="25"/>
                  </a:cubicBezTo>
                  <a:cubicBezTo>
                    <a:pt x="5" y="24"/>
                    <a:pt x="2" y="26"/>
                    <a:pt x="7" y="22"/>
                  </a:cubicBezTo>
                  <a:cubicBezTo>
                    <a:pt x="6" y="20"/>
                    <a:pt x="2" y="21"/>
                    <a:pt x="1" y="19"/>
                  </a:cubicBezTo>
                  <a:cubicBezTo>
                    <a:pt x="3" y="17"/>
                    <a:pt x="6" y="13"/>
                    <a:pt x="0" y="15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5" y="12"/>
                    <a:pt x="5" y="10"/>
                    <a:pt x="7" y="10"/>
                  </a:cubicBezTo>
                  <a:cubicBezTo>
                    <a:pt x="9" y="10"/>
                    <a:pt x="7" y="7"/>
                    <a:pt x="8" y="5"/>
                  </a:cubicBezTo>
                  <a:cubicBezTo>
                    <a:pt x="8" y="5"/>
                    <a:pt x="10" y="6"/>
                    <a:pt x="11" y="5"/>
                  </a:cubicBezTo>
                  <a:cubicBezTo>
                    <a:pt x="12" y="5"/>
                    <a:pt x="12" y="3"/>
                    <a:pt x="14" y="3"/>
                  </a:cubicBezTo>
                  <a:cubicBezTo>
                    <a:pt x="14" y="1"/>
                    <a:pt x="16" y="2"/>
                    <a:pt x="1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5" name="Freeform 105"/>
            <p:cNvSpPr/>
            <p:nvPr/>
          </p:nvSpPr>
          <p:spPr bwMode="auto">
            <a:xfrm>
              <a:off x="4598987" y="893762"/>
              <a:ext cx="306388" cy="153988"/>
            </a:xfrm>
            <a:custGeom>
              <a:avLst/>
              <a:gdLst>
                <a:gd name="T0" fmla="*/ 29 w 82"/>
                <a:gd name="T1" fmla="*/ 28 h 41"/>
                <a:gd name="T2" fmla="*/ 26 w 82"/>
                <a:gd name="T3" fmla="*/ 29 h 41"/>
                <a:gd name="T4" fmla="*/ 19 w 82"/>
                <a:gd name="T5" fmla="*/ 28 h 41"/>
                <a:gd name="T6" fmla="*/ 23 w 82"/>
                <a:gd name="T7" fmla="*/ 25 h 41"/>
                <a:gd name="T8" fmla="*/ 31 w 82"/>
                <a:gd name="T9" fmla="*/ 19 h 41"/>
                <a:gd name="T10" fmla="*/ 29 w 82"/>
                <a:gd name="T11" fmla="*/ 15 h 41"/>
                <a:gd name="T12" fmla="*/ 22 w 82"/>
                <a:gd name="T13" fmla="*/ 15 h 41"/>
                <a:gd name="T14" fmla="*/ 15 w 82"/>
                <a:gd name="T15" fmla="*/ 21 h 41"/>
                <a:gd name="T16" fmla="*/ 5 w 82"/>
                <a:gd name="T17" fmla="*/ 19 h 41"/>
                <a:gd name="T18" fmla="*/ 6 w 82"/>
                <a:gd name="T19" fmla="*/ 9 h 41"/>
                <a:gd name="T20" fmla="*/ 3 w 82"/>
                <a:gd name="T21" fmla="*/ 11 h 41"/>
                <a:gd name="T22" fmla="*/ 2 w 82"/>
                <a:gd name="T23" fmla="*/ 4 h 41"/>
                <a:gd name="T24" fmla="*/ 5 w 82"/>
                <a:gd name="T25" fmla="*/ 5 h 41"/>
                <a:gd name="T26" fmla="*/ 13 w 82"/>
                <a:gd name="T27" fmla="*/ 2 h 41"/>
                <a:gd name="T28" fmla="*/ 15 w 82"/>
                <a:gd name="T29" fmla="*/ 7 h 41"/>
                <a:gd name="T30" fmla="*/ 26 w 82"/>
                <a:gd name="T31" fmla="*/ 8 h 41"/>
                <a:gd name="T32" fmla="*/ 30 w 82"/>
                <a:gd name="T33" fmla="*/ 2 h 41"/>
                <a:gd name="T34" fmla="*/ 44 w 82"/>
                <a:gd name="T35" fmla="*/ 4 h 41"/>
                <a:gd name="T36" fmla="*/ 45 w 82"/>
                <a:gd name="T37" fmla="*/ 4 h 41"/>
                <a:gd name="T38" fmla="*/ 51 w 82"/>
                <a:gd name="T39" fmla="*/ 8 h 41"/>
                <a:gd name="T40" fmla="*/ 50 w 82"/>
                <a:gd name="T41" fmla="*/ 11 h 41"/>
                <a:gd name="T42" fmla="*/ 57 w 82"/>
                <a:gd name="T43" fmla="*/ 9 h 41"/>
                <a:gd name="T44" fmla="*/ 65 w 82"/>
                <a:gd name="T45" fmla="*/ 12 h 41"/>
                <a:gd name="T46" fmla="*/ 67 w 82"/>
                <a:gd name="T47" fmla="*/ 15 h 41"/>
                <a:gd name="T48" fmla="*/ 68 w 82"/>
                <a:gd name="T49" fmla="*/ 16 h 41"/>
                <a:gd name="T50" fmla="*/ 69 w 82"/>
                <a:gd name="T51" fmla="*/ 19 h 41"/>
                <a:gd name="T52" fmla="*/ 72 w 82"/>
                <a:gd name="T53" fmla="*/ 19 h 41"/>
                <a:gd name="T54" fmla="*/ 72 w 82"/>
                <a:gd name="T55" fmla="*/ 22 h 41"/>
                <a:gd name="T56" fmla="*/ 75 w 82"/>
                <a:gd name="T57" fmla="*/ 22 h 41"/>
                <a:gd name="T58" fmla="*/ 76 w 82"/>
                <a:gd name="T59" fmla="*/ 26 h 41"/>
                <a:gd name="T60" fmla="*/ 81 w 82"/>
                <a:gd name="T61" fmla="*/ 26 h 41"/>
                <a:gd name="T62" fmla="*/ 76 w 82"/>
                <a:gd name="T63" fmla="*/ 29 h 41"/>
                <a:gd name="T64" fmla="*/ 76 w 82"/>
                <a:gd name="T65" fmla="*/ 30 h 41"/>
                <a:gd name="T66" fmla="*/ 62 w 82"/>
                <a:gd name="T67" fmla="*/ 30 h 41"/>
                <a:gd name="T68" fmla="*/ 62 w 82"/>
                <a:gd name="T69" fmla="*/ 22 h 41"/>
                <a:gd name="T70" fmla="*/ 48 w 82"/>
                <a:gd name="T71" fmla="*/ 21 h 41"/>
                <a:gd name="T72" fmla="*/ 47 w 82"/>
                <a:gd name="T73" fmla="*/ 25 h 41"/>
                <a:gd name="T74" fmla="*/ 44 w 82"/>
                <a:gd name="T75" fmla="*/ 25 h 41"/>
                <a:gd name="T76" fmla="*/ 41 w 82"/>
                <a:gd name="T77" fmla="*/ 28 h 41"/>
                <a:gd name="T78" fmla="*/ 43 w 82"/>
                <a:gd name="T79" fmla="*/ 29 h 41"/>
                <a:gd name="T80" fmla="*/ 38 w 82"/>
                <a:gd name="T81" fmla="*/ 30 h 41"/>
                <a:gd name="T82" fmla="*/ 38 w 82"/>
                <a:gd name="T83" fmla="*/ 39 h 41"/>
                <a:gd name="T84" fmla="*/ 20 w 82"/>
                <a:gd name="T85" fmla="*/ 33 h 41"/>
                <a:gd name="T86" fmla="*/ 24 w 82"/>
                <a:gd name="T87" fmla="*/ 30 h 41"/>
                <a:gd name="T88" fmla="*/ 30 w 82"/>
                <a:gd name="T89" fmla="*/ 30 h 41"/>
                <a:gd name="T90" fmla="*/ 29 w 82"/>
                <a:gd name="T9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41">
                  <a:moveTo>
                    <a:pt x="29" y="28"/>
                  </a:moveTo>
                  <a:cubicBezTo>
                    <a:pt x="28" y="25"/>
                    <a:pt x="26" y="29"/>
                    <a:pt x="26" y="29"/>
                  </a:cubicBezTo>
                  <a:cubicBezTo>
                    <a:pt x="24" y="29"/>
                    <a:pt x="22" y="26"/>
                    <a:pt x="19" y="28"/>
                  </a:cubicBezTo>
                  <a:cubicBezTo>
                    <a:pt x="19" y="25"/>
                    <a:pt x="21" y="26"/>
                    <a:pt x="23" y="25"/>
                  </a:cubicBezTo>
                  <a:cubicBezTo>
                    <a:pt x="26" y="23"/>
                    <a:pt x="28" y="20"/>
                    <a:pt x="31" y="19"/>
                  </a:cubicBezTo>
                  <a:cubicBezTo>
                    <a:pt x="31" y="18"/>
                    <a:pt x="28" y="18"/>
                    <a:pt x="29" y="15"/>
                  </a:cubicBezTo>
                  <a:cubicBezTo>
                    <a:pt x="26" y="14"/>
                    <a:pt x="23" y="19"/>
                    <a:pt x="22" y="15"/>
                  </a:cubicBezTo>
                  <a:cubicBezTo>
                    <a:pt x="20" y="17"/>
                    <a:pt x="17" y="19"/>
                    <a:pt x="15" y="21"/>
                  </a:cubicBezTo>
                  <a:cubicBezTo>
                    <a:pt x="10" y="21"/>
                    <a:pt x="10" y="18"/>
                    <a:pt x="5" y="19"/>
                  </a:cubicBezTo>
                  <a:cubicBezTo>
                    <a:pt x="8" y="17"/>
                    <a:pt x="8" y="14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0" y="11"/>
                    <a:pt x="3" y="6"/>
                    <a:pt x="2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6" y="2"/>
                    <a:pt x="13" y="6"/>
                    <a:pt x="13" y="2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0" y="8"/>
                    <a:pt x="25" y="0"/>
                    <a:pt x="26" y="8"/>
                  </a:cubicBezTo>
                  <a:cubicBezTo>
                    <a:pt x="30" y="8"/>
                    <a:pt x="30" y="6"/>
                    <a:pt x="30" y="2"/>
                  </a:cubicBezTo>
                  <a:cubicBezTo>
                    <a:pt x="34" y="4"/>
                    <a:pt x="38" y="3"/>
                    <a:pt x="44" y="4"/>
                  </a:cubicBezTo>
                  <a:cubicBezTo>
                    <a:pt x="45" y="4"/>
                    <a:pt x="45" y="6"/>
                    <a:pt x="45" y="4"/>
                  </a:cubicBezTo>
                  <a:cubicBezTo>
                    <a:pt x="48" y="4"/>
                    <a:pt x="46" y="10"/>
                    <a:pt x="51" y="8"/>
                  </a:cubicBezTo>
                  <a:cubicBezTo>
                    <a:pt x="51" y="9"/>
                    <a:pt x="50" y="9"/>
                    <a:pt x="50" y="11"/>
                  </a:cubicBezTo>
                  <a:cubicBezTo>
                    <a:pt x="52" y="10"/>
                    <a:pt x="57" y="12"/>
                    <a:pt x="57" y="9"/>
                  </a:cubicBezTo>
                  <a:cubicBezTo>
                    <a:pt x="58" y="11"/>
                    <a:pt x="59" y="13"/>
                    <a:pt x="65" y="12"/>
                  </a:cubicBezTo>
                  <a:cubicBezTo>
                    <a:pt x="63" y="15"/>
                    <a:pt x="64" y="14"/>
                    <a:pt x="67" y="15"/>
                  </a:cubicBezTo>
                  <a:cubicBezTo>
                    <a:pt x="67" y="15"/>
                    <a:pt x="66" y="16"/>
                    <a:pt x="68" y="16"/>
                  </a:cubicBezTo>
                  <a:cubicBezTo>
                    <a:pt x="70" y="17"/>
                    <a:pt x="68" y="18"/>
                    <a:pt x="69" y="19"/>
                  </a:cubicBezTo>
                  <a:cubicBezTo>
                    <a:pt x="70" y="20"/>
                    <a:pt x="72" y="19"/>
                    <a:pt x="72" y="19"/>
                  </a:cubicBezTo>
                  <a:cubicBezTo>
                    <a:pt x="73" y="20"/>
                    <a:pt x="72" y="22"/>
                    <a:pt x="72" y="22"/>
                  </a:cubicBezTo>
                  <a:cubicBezTo>
                    <a:pt x="73" y="23"/>
                    <a:pt x="75" y="22"/>
                    <a:pt x="75" y="22"/>
                  </a:cubicBezTo>
                  <a:cubicBezTo>
                    <a:pt x="76" y="23"/>
                    <a:pt x="75" y="25"/>
                    <a:pt x="76" y="26"/>
                  </a:cubicBezTo>
                  <a:cubicBezTo>
                    <a:pt x="79" y="27"/>
                    <a:pt x="80" y="24"/>
                    <a:pt x="81" y="26"/>
                  </a:cubicBezTo>
                  <a:cubicBezTo>
                    <a:pt x="82" y="30"/>
                    <a:pt x="77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3" y="32"/>
                    <a:pt x="67" y="30"/>
                    <a:pt x="62" y="30"/>
                  </a:cubicBezTo>
                  <a:cubicBezTo>
                    <a:pt x="61" y="26"/>
                    <a:pt x="62" y="27"/>
                    <a:pt x="62" y="22"/>
                  </a:cubicBezTo>
                  <a:cubicBezTo>
                    <a:pt x="61" y="18"/>
                    <a:pt x="51" y="18"/>
                    <a:pt x="48" y="21"/>
                  </a:cubicBezTo>
                  <a:cubicBezTo>
                    <a:pt x="46" y="21"/>
                    <a:pt x="48" y="24"/>
                    <a:pt x="47" y="25"/>
                  </a:cubicBezTo>
                  <a:cubicBezTo>
                    <a:pt x="47" y="25"/>
                    <a:pt x="44" y="24"/>
                    <a:pt x="44" y="25"/>
                  </a:cubicBezTo>
                  <a:cubicBezTo>
                    <a:pt x="43" y="26"/>
                    <a:pt x="44" y="28"/>
                    <a:pt x="41" y="28"/>
                  </a:cubicBezTo>
                  <a:cubicBezTo>
                    <a:pt x="41" y="29"/>
                    <a:pt x="42" y="29"/>
                    <a:pt x="43" y="29"/>
                  </a:cubicBezTo>
                  <a:cubicBezTo>
                    <a:pt x="42" y="31"/>
                    <a:pt x="40" y="30"/>
                    <a:pt x="38" y="30"/>
                  </a:cubicBezTo>
                  <a:cubicBezTo>
                    <a:pt x="37" y="35"/>
                    <a:pt x="38" y="34"/>
                    <a:pt x="38" y="39"/>
                  </a:cubicBezTo>
                  <a:cubicBezTo>
                    <a:pt x="34" y="40"/>
                    <a:pt x="21" y="41"/>
                    <a:pt x="20" y="33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8" y="30"/>
                    <a:pt x="27" y="33"/>
                    <a:pt x="30" y="30"/>
                  </a:cubicBezTo>
                  <a:cubicBezTo>
                    <a:pt x="29" y="29"/>
                    <a:pt x="26" y="28"/>
                    <a:pt x="29" y="2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6" name="Freeform 106"/>
            <p:cNvSpPr/>
            <p:nvPr/>
          </p:nvSpPr>
          <p:spPr bwMode="auto">
            <a:xfrm>
              <a:off x="1736725" y="1014412"/>
              <a:ext cx="146050" cy="74613"/>
            </a:xfrm>
            <a:custGeom>
              <a:avLst/>
              <a:gdLst>
                <a:gd name="T0" fmla="*/ 38 w 39"/>
                <a:gd name="T1" fmla="*/ 3 h 20"/>
                <a:gd name="T2" fmla="*/ 38 w 39"/>
                <a:gd name="T3" fmla="*/ 7 h 20"/>
                <a:gd name="T4" fmla="*/ 36 w 39"/>
                <a:gd name="T5" fmla="*/ 7 h 20"/>
                <a:gd name="T6" fmla="*/ 36 w 39"/>
                <a:gd name="T7" fmla="*/ 11 h 20"/>
                <a:gd name="T8" fmla="*/ 31 w 39"/>
                <a:gd name="T9" fmla="*/ 14 h 20"/>
                <a:gd name="T10" fmla="*/ 27 w 39"/>
                <a:gd name="T11" fmla="*/ 10 h 20"/>
                <a:gd name="T12" fmla="*/ 23 w 39"/>
                <a:gd name="T13" fmla="*/ 13 h 20"/>
                <a:gd name="T14" fmla="*/ 17 w 39"/>
                <a:gd name="T15" fmla="*/ 18 h 20"/>
                <a:gd name="T16" fmla="*/ 2 w 39"/>
                <a:gd name="T17" fmla="*/ 18 h 20"/>
                <a:gd name="T18" fmla="*/ 0 w 39"/>
                <a:gd name="T19" fmla="*/ 13 h 20"/>
                <a:gd name="T20" fmla="*/ 6 w 39"/>
                <a:gd name="T21" fmla="*/ 14 h 20"/>
                <a:gd name="T22" fmla="*/ 12 w 39"/>
                <a:gd name="T23" fmla="*/ 10 h 20"/>
                <a:gd name="T24" fmla="*/ 14 w 39"/>
                <a:gd name="T25" fmla="*/ 7 h 20"/>
                <a:gd name="T26" fmla="*/ 19 w 39"/>
                <a:gd name="T27" fmla="*/ 6 h 20"/>
                <a:gd name="T28" fmla="*/ 20 w 39"/>
                <a:gd name="T29" fmla="*/ 6 h 20"/>
                <a:gd name="T30" fmla="*/ 23 w 39"/>
                <a:gd name="T31" fmla="*/ 3 h 20"/>
                <a:gd name="T32" fmla="*/ 28 w 39"/>
                <a:gd name="T33" fmla="*/ 3 h 20"/>
                <a:gd name="T34" fmla="*/ 38 w 39"/>
                <a:gd name="T35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8" y="3"/>
                  </a:moveTo>
                  <a:cubicBezTo>
                    <a:pt x="38" y="3"/>
                    <a:pt x="39" y="6"/>
                    <a:pt x="38" y="7"/>
                  </a:cubicBezTo>
                  <a:cubicBezTo>
                    <a:pt x="38" y="7"/>
                    <a:pt x="36" y="6"/>
                    <a:pt x="36" y="7"/>
                  </a:cubicBezTo>
                  <a:cubicBezTo>
                    <a:pt x="35" y="7"/>
                    <a:pt x="37" y="11"/>
                    <a:pt x="36" y="11"/>
                  </a:cubicBezTo>
                  <a:cubicBezTo>
                    <a:pt x="34" y="11"/>
                    <a:pt x="32" y="9"/>
                    <a:pt x="31" y="14"/>
                  </a:cubicBezTo>
                  <a:cubicBezTo>
                    <a:pt x="29" y="14"/>
                    <a:pt x="30" y="9"/>
                    <a:pt x="27" y="10"/>
                  </a:cubicBezTo>
                  <a:cubicBezTo>
                    <a:pt x="24" y="9"/>
                    <a:pt x="25" y="12"/>
                    <a:pt x="23" y="13"/>
                  </a:cubicBezTo>
                  <a:cubicBezTo>
                    <a:pt x="21" y="15"/>
                    <a:pt x="17" y="14"/>
                    <a:pt x="17" y="18"/>
                  </a:cubicBezTo>
                  <a:cubicBezTo>
                    <a:pt x="11" y="20"/>
                    <a:pt x="8" y="19"/>
                    <a:pt x="2" y="18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9" y="10"/>
                    <a:pt x="12" y="10"/>
                  </a:cubicBezTo>
                  <a:cubicBezTo>
                    <a:pt x="12" y="10"/>
                    <a:pt x="14" y="6"/>
                    <a:pt x="14" y="7"/>
                  </a:cubicBezTo>
                  <a:cubicBezTo>
                    <a:pt x="17" y="10"/>
                    <a:pt x="15" y="6"/>
                    <a:pt x="19" y="6"/>
                  </a:cubicBezTo>
                  <a:cubicBezTo>
                    <a:pt x="19" y="5"/>
                    <a:pt x="20" y="6"/>
                    <a:pt x="20" y="6"/>
                  </a:cubicBezTo>
                  <a:cubicBezTo>
                    <a:pt x="21" y="5"/>
                    <a:pt x="23" y="3"/>
                    <a:pt x="23" y="3"/>
                  </a:cubicBezTo>
                  <a:cubicBezTo>
                    <a:pt x="25" y="2"/>
                    <a:pt x="27" y="3"/>
                    <a:pt x="28" y="3"/>
                  </a:cubicBezTo>
                  <a:cubicBezTo>
                    <a:pt x="30" y="2"/>
                    <a:pt x="35" y="0"/>
                    <a:pt x="3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7" name="Freeform 107"/>
            <p:cNvSpPr/>
            <p:nvPr/>
          </p:nvSpPr>
          <p:spPr bwMode="auto">
            <a:xfrm>
              <a:off x="2135187" y="1042987"/>
              <a:ext cx="146050" cy="76200"/>
            </a:xfrm>
            <a:custGeom>
              <a:avLst/>
              <a:gdLst>
                <a:gd name="T0" fmla="*/ 35 w 39"/>
                <a:gd name="T1" fmla="*/ 2 h 20"/>
                <a:gd name="T2" fmla="*/ 39 w 39"/>
                <a:gd name="T3" fmla="*/ 14 h 20"/>
                <a:gd name="T4" fmla="*/ 36 w 39"/>
                <a:gd name="T5" fmla="*/ 13 h 20"/>
                <a:gd name="T6" fmla="*/ 36 w 39"/>
                <a:gd name="T7" fmla="*/ 17 h 20"/>
                <a:gd name="T8" fmla="*/ 31 w 39"/>
                <a:gd name="T9" fmla="*/ 19 h 20"/>
                <a:gd name="T10" fmla="*/ 29 w 39"/>
                <a:gd name="T11" fmla="*/ 20 h 20"/>
                <a:gd name="T12" fmla="*/ 25 w 39"/>
                <a:gd name="T13" fmla="*/ 20 h 20"/>
                <a:gd name="T14" fmla="*/ 25 w 39"/>
                <a:gd name="T15" fmla="*/ 14 h 20"/>
                <a:gd name="T16" fmla="*/ 11 w 39"/>
                <a:gd name="T17" fmla="*/ 13 h 20"/>
                <a:gd name="T18" fmla="*/ 0 w 39"/>
                <a:gd name="T19" fmla="*/ 6 h 20"/>
                <a:gd name="T20" fmla="*/ 1 w 39"/>
                <a:gd name="T21" fmla="*/ 3 h 20"/>
                <a:gd name="T22" fmla="*/ 4 w 39"/>
                <a:gd name="T23" fmla="*/ 5 h 20"/>
                <a:gd name="T24" fmla="*/ 11 w 39"/>
                <a:gd name="T25" fmla="*/ 7 h 20"/>
                <a:gd name="T26" fmla="*/ 14 w 39"/>
                <a:gd name="T27" fmla="*/ 7 h 20"/>
                <a:gd name="T28" fmla="*/ 15 w 39"/>
                <a:gd name="T29" fmla="*/ 10 h 20"/>
                <a:gd name="T30" fmla="*/ 16 w 39"/>
                <a:gd name="T31" fmla="*/ 5 h 20"/>
                <a:gd name="T32" fmla="*/ 19 w 39"/>
                <a:gd name="T33" fmla="*/ 7 h 20"/>
                <a:gd name="T34" fmla="*/ 35 w 39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5" y="2"/>
                  </a:moveTo>
                  <a:cubicBezTo>
                    <a:pt x="33" y="9"/>
                    <a:pt x="39" y="9"/>
                    <a:pt x="39" y="14"/>
                  </a:cubicBezTo>
                  <a:cubicBezTo>
                    <a:pt x="38" y="15"/>
                    <a:pt x="37" y="12"/>
                    <a:pt x="36" y="13"/>
                  </a:cubicBezTo>
                  <a:cubicBezTo>
                    <a:pt x="35" y="14"/>
                    <a:pt x="37" y="17"/>
                    <a:pt x="36" y="17"/>
                  </a:cubicBezTo>
                  <a:cubicBezTo>
                    <a:pt x="35" y="18"/>
                    <a:pt x="32" y="18"/>
                    <a:pt x="31" y="19"/>
                  </a:cubicBezTo>
                  <a:cubicBezTo>
                    <a:pt x="30" y="19"/>
                    <a:pt x="30" y="20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3" y="18"/>
                    <a:pt x="23" y="16"/>
                    <a:pt x="25" y="14"/>
                  </a:cubicBezTo>
                  <a:cubicBezTo>
                    <a:pt x="20" y="17"/>
                    <a:pt x="17" y="13"/>
                    <a:pt x="11" y="13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0" y="6"/>
                    <a:pt x="1" y="3"/>
                    <a:pt x="1" y="3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5"/>
                    <a:pt x="10" y="6"/>
                    <a:pt x="11" y="7"/>
                  </a:cubicBezTo>
                  <a:cubicBezTo>
                    <a:pt x="11" y="8"/>
                    <a:pt x="13" y="7"/>
                    <a:pt x="14" y="7"/>
                  </a:cubicBezTo>
                  <a:cubicBezTo>
                    <a:pt x="14" y="8"/>
                    <a:pt x="13" y="11"/>
                    <a:pt x="15" y="10"/>
                  </a:cubicBezTo>
                  <a:cubicBezTo>
                    <a:pt x="19" y="9"/>
                    <a:pt x="13" y="6"/>
                    <a:pt x="16" y="5"/>
                  </a:cubicBezTo>
                  <a:cubicBezTo>
                    <a:pt x="19" y="3"/>
                    <a:pt x="19" y="7"/>
                    <a:pt x="19" y="7"/>
                  </a:cubicBezTo>
                  <a:cubicBezTo>
                    <a:pt x="24" y="7"/>
                    <a:pt x="26" y="0"/>
                    <a:pt x="3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8" name="Freeform 108"/>
            <p:cNvSpPr/>
            <p:nvPr/>
          </p:nvSpPr>
          <p:spPr bwMode="auto">
            <a:xfrm>
              <a:off x="1852612" y="1047750"/>
              <a:ext cx="258763" cy="96838"/>
            </a:xfrm>
            <a:custGeom>
              <a:avLst/>
              <a:gdLst>
                <a:gd name="T0" fmla="*/ 31 w 69"/>
                <a:gd name="T1" fmla="*/ 9 h 26"/>
                <a:gd name="T2" fmla="*/ 45 w 69"/>
                <a:gd name="T3" fmla="*/ 15 h 26"/>
                <a:gd name="T4" fmla="*/ 45 w 69"/>
                <a:gd name="T5" fmla="*/ 8 h 26"/>
                <a:gd name="T6" fmla="*/ 41 w 69"/>
                <a:gd name="T7" fmla="*/ 2 h 26"/>
                <a:gd name="T8" fmla="*/ 51 w 69"/>
                <a:gd name="T9" fmla="*/ 1 h 26"/>
                <a:gd name="T10" fmla="*/ 54 w 69"/>
                <a:gd name="T11" fmla="*/ 4 h 26"/>
                <a:gd name="T12" fmla="*/ 54 w 69"/>
                <a:gd name="T13" fmla="*/ 6 h 26"/>
                <a:gd name="T14" fmla="*/ 59 w 69"/>
                <a:gd name="T15" fmla="*/ 11 h 26"/>
                <a:gd name="T16" fmla="*/ 63 w 69"/>
                <a:gd name="T17" fmla="*/ 8 h 26"/>
                <a:gd name="T18" fmla="*/ 68 w 69"/>
                <a:gd name="T19" fmla="*/ 11 h 26"/>
                <a:gd name="T20" fmla="*/ 69 w 69"/>
                <a:gd name="T21" fmla="*/ 13 h 26"/>
                <a:gd name="T22" fmla="*/ 68 w 69"/>
                <a:gd name="T23" fmla="*/ 19 h 26"/>
                <a:gd name="T24" fmla="*/ 59 w 69"/>
                <a:gd name="T25" fmla="*/ 20 h 26"/>
                <a:gd name="T26" fmla="*/ 54 w 69"/>
                <a:gd name="T27" fmla="*/ 19 h 26"/>
                <a:gd name="T28" fmla="*/ 41 w 69"/>
                <a:gd name="T29" fmla="*/ 22 h 26"/>
                <a:gd name="T30" fmla="*/ 38 w 69"/>
                <a:gd name="T31" fmla="*/ 22 h 26"/>
                <a:gd name="T32" fmla="*/ 34 w 69"/>
                <a:gd name="T33" fmla="*/ 23 h 26"/>
                <a:gd name="T34" fmla="*/ 20 w 69"/>
                <a:gd name="T35" fmla="*/ 26 h 26"/>
                <a:gd name="T36" fmla="*/ 33 w 69"/>
                <a:gd name="T37" fmla="*/ 22 h 26"/>
                <a:gd name="T38" fmla="*/ 26 w 69"/>
                <a:gd name="T39" fmla="*/ 19 h 26"/>
                <a:gd name="T40" fmla="*/ 20 w 69"/>
                <a:gd name="T41" fmla="*/ 16 h 26"/>
                <a:gd name="T42" fmla="*/ 14 w 69"/>
                <a:gd name="T43" fmla="*/ 19 h 26"/>
                <a:gd name="T44" fmla="*/ 10 w 69"/>
                <a:gd name="T45" fmla="*/ 18 h 26"/>
                <a:gd name="T46" fmla="*/ 0 w 69"/>
                <a:gd name="T47" fmla="*/ 16 h 26"/>
                <a:gd name="T48" fmla="*/ 3 w 69"/>
                <a:gd name="T49" fmla="*/ 13 h 26"/>
                <a:gd name="T50" fmla="*/ 5 w 69"/>
                <a:gd name="T51" fmla="*/ 9 h 26"/>
                <a:gd name="T52" fmla="*/ 10 w 69"/>
                <a:gd name="T53" fmla="*/ 8 h 26"/>
                <a:gd name="T54" fmla="*/ 9 w 69"/>
                <a:gd name="T55" fmla="*/ 5 h 26"/>
                <a:gd name="T56" fmla="*/ 12 w 69"/>
                <a:gd name="T57" fmla="*/ 5 h 26"/>
                <a:gd name="T58" fmla="*/ 16 w 69"/>
                <a:gd name="T59" fmla="*/ 4 h 26"/>
                <a:gd name="T60" fmla="*/ 23 w 69"/>
                <a:gd name="T61" fmla="*/ 5 h 26"/>
                <a:gd name="T62" fmla="*/ 24 w 69"/>
                <a:gd name="T63" fmla="*/ 8 h 26"/>
                <a:gd name="T64" fmla="*/ 27 w 69"/>
                <a:gd name="T65" fmla="*/ 8 h 26"/>
                <a:gd name="T66" fmla="*/ 27 w 69"/>
                <a:gd name="T67" fmla="*/ 12 h 26"/>
                <a:gd name="T68" fmla="*/ 31 w 69"/>
                <a:gd name="T6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26">
                  <a:moveTo>
                    <a:pt x="31" y="9"/>
                  </a:moveTo>
                  <a:cubicBezTo>
                    <a:pt x="30" y="14"/>
                    <a:pt x="43" y="12"/>
                    <a:pt x="45" y="15"/>
                  </a:cubicBezTo>
                  <a:cubicBezTo>
                    <a:pt x="48" y="9"/>
                    <a:pt x="36" y="8"/>
                    <a:pt x="45" y="8"/>
                  </a:cubicBezTo>
                  <a:cubicBezTo>
                    <a:pt x="47" y="2"/>
                    <a:pt x="39" y="7"/>
                    <a:pt x="41" y="2"/>
                  </a:cubicBezTo>
                  <a:cubicBezTo>
                    <a:pt x="45" y="3"/>
                    <a:pt x="46" y="0"/>
                    <a:pt x="51" y="1"/>
                  </a:cubicBezTo>
                  <a:cubicBezTo>
                    <a:pt x="50" y="4"/>
                    <a:pt x="53" y="3"/>
                    <a:pt x="54" y="4"/>
                  </a:cubicBezTo>
                  <a:cubicBezTo>
                    <a:pt x="54" y="4"/>
                    <a:pt x="53" y="6"/>
                    <a:pt x="54" y="6"/>
                  </a:cubicBezTo>
                  <a:cubicBezTo>
                    <a:pt x="55" y="7"/>
                    <a:pt x="57" y="8"/>
                    <a:pt x="59" y="11"/>
                  </a:cubicBezTo>
                  <a:cubicBezTo>
                    <a:pt x="61" y="10"/>
                    <a:pt x="61" y="7"/>
                    <a:pt x="63" y="8"/>
                  </a:cubicBezTo>
                  <a:cubicBezTo>
                    <a:pt x="66" y="8"/>
                    <a:pt x="67" y="9"/>
                    <a:pt x="68" y="11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7" y="15"/>
                    <a:pt x="69" y="14"/>
                    <a:pt x="68" y="19"/>
                  </a:cubicBezTo>
                  <a:cubicBezTo>
                    <a:pt x="65" y="16"/>
                    <a:pt x="62" y="20"/>
                    <a:pt x="59" y="20"/>
                  </a:cubicBezTo>
                  <a:cubicBezTo>
                    <a:pt x="57" y="21"/>
                    <a:pt x="56" y="19"/>
                    <a:pt x="54" y="19"/>
                  </a:cubicBezTo>
                  <a:cubicBezTo>
                    <a:pt x="50" y="19"/>
                    <a:pt x="44" y="21"/>
                    <a:pt x="41" y="22"/>
                  </a:cubicBezTo>
                  <a:cubicBezTo>
                    <a:pt x="40" y="22"/>
                    <a:pt x="38" y="21"/>
                    <a:pt x="38" y="22"/>
                  </a:cubicBezTo>
                  <a:cubicBezTo>
                    <a:pt x="37" y="23"/>
                    <a:pt x="36" y="22"/>
                    <a:pt x="34" y="23"/>
                  </a:cubicBezTo>
                  <a:cubicBezTo>
                    <a:pt x="32" y="24"/>
                    <a:pt x="25" y="26"/>
                    <a:pt x="20" y="26"/>
                  </a:cubicBezTo>
                  <a:cubicBezTo>
                    <a:pt x="21" y="21"/>
                    <a:pt x="27" y="22"/>
                    <a:pt x="33" y="22"/>
                  </a:cubicBezTo>
                  <a:cubicBezTo>
                    <a:pt x="33" y="16"/>
                    <a:pt x="28" y="20"/>
                    <a:pt x="26" y="19"/>
                  </a:cubicBezTo>
                  <a:cubicBezTo>
                    <a:pt x="23" y="18"/>
                    <a:pt x="22" y="18"/>
                    <a:pt x="20" y="16"/>
                  </a:cubicBezTo>
                  <a:cubicBezTo>
                    <a:pt x="17" y="15"/>
                    <a:pt x="17" y="19"/>
                    <a:pt x="14" y="19"/>
                  </a:cubicBezTo>
                  <a:cubicBezTo>
                    <a:pt x="12" y="19"/>
                    <a:pt x="12" y="18"/>
                    <a:pt x="10" y="18"/>
                  </a:cubicBezTo>
                  <a:cubicBezTo>
                    <a:pt x="7" y="17"/>
                    <a:pt x="3" y="19"/>
                    <a:pt x="0" y="16"/>
                  </a:cubicBezTo>
                  <a:cubicBezTo>
                    <a:pt x="0" y="14"/>
                    <a:pt x="2" y="14"/>
                    <a:pt x="3" y="13"/>
                  </a:cubicBezTo>
                  <a:cubicBezTo>
                    <a:pt x="3" y="13"/>
                    <a:pt x="4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5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4"/>
                    <a:pt x="23" y="5"/>
                  </a:cubicBezTo>
                  <a:cubicBezTo>
                    <a:pt x="24" y="6"/>
                    <a:pt x="23" y="7"/>
                    <a:pt x="24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9"/>
                    <a:pt x="24" y="13"/>
                    <a:pt x="27" y="12"/>
                  </a:cubicBezTo>
                  <a:cubicBezTo>
                    <a:pt x="28" y="12"/>
                    <a:pt x="29" y="8"/>
                    <a:pt x="31" y="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9" name="Freeform 109"/>
            <p:cNvSpPr/>
            <p:nvPr/>
          </p:nvSpPr>
          <p:spPr bwMode="auto">
            <a:xfrm>
              <a:off x="1676400" y="1144587"/>
              <a:ext cx="206375" cy="139700"/>
            </a:xfrm>
            <a:custGeom>
              <a:avLst/>
              <a:gdLst>
                <a:gd name="T0" fmla="*/ 7 w 55"/>
                <a:gd name="T1" fmla="*/ 1 h 37"/>
                <a:gd name="T2" fmla="*/ 30 w 55"/>
                <a:gd name="T3" fmla="*/ 3 h 37"/>
                <a:gd name="T4" fmla="*/ 33 w 55"/>
                <a:gd name="T5" fmla="*/ 3 h 37"/>
                <a:gd name="T6" fmla="*/ 39 w 55"/>
                <a:gd name="T7" fmla="*/ 4 h 37"/>
                <a:gd name="T8" fmla="*/ 44 w 55"/>
                <a:gd name="T9" fmla="*/ 4 h 37"/>
                <a:gd name="T10" fmla="*/ 46 w 55"/>
                <a:gd name="T11" fmla="*/ 6 h 37"/>
                <a:gd name="T12" fmla="*/ 54 w 55"/>
                <a:gd name="T13" fmla="*/ 11 h 37"/>
                <a:gd name="T14" fmla="*/ 42 w 55"/>
                <a:gd name="T15" fmla="*/ 14 h 37"/>
                <a:gd name="T16" fmla="*/ 40 w 55"/>
                <a:gd name="T17" fmla="*/ 17 h 37"/>
                <a:gd name="T18" fmla="*/ 37 w 55"/>
                <a:gd name="T19" fmla="*/ 15 h 37"/>
                <a:gd name="T20" fmla="*/ 36 w 55"/>
                <a:gd name="T21" fmla="*/ 17 h 37"/>
                <a:gd name="T22" fmla="*/ 37 w 55"/>
                <a:gd name="T23" fmla="*/ 18 h 37"/>
                <a:gd name="T24" fmla="*/ 35 w 55"/>
                <a:gd name="T25" fmla="*/ 20 h 37"/>
                <a:gd name="T26" fmla="*/ 35 w 55"/>
                <a:gd name="T27" fmla="*/ 22 h 37"/>
                <a:gd name="T28" fmla="*/ 32 w 55"/>
                <a:gd name="T29" fmla="*/ 22 h 37"/>
                <a:gd name="T30" fmla="*/ 29 w 55"/>
                <a:gd name="T31" fmla="*/ 25 h 37"/>
                <a:gd name="T32" fmla="*/ 29 w 55"/>
                <a:gd name="T33" fmla="*/ 31 h 37"/>
                <a:gd name="T34" fmla="*/ 12 w 55"/>
                <a:gd name="T35" fmla="*/ 35 h 37"/>
                <a:gd name="T36" fmla="*/ 0 w 55"/>
                <a:gd name="T37" fmla="*/ 27 h 37"/>
                <a:gd name="T38" fmla="*/ 4 w 55"/>
                <a:gd name="T39" fmla="*/ 24 h 37"/>
                <a:gd name="T40" fmla="*/ 5 w 55"/>
                <a:gd name="T41" fmla="*/ 21 h 37"/>
                <a:gd name="T42" fmla="*/ 4 w 55"/>
                <a:gd name="T43" fmla="*/ 15 h 37"/>
                <a:gd name="T44" fmla="*/ 7 w 55"/>
                <a:gd name="T45" fmla="*/ 14 h 37"/>
                <a:gd name="T46" fmla="*/ 9 w 55"/>
                <a:gd name="T47" fmla="*/ 8 h 37"/>
                <a:gd name="T48" fmla="*/ 7 w 55"/>
                <a:gd name="T4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37">
                  <a:moveTo>
                    <a:pt x="7" y="1"/>
                  </a:moveTo>
                  <a:cubicBezTo>
                    <a:pt x="15" y="2"/>
                    <a:pt x="24" y="0"/>
                    <a:pt x="30" y="3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5" y="4"/>
                    <a:pt x="37" y="3"/>
                    <a:pt x="39" y="4"/>
                  </a:cubicBezTo>
                  <a:cubicBezTo>
                    <a:pt x="41" y="7"/>
                    <a:pt x="39" y="3"/>
                    <a:pt x="44" y="4"/>
                  </a:cubicBezTo>
                  <a:cubicBezTo>
                    <a:pt x="45" y="4"/>
                    <a:pt x="45" y="6"/>
                    <a:pt x="46" y="6"/>
                  </a:cubicBezTo>
                  <a:cubicBezTo>
                    <a:pt x="47" y="6"/>
                    <a:pt x="55" y="8"/>
                    <a:pt x="54" y="11"/>
                  </a:cubicBezTo>
                  <a:cubicBezTo>
                    <a:pt x="50" y="12"/>
                    <a:pt x="45" y="13"/>
                    <a:pt x="42" y="14"/>
                  </a:cubicBezTo>
                  <a:cubicBezTo>
                    <a:pt x="40" y="15"/>
                    <a:pt x="41" y="16"/>
                    <a:pt x="40" y="17"/>
                  </a:cubicBezTo>
                  <a:cubicBezTo>
                    <a:pt x="40" y="17"/>
                    <a:pt x="38" y="15"/>
                    <a:pt x="37" y="15"/>
                  </a:cubicBezTo>
                  <a:cubicBezTo>
                    <a:pt x="38" y="15"/>
                    <a:pt x="36" y="18"/>
                    <a:pt x="36" y="17"/>
                  </a:cubicBezTo>
                  <a:cubicBezTo>
                    <a:pt x="36" y="18"/>
                    <a:pt x="37" y="19"/>
                    <a:pt x="37" y="18"/>
                  </a:cubicBezTo>
                  <a:cubicBezTo>
                    <a:pt x="37" y="20"/>
                    <a:pt x="35" y="19"/>
                    <a:pt x="35" y="20"/>
                  </a:cubicBezTo>
                  <a:cubicBezTo>
                    <a:pt x="34" y="20"/>
                    <a:pt x="35" y="22"/>
                    <a:pt x="35" y="22"/>
                  </a:cubicBezTo>
                  <a:cubicBezTo>
                    <a:pt x="34" y="23"/>
                    <a:pt x="32" y="22"/>
                    <a:pt x="32" y="22"/>
                  </a:cubicBezTo>
                  <a:cubicBezTo>
                    <a:pt x="31" y="23"/>
                    <a:pt x="31" y="25"/>
                    <a:pt x="29" y="2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2" y="31"/>
                    <a:pt x="23" y="37"/>
                    <a:pt x="12" y="35"/>
                  </a:cubicBezTo>
                  <a:cubicBezTo>
                    <a:pt x="14" y="27"/>
                    <a:pt x="5" y="29"/>
                    <a:pt x="0" y="27"/>
                  </a:cubicBezTo>
                  <a:cubicBezTo>
                    <a:pt x="0" y="25"/>
                    <a:pt x="3" y="25"/>
                    <a:pt x="4" y="24"/>
                  </a:cubicBezTo>
                  <a:cubicBezTo>
                    <a:pt x="4" y="24"/>
                    <a:pt x="1" y="20"/>
                    <a:pt x="5" y="21"/>
                  </a:cubicBezTo>
                  <a:cubicBezTo>
                    <a:pt x="5" y="19"/>
                    <a:pt x="3" y="18"/>
                    <a:pt x="4" y="15"/>
                  </a:cubicBezTo>
                  <a:cubicBezTo>
                    <a:pt x="6" y="17"/>
                    <a:pt x="6" y="16"/>
                    <a:pt x="7" y="14"/>
                  </a:cubicBezTo>
                  <a:cubicBezTo>
                    <a:pt x="7" y="12"/>
                    <a:pt x="9" y="12"/>
                    <a:pt x="9" y="8"/>
                  </a:cubicBezTo>
                  <a:cubicBezTo>
                    <a:pt x="10" y="4"/>
                    <a:pt x="5" y="7"/>
                    <a:pt x="7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0" name="Freeform 110"/>
            <p:cNvSpPr/>
            <p:nvPr/>
          </p:nvSpPr>
          <p:spPr bwMode="auto">
            <a:xfrm>
              <a:off x="2089150" y="1174750"/>
              <a:ext cx="46038" cy="33338"/>
            </a:xfrm>
            <a:custGeom>
              <a:avLst/>
              <a:gdLst>
                <a:gd name="T0" fmla="*/ 2 w 12"/>
                <a:gd name="T1" fmla="*/ 0 h 9"/>
                <a:gd name="T2" fmla="*/ 10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2" y="3"/>
                    <a:pt x="12" y="6"/>
                  </a:cubicBezTo>
                  <a:cubicBezTo>
                    <a:pt x="9" y="5"/>
                    <a:pt x="9" y="7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3"/>
                    <a:pt x="2" y="2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1" name="Freeform 111"/>
            <p:cNvSpPr/>
            <p:nvPr/>
          </p:nvSpPr>
          <p:spPr bwMode="auto">
            <a:xfrm>
              <a:off x="2317750" y="1160462"/>
              <a:ext cx="106363" cy="74613"/>
            </a:xfrm>
            <a:custGeom>
              <a:avLst/>
              <a:gdLst>
                <a:gd name="T0" fmla="*/ 25 w 28"/>
                <a:gd name="T1" fmla="*/ 2 h 20"/>
                <a:gd name="T2" fmla="*/ 26 w 28"/>
                <a:gd name="T3" fmla="*/ 9 h 20"/>
                <a:gd name="T4" fmla="*/ 24 w 28"/>
                <a:gd name="T5" fmla="*/ 11 h 20"/>
                <a:gd name="T6" fmla="*/ 17 w 28"/>
                <a:gd name="T7" fmla="*/ 13 h 20"/>
                <a:gd name="T8" fmla="*/ 5 w 28"/>
                <a:gd name="T9" fmla="*/ 20 h 20"/>
                <a:gd name="T10" fmla="*/ 4 w 28"/>
                <a:gd name="T11" fmla="*/ 14 h 20"/>
                <a:gd name="T12" fmla="*/ 1 w 28"/>
                <a:gd name="T13" fmla="*/ 11 h 20"/>
                <a:gd name="T14" fmla="*/ 1 w 28"/>
                <a:gd name="T15" fmla="*/ 4 h 20"/>
                <a:gd name="T16" fmla="*/ 4 w 28"/>
                <a:gd name="T17" fmla="*/ 2 h 20"/>
                <a:gd name="T18" fmla="*/ 8 w 28"/>
                <a:gd name="T19" fmla="*/ 0 h 20"/>
                <a:gd name="T20" fmla="*/ 19 w 28"/>
                <a:gd name="T21" fmla="*/ 3 h 20"/>
                <a:gd name="T22" fmla="*/ 25 w 28"/>
                <a:gd name="T2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0">
                  <a:moveTo>
                    <a:pt x="25" y="2"/>
                  </a:moveTo>
                  <a:cubicBezTo>
                    <a:pt x="28" y="1"/>
                    <a:pt x="26" y="7"/>
                    <a:pt x="26" y="9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19"/>
                    <a:pt x="5" y="20"/>
                  </a:cubicBezTo>
                  <a:cubicBezTo>
                    <a:pt x="4" y="19"/>
                    <a:pt x="4" y="17"/>
                    <a:pt x="4" y="14"/>
                  </a:cubicBezTo>
                  <a:cubicBezTo>
                    <a:pt x="3" y="13"/>
                    <a:pt x="2" y="13"/>
                    <a:pt x="1" y="11"/>
                  </a:cubicBezTo>
                  <a:cubicBezTo>
                    <a:pt x="0" y="9"/>
                    <a:pt x="2" y="7"/>
                    <a:pt x="1" y="4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6" y="2"/>
                    <a:pt x="8" y="2"/>
                    <a:pt x="8" y="0"/>
                  </a:cubicBezTo>
                  <a:cubicBezTo>
                    <a:pt x="10" y="3"/>
                    <a:pt x="17" y="0"/>
                    <a:pt x="19" y="3"/>
                  </a:cubicBezTo>
                  <a:cubicBezTo>
                    <a:pt x="22" y="3"/>
                    <a:pt x="25" y="4"/>
                    <a:pt x="2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2" name="Freeform 112"/>
            <p:cNvSpPr/>
            <p:nvPr/>
          </p:nvSpPr>
          <p:spPr bwMode="auto">
            <a:xfrm>
              <a:off x="3852862" y="1449387"/>
              <a:ext cx="223838" cy="107950"/>
            </a:xfrm>
            <a:custGeom>
              <a:avLst/>
              <a:gdLst>
                <a:gd name="T0" fmla="*/ 44 w 60"/>
                <a:gd name="T1" fmla="*/ 0 h 29"/>
                <a:gd name="T2" fmla="*/ 49 w 60"/>
                <a:gd name="T3" fmla="*/ 3 h 29"/>
                <a:gd name="T4" fmla="*/ 54 w 60"/>
                <a:gd name="T5" fmla="*/ 5 h 29"/>
                <a:gd name="T6" fmla="*/ 52 w 60"/>
                <a:gd name="T7" fmla="*/ 7 h 29"/>
                <a:gd name="T8" fmla="*/ 59 w 60"/>
                <a:gd name="T9" fmla="*/ 12 h 29"/>
                <a:gd name="T10" fmla="*/ 55 w 60"/>
                <a:gd name="T11" fmla="*/ 20 h 29"/>
                <a:gd name="T12" fmla="*/ 51 w 60"/>
                <a:gd name="T13" fmla="*/ 21 h 29"/>
                <a:gd name="T14" fmla="*/ 45 w 60"/>
                <a:gd name="T15" fmla="*/ 24 h 29"/>
                <a:gd name="T16" fmla="*/ 41 w 60"/>
                <a:gd name="T17" fmla="*/ 26 h 29"/>
                <a:gd name="T18" fmla="*/ 38 w 60"/>
                <a:gd name="T19" fmla="*/ 27 h 29"/>
                <a:gd name="T20" fmla="*/ 21 w 60"/>
                <a:gd name="T21" fmla="*/ 28 h 29"/>
                <a:gd name="T22" fmla="*/ 20 w 60"/>
                <a:gd name="T23" fmla="*/ 27 h 29"/>
                <a:gd name="T24" fmla="*/ 14 w 60"/>
                <a:gd name="T25" fmla="*/ 24 h 29"/>
                <a:gd name="T26" fmla="*/ 12 w 60"/>
                <a:gd name="T27" fmla="*/ 23 h 29"/>
                <a:gd name="T28" fmla="*/ 14 w 60"/>
                <a:gd name="T29" fmla="*/ 21 h 29"/>
                <a:gd name="T30" fmla="*/ 10 w 60"/>
                <a:gd name="T31" fmla="*/ 19 h 29"/>
                <a:gd name="T32" fmla="*/ 10 w 60"/>
                <a:gd name="T33" fmla="*/ 10 h 29"/>
                <a:gd name="T34" fmla="*/ 2 w 60"/>
                <a:gd name="T35" fmla="*/ 12 h 29"/>
                <a:gd name="T36" fmla="*/ 5 w 60"/>
                <a:gd name="T37" fmla="*/ 6 h 29"/>
                <a:gd name="T38" fmla="*/ 16 w 60"/>
                <a:gd name="T39" fmla="*/ 6 h 29"/>
                <a:gd name="T40" fmla="*/ 17 w 60"/>
                <a:gd name="T41" fmla="*/ 12 h 29"/>
                <a:gd name="T42" fmla="*/ 21 w 60"/>
                <a:gd name="T43" fmla="*/ 6 h 29"/>
                <a:gd name="T44" fmla="*/ 30 w 60"/>
                <a:gd name="T45" fmla="*/ 9 h 29"/>
                <a:gd name="T46" fmla="*/ 33 w 60"/>
                <a:gd name="T47" fmla="*/ 6 h 29"/>
                <a:gd name="T48" fmla="*/ 41 w 60"/>
                <a:gd name="T49" fmla="*/ 5 h 29"/>
                <a:gd name="T50" fmla="*/ 44 w 60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29">
                  <a:moveTo>
                    <a:pt x="44" y="0"/>
                  </a:moveTo>
                  <a:cubicBezTo>
                    <a:pt x="45" y="1"/>
                    <a:pt x="47" y="2"/>
                    <a:pt x="49" y="3"/>
                  </a:cubicBezTo>
                  <a:cubicBezTo>
                    <a:pt x="50" y="3"/>
                    <a:pt x="53" y="4"/>
                    <a:pt x="54" y="5"/>
                  </a:cubicBezTo>
                  <a:cubicBezTo>
                    <a:pt x="54" y="5"/>
                    <a:pt x="52" y="7"/>
                    <a:pt x="52" y="7"/>
                  </a:cubicBezTo>
                  <a:cubicBezTo>
                    <a:pt x="52" y="10"/>
                    <a:pt x="56" y="13"/>
                    <a:pt x="59" y="12"/>
                  </a:cubicBezTo>
                  <a:cubicBezTo>
                    <a:pt x="60" y="15"/>
                    <a:pt x="59" y="17"/>
                    <a:pt x="55" y="20"/>
                  </a:cubicBezTo>
                  <a:cubicBezTo>
                    <a:pt x="54" y="21"/>
                    <a:pt x="52" y="21"/>
                    <a:pt x="51" y="21"/>
                  </a:cubicBezTo>
                  <a:cubicBezTo>
                    <a:pt x="48" y="23"/>
                    <a:pt x="49" y="23"/>
                    <a:pt x="45" y="24"/>
                  </a:cubicBezTo>
                  <a:cubicBezTo>
                    <a:pt x="45" y="24"/>
                    <a:pt x="41" y="25"/>
                    <a:pt x="41" y="26"/>
                  </a:cubicBezTo>
                  <a:cubicBezTo>
                    <a:pt x="40" y="27"/>
                    <a:pt x="40" y="27"/>
                    <a:pt x="38" y="27"/>
                  </a:cubicBezTo>
                  <a:cubicBezTo>
                    <a:pt x="37" y="27"/>
                    <a:pt x="26" y="29"/>
                    <a:pt x="21" y="28"/>
                  </a:cubicBezTo>
                  <a:cubicBezTo>
                    <a:pt x="21" y="28"/>
                    <a:pt x="21" y="27"/>
                    <a:pt x="20" y="27"/>
                  </a:cubicBezTo>
                  <a:cubicBezTo>
                    <a:pt x="18" y="27"/>
                    <a:pt x="17" y="24"/>
                    <a:pt x="14" y="24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1"/>
                    <a:pt x="13" y="22"/>
                    <a:pt x="14" y="21"/>
                  </a:cubicBezTo>
                  <a:cubicBezTo>
                    <a:pt x="14" y="20"/>
                    <a:pt x="11" y="20"/>
                    <a:pt x="10" y="19"/>
                  </a:cubicBezTo>
                  <a:cubicBezTo>
                    <a:pt x="9" y="16"/>
                    <a:pt x="11" y="14"/>
                    <a:pt x="10" y="10"/>
                  </a:cubicBezTo>
                  <a:cubicBezTo>
                    <a:pt x="5" y="9"/>
                    <a:pt x="5" y="15"/>
                    <a:pt x="2" y="12"/>
                  </a:cubicBezTo>
                  <a:cubicBezTo>
                    <a:pt x="0" y="7"/>
                    <a:pt x="6" y="10"/>
                    <a:pt x="5" y="6"/>
                  </a:cubicBezTo>
                  <a:cubicBezTo>
                    <a:pt x="10" y="7"/>
                    <a:pt x="9" y="6"/>
                    <a:pt x="16" y="6"/>
                  </a:cubicBezTo>
                  <a:cubicBezTo>
                    <a:pt x="17" y="9"/>
                    <a:pt x="20" y="9"/>
                    <a:pt x="17" y="12"/>
                  </a:cubicBezTo>
                  <a:cubicBezTo>
                    <a:pt x="21" y="12"/>
                    <a:pt x="22" y="10"/>
                    <a:pt x="21" y="6"/>
                  </a:cubicBezTo>
                  <a:cubicBezTo>
                    <a:pt x="22" y="9"/>
                    <a:pt x="34" y="3"/>
                    <a:pt x="30" y="9"/>
                  </a:cubicBezTo>
                  <a:cubicBezTo>
                    <a:pt x="33" y="10"/>
                    <a:pt x="32" y="6"/>
                    <a:pt x="33" y="6"/>
                  </a:cubicBezTo>
                  <a:cubicBezTo>
                    <a:pt x="35" y="5"/>
                    <a:pt x="38" y="5"/>
                    <a:pt x="41" y="5"/>
                  </a:cubicBezTo>
                  <a:cubicBezTo>
                    <a:pt x="43" y="4"/>
                    <a:pt x="44" y="3"/>
                    <a:pt x="4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3" name="Freeform 113"/>
            <p:cNvSpPr/>
            <p:nvPr/>
          </p:nvSpPr>
          <p:spPr bwMode="auto">
            <a:xfrm>
              <a:off x="2501900" y="1474787"/>
              <a:ext cx="134938" cy="98425"/>
            </a:xfrm>
            <a:custGeom>
              <a:avLst/>
              <a:gdLst>
                <a:gd name="T0" fmla="*/ 10 w 36"/>
                <a:gd name="T1" fmla="*/ 0 h 26"/>
                <a:gd name="T2" fmla="*/ 18 w 36"/>
                <a:gd name="T3" fmla="*/ 9 h 26"/>
                <a:gd name="T4" fmla="*/ 21 w 36"/>
                <a:gd name="T5" fmla="*/ 7 h 26"/>
                <a:gd name="T6" fmla="*/ 25 w 36"/>
                <a:gd name="T7" fmla="*/ 12 h 26"/>
                <a:gd name="T8" fmla="*/ 31 w 36"/>
                <a:gd name="T9" fmla="*/ 19 h 26"/>
                <a:gd name="T10" fmla="*/ 36 w 36"/>
                <a:gd name="T11" fmla="*/ 20 h 26"/>
                <a:gd name="T12" fmla="*/ 18 w 36"/>
                <a:gd name="T13" fmla="*/ 21 h 26"/>
                <a:gd name="T14" fmla="*/ 11 w 36"/>
                <a:gd name="T15" fmla="*/ 26 h 26"/>
                <a:gd name="T16" fmla="*/ 0 w 36"/>
                <a:gd name="T17" fmla="*/ 21 h 26"/>
                <a:gd name="T18" fmla="*/ 3 w 36"/>
                <a:gd name="T19" fmla="*/ 20 h 26"/>
                <a:gd name="T20" fmla="*/ 4 w 36"/>
                <a:gd name="T21" fmla="*/ 17 h 26"/>
                <a:gd name="T22" fmla="*/ 4 w 36"/>
                <a:gd name="T23" fmla="*/ 5 h 26"/>
                <a:gd name="T24" fmla="*/ 10 w 3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6">
                  <a:moveTo>
                    <a:pt x="10" y="0"/>
                  </a:moveTo>
                  <a:cubicBezTo>
                    <a:pt x="12" y="4"/>
                    <a:pt x="19" y="2"/>
                    <a:pt x="18" y="9"/>
                  </a:cubicBezTo>
                  <a:cubicBezTo>
                    <a:pt x="19" y="10"/>
                    <a:pt x="21" y="7"/>
                    <a:pt x="21" y="7"/>
                  </a:cubicBezTo>
                  <a:cubicBezTo>
                    <a:pt x="23" y="8"/>
                    <a:pt x="22" y="11"/>
                    <a:pt x="25" y="12"/>
                  </a:cubicBezTo>
                  <a:cubicBezTo>
                    <a:pt x="27" y="12"/>
                    <a:pt x="29" y="17"/>
                    <a:pt x="31" y="19"/>
                  </a:cubicBezTo>
                  <a:cubicBezTo>
                    <a:pt x="35" y="17"/>
                    <a:pt x="34" y="17"/>
                    <a:pt x="36" y="20"/>
                  </a:cubicBezTo>
                  <a:cubicBezTo>
                    <a:pt x="33" y="23"/>
                    <a:pt x="24" y="21"/>
                    <a:pt x="18" y="21"/>
                  </a:cubicBezTo>
                  <a:cubicBezTo>
                    <a:pt x="16" y="23"/>
                    <a:pt x="12" y="23"/>
                    <a:pt x="11" y="26"/>
                  </a:cubicBezTo>
                  <a:cubicBezTo>
                    <a:pt x="8" y="24"/>
                    <a:pt x="6" y="20"/>
                    <a:pt x="0" y="21"/>
                  </a:cubicBezTo>
                  <a:cubicBezTo>
                    <a:pt x="0" y="20"/>
                    <a:pt x="2" y="20"/>
                    <a:pt x="3" y="20"/>
                  </a:cubicBezTo>
                  <a:cubicBezTo>
                    <a:pt x="1" y="18"/>
                    <a:pt x="1" y="17"/>
                    <a:pt x="4" y="17"/>
                  </a:cubicBezTo>
                  <a:cubicBezTo>
                    <a:pt x="1" y="12"/>
                    <a:pt x="4" y="10"/>
                    <a:pt x="4" y="5"/>
                  </a:cubicBezTo>
                  <a:cubicBezTo>
                    <a:pt x="7" y="4"/>
                    <a:pt x="10" y="4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4" name="Freeform 114"/>
            <p:cNvSpPr/>
            <p:nvPr/>
          </p:nvSpPr>
          <p:spPr bwMode="auto">
            <a:xfrm>
              <a:off x="6416675" y="3027363"/>
              <a:ext cx="225425" cy="239713"/>
            </a:xfrm>
            <a:custGeom>
              <a:avLst/>
              <a:gdLst>
                <a:gd name="T0" fmla="*/ 5 w 60"/>
                <a:gd name="T1" fmla="*/ 9 h 64"/>
                <a:gd name="T2" fmla="*/ 2 w 60"/>
                <a:gd name="T3" fmla="*/ 7 h 64"/>
                <a:gd name="T4" fmla="*/ 0 w 60"/>
                <a:gd name="T5" fmla="*/ 3 h 64"/>
                <a:gd name="T6" fmla="*/ 11 w 60"/>
                <a:gd name="T7" fmla="*/ 2 h 64"/>
                <a:gd name="T8" fmla="*/ 16 w 60"/>
                <a:gd name="T9" fmla="*/ 4 h 64"/>
                <a:gd name="T10" fmla="*/ 16 w 60"/>
                <a:gd name="T11" fmla="*/ 7 h 64"/>
                <a:gd name="T12" fmla="*/ 19 w 60"/>
                <a:gd name="T13" fmla="*/ 10 h 64"/>
                <a:gd name="T14" fmla="*/ 25 w 60"/>
                <a:gd name="T15" fmla="*/ 13 h 64"/>
                <a:gd name="T16" fmla="*/ 35 w 60"/>
                <a:gd name="T17" fmla="*/ 21 h 64"/>
                <a:gd name="T18" fmla="*/ 37 w 60"/>
                <a:gd name="T19" fmla="*/ 25 h 64"/>
                <a:gd name="T20" fmla="*/ 42 w 60"/>
                <a:gd name="T21" fmla="*/ 27 h 64"/>
                <a:gd name="T22" fmla="*/ 44 w 60"/>
                <a:gd name="T23" fmla="*/ 30 h 64"/>
                <a:gd name="T24" fmla="*/ 44 w 60"/>
                <a:gd name="T25" fmla="*/ 32 h 64"/>
                <a:gd name="T26" fmla="*/ 47 w 60"/>
                <a:gd name="T27" fmla="*/ 35 h 64"/>
                <a:gd name="T28" fmla="*/ 51 w 60"/>
                <a:gd name="T29" fmla="*/ 39 h 64"/>
                <a:gd name="T30" fmla="*/ 54 w 60"/>
                <a:gd name="T31" fmla="*/ 42 h 64"/>
                <a:gd name="T32" fmla="*/ 57 w 60"/>
                <a:gd name="T33" fmla="*/ 49 h 64"/>
                <a:gd name="T34" fmla="*/ 58 w 60"/>
                <a:gd name="T35" fmla="*/ 55 h 64"/>
                <a:gd name="T36" fmla="*/ 60 w 60"/>
                <a:gd name="T37" fmla="*/ 59 h 64"/>
                <a:gd name="T38" fmla="*/ 53 w 60"/>
                <a:gd name="T39" fmla="*/ 61 h 64"/>
                <a:gd name="T40" fmla="*/ 47 w 60"/>
                <a:gd name="T41" fmla="*/ 61 h 64"/>
                <a:gd name="T42" fmla="*/ 47 w 60"/>
                <a:gd name="T43" fmla="*/ 58 h 64"/>
                <a:gd name="T44" fmla="*/ 44 w 60"/>
                <a:gd name="T45" fmla="*/ 58 h 64"/>
                <a:gd name="T46" fmla="*/ 37 w 60"/>
                <a:gd name="T47" fmla="*/ 52 h 64"/>
                <a:gd name="T48" fmla="*/ 39 w 60"/>
                <a:gd name="T49" fmla="*/ 49 h 64"/>
                <a:gd name="T50" fmla="*/ 37 w 60"/>
                <a:gd name="T51" fmla="*/ 49 h 64"/>
                <a:gd name="T52" fmla="*/ 36 w 60"/>
                <a:gd name="T53" fmla="*/ 46 h 64"/>
                <a:gd name="T54" fmla="*/ 33 w 60"/>
                <a:gd name="T55" fmla="*/ 46 h 64"/>
                <a:gd name="T56" fmla="*/ 28 w 60"/>
                <a:gd name="T57" fmla="*/ 41 h 64"/>
                <a:gd name="T58" fmla="*/ 25 w 60"/>
                <a:gd name="T59" fmla="*/ 31 h 64"/>
                <a:gd name="T60" fmla="*/ 23 w 60"/>
                <a:gd name="T61" fmla="*/ 34 h 64"/>
                <a:gd name="T62" fmla="*/ 21 w 60"/>
                <a:gd name="T63" fmla="*/ 27 h 64"/>
                <a:gd name="T64" fmla="*/ 18 w 60"/>
                <a:gd name="T65" fmla="*/ 24 h 64"/>
                <a:gd name="T66" fmla="*/ 15 w 60"/>
                <a:gd name="T67" fmla="*/ 23 h 64"/>
                <a:gd name="T68" fmla="*/ 14 w 60"/>
                <a:gd name="T69" fmla="*/ 17 h 64"/>
                <a:gd name="T70" fmla="*/ 9 w 60"/>
                <a:gd name="T71" fmla="*/ 14 h 64"/>
                <a:gd name="T72" fmla="*/ 7 w 60"/>
                <a:gd name="T73" fmla="*/ 11 h 64"/>
                <a:gd name="T74" fmla="*/ 5 w 60"/>
                <a:gd name="T7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" h="64">
                  <a:moveTo>
                    <a:pt x="5" y="9"/>
                  </a:moveTo>
                  <a:cubicBezTo>
                    <a:pt x="5" y="7"/>
                    <a:pt x="3" y="8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6" y="4"/>
                    <a:pt x="11" y="2"/>
                  </a:cubicBezTo>
                  <a:cubicBezTo>
                    <a:pt x="10" y="5"/>
                    <a:pt x="15" y="3"/>
                    <a:pt x="16" y="4"/>
                  </a:cubicBezTo>
                  <a:cubicBezTo>
                    <a:pt x="17" y="5"/>
                    <a:pt x="16" y="7"/>
                    <a:pt x="16" y="7"/>
                  </a:cubicBezTo>
                  <a:cubicBezTo>
                    <a:pt x="18" y="8"/>
                    <a:pt x="20" y="7"/>
                    <a:pt x="19" y="10"/>
                  </a:cubicBezTo>
                  <a:cubicBezTo>
                    <a:pt x="23" y="9"/>
                    <a:pt x="22" y="13"/>
                    <a:pt x="25" y="13"/>
                  </a:cubicBezTo>
                  <a:cubicBezTo>
                    <a:pt x="27" y="13"/>
                    <a:pt x="31" y="21"/>
                    <a:pt x="35" y="21"/>
                  </a:cubicBezTo>
                  <a:cubicBezTo>
                    <a:pt x="38" y="21"/>
                    <a:pt x="36" y="24"/>
                    <a:pt x="37" y="25"/>
                  </a:cubicBezTo>
                  <a:cubicBezTo>
                    <a:pt x="38" y="26"/>
                    <a:pt x="41" y="26"/>
                    <a:pt x="42" y="27"/>
                  </a:cubicBezTo>
                  <a:cubicBezTo>
                    <a:pt x="42" y="27"/>
                    <a:pt x="44" y="29"/>
                    <a:pt x="44" y="30"/>
                  </a:cubicBezTo>
                  <a:cubicBezTo>
                    <a:pt x="45" y="30"/>
                    <a:pt x="44" y="32"/>
                    <a:pt x="44" y="32"/>
                  </a:cubicBezTo>
                  <a:cubicBezTo>
                    <a:pt x="45" y="33"/>
                    <a:pt x="46" y="34"/>
                    <a:pt x="47" y="35"/>
                  </a:cubicBezTo>
                  <a:cubicBezTo>
                    <a:pt x="48" y="36"/>
                    <a:pt x="49" y="39"/>
                    <a:pt x="51" y="39"/>
                  </a:cubicBezTo>
                  <a:cubicBezTo>
                    <a:pt x="52" y="40"/>
                    <a:pt x="54" y="42"/>
                    <a:pt x="54" y="42"/>
                  </a:cubicBezTo>
                  <a:cubicBezTo>
                    <a:pt x="56" y="44"/>
                    <a:pt x="55" y="49"/>
                    <a:pt x="57" y="49"/>
                  </a:cubicBezTo>
                  <a:cubicBezTo>
                    <a:pt x="59" y="49"/>
                    <a:pt x="59" y="53"/>
                    <a:pt x="58" y="55"/>
                  </a:cubicBezTo>
                  <a:cubicBezTo>
                    <a:pt x="58" y="57"/>
                    <a:pt x="55" y="59"/>
                    <a:pt x="60" y="59"/>
                  </a:cubicBezTo>
                  <a:cubicBezTo>
                    <a:pt x="59" y="64"/>
                    <a:pt x="55" y="61"/>
                    <a:pt x="53" y="61"/>
                  </a:cubicBezTo>
                  <a:cubicBezTo>
                    <a:pt x="51" y="60"/>
                    <a:pt x="49" y="61"/>
                    <a:pt x="47" y="61"/>
                  </a:cubicBezTo>
                  <a:cubicBezTo>
                    <a:pt x="47" y="60"/>
                    <a:pt x="48" y="58"/>
                    <a:pt x="47" y="58"/>
                  </a:cubicBezTo>
                  <a:cubicBezTo>
                    <a:pt x="47" y="57"/>
                    <a:pt x="45" y="58"/>
                    <a:pt x="44" y="58"/>
                  </a:cubicBezTo>
                  <a:cubicBezTo>
                    <a:pt x="43" y="57"/>
                    <a:pt x="41" y="52"/>
                    <a:pt x="37" y="52"/>
                  </a:cubicBezTo>
                  <a:cubicBezTo>
                    <a:pt x="38" y="51"/>
                    <a:pt x="39" y="51"/>
                    <a:pt x="39" y="49"/>
                  </a:cubicBezTo>
                  <a:cubicBezTo>
                    <a:pt x="39" y="48"/>
                    <a:pt x="37" y="49"/>
                    <a:pt x="37" y="49"/>
                  </a:cubicBezTo>
                  <a:cubicBezTo>
                    <a:pt x="36" y="50"/>
                    <a:pt x="37" y="47"/>
                    <a:pt x="36" y="46"/>
                  </a:cubicBezTo>
                  <a:cubicBezTo>
                    <a:pt x="35" y="46"/>
                    <a:pt x="34" y="47"/>
                    <a:pt x="33" y="46"/>
                  </a:cubicBezTo>
                  <a:cubicBezTo>
                    <a:pt x="31" y="45"/>
                    <a:pt x="31" y="41"/>
                    <a:pt x="28" y="41"/>
                  </a:cubicBezTo>
                  <a:cubicBezTo>
                    <a:pt x="29" y="35"/>
                    <a:pt x="25" y="35"/>
                    <a:pt x="25" y="31"/>
                  </a:cubicBezTo>
                  <a:cubicBezTo>
                    <a:pt x="23" y="31"/>
                    <a:pt x="24" y="33"/>
                    <a:pt x="23" y="34"/>
                  </a:cubicBezTo>
                  <a:cubicBezTo>
                    <a:pt x="21" y="32"/>
                    <a:pt x="22" y="29"/>
                    <a:pt x="21" y="27"/>
                  </a:cubicBezTo>
                  <a:cubicBezTo>
                    <a:pt x="20" y="26"/>
                    <a:pt x="18" y="25"/>
                    <a:pt x="18" y="24"/>
                  </a:cubicBezTo>
                  <a:cubicBezTo>
                    <a:pt x="17" y="24"/>
                    <a:pt x="17" y="22"/>
                    <a:pt x="15" y="23"/>
                  </a:cubicBezTo>
                  <a:cubicBezTo>
                    <a:pt x="16" y="20"/>
                    <a:pt x="14" y="19"/>
                    <a:pt x="14" y="17"/>
                  </a:cubicBezTo>
                  <a:cubicBezTo>
                    <a:pt x="13" y="15"/>
                    <a:pt x="11" y="15"/>
                    <a:pt x="9" y="14"/>
                  </a:cubicBezTo>
                  <a:cubicBezTo>
                    <a:pt x="9" y="14"/>
                    <a:pt x="6" y="11"/>
                    <a:pt x="7" y="11"/>
                  </a:cubicBezTo>
                  <a:cubicBezTo>
                    <a:pt x="6" y="9"/>
                    <a:pt x="10" y="6"/>
                    <a:pt x="5" y="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5" name="Freeform 115"/>
            <p:cNvSpPr/>
            <p:nvPr/>
          </p:nvSpPr>
          <p:spPr bwMode="auto">
            <a:xfrm>
              <a:off x="5299075" y="3403600"/>
              <a:ext cx="161925" cy="295275"/>
            </a:xfrm>
            <a:custGeom>
              <a:avLst/>
              <a:gdLst>
                <a:gd name="T0" fmla="*/ 32 w 43"/>
                <a:gd name="T1" fmla="*/ 0 h 79"/>
                <a:gd name="T2" fmla="*/ 38 w 43"/>
                <a:gd name="T3" fmla="*/ 1 h 79"/>
                <a:gd name="T4" fmla="*/ 35 w 43"/>
                <a:gd name="T5" fmla="*/ 26 h 79"/>
                <a:gd name="T6" fmla="*/ 32 w 43"/>
                <a:gd name="T7" fmla="*/ 43 h 79"/>
                <a:gd name="T8" fmla="*/ 28 w 43"/>
                <a:gd name="T9" fmla="*/ 50 h 79"/>
                <a:gd name="T10" fmla="*/ 27 w 43"/>
                <a:gd name="T11" fmla="*/ 59 h 79"/>
                <a:gd name="T12" fmla="*/ 27 w 43"/>
                <a:gd name="T13" fmla="*/ 62 h 79"/>
                <a:gd name="T14" fmla="*/ 24 w 43"/>
                <a:gd name="T15" fmla="*/ 63 h 79"/>
                <a:gd name="T16" fmla="*/ 23 w 43"/>
                <a:gd name="T17" fmla="*/ 71 h 79"/>
                <a:gd name="T18" fmla="*/ 21 w 43"/>
                <a:gd name="T19" fmla="*/ 73 h 79"/>
                <a:gd name="T20" fmla="*/ 20 w 43"/>
                <a:gd name="T21" fmla="*/ 77 h 79"/>
                <a:gd name="T22" fmla="*/ 6 w 43"/>
                <a:gd name="T23" fmla="*/ 78 h 79"/>
                <a:gd name="T24" fmla="*/ 4 w 43"/>
                <a:gd name="T25" fmla="*/ 71 h 79"/>
                <a:gd name="T26" fmla="*/ 3 w 43"/>
                <a:gd name="T27" fmla="*/ 69 h 79"/>
                <a:gd name="T28" fmla="*/ 0 w 43"/>
                <a:gd name="T29" fmla="*/ 67 h 79"/>
                <a:gd name="T30" fmla="*/ 0 w 43"/>
                <a:gd name="T31" fmla="*/ 62 h 79"/>
                <a:gd name="T32" fmla="*/ 2 w 43"/>
                <a:gd name="T33" fmla="*/ 60 h 79"/>
                <a:gd name="T34" fmla="*/ 0 w 43"/>
                <a:gd name="T35" fmla="*/ 59 h 79"/>
                <a:gd name="T36" fmla="*/ 3 w 43"/>
                <a:gd name="T37" fmla="*/ 53 h 79"/>
                <a:gd name="T38" fmla="*/ 3 w 43"/>
                <a:gd name="T39" fmla="*/ 50 h 79"/>
                <a:gd name="T40" fmla="*/ 6 w 43"/>
                <a:gd name="T41" fmla="*/ 49 h 79"/>
                <a:gd name="T42" fmla="*/ 9 w 43"/>
                <a:gd name="T43" fmla="*/ 42 h 79"/>
                <a:gd name="T44" fmla="*/ 6 w 43"/>
                <a:gd name="T45" fmla="*/ 38 h 79"/>
                <a:gd name="T46" fmla="*/ 6 w 43"/>
                <a:gd name="T47" fmla="*/ 29 h 79"/>
                <a:gd name="T48" fmla="*/ 9 w 43"/>
                <a:gd name="T49" fmla="*/ 26 h 79"/>
                <a:gd name="T50" fmla="*/ 13 w 43"/>
                <a:gd name="T51" fmla="*/ 24 h 79"/>
                <a:gd name="T52" fmla="*/ 20 w 43"/>
                <a:gd name="T53" fmla="*/ 18 h 79"/>
                <a:gd name="T54" fmla="*/ 24 w 43"/>
                <a:gd name="T55" fmla="*/ 19 h 79"/>
                <a:gd name="T56" fmla="*/ 25 w 43"/>
                <a:gd name="T57" fmla="*/ 11 h 79"/>
                <a:gd name="T58" fmla="*/ 30 w 43"/>
                <a:gd name="T59" fmla="*/ 10 h 79"/>
                <a:gd name="T60" fmla="*/ 32 w 43"/>
                <a:gd name="T6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79">
                  <a:moveTo>
                    <a:pt x="32" y="0"/>
                  </a:moveTo>
                  <a:cubicBezTo>
                    <a:pt x="34" y="1"/>
                    <a:pt x="36" y="1"/>
                    <a:pt x="38" y="1"/>
                  </a:cubicBezTo>
                  <a:cubicBezTo>
                    <a:pt x="36" y="8"/>
                    <a:pt x="43" y="21"/>
                    <a:pt x="35" y="26"/>
                  </a:cubicBezTo>
                  <a:cubicBezTo>
                    <a:pt x="35" y="33"/>
                    <a:pt x="34" y="38"/>
                    <a:pt x="32" y="43"/>
                  </a:cubicBezTo>
                  <a:cubicBezTo>
                    <a:pt x="32" y="46"/>
                    <a:pt x="31" y="50"/>
                    <a:pt x="28" y="50"/>
                  </a:cubicBezTo>
                  <a:cubicBezTo>
                    <a:pt x="29" y="54"/>
                    <a:pt x="27" y="56"/>
                    <a:pt x="27" y="59"/>
                  </a:cubicBezTo>
                  <a:cubicBezTo>
                    <a:pt x="27" y="59"/>
                    <a:pt x="27" y="61"/>
                    <a:pt x="27" y="62"/>
                  </a:cubicBezTo>
                  <a:cubicBezTo>
                    <a:pt x="27" y="62"/>
                    <a:pt x="24" y="63"/>
                    <a:pt x="24" y="63"/>
                  </a:cubicBezTo>
                  <a:cubicBezTo>
                    <a:pt x="23" y="65"/>
                    <a:pt x="24" y="68"/>
                    <a:pt x="23" y="71"/>
                  </a:cubicBezTo>
                  <a:cubicBezTo>
                    <a:pt x="22" y="72"/>
                    <a:pt x="21" y="71"/>
                    <a:pt x="21" y="73"/>
                  </a:cubicBezTo>
                  <a:cubicBezTo>
                    <a:pt x="21" y="74"/>
                    <a:pt x="19" y="75"/>
                    <a:pt x="20" y="77"/>
                  </a:cubicBezTo>
                  <a:cubicBezTo>
                    <a:pt x="16" y="78"/>
                    <a:pt x="11" y="79"/>
                    <a:pt x="6" y="78"/>
                  </a:cubicBezTo>
                  <a:cubicBezTo>
                    <a:pt x="6" y="75"/>
                    <a:pt x="3" y="75"/>
                    <a:pt x="4" y="71"/>
                  </a:cubicBezTo>
                  <a:cubicBezTo>
                    <a:pt x="3" y="71"/>
                    <a:pt x="3" y="70"/>
                    <a:pt x="3" y="69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0" y="60"/>
                    <a:pt x="1" y="61"/>
                    <a:pt x="2" y="60"/>
                  </a:cubicBezTo>
                  <a:cubicBezTo>
                    <a:pt x="2" y="59"/>
                    <a:pt x="0" y="59"/>
                    <a:pt x="0" y="59"/>
                  </a:cubicBezTo>
                  <a:cubicBezTo>
                    <a:pt x="1" y="56"/>
                    <a:pt x="2" y="55"/>
                    <a:pt x="3" y="53"/>
                  </a:cubicBezTo>
                  <a:cubicBezTo>
                    <a:pt x="3" y="53"/>
                    <a:pt x="3" y="51"/>
                    <a:pt x="3" y="50"/>
                  </a:cubicBezTo>
                  <a:cubicBezTo>
                    <a:pt x="3" y="50"/>
                    <a:pt x="6" y="49"/>
                    <a:pt x="6" y="49"/>
                  </a:cubicBezTo>
                  <a:cubicBezTo>
                    <a:pt x="6" y="47"/>
                    <a:pt x="4" y="37"/>
                    <a:pt x="9" y="42"/>
                  </a:cubicBezTo>
                  <a:cubicBezTo>
                    <a:pt x="9" y="39"/>
                    <a:pt x="6" y="40"/>
                    <a:pt x="6" y="3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28"/>
                    <a:pt x="9" y="26"/>
                  </a:cubicBezTo>
                  <a:cubicBezTo>
                    <a:pt x="11" y="27"/>
                    <a:pt x="12" y="24"/>
                    <a:pt x="13" y="24"/>
                  </a:cubicBezTo>
                  <a:cubicBezTo>
                    <a:pt x="15" y="23"/>
                    <a:pt x="21" y="24"/>
                    <a:pt x="20" y="18"/>
                  </a:cubicBezTo>
                  <a:cubicBezTo>
                    <a:pt x="22" y="18"/>
                    <a:pt x="22" y="19"/>
                    <a:pt x="24" y="19"/>
                  </a:cubicBezTo>
                  <a:cubicBezTo>
                    <a:pt x="23" y="15"/>
                    <a:pt x="25" y="14"/>
                    <a:pt x="25" y="11"/>
                  </a:cubicBezTo>
                  <a:cubicBezTo>
                    <a:pt x="30" y="13"/>
                    <a:pt x="28" y="2"/>
                    <a:pt x="30" y="10"/>
                  </a:cubicBezTo>
                  <a:cubicBezTo>
                    <a:pt x="34" y="8"/>
                    <a:pt x="30" y="2"/>
                    <a:pt x="3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6" name="Freeform 116"/>
            <p:cNvSpPr/>
            <p:nvPr/>
          </p:nvSpPr>
          <p:spPr bwMode="auto">
            <a:xfrm>
              <a:off x="6796087" y="3387725"/>
              <a:ext cx="866775" cy="633413"/>
            </a:xfrm>
            <a:custGeom>
              <a:avLst/>
              <a:gdLst>
                <a:gd name="T0" fmla="*/ 134 w 231"/>
                <a:gd name="T1" fmla="*/ 14 h 169"/>
                <a:gd name="T2" fmla="*/ 129 w 231"/>
                <a:gd name="T3" fmla="*/ 16 h 169"/>
                <a:gd name="T4" fmla="*/ 136 w 231"/>
                <a:gd name="T5" fmla="*/ 25 h 169"/>
                <a:gd name="T6" fmla="*/ 155 w 231"/>
                <a:gd name="T7" fmla="*/ 36 h 169"/>
                <a:gd name="T8" fmla="*/ 161 w 231"/>
                <a:gd name="T9" fmla="*/ 28 h 169"/>
                <a:gd name="T10" fmla="*/ 162 w 231"/>
                <a:gd name="T11" fmla="*/ 22 h 169"/>
                <a:gd name="T12" fmla="*/ 164 w 231"/>
                <a:gd name="T13" fmla="*/ 9 h 169"/>
                <a:gd name="T14" fmla="*/ 168 w 231"/>
                <a:gd name="T15" fmla="*/ 2 h 169"/>
                <a:gd name="T16" fmla="*/ 172 w 231"/>
                <a:gd name="T17" fmla="*/ 8 h 169"/>
                <a:gd name="T18" fmla="*/ 179 w 231"/>
                <a:gd name="T19" fmla="*/ 22 h 169"/>
                <a:gd name="T20" fmla="*/ 186 w 231"/>
                <a:gd name="T21" fmla="*/ 32 h 169"/>
                <a:gd name="T22" fmla="*/ 193 w 231"/>
                <a:gd name="T23" fmla="*/ 42 h 169"/>
                <a:gd name="T24" fmla="*/ 197 w 231"/>
                <a:gd name="T25" fmla="*/ 53 h 169"/>
                <a:gd name="T26" fmla="*/ 202 w 231"/>
                <a:gd name="T27" fmla="*/ 56 h 169"/>
                <a:gd name="T28" fmla="*/ 210 w 231"/>
                <a:gd name="T29" fmla="*/ 61 h 169"/>
                <a:gd name="T30" fmla="*/ 217 w 231"/>
                <a:gd name="T31" fmla="*/ 75 h 169"/>
                <a:gd name="T32" fmla="*/ 220 w 231"/>
                <a:gd name="T33" fmla="*/ 78 h 169"/>
                <a:gd name="T34" fmla="*/ 228 w 231"/>
                <a:gd name="T35" fmla="*/ 84 h 169"/>
                <a:gd name="T36" fmla="*/ 231 w 231"/>
                <a:gd name="T37" fmla="*/ 108 h 169"/>
                <a:gd name="T38" fmla="*/ 227 w 231"/>
                <a:gd name="T39" fmla="*/ 119 h 169"/>
                <a:gd name="T40" fmla="*/ 227 w 231"/>
                <a:gd name="T41" fmla="*/ 123 h 169"/>
                <a:gd name="T42" fmla="*/ 224 w 231"/>
                <a:gd name="T43" fmla="*/ 131 h 169"/>
                <a:gd name="T44" fmla="*/ 216 w 231"/>
                <a:gd name="T45" fmla="*/ 138 h 169"/>
                <a:gd name="T46" fmla="*/ 209 w 231"/>
                <a:gd name="T47" fmla="*/ 159 h 169"/>
                <a:gd name="T48" fmla="*/ 196 w 231"/>
                <a:gd name="T49" fmla="*/ 165 h 169"/>
                <a:gd name="T50" fmla="*/ 190 w 231"/>
                <a:gd name="T51" fmla="*/ 169 h 169"/>
                <a:gd name="T52" fmla="*/ 179 w 231"/>
                <a:gd name="T53" fmla="*/ 167 h 169"/>
                <a:gd name="T54" fmla="*/ 154 w 231"/>
                <a:gd name="T55" fmla="*/ 162 h 169"/>
                <a:gd name="T56" fmla="*/ 152 w 231"/>
                <a:gd name="T57" fmla="*/ 154 h 169"/>
                <a:gd name="T58" fmla="*/ 151 w 231"/>
                <a:gd name="T59" fmla="*/ 150 h 169"/>
                <a:gd name="T60" fmla="*/ 140 w 231"/>
                <a:gd name="T61" fmla="*/ 141 h 169"/>
                <a:gd name="T62" fmla="*/ 134 w 231"/>
                <a:gd name="T63" fmla="*/ 134 h 169"/>
                <a:gd name="T64" fmla="*/ 123 w 231"/>
                <a:gd name="T65" fmla="*/ 130 h 169"/>
                <a:gd name="T66" fmla="*/ 117 w 231"/>
                <a:gd name="T67" fmla="*/ 127 h 169"/>
                <a:gd name="T68" fmla="*/ 91 w 231"/>
                <a:gd name="T69" fmla="*/ 122 h 169"/>
                <a:gd name="T70" fmla="*/ 77 w 231"/>
                <a:gd name="T71" fmla="*/ 126 h 169"/>
                <a:gd name="T72" fmla="*/ 71 w 231"/>
                <a:gd name="T73" fmla="*/ 129 h 169"/>
                <a:gd name="T74" fmla="*/ 67 w 231"/>
                <a:gd name="T75" fmla="*/ 133 h 169"/>
                <a:gd name="T76" fmla="*/ 64 w 231"/>
                <a:gd name="T77" fmla="*/ 133 h 169"/>
                <a:gd name="T78" fmla="*/ 39 w 231"/>
                <a:gd name="T79" fmla="*/ 137 h 169"/>
                <a:gd name="T80" fmla="*/ 35 w 231"/>
                <a:gd name="T81" fmla="*/ 140 h 169"/>
                <a:gd name="T82" fmla="*/ 11 w 231"/>
                <a:gd name="T83" fmla="*/ 144 h 169"/>
                <a:gd name="T84" fmla="*/ 14 w 231"/>
                <a:gd name="T85" fmla="*/ 129 h 169"/>
                <a:gd name="T86" fmla="*/ 11 w 231"/>
                <a:gd name="T87" fmla="*/ 120 h 169"/>
                <a:gd name="T88" fmla="*/ 11 w 231"/>
                <a:gd name="T89" fmla="*/ 115 h 169"/>
                <a:gd name="T90" fmla="*/ 7 w 231"/>
                <a:gd name="T91" fmla="*/ 106 h 169"/>
                <a:gd name="T92" fmla="*/ 5 w 231"/>
                <a:gd name="T93" fmla="*/ 99 h 169"/>
                <a:gd name="T94" fmla="*/ 2 w 231"/>
                <a:gd name="T95" fmla="*/ 91 h 169"/>
                <a:gd name="T96" fmla="*/ 4 w 231"/>
                <a:gd name="T97" fmla="*/ 84 h 169"/>
                <a:gd name="T98" fmla="*/ 4 w 231"/>
                <a:gd name="T99" fmla="*/ 66 h 169"/>
                <a:gd name="T100" fmla="*/ 19 w 231"/>
                <a:gd name="T101" fmla="*/ 56 h 169"/>
                <a:gd name="T102" fmla="*/ 37 w 231"/>
                <a:gd name="T103" fmla="*/ 52 h 169"/>
                <a:gd name="T104" fmla="*/ 47 w 231"/>
                <a:gd name="T105" fmla="*/ 47 h 169"/>
                <a:gd name="T106" fmla="*/ 51 w 231"/>
                <a:gd name="T107" fmla="*/ 32 h 169"/>
                <a:gd name="T108" fmla="*/ 64 w 231"/>
                <a:gd name="T109" fmla="*/ 32 h 169"/>
                <a:gd name="T110" fmla="*/ 67 w 231"/>
                <a:gd name="T111" fmla="*/ 22 h 169"/>
                <a:gd name="T112" fmla="*/ 78 w 231"/>
                <a:gd name="T113" fmla="*/ 15 h 169"/>
                <a:gd name="T114" fmla="*/ 87 w 231"/>
                <a:gd name="T115" fmla="*/ 19 h 169"/>
                <a:gd name="T116" fmla="*/ 89 w 231"/>
                <a:gd name="T117" fmla="*/ 21 h 169"/>
                <a:gd name="T118" fmla="*/ 92 w 231"/>
                <a:gd name="T119" fmla="*/ 18 h 169"/>
                <a:gd name="T120" fmla="*/ 102 w 231"/>
                <a:gd name="T121" fmla="*/ 9 h 169"/>
                <a:gd name="T122" fmla="*/ 109 w 231"/>
                <a:gd name="T123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69">
                  <a:moveTo>
                    <a:pt x="134" y="7"/>
                  </a:moveTo>
                  <a:cubicBezTo>
                    <a:pt x="134" y="14"/>
                    <a:pt x="134" y="14"/>
                    <a:pt x="134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15"/>
                    <a:pt x="131" y="16"/>
                    <a:pt x="129" y="16"/>
                  </a:cubicBezTo>
                  <a:cubicBezTo>
                    <a:pt x="131" y="19"/>
                    <a:pt x="128" y="18"/>
                    <a:pt x="129" y="22"/>
                  </a:cubicBezTo>
                  <a:cubicBezTo>
                    <a:pt x="130" y="24"/>
                    <a:pt x="132" y="25"/>
                    <a:pt x="136" y="25"/>
                  </a:cubicBezTo>
                  <a:cubicBezTo>
                    <a:pt x="136" y="31"/>
                    <a:pt x="145" y="29"/>
                    <a:pt x="145" y="35"/>
                  </a:cubicBezTo>
                  <a:cubicBezTo>
                    <a:pt x="149" y="35"/>
                    <a:pt x="153" y="34"/>
                    <a:pt x="155" y="36"/>
                  </a:cubicBezTo>
                  <a:cubicBezTo>
                    <a:pt x="158" y="35"/>
                    <a:pt x="155" y="30"/>
                    <a:pt x="161" y="32"/>
                  </a:cubicBezTo>
                  <a:cubicBezTo>
                    <a:pt x="160" y="31"/>
                    <a:pt x="159" y="28"/>
                    <a:pt x="161" y="28"/>
                  </a:cubicBezTo>
                  <a:cubicBezTo>
                    <a:pt x="163" y="28"/>
                    <a:pt x="161" y="25"/>
                    <a:pt x="161" y="23"/>
                  </a:cubicBezTo>
                  <a:cubicBezTo>
                    <a:pt x="161" y="23"/>
                    <a:pt x="162" y="23"/>
                    <a:pt x="162" y="22"/>
                  </a:cubicBezTo>
                  <a:cubicBezTo>
                    <a:pt x="162" y="21"/>
                    <a:pt x="164" y="19"/>
                    <a:pt x="164" y="16"/>
                  </a:cubicBezTo>
                  <a:cubicBezTo>
                    <a:pt x="163" y="15"/>
                    <a:pt x="162" y="14"/>
                    <a:pt x="164" y="9"/>
                  </a:cubicBezTo>
                  <a:cubicBezTo>
                    <a:pt x="164" y="9"/>
                    <a:pt x="166" y="10"/>
                    <a:pt x="167" y="9"/>
                  </a:cubicBezTo>
                  <a:cubicBezTo>
                    <a:pt x="168" y="8"/>
                    <a:pt x="167" y="4"/>
                    <a:pt x="168" y="2"/>
                  </a:cubicBezTo>
                  <a:cubicBezTo>
                    <a:pt x="171" y="2"/>
                    <a:pt x="169" y="7"/>
                    <a:pt x="171" y="8"/>
                  </a:cubicBezTo>
                  <a:cubicBezTo>
                    <a:pt x="171" y="8"/>
                    <a:pt x="172" y="8"/>
                    <a:pt x="172" y="8"/>
                  </a:cubicBezTo>
                  <a:cubicBezTo>
                    <a:pt x="173" y="10"/>
                    <a:pt x="174" y="13"/>
                    <a:pt x="175" y="15"/>
                  </a:cubicBezTo>
                  <a:cubicBezTo>
                    <a:pt x="176" y="17"/>
                    <a:pt x="179" y="19"/>
                    <a:pt x="179" y="22"/>
                  </a:cubicBezTo>
                  <a:cubicBezTo>
                    <a:pt x="183" y="18"/>
                    <a:pt x="180" y="24"/>
                    <a:pt x="185" y="23"/>
                  </a:cubicBezTo>
                  <a:cubicBezTo>
                    <a:pt x="185" y="26"/>
                    <a:pt x="184" y="30"/>
                    <a:pt x="186" y="32"/>
                  </a:cubicBezTo>
                  <a:cubicBezTo>
                    <a:pt x="188" y="34"/>
                    <a:pt x="186" y="37"/>
                    <a:pt x="188" y="42"/>
                  </a:cubicBezTo>
                  <a:cubicBezTo>
                    <a:pt x="191" y="37"/>
                    <a:pt x="188" y="41"/>
                    <a:pt x="193" y="42"/>
                  </a:cubicBezTo>
                  <a:cubicBezTo>
                    <a:pt x="194" y="44"/>
                    <a:pt x="192" y="44"/>
                    <a:pt x="192" y="46"/>
                  </a:cubicBezTo>
                  <a:cubicBezTo>
                    <a:pt x="194" y="48"/>
                    <a:pt x="198" y="48"/>
                    <a:pt x="197" y="53"/>
                  </a:cubicBezTo>
                  <a:cubicBezTo>
                    <a:pt x="198" y="53"/>
                    <a:pt x="201" y="52"/>
                    <a:pt x="202" y="53"/>
                  </a:cubicBezTo>
                  <a:cubicBezTo>
                    <a:pt x="202" y="53"/>
                    <a:pt x="201" y="55"/>
                    <a:pt x="202" y="56"/>
                  </a:cubicBezTo>
                  <a:cubicBezTo>
                    <a:pt x="202" y="56"/>
                    <a:pt x="204" y="55"/>
                    <a:pt x="204" y="56"/>
                  </a:cubicBezTo>
                  <a:cubicBezTo>
                    <a:pt x="206" y="58"/>
                    <a:pt x="206" y="62"/>
                    <a:pt x="210" y="61"/>
                  </a:cubicBezTo>
                  <a:cubicBezTo>
                    <a:pt x="210" y="65"/>
                    <a:pt x="213" y="69"/>
                    <a:pt x="214" y="71"/>
                  </a:cubicBezTo>
                  <a:cubicBezTo>
                    <a:pt x="215" y="72"/>
                    <a:pt x="216" y="74"/>
                    <a:pt x="217" y="75"/>
                  </a:cubicBezTo>
                  <a:cubicBezTo>
                    <a:pt x="217" y="76"/>
                    <a:pt x="219" y="75"/>
                    <a:pt x="220" y="75"/>
                  </a:cubicBezTo>
                  <a:cubicBezTo>
                    <a:pt x="220" y="76"/>
                    <a:pt x="219" y="78"/>
                    <a:pt x="220" y="78"/>
                  </a:cubicBezTo>
                  <a:cubicBezTo>
                    <a:pt x="221" y="79"/>
                    <a:pt x="223" y="79"/>
                    <a:pt x="223" y="78"/>
                  </a:cubicBezTo>
                  <a:cubicBezTo>
                    <a:pt x="226" y="81"/>
                    <a:pt x="223" y="85"/>
                    <a:pt x="228" y="84"/>
                  </a:cubicBezTo>
                  <a:cubicBezTo>
                    <a:pt x="225" y="88"/>
                    <a:pt x="229" y="93"/>
                    <a:pt x="230" y="99"/>
                  </a:cubicBezTo>
                  <a:cubicBezTo>
                    <a:pt x="230" y="102"/>
                    <a:pt x="228" y="106"/>
                    <a:pt x="231" y="108"/>
                  </a:cubicBezTo>
                  <a:cubicBezTo>
                    <a:pt x="228" y="110"/>
                    <a:pt x="229" y="112"/>
                    <a:pt x="228" y="117"/>
                  </a:cubicBezTo>
                  <a:cubicBezTo>
                    <a:pt x="228" y="117"/>
                    <a:pt x="226" y="118"/>
                    <a:pt x="227" y="119"/>
                  </a:cubicBezTo>
                  <a:cubicBezTo>
                    <a:pt x="227" y="119"/>
                    <a:pt x="228" y="119"/>
                    <a:pt x="228" y="119"/>
                  </a:cubicBezTo>
                  <a:cubicBezTo>
                    <a:pt x="228" y="119"/>
                    <a:pt x="227" y="122"/>
                    <a:pt x="227" y="123"/>
                  </a:cubicBezTo>
                  <a:cubicBezTo>
                    <a:pt x="227" y="123"/>
                    <a:pt x="224" y="124"/>
                    <a:pt x="224" y="124"/>
                  </a:cubicBezTo>
                  <a:cubicBezTo>
                    <a:pt x="224" y="126"/>
                    <a:pt x="227" y="128"/>
                    <a:pt x="224" y="131"/>
                  </a:cubicBezTo>
                  <a:cubicBezTo>
                    <a:pt x="221" y="131"/>
                    <a:pt x="222" y="135"/>
                    <a:pt x="218" y="134"/>
                  </a:cubicBezTo>
                  <a:cubicBezTo>
                    <a:pt x="219" y="137"/>
                    <a:pt x="218" y="139"/>
                    <a:pt x="216" y="138"/>
                  </a:cubicBezTo>
                  <a:cubicBezTo>
                    <a:pt x="217" y="144"/>
                    <a:pt x="213" y="146"/>
                    <a:pt x="214" y="151"/>
                  </a:cubicBezTo>
                  <a:cubicBezTo>
                    <a:pt x="208" y="150"/>
                    <a:pt x="209" y="156"/>
                    <a:pt x="209" y="159"/>
                  </a:cubicBezTo>
                  <a:cubicBezTo>
                    <a:pt x="207" y="159"/>
                    <a:pt x="204" y="159"/>
                    <a:pt x="204" y="161"/>
                  </a:cubicBezTo>
                  <a:cubicBezTo>
                    <a:pt x="204" y="163"/>
                    <a:pt x="199" y="164"/>
                    <a:pt x="196" y="165"/>
                  </a:cubicBezTo>
                  <a:cubicBezTo>
                    <a:pt x="195" y="166"/>
                    <a:pt x="194" y="167"/>
                    <a:pt x="193" y="168"/>
                  </a:cubicBezTo>
                  <a:cubicBezTo>
                    <a:pt x="192" y="169"/>
                    <a:pt x="190" y="168"/>
                    <a:pt x="190" y="169"/>
                  </a:cubicBezTo>
                  <a:cubicBezTo>
                    <a:pt x="187" y="168"/>
                    <a:pt x="186" y="165"/>
                    <a:pt x="182" y="164"/>
                  </a:cubicBezTo>
                  <a:cubicBezTo>
                    <a:pt x="179" y="162"/>
                    <a:pt x="180" y="166"/>
                    <a:pt x="179" y="167"/>
                  </a:cubicBezTo>
                  <a:cubicBezTo>
                    <a:pt x="176" y="168"/>
                    <a:pt x="171" y="166"/>
                    <a:pt x="169" y="169"/>
                  </a:cubicBezTo>
                  <a:cubicBezTo>
                    <a:pt x="164" y="167"/>
                    <a:pt x="161" y="163"/>
                    <a:pt x="154" y="162"/>
                  </a:cubicBezTo>
                  <a:cubicBezTo>
                    <a:pt x="155" y="160"/>
                    <a:pt x="155" y="159"/>
                    <a:pt x="154" y="155"/>
                  </a:cubicBezTo>
                  <a:cubicBezTo>
                    <a:pt x="154" y="155"/>
                    <a:pt x="153" y="155"/>
                    <a:pt x="152" y="154"/>
                  </a:cubicBezTo>
                  <a:cubicBezTo>
                    <a:pt x="152" y="154"/>
                    <a:pt x="153" y="153"/>
                    <a:pt x="152" y="153"/>
                  </a:cubicBezTo>
                  <a:cubicBezTo>
                    <a:pt x="152" y="151"/>
                    <a:pt x="149" y="150"/>
                    <a:pt x="151" y="150"/>
                  </a:cubicBezTo>
                  <a:cubicBezTo>
                    <a:pt x="150" y="149"/>
                    <a:pt x="145" y="145"/>
                    <a:pt x="144" y="148"/>
                  </a:cubicBezTo>
                  <a:cubicBezTo>
                    <a:pt x="142" y="147"/>
                    <a:pt x="142" y="143"/>
                    <a:pt x="140" y="141"/>
                  </a:cubicBezTo>
                  <a:cubicBezTo>
                    <a:pt x="139" y="138"/>
                    <a:pt x="141" y="138"/>
                    <a:pt x="141" y="136"/>
                  </a:cubicBezTo>
                  <a:cubicBezTo>
                    <a:pt x="140" y="134"/>
                    <a:pt x="139" y="135"/>
                    <a:pt x="134" y="134"/>
                  </a:cubicBezTo>
                  <a:cubicBezTo>
                    <a:pt x="131" y="136"/>
                    <a:pt x="132" y="141"/>
                    <a:pt x="126" y="140"/>
                  </a:cubicBezTo>
                  <a:cubicBezTo>
                    <a:pt x="127" y="134"/>
                    <a:pt x="122" y="136"/>
                    <a:pt x="123" y="130"/>
                  </a:cubicBezTo>
                  <a:cubicBezTo>
                    <a:pt x="120" y="130"/>
                    <a:pt x="119" y="128"/>
                    <a:pt x="115" y="129"/>
                  </a:cubicBezTo>
                  <a:cubicBezTo>
                    <a:pt x="115" y="127"/>
                    <a:pt x="116" y="128"/>
                    <a:pt x="117" y="127"/>
                  </a:cubicBezTo>
                  <a:cubicBezTo>
                    <a:pt x="114" y="123"/>
                    <a:pt x="110" y="127"/>
                    <a:pt x="103" y="126"/>
                  </a:cubicBezTo>
                  <a:cubicBezTo>
                    <a:pt x="99" y="125"/>
                    <a:pt x="95" y="123"/>
                    <a:pt x="91" y="122"/>
                  </a:cubicBezTo>
                  <a:cubicBezTo>
                    <a:pt x="88" y="123"/>
                    <a:pt x="83" y="122"/>
                    <a:pt x="82" y="126"/>
                  </a:cubicBezTo>
                  <a:cubicBezTo>
                    <a:pt x="80" y="126"/>
                    <a:pt x="79" y="126"/>
                    <a:pt x="77" y="126"/>
                  </a:cubicBezTo>
                  <a:cubicBezTo>
                    <a:pt x="75" y="126"/>
                    <a:pt x="76" y="127"/>
                    <a:pt x="75" y="127"/>
                  </a:cubicBezTo>
                  <a:cubicBezTo>
                    <a:pt x="73" y="128"/>
                    <a:pt x="74" y="125"/>
                    <a:pt x="71" y="129"/>
                  </a:cubicBezTo>
                  <a:cubicBezTo>
                    <a:pt x="71" y="129"/>
                    <a:pt x="69" y="130"/>
                    <a:pt x="70" y="131"/>
                  </a:cubicBezTo>
                  <a:cubicBezTo>
                    <a:pt x="68" y="129"/>
                    <a:pt x="67" y="127"/>
                    <a:pt x="67" y="133"/>
                  </a:cubicBezTo>
                  <a:cubicBezTo>
                    <a:pt x="66" y="133"/>
                    <a:pt x="66" y="131"/>
                    <a:pt x="64" y="131"/>
                  </a:cubicBezTo>
                  <a:cubicBezTo>
                    <a:pt x="62" y="131"/>
                    <a:pt x="64" y="133"/>
                    <a:pt x="64" y="133"/>
                  </a:cubicBezTo>
                  <a:cubicBezTo>
                    <a:pt x="62" y="136"/>
                    <a:pt x="58" y="134"/>
                    <a:pt x="57" y="138"/>
                  </a:cubicBezTo>
                  <a:cubicBezTo>
                    <a:pt x="53" y="136"/>
                    <a:pt x="45" y="138"/>
                    <a:pt x="39" y="137"/>
                  </a:cubicBezTo>
                  <a:cubicBezTo>
                    <a:pt x="37" y="137"/>
                    <a:pt x="38" y="139"/>
                    <a:pt x="37" y="140"/>
                  </a:cubicBezTo>
                  <a:cubicBezTo>
                    <a:pt x="37" y="140"/>
                    <a:pt x="35" y="140"/>
                    <a:pt x="35" y="140"/>
                  </a:cubicBezTo>
                  <a:cubicBezTo>
                    <a:pt x="33" y="140"/>
                    <a:pt x="32" y="141"/>
                    <a:pt x="30" y="141"/>
                  </a:cubicBezTo>
                  <a:cubicBezTo>
                    <a:pt x="26" y="142"/>
                    <a:pt x="19" y="145"/>
                    <a:pt x="11" y="144"/>
                  </a:cubicBezTo>
                  <a:cubicBezTo>
                    <a:pt x="12" y="141"/>
                    <a:pt x="11" y="136"/>
                    <a:pt x="15" y="136"/>
                  </a:cubicBezTo>
                  <a:cubicBezTo>
                    <a:pt x="14" y="134"/>
                    <a:pt x="17" y="129"/>
                    <a:pt x="14" y="129"/>
                  </a:cubicBezTo>
                  <a:cubicBezTo>
                    <a:pt x="10" y="128"/>
                    <a:pt x="15" y="127"/>
                    <a:pt x="14" y="123"/>
                  </a:cubicBezTo>
                  <a:cubicBezTo>
                    <a:pt x="12" y="120"/>
                    <a:pt x="12" y="126"/>
                    <a:pt x="11" y="120"/>
                  </a:cubicBezTo>
                  <a:cubicBezTo>
                    <a:pt x="11" y="120"/>
                    <a:pt x="11" y="118"/>
                    <a:pt x="11" y="117"/>
                  </a:cubicBezTo>
                  <a:cubicBezTo>
                    <a:pt x="9" y="116"/>
                    <a:pt x="11" y="117"/>
                    <a:pt x="11" y="115"/>
                  </a:cubicBezTo>
                  <a:cubicBezTo>
                    <a:pt x="10" y="112"/>
                    <a:pt x="7" y="109"/>
                    <a:pt x="9" y="108"/>
                  </a:cubicBezTo>
                  <a:cubicBezTo>
                    <a:pt x="10" y="106"/>
                    <a:pt x="7" y="107"/>
                    <a:pt x="7" y="106"/>
                  </a:cubicBezTo>
                  <a:cubicBezTo>
                    <a:pt x="6" y="106"/>
                    <a:pt x="7" y="104"/>
                    <a:pt x="7" y="103"/>
                  </a:cubicBezTo>
                  <a:cubicBezTo>
                    <a:pt x="7" y="103"/>
                    <a:pt x="5" y="99"/>
                    <a:pt x="5" y="99"/>
                  </a:cubicBezTo>
                  <a:cubicBezTo>
                    <a:pt x="3" y="98"/>
                    <a:pt x="6" y="99"/>
                    <a:pt x="5" y="96"/>
                  </a:cubicBezTo>
                  <a:cubicBezTo>
                    <a:pt x="5" y="94"/>
                    <a:pt x="2" y="94"/>
                    <a:pt x="2" y="91"/>
                  </a:cubicBezTo>
                  <a:cubicBezTo>
                    <a:pt x="6" y="91"/>
                    <a:pt x="4" y="86"/>
                    <a:pt x="7" y="85"/>
                  </a:cubicBezTo>
                  <a:cubicBezTo>
                    <a:pt x="7" y="83"/>
                    <a:pt x="4" y="84"/>
                    <a:pt x="4" y="84"/>
                  </a:cubicBezTo>
                  <a:cubicBezTo>
                    <a:pt x="3" y="82"/>
                    <a:pt x="5" y="79"/>
                    <a:pt x="1" y="80"/>
                  </a:cubicBezTo>
                  <a:cubicBezTo>
                    <a:pt x="0" y="73"/>
                    <a:pt x="3" y="71"/>
                    <a:pt x="4" y="66"/>
                  </a:cubicBezTo>
                  <a:cubicBezTo>
                    <a:pt x="5" y="68"/>
                    <a:pt x="11" y="66"/>
                    <a:pt x="11" y="63"/>
                  </a:cubicBezTo>
                  <a:cubicBezTo>
                    <a:pt x="11" y="60"/>
                    <a:pt x="20" y="62"/>
                    <a:pt x="19" y="56"/>
                  </a:cubicBezTo>
                  <a:cubicBezTo>
                    <a:pt x="27" y="57"/>
                    <a:pt x="31" y="53"/>
                    <a:pt x="37" y="53"/>
                  </a:cubicBezTo>
                  <a:cubicBezTo>
                    <a:pt x="39" y="53"/>
                    <a:pt x="38" y="51"/>
                    <a:pt x="37" y="52"/>
                  </a:cubicBezTo>
                  <a:cubicBezTo>
                    <a:pt x="40" y="49"/>
                    <a:pt x="44" y="51"/>
                    <a:pt x="44" y="46"/>
                  </a:cubicBezTo>
                  <a:cubicBezTo>
                    <a:pt x="46" y="46"/>
                    <a:pt x="46" y="47"/>
                    <a:pt x="47" y="47"/>
                  </a:cubicBezTo>
                  <a:cubicBezTo>
                    <a:pt x="51" y="48"/>
                    <a:pt x="46" y="41"/>
                    <a:pt x="51" y="43"/>
                  </a:cubicBezTo>
                  <a:cubicBezTo>
                    <a:pt x="50" y="37"/>
                    <a:pt x="51" y="38"/>
                    <a:pt x="51" y="32"/>
                  </a:cubicBezTo>
                  <a:cubicBezTo>
                    <a:pt x="55" y="32"/>
                    <a:pt x="57" y="34"/>
                    <a:pt x="60" y="35"/>
                  </a:cubicBezTo>
                  <a:cubicBezTo>
                    <a:pt x="61" y="34"/>
                    <a:pt x="61" y="31"/>
                    <a:pt x="64" y="32"/>
                  </a:cubicBezTo>
                  <a:cubicBezTo>
                    <a:pt x="62" y="29"/>
                    <a:pt x="68" y="27"/>
                    <a:pt x="64" y="26"/>
                  </a:cubicBezTo>
                  <a:cubicBezTo>
                    <a:pt x="65" y="25"/>
                    <a:pt x="67" y="25"/>
                    <a:pt x="67" y="22"/>
                  </a:cubicBezTo>
                  <a:cubicBezTo>
                    <a:pt x="71" y="23"/>
                    <a:pt x="69" y="17"/>
                    <a:pt x="74" y="19"/>
                  </a:cubicBezTo>
                  <a:cubicBezTo>
                    <a:pt x="75" y="18"/>
                    <a:pt x="77" y="16"/>
                    <a:pt x="78" y="15"/>
                  </a:cubicBezTo>
                  <a:cubicBezTo>
                    <a:pt x="80" y="16"/>
                    <a:pt x="82" y="17"/>
                    <a:pt x="85" y="16"/>
                  </a:cubicBezTo>
                  <a:cubicBezTo>
                    <a:pt x="82" y="19"/>
                    <a:pt x="86" y="18"/>
                    <a:pt x="87" y="19"/>
                  </a:cubicBezTo>
                  <a:cubicBezTo>
                    <a:pt x="87" y="19"/>
                    <a:pt x="86" y="21"/>
                    <a:pt x="87" y="21"/>
                  </a:cubicBezTo>
                  <a:cubicBezTo>
                    <a:pt x="87" y="21"/>
                    <a:pt x="89" y="20"/>
                    <a:pt x="89" y="21"/>
                  </a:cubicBezTo>
                  <a:cubicBezTo>
                    <a:pt x="90" y="21"/>
                    <a:pt x="91" y="25"/>
                    <a:pt x="95" y="23"/>
                  </a:cubicBezTo>
                  <a:cubicBezTo>
                    <a:pt x="97" y="24"/>
                    <a:pt x="96" y="16"/>
                    <a:pt x="92" y="18"/>
                  </a:cubicBezTo>
                  <a:cubicBezTo>
                    <a:pt x="93" y="16"/>
                    <a:pt x="95" y="16"/>
                    <a:pt x="96" y="15"/>
                  </a:cubicBezTo>
                  <a:cubicBezTo>
                    <a:pt x="97" y="11"/>
                    <a:pt x="98" y="10"/>
                    <a:pt x="102" y="9"/>
                  </a:cubicBezTo>
                  <a:cubicBezTo>
                    <a:pt x="102" y="6"/>
                    <a:pt x="103" y="5"/>
                    <a:pt x="106" y="5"/>
                  </a:cubicBezTo>
                  <a:cubicBezTo>
                    <a:pt x="104" y="9"/>
                    <a:pt x="105" y="7"/>
                    <a:pt x="109" y="7"/>
                  </a:cubicBezTo>
                  <a:cubicBezTo>
                    <a:pt x="115" y="0"/>
                    <a:pt x="126" y="7"/>
                    <a:pt x="134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1868488" y="1728603"/>
            <a:ext cx="1692275" cy="1685925"/>
          </a:xfrm>
          <a:prstGeom prst="ellipse">
            <a:avLst/>
          </a:prstGeom>
          <a:solidFill>
            <a:srgbClr val="E25A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924300" y="2212791"/>
            <a:ext cx="2994025" cy="293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800" b="1">
                <a:solidFill>
                  <a:schemeClr val="bg1"/>
                </a:solidFill>
                <a:ea typeface="微软雅黑" panose="020B0503020204020204" charset="-122"/>
              </a:rPr>
              <a:t>请在此输入你的标题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843338" y="2514416"/>
            <a:ext cx="3311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sz="80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2955925" y="1636528"/>
            <a:ext cx="533400" cy="530225"/>
          </a:xfrm>
          <a:prstGeom prst="ellipse">
            <a:avLst/>
          </a:prstGeom>
          <a:solidFill>
            <a:srgbClr val="E34444"/>
          </a:solidFill>
          <a:ln>
            <a:noFill/>
          </a:ln>
          <a:effectLst>
            <a:outerShdw dist="35921" dir="81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9" name="Text Box 30"/>
          <p:cNvSpPr txBox="1">
            <a:spLocks noChangeArrowheads="1"/>
          </p:cNvSpPr>
          <p:nvPr/>
        </p:nvSpPr>
        <p:spPr bwMode="auto">
          <a:xfrm>
            <a:off x="2124075" y="2022291"/>
            <a:ext cx="1252538" cy="1097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zh-CN" sz="6600">
                <a:solidFill>
                  <a:schemeClr val="bg1"/>
                </a:solidFill>
              </a:rPr>
              <a:t>0</a:t>
            </a:r>
            <a:r>
              <a:rPr lang="en-US" altLang="zh-CN" sz="6600">
                <a:solidFill>
                  <a:schemeClr val="bg1"/>
                </a:solidFill>
              </a:rPr>
              <a:t>3</a:t>
            </a:r>
          </a:p>
        </p:txBody>
      </p:sp>
      <p:grpSp>
        <p:nvGrpSpPr>
          <p:cNvPr id="18450" name="组合 18449"/>
          <p:cNvGrpSpPr/>
          <p:nvPr/>
        </p:nvGrpSpPr>
        <p:grpSpPr>
          <a:xfrm>
            <a:off x="3134995" y="1732915"/>
            <a:ext cx="251460" cy="345440"/>
            <a:chOff x="0" y="0"/>
            <a:chExt cx="123" cy="169"/>
          </a:xfrm>
        </p:grpSpPr>
        <p:sp>
          <p:nvSpPr>
            <p:cNvPr id="18451" name="任意多边形 18450"/>
            <p:cNvSpPr>
              <a:spLocks noEditPoints="1"/>
            </p:cNvSpPr>
            <p:nvPr/>
          </p:nvSpPr>
          <p:spPr>
            <a:xfrm>
              <a:off x="21" y="18"/>
              <a:ext cx="55" cy="70"/>
            </a:xfrm>
            <a:custGeom>
              <a:avLst/>
              <a:gdLst/>
              <a:ahLst/>
              <a:cxnLst/>
              <a:rect l="0" t="0" r="0" b="0"/>
              <a:pathLst>
                <a:path w="72" h="91">
                  <a:moveTo>
                    <a:pt x="69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1" y="23"/>
                    <a:pt x="72" y="22"/>
                    <a:pt x="72" y="20"/>
                  </a:cubicBezTo>
                  <a:cubicBezTo>
                    <a:pt x="72" y="19"/>
                    <a:pt x="71" y="17"/>
                    <a:pt x="69" y="17"/>
                  </a:cubicBezTo>
                  <a:close/>
                  <a:moveTo>
                    <a:pt x="3" y="6"/>
                  </a:moveTo>
                  <a:cubicBezTo>
                    <a:pt x="69" y="6"/>
                    <a:pt x="69" y="6"/>
                    <a:pt x="69" y="6"/>
                  </a:cubicBezTo>
                  <a:cubicBezTo>
                    <a:pt x="71" y="6"/>
                    <a:pt x="72" y="5"/>
                    <a:pt x="72" y="3"/>
                  </a:cubicBezTo>
                  <a:cubicBezTo>
                    <a:pt x="72" y="2"/>
                    <a:pt x="71" y="0"/>
                    <a:pt x="6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lose/>
                  <a:moveTo>
                    <a:pt x="0" y="37"/>
                  </a:moveTo>
                  <a:cubicBezTo>
                    <a:pt x="0" y="39"/>
                    <a:pt x="1" y="40"/>
                    <a:pt x="3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6" y="37"/>
                    <a:pt x="61" y="35"/>
                    <a:pt x="67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4"/>
                    <a:pt x="0" y="35"/>
                    <a:pt x="0" y="37"/>
                  </a:cubicBezTo>
                  <a:close/>
                  <a:moveTo>
                    <a:pt x="0" y="54"/>
                  </a:moveTo>
                  <a:cubicBezTo>
                    <a:pt x="0" y="56"/>
                    <a:pt x="1" y="57"/>
                    <a:pt x="3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5"/>
                    <a:pt x="34" y="53"/>
                    <a:pt x="36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52"/>
                    <a:pt x="0" y="54"/>
                  </a:cubicBezTo>
                  <a:close/>
                  <a:moveTo>
                    <a:pt x="0" y="71"/>
                  </a:moveTo>
                  <a:cubicBezTo>
                    <a:pt x="0" y="72"/>
                    <a:pt x="1" y="74"/>
                    <a:pt x="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2"/>
                    <a:pt x="23" y="70"/>
                    <a:pt x="2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8"/>
                    <a:pt x="0" y="69"/>
                    <a:pt x="0" y="71"/>
                  </a:cubicBezTo>
                  <a:close/>
                  <a:moveTo>
                    <a:pt x="0" y="88"/>
                  </a:moveTo>
                  <a:cubicBezTo>
                    <a:pt x="0" y="89"/>
                    <a:pt x="1" y="91"/>
                    <a:pt x="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9" y="89"/>
                    <a:pt x="19" y="87"/>
                    <a:pt x="19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" y="85"/>
                    <a:pt x="0" y="86"/>
                    <a:pt x="0" y="8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2" name="任意多边形 18451"/>
            <p:cNvSpPr>
              <a:spLocks noEditPoints="1"/>
            </p:cNvSpPr>
            <p:nvPr/>
          </p:nvSpPr>
          <p:spPr>
            <a:xfrm>
              <a:off x="40" y="49"/>
              <a:ext cx="83" cy="81"/>
            </a:xfrm>
            <a:custGeom>
              <a:avLst/>
              <a:gdLst/>
              <a:ahLst/>
              <a:cxnLst/>
              <a:rect l="0" t="0" r="0" b="0"/>
              <a:pathLst>
                <a:path w="109" h="106">
                  <a:moveTo>
                    <a:pt x="90" y="19"/>
                  </a:moveTo>
                  <a:cubicBezTo>
                    <a:pt x="70" y="0"/>
                    <a:pt x="39" y="0"/>
                    <a:pt x="20" y="19"/>
                  </a:cubicBezTo>
                  <a:cubicBezTo>
                    <a:pt x="0" y="38"/>
                    <a:pt x="0" y="68"/>
                    <a:pt x="20" y="87"/>
                  </a:cubicBezTo>
                  <a:cubicBezTo>
                    <a:pt x="39" y="106"/>
                    <a:pt x="70" y="106"/>
                    <a:pt x="90" y="87"/>
                  </a:cubicBezTo>
                  <a:cubicBezTo>
                    <a:pt x="109" y="68"/>
                    <a:pt x="109" y="38"/>
                    <a:pt x="90" y="19"/>
                  </a:cubicBezTo>
                  <a:close/>
                  <a:moveTo>
                    <a:pt x="30" y="77"/>
                  </a:moveTo>
                  <a:cubicBezTo>
                    <a:pt x="17" y="64"/>
                    <a:pt x="17" y="42"/>
                    <a:pt x="30" y="29"/>
                  </a:cubicBezTo>
                  <a:cubicBezTo>
                    <a:pt x="44" y="16"/>
                    <a:pt x="66" y="16"/>
                    <a:pt x="79" y="29"/>
                  </a:cubicBezTo>
                  <a:cubicBezTo>
                    <a:pt x="92" y="42"/>
                    <a:pt x="92" y="64"/>
                    <a:pt x="79" y="77"/>
                  </a:cubicBezTo>
                  <a:cubicBezTo>
                    <a:pt x="66" y="90"/>
                    <a:pt x="44" y="90"/>
                    <a:pt x="30" y="7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3" name="任意多边形 18452"/>
            <p:cNvSpPr>
              <a:spLocks noEditPoints="1"/>
            </p:cNvSpPr>
            <p:nvPr/>
          </p:nvSpPr>
          <p:spPr>
            <a:xfrm>
              <a:off x="0" y="117"/>
              <a:ext cx="53" cy="52"/>
            </a:xfrm>
            <a:custGeom>
              <a:avLst/>
              <a:gdLst/>
              <a:ahLst/>
              <a:cxnLst/>
              <a:rect l="0" t="0" r="0" b="0"/>
              <a:pathLst>
                <a:path w="69" h="68">
                  <a:moveTo>
                    <a:pt x="65" y="4"/>
                  </a:moveTo>
                  <a:cubicBezTo>
                    <a:pt x="61" y="0"/>
                    <a:pt x="55" y="0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9" y="14"/>
                    <a:pt x="69" y="8"/>
                    <a:pt x="65" y="4"/>
                  </a:cubicBezTo>
                  <a:close/>
                  <a:moveTo>
                    <a:pt x="4" y="50"/>
                  </a:moveTo>
                  <a:cubicBezTo>
                    <a:pt x="0" y="54"/>
                    <a:pt x="0" y="60"/>
                    <a:pt x="4" y="64"/>
                  </a:cubicBezTo>
                  <a:cubicBezTo>
                    <a:pt x="8" y="68"/>
                    <a:pt x="14" y="68"/>
                    <a:pt x="18" y="64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46" y="9"/>
                    <a:pt x="46" y="9"/>
                    <a:pt x="46" y="9"/>
                  </a:cubicBezTo>
                  <a:lnTo>
                    <a:pt x="4" y="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4" name="任意多边形 18453"/>
            <p:cNvSpPr/>
            <p:nvPr/>
          </p:nvSpPr>
          <p:spPr>
            <a:xfrm>
              <a:off x="3" y="0"/>
              <a:ext cx="91" cy="104"/>
            </a:xfrm>
            <a:custGeom>
              <a:avLst/>
              <a:gdLst/>
              <a:ahLst/>
              <a:cxnLst/>
              <a:rect l="0" t="0" r="0" b="0"/>
              <a:pathLst>
                <a:path w="119" h="136">
                  <a:moveTo>
                    <a:pt x="57" y="125"/>
                  </a:moveTo>
                  <a:cubicBezTo>
                    <a:pt x="18" y="125"/>
                    <a:pt x="18" y="125"/>
                    <a:pt x="18" y="125"/>
                  </a:cubicBezTo>
                  <a:cubicBezTo>
                    <a:pt x="14" y="125"/>
                    <a:pt x="11" y="122"/>
                    <a:pt x="11" y="1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4" y="12"/>
                    <a:pt x="107" y="15"/>
                    <a:pt x="107" y="18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11" y="71"/>
                    <a:pt x="115" y="72"/>
                    <a:pt x="119" y="73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8"/>
                    <a:pt x="111" y="0"/>
                    <a:pt x="10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8"/>
                    <a:pt x="8" y="136"/>
                    <a:pt x="18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59" y="133"/>
                    <a:pt x="58" y="129"/>
                    <a:pt x="57" y="12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/>
      <p:bldP spid="7" grpId="0" bldLvl="0" animBg="1"/>
      <p:bldP spid="8" grpId="0" bldLvl="0" animBg="1"/>
      <p:bldP spid="9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reeform 2"/>
          <p:cNvSpPr/>
          <p:nvPr/>
        </p:nvSpPr>
        <p:spPr bwMode="auto">
          <a:xfrm>
            <a:off x="2498725" y="2984316"/>
            <a:ext cx="1582738" cy="792162"/>
          </a:xfrm>
          <a:custGeom>
            <a:avLst/>
            <a:gdLst>
              <a:gd name="T0" fmla="*/ 2147483646 w 457"/>
              <a:gd name="T1" fmla="*/ 1699204786 h 229"/>
              <a:gd name="T2" fmla="*/ 1043529987 w 457"/>
              <a:gd name="T3" fmla="*/ 0 h 229"/>
              <a:gd name="T4" fmla="*/ 0 w 457"/>
              <a:gd name="T5" fmla="*/ 0 h 229"/>
              <a:gd name="T6" fmla="*/ 2147483646 w 457"/>
              <a:gd name="T7" fmla="*/ 2147483646 h 229"/>
              <a:gd name="T8" fmla="*/ 2147483646 w 457"/>
              <a:gd name="T9" fmla="*/ 0 h 229"/>
              <a:gd name="T10" fmla="*/ 2147483646 w 457"/>
              <a:gd name="T11" fmla="*/ 0 h 229"/>
              <a:gd name="T12" fmla="*/ 2147483646 w 457"/>
              <a:gd name="T13" fmla="*/ 1699204786 h 22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7" y="78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rgbClr val="3525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07" name="Freeform 3"/>
          <p:cNvSpPr/>
          <p:nvPr/>
        </p:nvSpPr>
        <p:spPr bwMode="auto">
          <a:xfrm>
            <a:off x="3779838" y="2192153"/>
            <a:ext cx="1584325" cy="792163"/>
          </a:xfrm>
          <a:custGeom>
            <a:avLst/>
            <a:gdLst>
              <a:gd name="T0" fmla="*/ 2147483646 w 458"/>
              <a:gd name="T1" fmla="*/ 1041064766 h 229"/>
              <a:gd name="T2" fmla="*/ 2147483646 w 458"/>
              <a:gd name="T3" fmla="*/ 2147483646 h 229"/>
              <a:gd name="T4" fmla="*/ 2147483646 w 458"/>
              <a:gd name="T5" fmla="*/ 2147483646 h 229"/>
              <a:gd name="T6" fmla="*/ 2147483646 w 458"/>
              <a:gd name="T7" fmla="*/ 0 h 229"/>
              <a:gd name="T8" fmla="*/ 0 w 458"/>
              <a:gd name="T9" fmla="*/ 2147483646 h 229"/>
              <a:gd name="T10" fmla="*/ 1041064109 w 458"/>
              <a:gd name="T11" fmla="*/ 2147483646 h 229"/>
              <a:gd name="T12" fmla="*/ 2147483646 w 458"/>
              <a:gd name="T13" fmla="*/ 1041064766 h 22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58" h="229">
                <a:moveTo>
                  <a:pt x="229" y="87"/>
                </a:move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lose/>
              </a:path>
            </a:pathLst>
          </a:custGeom>
          <a:solidFill>
            <a:srgbClr val="E05B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08" name="Freeform 4"/>
          <p:cNvSpPr/>
          <p:nvPr/>
        </p:nvSpPr>
        <p:spPr bwMode="auto">
          <a:xfrm>
            <a:off x="5062538" y="2984316"/>
            <a:ext cx="1582737" cy="792162"/>
          </a:xfrm>
          <a:custGeom>
            <a:avLst/>
            <a:gdLst>
              <a:gd name="T0" fmla="*/ 2147483646 w 457"/>
              <a:gd name="T1" fmla="*/ 1699204786 h 229"/>
              <a:gd name="T2" fmla="*/ 1031532389 w 457"/>
              <a:gd name="T3" fmla="*/ 0 h 229"/>
              <a:gd name="T4" fmla="*/ 0 w 457"/>
              <a:gd name="T5" fmla="*/ 0 h 229"/>
              <a:gd name="T6" fmla="*/ 2147483646 w 457"/>
              <a:gd name="T7" fmla="*/ 2147483646 h 229"/>
              <a:gd name="T8" fmla="*/ 2147483646 w 457"/>
              <a:gd name="T9" fmla="*/ 0 h 229"/>
              <a:gd name="T10" fmla="*/ 2147483646 w 457"/>
              <a:gd name="T11" fmla="*/ 0 h 229"/>
              <a:gd name="T12" fmla="*/ 2147483646 w 457"/>
              <a:gd name="T13" fmla="*/ 1699204786 h 22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6" y="78"/>
                  <a:pt x="8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rgbClr val="3525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09" name="Freeform 5"/>
          <p:cNvSpPr/>
          <p:nvPr/>
        </p:nvSpPr>
        <p:spPr bwMode="auto">
          <a:xfrm>
            <a:off x="1216025" y="2192153"/>
            <a:ext cx="1584325" cy="941388"/>
          </a:xfrm>
          <a:custGeom>
            <a:avLst/>
            <a:gdLst>
              <a:gd name="T0" fmla="*/ 2147483646 w 458"/>
              <a:gd name="T1" fmla="*/ 0 h 272"/>
              <a:gd name="T2" fmla="*/ 0 w 458"/>
              <a:gd name="T3" fmla="*/ 2147483646 h 272"/>
              <a:gd name="T4" fmla="*/ 526514784 w 458"/>
              <a:gd name="T5" fmla="*/ 2147483646 h 272"/>
              <a:gd name="T6" fmla="*/ 1041064109 w 458"/>
              <a:gd name="T7" fmla="*/ 2147483646 h 272"/>
              <a:gd name="T8" fmla="*/ 2147483646 w 458"/>
              <a:gd name="T9" fmla="*/ 1042123438 h 272"/>
              <a:gd name="T10" fmla="*/ 2147483646 w 458"/>
              <a:gd name="T11" fmla="*/ 2147483646 h 272"/>
              <a:gd name="T12" fmla="*/ 2147483646 w 458"/>
              <a:gd name="T13" fmla="*/ 2147483646 h 272"/>
              <a:gd name="T14" fmla="*/ 2147483646 w 458"/>
              <a:gd name="T15" fmla="*/ 0 h 27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0" y="253"/>
                  <a:pt x="20" y="272"/>
                  <a:pt x="44" y="272"/>
                </a:cubicBezTo>
                <a:cubicBezTo>
                  <a:pt x="68" y="272"/>
                  <a:pt x="87" y="253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rgbClr val="FC76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0" name="Freeform 6"/>
          <p:cNvSpPr/>
          <p:nvPr/>
        </p:nvSpPr>
        <p:spPr bwMode="auto">
          <a:xfrm>
            <a:off x="6343650" y="2192153"/>
            <a:ext cx="1584325" cy="941388"/>
          </a:xfrm>
          <a:custGeom>
            <a:avLst/>
            <a:gdLst>
              <a:gd name="T0" fmla="*/ 2147483646 w 458"/>
              <a:gd name="T1" fmla="*/ 0 h 272"/>
              <a:gd name="T2" fmla="*/ 0 w 458"/>
              <a:gd name="T3" fmla="*/ 2147483646 h 272"/>
              <a:gd name="T4" fmla="*/ 1041064109 w 458"/>
              <a:gd name="T5" fmla="*/ 2147483646 h 272"/>
              <a:gd name="T6" fmla="*/ 2147483646 w 458"/>
              <a:gd name="T7" fmla="*/ 1042123438 h 272"/>
              <a:gd name="T8" fmla="*/ 2147483646 w 458"/>
              <a:gd name="T9" fmla="*/ 2147483646 h 272"/>
              <a:gd name="T10" fmla="*/ 2147483646 w 458"/>
              <a:gd name="T11" fmla="*/ 2147483646 h 272"/>
              <a:gd name="T12" fmla="*/ 2147483646 w 458"/>
              <a:gd name="T13" fmla="*/ 2147483646 h 272"/>
              <a:gd name="T14" fmla="*/ 2147483646 w 458"/>
              <a:gd name="T15" fmla="*/ 0 h 27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371" y="253"/>
                  <a:pt x="390" y="272"/>
                  <a:pt x="414" y="272"/>
                </a:cubicBezTo>
                <a:cubicBezTo>
                  <a:pt x="438" y="272"/>
                  <a:pt x="458" y="253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rgbClr val="D74A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1511" name="Group 7"/>
          <p:cNvGrpSpPr/>
          <p:nvPr/>
        </p:nvGrpSpPr>
        <p:grpSpPr bwMode="auto">
          <a:xfrm>
            <a:off x="1862138" y="2796991"/>
            <a:ext cx="292100" cy="374650"/>
            <a:chOff x="0" y="0"/>
            <a:chExt cx="184" cy="236"/>
          </a:xfrm>
        </p:grpSpPr>
        <p:sp>
          <p:nvSpPr>
            <p:cNvPr id="21539" name="Freeform 8"/>
            <p:cNvSpPr/>
            <p:nvPr/>
          </p:nvSpPr>
          <p:spPr bwMode="auto">
            <a:xfrm>
              <a:off x="0" y="0"/>
              <a:ext cx="184" cy="236"/>
            </a:xfrm>
            <a:custGeom>
              <a:avLst/>
              <a:gdLst>
                <a:gd name="T0" fmla="*/ 92 w 84"/>
                <a:gd name="T1" fmla="*/ 468 h 108"/>
                <a:gd name="T2" fmla="*/ 48 w 84"/>
                <a:gd name="T3" fmla="*/ 468 h 108"/>
                <a:gd name="T4" fmla="*/ 48 w 84"/>
                <a:gd name="T5" fmla="*/ 44 h 108"/>
                <a:gd name="T6" fmla="*/ 379 w 84"/>
                <a:gd name="T7" fmla="*/ 44 h 108"/>
                <a:gd name="T8" fmla="*/ 403 w 84"/>
                <a:gd name="T9" fmla="*/ 24 h 108"/>
                <a:gd name="T10" fmla="*/ 379 w 84"/>
                <a:gd name="T11" fmla="*/ 0 h 108"/>
                <a:gd name="T12" fmla="*/ 24 w 84"/>
                <a:gd name="T13" fmla="*/ 0 h 108"/>
                <a:gd name="T14" fmla="*/ 0 w 84"/>
                <a:gd name="T15" fmla="*/ 24 h 108"/>
                <a:gd name="T16" fmla="*/ 0 w 84"/>
                <a:gd name="T17" fmla="*/ 492 h 108"/>
                <a:gd name="T18" fmla="*/ 24 w 84"/>
                <a:gd name="T19" fmla="*/ 516 h 108"/>
                <a:gd name="T20" fmla="*/ 92 w 84"/>
                <a:gd name="T21" fmla="*/ 516 h 108"/>
                <a:gd name="T22" fmla="*/ 110 w 84"/>
                <a:gd name="T23" fmla="*/ 492 h 108"/>
                <a:gd name="T24" fmla="*/ 92 w 84"/>
                <a:gd name="T25" fmla="*/ 468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4" h="108">
                  <a:moveTo>
                    <a:pt x="19" y="98"/>
                  </a:moveTo>
                  <a:cubicBezTo>
                    <a:pt x="10" y="98"/>
                    <a:pt x="10" y="98"/>
                    <a:pt x="10" y="9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2" y="9"/>
                    <a:pt x="84" y="7"/>
                    <a:pt x="84" y="5"/>
                  </a:cubicBezTo>
                  <a:cubicBezTo>
                    <a:pt x="84" y="2"/>
                    <a:pt x="82" y="0"/>
                    <a:pt x="7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6"/>
                    <a:pt x="3" y="108"/>
                    <a:pt x="5" y="108"/>
                  </a:cubicBezTo>
                  <a:cubicBezTo>
                    <a:pt x="19" y="108"/>
                    <a:pt x="19" y="108"/>
                    <a:pt x="19" y="108"/>
                  </a:cubicBezTo>
                  <a:cubicBezTo>
                    <a:pt x="21" y="108"/>
                    <a:pt x="23" y="106"/>
                    <a:pt x="23" y="103"/>
                  </a:cubicBezTo>
                  <a:cubicBezTo>
                    <a:pt x="23" y="100"/>
                    <a:pt x="21" y="98"/>
                    <a:pt x="19" y="9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0" name="Freeform 9"/>
            <p:cNvSpPr/>
            <p:nvPr/>
          </p:nvSpPr>
          <p:spPr bwMode="auto">
            <a:xfrm>
              <a:off x="116" y="138"/>
              <a:ext cx="68" cy="98"/>
            </a:xfrm>
            <a:custGeom>
              <a:avLst/>
              <a:gdLst>
                <a:gd name="T0" fmla="*/ 125 w 31"/>
                <a:gd name="T1" fmla="*/ 0 h 45"/>
                <a:gd name="T2" fmla="*/ 101 w 31"/>
                <a:gd name="T3" fmla="*/ 24 h 45"/>
                <a:gd name="T4" fmla="*/ 101 w 31"/>
                <a:gd name="T5" fmla="*/ 166 h 45"/>
                <a:gd name="T6" fmla="*/ 20 w 31"/>
                <a:gd name="T7" fmla="*/ 166 h 45"/>
                <a:gd name="T8" fmla="*/ 0 w 31"/>
                <a:gd name="T9" fmla="*/ 189 h 45"/>
                <a:gd name="T10" fmla="*/ 20 w 31"/>
                <a:gd name="T11" fmla="*/ 213 h 45"/>
                <a:gd name="T12" fmla="*/ 125 w 31"/>
                <a:gd name="T13" fmla="*/ 213 h 45"/>
                <a:gd name="T14" fmla="*/ 140 w 31"/>
                <a:gd name="T15" fmla="*/ 205 h 45"/>
                <a:gd name="T16" fmla="*/ 149 w 31"/>
                <a:gd name="T17" fmla="*/ 189 h 45"/>
                <a:gd name="T18" fmla="*/ 149 w 31"/>
                <a:gd name="T19" fmla="*/ 24 h 45"/>
                <a:gd name="T20" fmla="*/ 125 w 31"/>
                <a:gd name="T21" fmla="*/ 0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" h="45">
                  <a:moveTo>
                    <a:pt x="26" y="0"/>
                  </a:moveTo>
                  <a:cubicBezTo>
                    <a:pt x="23" y="0"/>
                    <a:pt x="21" y="2"/>
                    <a:pt x="21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3"/>
                    <a:pt x="2" y="45"/>
                    <a:pt x="4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8" y="44"/>
                    <a:pt x="29" y="43"/>
                  </a:cubicBezTo>
                  <a:cubicBezTo>
                    <a:pt x="30" y="42"/>
                    <a:pt x="31" y="41"/>
                    <a:pt x="31" y="4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6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1" name="Freeform 10"/>
            <p:cNvSpPr>
              <a:spLocks noEditPoints="1"/>
            </p:cNvSpPr>
            <p:nvPr/>
          </p:nvSpPr>
          <p:spPr bwMode="auto">
            <a:xfrm>
              <a:off x="66" y="51"/>
              <a:ext cx="113" cy="163"/>
            </a:xfrm>
            <a:custGeom>
              <a:avLst/>
              <a:gdLst>
                <a:gd name="T0" fmla="*/ 213 w 52"/>
                <a:gd name="T1" fmla="*/ 4 h 75"/>
                <a:gd name="T2" fmla="*/ 189 w 52"/>
                <a:gd name="T3" fmla="*/ 0 h 75"/>
                <a:gd name="T4" fmla="*/ 141 w 52"/>
                <a:gd name="T5" fmla="*/ 24 h 75"/>
                <a:gd name="T6" fmla="*/ 4 w 52"/>
                <a:gd name="T7" fmla="*/ 269 h 75"/>
                <a:gd name="T8" fmla="*/ 0 w 52"/>
                <a:gd name="T9" fmla="*/ 278 h 75"/>
                <a:gd name="T10" fmla="*/ 0 w 52"/>
                <a:gd name="T11" fmla="*/ 335 h 75"/>
                <a:gd name="T12" fmla="*/ 15 w 52"/>
                <a:gd name="T13" fmla="*/ 354 h 75"/>
                <a:gd name="T14" fmla="*/ 24 w 52"/>
                <a:gd name="T15" fmla="*/ 354 h 75"/>
                <a:gd name="T16" fmla="*/ 33 w 52"/>
                <a:gd name="T17" fmla="*/ 354 h 75"/>
                <a:gd name="T18" fmla="*/ 85 w 52"/>
                <a:gd name="T19" fmla="*/ 326 h 75"/>
                <a:gd name="T20" fmla="*/ 89 w 52"/>
                <a:gd name="T21" fmla="*/ 317 h 75"/>
                <a:gd name="T22" fmla="*/ 230 w 52"/>
                <a:gd name="T23" fmla="*/ 76 h 75"/>
                <a:gd name="T24" fmla="*/ 213 w 52"/>
                <a:gd name="T25" fmla="*/ 4 h 75"/>
                <a:gd name="T26" fmla="*/ 193 w 52"/>
                <a:gd name="T27" fmla="*/ 52 h 75"/>
                <a:gd name="T28" fmla="*/ 56 w 52"/>
                <a:gd name="T29" fmla="*/ 293 h 75"/>
                <a:gd name="T30" fmla="*/ 43 w 52"/>
                <a:gd name="T31" fmla="*/ 298 h 75"/>
                <a:gd name="T32" fmla="*/ 43 w 52"/>
                <a:gd name="T33" fmla="*/ 283 h 75"/>
                <a:gd name="T34" fmla="*/ 180 w 52"/>
                <a:gd name="T35" fmla="*/ 48 h 75"/>
                <a:gd name="T36" fmla="*/ 193 w 52"/>
                <a:gd name="T37" fmla="*/ 43 h 75"/>
                <a:gd name="T38" fmla="*/ 193 w 52"/>
                <a:gd name="T39" fmla="*/ 52 h 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2" h="75">
                  <a:moveTo>
                    <a:pt x="45" y="1"/>
                  </a:moveTo>
                  <a:cubicBezTo>
                    <a:pt x="44" y="0"/>
                    <a:pt x="42" y="0"/>
                    <a:pt x="40" y="0"/>
                  </a:cubicBezTo>
                  <a:cubicBezTo>
                    <a:pt x="36" y="0"/>
                    <a:pt x="32" y="2"/>
                    <a:pt x="30" y="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2"/>
                    <a:pt x="1" y="74"/>
                    <a:pt x="3" y="75"/>
                  </a:cubicBezTo>
                  <a:cubicBezTo>
                    <a:pt x="3" y="75"/>
                    <a:pt x="4" y="75"/>
                    <a:pt x="5" y="75"/>
                  </a:cubicBezTo>
                  <a:cubicBezTo>
                    <a:pt x="6" y="75"/>
                    <a:pt x="7" y="75"/>
                    <a:pt x="7" y="75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9" y="68"/>
                    <a:pt x="19" y="6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11"/>
                    <a:pt x="50" y="4"/>
                    <a:pt x="45" y="1"/>
                  </a:cubicBezTo>
                  <a:close/>
                  <a:moveTo>
                    <a:pt x="41" y="11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0" y="9"/>
                    <a:pt x="41" y="9"/>
                  </a:cubicBezTo>
                  <a:cubicBezTo>
                    <a:pt x="41" y="10"/>
                    <a:pt x="42" y="11"/>
                    <a:pt x="41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2" name="Freeform 11"/>
            <p:cNvSpPr/>
            <p:nvPr/>
          </p:nvSpPr>
          <p:spPr bwMode="auto">
            <a:xfrm>
              <a:off x="35" y="68"/>
              <a:ext cx="70" cy="20"/>
            </a:xfrm>
            <a:custGeom>
              <a:avLst/>
              <a:gdLst>
                <a:gd name="T0" fmla="*/ 153 w 32"/>
                <a:gd name="T1" fmla="*/ 20 h 9"/>
                <a:gd name="T2" fmla="*/ 133 w 32"/>
                <a:gd name="T3" fmla="*/ 0 h 9"/>
                <a:gd name="T4" fmla="*/ 20 w 32"/>
                <a:gd name="T5" fmla="*/ 0 h 9"/>
                <a:gd name="T6" fmla="*/ 0 w 32"/>
                <a:gd name="T7" fmla="*/ 20 h 9"/>
                <a:gd name="T8" fmla="*/ 20 w 32"/>
                <a:gd name="T9" fmla="*/ 44 h 9"/>
                <a:gd name="T10" fmla="*/ 133 w 32"/>
                <a:gd name="T11" fmla="*/ 44 h 9"/>
                <a:gd name="T12" fmla="*/ 153 w 32"/>
                <a:gd name="T13" fmla="*/ 2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9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9"/>
                    <a:pt x="32" y="7"/>
                    <a:pt x="32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3" name="Freeform 12"/>
            <p:cNvSpPr/>
            <p:nvPr/>
          </p:nvSpPr>
          <p:spPr bwMode="auto">
            <a:xfrm>
              <a:off x="35" y="107"/>
              <a:ext cx="46" cy="20"/>
            </a:xfrm>
            <a:custGeom>
              <a:avLst/>
              <a:gdLst>
                <a:gd name="T0" fmla="*/ 20 w 21"/>
                <a:gd name="T1" fmla="*/ 0 h 9"/>
                <a:gd name="T2" fmla="*/ 0 w 21"/>
                <a:gd name="T3" fmla="*/ 20 h 9"/>
                <a:gd name="T4" fmla="*/ 20 w 21"/>
                <a:gd name="T5" fmla="*/ 44 h 9"/>
                <a:gd name="T6" fmla="*/ 77 w 21"/>
                <a:gd name="T7" fmla="*/ 44 h 9"/>
                <a:gd name="T8" fmla="*/ 101 w 21"/>
                <a:gd name="T9" fmla="*/ 20 h 9"/>
                <a:gd name="T10" fmla="*/ 77 w 21"/>
                <a:gd name="T11" fmla="*/ 0 h 9"/>
                <a:gd name="T12" fmla="*/ 20 w 21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9"/>
                    <a:pt x="21" y="7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512" name="Group 13"/>
          <p:cNvGrpSpPr/>
          <p:nvPr/>
        </p:nvGrpSpPr>
        <p:grpSpPr bwMode="auto">
          <a:xfrm>
            <a:off x="5668963" y="2796991"/>
            <a:ext cx="369887" cy="374650"/>
            <a:chOff x="0" y="0"/>
            <a:chExt cx="233" cy="236"/>
          </a:xfrm>
        </p:grpSpPr>
        <p:sp>
          <p:nvSpPr>
            <p:cNvPr id="21537" name="Freeform 14"/>
            <p:cNvSpPr>
              <a:spLocks noEditPoints="1"/>
            </p:cNvSpPr>
            <p:nvPr/>
          </p:nvSpPr>
          <p:spPr bwMode="auto">
            <a:xfrm>
              <a:off x="0" y="0"/>
              <a:ext cx="233" cy="236"/>
            </a:xfrm>
            <a:custGeom>
              <a:avLst/>
              <a:gdLst>
                <a:gd name="T0" fmla="*/ 488 w 107"/>
                <a:gd name="T1" fmla="*/ 201 h 108"/>
                <a:gd name="T2" fmla="*/ 442 w 107"/>
                <a:gd name="T3" fmla="*/ 166 h 108"/>
                <a:gd name="T4" fmla="*/ 459 w 107"/>
                <a:gd name="T5" fmla="*/ 105 h 108"/>
                <a:gd name="T6" fmla="*/ 379 w 107"/>
                <a:gd name="T7" fmla="*/ 48 h 108"/>
                <a:gd name="T8" fmla="*/ 322 w 107"/>
                <a:gd name="T9" fmla="*/ 57 h 108"/>
                <a:gd name="T10" fmla="*/ 294 w 107"/>
                <a:gd name="T11" fmla="*/ 4 h 108"/>
                <a:gd name="T12" fmla="*/ 198 w 107"/>
                <a:gd name="T13" fmla="*/ 20 h 108"/>
                <a:gd name="T14" fmla="*/ 161 w 107"/>
                <a:gd name="T15" fmla="*/ 68 h 108"/>
                <a:gd name="T16" fmla="*/ 105 w 107"/>
                <a:gd name="T17" fmla="*/ 52 h 108"/>
                <a:gd name="T18" fmla="*/ 48 w 107"/>
                <a:gd name="T19" fmla="*/ 129 h 108"/>
                <a:gd name="T20" fmla="*/ 57 w 107"/>
                <a:gd name="T21" fmla="*/ 186 h 108"/>
                <a:gd name="T22" fmla="*/ 0 w 107"/>
                <a:gd name="T23" fmla="*/ 221 h 108"/>
                <a:gd name="T24" fmla="*/ 0 w 107"/>
                <a:gd name="T25" fmla="*/ 295 h 108"/>
                <a:gd name="T26" fmla="*/ 57 w 107"/>
                <a:gd name="T27" fmla="*/ 330 h 108"/>
                <a:gd name="T28" fmla="*/ 48 w 107"/>
                <a:gd name="T29" fmla="*/ 387 h 108"/>
                <a:gd name="T30" fmla="*/ 105 w 107"/>
                <a:gd name="T31" fmla="*/ 463 h 108"/>
                <a:gd name="T32" fmla="*/ 161 w 107"/>
                <a:gd name="T33" fmla="*/ 448 h 108"/>
                <a:gd name="T34" fmla="*/ 198 w 107"/>
                <a:gd name="T35" fmla="*/ 496 h 108"/>
                <a:gd name="T36" fmla="*/ 250 w 107"/>
                <a:gd name="T37" fmla="*/ 516 h 108"/>
                <a:gd name="T38" fmla="*/ 309 w 107"/>
                <a:gd name="T39" fmla="*/ 496 h 108"/>
                <a:gd name="T40" fmla="*/ 342 w 107"/>
                <a:gd name="T41" fmla="*/ 448 h 108"/>
                <a:gd name="T42" fmla="*/ 403 w 107"/>
                <a:gd name="T43" fmla="*/ 463 h 108"/>
                <a:gd name="T44" fmla="*/ 459 w 107"/>
                <a:gd name="T45" fmla="*/ 387 h 108"/>
                <a:gd name="T46" fmla="*/ 451 w 107"/>
                <a:gd name="T47" fmla="*/ 330 h 108"/>
                <a:gd name="T48" fmla="*/ 503 w 107"/>
                <a:gd name="T49" fmla="*/ 295 h 108"/>
                <a:gd name="T50" fmla="*/ 503 w 107"/>
                <a:gd name="T51" fmla="*/ 221 h 108"/>
                <a:gd name="T52" fmla="*/ 427 w 107"/>
                <a:gd name="T53" fmla="*/ 291 h 108"/>
                <a:gd name="T54" fmla="*/ 398 w 107"/>
                <a:gd name="T55" fmla="*/ 339 h 108"/>
                <a:gd name="T56" fmla="*/ 418 w 107"/>
                <a:gd name="T57" fmla="*/ 391 h 108"/>
                <a:gd name="T58" fmla="*/ 351 w 107"/>
                <a:gd name="T59" fmla="*/ 402 h 108"/>
                <a:gd name="T60" fmla="*/ 298 w 107"/>
                <a:gd name="T61" fmla="*/ 415 h 108"/>
                <a:gd name="T62" fmla="*/ 270 w 107"/>
                <a:gd name="T63" fmla="*/ 468 h 108"/>
                <a:gd name="T64" fmla="*/ 222 w 107"/>
                <a:gd name="T65" fmla="*/ 430 h 108"/>
                <a:gd name="T66" fmla="*/ 176 w 107"/>
                <a:gd name="T67" fmla="*/ 406 h 108"/>
                <a:gd name="T68" fmla="*/ 118 w 107"/>
                <a:gd name="T69" fmla="*/ 420 h 108"/>
                <a:gd name="T70" fmla="*/ 109 w 107"/>
                <a:gd name="T71" fmla="*/ 358 h 108"/>
                <a:gd name="T72" fmla="*/ 96 w 107"/>
                <a:gd name="T73" fmla="*/ 306 h 108"/>
                <a:gd name="T74" fmla="*/ 44 w 107"/>
                <a:gd name="T75" fmla="*/ 278 h 108"/>
                <a:gd name="T76" fmla="*/ 44 w 107"/>
                <a:gd name="T77" fmla="*/ 238 h 108"/>
                <a:gd name="T78" fmla="*/ 96 w 107"/>
                <a:gd name="T79" fmla="*/ 210 h 108"/>
                <a:gd name="T80" fmla="*/ 109 w 107"/>
                <a:gd name="T81" fmla="*/ 157 h 108"/>
                <a:gd name="T82" fmla="*/ 118 w 107"/>
                <a:gd name="T83" fmla="*/ 96 h 108"/>
                <a:gd name="T84" fmla="*/ 176 w 107"/>
                <a:gd name="T85" fmla="*/ 109 h 108"/>
                <a:gd name="T86" fmla="*/ 222 w 107"/>
                <a:gd name="T87" fmla="*/ 85 h 108"/>
                <a:gd name="T88" fmla="*/ 270 w 107"/>
                <a:gd name="T89" fmla="*/ 48 h 108"/>
                <a:gd name="T90" fmla="*/ 298 w 107"/>
                <a:gd name="T91" fmla="*/ 101 h 108"/>
                <a:gd name="T92" fmla="*/ 351 w 107"/>
                <a:gd name="T93" fmla="*/ 109 h 108"/>
                <a:gd name="T94" fmla="*/ 418 w 107"/>
                <a:gd name="T95" fmla="*/ 125 h 108"/>
                <a:gd name="T96" fmla="*/ 398 w 107"/>
                <a:gd name="T97" fmla="*/ 177 h 108"/>
                <a:gd name="T98" fmla="*/ 427 w 107"/>
                <a:gd name="T99" fmla="*/ 225 h 108"/>
                <a:gd name="T100" fmla="*/ 464 w 107"/>
                <a:gd name="T101" fmla="*/ 258 h 10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7" h="108">
                  <a:moveTo>
                    <a:pt x="106" y="46"/>
                  </a:moveTo>
                  <a:cubicBezTo>
                    <a:pt x="106" y="44"/>
                    <a:pt x="105" y="43"/>
                    <a:pt x="103" y="42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4" y="38"/>
                    <a:pt x="94" y="36"/>
                    <a:pt x="93" y="35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8" y="25"/>
                    <a:pt x="98" y="24"/>
                    <a:pt x="97" y="22"/>
                  </a:cubicBezTo>
                  <a:cubicBezTo>
                    <a:pt x="93" y="18"/>
                    <a:pt x="89" y="14"/>
                    <a:pt x="85" y="11"/>
                  </a:cubicBezTo>
                  <a:cubicBezTo>
                    <a:pt x="84" y="10"/>
                    <a:pt x="82" y="10"/>
                    <a:pt x="80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1" y="14"/>
                    <a:pt x="70" y="13"/>
                    <a:pt x="68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1"/>
                    <a:pt x="62" y="1"/>
                  </a:cubicBezTo>
                  <a:cubicBezTo>
                    <a:pt x="56" y="0"/>
                    <a:pt x="51" y="0"/>
                    <a:pt x="45" y="1"/>
                  </a:cubicBezTo>
                  <a:cubicBezTo>
                    <a:pt x="44" y="1"/>
                    <a:pt x="42" y="2"/>
                    <a:pt x="42" y="4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7" y="13"/>
                    <a:pt x="36" y="14"/>
                    <a:pt x="34" y="14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3" y="10"/>
                    <a:pt x="22" y="11"/>
                  </a:cubicBezTo>
                  <a:cubicBezTo>
                    <a:pt x="17" y="14"/>
                    <a:pt x="13" y="18"/>
                    <a:pt x="10" y="22"/>
                  </a:cubicBezTo>
                  <a:cubicBezTo>
                    <a:pt x="9" y="24"/>
                    <a:pt x="9" y="25"/>
                    <a:pt x="10" y="27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6"/>
                    <a:pt x="12" y="38"/>
                    <a:pt x="12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3"/>
                    <a:pt x="1" y="44"/>
                    <a:pt x="0" y="46"/>
                  </a:cubicBezTo>
                  <a:cubicBezTo>
                    <a:pt x="0" y="49"/>
                    <a:pt x="0" y="51"/>
                    <a:pt x="0" y="54"/>
                  </a:cubicBezTo>
                  <a:cubicBezTo>
                    <a:pt x="0" y="56"/>
                    <a:pt x="0" y="59"/>
                    <a:pt x="0" y="62"/>
                  </a:cubicBezTo>
                  <a:cubicBezTo>
                    <a:pt x="1" y="64"/>
                    <a:pt x="2" y="65"/>
                    <a:pt x="3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70"/>
                    <a:pt x="13" y="72"/>
                    <a:pt x="14" y="73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2"/>
                    <a:pt x="9" y="84"/>
                    <a:pt x="10" y="86"/>
                  </a:cubicBezTo>
                  <a:cubicBezTo>
                    <a:pt x="13" y="90"/>
                    <a:pt x="17" y="94"/>
                    <a:pt x="22" y="97"/>
                  </a:cubicBezTo>
                  <a:cubicBezTo>
                    <a:pt x="23" y="98"/>
                    <a:pt x="25" y="98"/>
                    <a:pt x="26" y="98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6" y="94"/>
                    <a:pt x="37" y="95"/>
                    <a:pt x="39" y="95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6"/>
                    <a:pt x="44" y="107"/>
                    <a:pt x="45" y="107"/>
                  </a:cubicBezTo>
                  <a:cubicBezTo>
                    <a:pt x="48" y="107"/>
                    <a:pt x="51" y="108"/>
                    <a:pt x="53" y="108"/>
                  </a:cubicBezTo>
                  <a:cubicBezTo>
                    <a:pt x="56" y="108"/>
                    <a:pt x="59" y="107"/>
                    <a:pt x="62" y="107"/>
                  </a:cubicBezTo>
                  <a:cubicBezTo>
                    <a:pt x="63" y="107"/>
                    <a:pt x="65" y="106"/>
                    <a:pt x="65" y="104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70" y="95"/>
                    <a:pt x="71" y="94"/>
                    <a:pt x="72" y="94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2" y="98"/>
                    <a:pt x="84" y="98"/>
                    <a:pt x="85" y="97"/>
                  </a:cubicBezTo>
                  <a:cubicBezTo>
                    <a:pt x="89" y="94"/>
                    <a:pt x="93" y="90"/>
                    <a:pt x="97" y="86"/>
                  </a:cubicBezTo>
                  <a:cubicBezTo>
                    <a:pt x="98" y="84"/>
                    <a:pt x="98" y="82"/>
                    <a:pt x="97" y="81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2"/>
                    <a:pt x="94" y="70"/>
                    <a:pt x="95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5" y="65"/>
                    <a:pt x="106" y="64"/>
                    <a:pt x="106" y="62"/>
                  </a:cubicBezTo>
                  <a:cubicBezTo>
                    <a:pt x="107" y="59"/>
                    <a:pt x="107" y="56"/>
                    <a:pt x="107" y="54"/>
                  </a:cubicBezTo>
                  <a:cubicBezTo>
                    <a:pt x="107" y="51"/>
                    <a:pt x="107" y="49"/>
                    <a:pt x="106" y="46"/>
                  </a:cubicBezTo>
                  <a:close/>
                  <a:moveTo>
                    <a:pt x="98" y="58"/>
                  </a:moveTo>
                  <a:cubicBezTo>
                    <a:pt x="90" y="61"/>
                    <a:pt x="90" y="61"/>
                    <a:pt x="90" y="61"/>
                  </a:cubicBezTo>
                  <a:cubicBezTo>
                    <a:pt x="88" y="61"/>
                    <a:pt x="87" y="62"/>
                    <a:pt x="87" y="64"/>
                  </a:cubicBezTo>
                  <a:cubicBezTo>
                    <a:pt x="86" y="66"/>
                    <a:pt x="85" y="69"/>
                    <a:pt x="84" y="71"/>
                  </a:cubicBezTo>
                  <a:cubicBezTo>
                    <a:pt x="83" y="72"/>
                    <a:pt x="83" y="73"/>
                    <a:pt x="84" y="75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6" y="84"/>
                    <a:pt x="84" y="86"/>
                    <a:pt x="82" y="8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3" y="84"/>
                    <a:pt x="71" y="84"/>
                    <a:pt x="70" y="85"/>
                  </a:cubicBezTo>
                  <a:cubicBezTo>
                    <a:pt x="68" y="86"/>
                    <a:pt x="66" y="87"/>
                    <a:pt x="63" y="87"/>
                  </a:cubicBezTo>
                  <a:cubicBezTo>
                    <a:pt x="62" y="88"/>
                    <a:pt x="61" y="89"/>
                    <a:pt x="60" y="90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2" y="98"/>
                    <a:pt x="49" y="98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46" y="89"/>
                    <a:pt x="45" y="88"/>
                    <a:pt x="43" y="87"/>
                  </a:cubicBezTo>
                  <a:cubicBezTo>
                    <a:pt x="41" y="87"/>
                    <a:pt x="39" y="86"/>
                    <a:pt x="37" y="85"/>
                  </a:cubicBezTo>
                  <a:cubicBezTo>
                    <a:pt x="35" y="84"/>
                    <a:pt x="34" y="84"/>
                    <a:pt x="33" y="84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86"/>
                    <a:pt x="21" y="84"/>
                    <a:pt x="19" y="82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3"/>
                    <a:pt x="23" y="72"/>
                    <a:pt x="23" y="71"/>
                  </a:cubicBezTo>
                  <a:cubicBezTo>
                    <a:pt x="22" y="69"/>
                    <a:pt x="21" y="66"/>
                    <a:pt x="20" y="64"/>
                  </a:cubicBezTo>
                  <a:cubicBezTo>
                    <a:pt x="20" y="62"/>
                    <a:pt x="18" y="61"/>
                    <a:pt x="17" y="6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5"/>
                    <a:pt x="9" y="54"/>
                  </a:cubicBezTo>
                  <a:cubicBezTo>
                    <a:pt x="9" y="53"/>
                    <a:pt x="9" y="51"/>
                    <a:pt x="9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7"/>
                    <a:pt x="20" y="45"/>
                    <a:pt x="20" y="44"/>
                  </a:cubicBezTo>
                  <a:cubicBezTo>
                    <a:pt x="21" y="42"/>
                    <a:pt x="22" y="39"/>
                    <a:pt x="23" y="37"/>
                  </a:cubicBezTo>
                  <a:cubicBezTo>
                    <a:pt x="23" y="36"/>
                    <a:pt x="23" y="34"/>
                    <a:pt x="23" y="33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23"/>
                    <a:pt x="23" y="22"/>
                    <a:pt x="25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4"/>
                    <a:pt x="37" y="23"/>
                  </a:cubicBezTo>
                  <a:cubicBezTo>
                    <a:pt x="39" y="22"/>
                    <a:pt x="41" y="21"/>
                    <a:pt x="43" y="21"/>
                  </a:cubicBezTo>
                  <a:cubicBezTo>
                    <a:pt x="45" y="20"/>
                    <a:pt x="46" y="19"/>
                    <a:pt x="47" y="1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2" y="9"/>
                    <a:pt x="55" y="9"/>
                    <a:pt x="57" y="1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9"/>
                    <a:pt x="62" y="20"/>
                    <a:pt x="63" y="21"/>
                  </a:cubicBezTo>
                  <a:cubicBezTo>
                    <a:pt x="66" y="21"/>
                    <a:pt x="68" y="22"/>
                    <a:pt x="70" y="23"/>
                  </a:cubicBezTo>
                  <a:cubicBezTo>
                    <a:pt x="71" y="24"/>
                    <a:pt x="73" y="24"/>
                    <a:pt x="74" y="2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2"/>
                    <a:pt x="86" y="23"/>
                    <a:pt x="88" y="26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3" y="34"/>
                    <a:pt x="83" y="36"/>
                    <a:pt x="84" y="37"/>
                  </a:cubicBezTo>
                  <a:cubicBezTo>
                    <a:pt x="85" y="39"/>
                    <a:pt x="86" y="42"/>
                    <a:pt x="87" y="44"/>
                  </a:cubicBezTo>
                  <a:cubicBezTo>
                    <a:pt x="87" y="45"/>
                    <a:pt x="88" y="47"/>
                    <a:pt x="90" y="47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51"/>
                    <a:pt x="98" y="53"/>
                    <a:pt x="98" y="54"/>
                  </a:cubicBezTo>
                  <a:cubicBezTo>
                    <a:pt x="98" y="55"/>
                    <a:pt x="98" y="57"/>
                    <a:pt x="98" y="5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8" name="Freeform 15"/>
            <p:cNvSpPr>
              <a:spLocks noEditPoints="1"/>
            </p:cNvSpPr>
            <p:nvPr/>
          </p:nvSpPr>
          <p:spPr bwMode="auto">
            <a:xfrm>
              <a:off x="70" y="70"/>
              <a:ext cx="93" cy="92"/>
            </a:xfrm>
            <a:custGeom>
              <a:avLst/>
              <a:gdLst>
                <a:gd name="T0" fmla="*/ 97 w 43"/>
                <a:gd name="T1" fmla="*/ 0 h 42"/>
                <a:gd name="T2" fmla="*/ 0 w 43"/>
                <a:gd name="T3" fmla="*/ 101 h 42"/>
                <a:gd name="T4" fmla="*/ 97 w 43"/>
                <a:gd name="T5" fmla="*/ 202 h 42"/>
                <a:gd name="T6" fmla="*/ 201 w 43"/>
                <a:gd name="T7" fmla="*/ 101 h 42"/>
                <a:gd name="T8" fmla="*/ 97 w 43"/>
                <a:gd name="T9" fmla="*/ 0 h 42"/>
                <a:gd name="T10" fmla="*/ 97 w 43"/>
                <a:gd name="T11" fmla="*/ 158 h 42"/>
                <a:gd name="T12" fmla="*/ 41 w 43"/>
                <a:gd name="T13" fmla="*/ 101 h 42"/>
                <a:gd name="T14" fmla="*/ 97 w 43"/>
                <a:gd name="T15" fmla="*/ 44 h 42"/>
                <a:gd name="T16" fmla="*/ 154 w 43"/>
                <a:gd name="T17" fmla="*/ 101 h 42"/>
                <a:gd name="T18" fmla="*/ 97 w 43"/>
                <a:gd name="T19" fmla="*/ 158 h 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3"/>
                    <a:pt x="10" y="42"/>
                    <a:pt x="21" y="42"/>
                  </a:cubicBezTo>
                  <a:cubicBezTo>
                    <a:pt x="33" y="42"/>
                    <a:pt x="43" y="33"/>
                    <a:pt x="43" y="21"/>
                  </a:cubicBezTo>
                  <a:cubicBezTo>
                    <a:pt x="43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5" y="33"/>
                    <a:pt x="9" y="28"/>
                    <a:pt x="9" y="21"/>
                  </a:cubicBezTo>
                  <a:cubicBezTo>
                    <a:pt x="9" y="14"/>
                    <a:pt x="15" y="9"/>
                    <a:pt x="21" y="9"/>
                  </a:cubicBezTo>
                  <a:cubicBezTo>
                    <a:pt x="28" y="9"/>
                    <a:pt x="33" y="14"/>
                    <a:pt x="33" y="21"/>
                  </a:cubicBezTo>
                  <a:cubicBezTo>
                    <a:pt x="33" y="28"/>
                    <a:pt x="28" y="33"/>
                    <a:pt x="21" y="3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513" name="Group 16"/>
          <p:cNvGrpSpPr/>
          <p:nvPr/>
        </p:nvGrpSpPr>
        <p:grpSpPr bwMode="auto">
          <a:xfrm>
            <a:off x="4387850" y="2796991"/>
            <a:ext cx="368300" cy="374650"/>
            <a:chOff x="0" y="0"/>
            <a:chExt cx="232" cy="236"/>
          </a:xfrm>
        </p:grpSpPr>
        <p:sp>
          <p:nvSpPr>
            <p:cNvPr id="21535" name="Freeform 17"/>
            <p:cNvSpPr/>
            <p:nvPr/>
          </p:nvSpPr>
          <p:spPr bwMode="auto">
            <a:xfrm>
              <a:off x="0" y="0"/>
              <a:ext cx="232" cy="168"/>
            </a:xfrm>
            <a:custGeom>
              <a:avLst/>
              <a:gdLst>
                <a:gd name="T0" fmla="*/ 392 w 106"/>
                <a:gd name="T1" fmla="*/ 133 h 77"/>
                <a:gd name="T2" fmla="*/ 370 w 106"/>
                <a:gd name="T3" fmla="*/ 137 h 77"/>
                <a:gd name="T4" fmla="*/ 370 w 106"/>
                <a:gd name="T5" fmla="*/ 129 h 77"/>
                <a:gd name="T6" fmla="*/ 239 w 106"/>
                <a:gd name="T7" fmla="*/ 0 h 77"/>
                <a:gd name="T8" fmla="*/ 120 w 106"/>
                <a:gd name="T9" fmla="*/ 105 h 77"/>
                <a:gd name="T10" fmla="*/ 81 w 106"/>
                <a:gd name="T11" fmla="*/ 109 h 77"/>
                <a:gd name="T12" fmla="*/ 81 w 106"/>
                <a:gd name="T13" fmla="*/ 109 h 77"/>
                <a:gd name="T14" fmla="*/ 28 w 106"/>
                <a:gd name="T15" fmla="*/ 185 h 77"/>
                <a:gd name="T16" fmla="*/ 39 w 106"/>
                <a:gd name="T17" fmla="*/ 218 h 77"/>
                <a:gd name="T18" fmla="*/ 0 w 106"/>
                <a:gd name="T19" fmla="*/ 286 h 77"/>
                <a:gd name="T20" fmla="*/ 81 w 106"/>
                <a:gd name="T21" fmla="*/ 367 h 77"/>
                <a:gd name="T22" fmla="*/ 169 w 106"/>
                <a:gd name="T23" fmla="*/ 367 h 77"/>
                <a:gd name="T24" fmla="*/ 186 w 106"/>
                <a:gd name="T25" fmla="*/ 347 h 77"/>
                <a:gd name="T26" fmla="*/ 169 w 106"/>
                <a:gd name="T27" fmla="*/ 323 h 77"/>
                <a:gd name="T28" fmla="*/ 81 w 106"/>
                <a:gd name="T29" fmla="*/ 323 h 77"/>
                <a:gd name="T30" fmla="*/ 44 w 106"/>
                <a:gd name="T31" fmla="*/ 286 h 77"/>
                <a:gd name="T32" fmla="*/ 77 w 106"/>
                <a:gd name="T33" fmla="*/ 253 h 77"/>
                <a:gd name="T34" fmla="*/ 96 w 106"/>
                <a:gd name="T35" fmla="*/ 238 h 77"/>
                <a:gd name="T36" fmla="*/ 85 w 106"/>
                <a:gd name="T37" fmla="*/ 214 h 77"/>
                <a:gd name="T38" fmla="*/ 72 w 106"/>
                <a:gd name="T39" fmla="*/ 185 h 77"/>
                <a:gd name="T40" fmla="*/ 96 w 106"/>
                <a:gd name="T41" fmla="*/ 153 h 77"/>
                <a:gd name="T42" fmla="*/ 96 w 106"/>
                <a:gd name="T43" fmla="*/ 153 h 77"/>
                <a:gd name="T44" fmla="*/ 129 w 106"/>
                <a:gd name="T45" fmla="*/ 153 h 77"/>
                <a:gd name="T46" fmla="*/ 149 w 106"/>
                <a:gd name="T47" fmla="*/ 153 h 77"/>
                <a:gd name="T48" fmla="*/ 162 w 106"/>
                <a:gd name="T49" fmla="*/ 133 h 77"/>
                <a:gd name="T50" fmla="*/ 158 w 106"/>
                <a:gd name="T51" fmla="*/ 129 h 77"/>
                <a:gd name="T52" fmla="*/ 158 w 106"/>
                <a:gd name="T53" fmla="*/ 129 h 77"/>
                <a:gd name="T54" fmla="*/ 239 w 106"/>
                <a:gd name="T55" fmla="*/ 44 h 77"/>
                <a:gd name="T56" fmla="*/ 322 w 106"/>
                <a:gd name="T57" fmla="*/ 129 h 77"/>
                <a:gd name="T58" fmla="*/ 311 w 106"/>
                <a:gd name="T59" fmla="*/ 166 h 77"/>
                <a:gd name="T60" fmla="*/ 315 w 106"/>
                <a:gd name="T61" fmla="*/ 194 h 77"/>
                <a:gd name="T62" fmla="*/ 346 w 106"/>
                <a:gd name="T63" fmla="*/ 194 h 77"/>
                <a:gd name="T64" fmla="*/ 392 w 106"/>
                <a:gd name="T65" fmla="*/ 181 h 77"/>
                <a:gd name="T66" fmla="*/ 464 w 106"/>
                <a:gd name="T67" fmla="*/ 253 h 77"/>
                <a:gd name="T68" fmla="*/ 392 w 106"/>
                <a:gd name="T69" fmla="*/ 323 h 77"/>
                <a:gd name="T70" fmla="*/ 339 w 106"/>
                <a:gd name="T71" fmla="*/ 323 h 77"/>
                <a:gd name="T72" fmla="*/ 322 w 106"/>
                <a:gd name="T73" fmla="*/ 347 h 77"/>
                <a:gd name="T74" fmla="*/ 339 w 106"/>
                <a:gd name="T75" fmla="*/ 367 h 77"/>
                <a:gd name="T76" fmla="*/ 392 w 106"/>
                <a:gd name="T77" fmla="*/ 367 h 77"/>
                <a:gd name="T78" fmla="*/ 508 w 106"/>
                <a:gd name="T79" fmla="*/ 253 h 77"/>
                <a:gd name="T80" fmla="*/ 392 w 106"/>
                <a:gd name="T81" fmla="*/ 133 h 7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06" h="77">
                  <a:moveTo>
                    <a:pt x="82" y="28"/>
                  </a:moveTo>
                  <a:cubicBezTo>
                    <a:pt x="80" y="28"/>
                    <a:pt x="78" y="29"/>
                    <a:pt x="77" y="29"/>
                  </a:cubicBezTo>
                  <a:cubicBezTo>
                    <a:pt x="77" y="28"/>
                    <a:pt x="77" y="27"/>
                    <a:pt x="77" y="27"/>
                  </a:cubicBezTo>
                  <a:cubicBezTo>
                    <a:pt x="77" y="12"/>
                    <a:pt x="65" y="0"/>
                    <a:pt x="50" y="0"/>
                  </a:cubicBezTo>
                  <a:cubicBezTo>
                    <a:pt x="37" y="0"/>
                    <a:pt x="27" y="10"/>
                    <a:pt x="25" y="22"/>
                  </a:cubicBezTo>
                  <a:cubicBezTo>
                    <a:pt x="22" y="22"/>
                    <a:pt x="19" y="22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0" y="26"/>
                    <a:pt x="6" y="32"/>
                    <a:pt x="6" y="39"/>
                  </a:cubicBezTo>
                  <a:cubicBezTo>
                    <a:pt x="6" y="41"/>
                    <a:pt x="7" y="44"/>
                    <a:pt x="8" y="46"/>
                  </a:cubicBezTo>
                  <a:cubicBezTo>
                    <a:pt x="3" y="49"/>
                    <a:pt x="0" y="55"/>
                    <a:pt x="0" y="60"/>
                  </a:cubicBezTo>
                  <a:cubicBezTo>
                    <a:pt x="0" y="70"/>
                    <a:pt x="8" y="77"/>
                    <a:pt x="17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7" y="77"/>
                    <a:pt x="39" y="75"/>
                    <a:pt x="39" y="73"/>
                  </a:cubicBezTo>
                  <a:cubicBezTo>
                    <a:pt x="39" y="70"/>
                    <a:pt x="37" y="68"/>
                    <a:pt x="35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3" y="68"/>
                    <a:pt x="9" y="65"/>
                    <a:pt x="9" y="60"/>
                  </a:cubicBezTo>
                  <a:cubicBezTo>
                    <a:pt x="9" y="57"/>
                    <a:pt x="12" y="53"/>
                    <a:pt x="16" y="53"/>
                  </a:cubicBezTo>
                  <a:cubicBezTo>
                    <a:pt x="18" y="53"/>
                    <a:pt x="19" y="51"/>
                    <a:pt x="20" y="50"/>
                  </a:cubicBezTo>
                  <a:cubicBezTo>
                    <a:pt x="20" y="48"/>
                    <a:pt x="20" y="46"/>
                    <a:pt x="18" y="45"/>
                  </a:cubicBezTo>
                  <a:cubicBezTo>
                    <a:pt x="16" y="43"/>
                    <a:pt x="15" y="41"/>
                    <a:pt x="15" y="39"/>
                  </a:cubicBezTo>
                  <a:cubicBezTo>
                    <a:pt x="15" y="36"/>
                    <a:pt x="17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1"/>
                    <a:pt x="25" y="31"/>
                    <a:pt x="27" y="32"/>
                  </a:cubicBezTo>
                  <a:cubicBezTo>
                    <a:pt x="28" y="33"/>
                    <a:pt x="30" y="33"/>
                    <a:pt x="31" y="32"/>
                  </a:cubicBezTo>
                  <a:cubicBezTo>
                    <a:pt x="33" y="31"/>
                    <a:pt x="34" y="30"/>
                    <a:pt x="34" y="28"/>
                  </a:cubicBezTo>
                  <a:cubicBezTo>
                    <a:pt x="33" y="28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17"/>
                    <a:pt x="41" y="9"/>
                    <a:pt x="50" y="9"/>
                  </a:cubicBezTo>
                  <a:cubicBezTo>
                    <a:pt x="60" y="9"/>
                    <a:pt x="67" y="17"/>
                    <a:pt x="67" y="27"/>
                  </a:cubicBezTo>
                  <a:cubicBezTo>
                    <a:pt x="67" y="30"/>
                    <a:pt x="67" y="33"/>
                    <a:pt x="65" y="35"/>
                  </a:cubicBezTo>
                  <a:cubicBezTo>
                    <a:pt x="64" y="37"/>
                    <a:pt x="64" y="40"/>
                    <a:pt x="66" y="41"/>
                  </a:cubicBezTo>
                  <a:cubicBezTo>
                    <a:pt x="68" y="43"/>
                    <a:pt x="70" y="43"/>
                    <a:pt x="72" y="41"/>
                  </a:cubicBezTo>
                  <a:cubicBezTo>
                    <a:pt x="74" y="40"/>
                    <a:pt x="77" y="38"/>
                    <a:pt x="82" y="38"/>
                  </a:cubicBezTo>
                  <a:cubicBezTo>
                    <a:pt x="90" y="38"/>
                    <a:pt x="97" y="44"/>
                    <a:pt x="97" y="53"/>
                  </a:cubicBezTo>
                  <a:cubicBezTo>
                    <a:pt x="97" y="61"/>
                    <a:pt x="90" y="68"/>
                    <a:pt x="82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68"/>
                    <a:pt x="67" y="70"/>
                    <a:pt x="67" y="73"/>
                  </a:cubicBezTo>
                  <a:cubicBezTo>
                    <a:pt x="67" y="75"/>
                    <a:pt x="69" y="77"/>
                    <a:pt x="71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95" y="77"/>
                    <a:pt x="106" y="66"/>
                    <a:pt x="106" y="53"/>
                  </a:cubicBezTo>
                  <a:cubicBezTo>
                    <a:pt x="106" y="39"/>
                    <a:pt x="95" y="28"/>
                    <a:pt x="82" y="2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6" name="Freeform 18"/>
            <p:cNvSpPr/>
            <p:nvPr/>
          </p:nvSpPr>
          <p:spPr bwMode="auto">
            <a:xfrm>
              <a:off x="70" y="94"/>
              <a:ext cx="92" cy="142"/>
            </a:xfrm>
            <a:custGeom>
              <a:avLst/>
              <a:gdLst>
                <a:gd name="T0" fmla="*/ 158 w 42"/>
                <a:gd name="T1" fmla="*/ 197 h 65"/>
                <a:gd name="T2" fmla="*/ 125 w 42"/>
                <a:gd name="T3" fmla="*/ 234 h 65"/>
                <a:gd name="T4" fmla="*/ 125 w 42"/>
                <a:gd name="T5" fmla="*/ 24 h 65"/>
                <a:gd name="T6" fmla="*/ 101 w 42"/>
                <a:gd name="T7" fmla="*/ 0 h 65"/>
                <a:gd name="T8" fmla="*/ 77 w 42"/>
                <a:gd name="T9" fmla="*/ 24 h 65"/>
                <a:gd name="T10" fmla="*/ 77 w 42"/>
                <a:gd name="T11" fmla="*/ 234 h 65"/>
                <a:gd name="T12" fmla="*/ 44 w 42"/>
                <a:gd name="T13" fmla="*/ 197 h 65"/>
                <a:gd name="T14" fmla="*/ 9 w 42"/>
                <a:gd name="T15" fmla="*/ 197 h 65"/>
                <a:gd name="T16" fmla="*/ 9 w 42"/>
                <a:gd name="T17" fmla="*/ 229 h 65"/>
                <a:gd name="T18" fmla="*/ 85 w 42"/>
                <a:gd name="T19" fmla="*/ 301 h 65"/>
                <a:gd name="T20" fmla="*/ 101 w 42"/>
                <a:gd name="T21" fmla="*/ 310 h 65"/>
                <a:gd name="T22" fmla="*/ 116 w 42"/>
                <a:gd name="T23" fmla="*/ 301 h 65"/>
                <a:gd name="T24" fmla="*/ 193 w 42"/>
                <a:gd name="T25" fmla="*/ 229 h 65"/>
                <a:gd name="T26" fmla="*/ 193 w 42"/>
                <a:gd name="T27" fmla="*/ 197 h 65"/>
                <a:gd name="T28" fmla="*/ 158 w 42"/>
                <a:gd name="T29" fmla="*/ 197 h 6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2" h="65">
                  <a:moveTo>
                    <a:pt x="33" y="41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3"/>
                    <a:pt x="24" y="0"/>
                    <a:pt x="21" y="0"/>
                  </a:cubicBezTo>
                  <a:cubicBezTo>
                    <a:pt x="18" y="0"/>
                    <a:pt x="16" y="3"/>
                    <a:pt x="16" y="5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7" y="39"/>
                    <a:pt x="4" y="39"/>
                    <a:pt x="2" y="41"/>
                  </a:cubicBezTo>
                  <a:cubicBezTo>
                    <a:pt x="0" y="43"/>
                    <a:pt x="0" y="46"/>
                    <a:pt x="2" y="48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4"/>
                    <a:pt x="20" y="65"/>
                    <a:pt x="21" y="65"/>
                  </a:cubicBezTo>
                  <a:cubicBezTo>
                    <a:pt x="22" y="65"/>
                    <a:pt x="23" y="64"/>
                    <a:pt x="24" y="63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2" y="46"/>
                    <a:pt x="42" y="43"/>
                    <a:pt x="40" y="41"/>
                  </a:cubicBezTo>
                  <a:cubicBezTo>
                    <a:pt x="38" y="39"/>
                    <a:pt x="35" y="39"/>
                    <a:pt x="33" y="4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514" name="Group 19"/>
          <p:cNvGrpSpPr/>
          <p:nvPr/>
        </p:nvGrpSpPr>
        <p:grpSpPr bwMode="auto">
          <a:xfrm>
            <a:off x="3119438" y="2825566"/>
            <a:ext cx="373062" cy="317500"/>
            <a:chOff x="0" y="0"/>
            <a:chExt cx="235" cy="200"/>
          </a:xfrm>
        </p:grpSpPr>
        <p:sp>
          <p:nvSpPr>
            <p:cNvPr id="21533" name="Freeform 20"/>
            <p:cNvSpPr>
              <a:spLocks noEditPoints="1"/>
            </p:cNvSpPr>
            <p:nvPr/>
          </p:nvSpPr>
          <p:spPr bwMode="auto">
            <a:xfrm>
              <a:off x="0" y="0"/>
              <a:ext cx="235" cy="200"/>
            </a:xfrm>
            <a:custGeom>
              <a:avLst/>
              <a:gdLst>
                <a:gd name="T0" fmla="*/ 446 w 108"/>
                <a:gd name="T1" fmla="*/ 72 h 92"/>
                <a:gd name="T2" fmla="*/ 366 w 108"/>
                <a:gd name="T3" fmla="*/ 72 h 92"/>
                <a:gd name="T4" fmla="*/ 366 w 108"/>
                <a:gd name="T5" fmla="*/ 65 h 92"/>
                <a:gd name="T6" fmla="*/ 366 w 108"/>
                <a:gd name="T7" fmla="*/ 52 h 92"/>
                <a:gd name="T8" fmla="*/ 313 w 108"/>
                <a:gd name="T9" fmla="*/ 0 h 92"/>
                <a:gd name="T10" fmla="*/ 257 w 108"/>
                <a:gd name="T11" fmla="*/ 0 h 92"/>
                <a:gd name="T12" fmla="*/ 205 w 108"/>
                <a:gd name="T13" fmla="*/ 52 h 92"/>
                <a:gd name="T14" fmla="*/ 205 w 108"/>
                <a:gd name="T15" fmla="*/ 72 h 92"/>
                <a:gd name="T16" fmla="*/ 65 w 108"/>
                <a:gd name="T17" fmla="*/ 72 h 92"/>
                <a:gd name="T18" fmla="*/ 0 w 108"/>
                <a:gd name="T19" fmla="*/ 137 h 92"/>
                <a:gd name="T20" fmla="*/ 0 w 108"/>
                <a:gd name="T21" fmla="*/ 370 h 92"/>
                <a:gd name="T22" fmla="*/ 65 w 108"/>
                <a:gd name="T23" fmla="*/ 435 h 92"/>
                <a:gd name="T24" fmla="*/ 446 w 108"/>
                <a:gd name="T25" fmla="*/ 435 h 92"/>
                <a:gd name="T26" fmla="*/ 511 w 108"/>
                <a:gd name="T27" fmla="*/ 370 h 92"/>
                <a:gd name="T28" fmla="*/ 511 w 108"/>
                <a:gd name="T29" fmla="*/ 137 h 92"/>
                <a:gd name="T30" fmla="*/ 446 w 108"/>
                <a:gd name="T31" fmla="*/ 72 h 92"/>
                <a:gd name="T32" fmla="*/ 48 w 108"/>
                <a:gd name="T33" fmla="*/ 370 h 92"/>
                <a:gd name="T34" fmla="*/ 48 w 108"/>
                <a:gd name="T35" fmla="*/ 137 h 92"/>
                <a:gd name="T36" fmla="*/ 65 w 108"/>
                <a:gd name="T37" fmla="*/ 113 h 92"/>
                <a:gd name="T38" fmla="*/ 124 w 108"/>
                <a:gd name="T39" fmla="*/ 113 h 92"/>
                <a:gd name="T40" fmla="*/ 124 w 108"/>
                <a:gd name="T41" fmla="*/ 391 h 92"/>
                <a:gd name="T42" fmla="*/ 65 w 108"/>
                <a:gd name="T43" fmla="*/ 391 h 92"/>
                <a:gd name="T44" fmla="*/ 48 w 108"/>
                <a:gd name="T45" fmla="*/ 370 h 92"/>
                <a:gd name="T46" fmla="*/ 468 w 108"/>
                <a:gd name="T47" fmla="*/ 370 h 92"/>
                <a:gd name="T48" fmla="*/ 446 w 108"/>
                <a:gd name="T49" fmla="*/ 391 h 92"/>
                <a:gd name="T50" fmla="*/ 165 w 108"/>
                <a:gd name="T51" fmla="*/ 391 h 92"/>
                <a:gd name="T52" fmla="*/ 165 w 108"/>
                <a:gd name="T53" fmla="*/ 113 h 92"/>
                <a:gd name="T54" fmla="*/ 205 w 108"/>
                <a:gd name="T55" fmla="*/ 113 h 92"/>
                <a:gd name="T56" fmla="*/ 366 w 108"/>
                <a:gd name="T57" fmla="*/ 113 h 92"/>
                <a:gd name="T58" fmla="*/ 446 w 108"/>
                <a:gd name="T59" fmla="*/ 113 h 92"/>
                <a:gd name="T60" fmla="*/ 468 w 108"/>
                <a:gd name="T61" fmla="*/ 137 h 92"/>
                <a:gd name="T62" fmla="*/ 468 w 108"/>
                <a:gd name="T63" fmla="*/ 370 h 9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8" h="92">
                  <a:moveTo>
                    <a:pt x="94" y="15"/>
                  </a:moveTo>
                  <a:cubicBezTo>
                    <a:pt x="77" y="15"/>
                    <a:pt x="77" y="15"/>
                    <a:pt x="77" y="15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2" y="0"/>
                    <a:pt x="6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8" y="0"/>
                    <a:pt x="43" y="5"/>
                    <a:pt x="43" y="11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7" y="15"/>
                    <a:pt x="0" y="21"/>
                    <a:pt x="0" y="2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6"/>
                    <a:pt x="6" y="92"/>
                    <a:pt x="1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101" y="92"/>
                    <a:pt x="108" y="86"/>
                    <a:pt x="108" y="78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1"/>
                    <a:pt x="101" y="15"/>
                    <a:pt x="94" y="15"/>
                  </a:cubicBezTo>
                  <a:close/>
                  <a:moveTo>
                    <a:pt x="10" y="78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7"/>
                    <a:pt x="12" y="24"/>
                    <a:pt x="14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83"/>
                    <a:pt x="10" y="80"/>
                    <a:pt x="10" y="78"/>
                  </a:cubicBezTo>
                  <a:close/>
                  <a:moveTo>
                    <a:pt x="99" y="78"/>
                  </a:moveTo>
                  <a:cubicBezTo>
                    <a:pt x="99" y="80"/>
                    <a:pt x="96" y="83"/>
                    <a:pt x="94" y="8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6" y="24"/>
                    <a:pt x="99" y="27"/>
                    <a:pt x="99" y="29"/>
                  </a:cubicBezTo>
                  <a:lnTo>
                    <a:pt x="99" y="7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4" name="Freeform 21"/>
            <p:cNvSpPr>
              <a:spLocks noEditPoints="1"/>
            </p:cNvSpPr>
            <p:nvPr/>
          </p:nvSpPr>
          <p:spPr bwMode="auto">
            <a:xfrm>
              <a:off x="93" y="83"/>
              <a:ext cx="74" cy="74"/>
            </a:xfrm>
            <a:custGeom>
              <a:avLst/>
              <a:gdLst>
                <a:gd name="T0" fmla="*/ 81 w 34"/>
                <a:gd name="T1" fmla="*/ 0 h 34"/>
                <a:gd name="T2" fmla="*/ 0 w 34"/>
                <a:gd name="T3" fmla="*/ 81 h 34"/>
                <a:gd name="T4" fmla="*/ 81 w 34"/>
                <a:gd name="T5" fmla="*/ 161 h 34"/>
                <a:gd name="T6" fmla="*/ 161 w 34"/>
                <a:gd name="T7" fmla="*/ 81 h 34"/>
                <a:gd name="T8" fmla="*/ 81 w 34"/>
                <a:gd name="T9" fmla="*/ 0 h 34"/>
                <a:gd name="T10" fmla="*/ 81 w 34"/>
                <a:gd name="T11" fmla="*/ 118 h 34"/>
                <a:gd name="T12" fmla="*/ 44 w 34"/>
                <a:gd name="T13" fmla="*/ 81 h 34"/>
                <a:gd name="T14" fmla="*/ 81 w 34"/>
                <a:gd name="T15" fmla="*/ 48 h 34"/>
                <a:gd name="T16" fmla="*/ 118 w 34"/>
                <a:gd name="T17" fmla="*/ 81 h 34"/>
                <a:gd name="T18" fmla="*/ 81 w 34"/>
                <a:gd name="T19" fmla="*/ 118 h 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6" y="34"/>
                    <a:pt x="34" y="2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7"/>
                  </a:cubicBezTo>
                  <a:cubicBezTo>
                    <a:pt x="25" y="21"/>
                    <a:pt x="21" y="25"/>
                    <a:pt x="17" y="2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515" name="Group 22"/>
          <p:cNvGrpSpPr/>
          <p:nvPr/>
        </p:nvGrpSpPr>
        <p:grpSpPr bwMode="auto">
          <a:xfrm>
            <a:off x="6953250" y="2801753"/>
            <a:ext cx="366713" cy="365125"/>
            <a:chOff x="0" y="0"/>
            <a:chExt cx="231" cy="230"/>
          </a:xfrm>
        </p:grpSpPr>
        <p:sp>
          <p:nvSpPr>
            <p:cNvPr id="21531" name="Freeform 23"/>
            <p:cNvSpPr>
              <a:spLocks noEditPoints="1"/>
            </p:cNvSpPr>
            <p:nvPr/>
          </p:nvSpPr>
          <p:spPr bwMode="auto">
            <a:xfrm>
              <a:off x="0" y="0"/>
              <a:ext cx="231" cy="230"/>
            </a:xfrm>
            <a:custGeom>
              <a:avLst/>
              <a:gdLst>
                <a:gd name="T0" fmla="*/ 251 w 106"/>
                <a:gd name="T1" fmla="*/ 499 h 106"/>
                <a:gd name="T2" fmla="*/ 0 w 106"/>
                <a:gd name="T3" fmla="*/ 250 h 106"/>
                <a:gd name="T4" fmla="*/ 251 w 106"/>
                <a:gd name="T5" fmla="*/ 0 h 106"/>
                <a:gd name="T6" fmla="*/ 503 w 106"/>
                <a:gd name="T7" fmla="*/ 250 h 106"/>
                <a:gd name="T8" fmla="*/ 251 w 106"/>
                <a:gd name="T9" fmla="*/ 499 h 106"/>
                <a:gd name="T10" fmla="*/ 251 w 106"/>
                <a:gd name="T11" fmla="*/ 43 h 106"/>
                <a:gd name="T12" fmla="*/ 44 w 106"/>
                <a:gd name="T13" fmla="*/ 250 h 106"/>
                <a:gd name="T14" fmla="*/ 251 w 106"/>
                <a:gd name="T15" fmla="*/ 456 h 106"/>
                <a:gd name="T16" fmla="*/ 460 w 106"/>
                <a:gd name="T17" fmla="*/ 250 h 106"/>
                <a:gd name="T18" fmla="*/ 251 w 106"/>
                <a:gd name="T19" fmla="*/ 43 h 1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6" h="106">
                  <a:moveTo>
                    <a:pt x="53" y="106"/>
                  </a:moveTo>
                  <a:cubicBezTo>
                    <a:pt x="24" y="106"/>
                    <a:pt x="0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4"/>
                    <a:pt x="106" y="53"/>
                  </a:cubicBezTo>
                  <a:cubicBezTo>
                    <a:pt x="106" y="82"/>
                    <a:pt x="82" y="106"/>
                    <a:pt x="53" y="106"/>
                  </a:cubicBezTo>
                  <a:close/>
                  <a:moveTo>
                    <a:pt x="53" y="9"/>
                  </a:moveTo>
                  <a:cubicBezTo>
                    <a:pt x="29" y="9"/>
                    <a:pt x="9" y="29"/>
                    <a:pt x="9" y="53"/>
                  </a:cubicBezTo>
                  <a:cubicBezTo>
                    <a:pt x="9" y="77"/>
                    <a:pt x="29" y="97"/>
                    <a:pt x="53" y="97"/>
                  </a:cubicBezTo>
                  <a:cubicBezTo>
                    <a:pt x="77" y="97"/>
                    <a:pt x="97" y="77"/>
                    <a:pt x="97" y="53"/>
                  </a:cubicBezTo>
                  <a:cubicBezTo>
                    <a:pt x="97" y="29"/>
                    <a:pt x="77" y="9"/>
                    <a:pt x="53" y="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2" name="Freeform 24"/>
            <p:cNvSpPr/>
            <p:nvPr/>
          </p:nvSpPr>
          <p:spPr bwMode="auto">
            <a:xfrm>
              <a:off x="104" y="43"/>
              <a:ext cx="72" cy="81"/>
            </a:xfrm>
            <a:custGeom>
              <a:avLst/>
              <a:gdLst>
                <a:gd name="T0" fmla="*/ 133 w 33"/>
                <a:gd name="T1" fmla="*/ 177 h 37"/>
                <a:gd name="T2" fmla="*/ 24 w 33"/>
                <a:gd name="T3" fmla="*/ 177 h 37"/>
                <a:gd name="T4" fmla="*/ 0 w 33"/>
                <a:gd name="T5" fmla="*/ 158 h 37"/>
                <a:gd name="T6" fmla="*/ 0 w 33"/>
                <a:gd name="T7" fmla="*/ 24 h 37"/>
                <a:gd name="T8" fmla="*/ 24 w 33"/>
                <a:gd name="T9" fmla="*/ 0 h 37"/>
                <a:gd name="T10" fmla="*/ 44 w 33"/>
                <a:gd name="T11" fmla="*/ 24 h 37"/>
                <a:gd name="T12" fmla="*/ 44 w 33"/>
                <a:gd name="T13" fmla="*/ 134 h 37"/>
                <a:gd name="T14" fmla="*/ 133 w 33"/>
                <a:gd name="T15" fmla="*/ 134 h 37"/>
                <a:gd name="T16" fmla="*/ 157 w 33"/>
                <a:gd name="T17" fmla="*/ 158 h 37"/>
                <a:gd name="T18" fmla="*/ 133 w 33"/>
                <a:gd name="T19" fmla="*/ 177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3" h="37">
                  <a:moveTo>
                    <a:pt x="28" y="37"/>
                  </a:moveTo>
                  <a:cubicBezTo>
                    <a:pt x="5" y="37"/>
                    <a:pt x="5" y="37"/>
                    <a:pt x="5" y="37"/>
                  </a:cubicBezTo>
                  <a:cubicBezTo>
                    <a:pt x="2" y="37"/>
                    <a:pt x="0" y="35"/>
                    <a:pt x="0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1" y="28"/>
                    <a:pt x="33" y="30"/>
                    <a:pt x="33" y="33"/>
                  </a:cubicBezTo>
                  <a:cubicBezTo>
                    <a:pt x="33" y="35"/>
                    <a:pt x="31" y="37"/>
                    <a:pt x="28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16" name="Line 25"/>
          <p:cNvSpPr>
            <a:spLocks noChangeShapeType="1"/>
          </p:cNvSpPr>
          <p:nvPr/>
        </p:nvSpPr>
        <p:spPr bwMode="auto">
          <a:xfrm>
            <a:off x="2008188" y="3271653"/>
            <a:ext cx="0" cy="674688"/>
          </a:xfrm>
          <a:prstGeom prst="line">
            <a:avLst/>
          </a:prstGeom>
          <a:noFill/>
          <a:ln w="6350">
            <a:solidFill>
              <a:srgbClr val="35254A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7" name="Line 26"/>
          <p:cNvSpPr>
            <a:spLocks noChangeShapeType="1"/>
          </p:cNvSpPr>
          <p:nvPr/>
        </p:nvSpPr>
        <p:spPr bwMode="auto">
          <a:xfrm>
            <a:off x="4572000" y="3271653"/>
            <a:ext cx="0" cy="674688"/>
          </a:xfrm>
          <a:prstGeom prst="line">
            <a:avLst/>
          </a:prstGeom>
          <a:noFill/>
          <a:ln w="6350">
            <a:solidFill>
              <a:srgbClr val="35254A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8" name="Line 27"/>
          <p:cNvSpPr>
            <a:spLocks noChangeShapeType="1"/>
          </p:cNvSpPr>
          <p:nvPr/>
        </p:nvSpPr>
        <p:spPr bwMode="auto">
          <a:xfrm>
            <a:off x="7135813" y="3271653"/>
            <a:ext cx="0" cy="674688"/>
          </a:xfrm>
          <a:prstGeom prst="line">
            <a:avLst/>
          </a:prstGeom>
          <a:noFill/>
          <a:ln w="6350">
            <a:solidFill>
              <a:srgbClr val="35254A"/>
            </a:solidFill>
            <a:prstDash val="dash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9" name="Line 28"/>
          <p:cNvSpPr>
            <a:spLocks noChangeShapeType="1"/>
          </p:cNvSpPr>
          <p:nvPr/>
        </p:nvSpPr>
        <p:spPr bwMode="auto">
          <a:xfrm>
            <a:off x="3305175" y="2020703"/>
            <a:ext cx="0" cy="674688"/>
          </a:xfrm>
          <a:prstGeom prst="line">
            <a:avLst/>
          </a:prstGeom>
          <a:noFill/>
          <a:ln w="6350">
            <a:solidFill>
              <a:srgbClr val="35254A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0" name="Line 29"/>
          <p:cNvSpPr>
            <a:spLocks noChangeShapeType="1"/>
          </p:cNvSpPr>
          <p:nvPr/>
        </p:nvSpPr>
        <p:spPr bwMode="auto">
          <a:xfrm>
            <a:off x="5851525" y="2020703"/>
            <a:ext cx="0" cy="674688"/>
          </a:xfrm>
          <a:prstGeom prst="line">
            <a:avLst/>
          </a:prstGeom>
          <a:noFill/>
          <a:ln w="6350">
            <a:solidFill>
              <a:srgbClr val="35254A"/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1" name="Rectangle 30"/>
          <p:cNvSpPr>
            <a:spLocks noChangeArrowheads="1"/>
          </p:cNvSpPr>
          <p:nvPr/>
        </p:nvSpPr>
        <p:spPr bwMode="auto">
          <a:xfrm>
            <a:off x="1036638" y="4111441"/>
            <a:ext cx="19431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rgbClr val="E05B33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800">
                <a:solidFill>
                  <a:schemeClr val="bg2"/>
                </a:solidFill>
                <a:latin typeface="黑体" panose="02010600030101010101" charset="-122"/>
                <a:ea typeface="黑体" panose="02010600030101010101" charset="-122"/>
              </a:rPr>
              <a:t>W</a:t>
            </a: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1522" name="Rectangle 31"/>
          <p:cNvSpPr>
            <a:spLocks noChangeArrowheads="1"/>
          </p:cNvSpPr>
          <p:nvPr/>
        </p:nvSpPr>
        <p:spPr bwMode="auto">
          <a:xfrm>
            <a:off x="3595688" y="4111441"/>
            <a:ext cx="19431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rgbClr val="FC7643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1523" name="Rectangle 32"/>
          <p:cNvSpPr>
            <a:spLocks noChangeArrowheads="1"/>
          </p:cNvSpPr>
          <p:nvPr/>
        </p:nvSpPr>
        <p:spPr bwMode="auto">
          <a:xfrm>
            <a:off x="6165850" y="4111441"/>
            <a:ext cx="19431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rgbClr val="FC7643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1524" name="Rectangle 33"/>
          <p:cNvSpPr>
            <a:spLocks noChangeArrowheads="1"/>
          </p:cNvSpPr>
          <p:nvPr/>
        </p:nvSpPr>
        <p:spPr bwMode="auto">
          <a:xfrm>
            <a:off x="2320925" y="1131703"/>
            <a:ext cx="19431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rgbClr val="FC7643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1525" name="Rectangle 34"/>
          <p:cNvSpPr>
            <a:spLocks noChangeArrowheads="1"/>
          </p:cNvSpPr>
          <p:nvPr/>
        </p:nvSpPr>
        <p:spPr bwMode="auto">
          <a:xfrm>
            <a:off x="4879975" y="1131703"/>
            <a:ext cx="19431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rgbClr val="FC7643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23850" y="225241"/>
            <a:ext cx="2480310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2000" b="1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64490" y="531628"/>
            <a:ext cx="145288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000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</a:rPr>
              <a:t>YOUR OTHER TEXT HERE</a:t>
            </a:r>
          </a:p>
        </p:txBody>
      </p:sp>
      <p:grpSp>
        <p:nvGrpSpPr>
          <p:cNvPr id="10" name="Group 9"/>
          <p:cNvGrpSpPr/>
          <p:nvPr/>
        </p:nvGrpSpPr>
        <p:grpSpPr bwMode="auto">
          <a:xfrm>
            <a:off x="0" y="299853"/>
            <a:ext cx="323850" cy="431800"/>
            <a:chOff x="0" y="0"/>
            <a:chExt cx="204" cy="318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58" y="0"/>
              <a:ext cx="46" cy="318"/>
            </a:xfrm>
            <a:prstGeom prst="rect">
              <a:avLst/>
            </a:prstGeom>
            <a:solidFill>
              <a:srgbClr val="F395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158" cy="318"/>
            </a:xfrm>
            <a:prstGeom prst="rect">
              <a:avLst/>
            </a:prstGeom>
            <a:solidFill>
              <a:srgbClr val="35254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20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/>
      <p:bldP spid="21507" grpId="0" animBg="1"/>
      <p:bldP spid="21508" grpId="0" animBg="1"/>
      <p:bldP spid="21509" grpId="0" animBg="1"/>
      <p:bldP spid="21510" grpId="0" animBg="1"/>
      <p:bldP spid="21521" grpId="0"/>
      <p:bldP spid="21522" grpId="0"/>
      <p:bldP spid="21523" grpId="0"/>
      <p:bldP spid="21524" grpId="0"/>
      <p:bldP spid="21525" grpId="0"/>
      <p:bldP spid="5" grpId="0" bldLvl="0" animBg="1"/>
      <p:bldP spid="9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Oval 2"/>
          <p:cNvSpPr>
            <a:spLocks noChangeArrowheads="1"/>
          </p:cNvSpPr>
          <p:nvPr/>
        </p:nvSpPr>
        <p:spPr bwMode="auto">
          <a:xfrm>
            <a:off x="2627313" y="2585218"/>
            <a:ext cx="733425" cy="733425"/>
          </a:xfrm>
          <a:prstGeom prst="ellipse">
            <a:avLst/>
          </a:prstGeom>
          <a:solidFill>
            <a:srgbClr val="DC60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4579" name="Oval 3"/>
          <p:cNvSpPr>
            <a:spLocks noChangeArrowheads="1"/>
          </p:cNvSpPr>
          <p:nvPr/>
        </p:nvSpPr>
        <p:spPr bwMode="auto">
          <a:xfrm>
            <a:off x="1547813" y="2021656"/>
            <a:ext cx="641350" cy="635000"/>
          </a:xfrm>
          <a:prstGeom prst="ellipse">
            <a:avLst/>
          </a:prstGeom>
          <a:solidFill>
            <a:srgbClr val="FB75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1028383" y="1720031"/>
            <a:ext cx="366712" cy="366712"/>
          </a:xfrm>
          <a:prstGeom prst="ellipse">
            <a:avLst/>
          </a:prstGeom>
          <a:solidFill>
            <a:srgbClr val="F098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690245" y="2023243"/>
            <a:ext cx="255588" cy="255588"/>
          </a:xfrm>
          <a:prstGeom prst="ellipse">
            <a:avLst/>
          </a:prstGeom>
          <a:solidFill>
            <a:srgbClr val="EB99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5577205" y="1632401"/>
            <a:ext cx="323850" cy="323850"/>
          </a:xfrm>
          <a:prstGeom prst="ellipse">
            <a:avLst/>
          </a:prstGeom>
          <a:solidFill>
            <a:srgbClr val="F098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4585" name="Oval 9"/>
          <p:cNvSpPr>
            <a:spLocks noChangeArrowheads="1"/>
          </p:cNvSpPr>
          <p:nvPr/>
        </p:nvSpPr>
        <p:spPr bwMode="auto">
          <a:xfrm>
            <a:off x="5577205" y="2353126"/>
            <a:ext cx="323850" cy="323850"/>
          </a:xfrm>
          <a:prstGeom prst="ellipse">
            <a:avLst/>
          </a:prstGeom>
          <a:solidFill>
            <a:srgbClr val="FF72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4586" name="Oval 10"/>
          <p:cNvSpPr>
            <a:spLocks noChangeArrowheads="1"/>
          </p:cNvSpPr>
          <p:nvPr/>
        </p:nvSpPr>
        <p:spPr bwMode="auto">
          <a:xfrm>
            <a:off x="5577205" y="3077026"/>
            <a:ext cx="323850" cy="320675"/>
          </a:xfrm>
          <a:prstGeom prst="ellipse">
            <a:avLst/>
          </a:prstGeom>
          <a:solidFill>
            <a:srgbClr val="E657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4587" name="Oval 11"/>
          <p:cNvSpPr>
            <a:spLocks noChangeArrowheads="1"/>
          </p:cNvSpPr>
          <p:nvPr/>
        </p:nvSpPr>
        <p:spPr bwMode="auto">
          <a:xfrm>
            <a:off x="5577205" y="3789813"/>
            <a:ext cx="323850" cy="323850"/>
          </a:xfrm>
          <a:prstGeom prst="ellipse">
            <a:avLst/>
          </a:prstGeom>
          <a:solidFill>
            <a:srgbClr val="DF45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24588" name="Group 12"/>
          <p:cNvGrpSpPr/>
          <p:nvPr/>
        </p:nvGrpSpPr>
        <p:grpSpPr bwMode="auto">
          <a:xfrm>
            <a:off x="3593148" y="1577156"/>
            <a:ext cx="1733550" cy="2527300"/>
            <a:chOff x="0" y="0"/>
            <a:chExt cx="1335" cy="1947"/>
          </a:xfrm>
        </p:grpSpPr>
        <p:sp>
          <p:nvSpPr>
            <p:cNvPr id="24616" name="Freeform 13"/>
            <p:cNvSpPr>
              <a:spLocks noEditPoints="1"/>
            </p:cNvSpPr>
            <p:nvPr/>
          </p:nvSpPr>
          <p:spPr bwMode="auto">
            <a:xfrm>
              <a:off x="0" y="0"/>
              <a:ext cx="1335" cy="1609"/>
            </a:xfrm>
            <a:custGeom>
              <a:avLst/>
              <a:gdLst>
                <a:gd name="T0" fmla="*/ 1574 w 565"/>
                <a:gd name="T1" fmla="*/ 0 h 681"/>
                <a:gd name="T2" fmla="*/ 0 w 565"/>
                <a:gd name="T3" fmla="*/ 1581 h 681"/>
                <a:gd name="T4" fmla="*/ 402 w 565"/>
                <a:gd name="T5" fmla="*/ 2634 h 681"/>
                <a:gd name="T6" fmla="*/ 402 w 565"/>
                <a:gd name="T7" fmla="*/ 2634 h 681"/>
                <a:gd name="T8" fmla="*/ 406 w 565"/>
                <a:gd name="T9" fmla="*/ 2642 h 681"/>
                <a:gd name="T10" fmla="*/ 475 w 565"/>
                <a:gd name="T11" fmla="*/ 2712 h 681"/>
                <a:gd name="T12" fmla="*/ 844 w 565"/>
                <a:gd name="T13" fmla="*/ 3171 h 681"/>
                <a:gd name="T14" fmla="*/ 1295 w 565"/>
                <a:gd name="T15" fmla="*/ 3802 h 681"/>
                <a:gd name="T16" fmla="*/ 1536 w 565"/>
                <a:gd name="T17" fmla="*/ 3802 h 681"/>
                <a:gd name="T18" fmla="*/ 1614 w 565"/>
                <a:gd name="T19" fmla="*/ 3802 h 681"/>
                <a:gd name="T20" fmla="*/ 1852 w 565"/>
                <a:gd name="T21" fmla="*/ 3802 h 681"/>
                <a:gd name="T22" fmla="*/ 2311 w 565"/>
                <a:gd name="T23" fmla="*/ 3171 h 681"/>
                <a:gd name="T24" fmla="*/ 2663 w 565"/>
                <a:gd name="T25" fmla="*/ 2724 h 681"/>
                <a:gd name="T26" fmla="*/ 3154 w 565"/>
                <a:gd name="T27" fmla="*/ 1581 h 681"/>
                <a:gd name="T28" fmla="*/ 1574 w 565"/>
                <a:gd name="T29" fmla="*/ 0 h 681"/>
                <a:gd name="T30" fmla="*/ 2167 w 565"/>
                <a:gd name="T31" fmla="*/ 2289 h 681"/>
                <a:gd name="T32" fmla="*/ 1975 w 565"/>
                <a:gd name="T33" fmla="*/ 2540 h 681"/>
                <a:gd name="T34" fmla="*/ 1725 w 565"/>
                <a:gd name="T35" fmla="*/ 2904 h 681"/>
                <a:gd name="T36" fmla="*/ 1597 w 565"/>
                <a:gd name="T37" fmla="*/ 2904 h 681"/>
                <a:gd name="T38" fmla="*/ 1557 w 565"/>
                <a:gd name="T39" fmla="*/ 2904 h 681"/>
                <a:gd name="T40" fmla="*/ 1425 w 565"/>
                <a:gd name="T41" fmla="*/ 2904 h 681"/>
                <a:gd name="T42" fmla="*/ 1179 w 565"/>
                <a:gd name="T43" fmla="*/ 2540 h 681"/>
                <a:gd name="T44" fmla="*/ 983 w 565"/>
                <a:gd name="T45" fmla="*/ 2278 h 681"/>
                <a:gd name="T46" fmla="*/ 943 w 565"/>
                <a:gd name="T47" fmla="*/ 2237 h 681"/>
                <a:gd name="T48" fmla="*/ 938 w 565"/>
                <a:gd name="T49" fmla="*/ 2233 h 681"/>
                <a:gd name="T50" fmla="*/ 938 w 565"/>
                <a:gd name="T51" fmla="*/ 2233 h 681"/>
                <a:gd name="T52" fmla="*/ 721 w 565"/>
                <a:gd name="T53" fmla="*/ 1630 h 681"/>
                <a:gd name="T54" fmla="*/ 1574 w 565"/>
                <a:gd name="T55" fmla="*/ 721 h 681"/>
                <a:gd name="T56" fmla="*/ 2434 w 565"/>
                <a:gd name="T57" fmla="*/ 1630 h 681"/>
                <a:gd name="T58" fmla="*/ 2167 w 565"/>
                <a:gd name="T59" fmla="*/ 2289 h 68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65" h="681">
                  <a:moveTo>
                    <a:pt x="282" y="0"/>
                  </a:moveTo>
                  <a:cubicBezTo>
                    <a:pt x="126" y="0"/>
                    <a:pt x="0" y="127"/>
                    <a:pt x="0" y="283"/>
                  </a:cubicBezTo>
                  <a:cubicBezTo>
                    <a:pt x="0" y="356"/>
                    <a:pt x="27" y="422"/>
                    <a:pt x="72" y="472"/>
                  </a:cubicBezTo>
                  <a:cubicBezTo>
                    <a:pt x="72" y="472"/>
                    <a:pt x="72" y="472"/>
                    <a:pt x="72" y="472"/>
                  </a:cubicBezTo>
                  <a:cubicBezTo>
                    <a:pt x="72" y="472"/>
                    <a:pt x="72" y="473"/>
                    <a:pt x="73" y="473"/>
                  </a:cubicBezTo>
                  <a:cubicBezTo>
                    <a:pt x="77" y="478"/>
                    <a:pt x="81" y="482"/>
                    <a:pt x="85" y="486"/>
                  </a:cubicBezTo>
                  <a:cubicBezTo>
                    <a:pt x="102" y="504"/>
                    <a:pt x="131" y="536"/>
                    <a:pt x="151" y="568"/>
                  </a:cubicBezTo>
                  <a:cubicBezTo>
                    <a:pt x="180" y="615"/>
                    <a:pt x="165" y="681"/>
                    <a:pt x="232" y="681"/>
                  </a:cubicBezTo>
                  <a:cubicBezTo>
                    <a:pt x="275" y="681"/>
                    <a:pt x="275" y="681"/>
                    <a:pt x="275" y="681"/>
                  </a:cubicBezTo>
                  <a:cubicBezTo>
                    <a:pt x="289" y="681"/>
                    <a:pt x="289" y="681"/>
                    <a:pt x="289" y="681"/>
                  </a:cubicBezTo>
                  <a:cubicBezTo>
                    <a:pt x="332" y="681"/>
                    <a:pt x="332" y="681"/>
                    <a:pt x="332" y="681"/>
                  </a:cubicBezTo>
                  <a:cubicBezTo>
                    <a:pt x="399" y="681"/>
                    <a:pt x="385" y="615"/>
                    <a:pt x="414" y="568"/>
                  </a:cubicBezTo>
                  <a:cubicBezTo>
                    <a:pt x="433" y="538"/>
                    <a:pt x="460" y="507"/>
                    <a:pt x="477" y="488"/>
                  </a:cubicBezTo>
                  <a:cubicBezTo>
                    <a:pt x="531" y="437"/>
                    <a:pt x="565" y="364"/>
                    <a:pt x="565" y="283"/>
                  </a:cubicBezTo>
                  <a:cubicBezTo>
                    <a:pt x="565" y="127"/>
                    <a:pt x="439" y="0"/>
                    <a:pt x="282" y="0"/>
                  </a:cubicBezTo>
                  <a:close/>
                  <a:moveTo>
                    <a:pt x="388" y="410"/>
                  </a:moveTo>
                  <a:cubicBezTo>
                    <a:pt x="379" y="420"/>
                    <a:pt x="364" y="438"/>
                    <a:pt x="354" y="455"/>
                  </a:cubicBezTo>
                  <a:cubicBezTo>
                    <a:pt x="338" y="482"/>
                    <a:pt x="346" y="520"/>
                    <a:pt x="309" y="520"/>
                  </a:cubicBezTo>
                  <a:cubicBezTo>
                    <a:pt x="286" y="520"/>
                    <a:pt x="286" y="520"/>
                    <a:pt x="286" y="520"/>
                  </a:cubicBezTo>
                  <a:cubicBezTo>
                    <a:pt x="279" y="520"/>
                    <a:pt x="279" y="520"/>
                    <a:pt x="279" y="520"/>
                  </a:cubicBezTo>
                  <a:cubicBezTo>
                    <a:pt x="255" y="520"/>
                    <a:pt x="255" y="520"/>
                    <a:pt x="255" y="520"/>
                  </a:cubicBezTo>
                  <a:cubicBezTo>
                    <a:pt x="219" y="520"/>
                    <a:pt x="227" y="482"/>
                    <a:pt x="211" y="455"/>
                  </a:cubicBezTo>
                  <a:cubicBezTo>
                    <a:pt x="201" y="437"/>
                    <a:pt x="185" y="419"/>
                    <a:pt x="176" y="408"/>
                  </a:cubicBezTo>
                  <a:cubicBezTo>
                    <a:pt x="173" y="406"/>
                    <a:pt x="171" y="403"/>
                    <a:pt x="169" y="401"/>
                  </a:cubicBezTo>
                  <a:cubicBezTo>
                    <a:pt x="169" y="401"/>
                    <a:pt x="168" y="400"/>
                    <a:pt x="168" y="400"/>
                  </a:cubicBezTo>
                  <a:cubicBezTo>
                    <a:pt x="168" y="400"/>
                    <a:pt x="168" y="400"/>
                    <a:pt x="168" y="400"/>
                  </a:cubicBezTo>
                  <a:cubicBezTo>
                    <a:pt x="144" y="371"/>
                    <a:pt x="129" y="333"/>
                    <a:pt x="129" y="292"/>
                  </a:cubicBezTo>
                  <a:cubicBezTo>
                    <a:pt x="129" y="202"/>
                    <a:pt x="198" y="129"/>
                    <a:pt x="282" y="129"/>
                  </a:cubicBezTo>
                  <a:cubicBezTo>
                    <a:pt x="367" y="129"/>
                    <a:pt x="436" y="202"/>
                    <a:pt x="436" y="292"/>
                  </a:cubicBezTo>
                  <a:cubicBezTo>
                    <a:pt x="436" y="338"/>
                    <a:pt x="417" y="380"/>
                    <a:pt x="388" y="410"/>
                  </a:cubicBezTo>
                  <a:close/>
                </a:path>
              </a:pathLst>
            </a:custGeom>
            <a:solidFill>
              <a:srgbClr val="352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7" name="Freeform 14"/>
            <p:cNvSpPr/>
            <p:nvPr/>
          </p:nvSpPr>
          <p:spPr bwMode="auto">
            <a:xfrm>
              <a:off x="442" y="1621"/>
              <a:ext cx="449" cy="108"/>
            </a:xfrm>
            <a:custGeom>
              <a:avLst/>
              <a:gdLst>
                <a:gd name="T0" fmla="*/ 938 w 190"/>
                <a:gd name="T1" fmla="*/ 0 h 46"/>
                <a:gd name="T2" fmla="*/ 111 w 190"/>
                <a:gd name="T3" fmla="*/ 0 h 46"/>
                <a:gd name="T4" fmla="*/ 0 w 190"/>
                <a:gd name="T5" fmla="*/ 127 h 46"/>
                <a:gd name="T6" fmla="*/ 0 w 190"/>
                <a:gd name="T7" fmla="*/ 131 h 46"/>
                <a:gd name="T8" fmla="*/ 111 w 190"/>
                <a:gd name="T9" fmla="*/ 254 h 46"/>
                <a:gd name="T10" fmla="*/ 938 w 190"/>
                <a:gd name="T11" fmla="*/ 254 h 46"/>
                <a:gd name="T12" fmla="*/ 1061 w 190"/>
                <a:gd name="T13" fmla="*/ 131 h 46"/>
                <a:gd name="T14" fmla="*/ 1061 w 190"/>
                <a:gd name="T15" fmla="*/ 127 h 46"/>
                <a:gd name="T16" fmla="*/ 938 w 190"/>
                <a:gd name="T17" fmla="*/ 0 h 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0" h="46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5"/>
                    <a:pt x="9" y="46"/>
                    <a:pt x="20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80" y="46"/>
                    <a:pt x="190" y="35"/>
                    <a:pt x="190" y="24"/>
                  </a:cubicBezTo>
                  <a:cubicBezTo>
                    <a:pt x="190" y="23"/>
                    <a:pt x="190" y="23"/>
                    <a:pt x="190" y="23"/>
                  </a:cubicBezTo>
                  <a:cubicBezTo>
                    <a:pt x="190" y="12"/>
                    <a:pt x="180" y="0"/>
                    <a:pt x="168" y="0"/>
                  </a:cubicBezTo>
                  <a:close/>
                </a:path>
              </a:pathLst>
            </a:custGeom>
            <a:solidFill>
              <a:srgbClr val="352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8" name="Freeform 15"/>
            <p:cNvSpPr/>
            <p:nvPr/>
          </p:nvSpPr>
          <p:spPr bwMode="auto">
            <a:xfrm>
              <a:off x="442" y="1748"/>
              <a:ext cx="449" cy="199"/>
            </a:xfrm>
            <a:custGeom>
              <a:avLst/>
              <a:gdLst>
                <a:gd name="T0" fmla="*/ 938 w 190"/>
                <a:gd name="T1" fmla="*/ 0 h 84"/>
                <a:gd name="T2" fmla="*/ 111 w 190"/>
                <a:gd name="T3" fmla="*/ 0 h 84"/>
                <a:gd name="T4" fmla="*/ 0 w 190"/>
                <a:gd name="T5" fmla="*/ 123 h 84"/>
                <a:gd name="T6" fmla="*/ 0 w 190"/>
                <a:gd name="T7" fmla="*/ 123 h 84"/>
                <a:gd name="T8" fmla="*/ 111 w 190"/>
                <a:gd name="T9" fmla="*/ 230 h 84"/>
                <a:gd name="T10" fmla="*/ 267 w 190"/>
                <a:gd name="T11" fmla="*/ 230 h 84"/>
                <a:gd name="T12" fmla="*/ 267 w 190"/>
                <a:gd name="T13" fmla="*/ 258 h 84"/>
                <a:gd name="T14" fmla="*/ 532 w 190"/>
                <a:gd name="T15" fmla="*/ 471 h 84"/>
                <a:gd name="T16" fmla="*/ 787 w 190"/>
                <a:gd name="T17" fmla="*/ 258 h 84"/>
                <a:gd name="T18" fmla="*/ 787 w 190"/>
                <a:gd name="T19" fmla="*/ 230 h 84"/>
                <a:gd name="T20" fmla="*/ 938 w 190"/>
                <a:gd name="T21" fmla="*/ 230 h 84"/>
                <a:gd name="T22" fmla="*/ 1061 w 190"/>
                <a:gd name="T23" fmla="*/ 123 h 84"/>
                <a:gd name="T24" fmla="*/ 1061 w 190"/>
                <a:gd name="T25" fmla="*/ 123 h 84"/>
                <a:gd name="T26" fmla="*/ 938 w 190"/>
                <a:gd name="T27" fmla="*/ 0 h 8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90" h="84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3"/>
                    <a:pt x="9" y="41"/>
                    <a:pt x="20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3"/>
                    <a:pt x="48" y="44"/>
                    <a:pt x="48" y="46"/>
                  </a:cubicBezTo>
                  <a:cubicBezTo>
                    <a:pt x="48" y="67"/>
                    <a:pt x="69" y="84"/>
                    <a:pt x="95" y="84"/>
                  </a:cubicBezTo>
                  <a:cubicBezTo>
                    <a:pt x="120" y="84"/>
                    <a:pt x="141" y="67"/>
                    <a:pt x="141" y="46"/>
                  </a:cubicBezTo>
                  <a:cubicBezTo>
                    <a:pt x="141" y="44"/>
                    <a:pt x="141" y="43"/>
                    <a:pt x="141" y="41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80" y="41"/>
                    <a:pt x="190" y="33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11"/>
                    <a:pt x="180" y="0"/>
                    <a:pt x="168" y="0"/>
                  </a:cubicBezTo>
                  <a:close/>
                </a:path>
              </a:pathLst>
            </a:custGeom>
            <a:solidFill>
              <a:srgbClr val="352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9" name="Freeform 16"/>
            <p:cNvSpPr>
              <a:spLocks noEditPoints="1"/>
            </p:cNvSpPr>
            <p:nvPr/>
          </p:nvSpPr>
          <p:spPr bwMode="auto">
            <a:xfrm>
              <a:off x="560" y="605"/>
              <a:ext cx="215" cy="276"/>
            </a:xfrm>
            <a:custGeom>
              <a:avLst/>
              <a:gdLst>
                <a:gd name="T0" fmla="*/ 491 w 91"/>
                <a:gd name="T1" fmla="*/ 0 h 117"/>
                <a:gd name="T2" fmla="*/ 17 w 91"/>
                <a:gd name="T3" fmla="*/ 0 h 117"/>
                <a:gd name="T4" fmla="*/ 0 w 91"/>
                <a:gd name="T5" fmla="*/ 17 h 117"/>
                <a:gd name="T6" fmla="*/ 0 w 91"/>
                <a:gd name="T7" fmla="*/ 635 h 117"/>
                <a:gd name="T8" fmla="*/ 17 w 91"/>
                <a:gd name="T9" fmla="*/ 646 h 117"/>
                <a:gd name="T10" fmla="*/ 241 w 91"/>
                <a:gd name="T11" fmla="*/ 512 h 117"/>
                <a:gd name="T12" fmla="*/ 267 w 91"/>
                <a:gd name="T13" fmla="*/ 512 h 117"/>
                <a:gd name="T14" fmla="*/ 491 w 91"/>
                <a:gd name="T15" fmla="*/ 646 h 117"/>
                <a:gd name="T16" fmla="*/ 508 w 91"/>
                <a:gd name="T17" fmla="*/ 635 h 117"/>
                <a:gd name="T18" fmla="*/ 508 w 91"/>
                <a:gd name="T19" fmla="*/ 17 h 117"/>
                <a:gd name="T20" fmla="*/ 491 w 91"/>
                <a:gd name="T21" fmla="*/ 0 h 117"/>
                <a:gd name="T22" fmla="*/ 364 w 91"/>
                <a:gd name="T23" fmla="*/ 274 h 117"/>
                <a:gd name="T24" fmla="*/ 345 w 91"/>
                <a:gd name="T25" fmla="*/ 295 h 117"/>
                <a:gd name="T26" fmla="*/ 279 w 91"/>
                <a:gd name="T27" fmla="*/ 295 h 117"/>
                <a:gd name="T28" fmla="*/ 279 w 91"/>
                <a:gd name="T29" fmla="*/ 356 h 117"/>
                <a:gd name="T30" fmla="*/ 262 w 91"/>
                <a:gd name="T31" fmla="*/ 373 h 117"/>
                <a:gd name="T32" fmla="*/ 246 w 91"/>
                <a:gd name="T33" fmla="*/ 373 h 117"/>
                <a:gd name="T34" fmla="*/ 229 w 91"/>
                <a:gd name="T35" fmla="*/ 356 h 117"/>
                <a:gd name="T36" fmla="*/ 229 w 91"/>
                <a:gd name="T37" fmla="*/ 295 h 117"/>
                <a:gd name="T38" fmla="*/ 163 w 91"/>
                <a:gd name="T39" fmla="*/ 295 h 117"/>
                <a:gd name="T40" fmla="*/ 144 w 91"/>
                <a:gd name="T41" fmla="*/ 274 h 117"/>
                <a:gd name="T42" fmla="*/ 144 w 91"/>
                <a:gd name="T43" fmla="*/ 257 h 117"/>
                <a:gd name="T44" fmla="*/ 163 w 91"/>
                <a:gd name="T45" fmla="*/ 238 h 117"/>
                <a:gd name="T46" fmla="*/ 229 w 91"/>
                <a:gd name="T47" fmla="*/ 238 h 117"/>
                <a:gd name="T48" fmla="*/ 229 w 91"/>
                <a:gd name="T49" fmla="*/ 172 h 117"/>
                <a:gd name="T50" fmla="*/ 246 w 91"/>
                <a:gd name="T51" fmla="*/ 156 h 117"/>
                <a:gd name="T52" fmla="*/ 262 w 91"/>
                <a:gd name="T53" fmla="*/ 156 h 117"/>
                <a:gd name="T54" fmla="*/ 279 w 91"/>
                <a:gd name="T55" fmla="*/ 172 h 117"/>
                <a:gd name="T56" fmla="*/ 279 w 91"/>
                <a:gd name="T57" fmla="*/ 238 h 117"/>
                <a:gd name="T58" fmla="*/ 345 w 91"/>
                <a:gd name="T59" fmla="*/ 238 h 117"/>
                <a:gd name="T60" fmla="*/ 364 w 91"/>
                <a:gd name="T61" fmla="*/ 257 h 117"/>
                <a:gd name="T62" fmla="*/ 364 w 91"/>
                <a:gd name="T63" fmla="*/ 274 h 11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91" h="117">
                  <a:moveTo>
                    <a:pt x="8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6"/>
                    <a:pt x="1" y="117"/>
                    <a:pt x="3" y="116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4" y="91"/>
                    <a:pt x="47" y="91"/>
                    <a:pt x="48" y="92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90" y="117"/>
                    <a:pt x="91" y="116"/>
                    <a:pt x="91" y="114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lose/>
                  <a:moveTo>
                    <a:pt x="65" y="49"/>
                  </a:moveTo>
                  <a:cubicBezTo>
                    <a:pt x="65" y="51"/>
                    <a:pt x="64" y="53"/>
                    <a:pt x="62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0" y="66"/>
                    <a:pt x="49" y="67"/>
                    <a:pt x="47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2" y="67"/>
                    <a:pt x="41" y="66"/>
                    <a:pt x="41" y="64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7" y="53"/>
                    <a:pt x="26" y="51"/>
                    <a:pt x="26" y="49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4"/>
                    <a:pt x="27" y="43"/>
                    <a:pt x="29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29"/>
                    <a:pt x="42" y="28"/>
                    <a:pt x="44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9" y="28"/>
                    <a:pt x="50" y="29"/>
                    <a:pt x="50" y="31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4" y="43"/>
                    <a:pt x="65" y="44"/>
                    <a:pt x="65" y="46"/>
                  </a:cubicBezTo>
                  <a:lnTo>
                    <a:pt x="65" y="49"/>
                  </a:lnTo>
                  <a:close/>
                </a:path>
              </a:pathLst>
            </a:custGeom>
            <a:solidFill>
              <a:srgbClr val="F098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20" name="Freeform 17"/>
            <p:cNvSpPr/>
            <p:nvPr/>
          </p:nvSpPr>
          <p:spPr bwMode="auto">
            <a:xfrm>
              <a:off x="621" y="543"/>
              <a:ext cx="215" cy="279"/>
            </a:xfrm>
            <a:custGeom>
              <a:avLst/>
              <a:gdLst>
                <a:gd name="T0" fmla="*/ 487 w 91"/>
                <a:gd name="T1" fmla="*/ 0 h 118"/>
                <a:gd name="T2" fmla="*/ 508 w 91"/>
                <a:gd name="T3" fmla="*/ 17 h 118"/>
                <a:gd name="T4" fmla="*/ 508 w 91"/>
                <a:gd name="T5" fmla="*/ 643 h 118"/>
                <a:gd name="T6" fmla="*/ 491 w 91"/>
                <a:gd name="T7" fmla="*/ 655 h 118"/>
                <a:gd name="T8" fmla="*/ 430 w 91"/>
                <a:gd name="T9" fmla="*/ 610 h 118"/>
                <a:gd name="T10" fmla="*/ 418 w 91"/>
                <a:gd name="T11" fmla="*/ 582 h 118"/>
                <a:gd name="T12" fmla="*/ 418 w 91"/>
                <a:gd name="T13" fmla="*/ 106 h 118"/>
                <a:gd name="T14" fmla="*/ 397 w 91"/>
                <a:gd name="T15" fmla="*/ 90 h 118"/>
                <a:gd name="T16" fmla="*/ 17 w 91"/>
                <a:gd name="T17" fmla="*/ 90 h 118"/>
                <a:gd name="T18" fmla="*/ 0 w 91"/>
                <a:gd name="T19" fmla="*/ 73 h 118"/>
                <a:gd name="T20" fmla="*/ 0 w 91"/>
                <a:gd name="T21" fmla="*/ 17 h 118"/>
                <a:gd name="T22" fmla="*/ 17 w 91"/>
                <a:gd name="T23" fmla="*/ 0 h 118"/>
                <a:gd name="T24" fmla="*/ 487 w 91"/>
                <a:gd name="T25" fmla="*/ 0 h 1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1" h="118">
                  <a:moveTo>
                    <a:pt x="87" y="0"/>
                  </a:moveTo>
                  <a:cubicBezTo>
                    <a:pt x="89" y="0"/>
                    <a:pt x="91" y="2"/>
                    <a:pt x="91" y="3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7"/>
                    <a:pt x="89" y="118"/>
                    <a:pt x="88" y="117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6" y="108"/>
                    <a:pt x="75" y="106"/>
                    <a:pt x="75" y="104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8"/>
                    <a:pt x="73" y="16"/>
                    <a:pt x="71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6"/>
                    <a:pt x="0" y="15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lnTo>
                    <a:pt x="87" y="0"/>
                  </a:lnTo>
                  <a:close/>
                </a:path>
              </a:pathLst>
            </a:custGeom>
            <a:solidFill>
              <a:srgbClr val="F098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589" name="Group 18"/>
          <p:cNvGrpSpPr/>
          <p:nvPr/>
        </p:nvGrpSpPr>
        <p:grpSpPr bwMode="auto">
          <a:xfrm>
            <a:off x="5689918" y="3880301"/>
            <a:ext cx="98425" cy="146050"/>
            <a:chOff x="0" y="0"/>
            <a:chExt cx="85" cy="127"/>
          </a:xfrm>
        </p:grpSpPr>
        <p:sp>
          <p:nvSpPr>
            <p:cNvPr id="24614" name="Freeform 19"/>
            <p:cNvSpPr>
              <a:spLocks noEditPoints="1"/>
            </p:cNvSpPr>
            <p:nvPr/>
          </p:nvSpPr>
          <p:spPr bwMode="auto">
            <a:xfrm>
              <a:off x="0" y="47"/>
              <a:ext cx="85" cy="80"/>
            </a:xfrm>
            <a:custGeom>
              <a:avLst/>
              <a:gdLst>
                <a:gd name="T0" fmla="*/ 189 w 36"/>
                <a:gd name="T1" fmla="*/ 0 h 34"/>
                <a:gd name="T2" fmla="*/ 12 w 36"/>
                <a:gd name="T3" fmla="*/ 0 h 34"/>
                <a:gd name="T4" fmla="*/ 5 w 36"/>
                <a:gd name="T5" fmla="*/ 0 h 34"/>
                <a:gd name="T6" fmla="*/ 0 w 36"/>
                <a:gd name="T7" fmla="*/ 5 h 34"/>
                <a:gd name="T8" fmla="*/ 0 w 36"/>
                <a:gd name="T9" fmla="*/ 33 h 34"/>
                <a:gd name="T10" fmla="*/ 0 w 36"/>
                <a:gd name="T11" fmla="*/ 176 h 34"/>
                <a:gd name="T12" fmla="*/ 12 w 36"/>
                <a:gd name="T13" fmla="*/ 188 h 34"/>
                <a:gd name="T14" fmla="*/ 189 w 36"/>
                <a:gd name="T15" fmla="*/ 188 h 34"/>
                <a:gd name="T16" fmla="*/ 201 w 36"/>
                <a:gd name="T17" fmla="*/ 176 h 34"/>
                <a:gd name="T18" fmla="*/ 201 w 36"/>
                <a:gd name="T19" fmla="*/ 5 h 34"/>
                <a:gd name="T20" fmla="*/ 189 w 36"/>
                <a:gd name="T21" fmla="*/ 0 h 34"/>
                <a:gd name="T22" fmla="*/ 45 w 36"/>
                <a:gd name="T23" fmla="*/ 38 h 34"/>
                <a:gd name="T24" fmla="*/ 61 w 36"/>
                <a:gd name="T25" fmla="*/ 38 h 34"/>
                <a:gd name="T26" fmla="*/ 61 w 36"/>
                <a:gd name="T27" fmla="*/ 144 h 34"/>
                <a:gd name="T28" fmla="*/ 45 w 36"/>
                <a:gd name="T29" fmla="*/ 144 h 34"/>
                <a:gd name="T30" fmla="*/ 45 w 36"/>
                <a:gd name="T31" fmla="*/ 38 h 34"/>
                <a:gd name="T32" fmla="*/ 90 w 36"/>
                <a:gd name="T33" fmla="*/ 38 h 34"/>
                <a:gd name="T34" fmla="*/ 111 w 36"/>
                <a:gd name="T35" fmla="*/ 38 h 34"/>
                <a:gd name="T36" fmla="*/ 111 w 36"/>
                <a:gd name="T37" fmla="*/ 144 h 34"/>
                <a:gd name="T38" fmla="*/ 90 w 36"/>
                <a:gd name="T39" fmla="*/ 144 h 34"/>
                <a:gd name="T40" fmla="*/ 90 w 36"/>
                <a:gd name="T41" fmla="*/ 38 h 34"/>
                <a:gd name="T42" fmla="*/ 156 w 36"/>
                <a:gd name="T43" fmla="*/ 144 h 34"/>
                <a:gd name="T44" fmla="*/ 139 w 36"/>
                <a:gd name="T45" fmla="*/ 144 h 34"/>
                <a:gd name="T46" fmla="*/ 139 w 36"/>
                <a:gd name="T47" fmla="*/ 38 h 34"/>
                <a:gd name="T48" fmla="*/ 156 w 36"/>
                <a:gd name="T49" fmla="*/ 38 h 34"/>
                <a:gd name="T50" fmla="*/ 156 w 36"/>
                <a:gd name="T51" fmla="*/ 144 h 3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6" h="3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1" y="34"/>
                    <a:pt x="2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4"/>
                    <a:pt x="36" y="33"/>
                    <a:pt x="36" y="3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0"/>
                    <a:pt x="35" y="0"/>
                    <a:pt x="34" y="0"/>
                  </a:cubicBezTo>
                  <a:close/>
                  <a:moveTo>
                    <a:pt x="8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8" y="26"/>
                    <a:pt x="8" y="26"/>
                    <a:pt x="8" y="26"/>
                  </a:cubicBezTo>
                  <a:lnTo>
                    <a:pt x="8" y="7"/>
                  </a:lnTo>
                  <a:close/>
                  <a:moveTo>
                    <a:pt x="16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6" y="26"/>
                    <a:pt x="16" y="26"/>
                    <a:pt x="16" y="26"/>
                  </a:cubicBezTo>
                  <a:lnTo>
                    <a:pt x="16" y="7"/>
                  </a:lnTo>
                  <a:close/>
                  <a:moveTo>
                    <a:pt x="28" y="26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8" y="7"/>
                    <a:pt x="28" y="7"/>
                    <a:pt x="28" y="7"/>
                  </a:cubicBezTo>
                  <a:lnTo>
                    <a:pt x="2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5" name="Freeform 20"/>
            <p:cNvSpPr/>
            <p:nvPr/>
          </p:nvSpPr>
          <p:spPr bwMode="auto">
            <a:xfrm>
              <a:off x="0" y="0"/>
              <a:ext cx="85" cy="33"/>
            </a:xfrm>
            <a:custGeom>
              <a:avLst/>
              <a:gdLst>
                <a:gd name="T0" fmla="*/ 189 w 36"/>
                <a:gd name="T1" fmla="*/ 78 h 14"/>
                <a:gd name="T2" fmla="*/ 201 w 36"/>
                <a:gd name="T3" fmla="*/ 66 h 14"/>
                <a:gd name="T4" fmla="*/ 201 w 36"/>
                <a:gd name="T5" fmla="*/ 40 h 14"/>
                <a:gd name="T6" fmla="*/ 189 w 36"/>
                <a:gd name="T7" fmla="*/ 28 h 14"/>
                <a:gd name="T8" fmla="*/ 144 w 36"/>
                <a:gd name="T9" fmla="*/ 28 h 14"/>
                <a:gd name="T10" fmla="*/ 139 w 36"/>
                <a:gd name="T11" fmla="*/ 21 h 14"/>
                <a:gd name="T12" fmla="*/ 139 w 36"/>
                <a:gd name="T13" fmla="*/ 5 h 14"/>
                <a:gd name="T14" fmla="*/ 128 w 36"/>
                <a:gd name="T15" fmla="*/ 0 h 14"/>
                <a:gd name="T16" fmla="*/ 73 w 36"/>
                <a:gd name="T17" fmla="*/ 0 h 14"/>
                <a:gd name="T18" fmla="*/ 66 w 36"/>
                <a:gd name="T19" fmla="*/ 5 h 14"/>
                <a:gd name="T20" fmla="*/ 66 w 36"/>
                <a:gd name="T21" fmla="*/ 21 h 14"/>
                <a:gd name="T22" fmla="*/ 57 w 36"/>
                <a:gd name="T23" fmla="*/ 28 h 14"/>
                <a:gd name="T24" fmla="*/ 12 w 36"/>
                <a:gd name="T25" fmla="*/ 28 h 14"/>
                <a:gd name="T26" fmla="*/ 0 w 36"/>
                <a:gd name="T27" fmla="*/ 40 h 14"/>
                <a:gd name="T28" fmla="*/ 0 w 36"/>
                <a:gd name="T29" fmla="*/ 66 h 14"/>
                <a:gd name="T30" fmla="*/ 12 w 36"/>
                <a:gd name="T31" fmla="*/ 78 h 14"/>
                <a:gd name="T32" fmla="*/ 189 w 36"/>
                <a:gd name="T33" fmla="*/ 78 h 1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6" h="14">
                  <a:moveTo>
                    <a:pt x="34" y="14"/>
                  </a:moveTo>
                  <a:cubicBezTo>
                    <a:pt x="35" y="14"/>
                    <a:pt x="36" y="13"/>
                    <a:pt x="36" y="12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6"/>
                    <a:pt x="35" y="5"/>
                    <a:pt x="34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5" y="5"/>
                    <a:pt x="25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0"/>
                    <a:pt x="24" y="0"/>
                    <a:pt x="2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1" y="5"/>
                    <a:pt x="10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lnTo>
                    <a:pt x="3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590" name="Group 21"/>
          <p:cNvGrpSpPr/>
          <p:nvPr/>
        </p:nvGrpSpPr>
        <p:grpSpPr bwMode="auto">
          <a:xfrm>
            <a:off x="5662930" y="3167513"/>
            <a:ext cx="152400" cy="123825"/>
            <a:chOff x="0" y="0"/>
            <a:chExt cx="132" cy="109"/>
          </a:xfrm>
        </p:grpSpPr>
        <p:sp>
          <p:nvSpPr>
            <p:cNvPr id="24612" name="Freeform 22"/>
            <p:cNvSpPr/>
            <p:nvPr/>
          </p:nvSpPr>
          <p:spPr bwMode="auto">
            <a:xfrm>
              <a:off x="83" y="38"/>
              <a:ext cx="49" cy="71"/>
            </a:xfrm>
            <a:custGeom>
              <a:avLst/>
              <a:gdLst>
                <a:gd name="T0" fmla="*/ 114 w 21"/>
                <a:gd name="T1" fmla="*/ 85 h 30"/>
                <a:gd name="T2" fmla="*/ 28 w 21"/>
                <a:gd name="T3" fmla="*/ 168 h 30"/>
                <a:gd name="T4" fmla="*/ 0 w 21"/>
                <a:gd name="T5" fmla="*/ 163 h 30"/>
                <a:gd name="T6" fmla="*/ 77 w 21"/>
                <a:gd name="T7" fmla="*/ 50 h 30"/>
                <a:gd name="T8" fmla="*/ 65 w 21"/>
                <a:gd name="T9" fmla="*/ 0 h 30"/>
                <a:gd name="T10" fmla="*/ 114 w 21"/>
                <a:gd name="T11" fmla="*/ 85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30">
                  <a:moveTo>
                    <a:pt x="21" y="15"/>
                  </a:moveTo>
                  <a:cubicBezTo>
                    <a:pt x="21" y="23"/>
                    <a:pt x="14" y="30"/>
                    <a:pt x="5" y="30"/>
                  </a:cubicBezTo>
                  <a:cubicBezTo>
                    <a:pt x="4" y="30"/>
                    <a:pt x="2" y="30"/>
                    <a:pt x="0" y="29"/>
                  </a:cubicBezTo>
                  <a:cubicBezTo>
                    <a:pt x="8" y="26"/>
                    <a:pt x="14" y="18"/>
                    <a:pt x="14" y="9"/>
                  </a:cubicBezTo>
                  <a:cubicBezTo>
                    <a:pt x="14" y="6"/>
                    <a:pt x="13" y="3"/>
                    <a:pt x="12" y="0"/>
                  </a:cubicBezTo>
                  <a:cubicBezTo>
                    <a:pt x="17" y="3"/>
                    <a:pt x="21" y="8"/>
                    <a:pt x="21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3" name="Freeform 23"/>
            <p:cNvSpPr>
              <a:spLocks noEditPoints="1"/>
            </p:cNvSpPr>
            <p:nvPr/>
          </p:nvSpPr>
          <p:spPr bwMode="auto">
            <a:xfrm>
              <a:off x="0" y="0"/>
              <a:ext cx="109" cy="109"/>
            </a:xfrm>
            <a:custGeom>
              <a:avLst/>
              <a:gdLst>
                <a:gd name="T0" fmla="*/ 254 w 46"/>
                <a:gd name="T1" fmla="*/ 85 h 46"/>
                <a:gd name="T2" fmla="*/ 197 w 46"/>
                <a:gd name="T3" fmla="*/ 21 h 46"/>
                <a:gd name="T4" fmla="*/ 197 w 46"/>
                <a:gd name="T5" fmla="*/ 21 h 46"/>
                <a:gd name="T6" fmla="*/ 130 w 46"/>
                <a:gd name="T7" fmla="*/ 0 h 46"/>
                <a:gd name="T8" fmla="*/ 21 w 46"/>
                <a:gd name="T9" fmla="*/ 57 h 46"/>
                <a:gd name="T10" fmla="*/ 0 w 46"/>
                <a:gd name="T11" fmla="*/ 130 h 46"/>
                <a:gd name="T12" fmla="*/ 28 w 46"/>
                <a:gd name="T13" fmla="*/ 209 h 46"/>
                <a:gd name="T14" fmla="*/ 50 w 46"/>
                <a:gd name="T15" fmla="*/ 237 h 46"/>
                <a:gd name="T16" fmla="*/ 78 w 46"/>
                <a:gd name="T17" fmla="*/ 246 h 46"/>
                <a:gd name="T18" fmla="*/ 78 w 46"/>
                <a:gd name="T19" fmla="*/ 246 h 46"/>
                <a:gd name="T20" fmla="*/ 130 w 46"/>
                <a:gd name="T21" fmla="*/ 258 h 46"/>
                <a:gd name="T22" fmla="*/ 180 w 46"/>
                <a:gd name="T23" fmla="*/ 246 h 46"/>
                <a:gd name="T24" fmla="*/ 201 w 46"/>
                <a:gd name="T25" fmla="*/ 237 h 46"/>
                <a:gd name="T26" fmla="*/ 237 w 46"/>
                <a:gd name="T27" fmla="*/ 201 h 46"/>
                <a:gd name="T28" fmla="*/ 258 w 46"/>
                <a:gd name="T29" fmla="*/ 147 h 46"/>
                <a:gd name="T30" fmla="*/ 258 w 46"/>
                <a:gd name="T31" fmla="*/ 147 h 46"/>
                <a:gd name="T32" fmla="*/ 258 w 46"/>
                <a:gd name="T33" fmla="*/ 130 h 46"/>
                <a:gd name="T34" fmla="*/ 254 w 46"/>
                <a:gd name="T35" fmla="*/ 85 h 46"/>
                <a:gd name="T36" fmla="*/ 173 w 46"/>
                <a:gd name="T37" fmla="*/ 62 h 46"/>
                <a:gd name="T38" fmla="*/ 197 w 46"/>
                <a:gd name="T39" fmla="*/ 85 h 46"/>
                <a:gd name="T40" fmla="*/ 197 w 46"/>
                <a:gd name="T41" fmla="*/ 85 h 46"/>
                <a:gd name="T42" fmla="*/ 173 w 46"/>
                <a:gd name="T43" fmla="*/ 107 h 46"/>
                <a:gd name="T44" fmla="*/ 152 w 46"/>
                <a:gd name="T45" fmla="*/ 85 h 46"/>
                <a:gd name="T46" fmla="*/ 173 w 46"/>
                <a:gd name="T47" fmla="*/ 62 h 46"/>
                <a:gd name="T48" fmla="*/ 173 w 46"/>
                <a:gd name="T49" fmla="*/ 62 h 46"/>
                <a:gd name="T50" fmla="*/ 85 w 46"/>
                <a:gd name="T51" fmla="*/ 201 h 46"/>
                <a:gd name="T52" fmla="*/ 62 w 46"/>
                <a:gd name="T53" fmla="*/ 180 h 46"/>
                <a:gd name="T54" fmla="*/ 85 w 46"/>
                <a:gd name="T55" fmla="*/ 156 h 46"/>
                <a:gd name="T56" fmla="*/ 107 w 46"/>
                <a:gd name="T57" fmla="*/ 180 h 46"/>
                <a:gd name="T58" fmla="*/ 85 w 46"/>
                <a:gd name="T59" fmla="*/ 201 h 46"/>
                <a:gd name="T60" fmla="*/ 85 w 46"/>
                <a:gd name="T61" fmla="*/ 107 h 46"/>
                <a:gd name="T62" fmla="*/ 62 w 46"/>
                <a:gd name="T63" fmla="*/ 85 h 46"/>
                <a:gd name="T64" fmla="*/ 85 w 46"/>
                <a:gd name="T65" fmla="*/ 62 h 46"/>
                <a:gd name="T66" fmla="*/ 107 w 46"/>
                <a:gd name="T67" fmla="*/ 85 h 46"/>
                <a:gd name="T68" fmla="*/ 85 w 46"/>
                <a:gd name="T69" fmla="*/ 107 h 46"/>
                <a:gd name="T70" fmla="*/ 111 w 46"/>
                <a:gd name="T71" fmla="*/ 130 h 46"/>
                <a:gd name="T72" fmla="*/ 123 w 46"/>
                <a:gd name="T73" fmla="*/ 118 h 46"/>
                <a:gd name="T74" fmla="*/ 130 w 46"/>
                <a:gd name="T75" fmla="*/ 118 h 46"/>
                <a:gd name="T76" fmla="*/ 147 w 46"/>
                <a:gd name="T77" fmla="*/ 130 h 46"/>
                <a:gd name="T78" fmla="*/ 140 w 46"/>
                <a:gd name="T79" fmla="*/ 140 h 46"/>
                <a:gd name="T80" fmla="*/ 130 w 46"/>
                <a:gd name="T81" fmla="*/ 147 h 46"/>
                <a:gd name="T82" fmla="*/ 111 w 46"/>
                <a:gd name="T83" fmla="*/ 130 h 46"/>
                <a:gd name="T84" fmla="*/ 173 w 46"/>
                <a:gd name="T85" fmla="*/ 201 h 46"/>
                <a:gd name="T86" fmla="*/ 152 w 46"/>
                <a:gd name="T87" fmla="*/ 180 h 46"/>
                <a:gd name="T88" fmla="*/ 173 w 46"/>
                <a:gd name="T89" fmla="*/ 156 h 46"/>
                <a:gd name="T90" fmla="*/ 197 w 46"/>
                <a:gd name="T91" fmla="*/ 180 h 46"/>
                <a:gd name="T92" fmla="*/ 173 w 46"/>
                <a:gd name="T93" fmla="*/ 201 h 4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6" h="46">
                  <a:moveTo>
                    <a:pt x="45" y="15"/>
                  </a:moveTo>
                  <a:cubicBezTo>
                    <a:pt x="43" y="10"/>
                    <a:pt x="39" y="6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1" y="2"/>
                    <a:pt x="27" y="0"/>
                    <a:pt x="23" y="0"/>
                  </a:cubicBezTo>
                  <a:cubicBezTo>
                    <a:pt x="15" y="0"/>
                    <a:pt x="8" y="4"/>
                    <a:pt x="4" y="10"/>
                  </a:cubicBezTo>
                  <a:cubicBezTo>
                    <a:pt x="2" y="14"/>
                    <a:pt x="0" y="19"/>
                    <a:pt x="0" y="23"/>
                  </a:cubicBezTo>
                  <a:cubicBezTo>
                    <a:pt x="0" y="29"/>
                    <a:pt x="2" y="33"/>
                    <a:pt x="5" y="37"/>
                  </a:cubicBezTo>
                  <a:cubicBezTo>
                    <a:pt x="6" y="39"/>
                    <a:pt x="8" y="40"/>
                    <a:pt x="9" y="42"/>
                  </a:cubicBezTo>
                  <a:cubicBezTo>
                    <a:pt x="11" y="43"/>
                    <a:pt x="12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7" y="46"/>
                    <a:pt x="20" y="46"/>
                    <a:pt x="23" y="46"/>
                  </a:cubicBezTo>
                  <a:cubicBezTo>
                    <a:pt x="26" y="46"/>
                    <a:pt x="30" y="46"/>
                    <a:pt x="32" y="44"/>
                  </a:cubicBezTo>
                  <a:cubicBezTo>
                    <a:pt x="34" y="44"/>
                    <a:pt x="35" y="43"/>
                    <a:pt x="36" y="42"/>
                  </a:cubicBezTo>
                  <a:cubicBezTo>
                    <a:pt x="38" y="41"/>
                    <a:pt x="40" y="39"/>
                    <a:pt x="42" y="36"/>
                  </a:cubicBezTo>
                  <a:cubicBezTo>
                    <a:pt x="44" y="33"/>
                    <a:pt x="45" y="30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5"/>
                    <a:pt x="46" y="24"/>
                    <a:pt x="46" y="23"/>
                  </a:cubicBezTo>
                  <a:cubicBezTo>
                    <a:pt x="46" y="21"/>
                    <a:pt x="45" y="18"/>
                    <a:pt x="45" y="15"/>
                  </a:cubicBezTo>
                  <a:close/>
                  <a:moveTo>
                    <a:pt x="31" y="11"/>
                  </a:moveTo>
                  <a:cubicBezTo>
                    <a:pt x="34" y="11"/>
                    <a:pt x="35" y="13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7"/>
                    <a:pt x="33" y="19"/>
                    <a:pt x="31" y="19"/>
                  </a:cubicBezTo>
                  <a:cubicBezTo>
                    <a:pt x="29" y="19"/>
                    <a:pt x="27" y="17"/>
                    <a:pt x="27" y="15"/>
                  </a:cubicBezTo>
                  <a:cubicBezTo>
                    <a:pt x="27" y="13"/>
                    <a:pt x="29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lose/>
                  <a:moveTo>
                    <a:pt x="15" y="36"/>
                  </a:moveTo>
                  <a:cubicBezTo>
                    <a:pt x="12" y="36"/>
                    <a:pt x="11" y="34"/>
                    <a:pt x="11" y="32"/>
                  </a:cubicBezTo>
                  <a:cubicBezTo>
                    <a:pt x="11" y="30"/>
                    <a:pt x="12" y="28"/>
                    <a:pt x="15" y="28"/>
                  </a:cubicBezTo>
                  <a:cubicBezTo>
                    <a:pt x="17" y="28"/>
                    <a:pt x="19" y="30"/>
                    <a:pt x="19" y="32"/>
                  </a:cubicBezTo>
                  <a:cubicBezTo>
                    <a:pt x="19" y="34"/>
                    <a:pt x="17" y="36"/>
                    <a:pt x="15" y="36"/>
                  </a:cubicBezTo>
                  <a:close/>
                  <a:moveTo>
                    <a:pt x="15" y="19"/>
                  </a:moveTo>
                  <a:cubicBezTo>
                    <a:pt x="12" y="19"/>
                    <a:pt x="11" y="17"/>
                    <a:pt x="11" y="15"/>
                  </a:cubicBezTo>
                  <a:cubicBezTo>
                    <a:pt x="11" y="13"/>
                    <a:pt x="12" y="11"/>
                    <a:pt x="15" y="11"/>
                  </a:cubicBezTo>
                  <a:cubicBezTo>
                    <a:pt x="17" y="11"/>
                    <a:pt x="19" y="13"/>
                    <a:pt x="19" y="15"/>
                  </a:cubicBezTo>
                  <a:cubicBezTo>
                    <a:pt x="19" y="17"/>
                    <a:pt x="17" y="19"/>
                    <a:pt x="15" y="19"/>
                  </a:cubicBezTo>
                  <a:close/>
                  <a:moveTo>
                    <a:pt x="20" y="23"/>
                  </a:moveTo>
                  <a:cubicBezTo>
                    <a:pt x="20" y="22"/>
                    <a:pt x="21" y="21"/>
                    <a:pt x="22" y="21"/>
                  </a:cubicBezTo>
                  <a:cubicBezTo>
                    <a:pt x="22" y="21"/>
                    <a:pt x="23" y="21"/>
                    <a:pt x="23" y="21"/>
                  </a:cubicBezTo>
                  <a:cubicBezTo>
                    <a:pt x="25" y="21"/>
                    <a:pt x="26" y="22"/>
                    <a:pt x="26" y="23"/>
                  </a:cubicBezTo>
                  <a:cubicBezTo>
                    <a:pt x="26" y="24"/>
                    <a:pt x="26" y="24"/>
                    <a:pt x="25" y="25"/>
                  </a:cubicBezTo>
                  <a:cubicBezTo>
                    <a:pt x="25" y="26"/>
                    <a:pt x="24" y="26"/>
                    <a:pt x="23" y="26"/>
                  </a:cubicBezTo>
                  <a:cubicBezTo>
                    <a:pt x="22" y="26"/>
                    <a:pt x="20" y="25"/>
                    <a:pt x="20" y="23"/>
                  </a:cubicBezTo>
                  <a:close/>
                  <a:moveTo>
                    <a:pt x="31" y="36"/>
                  </a:moveTo>
                  <a:cubicBezTo>
                    <a:pt x="29" y="36"/>
                    <a:pt x="27" y="34"/>
                    <a:pt x="27" y="32"/>
                  </a:cubicBezTo>
                  <a:cubicBezTo>
                    <a:pt x="27" y="30"/>
                    <a:pt x="29" y="28"/>
                    <a:pt x="31" y="28"/>
                  </a:cubicBezTo>
                  <a:cubicBezTo>
                    <a:pt x="34" y="28"/>
                    <a:pt x="35" y="30"/>
                    <a:pt x="35" y="32"/>
                  </a:cubicBezTo>
                  <a:cubicBezTo>
                    <a:pt x="35" y="34"/>
                    <a:pt x="34" y="36"/>
                    <a:pt x="31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591" name="Freeform 24"/>
          <p:cNvSpPr>
            <a:spLocks noEditPoints="1"/>
          </p:cNvSpPr>
          <p:nvPr/>
        </p:nvSpPr>
        <p:spPr bwMode="auto">
          <a:xfrm>
            <a:off x="5664518" y="2462663"/>
            <a:ext cx="149225" cy="127000"/>
          </a:xfrm>
          <a:custGeom>
            <a:avLst/>
            <a:gdLst>
              <a:gd name="T0" fmla="*/ 397098779 w 54"/>
              <a:gd name="T1" fmla="*/ 0 h 47"/>
              <a:gd name="T2" fmla="*/ 84002621 w 54"/>
              <a:gd name="T3" fmla="*/ 0 h 47"/>
              <a:gd name="T4" fmla="*/ 68729166 w 54"/>
              <a:gd name="T5" fmla="*/ 14602298 h 47"/>
              <a:gd name="T6" fmla="*/ 68729166 w 54"/>
              <a:gd name="T7" fmla="*/ 29207298 h 47"/>
              <a:gd name="T8" fmla="*/ 68729166 w 54"/>
              <a:gd name="T9" fmla="*/ 36508447 h 47"/>
              <a:gd name="T10" fmla="*/ 68729166 w 54"/>
              <a:gd name="T11" fmla="*/ 43809596 h 47"/>
              <a:gd name="T12" fmla="*/ 68729166 w 54"/>
              <a:gd name="T13" fmla="*/ 65713043 h 47"/>
              <a:gd name="T14" fmla="*/ 76364512 w 54"/>
              <a:gd name="T15" fmla="*/ 65713043 h 47"/>
              <a:gd name="T16" fmla="*/ 15273455 w 54"/>
              <a:gd name="T17" fmla="*/ 65713043 h 47"/>
              <a:gd name="T18" fmla="*/ 0 w 54"/>
              <a:gd name="T19" fmla="*/ 80315340 h 47"/>
              <a:gd name="T20" fmla="*/ 0 w 54"/>
              <a:gd name="T21" fmla="*/ 328567915 h 47"/>
              <a:gd name="T22" fmla="*/ 15273455 w 54"/>
              <a:gd name="T23" fmla="*/ 343170213 h 47"/>
              <a:gd name="T24" fmla="*/ 328369613 w 54"/>
              <a:gd name="T25" fmla="*/ 343170213 h 47"/>
              <a:gd name="T26" fmla="*/ 343643068 w 54"/>
              <a:gd name="T27" fmla="*/ 328567915 h 47"/>
              <a:gd name="T28" fmla="*/ 343643068 w 54"/>
              <a:gd name="T29" fmla="*/ 277457170 h 47"/>
              <a:gd name="T30" fmla="*/ 397098779 w 54"/>
              <a:gd name="T31" fmla="*/ 277457170 h 47"/>
              <a:gd name="T32" fmla="*/ 412372234 w 54"/>
              <a:gd name="T33" fmla="*/ 262854872 h 47"/>
              <a:gd name="T34" fmla="*/ 412372234 w 54"/>
              <a:gd name="T35" fmla="*/ 248249872 h 47"/>
              <a:gd name="T36" fmla="*/ 412372234 w 54"/>
              <a:gd name="T37" fmla="*/ 240948723 h 47"/>
              <a:gd name="T38" fmla="*/ 412372234 w 54"/>
              <a:gd name="T39" fmla="*/ 226346426 h 47"/>
              <a:gd name="T40" fmla="*/ 412372234 w 54"/>
              <a:gd name="T41" fmla="*/ 51110745 h 47"/>
              <a:gd name="T42" fmla="*/ 412372234 w 54"/>
              <a:gd name="T43" fmla="*/ 36508447 h 47"/>
              <a:gd name="T44" fmla="*/ 412372234 w 54"/>
              <a:gd name="T45" fmla="*/ 29207298 h 47"/>
              <a:gd name="T46" fmla="*/ 412372234 w 54"/>
              <a:gd name="T47" fmla="*/ 14602298 h 47"/>
              <a:gd name="T48" fmla="*/ 397098779 w 54"/>
              <a:gd name="T49" fmla="*/ 0 h 47"/>
              <a:gd name="T50" fmla="*/ 198549389 w 54"/>
              <a:gd name="T51" fmla="*/ 160633383 h 47"/>
              <a:gd name="T52" fmla="*/ 229096300 w 54"/>
              <a:gd name="T53" fmla="*/ 131426085 h 47"/>
              <a:gd name="T54" fmla="*/ 259640446 w 54"/>
              <a:gd name="T55" fmla="*/ 160633383 h 47"/>
              <a:gd name="T56" fmla="*/ 229096300 w 54"/>
              <a:gd name="T57" fmla="*/ 189837979 h 47"/>
              <a:gd name="T58" fmla="*/ 198549389 w 54"/>
              <a:gd name="T59" fmla="*/ 160633383 h 47"/>
              <a:gd name="T60" fmla="*/ 290187356 w 54"/>
              <a:gd name="T61" fmla="*/ 306661766 h 47"/>
              <a:gd name="T62" fmla="*/ 53455711 w 54"/>
              <a:gd name="T63" fmla="*/ 306661766 h 47"/>
              <a:gd name="T64" fmla="*/ 38182256 w 54"/>
              <a:gd name="T65" fmla="*/ 292059468 h 47"/>
              <a:gd name="T66" fmla="*/ 38182256 w 54"/>
              <a:gd name="T67" fmla="*/ 270156021 h 47"/>
              <a:gd name="T68" fmla="*/ 38182256 w 54"/>
              <a:gd name="T69" fmla="*/ 262854872 h 47"/>
              <a:gd name="T70" fmla="*/ 45820365 w 54"/>
              <a:gd name="T71" fmla="*/ 248249872 h 47"/>
              <a:gd name="T72" fmla="*/ 152731788 w 54"/>
              <a:gd name="T73" fmla="*/ 211744128 h 47"/>
              <a:gd name="T74" fmla="*/ 175640588 w 54"/>
              <a:gd name="T75" fmla="*/ 219045277 h 47"/>
              <a:gd name="T76" fmla="*/ 198549389 w 54"/>
              <a:gd name="T77" fmla="*/ 233647574 h 47"/>
              <a:gd name="T78" fmla="*/ 290187356 w 54"/>
              <a:gd name="T79" fmla="*/ 233647574 h 47"/>
              <a:gd name="T80" fmla="*/ 297825466 w 54"/>
              <a:gd name="T81" fmla="*/ 233647574 h 47"/>
              <a:gd name="T82" fmla="*/ 305460812 w 54"/>
              <a:gd name="T83" fmla="*/ 240948723 h 47"/>
              <a:gd name="T84" fmla="*/ 305460812 w 54"/>
              <a:gd name="T85" fmla="*/ 292059468 h 47"/>
              <a:gd name="T86" fmla="*/ 290187356 w 54"/>
              <a:gd name="T87" fmla="*/ 306661766 h 47"/>
              <a:gd name="T88" fmla="*/ 374189978 w 54"/>
              <a:gd name="T89" fmla="*/ 226346426 h 47"/>
              <a:gd name="T90" fmla="*/ 366551869 w 54"/>
              <a:gd name="T91" fmla="*/ 240948723 h 47"/>
              <a:gd name="T92" fmla="*/ 358916523 w 54"/>
              <a:gd name="T93" fmla="*/ 240948723 h 47"/>
              <a:gd name="T94" fmla="*/ 343643068 w 54"/>
              <a:gd name="T95" fmla="*/ 240948723 h 47"/>
              <a:gd name="T96" fmla="*/ 343643068 w 54"/>
              <a:gd name="T97" fmla="*/ 80315340 h 47"/>
              <a:gd name="T98" fmla="*/ 328369613 w 54"/>
              <a:gd name="T99" fmla="*/ 65713043 h 47"/>
              <a:gd name="T100" fmla="*/ 106911422 w 54"/>
              <a:gd name="T101" fmla="*/ 65713043 h 47"/>
              <a:gd name="T102" fmla="*/ 106911422 w 54"/>
              <a:gd name="T103" fmla="*/ 65713043 h 47"/>
              <a:gd name="T104" fmla="*/ 106911422 w 54"/>
              <a:gd name="T105" fmla="*/ 51110745 h 47"/>
              <a:gd name="T106" fmla="*/ 114546768 w 54"/>
              <a:gd name="T107" fmla="*/ 43809596 h 47"/>
              <a:gd name="T108" fmla="*/ 122184877 w 54"/>
              <a:gd name="T109" fmla="*/ 36508447 h 47"/>
              <a:gd name="T110" fmla="*/ 358916523 w 54"/>
              <a:gd name="T111" fmla="*/ 36508447 h 47"/>
              <a:gd name="T112" fmla="*/ 374189978 w 54"/>
              <a:gd name="T113" fmla="*/ 51110745 h 47"/>
              <a:gd name="T114" fmla="*/ 374189978 w 54"/>
              <a:gd name="T115" fmla="*/ 226346426 h 4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4" h="47">
                <a:moveTo>
                  <a:pt x="52" y="0"/>
                </a:moveTo>
                <a:cubicBezTo>
                  <a:pt x="11" y="0"/>
                  <a:pt x="11" y="0"/>
                  <a:pt x="11" y="0"/>
                </a:cubicBezTo>
                <a:cubicBezTo>
                  <a:pt x="10" y="0"/>
                  <a:pt x="9" y="1"/>
                  <a:pt x="9" y="2"/>
                </a:cubicBezTo>
                <a:cubicBezTo>
                  <a:pt x="9" y="4"/>
                  <a:pt x="9" y="4"/>
                  <a:pt x="9" y="4"/>
                </a:cubicBezTo>
                <a:cubicBezTo>
                  <a:pt x="9" y="4"/>
                  <a:pt x="9" y="5"/>
                  <a:pt x="9" y="5"/>
                </a:cubicBezTo>
                <a:cubicBezTo>
                  <a:pt x="9" y="5"/>
                  <a:pt x="9" y="6"/>
                  <a:pt x="9" y="6"/>
                </a:cubicBezTo>
                <a:cubicBezTo>
                  <a:pt x="9" y="9"/>
                  <a:pt x="9" y="9"/>
                  <a:pt x="9" y="9"/>
                </a:cubicBezTo>
                <a:cubicBezTo>
                  <a:pt x="9" y="9"/>
                  <a:pt x="9" y="9"/>
                  <a:pt x="10" y="9"/>
                </a:cubicBezTo>
                <a:cubicBezTo>
                  <a:pt x="2" y="9"/>
                  <a:pt x="2" y="9"/>
                  <a:pt x="2" y="9"/>
                </a:cubicBezTo>
                <a:cubicBezTo>
                  <a:pt x="1" y="9"/>
                  <a:pt x="0" y="10"/>
                  <a:pt x="0" y="11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6"/>
                  <a:pt x="1" y="47"/>
                  <a:pt x="2" y="47"/>
                </a:cubicBezTo>
                <a:cubicBezTo>
                  <a:pt x="43" y="47"/>
                  <a:pt x="43" y="47"/>
                  <a:pt x="43" y="47"/>
                </a:cubicBezTo>
                <a:cubicBezTo>
                  <a:pt x="44" y="47"/>
                  <a:pt x="45" y="46"/>
                  <a:pt x="45" y="45"/>
                </a:cubicBezTo>
                <a:cubicBezTo>
                  <a:pt x="45" y="38"/>
                  <a:pt x="45" y="38"/>
                  <a:pt x="45" y="38"/>
                </a:cubicBezTo>
                <a:cubicBezTo>
                  <a:pt x="52" y="38"/>
                  <a:pt x="52" y="38"/>
                  <a:pt x="52" y="38"/>
                </a:cubicBezTo>
                <a:cubicBezTo>
                  <a:pt x="53" y="38"/>
                  <a:pt x="54" y="37"/>
                  <a:pt x="54" y="36"/>
                </a:cubicBezTo>
                <a:cubicBezTo>
                  <a:pt x="54" y="34"/>
                  <a:pt x="54" y="34"/>
                  <a:pt x="54" y="34"/>
                </a:cubicBezTo>
                <a:cubicBezTo>
                  <a:pt x="54" y="33"/>
                  <a:pt x="54" y="33"/>
                  <a:pt x="54" y="33"/>
                </a:cubicBezTo>
                <a:cubicBezTo>
                  <a:pt x="54" y="33"/>
                  <a:pt x="54" y="32"/>
                  <a:pt x="54" y="31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6"/>
                  <a:pt x="54" y="5"/>
                  <a:pt x="54" y="5"/>
                </a:cubicBezTo>
                <a:cubicBezTo>
                  <a:pt x="54" y="5"/>
                  <a:pt x="54" y="4"/>
                  <a:pt x="54" y="4"/>
                </a:cubicBezTo>
                <a:cubicBezTo>
                  <a:pt x="54" y="2"/>
                  <a:pt x="54" y="2"/>
                  <a:pt x="54" y="2"/>
                </a:cubicBezTo>
                <a:cubicBezTo>
                  <a:pt x="54" y="1"/>
                  <a:pt x="53" y="0"/>
                  <a:pt x="52" y="0"/>
                </a:cubicBezTo>
                <a:close/>
                <a:moveTo>
                  <a:pt x="26" y="22"/>
                </a:moveTo>
                <a:cubicBezTo>
                  <a:pt x="26" y="20"/>
                  <a:pt x="28" y="18"/>
                  <a:pt x="30" y="18"/>
                </a:cubicBezTo>
                <a:cubicBezTo>
                  <a:pt x="33" y="18"/>
                  <a:pt x="34" y="20"/>
                  <a:pt x="34" y="22"/>
                </a:cubicBezTo>
                <a:cubicBezTo>
                  <a:pt x="34" y="24"/>
                  <a:pt x="33" y="26"/>
                  <a:pt x="30" y="26"/>
                </a:cubicBezTo>
                <a:cubicBezTo>
                  <a:pt x="28" y="26"/>
                  <a:pt x="26" y="24"/>
                  <a:pt x="26" y="22"/>
                </a:cubicBezTo>
                <a:close/>
                <a:moveTo>
                  <a:pt x="38" y="42"/>
                </a:moveTo>
                <a:cubicBezTo>
                  <a:pt x="7" y="42"/>
                  <a:pt x="7" y="42"/>
                  <a:pt x="7" y="42"/>
                </a:cubicBezTo>
                <a:cubicBezTo>
                  <a:pt x="6" y="42"/>
                  <a:pt x="5" y="41"/>
                  <a:pt x="5" y="40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7"/>
                  <a:pt x="5" y="36"/>
                  <a:pt x="5" y="36"/>
                </a:cubicBezTo>
                <a:cubicBezTo>
                  <a:pt x="6" y="35"/>
                  <a:pt x="6" y="35"/>
                  <a:pt x="6" y="34"/>
                </a:cubicBezTo>
                <a:cubicBezTo>
                  <a:pt x="6" y="34"/>
                  <a:pt x="11" y="26"/>
                  <a:pt x="20" y="29"/>
                </a:cubicBezTo>
                <a:cubicBezTo>
                  <a:pt x="21" y="29"/>
                  <a:pt x="22" y="30"/>
                  <a:pt x="23" y="30"/>
                </a:cubicBezTo>
                <a:cubicBezTo>
                  <a:pt x="24" y="31"/>
                  <a:pt x="25" y="31"/>
                  <a:pt x="26" y="32"/>
                </a:cubicBezTo>
                <a:cubicBezTo>
                  <a:pt x="34" y="35"/>
                  <a:pt x="38" y="32"/>
                  <a:pt x="38" y="32"/>
                </a:cubicBezTo>
                <a:cubicBezTo>
                  <a:pt x="38" y="32"/>
                  <a:pt x="38" y="32"/>
                  <a:pt x="39" y="32"/>
                </a:cubicBezTo>
                <a:cubicBezTo>
                  <a:pt x="39" y="32"/>
                  <a:pt x="40" y="32"/>
                  <a:pt x="40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41"/>
                  <a:pt x="39" y="42"/>
                  <a:pt x="38" y="42"/>
                </a:cubicBezTo>
                <a:close/>
                <a:moveTo>
                  <a:pt x="49" y="31"/>
                </a:moveTo>
                <a:cubicBezTo>
                  <a:pt x="49" y="32"/>
                  <a:pt x="48" y="32"/>
                  <a:pt x="48" y="33"/>
                </a:cubicBezTo>
                <a:cubicBezTo>
                  <a:pt x="48" y="33"/>
                  <a:pt x="47" y="33"/>
                  <a:pt x="47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4" y="9"/>
                  <a:pt x="43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7"/>
                  <a:pt x="14" y="6"/>
                  <a:pt x="15" y="6"/>
                </a:cubicBezTo>
                <a:cubicBezTo>
                  <a:pt x="15" y="6"/>
                  <a:pt x="15" y="5"/>
                  <a:pt x="16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8" y="5"/>
                  <a:pt x="49" y="6"/>
                  <a:pt x="49" y="7"/>
                </a:cubicBezTo>
                <a:lnTo>
                  <a:pt x="49" y="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4592" name="Group 25"/>
          <p:cNvGrpSpPr/>
          <p:nvPr/>
        </p:nvGrpSpPr>
        <p:grpSpPr bwMode="auto">
          <a:xfrm>
            <a:off x="5674043" y="1743526"/>
            <a:ext cx="133350" cy="107950"/>
            <a:chOff x="0" y="0"/>
            <a:chExt cx="116" cy="94"/>
          </a:xfrm>
        </p:grpSpPr>
        <p:sp>
          <p:nvSpPr>
            <p:cNvPr id="24610" name="Freeform 26"/>
            <p:cNvSpPr/>
            <p:nvPr/>
          </p:nvSpPr>
          <p:spPr bwMode="auto">
            <a:xfrm>
              <a:off x="0" y="0"/>
              <a:ext cx="116" cy="47"/>
            </a:xfrm>
            <a:custGeom>
              <a:avLst/>
              <a:gdLst>
                <a:gd name="T0" fmla="*/ 263 w 49"/>
                <a:gd name="T1" fmla="*/ 0 h 20"/>
                <a:gd name="T2" fmla="*/ 275 w 49"/>
                <a:gd name="T3" fmla="*/ 5 h 20"/>
                <a:gd name="T4" fmla="*/ 275 w 49"/>
                <a:gd name="T5" fmla="*/ 5 h 20"/>
                <a:gd name="T6" fmla="*/ 270 w 49"/>
                <a:gd name="T7" fmla="*/ 16 h 20"/>
                <a:gd name="T8" fmla="*/ 140 w 49"/>
                <a:gd name="T9" fmla="*/ 110 h 20"/>
                <a:gd name="T10" fmla="*/ 128 w 49"/>
                <a:gd name="T11" fmla="*/ 110 h 20"/>
                <a:gd name="T12" fmla="*/ 5 w 49"/>
                <a:gd name="T13" fmla="*/ 16 h 20"/>
                <a:gd name="T14" fmla="*/ 0 w 49"/>
                <a:gd name="T15" fmla="*/ 5 h 20"/>
                <a:gd name="T16" fmla="*/ 0 w 49"/>
                <a:gd name="T17" fmla="*/ 5 h 20"/>
                <a:gd name="T18" fmla="*/ 5 w 49"/>
                <a:gd name="T19" fmla="*/ 0 h 20"/>
                <a:gd name="T20" fmla="*/ 263 w 49"/>
                <a:gd name="T21" fmla="*/ 0 h 2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9" h="20">
                  <a:moveTo>
                    <a:pt x="47" y="0"/>
                  </a:moveTo>
                  <a:cubicBezTo>
                    <a:pt x="48" y="0"/>
                    <a:pt x="49" y="0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2"/>
                    <a:pt x="48" y="3"/>
                    <a:pt x="48" y="3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4" y="20"/>
                    <a:pt x="23" y="2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11" name="Freeform 27"/>
            <p:cNvSpPr/>
            <p:nvPr/>
          </p:nvSpPr>
          <p:spPr bwMode="auto">
            <a:xfrm>
              <a:off x="0" y="19"/>
              <a:ext cx="116" cy="75"/>
            </a:xfrm>
            <a:custGeom>
              <a:avLst/>
              <a:gdLst>
                <a:gd name="T0" fmla="*/ 128 w 49"/>
                <a:gd name="T1" fmla="*/ 94 h 32"/>
                <a:gd name="T2" fmla="*/ 140 w 49"/>
                <a:gd name="T3" fmla="*/ 94 h 32"/>
                <a:gd name="T4" fmla="*/ 270 w 49"/>
                <a:gd name="T5" fmla="*/ 0 h 32"/>
                <a:gd name="T6" fmla="*/ 275 w 49"/>
                <a:gd name="T7" fmla="*/ 5 h 32"/>
                <a:gd name="T8" fmla="*/ 275 w 49"/>
                <a:gd name="T9" fmla="*/ 164 h 32"/>
                <a:gd name="T10" fmla="*/ 263 w 49"/>
                <a:gd name="T11" fmla="*/ 176 h 32"/>
                <a:gd name="T12" fmla="*/ 5 w 49"/>
                <a:gd name="T13" fmla="*/ 176 h 32"/>
                <a:gd name="T14" fmla="*/ 0 w 49"/>
                <a:gd name="T15" fmla="*/ 164 h 32"/>
                <a:gd name="T16" fmla="*/ 0 w 49"/>
                <a:gd name="T17" fmla="*/ 5 h 32"/>
                <a:gd name="T18" fmla="*/ 5 w 49"/>
                <a:gd name="T19" fmla="*/ 0 h 32"/>
                <a:gd name="T20" fmla="*/ 128 w 49"/>
                <a:gd name="T21" fmla="*/ 94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9" h="32">
                  <a:moveTo>
                    <a:pt x="23" y="17"/>
                  </a:moveTo>
                  <a:cubicBezTo>
                    <a:pt x="24" y="17"/>
                    <a:pt x="25" y="17"/>
                    <a:pt x="25" y="17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9" y="0"/>
                    <a:pt x="49" y="1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1"/>
                    <a:pt x="48" y="32"/>
                    <a:pt x="47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2"/>
                    <a:pt x="0" y="31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2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593" name="Group 28"/>
          <p:cNvGrpSpPr/>
          <p:nvPr/>
        </p:nvGrpSpPr>
        <p:grpSpPr bwMode="auto">
          <a:xfrm>
            <a:off x="1763713" y="2212156"/>
            <a:ext cx="209550" cy="260350"/>
            <a:chOff x="0" y="0"/>
            <a:chExt cx="156" cy="194"/>
          </a:xfrm>
        </p:grpSpPr>
        <p:sp>
          <p:nvSpPr>
            <p:cNvPr id="24608" name="Freeform 29"/>
            <p:cNvSpPr/>
            <p:nvPr/>
          </p:nvSpPr>
          <p:spPr bwMode="auto">
            <a:xfrm>
              <a:off x="0" y="69"/>
              <a:ext cx="156" cy="125"/>
            </a:xfrm>
            <a:custGeom>
              <a:avLst/>
              <a:gdLst>
                <a:gd name="T0" fmla="*/ 369 w 66"/>
                <a:gd name="T1" fmla="*/ 50 h 53"/>
                <a:gd name="T2" fmla="*/ 251 w 66"/>
                <a:gd name="T3" fmla="*/ 267 h 53"/>
                <a:gd name="T4" fmla="*/ 184 w 66"/>
                <a:gd name="T5" fmla="*/ 295 h 53"/>
                <a:gd name="T6" fmla="*/ 151 w 66"/>
                <a:gd name="T7" fmla="*/ 290 h 53"/>
                <a:gd name="T8" fmla="*/ 17 w 66"/>
                <a:gd name="T9" fmla="*/ 127 h 53"/>
                <a:gd name="T10" fmla="*/ 17 w 66"/>
                <a:gd name="T11" fmla="*/ 123 h 53"/>
                <a:gd name="T12" fmla="*/ 0 w 66"/>
                <a:gd name="T13" fmla="*/ 50 h 53"/>
                <a:gd name="T14" fmla="*/ 5 w 66"/>
                <a:gd name="T15" fmla="*/ 5 h 53"/>
                <a:gd name="T16" fmla="*/ 5 w 66"/>
                <a:gd name="T17" fmla="*/ 5 h 53"/>
                <a:gd name="T18" fmla="*/ 5 w 66"/>
                <a:gd name="T19" fmla="*/ 5 h 53"/>
                <a:gd name="T20" fmla="*/ 12 w 66"/>
                <a:gd name="T21" fmla="*/ 0 h 53"/>
                <a:gd name="T22" fmla="*/ 17 w 66"/>
                <a:gd name="T23" fmla="*/ 5 h 53"/>
                <a:gd name="T24" fmla="*/ 17 w 66"/>
                <a:gd name="T25" fmla="*/ 5 h 53"/>
                <a:gd name="T26" fmla="*/ 168 w 66"/>
                <a:gd name="T27" fmla="*/ 233 h 53"/>
                <a:gd name="T28" fmla="*/ 184 w 66"/>
                <a:gd name="T29" fmla="*/ 238 h 53"/>
                <a:gd name="T30" fmla="*/ 229 w 66"/>
                <a:gd name="T31" fmla="*/ 222 h 53"/>
                <a:gd name="T32" fmla="*/ 312 w 66"/>
                <a:gd name="T33" fmla="*/ 111 h 53"/>
                <a:gd name="T34" fmla="*/ 347 w 66"/>
                <a:gd name="T35" fmla="*/ 5 h 53"/>
                <a:gd name="T36" fmla="*/ 347 w 66"/>
                <a:gd name="T37" fmla="*/ 5 h 53"/>
                <a:gd name="T38" fmla="*/ 347 w 66"/>
                <a:gd name="T39" fmla="*/ 5 h 53"/>
                <a:gd name="T40" fmla="*/ 357 w 66"/>
                <a:gd name="T41" fmla="*/ 0 h 53"/>
                <a:gd name="T42" fmla="*/ 364 w 66"/>
                <a:gd name="T43" fmla="*/ 0 h 53"/>
                <a:gd name="T44" fmla="*/ 364 w 66"/>
                <a:gd name="T45" fmla="*/ 5 h 53"/>
                <a:gd name="T46" fmla="*/ 369 w 66"/>
                <a:gd name="T47" fmla="*/ 50 h 5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6" h="53">
                  <a:moveTo>
                    <a:pt x="66" y="9"/>
                  </a:moveTo>
                  <a:cubicBezTo>
                    <a:pt x="66" y="21"/>
                    <a:pt x="56" y="40"/>
                    <a:pt x="45" y="48"/>
                  </a:cubicBezTo>
                  <a:cubicBezTo>
                    <a:pt x="41" y="51"/>
                    <a:pt x="37" y="53"/>
                    <a:pt x="33" y="53"/>
                  </a:cubicBezTo>
                  <a:cubicBezTo>
                    <a:pt x="31" y="53"/>
                    <a:pt x="29" y="52"/>
                    <a:pt x="27" y="52"/>
                  </a:cubicBezTo>
                  <a:cubicBezTo>
                    <a:pt x="17" y="48"/>
                    <a:pt x="8" y="36"/>
                    <a:pt x="3" y="23"/>
                  </a:cubicBezTo>
                  <a:cubicBezTo>
                    <a:pt x="3" y="23"/>
                    <a:pt x="3" y="23"/>
                    <a:pt x="3" y="22"/>
                  </a:cubicBezTo>
                  <a:cubicBezTo>
                    <a:pt x="1" y="18"/>
                    <a:pt x="0" y="13"/>
                    <a:pt x="0" y="9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6" y="17"/>
                    <a:pt x="17" y="40"/>
                    <a:pt x="30" y="42"/>
                  </a:cubicBezTo>
                  <a:cubicBezTo>
                    <a:pt x="31" y="43"/>
                    <a:pt x="32" y="43"/>
                    <a:pt x="33" y="43"/>
                  </a:cubicBezTo>
                  <a:cubicBezTo>
                    <a:pt x="36" y="43"/>
                    <a:pt x="38" y="42"/>
                    <a:pt x="41" y="40"/>
                  </a:cubicBezTo>
                  <a:cubicBezTo>
                    <a:pt x="47" y="36"/>
                    <a:pt x="52" y="29"/>
                    <a:pt x="56" y="20"/>
                  </a:cubicBezTo>
                  <a:cubicBezTo>
                    <a:pt x="59" y="14"/>
                    <a:pt x="61" y="7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0"/>
                    <a:pt x="63" y="0"/>
                    <a:pt x="64" y="0"/>
                  </a:cubicBezTo>
                  <a:cubicBezTo>
                    <a:pt x="64" y="0"/>
                    <a:pt x="64" y="0"/>
                    <a:pt x="65" y="0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3"/>
                    <a:pt x="66" y="6"/>
                    <a:pt x="66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9" name="Freeform 30"/>
            <p:cNvSpPr>
              <a:spLocks noEditPoints="1"/>
            </p:cNvSpPr>
            <p:nvPr/>
          </p:nvSpPr>
          <p:spPr bwMode="auto">
            <a:xfrm>
              <a:off x="19" y="0"/>
              <a:ext cx="116" cy="151"/>
            </a:xfrm>
            <a:custGeom>
              <a:avLst/>
              <a:gdLst>
                <a:gd name="T0" fmla="*/ 270 w 49"/>
                <a:gd name="T1" fmla="*/ 94 h 64"/>
                <a:gd name="T2" fmla="*/ 140 w 49"/>
                <a:gd name="T3" fmla="*/ 0 h 64"/>
                <a:gd name="T4" fmla="*/ 17 w 49"/>
                <a:gd name="T5" fmla="*/ 66 h 64"/>
                <a:gd name="T6" fmla="*/ 5 w 49"/>
                <a:gd name="T7" fmla="*/ 94 h 64"/>
                <a:gd name="T8" fmla="*/ 0 w 49"/>
                <a:gd name="T9" fmla="*/ 134 h 64"/>
                <a:gd name="T10" fmla="*/ 140 w 49"/>
                <a:gd name="T11" fmla="*/ 356 h 64"/>
                <a:gd name="T12" fmla="*/ 168 w 49"/>
                <a:gd name="T13" fmla="*/ 352 h 64"/>
                <a:gd name="T14" fmla="*/ 241 w 49"/>
                <a:gd name="T15" fmla="*/ 267 h 64"/>
                <a:gd name="T16" fmla="*/ 263 w 49"/>
                <a:gd name="T17" fmla="*/ 212 h 64"/>
                <a:gd name="T18" fmla="*/ 263 w 49"/>
                <a:gd name="T19" fmla="*/ 212 h 64"/>
                <a:gd name="T20" fmla="*/ 275 w 49"/>
                <a:gd name="T21" fmla="*/ 134 h 64"/>
                <a:gd name="T22" fmla="*/ 270 w 49"/>
                <a:gd name="T23" fmla="*/ 94 h 64"/>
                <a:gd name="T24" fmla="*/ 140 w 49"/>
                <a:gd name="T25" fmla="*/ 179 h 64"/>
                <a:gd name="T26" fmla="*/ 135 w 49"/>
                <a:gd name="T27" fmla="*/ 179 h 64"/>
                <a:gd name="T28" fmla="*/ 90 w 49"/>
                <a:gd name="T29" fmla="*/ 134 h 64"/>
                <a:gd name="T30" fmla="*/ 90 w 49"/>
                <a:gd name="T31" fmla="*/ 127 h 64"/>
                <a:gd name="T32" fmla="*/ 140 w 49"/>
                <a:gd name="T33" fmla="*/ 83 h 64"/>
                <a:gd name="T34" fmla="*/ 185 w 49"/>
                <a:gd name="T35" fmla="*/ 127 h 64"/>
                <a:gd name="T36" fmla="*/ 140 w 49"/>
                <a:gd name="T37" fmla="*/ 179 h 6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9" h="64">
                  <a:moveTo>
                    <a:pt x="48" y="17"/>
                  </a:moveTo>
                  <a:cubicBezTo>
                    <a:pt x="45" y="7"/>
                    <a:pt x="36" y="0"/>
                    <a:pt x="25" y="0"/>
                  </a:cubicBezTo>
                  <a:cubicBezTo>
                    <a:pt x="16" y="0"/>
                    <a:pt x="8" y="5"/>
                    <a:pt x="3" y="12"/>
                  </a:cubicBezTo>
                  <a:cubicBezTo>
                    <a:pt x="3" y="14"/>
                    <a:pt x="2" y="15"/>
                    <a:pt x="1" y="17"/>
                  </a:cubicBezTo>
                  <a:cubicBezTo>
                    <a:pt x="1" y="19"/>
                    <a:pt x="0" y="22"/>
                    <a:pt x="0" y="24"/>
                  </a:cubicBezTo>
                  <a:cubicBezTo>
                    <a:pt x="0" y="38"/>
                    <a:pt x="11" y="64"/>
                    <a:pt x="25" y="64"/>
                  </a:cubicBezTo>
                  <a:cubicBezTo>
                    <a:pt x="27" y="64"/>
                    <a:pt x="29" y="64"/>
                    <a:pt x="30" y="63"/>
                  </a:cubicBezTo>
                  <a:cubicBezTo>
                    <a:pt x="35" y="60"/>
                    <a:pt x="40" y="55"/>
                    <a:pt x="43" y="48"/>
                  </a:cubicBezTo>
                  <a:cubicBezTo>
                    <a:pt x="44" y="45"/>
                    <a:pt x="46" y="42"/>
                    <a:pt x="47" y="38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3"/>
                    <a:pt x="49" y="28"/>
                    <a:pt x="49" y="24"/>
                  </a:cubicBezTo>
                  <a:cubicBezTo>
                    <a:pt x="49" y="22"/>
                    <a:pt x="49" y="19"/>
                    <a:pt x="48" y="17"/>
                  </a:cubicBezTo>
                  <a:close/>
                  <a:moveTo>
                    <a:pt x="25" y="32"/>
                  </a:moveTo>
                  <a:cubicBezTo>
                    <a:pt x="25" y="32"/>
                    <a:pt x="24" y="32"/>
                    <a:pt x="24" y="32"/>
                  </a:cubicBezTo>
                  <a:cubicBezTo>
                    <a:pt x="20" y="31"/>
                    <a:pt x="17" y="28"/>
                    <a:pt x="16" y="24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16" y="19"/>
                    <a:pt x="20" y="15"/>
                    <a:pt x="25" y="15"/>
                  </a:cubicBezTo>
                  <a:cubicBezTo>
                    <a:pt x="30" y="15"/>
                    <a:pt x="33" y="19"/>
                    <a:pt x="33" y="23"/>
                  </a:cubicBezTo>
                  <a:cubicBezTo>
                    <a:pt x="33" y="28"/>
                    <a:pt x="30" y="32"/>
                    <a:pt x="25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594" name="Group 31"/>
          <p:cNvGrpSpPr/>
          <p:nvPr/>
        </p:nvGrpSpPr>
        <p:grpSpPr bwMode="auto">
          <a:xfrm>
            <a:off x="2878138" y="2786831"/>
            <a:ext cx="241300" cy="320675"/>
            <a:chOff x="0" y="0"/>
            <a:chExt cx="201" cy="269"/>
          </a:xfrm>
        </p:grpSpPr>
        <p:sp>
          <p:nvSpPr>
            <p:cNvPr id="24605" name="Freeform 32"/>
            <p:cNvSpPr/>
            <p:nvPr/>
          </p:nvSpPr>
          <p:spPr bwMode="auto">
            <a:xfrm>
              <a:off x="75" y="0"/>
              <a:ext cx="52" cy="30"/>
            </a:xfrm>
            <a:custGeom>
              <a:avLst/>
              <a:gdLst>
                <a:gd name="T0" fmla="*/ 111 w 22"/>
                <a:gd name="T1" fmla="*/ 37 h 13"/>
                <a:gd name="T2" fmla="*/ 123 w 22"/>
                <a:gd name="T3" fmla="*/ 65 h 13"/>
                <a:gd name="T4" fmla="*/ 95 w 22"/>
                <a:gd name="T5" fmla="*/ 65 h 13"/>
                <a:gd name="T6" fmla="*/ 61 w 22"/>
                <a:gd name="T7" fmla="*/ 65 h 13"/>
                <a:gd name="T8" fmla="*/ 21 w 22"/>
                <a:gd name="T9" fmla="*/ 65 h 13"/>
                <a:gd name="T10" fmla="*/ 0 w 22"/>
                <a:gd name="T11" fmla="*/ 65 h 13"/>
                <a:gd name="T12" fmla="*/ 5 w 22"/>
                <a:gd name="T13" fmla="*/ 37 h 13"/>
                <a:gd name="T14" fmla="*/ 61 w 22"/>
                <a:gd name="T15" fmla="*/ 0 h 13"/>
                <a:gd name="T16" fmla="*/ 111 w 22"/>
                <a:gd name="T17" fmla="*/ 37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13">
                  <a:moveTo>
                    <a:pt x="20" y="7"/>
                  </a:moveTo>
                  <a:cubicBezTo>
                    <a:pt x="21" y="9"/>
                    <a:pt x="22" y="12"/>
                    <a:pt x="22" y="12"/>
                  </a:cubicBezTo>
                  <a:cubicBezTo>
                    <a:pt x="22" y="13"/>
                    <a:pt x="20" y="13"/>
                    <a:pt x="17" y="12"/>
                  </a:cubicBezTo>
                  <a:cubicBezTo>
                    <a:pt x="17" y="12"/>
                    <a:pt x="15" y="12"/>
                    <a:pt x="11" y="12"/>
                  </a:cubicBezTo>
                  <a:cubicBezTo>
                    <a:pt x="6" y="12"/>
                    <a:pt x="4" y="12"/>
                    <a:pt x="4" y="12"/>
                  </a:cubicBezTo>
                  <a:cubicBezTo>
                    <a:pt x="2" y="13"/>
                    <a:pt x="0" y="13"/>
                    <a:pt x="0" y="12"/>
                  </a:cubicBezTo>
                  <a:cubicBezTo>
                    <a:pt x="0" y="12"/>
                    <a:pt x="0" y="9"/>
                    <a:pt x="1" y="7"/>
                  </a:cubicBezTo>
                  <a:cubicBezTo>
                    <a:pt x="1" y="7"/>
                    <a:pt x="5" y="0"/>
                    <a:pt x="11" y="0"/>
                  </a:cubicBezTo>
                  <a:cubicBezTo>
                    <a:pt x="17" y="0"/>
                    <a:pt x="20" y="7"/>
                    <a:pt x="2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6" name="Freeform 33"/>
            <p:cNvSpPr/>
            <p:nvPr/>
          </p:nvSpPr>
          <p:spPr bwMode="auto">
            <a:xfrm>
              <a:off x="64" y="241"/>
              <a:ext cx="75" cy="28"/>
            </a:xfrm>
            <a:custGeom>
              <a:avLst/>
              <a:gdLst>
                <a:gd name="T0" fmla="*/ 159 w 32"/>
                <a:gd name="T1" fmla="*/ 5 h 12"/>
                <a:gd name="T2" fmla="*/ 164 w 32"/>
                <a:gd name="T3" fmla="*/ 16 h 12"/>
                <a:gd name="T4" fmla="*/ 89 w 32"/>
                <a:gd name="T5" fmla="*/ 65 h 12"/>
                <a:gd name="T6" fmla="*/ 5 w 32"/>
                <a:gd name="T7" fmla="*/ 16 h 12"/>
                <a:gd name="T8" fmla="*/ 16 w 32"/>
                <a:gd name="T9" fmla="*/ 5 h 12"/>
                <a:gd name="T10" fmla="*/ 61 w 32"/>
                <a:gd name="T11" fmla="*/ 12 h 12"/>
                <a:gd name="T12" fmla="*/ 110 w 32"/>
                <a:gd name="T13" fmla="*/ 12 h 12"/>
                <a:gd name="T14" fmla="*/ 159 w 32"/>
                <a:gd name="T15" fmla="*/ 5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2" h="12">
                  <a:moveTo>
                    <a:pt x="29" y="1"/>
                  </a:moveTo>
                  <a:cubicBezTo>
                    <a:pt x="31" y="0"/>
                    <a:pt x="32" y="1"/>
                    <a:pt x="30" y="3"/>
                  </a:cubicBezTo>
                  <a:cubicBezTo>
                    <a:pt x="30" y="3"/>
                    <a:pt x="24" y="12"/>
                    <a:pt x="16" y="12"/>
                  </a:cubicBezTo>
                  <a:cubicBezTo>
                    <a:pt x="8" y="12"/>
                    <a:pt x="1" y="3"/>
                    <a:pt x="1" y="3"/>
                  </a:cubicBezTo>
                  <a:cubicBezTo>
                    <a:pt x="0" y="1"/>
                    <a:pt x="0" y="0"/>
                    <a:pt x="3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2"/>
                    <a:pt x="18" y="2"/>
                    <a:pt x="20" y="2"/>
                  </a:cubicBezTo>
                  <a:lnTo>
                    <a:pt x="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07" name="Freeform 34"/>
            <p:cNvSpPr/>
            <p:nvPr/>
          </p:nvSpPr>
          <p:spPr bwMode="auto">
            <a:xfrm>
              <a:off x="0" y="42"/>
              <a:ext cx="201" cy="189"/>
            </a:xfrm>
            <a:custGeom>
              <a:avLst/>
              <a:gdLst>
                <a:gd name="T0" fmla="*/ 475 w 85"/>
                <a:gd name="T1" fmla="*/ 352 h 80"/>
                <a:gd name="T2" fmla="*/ 475 w 85"/>
                <a:gd name="T3" fmla="*/ 352 h 80"/>
                <a:gd name="T4" fmla="*/ 430 w 85"/>
                <a:gd name="T5" fmla="*/ 206 h 80"/>
                <a:gd name="T6" fmla="*/ 426 w 85"/>
                <a:gd name="T7" fmla="*/ 189 h 80"/>
                <a:gd name="T8" fmla="*/ 426 w 85"/>
                <a:gd name="T9" fmla="*/ 184 h 80"/>
                <a:gd name="T10" fmla="*/ 426 w 85"/>
                <a:gd name="T11" fmla="*/ 180 h 80"/>
                <a:gd name="T12" fmla="*/ 419 w 85"/>
                <a:gd name="T13" fmla="*/ 172 h 80"/>
                <a:gd name="T14" fmla="*/ 419 w 85"/>
                <a:gd name="T15" fmla="*/ 168 h 80"/>
                <a:gd name="T16" fmla="*/ 414 w 85"/>
                <a:gd name="T17" fmla="*/ 156 h 80"/>
                <a:gd name="T18" fmla="*/ 414 w 85"/>
                <a:gd name="T19" fmla="*/ 156 h 80"/>
                <a:gd name="T20" fmla="*/ 414 w 85"/>
                <a:gd name="T21" fmla="*/ 151 h 80"/>
                <a:gd name="T22" fmla="*/ 241 w 85"/>
                <a:gd name="T23" fmla="*/ 0 h 80"/>
                <a:gd name="T24" fmla="*/ 61 w 85"/>
                <a:gd name="T25" fmla="*/ 151 h 80"/>
                <a:gd name="T26" fmla="*/ 61 w 85"/>
                <a:gd name="T27" fmla="*/ 156 h 80"/>
                <a:gd name="T28" fmla="*/ 61 w 85"/>
                <a:gd name="T29" fmla="*/ 156 h 80"/>
                <a:gd name="T30" fmla="*/ 57 w 85"/>
                <a:gd name="T31" fmla="*/ 168 h 80"/>
                <a:gd name="T32" fmla="*/ 57 w 85"/>
                <a:gd name="T33" fmla="*/ 172 h 80"/>
                <a:gd name="T34" fmla="*/ 57 w 85"/>
                <a:gd name="T35" fmla="*/ 180 h 80"/>
                <a:gd name="T36" fmla="*/ 50 w 85"/>
                <a:gd name="T37" fmla="*/ 184 h 80"/>
                <a:gd name="T38" fmla="*/ 50 w 85"/>
                <a:gd name="T39" fmla="*/ 189 h 80"/>
                <a:gd name="T40" fmla="*/ 45 w 85"/>
                <a:gd name="T41" fmla="*/ 206 h 80"/>
                <a:gd name="T42" fmla="*/ 5 w 85"/>
                <a:gd name="T43" fmla="*/ 352 h 80"/>
                <a:gd name="T44" fmla="*/ 5 w 85"/>
                <a:gd name="T45" fmla="*/ 352 h 80"/>
                <a:gd name="T46" fmla="*/ 17 w 85"/>
                <a:gd name="T47" fmla="*/ 385 h 80"/>
                <a:gd name="T48" fmla="*/ 21 w 85"/>
                <a:gd name="T49" fmla="*/ 385 h 80"/>
                <a:gd name="T50" fmla="*/ 28 w 85"/>
                <a:gd name="T51" fmla="*/ 390 h 80"/>
                <a:gd name="T52" fmla="*/ 66 w 85"/>
                <a:gd name="T53" fmla="*/ 406 h 80"/>
                <a:gd name="T54" fmla="*/ 90 w 85"/>
                <a:gd name="T55" fmla="*/ 418 h 80"/>
                <a:gd name="T56" fmla="*/ 135 w 85"/>
                <a:gd name="T57" fmla="*/ 430 h 80"/>
                <a:gd name="T58" fmla="*/ 140 w 85"/>
                <a:gd name="T59" fmla="*/ 430 h 80"/>
                <a:gd name="T60" fmla="*/ 151 w 85"/>
                <a:gd name="T61" fmla="*/ 435 h 80"/>
                <a:gd name="T62" fmla="*/ 241 w 85"/>
                <a:gd name="T63" fmla="*/ 447 h 80"/>
                <a:gd name="T64" fmla="*/ 324 w 85"/>
                <a:gd name="T65" fmla="*/ 435 h 80"/>
                <a:gd name="T66" fmla="*/ 336 w 85"/>
                <a:gd name="T67" fmla="*/ 430 h 80"/>
                <a:gd name="T68" fmla="*/ 341 w 85"/>
                <a:gd name="T69" fmla="*/ 430 h 80"/>
                <a:gd name="T70" fmla="*/ 414 w 85"/>
                <a:gd name="T71" fmla="*/ 406 h 80"/>
                <a:gd name="T72" fmla="*/ 435 w 85"/>
                <a:gd name="T73" fmla="*/ 397 h 80"/>
                <a:gd name="T74" fmla="*/ 442 w 85"/>
                <a:gd name="T75" fmla="*/ 390 h 80"/>
                <a:gd name="T76" fmla="*/ 459 w 85"/>
                <a:gd name="T77" fmla="*/ 385 h 80"/>
                <a:gd name="T78" fmla="*/ 459 w 85"/>
                <a:gd name="T79" fmla="*/ 385 h 80"/>
                <a:gd name="T80" fmla="*/ 463 w 85"/>
                <a:gd name="T81" fmla="*/ 385 h 80"/>
                <a:gd name="T82" fmla="*/ 475 w 85"/>
                <a:gd name="T83" fmla="*/ 352 h 8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85" h="80">
                  <a:moveTo>
                    <a:pt x="85" y="63"/>
                  </a:moveTo>
                  <a:cubicBezTo>
                    <a:pt x="85" y="63"/>
                    <a:pt x="85" y="63"/>
                    <a:pt x="85" y="63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7" y="36"/>
                    <a:pt x="76" y="35"/>
                    <a:pt x="76" y="34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6" y="33"/>
                    <a:pt x="76" y="32"/>
                    <a:pt x="76" y="32"/>
                  </a:cubicBezTo>
                  <a:cubicBezTo>
                    <a:pt x="76" y="32"/>
                    <a:pt x="75" y="32"/>
                    <a:pt x="75" y="31"/>
                  </a:cubicBezTo>
                  <a:cubicBezTo>
                    <a:pt x="75" y="31"/>
                    <a:pt x="75" y="30"/>
                    <a:pt x="75" y="30"/>
                  </a:cubicBezTo>
                  <a:cubicBezTo>
                    <a:pt x="75" y="30"/>
                    <a:pt x="75" y="29"/>
                    <a:pt x="74" y="28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4" y="28"/>
                    <a:pt x="74" y="27"/>
                    <a:pt x="74" y="27"/>
                  </a:cubicBezTo>
                  <a:cubicBezTo>
                    <a:pt x="69" y="12"/>
                    <a:pt x="63" y="0"/>
                    <a:pt x="43" y="0"/>
                  </a:cubicBezTo>
                  <a:cubicBezTo>
                    <a:pt x="23" y="0"/>
                    <a:pt x="17" y="12"/>
                    <a:pt x="11" y="27"/>
                  </a:cubicBezTo>
                  <a:cubicBezTo>
                    <a:pt x="11" y="27"/>
                    <a:pt x="11" y="27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9"/>
                    <a:pt x="10" y="30"/>
                    <a:pt x="10" y="30"/>
                  </a:cubicBezTo>
                  <a:cubicBezTo>
                    <a:pt x="10" y="30"/>
                    <a:pt x="10" y="31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9" y="33"/>
                    <a:pt x="9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5"/>
                    <a:pt x="9" y="36"/>
                    <a:pt x="8" y="37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5"/>
                    <a:pt x="1" y="68"/>
                    <a:pt x="3" y="69"/>
                  </a:cubicBezTo>
                  <a:cubicBezTo>
                    <a:pt x="3" y="69"/>
                    <a:pt x="3" y="69"/>
                    <a:pt x="4" y="69"/>
                  </a:cubicBezTo>
                  <a:cubicBezTo>
                    <a:pt x="4" y="69"/>
                    <a:pt x="5" y="70"/>
                    <a:pt x="5" y="70"/>
                  </a:cubicBezTo>
                  <a:cubicBezTo>
                    <a:pt x="7" y="71"/>
                    <a:pt x="9" y="72"/>
                    <a:pt x="12" y="73"/>
                  </a:cubicBezTo>
                  <a:cubicBezTo>
                    <a:pt x="13" y="74"/>
                    <a:pt x="14" y="74"/>
                    <a:pt x="16" y="75"/>
                  </a:cubicBezTo>
                  <a:cubicBezTo>
                    <a:pt x="18" y="75"/>
                    <a:pt x="21" y="76"/>
                    <a:pt x="24" y="77"/>
                  </a:cubicBezTo>
                  <a:cubicBezTo>
                    <a:pt x="24" y="77"/>
                    <a:pt x="25" y="77"/>
                    <a:pt x="25" y="77"/>
                  </a:cubicBezTo>
                  <a:cubicBezTo>
                    <a:pt x="26" y="78"/>
                    <a:pt x="27" y="78"/>
                    <a:pt x="27" y="78"/>
                  </a:cubicBezTo>
                  <a:cubicBezTo>
                    <a:pt x="32" y="79"/>
                    <a:pt x="37" y="80"/>
                    <a:pt x="43" y="80"/>
                  </a:cubicBezTo>
                  <a:cubicBezTo>
                    <a:pt x="48" y="80"/>
                    <a:pt x="53" y="79"/>
                    <a:pt x="58" y="78"/>
                  </a:cubicBezTo>
                  <a:cubicBezTo>
                    <a:pt x="59" y="78"/>
                    <a:pt x="59" y="78"/>
                    <a:pt x="60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6" y="76"/>
                    <a:pt x="71" y="74"/>
                    <a:pt x="74" y="73"/>
                  </a:cubicBezTo>
                  <a:cubicBezTo>
                    <a:pt x="76" y="72"/>
                    <a:pt x="77" y="71"/>
                    <a:pt x="78" y="71"/>
                  </a:cubicBezTo>
                  <a:cubicBezTo>
                    <a:pt x="79" y="71"/>
                    <a:pt x="79" y="71"/>
                    <a:pt x="79" y="70"/>
                  </a:cubicBezTo>
                  <a:cubicBezTo>
                    <a:pt x="81" y="70"/>
                    <a:pt x="82" y="69"/>
                    <a:pt x="82" y="69"/>
                  </a:cubicBezTo>
                  <a:cubicBezTo>
                    <a:pt x="82" y="69"/>
                    <a:pt x="82" y="69"/>
                    <a:pt x="82" y="69"/>
                  </a:cubicBezTo>
                  <a:cubicBezTo>
                    <a:pt x="82" y="69"/>
                    <a:pt x="82" y="69"/>
                    <a:pt x="83" y="69"/>
                  </a:cubicBezTo>
                  <a:cubicBezTo>
                    <a:pt x="84" y="68"/>
                    <a:pt x="85" y="65"/>
                    <a:pt x="85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595" name="Rectangle 35"/>
          <p:cNvSpPr>
            <a:spLocks noChangeArrowheads="1"/>
          </p:cNvSpPr>
          <p:nvPr/>
        </p:nvSpPr>
        <p:spPr bwMode="auto">
          <a:xfrm>
            <a:off x="595313" y="2872556"/>
            <a:ext cx="1728787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zh-CN" altLang="en-US" sz="800" b="1">
              <a:solidFill>
                <a:schemeClr val="tx1">
                  <a:lumMod val="65000"/>
                  <a:lumOff val="35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4596" name="Rectangle 36"/>
          <p:cNvSpPr>
            <a:spLocks noChangeArrowheads="1"/>
          </p:cNvSpPr>
          <p:nvPr/>
        </p:nvSpPr>
        <p:spPr bwMode="auto">
          <a:xfrm>
            <a:off x="6093460" y="1577340"/>
            <a:ext cx="251904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rgbClr val="F0984E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4597" name="Rectangle 37"/>
          <p:cNvSpPr>
            <a:spLocks noChangeArrowheads="1"/>
          </p:cNvSpPr>
          <p:nvPr/>
        </p:nvSpPr>
        <p:spPr bwMode="auto">
          <a:xfrm>
            <a:off x="6093460" y="2294890"/>
            <a:ext cx="251904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rgbClr val="E34326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4598" name="Rectangle 38"/>
          <p:cNvSpPr>
            <a:spLocks noChangeArrowheads="1"/>
          </p:cNvSpPr>
          <p:nvPr/>
        </p:nvSpPr>
        <p:spPr bwMode="auto">
          <a:xfrm>
            <a:off x="6093460" y="3016885"/>
            <a:ext cx="251904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rgbClr val="E15C32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4599" name="Rectangle 39"/>
          <p:cNvSpPr>
            <a:spLocks noChangeArrowheads="1"/>
          </p:cNvSpPr>
          <p:nvPr/>
        </p:nvSpPr>
        <p:spPr bwMode="auto">
          <a:xfrm>
            <a:off x="6093460" y="3721735"/>
            <a:ext cx="251904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rgbClr val="FF723D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23850" y="225241"/>
            <a:ext cx="2480310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2000" b="1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64490" y="531628"/>
            <a:ext cx="145288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000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</a:rPr>
              <a:t>YOUR OTHER TEXT HERE</a:t>
            </a:r>
          </a:p>
        </p:txBody>
      </p:sp>
      <p:grpSp>
        <p:nvGrpSpPr>
          <p:cNvPr id="10" name="Group 9"/>
          <p:cNvGrpSpPr/>
          <p:nvPr/>
        </p:nvGrpSpPr>
        <p:grpSpPr bwMode="auto">
          <a:xfrm>
            <a:off x="0" y="299853"/>
            <a:ext cx="323850" cy="431800"/>
            <a:chOff x="0" y="0"/>
            <a:chExt cx="204" cy="318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58" y="0"/>
              <a:ext cx="46" cy="318"/>
            </a:xfrm>
            <a:prstGeom prst="rect">
              <a:avLst/>
            </a:prstGeom>
            <a:solidFill>
              <a:srgbClr val="F395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158" cy="318"/>
            </a:xfrm>
            <a:prstGeom prst="rect">
              <a:avLst/>
            </a:prstGeom>
            <a:solidFill>
              <a:srgbClr val="35254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  <p:bldP spid="24579" grpId="0" animBg="1"/>
      <p:bldP spid="24580" grpId="0" animBg="1"/>
      <p:bldP spid="24581" grpId="0" animBg="1"/>
      <p:bldP spid="24584" grpId="0" animBg="1"/>
      <p:bldP spid="24585" grpId="0" animBg="1"/>
      <p:bldP spid="24586" grpId="0" animBg="1"/>
      <p:bldP spid="24587" grpId="0" animBg="1"/>
      <p:bldP spid="24591" grpId="0" animBg="1"/>
      <p:bldP spid="24595" grpId="0"/>
      <p:bldP spid="24596" grpId="0"/>
      <p:bldP spid="24597" grpId="0"/>
      <p:bldP spid="24598" grpId="0"/>
      <p:bldP spid="24599" grpId="0"/>
      <p:bldP spid="5" grpId="0" bldLvl="0" animBg="1"/>
      <p:bldP spid="9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014413" y="2500128"/>
            <a:ext cx="719137" cy="468313"/>
          </a:xfrm>
          <a:prstGeom prst="rect">
            <a:avLst/>
          </a:prstGeom>
          <a:solidFill>
            <a:srgbClr val="F098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692275" y="2066741"/>
            <a:ext cx="719138" cy="466725"/>
          </a:xfrm>
          <a:prstGeom prst="rect">
            <a:avLst/>
          </a:prstGeom>
          <a:solidFill>
            <a:srgbClr val="F098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914650" y="2500128"/>
            <a:ext cx="719138" cy="468313"/>
          </a:xfrm>
          <a:prstGeom prst="rect">
            <a:avLst/>
          </a:prstGeom>
          <a:solidFill>
            <a:srgbClr val="B12D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594100" y="2066741"/>
            <a:ext cx="719138" cy="466725"/>
          </a:xfrm>
          <a:prstGeom prst="rect">
            <a:avLst/>
          </a:prstGeom>
          <a:solidFill>
            <a:srgbClr val="B12D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4818063" y="2500128"/>
            <a:ext cx="719137" cy="468313"/>
          </a:xfrm>
          <a:prstGeom prst="rect">
            <a:avLst/>
          </a:prstGeom>
          <a:solidFill>
            <a:srgbClr val="EB56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5495925" y="2066741"/>
            <a:ext cx="719138" cy="466725"/>
          </a:xfrm>
          <a:prstGeom prst="rect">
            <a:avLst/>
          </a:prstGeom>
          <a:solidFill>
            <a:srgbClr val="EB56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6686550" y="2500128"/>
            <a:ext cx="719138" cy="468313"/>
          </a:xfrm>
          <a:prstGeom prst="rect">
            <a:avLst/>
          </a:prstGeom>
          <a:solidFill>
            <a:srgbClr val="D749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7366000" y="2066741"/>
            <a:ext cx="719138" cy="466725"/>
          </a:xfrm>
          <a:prstGeom prst="rect">
            <a:avLst/>
          </a:prstGeom>
          <a:solidFill>
            <a:srgbClr val="D749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5610" name="Freeform 10"/>
          <p:cNvSpPr/>
          <p:nvPr/>
        </p:nvSpPr>
        <p:spPr bwMode="auto">
          <a:xfrm>
            <a:off x="0" y="2284228"/>
            <a:ext cx="8788400" cy="514350"/>
          </a:xfrm>
          <a:custGeom>
            <a:avLst/>
            <a:gdLst>
              <a:gd name="T0" fmla="*/ 2147483646 w 5536"/>
              <a:gd name="T1" fmla="*/ 493950625 h 324"/>
              <a:gd name="T2" fmla="*/ 2147483646 w 5536"/>
              <a:gd name="T3" fmla="*/ 322580000 h 324"/>
              <a:gd name="T4" fmla="*/ 2147483646 w 5536"/>
              <a:gd name="T5" fmla="*/ 45362813 h 324"/>
              <a:gd name="T6" fmla="*/ 2147483646 w 5536"/>
              <a:gd name="T7" fmla="*/ 80645000 h 324"/>
              <a:gd name="T8" fmla="*/ 2147483646 w 5536"/>
              <a:gd name="T9" fmla="*/ 206652813 h 324"/>
              <a:gd name="T10" fmla="*/ 2147483646 w 5536"/>
              <a:gd name="T11" fmla="*/ 327620313 h 324"/>
              <a:gd name="T12" fmla="*/ 0 w 5536"/>
              <a:gd name="T13" fmla="*/ 327620313 h 324"/>
              <a:gd name="T14" fmla="*/ 2520950 w 5536"/>
              <a:gd name="T15" fmla="*/ 486390950 h 324"/>
              <a:gd name="T16" fmla="*/ 2147483646 w 5536"/>
              <a:gd name="T17" fmla="*/ 488910313 h 324"/>
              <a:gd name="T18" fmla="*/ 2147483646 w 5536"/>
              <a:gd name="T19" fmla="*/ 609877813 h 324"/>
              <a:gd name="T20" fmla="*/ 2147483646 w 5536"/>
              <a:gd name="T21" fmla="*/ 735885625 h 324"/>
              <a:gd name="T22" fmla="*/ 2147483646 w 5536"/>
              <a:gd name="T23" fmla="*/ 771167813 h 324"/>
              <a:gd name="T24" fmla="*/ 2147483646 w 5536"/>
              <a:gd name="T25" fmla="*/ 493950625 h 32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5536" h="324">
                <a:moveTo>
                  <a:pt x="5518" y="196"/>
                </a:moveTo>
                <a:cubicBezTo>
                  <a:pt x="5536" y="176"/>
                  <a:pt x="5536" y="146"/>
                  <a:pt x="5518" y="128"/>
                </a:cubicBezTo>
                <a:cubicBezTo>
                  <a:pt x="5408" y="18"/>
                  <a:pt x="5408" y="18"/>
                  <a:pt x="5408" y="18"/>
                </a:cubicBezTo>
                <a:cubicBezTo>
                  <a:pt x="5390" y="0"/>
                  <a:pt x="5374" y="6"/>
                  <a:pt x="5374" y="32"/>
                </a:cubicBezTo>
                <a:cubicBezTo>
                  <a:pt x="5374" y="82"/>
                  <a:pt x="5374" y="82"/>
                  <a:pt x="5374" y="82"/>
                </a:cubicBezTo>
                <a:cubicBezTo>
                  <a:pt x="5374" y="108"/>
                  <a:pt x="5352" y="130"/>
                  <a:pt x="5326" y="130"/>
                </a:cubicBezTo>
                <a:cubicBezTo>
                  <a:pt x="1096" y="130"/>
                  <a:pt x="0" y="130"/>
                  <a:pt x="0" y="130"/>
                </a:cubicBezTo>
                <a:cubicBezTo>
                  <a:pt x="1" y="149"/>
                  <a:pt x="0" y="167"/>
                  <a:pt x="1" y="193"/>
                </a:cubicBezTo>
                <a:cubicBezTo>
                  <a:pt x="4231" y="193"/>
                  <a:pt x="5326" y="194"/>
                  <a:pt x="5326" y="194"/>
                </a:cubicBezTo>
                <a:cubicBezTo>
                  <a:pt x="5352" y="194"/>
                  <a:pt x="5374" y="214"/>
                  <a:pt x="5374" y="242"/>
                </a:cubicBezTo>
                <a:cubicBezTo>
                  <a:pt x="5374" y="292"/>
                  <a:pt x="5374" y="292"/>
                  <a:pt x="5374" y="292"/>
                </a:cubicBezTo>
                <a:cubicBezTo>
                  <a:pt x="5374" y="318"/>
                  <a:pt x="5390" y="324"/>
                  <a:pt x="5408" y="306"/>
                </a:cubicBezTo>
                <a:lnTo>
                  <a:pt x="5518" y="196"/>
                </a:lnTo>
                <a:close/>
              </a:path>
            </a:pathLst>
          </a:custGeom>
          <a:solidFill>
            <a:srgbClr val="3525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1" name="Freeform 11"/>
          <p:cNvSpPr/>
          <p:nvPr/>
        </p:nvSpPr>
        <p:spPr bwMode="auto">
          <a:xfrm>
            <a:off x="1014413" y="2066741"/>
            <a:ext cx="1397000" cy="901700"/>
          </a:xfrm>
          <a:custGeom>
            <a:avLst/>
            <a:gdLst>
              <a:gd name="T0" fmla="*/ 1881975892 w 1037"/>
              <a:gd name="T1" fmla="*/ 0 h 671"/>
              <a:gd name="T2" fmla="*/ 912857997 w 1037"/>
              <a:gd name="T3" fmla="*/ 0 h 671"/>
              <a:gd name="T4" fmla="*/ 0 w 1037"/>
              <a:gd name="T5" fmla="*/ 1211718167 h 671"/>
              <a:gd name="T6" fmla="*/ 969117895 w 1037"/>
              <a:gd name="T7" fmla="*/ 1211718167 h 671"/>
              <a:gd name="T8" fmla="*/ 1881975892 w 1037"/>
              <a:gd name="T9" fmla="*/ 0 h 6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37" h="671">
                <a:moveTo>
                  <a:pt x="1037" y="0"/>
                </a:moveTo>
                <a:lnTo>
                  <a:pt x="503" y="0"/>
                </a:lnTo>
                <a:lnTo>
                  <a:pt x="0" y="671"/>
                </a:lnTo>
                <a:lnTo>
                  <a:pt x="534" y="671"/>
                </a:lnTo>
                <a:lnTo>
                  <a:pt x="1037" y="0"/>
                </a:lnTo>
                <a:close/>
              </a:path>
            </a:pathLst>
          </a:custGeom>
          <a:solidFill>
            <a:srgbClr val="F098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2" name="Freeform 12"/>
          <p:cNvSpPr/>
          <p:nvPr/>
        </p:nvSpPr>
        <p:spPr bwMode="auto">
          <a:xfrm>
            <a:off x="2914968" y="2067058"/>
            <a:ext cx="1398587" cy="901700"/>
          </a:xfrm>
          <a:custGeom>
            <a:avLst/>
            <a:gdLst>
              <a:gd name="T0" fmla="*/ 1882623288 w 1039"/>
              <a:gd name="T1" fmla="*/ 0 h 671"/>
              <a:gd name="T2" fmla="*/ 915037996 w 1039"/>
              <a:gd name="T3" fmla="*/ 0 h 671"/>
              <a:gd name="T4" fmla="*/ 0 w 1039"/>
              <a:gd name="T5" fmla="*/ 1211718167 h 671"/>
              <a:gd name="T6" fmla="*/ 967585292 w 1039"/>
              <a:gd name="T7" fmla="*/ 1211718167 h 671"/>
              <a:gd name="T8" fmla="*/ 1882623288 w 1039"/>
              <a:gd name="T9" fmla="*/ 0 h 6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39" h="671">
                <a:moveTo>
                  <a:pt x="1039" y="0"/>
                </a:moveTo>
                <a:lnTo>
                  <a:pt x="505" y="0"/>
                </a:lnTo>
                <a:lnTo>
                  <a:pt x="0" y="671"/>
                </a:lnTo>
                <a:lnTo>
                  <a:pt x="534" y="671"/>
                </a:lnTo>
                <a:lnTo>
                  <a:pt x="1039" y="0"/>
                </a:lnTo>
                <a:close/>
              </a:path>
            </a:pathLst>
          </a:custGeom>
          <a:solidFill>
            <a:srgbClr val="F5764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3" name="Freeform 13"/>
          <p:cNvSpPr/>
          <p:nvPr/>
        </p:nvSpPr>
        <p:spPr bwMode="auto">
          <a:xfrm>
            <a:off x="4818063" y="2066741"/>
            <a:ext cx="1397000" cy="901700"/>
          </a:xfrm>
          <a:custGeom>
            <a:avLst/>
            <a:gdLst>
              <a:gd name="T0" fmla="*/ 1881975892 w 1037"/>
              <a:gd name="T1" fmla="*/ 0 h 671"/>
              <a:gd name="T2" fmla="*/ 912857997 w 1037"/>
              <a:gd name="T3" fmla="*/ 0 h 671"/>
              <a:gd name="T4" fmla="*/ 0 w 1037"/>
              <a:gd name="T5" fmla="*/ 1211718167 h 671"/>
              <a:gd name="T6" fmla="*/ 969117895 w 1037"/>
              <a:gd name="T7" fmla="*/ 1211718167 h 671"/>
              <a:gd name="T8" fmla="*/ 1881975892 w 1037"/>
              <a:gd name="T9" fmla="*/ 0 h 6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37" h="671">
                <a:moveTo>
                  <a:pt x="1037" y="0"/>
                </a:moveTo>
                <a:lnTo>
                  <a:pt x="503" y="0"/>
                </a:lnTo>
                <a:lnTo>
                  <a:pt x="0" y="671"/>
                </a:lnTo>
                <a:lnTo>
                  <a:pt x="534" y="671"/>
                </a:lnTo>
                <a:lnTo>
                  <a:pt x="1037" y="0"/>
                </a:lnTo>
                <a:close/>
              </a:path>
            </a:pathLst>
          </a:custGeom>
          <a:solidFill>
            <a:srgbClr val="DD5C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4" name="Freeform 14"/>
          <p:cNvSpPr/>
          <p:nvPr/>
        </p:nvSpPr>
        <p:spPr bwMode="auto">
          <a:xfrm>
            <a:off x="6686550" y="2066741"/>
            <a:ext cx="1398588" cy="901700"/>
          </a:xfrm>
          <a:custGeom>
            <a:avLst/>
            <a:gdLst>
              <a:gd name="T0" fmla="*/ 1882625981 w 1039"/>
              <a:gd name="T1" fmla="*/ 0 h 671"/>
              <a:gd name="T2" fmla="*/ 915039996 w 1039"/>
              <a:gd name="T3" fmla="*/ 0 h 671"/>
              <a:gd name="T4" fmla="*/ 0 w 1039"/>
              <a:gd name="T5" fmla="*/ 1211718167 h 671"/>
              <a:gd name="T6" fmla="*/ 967585984 w 1039"/>
              <a:gd name="T7" fmla="*/ 1211718167 h 671"/>
              <a:gd name="T8" fmla="*/ 1882625981 w 1039"/>
              <a:gd name="T9" fmla="*/ 0 h 6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39" h="671">
                <a:moveTo>
                  <a:pt x="1039" y="0"/>
                </a:moveTo>
                <a:lnTo>
                  <a:pt x="505" y="0"/>
                </a:lnTo>
                <a:lnTo>
                  <a:pt x="0" y="671"/>
                </a:lnTo>
                <a:lnTo>
                  <a:pt x="534" y="671"/>
                </a:lnTo>
                <a:lnTo>
                  <a:pt x="1039" y="0"/>
                </a:lnTo>
                <a:close/>
              </a:path>
            </a:pathLst>
          </a:custGeom>
          <a:solidFill>
            <a:srgbClr val="D849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5615" name="Group 15"/>
          <p:cNvGrpSpPr/>
          <p:nvPr/>
        </p:nvGrpSpPr>
        <p:grpSpPr bwMode="auto">
          <a:xfrm>
            <a:off x="7272338" y="2420753"/>
            <a:ext cx="241300" cy="217488"/>
            <a:chOff x="0" y="0"/>
            <a:chExt cx="152" cy="137"/>
          </a:xfrm>
        </p:grpSpPr>
        <p:sp>
          <p:nvSpPr>
            <p:cNvPr id="25629" name="Freeform 16"/>
            <p:cNvSpPr>
              <a:spLocks noEditPoints="1"/>
            </p:cNvSpPr>
            <p:nvPr/>
          </p:nvSpPr>
          <p:spPr bwMode="auto">
            <a:xfrm>
              <a:off x="0" y="0"/>
              <a:ext cx="109" cy="137"/>
            </a:xfrm>
            <a:custGeom>
              <a:avLst/>
              <a:gdLst>
                <a:gd name="T0" fmla="*/ 208 w 55"/>
                <a:gd name="T1" fmla="*/ 0 h 68"/>
                <a:gd name="T2" fmla="*/ 12 w 55"/>
                <a:gd name="T3" fmla="*/ 0 h 68"/>
                <a:gd name="T4" fmla="*/ 0 w 55"/>
                <a:gd name="T5" fmla="*/ 12 h 68"/>
                <a:gd name="T6" fmla="*/ 0 w 55"/>
                <a:gd name="T7" fmla="*/ 268 h 68"/>
                <a:gd name="T8" fmla="*/ 12 w 55"/>
                <a:gd name="T9" fmla="*/ 276 h 68"/>
                <a:gd name="T10" fmla="*/ 208 w 55"/>
                <a:gd name="T11" fmla="*/ 276 h 68"/>
                <a:gd name="T12" fmla="*/ 208 w 55"/>
                <a:gd name="T13" fmla="*/ 276 h 68"/>
                <a:gd name="T14" fmla="*/ 216 w 55"/>
                <a:gd name="T15" fmla="*/ 268 h 68"/>
                <a:gd name="T16" fmla="*/ 216 w 55"/>
                <a:gd name="T17" fmla="*/ 12 h 68"/>
                <a:gd name="T18" fmla="*/ 208 w 55"/>
                <a:gd name="T19" fmla="*/ 0 h 68"/>
                <a:gd name="T20" fmla="*/ 133 w 55"/>
                <a:gd name="T21" fmla="*/ 151 h 68"/>
                <a:gd name="T22" fmla="*/ 109 w 55"/>
                <a:gd name="T23" fmla="*/ 155 h 68"/>
                <a:gd name="T24" fmla="*/ 99 w 55"/>
                <a:gd name="T25" fmla="*/ 151 h 68"/>
                <a:gd name="T26" fmla="*/ 44 w 55"/>
                <a:gd name="T27" fmla="*/ 85 h 68"/>
                <a:gd name="T28" fmla="*/ 59 w 55"/>
                <a:gd name="T29" fmla="*/ 69 h 68"/>
                <a:gd name="T30" fmla="*/ 71 w 55"/>
                <a:gd name="T31" fmla="*/ 85 h 68"/>
                <a:gd name="T32" fmla="*/ 109 w 55"/>
                <a:gd name="T33" fmla="*/ 125 h 68"/>
                <a:gd name="T34" fmla="*/ 109 w 55"/>
                <a:gd name="T35" fmla="*/ 125 h 68"/>
                <a:gd name="T36" fmla="*/ 133 w 55"/>
                <a:gd name="T37" fmla="*/ 113 h 68"/>
                <a:gd name="T38" fmla="*/ 149 w 55"/>
                <a:gd name="T39" fmla="*/ 85 h 68"/>
                <a:gd name="T40" fmla="*/ 161 w 55"/>
                <a:gd name="T41" fmla="*/ 69 h 68"/>
                <a:gd name="T42" fmla="*/ 176 w 55"/>
                <a:gd name="T43" fmla="*/ 85 h 68"/>
                <a:gd name="T44" fmla="*/ 133 w 55"/>
                <a:gd name="T45" fmla="*/ 151 h 6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55" h="68">
                  <a:moveTo>
                    <a:pt x="5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1" y="68"/>
                    <a:pt x="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5" y="68"/>
                    <a:pt x="55" y="67"/>
                    <a:pt x="55" y="66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1"/>
                    <a:pt x="54" y="0"/>
                    <a:pt x="53" y="0"/>
                  </a:cubicBezTo>
                  <a:close/>
                  <a:moveTo>
                    <a:pt x="34" y="37"/>
                  </a:moveTo>
                  <a:cubicBezTo>
                    <a:pt x="32" y="37"/>
                    <a:pt x="30" y="38"/>
                    <a:pt x="28" y="38"/>
                  </a:cubicBezTo>
                  <a:cubicBezTo>
                    <a:pt x="27" y="38"/>
                    <a:pt x="26" y="38"/>
                    <a:pt x="25" y="37"/>
                  </a:cubicBezTo>
                  <a:cubicBezTo>
                    <a:pt x="17" y="36"/>
                    <a:pt x="11" y="29"/>
                    <a:pt x="11" y="21"/>
                  </a:cubicBezTo>
                  <a:cubicBezTo>
                    <a:pt x="11" y="19"/>
                    <a:pt x="13" y="17"/>
                    <a:pt x="15" y="17"/>
                  </a:cubicBezTo>
                  <a:cubicBezTo>
                    <a:pt x="16" y="17"/>
                    <a:pt x="18" y="19"/>
                    <a:pt x="18" y="21"/>
                  </a:cubicBezTo>
                  <a:cubicBezTo>
                    <a:pt x="18" y="26"/>
                    <a:pt x="22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31" y="31"/>
                    <a:pt x="33" y="30"/>
                    <a:pt x="34" y="28"/>
                  </a:cubicBezTo>
                  <a:cubicBezTo>
                    <a:pt x="36" y="26"/>
                    <a:pt x="38" y="24"/>
                    <a:pt x="38" y="21"/>
                  </a:cubicBezTo>
                  <a:cubicBezTo>
                    <a:pt x="38" y="19"/>
                    <a:pt x="39" y="17"/>
                    <a:pt x="41" y="17"/>
                  </a:cubicBezTo>
                  <a:cubicBezTo>
                    <a:pt x="43" y="17"/>
                    <a:pt x="45" y="19"/>
                    <a:pt x="45" y="21"/>
                  </a:cubicBezTo>
                  <a:cubicBezTo>
                    <a:pt x="45" y="28"/>
                    <a:pt x="40" y="34"/>
                    <a:pt x="34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30" name="Freeform 17"/>
            <p:cNvSpPr/>
            <p:nvPr/>
          </p:nvSpPr>
          <p:spPr bwMode="auto">
            <a:xfrm>
              <a:off x="125" y="44"/>
              <a:ext cx="27" cy="93"/>
            </a:xfrm>
            <a:custGeom>
              <a:avLst/>
              <a:gdLst>
                <a:gd name="T0" fmla="*/ 0 w 13"/>
                <a:gd name="T1" fmla="*/ 12 h 46"/>
                <a:gd name="T2" fmla="*/ 8 w 13"/>
                <a:gd name="T3" fmla="*/ 0 h 46"/>
                <a:gd name="T4" fmla="*/ 48 w 13"/>
                <a:gd name="T5" fmla="*/ 0 h 46"/>
                <a:gd name="T6" fmla="*/ 56 w 13"/>
                <a:gd name="T7" fmla="*/ 12 h 46"/>
                <a:gd name="T8" fmla="*/ 56 w 13"/>
                <a:gd name="T9" fmla="*/ 180 h 46"/>
                <a:gd name="T10" fmla="*/ 48 w 13"/>
                <a:gd name="T11" fmla="*/ 188 h 46"/>
                <a:gd name="T12" fmla="*/ 8 w 13"/>
                <a:gd name="T13" fmla="*/ 188 h 46"/>
                <a:gd name="T14" fmla="*/ 0 w 13"/>
                <a:gd name="T15" fmla="*/ 180 h 46"/>
                <a:gd name="T16" fmla="*/ 0 w 13"/>
                <a:gd name="T17" fmla="*/ 12 h 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" h="46">
                  <a:moveTo>
                    <a:pt x="0" y="3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3" y="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5"/>
                    <a:pt x="12" y="46"/>
                    <a:pt x="11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" y="46"/>
                    <a:pt x="0" y="45"/>
                    <a:pt x="0" y="4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616" name="Freeform 18"/>
          <p:cNvSpPr>
            <a:spLocks noEditPoints="1"/>
          </p:cNvSpPr>
          <p:nvPr/>
        </p:nvSpPr>
        <p:spPr bwMode="auto">
          <a:xfrm>
            <a:off x="5403850" y="2409641"/>
            <a:ext cx="184150" cy="239712"/>
          </a:xfrm>
          <a:custGeom>
            <a:avLst/>
            <a:gdLst>
              <a:gd name="T0" fmla="*/ 564515000 w 58"/>
              <a:gd name="T1" fmla="*/ 298450902 h 76"/>
              <a:gd name="T2" fmla="*/ 463708750 w 58"/>
              <a:gd name="T3" fmla="*/ 298450902 h 76"/>
              <a:gd name="T4" fmla="*/ 463708750 w 58"/>
              <a:gd name="T5" fmla="*/ 169123124 h 76"/>
              <a:gd name="T6" fmla="*/ 292338125 w 58"/>
              <a:gd name="T7" fmla="*/ 0 h 76"/>
              <a:gd name="T8" fmla="*/ 120967500 w 58"/>
              <a:gd name="T9" fmla="*/ 169123124 h 76"/>
              <a:gd name="T10" fmla="*/ 120967500 w 58"/>
              <a:gd name="T11" fmla="*/ 298450902 h 76"/>
              <a:gd name="T12" fmla="*/ 20161250 w 58"/>
              <a:gd name="T13" fmla="*/ 298450902 h 76"/>
              <a:gd name="T14" fmla="*/ 0 w 58"/>
              <a:gd name="T15" fmla="*/ 318346998 h 76"/>
              <a:gd name="T16" fmla="*/ 0 w 58"/>
              <a:gd name="T17" fmla="*/ 736180785 h 76"/>
              <a:gd name="T18" fmla="*/ 20161250 w 58"/>
              <a:gd name="T19" fmla="*/ 756076881 h 76"/>
              <a:gd name="T20" fmla="*/ 564515000 w 58"/>
              <a:gd name="T21" fmla="*/ 756076881 h 76"/>
              <a:gd name="T22" fmla="*/ 584676250 w 58"/>
              <a:gd name="T23" fmla="*/ 736180785 h 76"/>
              <a:gd name="T24" fmla="*/ 584676250 w 58"/>
              <a:gd name="T25" fmla="*/ 318346998 h 76"/>
              <a:gd name="T26" fmla="*/ 564515000 w 58"/>
              <a:gd name="T27" fmla="*/ 298450902 h 76"/>
              <a:gd name="T28" fmla="*/ 332660625 w 58"/>
              <a:gd name="T29" fmla="*/ 557109613 h 76"/>
              <a:gd name="T30" fmla="*/ 322580000 w 58"/>
              <a:gd name="T31" fmla="*/ 557109613 h 76"/>
              <a:gd name="T32" fmla="*/ 322580000 w 58"/>
              <a:gd name="T33" fmla="*/ 586953757 h 76"/>
              <a:gd name="T34" fmla="*/ 272176875 w 58"/>
              <a:gd name="T35" fmla="*/ 586953757 h 76"/>
              <a:gd name="T36" fmla="*/ 272176875 w 58"/>
              <a:gd name="T37" fmla="*/ 557109613 h 76"/>
              <a:gd name="T38" fmla="*/ 252015625 w 58"/>
              <a:gd name="T39" fmla="*/ 557109613 h 76"/>
              <a:gd name="T40" fmla="*/ 252015625 w 58"/>
              <a:gd name="T41" fmla="*/ 477522075 h 76"/>
              <a:gd name="T42" fmla="*/ 332660625 w 58"/>
              <a:gd name="T43" fmla="*/ 477522075 h 76"/>
              <a:gd name="T44" fmla="*/ 332660625 w 58"/>
              <a:gd name="T45" fmla="*/ 557109613 h 76"/>
              <a:gd name="T46" fmla="*/ 372983125 w 58"/>
              <a:gd name="T47" fmla="*/ 298450902 h 76"/>
              <a:gd name="T48" fmla="*/ 211693125 w 58"/>
              <a:gd name="T49" fmla="*/ 298450902 h 76"/>
              <a:gd name="T50" fmla="*/ 211693125 w 58"/>
              <a:gd name="T51" fmla="*/ 169123124 h 76"/>
              <a:gd name="T52" fmla="*/ 292338125 w 58"/>
              <a:gd name="T53" fmla="*/ 89535586 h 76"/>
              <a:gd name="T54" fmla="*/ 372983125 w 58"/>
              <a:gd name="T55" fmla="*/ 169123124 h 76"/>
              <a:gd name="T56" fmla="*/ 372983125 w 58"/>
              <a:gd name="T57" fmla="*/ 298450902 h 7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8" h="76">
                <a:moveTo>
                  <a:pt x="56" y="30"/>
                </a:moveTo>
                <a:cubicBezTo>
                  <a:pt x="46" y="30"/>
                  <a:pt x="46" y="30"/>
                  <a:pt x="46" y="30"/>
                </a:cubicBezTo>
                <a:cubicBezTo>
                  <a:pt x="46" y="17"/>
                  <a:pt x="46" y="17"/>
                  <a:pt x="46" y="17"/>
                </a:cubicBezTo>
                <a:cubicBezTo>
                  <a:pt x="46" y="8"/>
                  <a:pt x="38" y="0"/>
                  <a:pt x="29" y="0"/>
                </a:cubicBezTo>
                <a:cubicBezTo>
                  <a:pt x="20" y="0"/>
                  <a:pt x="12" y="8"/>
                  <a:pt x="12" y="17"/>
                </a:cubicBezTo>
                <a:cubicBezTo>
                  <a:pt x="12" y="30"/>
                  <a:pt x="12" y="30"/>
                  <a:pt x="1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1" y="30"/>
                  <a:pt x="0" y="31"/>
                  <a:pt x="0" y="32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5"/>
                  <a:pt x="1" y="76"/>
                  <a:pt x="2" y="76"/>
                </a:cubicBezTo>
                <a:cubicBezTo>
                  <a:pt x="56" y="76"/>
                  <a:pt x="56" y="76"/>
                  <a:pt x="56" y="76"/>
                </a:cubicBezTo>
                <a:cubicBezTo>
                  <a:pt x="57" y="76"/>
                  <a:pt x="58" y="75"/>
                  <a:pt x="58" y="74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1"/>
                  <a:pt x="57" y="30"/>
                  <a:pt x="56" y="30"/>
                </a:cubicBezTo>
                <a:close/>
                <a:moveTo>
                  <a:pt x="33" y="56"/>
                </a:moveTo>
                <a:cubicBezTo>
                  <a:pt x="32" y="56"/>
                  <a:pt x="32" y="56"/>
                  <a:pt x="32" y="56"/>
                </a:cubicBezTo>
                <a:cubicBezTo>
                  <a:pt x="32" y="59"/>
                  <a:pt x="32" y="59"/>
                  <a:pt x="32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56"/>
                  <a:pt x="27" y="56"/>
                  <a:pt x="27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48"/>
                  <a:pt x="25" y="48"/>
                  <a:pt x="25" y="48"/>
                </a:cubicBezTo>
                <a:cubicBezTo>
                  <a:pt x="33" y="48"/>
                  <a:pt x="33" y="48"/>
                  <a:pt x="33" y="48"/>
                </a:cubicBezTo>
                <a:lnTo>
                  <a:pt x="33" y="56"/>
                </a:lnTo>
                <a:close/>
                <a:moveTo>
                  <a:pt x="37" y="30"/>
                </a:moveTo>
                <a:cubicBezTo>
                  <a:pt x="21" y="30"/>
                  <a:pt x="21" y="30"/>
                  <a:pt x="21" y="30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2"/>
                  <a:pt x="25" y="9"/>
                  <a:pt x="29" y="9"/>
                </a:cubicBezTo>
                <a:cubicBezTo>
                  <a:pt x="34" y="9"/>
                  <a:pt x="37" y="12"/>
                  <a:pt x="37" y="17"/>
                </a:cubicBezTo>
                <a:lnTo>
                  <a:pt x="37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7" name="Freeform 19"/>
          <p:cNvSpPr/>
          <p:nvPr/>
        </p:nvSpPr>
        <p:spPr bwMode="auto">
          <a:xfrm>
            <a:off x="3495675" y="2409641"/>
            <a:ext cx="201613" cy="239712"/>
          </a:xfrm>
          <a:custGeom>
            <a:avLst/>
            <a:gdLst>
              <a:gd name="T0" fmla="*/ 409652014 w 63"/>
              <a:gd name="T1" fmla="*/ 507366219 h 76"/>
              <a:gd name="T2" fmla="*/ 378930033 w 63"/>
              <a:gd name="T3" fmla="*/ 487470123 h 76"/>
              <a:gd name="T4" fmla="*/ 256032509 w 63"/>
              <a:gd name="T5" fmla="*/ 487470123 h 76"/>
              <a:gd name="T6" fmla="*/ 235551188 w 63"/>
              <a:gd name="T7" fmla="*/ 507366219 h 76"/>
              <a:gd name="T8" fmla="*/ 235551188 w 63"/>
              <a:gd name="T9" fmla="*/ 736180785 h 76"/>
              <a:gd name="T10" fmla="*/ 204826007 w 63"/>
              <a:gd name="T11" fmla="*/ 756076881 h 76"/>
              <a:gd name="T12" fmla="*/ 20481321 w 63"/>
              <a:gd name="T13" fmla="*/ 756076881 h 76"/>
              <a:gd name="T14" fmla="*/ 0 w 63"/>
              <a:gd name="T15" fmla="*/ 736180785 h 76"/>
              <a:gd name="T16" fmla="*/ 0 w 63"/>
              <a:gd name="T17" fmla="*/ 328295046 h 76"/>
              <a:gd name="T18" fmla="*/ 10240660 w 63"/>
              <a:gd name="T19" fmla="*/ 288502854 h 76"/>
              <a:gd name="T20" fmla="*/ 296998350 w 63"/>
              <a:gd name="T21" fmla="*/ 9948048 h 76"/>
              <a:gd name="T22" fmla="*/ 337964192 w 63"/>
              <a:gd name="T23" fmla="*/ 9948048 h 76"/>
              <a:gd name="T24" fmla="*/ 624721882 w 63"/>
              <a:gd name="T25" fmla="*/ 288502854 h 76"/>
              <a:gd name="T26" fmla="*/ 645203203 w 63"/>
              <a:gd name="T27" fmla="*/ 328295046 h 76"/>
              <a:gd name="T28" fmla="*/ 645203203 w 63"/>
              <a:gd name="T29" fmla="*/ 736180785 h 76"/>
              <a:gd name="T30" fmla="*/ 614478022 w 63"/>
              <a:gd name="T31" fmla="*/ 756076881 h 76"/>
              <a:gd name="T32" fmla="*/ 430136535 w 63"/>
              <a:gd name="T33" fmla="*/ 756076881 h 76"/>
              <a:gd name="T34" fmla="*/ 409652014 w 63"/>
              <a:gd name="T35" fmla="*/ 736180785 h 76"/>
              <a:gd name="T36" fmla="*/ 409652014 w 63"/>
              <a:gd name="T37" fmla="*/ 507366219 h 7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63" h="76">
                <a:moveTo>
                  <a:pt x="40" y="51"/>
                </a:moveTo>
                <a:cubicBezTo>
                  <a:pt x="40" y="50"/>
                  <a:pt x="39" y="49"/>
                  <a:pt x="37" y="49"/>
                </a:cubicBezTo>
                <a:cubicBezTo>
                  <a:pt x="25" y="49"/>
                  <a:pt x="25" y="49"/>
                  <a:pt x="25" y="49"/>
                </a:cubicBezTo>
                <a:cubicBezTo>
                  <a:pt x="24" y="49"/>
                  <a:pt x="23" y="50"/>
                  <a:pt x="23" y="51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5"/>
                  <a:pt x="22" y="76"/>
                  <a:pt x="20" y="76"/>
                </a:cubicBezTo>
                <a:cubicBezTo>
                  <a:pt x="2" y="76"/>
                  <a:pt x="2" y="76"/>
                  <a:pt x="2" y="76"/>
                </a:cubicBezTo>
                <a:cubicBezTo>
                  <a:pt x="1" y="76"/>
                  <a:pt x="0" y="75"/>
                  <a:pt x="0" y="7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2"/>
                  <a:pt x="0" y="30"/>
                  <a:pt x="1" y="29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0"/>
                  <a:pt x="32" y="0"/>
                  <a:pt x="33" y="1"/>
                </a:cubicBezTo>
                <a:cubicBezTo>
                  <a:pt x="61" y="29"/>
                  <a:pt x="61" y="29"/>
                  <a:pt x="61" y="29"/>
                </a:cubicBezTo>
                <a:cubicBezTo>
                  <a:pt x="62" y="30"/>
                  <a:pt x="63" y="32"/>
                  <a:pt x="63" y="33"/>
                </a:cubicBezTo>
                <a:cubicBezTo>
                  <a:pt x="63" y="74"/>
                  <a:pt x="63" y="74"/>
                  <a:pt x="63" y="74"/>
                </a:cubicBezTo>
                <a:cubicBezTo>
                  <a:pt x="63" y="75"/>
                  <a:pt x="62" y="76"/>
                  <a:pt x="60" y="76"/>
                </a:cubicBezTo>
                <a:cubicBezTo>
                  <a:pt x="42" y="76"/>
                  <a:pt x="42" y="76"/>
                  <a:pt x="42" y="76"/>
                </a:cubicBezTo>
                <a:cubicBezTo>
                  <a:pt x="41" y="76"/>
                  <a:pt x="40" y="75"/>
                  <a:pt x="40" y="74"/>
                </a:cubicBezTo>
                <a:lnTo>
                  <a:pt x="40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8" name="Freeform 20"/>
          <p:cNvSpPr/>
          <p:nvPr/>
        </p:nvSpPr>
        <p:spPr bwMode="auto">
          <a:xfrm>
            <a:off x="1603375" y="2409641"/>
            <a:ext cx="177800" cy="239712"/>
          </a:xfrm>
          <a:custGeom>
            <a:avLst/>
            <a:gdLst>
              <a:gd name="T0" fmla="*/ 554434375 w 56"/>
              <a:gd name="T1" fmla="*/ 626749103 h 76"/>
              <a:gd name="T2" fmla="*/ 352821875 w 56"/>
              <a:gd name="T3" fmla="*/ 507366219 h 76"/>
              <a:gd name="T4" fmla="*/ 352821875 w 56"/>
              <a:gd name="T5" fmla="*/ 447677931 h 76"/>
              <a:gd name="T6" fmla="*/ 433466875 w 56"/>
              <a:gd name="T7" fmla="*/ 348194296 h 76"/>
              <a:gd name="T8" fmla="*/ 473789375 w 56"/>
              <a:gd name="T9" fmla="*/ 308398950 h 76"/>
              <a:gd name="T10" fmla="*/ 473789375 w 56"/>
              <a:gd name="T11" fmla="*/ 298450902 h 76"/>
              <a:gd name="T12" fmla="*/ 463708750 w 56"/>
              <a:gd name="T13" fmla="*/ 208915316 h 76"/>
              <a:gd name="T14" fmla="*/ 443547500 w 56"/>
              <a:gd name="T15" fmla="*/ 198967268 h 76"/>
              <a:gd name="T16" fmla="*/ 443547500 w 56"/>
              <a:gd name="T17" fmla="*/ 159175076 h 76"/>
              <a:gd name="T18" fmla="*/ 282257500 w 56"/>
              <a:gd name="T19" fmla="*/ 0 h 76"/>
              <a:gd name="T20" fmla="*/ 120967500 w 56"/>
              <a:gd name="T21" fmla="*/ 159175076 h 76"/>
              <a:gd name="T22" fmla="*/ 120967500 w 56"/>
              <a:gd name="T23" fmla="*/ 198967268 h 76"/>
              <a:gd name="T24" fmla="*/ 100806250 w 56"/>
              <a:gd name="T25" fmla="*/ 208915316 h 76"/>
              <a:gd name="T26" fmla="*/ 90725625 w 56"/>
              <a:gd name="T27" fmla="*/ 298450902 h 76"/>
              <a:gd name="T28" fmla="*/ 90725625 w 56"/>
              <a:gd name="T29" fmla="*/ 308398950 h 76"/>
              <a:gd name="T30" fmla="*/ 131048125 w 56"/>
              <a:gd name="T31" fmla="*/ 348194296 h 76"/>
              <a:gd name="T32" fmla="*/ 211693125 w 56"/>
              <a:gd name="T33" fmla="*/ 447677931 h 76"/>
              <a:gd name="T34" fmla="*/ 211693125 w 56"/>
              <a:gd name="T35" fmla="*/ 507366219 h 76"/>
              <a:gd name="T36" fmla="*/ 10080625 w 56"/>
              <a:gd name="T37" fmla="*/ 616801055 h 76"/>
              <a:gd name="T38" fmla="*/ 10080625 w 56"/>
              <a:gd name="T39" fmla="*/ 696385439 h 76"/>
              <a:gd name="T40" fmla="*/ 10080625 w 56"/>
              <a:gd name="T41" fmla="*/ 706333487 h 76"/>
              <a:gd name="T42" fmla="*/ 20161250 w 56"/>
              <a:gd name="T43" fmla="*/ 706333487 h 76"/>
              <a:gd name="T44" fmla="*/ 282257500 w 56"/>
              <a:gd name="T45" fmla="*/ 756076881 h 76"/>
              <a:gd name="T46" fmla="*/ 544353750 w 56"/>
              <a:gd name="T47" fmla="*/ 706333487 h 76"/>
              <a:gd name="T48" fmla="*/ 554434375 w 56"/>
              <a:gd name="T49" fmla="*/ 706333487 h 76"/>
              <a:gd name="T50" fmla="*/ 554434375 w 56"/>
              <a:gd name="T51" fmla="*/ 696385439 h 76"/>
              <a:gd name="T52" fmla="*/ 554434375 w 56"/>
              <a:gd name="T53" fmla="*/ 626749103 h 7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56" h="76">
                <a:moveTo>
                  <a:pt x="55" y="63"/>
                </a:moveTo>
                <a:cubicBezTo>
                  <a:pt x="54" y="56"/>
                  <a:pt x="39" y="52"/>
                  <a:pt x="35" y="51"/>
                </a:cubicBezTo>
                <a:cubicBezTo>
                  <a:pt x="35" y="45"/>
                  <a:pt x="35" y="45"/>
                  <a:pt x="35" y="45"/>
                </a:cubicBezTo>
                <a:cubicBezTo>
                  <a:pt x="39" y="43"/>
                  <a:pt x="42" y="39"/>
                  <a:pt x="43" y="35"/>
                </a:cubicBezTo>
                <a:cubicBezTo>
                  <a:pt x="45" y="34"/>
                  <a:pt x="47" y="34"/>
                  <a:pt x="47" y="31"/>
                </a:cubicBezTo>
                <a:cubicBezTo>
                  <a:pt x="47" y="31"/>
                  <a:pt x="47" y="31"/>
                  <a:pt x="47" y="30"/>
                </a:cubicBezTo>
                <a:cubicBezTo>
                  <a:pt x="48" y="26"/>
                  <a:pt x="48" y="22"/>
                  <a:pt x="46" y="21"/>
                </a:cubicBezTo>
                <a:cubicBezTo>
                  <a:pt x="46" y="20"/>
                  <a:pt x="45" y="20"/>
                  <a:pt x="44" y="20"/>
                </a:cubicBezTo>
                <a:cubicBezTo>
                  <a:pt x="44" y="16"/>
                  <a:pt x="44" y="16"/>
                  <a:pt x="44" y="16"/>
                </a:cubicBezTo>
                <a:cubicBezTo>
                  <a:pt x="44" y="7"/>
                  <a:pt x="37" y="0"/>
                  <a:pt x="28" y="0"/>
                </a:cubicBezTo>
                <a:cubicBezTo>
                  <a:pt x="19" y="0"/>
                  <a:pt x="12" y="7"/>
                  <a:pt x="12" y="16"/>
                </a:cubicBezTo>
                <a:cubicBezTo>
                  <a:pt x="12" y="20"/>
                  <a:pt x="12" y="20"/>
                  <a:pt x="12" y="20"/>
                </a:cubicBezTo>
                <a:cubicBezTo>
                  <a:pt x="11" y="20"/>
                  <a:pt x="10" y="20"/>
                  <a:pt x="10" y="21"/>
                </a:cubicBezTo>
                <a:cubicBezTo>
                  <a:pt x="8" y="22"/>
                  <a:pt x="8" y="26"/>
                  <a:pt x="9" y="30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4"/>
                  <a:pt x="11" y="34"/>
                  <a:pt x="13" y="35"/>
                </a:cubicBezTo>
                <a:cubicBezTo>
                  <a:pt x="14" y="39"/>
                  <a:pt x="17" y="43"/>
                  <a:pt x="21" y="45"/>
                </a:cubicBezTo>
                <a:cubicBezTo>
                  <a:pt x="21" y="51"/>
                  <a:pt x="21" y="51"/>
                  <a:pt x="21" y="51"/>
                </a:cubicBezTo>
                <a:cubicBezTo>
                  <a:pt x="17" y="52"/>
                  <a:pt x="2" y="56"/>
                  <a:pt x="1" y="62"/>
                </a:cubicBezTo>
                <a:cubicBezTo>
                  <a:pt x="1" y="63"/>
                  <a:pt x="0" y="65"/>
                  <a:pt x="1" y="70"/>
                </a:cubicBezTo>
                <a:cubicBezTo>
                  <a:pt x="1" y="71"/>
                  <a:pt x="1" y="71"/>
                  <a:pt x="1" y="71"/>
                </a:cubicBezTo>
                <a:cubicBezTo>
                  <a:pt x="2" y="71"/>
                  <a:pt x="2" y="71"/>
                  <a:pt x="2" y="71"/>
                </a:cubicBezTo>
                <a:cubicBezTo>
                  <a:pt x="2" y="71"/>
                  <a:pt x="13" y="76"/>
                  <a:pt x="28" y="76"/>
                </a:cubicBezTo>
                <a:cubicBezTo>
                  <a:pt x="43" y="76"/>
                  <a:pt x="54" y="71"/>
                  <a:pt x="54" y="71"/>
                </a:cubicBezTo>
                <a:cubicBezTo>
                  <a:pt x="55" y="71"/>
                  <a:pt x="55" y="71"/>
                  <a:pt x="55" y="71"/>
                </a:cubicBezTo>
                <a:cubicBezTo>
                  <a:pt x="55" y="70"/>
                  <a:pt x="55" y="70"/>
                  <a:pt x="55" y="70"/>
                </a:cubicBezTo>
                <a:cubicBezTo>
                  <a:pt x="56" y="65"/>
                  <a:pt x="55" y="63"/>
                  <a:pt x="55" y="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9" name="Rectangle 21"/>
          <p:cNvSpPr>
            <a:spLocks noChangeArrowheads="1"/>
          </p:cNvSpPr>
          <p:nvPr/>
        </p:nvSpPr>
        <p:spPr bwMode="auto">
          <a:xfrm>
            <a:off x="395288" y="1204728"/>
            <a:ext cx="83534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5620" name="Rectangle 22"/>
          <p:cNvSpPr>
            <a:spLocks noChangeArrowheads="1"/>
          </p:cNvSpPr>
          <p:nvPr/>
        </p:nvSpPr>
        <p:spPr bwMode="auto">
          <a:xfrm>
            <a:off x="6705283" y="3438023"/>
            <a:ext cx="13684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zh-CN" altLang="en-US" sz="800" b="1">
              <a:solidFill>
                <a:schemeClr val="tx1">
                  <a:lumMod val="65000"/>
                  <a:lumOff val="35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5621" name="Rectangle 23"/>
          <p:cNvSpPr>
            <a:spLocks noChangeArrowheads="1"/>
          </p:cNvSpPr>
          <p:nvPr/>
        </p:nvSpPr>
        <p:spPr bwMode="auto">
          <a:xfrm>
            <a:off x="4832033" y="3438023"/>
            <a:ext cx="13684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zh-CN" altLang="en-US" sz="800" b="1">
              <a:solidFill>
                <a:schemeClr val="tx1">
                  <a:lumMod val="65000"/>
                  <a:lumOff val="35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5622" name="Rectangle 24"/>
          <p:cNvSpPr>
            <a:spLocks noChangeArrowheads="1"/>
          </p:cNvSpPr>
          <p:nvPr/>
        </p:nvSpPr>
        <p:spPr bwMode="auto">
          <a:xfrm>
            <a:off x="1015683" y="3438023"/>
            <a:ext cx="13684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zh-CN" altLang="en-US" sz="800" b="1">
              <a:solidFill>
                <a:schemeClr val="tx1">
                  <a:lumMod val="65000"/>
                  <a:lumOff val="35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5623" name="Rectangle 25"/>
          <p:cNvSpPr>
            <a:spLocks noChangeArrowheads="1"/>
          </p:cNvSpPr>
          <p:nvPr/>
        </p:nvSpPr>
        <p:spPr bwMode="auto">
          <a:xfrm>
            <a:off x="2888933" y="3438023"/>
            <a:ext cx="136842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zh-CN" altLang="en-US" sz="800" b="1">
              <a:solidFill>
                <a:schemeClr val="tx1">
                  <a:lumMod val="65000"/>
                  <a:lumOff val="35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23850" y="225241"/>
            <a:ext cx="2480310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2000" b="1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64490" y="531628"/>
            <a:ext cx="145288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000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</a:rPr>
              <a:t>YOUR OTHER TEXT HERE</a:t>
            </a:r>
          </a:p>
        </p:txBody>
      </p:sp>
      <p:grpSp>
        <p:nvGrpSpPr>
          <p:cNvPr id="10" name="Group 9"/>
          <p:cNvGrpSpPr/>
          <p:nvPr/>
        </p:nvGrpSpPr>
        <p:grpSpPr bwMode="auto">
          <a:xfrm>
            <a:off x="0" y="299853"/>
            <a:ext cx="323850" cy="431800"/>
            <a:chOff x="0" y="0"/>
            <a:chExt cx="204" cy="318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58" y="0"/>
              <a:ext cx="46" cy="318"/>
            </a:xfrm>
            <a:prstGeom prst="rect">
              <a:avLst/>
            </a:prstGeom>
            <a:solidFill>
              <a:srgbClr val="F395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158" cy="318"/>
            </a:xfrm>
            <a:prstGeom prst="rect">
              <a:avLst/>
            </a:prstGeom>
            <a:solidFill>
              <a:srgbClr val="35254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25603" grpId="0" animBg="1"/>
      <p:bldP spid="25604" grpId="0" animBg="1"/>
      <p:bldP spid="25605" grpId="0" animBg="1"/>
      <p:bldP spid="25606" grpId="0" animBg="1"/>
      <p:bldP spid="25607" grpId="0" animBg="1"/>
      <p:bldP spid="25608" grpId="0" animBg="1"/>
      <p:bldP spid="25609" grpId="0" animBg="1"/>
      <p:bldP spid="25610" grpId="0" animBg="1"/>
      <p:bldP spid="25611" grpId="0" animBg="1"/>
      <p:bldP spid="25612" grpId="0" animBg="1"/>
      <p:bldP spid="25613" grpId="0" animBg="1"/>
      <p:bldP spid="25614" grpId="0" animBg="1"/>
      <p:bldP spid="25616" grpId="0" animBg="1"/>
      <p:bldP spid="25617" grpId="0" animBg="1"/>
      <p:bldP spid="25618" grpId="0" animBg="1"/>
      <p:bldP spid="25619" grpId="0"/>
      <p:bldP spid="25620" grpId="0"/>
      <p:bldP spid="25621" grpId="0"/>
      <p:bldP spid="25622" grpId="0"/>
      <p:bldP spid="25623" grpId="0"/>
      <p:bldP spid="5" grpId="0" bldLvl="0" animBg="1"/>
      <p:bldP spid="9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1092835" y="911225"/>
            <a:ext cx="7165340" cy="3526155"/>
            <a:chOff x="776287" y="706437"/>
            <a:chExt cx="7658101" cy="3768726"/>
          </a:xfrm>
          <a:solidFill>
            <a:schemeClr val="bg1">
              <a:alpha val="6000"/>
            </a:schemeClr>
          </a:solidFill>
        </p:grpSpPr>
        <p:sp>
          <p:nvSpPr>
            <p:cNvPr id="34" name="Freeform 10"/>
            <p:cNvSpPr/>
            <p:nvPr/>
          </p:nvSpPr>
          <p:spPr bwMode="auto">
            <a:xfrm>
              <a:off x="5540375" y="830262"/>
              <a:ext cx="55563" cy="30163"/>
            </a:xfrm>
            <a:custGeom>
              <a:avLst/>
              <a:gdLst>
                <a:gd name="T0" fmla="*/ 8 w 15"/>
                <a:gd name="T1" fmla="*/ 0 h 8"/>
                <a:gd name="T2" fmla="*/ 9 w 15"/>
                <a:gd name="T3" fmla="*/ 1 h 8"/>
                <a:gd name="T4" fmla="*/ 12 w 15"/>
                <a:gd name="T5" fmla="*/ 7 h 8"/>
                <a:gd name="T6" fmla="*/ 5 w 15"/>
                <a:gd name="T7" fmla="*/ 4 h 8"/>
                <a:gd name="T8" fmla="*/ 8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8" y="0"/>
                  </a:moveTo>
                  <a:cubicBezTo>
                    <a:pt x="9" y="0"/>
                    <a:pt x="9" y="0"/>
                    <a:pt x="9" y="1"/>
                  </a:cubicBezTo>
                  <a:cubicBezTo>
                    <a:pt x="10" y="4"/>
                    <a:pt x="15" y="4"/>
                    <a:pt x="12" y="7"/>
                  </a:cubicBezTo>
                  <a:cubicBezTo>
                    <a:pt x="8" y="8"/>
                    <a:pt x="10" y="2"/>
                    <a:pt x="5" y="4"/>
                  </a:cubicBezTo>
                  <a:cubicBezTo>
                    <a:pt x="0" y="2"/>
                    <a:pt x="11" y="4"/>
                    <a:pt x="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>
              <a:off x="6342062" y="830262"/>
              <a:ext cx="109538" cy="55563"/>
            </a:xfrm>
            <a:custGeom>
              <a:avLst/>
              <a:gdLst>
                <a:gd name="T0" fmla="*/ 28 w 29"/>
                <a:gd name="T1" fmla="*/ 11 h 15"/>
                <a:gd name="T2" fmla="*/ 17 w 29"/>
                <a:gd name="T3" fmla="*/ 14 h 15"/>
                <a:gd name="T4" fmla="*/ 3 w 29"/>
                <a:gd name="T5" fmla="*/ 14 h 15"/>
                <a:gd name="T6" fmla="*/ 0 w 29"/>
                <a:gd name="T7" fmla="*/ 11 h 15"/>
                <a:gd name="T8" fmla="*/ 22 w 29"/>
                <a:gd name="T9" fmla="*/ 0 h 15"/>
                <a:gd name="T10" fmla="*/ 27 w 29"/>
                <a:gd name="T11" fmla="*/ 3 h 15"/>
                <a:gd name="T12" fmla="*/ 24 w 29"/>
                <a:gd name="T13" fmla="*/ 4 h 15"/>
                <a:gd name="T14" fmla="*/ 28 w 29"/>
                <a:gd name="T1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5">
                  <a:moveTo>
                    <a:pt x="28" y="11"/>
                  </a:moveTo>
                  <a:cubicBezTo>
                    <a:pt x="24" y="11"/>
                    <a:pt x="17" y="9"/>
                    <a:pt x="17" y="14"/>
                  </a:cubicBezTo>
                  <a:cubicBezTo>
                    <a:pt x="14" y="12"/>
                    <a:pt x="9" y="15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3" y="3"/>
                    <a:pt x="11" y="0"/>
                    <a:pt x="22" y="0"/>
                  </a:cubicBezTo>
                  <a:cubicBezTo>
                    <a:pt x="21" y="4"/>
                    <a:pt x="26" y="1"/>
                    <a:pt x="27" y="3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3" y="6"/>
                    <a:pt x="29" y="5"/>
                    <a:pt x="28" y="1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5711825" y="833437"/>
              <a:ext cx="57150" cy="33338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1 w 15"/>
                <a:gd name="T7" fmla="*/ 4 h 9"/>
                <a:gd name="T8" fmla="*/ 9 w 15"/>
                <a:gd name="T9" fmla="*/ 4 h 9"/>
                <a:gd name="T10" fmla="*/ 15 w 15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15" y="2"/>
                  </a:moveTo>
                  <a:cubicBezTo>
                    <a:pt x="14" y="3"/>
                    <a:pt x="13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6" y="7"/>
                    <a:pt x="0" y="9"/>
                    <a:pt x="1" y="4"/>
                  </a:cubicBezTo>
                  <a:cubicBezTo>
                    <a:pt x="5" y="5"/>
                    <a:pt x="6" y="1"/>
                    <a:pt x="9" y="4"/>
                  </a:cubicBezTo>
                  <a:cubicBezTo>
                    <a:pt x="12" y="4"/>
                    <a:pt x="11" y="0"/>
                    <a:pt x="1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13"/>
            <p:cNvSpPr/>
            <p:nvPr/>
          </p:nvSpPr>
          <p:spPr bwMode="auto">
            <a:xfrm>
              <a:off x="5375275" y="849312"/>
              <a:ext cx="71438" cy="36513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5 h 10"/>
                <a:gd name="T4" fmla="*/ 11 w 19"/>
                <a:gd name="T5" fmla="*/ 9 h 10"/>
                <a:gd name="T6" fmla="*/ 8 w 19"/>
                <a:gd name="T7" fmla="*/ 6 h 10"/>
                <a:gd name="T8" fmla="*/ 4 w 19"/>
                <a:gd name="T9" fmla="*/ 7 h 10"/>
                <a:gd name="T10" fmla="*/ 1 w 19"/>
                <a:gd name="T11" fmla="*/ 5 h 10"/>
                <a:gd name="T12" fmla="*/ 8 w 19"/>
                <a:gd name="T13" fmla="*/ 3 h 10"/>
                <a:gd name="T14" fmla="*/ 8 w 19"/>
                <a:gd name="T15" fmla="*/ 2 h 10"/>
                <a:gd name="T16" fmla="*/ 18 w 1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8" y="0"/>
                  </a:moveTo>
                  <a:cubicBezTo>
                    <a:pt x="19" y="4"/>
                    <a:pt x="15" y="2"/>
                    <a:pt x="15" y="5"/>
                  </a:cubicBezTo>
                  <a:cubicBezTo>
                    <a:pt x="15" y="5"/>
                    <a:pt x="13" y="8"/>
                    <a:pt x="11" y="9"/>
                  </a:cubicBezTo>
                  <a:cubicBezTo>
                    <a:pt x="8" y="10"/>
                    <a:pt x="9" y="6"/>
                    <a:pt x="8" y="6"/>
                  </a:cubicBezTo>
                  <a:cubicBezTo>
                    <a:pt x="8" y="6"/>
                    <a:pt x="6" y="8"/>
                    <a:pt x="4" y="7"/>
                  </a:cubicBezTo>
                  <a:cubicBezTo>
                    <a:pt x="3" y="7"/>
                    <a:pt x="3" y="4"/>
                    <a:pt x="1" y="5"/>
                  </a:cubicBezTo>
                  <a:cubicBezTo>
                    <a:pt x="0" y="1"/>
                    <a:pt x="7" y="5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12" y="1"/>
                    <a:pt x="13" y="1"/>
                    <a:pt x="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14"/>
            <p:cNvSpPr/>
            <p:nvPr/>
          </p:nvSpPr>
          <p:spPr bwMode="auto">
            <a:xfrm>
              <a:off x="5648325" y="849312"/>
              <a:ext cx="57150" cy="17463"/>
            </a:xfrm>
            <a:custGeom>
              <a:avLst/>
              <a:gdLst>
                <a:gd name="T0" fmla="*/ 14 w 15"/>
                <a:gd name="T1" fmla="*/ 5 h 5"/>
                <a:gd name="T2" fmla="*/ 3 w 15"/>
                <a:gd name="T3" fmla="*/ 5 h 5"/>
                <a:gd name="T4" fmla="*/ 7 w 15"/>
                <a:gd name="T5" fmla="*/ 0 h 5"/>
                <a:gd name="T6" fmla="*/ 14 w 1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4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7" y="4"/>
                    <a:pt x="7" y="0"/>
                  </a:cubicBezTo>
                  <a:cubicBezTo>
                    <a:pt x="8" y="3"/>
                    <a:pt x="15" y="0"/>
                    <a:pt x="1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15"/>
            <p:cNvSpPr/>
            <p:nvPr/>
          </p:nvSpPr>
          <p:spPr bwMode="auto">
            <a:xfrm>
              <a:off x="5568950" y="871537"/>
              <a:ext cx="68263" cy="25400"/>
            </a:xfrm>
            <a:custGeom>
              <a:avLst/>
              <a:gdLst>
                <a:gd name="T0" fmla="*/ 12 w 18"/>
                <a:gd name="T1" fmla="*/ 0 h 7"/>
                <a:gd name="T2" fmla="*/ 12 w 18"/>
                <a:gd name="T3" fmla="*/ 6 h 7"/>
                <a:gd name="T4" fmla="*/ 0 w 18"/>
                <a:gd name="T5" fmla="*/ 4 h 7"/>
                <a:gd name="T6" fmla="*/ 12 w 1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18" y="2"/>
                    <a:pt x="12" y="2"/>
                    <a:pt x="12" y="6"/>
                  </a:cubicBezTo>
                  <a:cubicBezTo>
                    <a:pt x="8" y="5"/>
                    <a:pt x="2" y="7"/>
                    <a:pt x="0" y="4"/>
                  </a:cubicBezTo>
                  <a:cubicBezTo>
                    <a:pt x="2" y="1"/>
                    <a:pt x="10" y="3"/>
                    <a:pt x="1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16"/>
            <p:cNvSpPr/>
            <p:nvPr/>
          </p:nvSpPr>
          <p:spPr bwMode="auto">
            <a:xfrm>
              <a:off x="2220912" y="893762"/>
              <a:ext cx="30163" cy="19050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5 h 5"/>
                <a:gd name="T4" fmla="*/ 0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5" y="0"/>
                    <a:pt x="8" y="0"/>
                    <a:pt x="8" y="5"/>
                  </a:cubicBezTo>
                  <a:cubicBezTo>
                    <a:pt x="5" y="3"/>
                    <a:pt x="0" y="4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17"/>
            <p:cNvSpPr/>
            <p:nvPr/>
          </p:nvSpPr>
          <p:spPr bwMode="auto">
            <a:xfrm>
              <a:off x="6380162" y="890587"/>
              <a:ext cx="123825" cy="58738"/>
            </a:xfrm>
            <a:custGeom>
              <a:avLst/>
              <a:gdLst>
                <a:gd name="T0" fmla="*/ 29 w 33"/>
                <a:gd name="T1" fmla="*/ 3 h 16"/>
                <a:gd name="T2" fmla="*/ 32 w 33"/>
                <a:gd name="T3" fmla="*/ 10 h 16"/>
                <a:gd name="T4" fmla="*/ 18 w 33"/>
                <a:gd name="T5" fmla="*/ 15 h 16"/>
                <a:gd name="T6" fmla="*/ 15 w 33"/>
                <a:gd name="T7" fmla="*/ 13 h 16"/>
                <a:gd name="T8" fmla="*/ 10 w 33"/>
                <a:gd name="T9" fmla="*/ 13 h 16"/>
                <a:gd name="T10" fmla="*/ 10 w 33"/>
                <a:gd name="T11" fmla="*/ 10 h 16"/>
                <a:gd name="T12" fmla="*/ 5 w 33"/>
                <a:gd name="T13" fmla="*/ 12 h 16"/>
                <a:gd name="T14" fmla="*/ 7 w 33"/>
                <a:gd name="T15" fmla="*/ 9 h 16"/>
                <a:gd name="T16" fmla="*/ 1 w 33"/>
                <a:gd name="T17" fmla="*/ 8 h 16"/>
                <a:gd name="T18" fmla="*/ 4 w 33"/>
                <a:gd name="T19" fmla="*/ 5 h 16"/>
                <a:gd name="T20" fmla="*/ 8 w 33"/>
                <a:gd name="T21" fmla="*/ 2 h 16"/>
                <a:gd name="T22" fmla="*/ 21 w 33"/>
                <a:gd name="T23" fmla="*/ 1 h 16"/>
                <a:gd name="T24" fmla="*/ 21 w 33"/>
                <a:gd name="T25" fmla="*/ 3 h 16"/>
                <a:gd name="T26" fmla="*/ 29 w 33"/>
                <a:gd name="T27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6">
                  <a:moveTo>
                    <a:pt x="29" y="3"/>
                  </a:moveTo>
                  <a:cubicBezTo>
                    <a:pt x="28" y="8"/>
                    <a:pt x="24" y="11"/>
                    <a:pt x="32" y="10"/>
                  </a:cubicBezTo>
                  <a:cubicBezTo>
                    <a:pt x="33" y="16"/>
                    <a:pt x="23" y="15"/>
                    <a:pt x="18" y="15"/>
                  </a:cubicBezTo>
                  <a:cubicBezTo>
                    <a:pt x="16" y="14"/>
                    <a:pt x="16" y="14"/>
                    <a:pt x="15" y="13"/>
                  </a:cubicBezTo>
                  <a:cubicBezTo>
                    <a:pt x="12" y="11"/>
                    <a:pt x="13" y="15"/>
                    <a:pt x="10" y="13"/>
                  </a:cubicBezTo>
                  <a:cubicBezTo>
                    <a:pt x="9" y="13"/>
                    <a:pt x="10" y="11"/>
                    <a:pt x="10" y="10"/>
                  </a:cubicBezTo>
                  <a:cubicBezTo>
                    <a:pt x="9" y="10"/>
                    <a:pt x="7" y="13"/>
                    <a:pt x="5" y="12"/>
                  </a:cubicBezTo>
                  <a:cubicBezTo>
                    <a:pt x="5" y="12"/>
                    <a:pt x="7" y="10"/>
                    <a:pt x="7" y="9"/>
                  </a:cubicBezTo>
                  <a:cubicBezTo>
                    <a:pt x="6" y="8"/>
                    <a:pt x="0" y="11"/>
                    <a:pt x="1" y="8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3"/>
                    <a:pt x="5" y="3"/>
                    <a:pt x="8" y="2"/>
                  </a:cubicBezTo>
                  <a:cubicBezTo>
                    <a:pt x="9" y="2"/>
                    <a:pt x="15" y="0"/>
                    <a:pt x="21" y="1"/>
                  </a:cubicBezTo>
                  <a:cubicBezTo>
                    <a:pt x="21" y="1"/>
                    <a:pt x="21" y="3"/>
                    <a:pt x="21" y="3"/>
                  </a:cubicBezTo>
                  <a:cubicBezTo>
                    <a:pt x="23" y="5"/>
                    <a:pt x="28" y="2"/>
                    <a:pt x="29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18"/>
            <p:cNvSpPr/>
            <p:nvPr/>
          </p:nvSpPr>
          <p:spPr bwMode="auto">
            <a:xfrm>
              <a:off x="6330950" y="890587"/>
              <a:ext cx="49213" cy="33338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3" y="0"/>
                    <a:pt x="9" y="3"/>
                    <a:pt x="13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19"/>
            <p:cNvSpPr/>
            <p:nvPr/>
          </p:nvSpPr>
          <p:spPr bwMode="auto">
            <a:xfrm>
              <a:off x="2111375" y="927100"/>
              <a:ext cx="123825" cy="68263"/>
            </a:xfrm>
            <a:custGeom>
              <a:avLst/>
              <a:gdLst>
                <a:gd name="T0" fmla="*/ 24 w 33"/>
                <a:gd name="T1" fmla="*/ 5 h 18"/>
                <a:gd name="T2" fmla="*/ 28 w 33"/>
                <a:gd name="T3" fmla="*/ 10 h 18"/>
                <a:gd name="T4" fmla="*/ 32 w 33"/>
                <a:gd name="T5" fmla="*/ 17 h 18"/>
                <a:gd name="T6" fmla="*/ 28 w 33"/>
                <a:gd name="T7" fmla="*/ 17 h 18"/>
                <a:gd name="T8" fmla="*/ 28 w 33"/>
                <a:gd name="T9" fmla="*/ 15 h 18"/>
                <a:gd name="T10" fmla="*/ 25 w 33"/>
                <a:gd name="T11" fmla="*/ 13 h 18"/>
                <a:gd name="T12" fmla="*/ 7 w 33"/>
                <a:gd name="T13" fmla="*/ 12 h 18"/>
                <a:gd name="T14" fmla="*/ 11 w 33"/>
                <a:gd name="T15" fmla="*/ 9 h 18"/>
                <a:gd name="T16" fmla="*/ 8 w 33"/>
                <a:gd name="T17" fmla="*/ 6 h 18"/>
                <a:gd name="T18" fmla="*/ 0 w 33"/>
                <a:gd name="T19" fmla="*/ 2 h 18"/>
                <a:gd name="T20" fmla="*/ 11 w 33"/>
                <a:gd name="T21" fmla="*/ 2 h 18"/>
                <a:gd name="T22" fmla="*/ 14 w 33"/>
                <a:gd name="T23" fmla="*/ 5 h 18"/>
                <a:gd name="T24" fmla="*/ 20 w 33"/>
                <a:gd name="T25" fmla="*/ 5 h 18"/>
                <a:gd name="T26" fmla="*/ 24 w 33"/>
                <a:gd name="T2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8">
                  <a:moveTo>
                    <a:pt x="24" y="5"/>
                  </a:moveTo>
                  <a:cubicBezTo>
                    <a:pt x="26" y="6"/>
                    <a:pt x="27" y="8"/>
                    <a:pt x="28" y="10"/>
                  </a:cubicBezTo>
                  <a:cubicBezTo>
                    <a:pt x="30" y="12"/>
                    <a:pt x="33" y="14"/>
                    <a:pt x="32" y="17"/>
                  </a:cubicBezTo>
                  <a:cubicBezTo>
                    <a:pt x="32" y="17"/>
                    <a:pt x="29" y="18"/>
                    <a:pt x="28" y="17"/>
                  </a:cubicBezTo>
                  <a:cubicBezTo>
                    <a:pt x="28" y="17"/>
                    <a:pt x="29" y="15"/>
                    <a:pt x="28" y="15"/>
                  </a:cubicBezTo>
                  <a:cubicBezTo>
                    <a:pt x="28" y="14"/>
                    <a:pt x="24" y="17"/>
                    <a:pt x="25" y="13"/>
                  </a:cubicBezTo>
                  <a:cubicBezTo>
                    <a:pt x="17" y="13"/>
                    <a:pt x="12" y="13"/>
                    <a:pt x="7" y="12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1" y="7"/>
                    <a:pt x="8" y="8"/>
                    <a:pt x="8" y="6"/>
                  </a:cubicBezTo>
                  <a:cubicBezTo>
                    <a:pt x="3" y="4"/>
                    <a:pt x="1" y="8"/>
                    <a:pt x="0" y="2"/>
                  </a:cubicBezTo>
                  <a:cubicBezTo>
                    <a:pt x="3" y="0"/>
                    <a:pt x="8" y="1"/>
                    <a:pt x="11" y="2"/>
                  </a:cubicBezTo>
                  <a:cubicBezTo>
                    <a:pt x="13" y="2"/>
                    <a:pt x="14" y="2"/>
                    <a:pt x="14" y="5"/>
                  </a:cubicBezTo>
                  <a:cubicBezTo>
                    <a:pt x="16" y="6"/>
                    <a:pt x="20" y="0"/>
                    <a:pt x="20" y="5"/>
                  </a:cubicBezTo>
                  <a:cubicBezTo>
                    <a:pt x="20" y="6"/>
                    <a:pt x="24" y="7"/>
                    <a:pt x="2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20"/>
            <p:cNvSpPr/>
            <p:nvPr/>
          </p:nvSpPr>
          <p:spPr bwMode="auto">
            <a:xfrm>
              <a:off x="6507162" y="927100"/>
              <a:ext cx="123825" cy="63500"/>
            </a:xfrm>
            <a:custGeom>
              <a:avLst/>
              <a:gdLst>
                <a:gd name="T0" fmla="*/ 13 w 33"/>
                <a:gd name="T1" fmla="*/ 0 h 17"/>
                <a:gd name="T2" fmla="*/ 19 w 33"/>
                <a:gd name="T3" fmla="*/ 5 h 17"/>
                <a:gd name="T4" fmla="*/ 20 w 33"/>
                <a:gd name="T5" fmla="*/ 2 h 17"/>
                <a:gd name="T6" fmla="*/ 23 w 33"/>
                <a:gd name="T7" fmla="*/ 5 h 17"/>
                <a:gd name="T8" fmla="*/ 26 w 33"/>
                <a:gd name="T9" fmla="*/ 5 h 17"/>
                <a:gd name="T10" fmla="*/ 26 w 33"/>
                <a:gd name="T11" fmla="*/ 6 h 17"/>
                <a:gd name="T12" fmla="*/ 32 w 33"/>
                <a:gd name="T13" fmla="*/ 7 h 17"/>
                <a:gd name="T14" fmla="*/ 22 w 33"/>
                <a:gd name="T15" fmla="*/ 10 h 17"/>
                <a:gd name="T16" fmla="*/ 20 w 33"/>
                <a:gd name="T17" fmla="*/ 13 h 17"/>
                <a:gd name="T18" fmla="*/ 8 w 33"/>
                <a:gd name="T19" fmla="*/ 13 h 17"/>
                <a:gd name="T20" fmla="*/ 6 w 33"/>
                <a:gd name="T21" fmla="*/ 16 h 17"/>
                <a:gd name="T22" fmla="*/ 1 w 33"/>
                <a:gd name="T23" fmla="*/ 15 h 17"/>
                <a:gd name="T24" fmla="*/ 1 w 33"/>
                <a:gd name="T25" fmla="*/ 10 h 17"/>
                <a:gd name="T26" fmla="*/ 4 w 33"/>
                <a:gd name="T27" fmla="*/ 10 h 17"/>
                <a:gd name="T28" fmla="*/ 5 w 33"/>
                <a:gd name="T29" fmla="*/ 6 h 17"/>
                <a:gd name="T30" fmla="*/ 8 w 33"/>
                <a:gd name="T31" fmla="*/ 6 h 17"/>
                <a:gd name="T32" fmla="*/ 13 w 33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7">
                  <a:moveTo>
                    <a:pt x="13" y="0"/>
                  </a:moveTo>
                  <a:cubicBezTo>
                    <a:pt x="14" y="3"/>
                    <a:pt x="20" y="0"/>
                    <a:pt x="19" y="5"/>
                  </a:cubicBezTo>
                  <a:cubicBezTo>
                    <a:pt x="20" y="6"/>
                    <a:pt x="20" y="2"/>
                    <a:pt x="20" y="2"/>
                  </a:cubicBezTo>
                  <a:cubicBezTo>
                    <a:pt x="22" y="2"/>
                    <a:pt x="22" y="4"/>
                    <a:pt x="23" y="5"/>
                  </a:cubicBezTo>
                  <a:cubicBezTo>
                    <a:pt x="24" y="5"/>
                    <a:pt x="26" y="4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8" y="7"/>
                    <a:pt x="32" y="5"/>
                    <a:pt x="32" y="7"/>
                  </a:cubicBezTo>
                  <a:cubicBezTo>
                    <a:pt x="33" y="13"/>
                    <a:pt x="25" y="9"/>
                    <a:pt x="22" y="10"/>
                  </a:cubicBezTo>
                  <a:cubicBezTo>
                    <a:pt x="20" y="10"/>
                    <a:pt x="21" y="13"/>
                    <a:pt x="20" y="13"/>
                  </a:cubicBezTo>
                  <a:cubicBezTo>
                    <a:pt x="17" y="15"/>
                    <a:pt x="9" y="14"/>
                    <a:pt x="8" y="13"/>
                  </a:cubicBezTo>
                  <a:cubicBezTo>
                    <a:pt x="6" y="13"/>
                    <a:pt x="7" y="15"/>
                    <a:pt x="6" y="16"/>
                  </a:cubicBezTo>
                  <a:cubicBezTo>
                    <a:pt x="4" y="13"/>
                    <a:pt x="4" y="17"/>
                    <a:pt x="1" y="15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1" y="10"/>
                    <a:pt x="3" y="11"/>
                    <a:pt x="4" y="10"/>
                  </a:cubicBezTo>
                  <a:cubicBezTo>
                    <a:pt x="5" y="9"/>
                    <a:pt x="4" y="7"/>
                    <a:pt x="5" y="6"/>
                  </a:cubicBezTo>
                  <a:cubicBezTo>
                    <a:pt x="5" y="6"/>
                    <a:pt x="7" y="7"/>
                    <a:pt x="8" y="6"/>
                  </a:cubicBezTo>
                  <a:cubicBezTo>
                    <a:pt x="9" y="4"/>
                    <a:pt x="12" y="3"/>
                    <a:pt x="13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21"/>
            <p:cNvSpPr/>
            <p:nvPr/>
          </p:nvSpPr>
          <p:spPr bwMode="auto">
            <a:xfrm>
              <a:off x="1893887" y="973137"/>
              <a:ext cx="23813" cy="36513"/>
            </a:xfrm>
            <a:custGeom>
              <a:avLst/>
              <a:gdLst>
                <a:gd name="T0" fmla="*/ 6 w 6"/>
                <a:gd name="T1" fmla="*/ 5 h 10"/>
                <a:gd name="T2" fmla="*/ 6 w 6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10"/>
                    <a:pt x="0" y="0"/>
                    <a:pt x="6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22"/>
            <p:cNvSpPr/>
            <p:nvPr/>
          </p:nvSpPr>
          <p:spPr bwMode="auto">
            <a:xfrm>
              <a:off x="1943100" y="979487"/>
              <a:ext cx="68263" cy="41275"/>
            </a:xfrm>
            <a:custGeom>
              <a:avLst/>
              <a:gdLst>
                <a:gd name="T0" fmla="*/ 17 w 18"/>
                <a:gd name="T1" fmla="*/ 3 h 11"/>
                <a:gd name="T2" fmla="*/ 4 w 18"/>
                <a:gd name="T3" fmla="*/ 10 h 11"/>
                <a:gd name="T4" fmla="*/ 0 w 18"/>
                <a:gd name="T5" fmla="*/ 6 h 11"/>
                <a:gd name="T6" fmla="*/ 9 w 18"/>
                <a:gd name="T7" fmla="*/ 3 h 11"/>
                <a:gd name="T8" fmla="*/ 17 w 18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7" y="3"/>
                  </a:moveTo>
                  <a:cubicBezTo>
                    <a:pt x="18" y="11"/>
                    <a:pt x="8" y="7"/>
                    <a:pt x="4" y="10"/>
                  </a:cubicBezTo>
                  <a:cubicBezTo>
                    <a:pt x="2" y="10"/>
                    <a:pt x="3" y="6"/>
                    <a:pt x="0" y="6"/>
                  </a:cubicBezTo>
                  <a:cubicBezTo>
                    <a:pt x="1" y="2"/>
                    <a:pt x="8" y="7"/>
                    <a:pt x="9" y="3"/>
                  </a:cubicBezTo>
                  <a:cubicBezTo>
                    <a:pt x="9" y="0"/>
                    <a:pt x="12" y="5"/>
                    <a:pt x="17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23"/>
            <p:cNvSpPr/>
            <p:nvPr/>
          </p:nvSpPr>
          <p:spPr bwMode="auto">
            <a:xfrm>
              <a:off x="2317750" y="987425"/>
              <a:ext cx="60325" cy="30163"/>
            </a:xfrm>
            <a:custGeom>
              <a:avLst/>
              <a:gdLst>
                <a:gd name="T0" fmla="*/ 14 w 16"/>
                <a:gd name="T1" fmla="*/ 3 h 8"/>
                <a:gd name="T2" fmla="*/ 14 w 16"/>
                <a:gd name="T3" fmla="*/ 5 h 8"/>
                <a:gd name="T4" fmla="*/ 10 w 16"/>
                <a:gd name="T5" fmla="*/ 7 h 8"/>
                <a:gd name="T6" fmla="*/ 8 w 16"/>
                <a:gd name="T7" fmla="*/ 8 h 8"/>
                <a:gd name="T8" fmla="*/ 4 w 16"/>
                <a:gd name="T9" fmla="*/ 7 h 8"/>
                <a:gd name="T10" fmla="*/ 3 w 16"/>
                <a:gd name="T11" fmla="*/ 8 h 8"/>
                <a:gd name="T12" fmla="*/ 1 w 16"/>
                <a:gd name="T13" fmla="*/ 7 h 8"/>
                <a:gd name="T14" fmla="*/ 14 w 16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">
                  <a:moveTo>
                    <a:pt x="14" y="3"/>
                  </a:moveTo>
                  <a:cubicBezTo>
                    <a:pt x="16" y="4"/>
                    <a:pt x="15" y="5"/>
                    <a:pt x="14" y="5"/>
                  </a:cubicBezTo>
                  <a:cubicBezTo>
                    <a:pt x="13" y="7"/>
                    <a:pt x="12" y="6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8"/>
                    <a:pt x="6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0" y="0"/>
                    <a:pt x="13" y="7"/>
                    <a:pt x="14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24"/>
            <p:cNvSpPr/>
            <p:nvPr/>
          </p:nvSpPr>
          <p:spPr bwMode="auto">
            <a:xfrm>
              <a:off x="2097087" y="1001712"/>
              <a:ext cx="33338" cy="19050"/>
            </a:xfrm>
            <a:custGeom>
              <a:avLst/>
              <a:gdLst>
                <a:gd name="T0" fmla="*/ 0 w 9"/>
                <a:gd name="T1" fmla="*/ 3 h 5"/>
                <a:gd name="T2" fmla="*/ 7 w 9"/>
                <a:gd name="T3" fmla="*/ 4 h 5"/>
                <a:gd name="T4" fmla="*/ 0 w 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1"/>
                    <a:pt x="9" y="0"/>
                    <a:pt x="7" y="4"/>
                  </a:cubicBezTo>
                  <a:cubicBezTo>
                    <a:pt x="4" y="3"/>
                    <a:pt x="4" y="5"/>
                    <a:pt x="0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25"/>
            <p:cNvSpPr/>
            <p:nvPr/>
          </p:nvSpPr>
          <p:spPr bwMode="auto">
            <a:xfrm>
              <a:off x="2427287" y="1006475"/>
              <a:ext cx="19050" cy="19050"/>
            </a:xfrm>
            <a:custGeom>
              <a:avLst/>
              <a:gdLst>
                <a:gd name="T0" fmla="*/ 0 w 5"/>
                <a:gd name="T1" fmla="*/ 0 h 5"/>
                <a:gd name="T2" fmla="*/ 4 w 5"/>
                <a:gd name="T3" fmla="*/ 5 h 5"/>
                <a:gd name="T4" fmla="*/ 0 w 5"/>
                <a:gd name="T5" fmla="*/ 5 h 5"/>
                <a:gd name="T6" fmla="*/ 0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3" y="0"/>
                    <a:pt x="5" y="2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26"/>
            <p:cNvSpPr/>
            <p:nvPr/>
          </p:nvSpPr>
          <p:spPr bwMode="auto">
            <a:xfrm>
              <a:off x="2284412" y="1036637"/>
              <a:ext cx="374650" cy="112713"/>
            </a:xfrm>
            <a:custGeom>
              <a:avLst/>
              <a:gdLst>
                <a:gd name="T0" fmla="*/ 100 w 100"/>
                <a:gd name="T1" fmla="*/ 16 h 30"/>
                <a:gd name="T2" fmla="*/ 100 w 100"/>
                <a:gd name="T3" fmla="*/ 23 h 30"/>
                <a:gd name="T4" fmla="*/ 96 w 100"/>
                <a:gd name="T5" fmla="*/ 26 h 30"/>
                <a:gd name="T6" fmla="*/ 79 w 100"/>
                <a:gd name="T7" fmla="*/ 26 h 30"/>
                <a:gd name="T8" fmla="*/ 73 w 100"/>
                <a:gd name="T9" fmla="*/ 29 h 30"/>
                <a:gd name="T10" fmla="*/ 69 w 100"/>
                <a:gd name="T11" fmla="*/ 28 h 30"/>
                <a:gd name="T12" fmla="*/ 68 w 100"/>
                <a:gd name="T13" fmla="*/ 29 h 30"/>
                <a:gd name="T14" fmla="*/ 62 w 100"/>
                <a:gd name="T15" fmla="*/ 29 h 30"/>
                <a:gd name="T16" fmla="*/ 62 w 100"/>
                <a:gd name="T17" fmla="*/ 28 h 30"/>
                <a:gd name="T18" fmla="*/ 59 w 100"/>
                <a:gd name="T19" fmla="*/ 29 h 30"/>
                <a:gd name="T20" fmla="*/ 54 w 100"/>
                <a:gd name="T21" fmla="*/ 26 h 30"/>
                <a:gd name="T22" fmla="*/ 33 w 100"/>
                <a:gd name="T23" fmla="*/ 26 h 30"/>
                <a:gd name="T24" fmla="*/ 34 w 100"/>
                <a:gd name="T25" fmla="*/ 23 h 30"/>
                <a:gd name="T26" fmla="*/ 31 w 100"/>
                <a:gd name="T27" fmla="*/ 22 h 30"/>
                <a:gd name="T28" fmla="*/ 28 w 100"/>
                <a:gd name="T29" fmla="*/ 16 h 30"/>
                <a:gd name="T30" fmla="*/ 31 w 100"/>
                <a:gd name="T31" fmla="*/ 14 h 30"/>
                <a:gd name="T32" fmla="*/ 28 w 100"/>
                <a:gd name="T33" fmla="*/ 8 h 30"/>
                <a:gd name="T34" fmla="*/ 16 w 100"/>
                <a:gd name="T35" fmla="*/ 9 h 30"/>
                <a:gd name="T36" fmla="*/ 13 w 100"/>
                <a:gd name="T37" fmla="*/ 7 h 30"/>
                <a:gd name="T38" fmla="*/ 10 w 100"/>
                <a:gd name="T39" fmla="*/ 5 h 30"/>
                <a:gd name="T40" fmla="*/ 5 w 100"/>
                <a:gd name="T41" fmla="*/ 7 h 30"/>
                <a:gd name="T42" fmla="*/ 2 w 100"/>
                <a:gd name="T43" fmla="*/ 1 h 30"/>
                <a:gd name="T44" fmla="*/ 17 w 100"/>
                <a:gd name="T45" fmla="*/ 0 h 30"/>
                <a:gd name="T46" fmla="*/ 20 w 100"/>
                <a:gd name="T47" fmla="*/ 1 h 30"/>
                <a:gd name="T48" fmla="*/ 20 w 100"/>
                <a:gd name="T49" fmla="*/ 4 h 30"/>
                <a:gd name="T50" fmla="*/ 24 w 100"/>
                <a:gd name="T51" fmla="*/ 7 h 30"/>
                <a:gd name="T52" fmla="*/ 37 w 100"/>
                <a:gd name="T53" fmla="*/ 7 h 30"/>
                <a:gd name="T54" fmla="*/ 37 w 100"/>
                <a:gd name="T55" fmla="*/ 14 h 30"/>
                <a:gd name="T56" fmla="*/ 47 w 100"/>
                <a:gd name="T57" fmla="*/ 15 h 30"/>
                <a:gd name="T58" fmla="*/ 47 w 100"/>
                <a:gd name="T59" fmla="*/ 18 h 30"/>
                <a:gd name="T60" fmla="*/ 49 w 100"/>
                <a:gd name="T61" fmla="*/ 16 h 30"/>
                <a:gd name="T62" fmla="*/ 66 w 100"/>
                <a:gd name="T63" fmla="*/ 16 h 30"/>
                <a:gd name="T64" fmla="*/ 69 w 100"/>
                <a:gd name="T65" fmla="*/ 18 h 30"/>
                <a:gd name="T66" fmla="*/ 73 w 100"/>
                <a:gd name="T67" fmla="*/ 15 h 30"/>
                <a:gd name="T68" fmla="*/ 77 w 100"/>
                <a:gd name="T69" fmla="*/ 15 h 30"/>
                <a:gd name="T70" fmla="*/ 100 w 100"/>
                <a:gd name="T71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30">
                  <a:moveTo>
                    <a:pt x="100" y="16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98" y="23"/>
                    <a:pt x="96" y="24"/>
                    <a:pt x="96" y="26"/>
                  </a:cubicBezTo>
                  <a:cubicBezTo>
                    <a:pt x="89" y="27"/>
                    <a:pt x="84" y="26"/>
                    <a:pt x="79" y="26"/>
                  </a:cubicBezTo>
                  <a:cubicBezTo>
                    <a:pt x="77" y="26"/>
                    <a:pt x="75" y="29"/>
                    <a:pt x="73" y="29"/>
                  </a:cubicBezTo>
                  <a:cubicBezTo>
                    <a:pt x="71" y="29"/>
                    <a:pt x="71" y="28"/>
                    <a:pt x="69" y="28"/>
                  </a:cubicBezTo>
                  <a:cubicBezTo>
                    <a:pt x="70" y="28"/>
                    <a:pt x="68" y="29"/>
                    <a:pt x="68" y="29"/>
                  </a:cubicBezTo>
                  <a:cubicBezTo>
                    <a:pt x="67" y="29"/>
                    <a:pt x="62" y="29"/>
                    <a:pt x="62" y="29"/>
                  </a:cubicBezTo>
                  <a:cubicBezTo>
                    <a:pt x="62" y="29"/>
                    <a:pt x="62" y="28"/>
                    <a:pt x="62" y="28"/>
                  </a:cubicBezTo>
                  <a:cubicBezTo>
                    <a:pt x="61" y="27"/>
                    <a:pt x="59" y="29"/>
                    <a:pt x="59" y="29"/>
                  </a:cubicBezTo>
                  <a:cubicBezTo>
                    <a:pt x="56" y="28"/>
                    <a:pt x="56" y="26"/>
                    <a:pt x="54" y="26"/>
                  </a:cubicBezTo>
                  <a:cubicBezTo>
                    <a:pt x="48" y="26"/>
                    <a:pt x="41" y="30"/>
                    <a:pt x="33" y="26"/>
                  </a:cubicBezTo>
                  <a:cubicBezTo>
                    <a:pt x="33" y="25"/>
                    <a:pt x="34" y="25"/>
                    <a:pt x="34" y="23"/>
                  </a:cubicBezTo>
                  <a:cubicBezTo>
                    <a:pt x="34" y="21"/>
                    <a:pt x="32" y="23"/>
                    <a:pt x="31" y="22"/>
                  </a:cubicBezTo>
                  <a:cubicBezTo>
                    <a:pt x="30" y="20"/>
                    <a:pt x="31" y="17"/>
                    <a:pt x="28" y="16"/>
                  </a:cubicBezTo>
                  <a:cubicBezTo>
                    <a:pt x="29" y="15"/>
                    <a:pt x="31" y="15"/>
                    <a:pt x="31" y="14"/>
                  </a:cubicBezTo>
                  <a:cubicBezTo>
                    <a:pt x="31" y="11"/>
                    <a:pt x="27" y="12"/>
                    <a:pt x="28" y="8"/>
                  </a:cubicBezTo>
                  <a:cubicBezTo>
                    <a:pt x="26" y="10"/>
                    <a:pt x="20" y="9"/>
                    <a:pt x="16" y="9"/>
                  </a:cubicBezTo>
                  <a:cubicBezTo>
                    <a:pt x="13" y="11"/>
                    <a:pt x="14" y="7"/>
                    <a:pt x="13" y="7"/>
                  </a:cubicBezTo>
                  <a:cubicBezTo>
                    <a:pt x="12" y="6"/>
                    <a:pt x="10" y="7"/>
                    <a:pt x="10" y="5"/>
                  </a:cubicBezTo>
                  <a:cubicBezTo>
                    <a:pt x="9" y="6"/>
                    <a:pt x="7" y="7"/>
                    <a:pt x="5" y="7"/>
                  </a:cubicBezTo>
                  <a:cubicBezTo>
                    <a:pt x="9" y="2"/>
                    <a:pt x="0" y="6"/>
                    <a:pt x="2" y="1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0" y="1"/>
                    <a:pt x="20" y="3"/>
                    <a:pt x="20" y="4"/>
                  </a:cubicBezTo>
                  <a:cubicBezTo>
                    <a:pt x="21" y="5"/>
                    <a:pt x="25" y="3"/>
                    <a:pt x="24" y="7"/>
                  </a:cubicBezTo>
                  <a:cubicBezTo>
                    <a:pt x="28" y="3"/>
                    <a:pt x="32" y="7"/>
                    <a:pt x="37" y="7"/>
                  </a:cubicBezTo>
                  <a:cubicBezTo>
                    <a:pt x="36" y="11"/>
                    <a:pt x="39" y="11"/>
                    <a:pt x="37" y="14"/>
                  </a:cubicBezTo>
                  <a:cubicBezTo>
                    <a:pt x="39" y="14"/>
                    <a:pt x="43" y="13"/>
                    <a:pt x="47" y="15"/>
                  </a:cubicBezTo>
                  <a:cubicBezTo>
                    <a:pt x="48" y="15"/>
                    <a:pt x="40" y="18"/>
                    <a:pt x="47" y="18"/>
                  </a:cubicBezTo>
                  <a:cubicBezTo>
                    <a:pt x="48" y="18"/>
                    <a:pt x="48" y="16"/>
                    <a:pt x="49" y="16"/>
                  </a:cubicBezTo>
                  <a:cubicBezTo>
                    <a:pt x="54" y="16"/>
                    <a:pt x="60" y="16"/>
                    <a:pt x="66" y="16"/>
                  </a:cubicBezTo>
                  <a:cubicBezTo>
                    <a:pt x="67" y="16"/>
                    <a:pt x="69" y="18"/>
                    <a:pt x="69" y="18"/>
                  </a:cubicBezTo>
                  <a:cubicBezTo>
                    <a:pt x="72" y="17"/>
                    <a:pt x="66" y="15"/>
                    <a:pt x="73" y="15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83" y="14"/>
                    <a:pt x="92" y="14"/>
                    <a:pt x="100" y="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27"/>
            <p:cNvSpPr/>
            <p:nvPr/>
          </p:nvSpPr>
          <p:spPr bwMode="auto">
            <a:xfrm>
              <a:off x="5475287" y="1031875"/>
              <a:ext cx="376238" cy="269875"/>
            </a:xfrm>
            <a:custGeom>
              <a:avLst/>
              <a:gdLst>
                <a:gd name="T0" fmla="*/ 82 w 100"/>
                <a:gd name="T1" fmla="*/ 2 h 72"/>
                <a:gd name="T2" fmla="*/ 99 w 100"/>
                <a:gd name="T3" fmla="*/ 1 h 72"/>
                <a:gd name="T4" fmla="*/ 98 w 100"/>
                <a:gd name="T5" fmla="*/ 8 h 72"/>
                <a:gd name="T6" fmla="*/ 79 w 100"/>
                <a:gd name="T7" fmla="*/ 10 h 72"/>
                <a:gd name="T8" fmla="*/ 77 w 100"/>
                <a:gd name="T9" fmla="*/ 13 h 72"/>
                <a:gd name="T10" fmla="*/ 74 w 100"/>
                <a:gd name="T11" fmla="*/ 13 h 72"/>
                <a:gd name="T12" fmla="*/ 71 w 100"/>
                <a:gd name="T13" fmla="*/ 16 h 72"/>
                <a:gd name="T14" fmla="*/ 68 w 100"/>
                <a:gd name="T15" fmla="*/ 15 h 72"/>
                <a:gd name="T16" fmla="*/ 63 w 100"/>
                <a:gd name="T17" fmla="*/ 16 h 72"/>
                <a:gd name="T18" fmla="*/ 57 w 100"/>
                <a:gd name="T19" fmla="*/ 17 h 72"/>
                <a:gd name="T20" fmla="*/ 56 w 100"/>
                <a:gd name="T21" fmla="*/ 20 h 72"/>
                <a:gd name="T22" fmla="*/ 49 w 100"/>
                <a:gd name="T23" fmla="*/ 24 h 72"/>
                <a:gd name="T24" fmla="*/ 44 w 100"/>
                <a:gd name="T25" fmla="*/ 27 h 72"/>
                <a:gd name="T26" fmla="*/ 42 w 100"/>
                <a:gd name="T27" fmla="*/ 30 h 72"/>
                <a:gd name="T28" fmla="*/ 40 w 100"/>
                <a:gd name="T29" fmla="*/ 33 h 72"/>
                <a:gd name="T30" fmla="*/ 33 w 100"/>
                <a:gd name="T31" fmla="*/ 36 h 72"/>
                <a:gd name="T32" fmla="*/ 32 w 100"/>
                <a:gd name="T33" fmla="*/ 37 h 72"/>
                <a:gd name="T34" fmla="*/ 26 w 100"/>
                <a:gd name="T35" fmla="*/ 40 h 72"/>
                <a:gd name="T36" fmla="*/ 23 w 100"/>
                <a:gd name="T37" fmla="*/ 45 h 72"/>
                <a:gd name="T38" fmla="*/ 25 w 100"/>
                <a:gd name="T39" fmla="*/ 54 h 72"/>
                <a:gd name="T40" fmla="*/ 20 w 100"/>
                <a:gd name="T41" fmla="*/ 57 h 72"/>
                <a:gd name="T42" fmla="*/ 23 w 100"/>
                <a:gd name="T43" fmla="*/ 62 h 72"/>
                <a:gd name="T44" fmla="*/ 22 w 100"/>
                <a:gd name="T45" fmla="*/ 64 h 72"/>
                <a:gd name="T46" fmla="*/ 23 w 100"/>
                <a:gd name="T47" fmla="*/ 65 h 72"/>
                <a:gd name="T48" fmla="*/ 25 w 100"/>
                <a:gd name="T49" fmla="*/ 64 h 72"/>
                <a:gd name="T50" fmla="*/ 29 w 100"/>
                <a:gd name="T51" fmla="*/ 66 h 72"/>
                <a:gd name="T52" fmla="*/ 27 w 100"/>
                <a:gd name="T53" fmla="*/ 72 h 72"/>
                <a:gd name="T54" fmla="*/ 15 w 100"/>
                <a:gd name="T55" fmla="*/ 72 h 72"/>
                <a:gd name="T56" fmla="*/ 16 w 100"/>
                <a:gd name="T57" fmla="*/ 69 h 72"/>
                <a:gd name="T58" fmla="*/ 12 w 100"/>
                <a:gd name="T59" fmla="*/ 68 h 72"/>
                <a:gd name="T60" fmla="*/ 9 w 100"/>
                <a:gd name="T61" fmla="*/ 65 h 72"/>
                <a:gd name="T62" fmla="*/ 6 w 100"/>
                <a:gd name="T63" fmla="*/ 65 h 72"/>
                <a:gd name="T64" fmla="*/ 2 w 100"/>
                <a:gd name="T65" fmla="*/ 65 h 72"/>
                <a:gd name="T66" fmla="*/ 1 w 100"/>
                <a:gd name="T67" fmla="*/ 55 h 72"/>
                <a:gd name="T68" fmla="*/ 8 w 100"/>
                <a:gd name="T69" fmla="*/ 52 h 72"/>
                <a:gd name="T70" fmla="*/ 6 w 100"/>
                <a:gd name="T71" fmla="*/ 51 h 72"/>
                <a:gd name="T72" fmla="*/ 8 w 100"/>
                <a:gd name="T73" fmla="*/ 48 h 72"/>
                <a:gd name="T74" fmla="*/ 15 w 100"/>
                <a:gd name="T75" fmla="*/ 45 h 72"/>
                <a:gd name="T76" fmla="*/ 15 w 100"/>
                <a:gd name="T77" fmla="*/ 40 h 72"/>
                <a:gd name="T78" fmla="*/ 19 w 100"/>
                <a:gd name="T79" fmla="*/ 38 h 72"/>
                <a:gd name="T80" fmla="*/ 22 w 100"/>
                <a:gd name="T81" fmla="*/ 34 h 72"/>
                <a:gd name="T82" fmla="*/ 22 w 100"/>
                <a:gd name="T83" fmla="*/ 27 h 72"/>
                <a:gd name="T84" fmla="*/ 33 w 100"/>
                <a:gd name="T85" fmla="*/ 23 h 72"/>
                <a:gd name="T86" fmla="*/ 35 w 100"/>
                <a:gd name="T87" fmla="*/ 20 h 72"/>
                <a:gd name="T88" fmla="*/ 36 w 100"/>
                <a:gd name="T89" fmla="*/ 22 h 72"/>
                <a:gd name="T90" fmla="*/ 39 w 100"/>
                <a:gd name="T91" fmla="*/ 19 h 72"/>
                <a:gd name="T92" fmla="*/ 40 w 100"/>
                <a:gd name="T93" fmla="*/ 16 h 72"/>
                <a:gd name="T94" fmla="*/ 47 w 100"/>
                <a:gd name="T95" fmla="*/ 15 h 72"/>
                <a:gd name="T96" fmla="*/ 56 w 100"/>
                <a:gd name="T97" fmla="*/ 13 h 72"/>
                <a:gd name="T98" fmla="*/ 57 w 100"/>
                <a:gd name="T99" fmla="*/ 12 h 72"/>
                <a:gd name="T100" fmla="*/ 60 w 100"/>
                <a:gd name="T101" fmla="*/ 13 h 72"/>
                <a:gd name="T102" fmla="*/ 61 w 100"/>
                <a:gd name="T103" fmla="*/ 10 h 72"/>
                <a:gd name="T104" fmla="*/ 63 w 100"/>
                <a:gd name="T105" fmla="*/ 10 h 72"/>
                <a:gd name="T106" fmla="*/ 72 w 100"/>
                <a:gd name="T107" fmla="*/ 9 h 72"/>
                <a:gd name="T108" fmla="*/ 75 w 100"/>
                <a:gd name="T109" fmla="*/ 8 h 72"/>
                <a:gd name="T110" fmla="*/ 77 w 100"/>
                <a:gd name="T111" fmla="*/ 6 h 72"/>
                <a:gd name="T112" fmla="*/ 82 w 100"/>
                <a:gd name="T113" fmla="*/ 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72">
                  <a:moveTo>
                    <a:pt x="82" y="2"/>
                  </a:moveTo>
                  <a:cubicBezTo>
                    <a:pt x="87" y="5"/>
                    <a:pt x="93" y="0"/>
                    <a:pt x="99" y="1"/>
                  </a:cubicBezTo>
                  <a:cubicBezTo>
                    <a:pt x="100" y="4"/>
                    <a:pt x="97" y="4"/>
                    <a:pt x="98" y="8"/>
                  </a:cubicBezTo>
                  <a:cubicBezTo>
                    <a:pt x="93" y="5"/>
                    <a:pt x="86" y="10"/>
                    <a:pt x="79" y="10"/>
                  </a:cubicBezTo>
                  <a:cubicBezTo>
                    <a:pt x="78" y="10"/>
                    <a:pt x="78" y="13"/>
                    <a:pt x="77" y="13"/>
                  </a:cubicBezTo>
                  <a:cubicBezTo>
                    <a:pt x="76" y="14"/>
                    <a:pt x="74" y="13"/>
                    <a:pt x="74" y="13"/>
                  </a:cubicBezTo>
                  <a:cubicBezTo>
                    <a:pt x="74" y="13"/>
                    <a:pt x="71" y="16"/>
                    <a:pt x="71" y="16"/>
                  </a:cubicBezTo>
                  <a:cubicBezTo>
                    <a:pt x="70" y="16"/>
                    <a:pt x="70" y="14"/>
                    <a:pt x="68" y="15"/>
                  </a:cubicBezTo>
                  <a:cubicBezTo>
                    <a:pt x="67" y="15"/>
                    <a:pt x="65" y="15"/>
                    <a:pt x="63" y="16"/>
                  </a:cubicBezTo>
                  <a:cubicBezTo>
                    <a:pt x="62" y="16"/>
                    <a:pt x="59" y="17"/>
                    <a:pt x="57" y="17"/>
                  </a:cubicBezTo>
                  <a:cubicBezTo>
                    <a:pt x="55" y="18"/>
                    <a:pt x="57" y="19"/>
                    <a:pt x="56" y="20"/>
                  </a:cubicBezTo>
                  <a:cubicBezTo>
                    <a:pt x="55" y="21"/>
                    <a:pt x="49" y="20"/>
                    <a:pt x="49" y="24"/>
                  </a:cubicBezTo>
                  <a:cubicBezTo>
                    <a:pt x="48" y="26"/>
                    <a:pt x="45" y="27"/>
                    <a:pt x="44" y="27"/>
                  </a:cubicBezTo>
                  <a:cubicBezTo>
                    <a:pt x="44" y="28"/>
                    <a:pt x="42" y="29"/>
                    <a:pt x="42" y="30"/>
                  </a:cubicBezTo>
                  <a:cubicBezTo>
                    <a:pt x="41" y="31"/>
                    <a:pt x="40" y="31"/>
                    <a:pt x="40" y="33"/>
                  </a:cubicBezTo>
                  <a:cubicBezTo>
                    <a:pt x="35" y="34"/>
                    <a:pt x="36" y="32"/>
                    <a:pt x="33" y="36"/>
                  </a:cubicBezTo>
                  <a:cubicBezTo>
                    <a:pt x="33" y="36"/>
                    <a:pt x="32" y="35"/>
                    <a:pt x="32" y="37"/>
                  </a:cubicBezTo>
                  <a:cubicBezTo>
                    <a:pt x="32" y="39"/>
                    <a:pt x="28" y="38"/>
                    <a:pt x="26" y="40"/>
                  </a:cubicBezTo>
                  <a:cubicBezTo>
                    <a:pt x="26" y="42"/>
                    <a:pt x="28" y="47"/>
                    <a:pt x="23" y="45"/>
                  </a:cubicBezTo>
                  <a:cubicBezTo>
                    <a:pt x="24" y="48"/>
                    <a:pt x="22" y="54"/>
                    <a:pt x="25" y="54"/>
                  </a:cubicBezTo>
                  <a:cubicBezTo>
                    <a:pt x="24" y="55"/>
                    <a:pt x="22" y="56"/>
                    <a:pt x="20" y="57"/>
                  </a:cubicBezTo>
                  <a:cubicBezTo>
                    <a:pt x="19" y="60"/>
                    <a:pt x="24" y="59"/>
                    <a:pt x="23" y="62"/>
                  </a:cubicBezTo>
                  <a:cubicBezTo>
                    <a:pt x="23" y="62"/>
                    <a:pt x="21" y="63"/>
                    <a:pt x="22" y="64"/>
                  </a:cubicBezTo>
                  <a:cubicBezTo>
                    <a:pt x="22" y="63"/>
                    <a:pt x="24" y="65"/>
                    <a:pt x="23" y="65"/>
                  </a:cubicBezTo>
                  <a:cubicBezTo>
                    <a:pt x="24" y="65"/>
                    <a:pt x="25" y="64"/>
                    <a:pt x="25" y="64"/>
                  </a:cubicBezTo>
                  <a:cubicBezTo>
                    <a:pt x="26" y="64"/>
                    <a:pt x="26" y="67"/>
                    <a:pt x="29" y="66"/>
                  </a:cubicBezTo>
                  <a:cubicBezTo>
                    <a:pt x="29" y="69"/>
                    <a:pt x="27" y="69"/>
                    <a:pt x="27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7" y="70"/>
                    <a:pt x="16" y="69"/>
                  </a:cubicBezTo>
                  <a:cubicBezTo>
                    <a:pt x="15" y="68"/>
                    <a:pt x="14" y="69"/>
                    <a:pt x="12" y="68"/>
                  </a:cubicBezTo>
                  <a:cubicBezTo>
                    <a:pt x="11" y="67"/>
                    <a:pt x="10" y="65"/>
                    <a:pt x="9" y="65"/>
                  </a:cubicBezTo>
                  <a:cubicBezTo>
                    <a:pt x="9" y="65"/>
                    <a:pt x="7" y="65"/>
                    <a:pt x="6" y="65"/>
                  </a:cubicBezTo>
                  <a:cubicBezTo>
                    <a:pt x="5" y="64"/>
                    <a:pt x="5" y="65"/>
                    <a:pt x="2" y="65"/>
                  </a:cubicBezTo>
                  <a:cubicBezTo>
                    <a:pt x="2" y="62"/>
                    <a:pt x="0" y="60"/>
                    <a:pt x="1" y="55"/>
                  </a:cubicBezTo>
                  <a:cubicBezTo>
                    <a:pt x="5" y="60"/>
                    <a:pt x="1" y="50"/>
                    <a:pt x="8" y="52"/>
                  </a:cubicBezTo>
                  <a:cubicBezTo>
                    <a:pt x="9" y="51"/>
                    <a:pt x="6" y="51"/>
                    <a:pt x="6" y="51"/>
                  </a:cubicBezTo>
                  <a:cubicBezTo>
                    <a:pt x="7" y="50"/>
                    <a:pt x="11" y="49"/>
                    <a:pt x="8" y="48"/>
                  </a:cubicBezTo>
                  <a:cubicBezTo>
                    <a:pt x="9" y="46"/>
                    <a:pt x="12" y="46"/>
                    <a:pt x="15" y="45"/>
                  </a:cubicBezTo>
                  <a:cubicBezTo>
                    <a:pt x="14" y="43"/>
                    <a:pt x="19" y="41"/>
                    <a:pt x="15" y="40"/>
                  </a:cubicBezTo>
                  <a:cubicBezTo>
                    <a:pt x="15" y="38"/>
                    <a:pt x="17" y="39"/>
                    <a:pt x="19" y="38"/>
                  </a:cubicBezTo>
                  <a:cubicBezTo>
                    <a:pt x="19" y="36"/>
                    <a:pt x="20" y="35"/>
                    <a:pt x="22" y="34"/>
                  </a:cubicBezTo>
                  <a:cubicBezTo>
                    <a:pt x="19" y="32"/>
                    <a:pt x="23" y="32"/>
                    <a:pt x="22" y="27"/>
                  </a:cubicBezTo>
                  <a:cubicBezTo>
                    <a:pt x="27" y="27"/>
                    <a:pt x="29" y="24"/>
                    <a:pt x="33" y="23"/>
                  </a:cubicBezTo>
                  <a:cubicBezTo>
                    <a:pt x="35" y="24"/>
                    <a:pt x="34" y="21"/>
                    <a:pt x="35" y="20"/>
                  </a:cubicBezTo>
                  <a:cubicBezTo>
                    <a:pt x="35" y="20"/>
                    <a:pt x="36" y="21"/>
                    <a:pt x="36" y="22"/>
                  </a:cubicBezTo>
                  <a:cubicBezTo>
                    <a:pt x="37" y="21"/>
                    <a:pt x="38" y="20"/>
                    <a:pt x="39" y="19"/>
                  </a:cubicBezTo>
                  <a:cubicBezTo>
                    <a:pt x="39" y="18"/>
                    <a:pt x="40" y="18"/>
                    <a:pt x="40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49" y="13"/>
                    <a:pt x="51" y="14"/>
                    <a:pt x="56" y="13"/>
                  </a:cubicBezTo>
                  <a:cubicBezTo>
                    <a:pt x="57" y="13"/>
                    <a:pt x="56" y="12"/>
                    <a:pt x="57" y="12"/>
                  </a:cubicBezTo>
                  <a:cubicBezTo>
                    <a:pt x="59" y="11"/>
                    <a:pt x="60" y="13"/>
                    <a:pt x="60" y="13"/>
                  </a:cubicBezTo>
                  <a:cubicBezTo>
                    <a:pt x="62" y="13"/>
                    <a:pt x="59" y="10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4" y="10"/>
                    <a:pt x="68" y="10"/>
                    <a:pt x="72" y="9"/>
                  </a:cubicBezTo>
                  <a:cubicBezTo>
                    <a:pt x="75" y="8"/>
                    <a:pt x="74" y="9"/>
                    <a:pt x="75" y="8"/>
                  </a:cubicBezTo>
                  <a:cubicBezTo>
                    <a:pt x="75" y="8"/>
                    <a:pt x="77" y="6"/>
                    <a:pt x="77" y="6"/>
                  </a:cubicBezTo>
                  <a:cubicBezTo>
                    <a:pt x="81" y="4"/>
                    <a:pt x="82" y="9"/>
                    <a:pt x="8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28"/>
            <p:cNvSpPr/>
            <p:nvPr/>
          </p:nvSpPr>
          <p:spPr bwMode="auto">
            <a:xfrm>
              <a:off x="2187575" y="1047750"/>
              <a:ext cx="41275" cy="19050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29"/>
            <p:cNvSpPr/>
            <p:nvPr/>
          </p:nvSpPr>
          <p:spPr bwMode="auto">
            <a:xfrm>
              <a:off x="7310437" y="1069975"/>
              <a:ext cx="115888" cy="90488"/>
            </a:xfrm>
            <a:custGeom>
              <a:avLst/>
              <a:gdLst>
                <a:gd name="T0" fmla="*/ 8 w 31"/>
                <a:gd name="T1" fmla="*/ 0 h 24"/>
                <a:gd name="T2" fmla="*/ 10 w 31"/>
                <a:gd name="T3" fmla="*/ 2 h 24"/>
                <a:gd name="T4" fmla="*/ 18 w 31"/>
                <a:gd name="T5" fmla="*/ 6 h 24"/>
                <a:gd name="T6" fmla="*/ 22 w 31"/>
                <a:gd name="T7" fmla="*/ 3 h 24"/>
                <a:gd name="T8" fmla="*/ 31 w 31"/>
                <a:gd name="T9" fmla="*/ 5 h 24"/>
                <a:gd name="T10" fmla="*/ 28 w 31"/>
                <a:gd name="T11" fmla="*/ 12 h 24"/>
                <a:gd name="T12" fmla="*/ 17 w 31"/>
                <a:gd name="T13" fmla="*/ 14 h 24"/>
                <a:gd name="T14" fmla="*/ 17 w 31"/>
                <a:gd name="T15" fmla="*/ 16 h 24"/>
                <a:gd name="T16" fmla="*/ 14 w 31"/>
                <a:gd name="T17" fmla="*/ 19 h 24"/>
                <a:gd name="T18" fmla="*/ 10 w 31"/>
                <a:gd name="T19" fmla="*/ 20 h 24"/>
                <a:gd name="T20" fmla="*/ 4 w 31"/>
                <a:gd name="T21" fmla="*/ 17 h 24"/>
                <a:gd name="T22" fmla="*/ 0 w 31"/>
                <a:gd name="T23" fmla="*/ 6 h 24"/>
                <a:gd name="T24" fmla="*/ 8 w 31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4">
                  <a:moveTo>
                    <a:pt x="8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1" y="5"/>
                    <a:pt x="16" y="4"/>
                    <a:pt x="18" y="6"/>
                  </a:cubicBezTo>
                  <a:cubicBezTo>
                    <a:pt x="21" y="7"/>
                    <a:pt x="22" y="3"/>
                    <a:pt x="22" y="3"/>
                  </a:cubicBezTo>
                  <a:cubicBezTo>
                    <a:pt x="24" y="3"/>
                    <a:pt x="26" y="6"/>
                    <a:pt x="31" y="5"/>
                  </a:cubicBezTo>
                  <a:cubicBezTo>
                    <a:pt x="30" y="6"/>
                    <a:pt x="23" y="9"/>
                    <a:pt x="28" y="12"/>
                  </a:cubicBezTo>
                  <a:cubicBezTo>
                    <a:pt x="27" y="15"/>
                    <a:pt x="22" y="14"/>
                    <a:pt x="17" y="14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8"/>
                    <a:pt x="9" y="17"/>
                    <a:pt x="14" y="19"/>
                  </a:cubicBezTo>
                  <a:cubicBezTo>
                    <a:pt x="14" y="24"/>
                    <a:pt x="9" y="16"/>
                    <a:pt x="10" y="20"/>
                  </a:cubicBezTo>
                  <a:cubicBezTo>
                    <a:pt x="8" y="19"/>
                    <a:pt x="9" y="16"/>
                    <a:pt x="4" y="17"/>
                  </a:cubicBezTo>
                  <a:cubicBezTo>
                    <a:pt x="3" y="13"/>
                    <a:pt x="4" y="7"/>
                    <a:pt x="0" y="6"/>
                  </a:cubicBezTo>
                  <a:cubicBezTo>
                    <a:pt x="1" y="3"/>
                    <a:pt x="9" y="6"/>
                    <a:pt x="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30"/>
            <p:cNvSpPr/>
            <p:nvPr/>
          </p:nvSpPr>
          <p:spPr bwMode="auto">
            <a:xfrm>
              <a:off x="1808162" y="1081087"/>
              <a:ext cx="30163" cy="22225"/>
            </a:xfrm>
            <a:custGeom>
              <a:avLst/>
              <a:gdLst>
                <a:gd name="T0" fmla="*/ 4 w 8"/>
                <a:gd name="T1" fmla="*/ 0 h 6"/>
                <a:gd name="T2" fmla="*/ 5 w 8"/>
                <a:gd name="T3" fmla="*/ 6 h 6"/>
                <a:gd name="T4" fmla="*/ 0 w 8"/>
                <a:gd name="T5" fmla="*/ 4 h 6"/>
                <a:gd name="T6" fmla="*/ 4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8" y="1"/>
                    <a:pt x="5" y="2"/>
                    <a:pt x="5" y="6"/>
                  </a:cubicBezTo>
                  <a:cubicBezTo>
                    <a:pt x="4" y="5"/>
                    <a:pt x="2" y="4"/>
                    <a:pt x="0" y="4"/>
                  </a:cubicBezTo>
                  <a:cubicBezTo>
                    <a:pt x="0" y="2"/>
                    <a:pt x="4" y="3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31"/>
            <p:cNvSpPr/>
            <p:nvPr/>
          </p:nvSpPr>
          <p:spPr bwMode="auto">
            <a:xfrm>
              <a:off x="7437437" y="1081087"/>
              <a:ext cx="52388" cy="49213"/>
            </a:xfrm>
            <a:custGeom>
              <a:avLst/>
              <a:gdLst>
                <a:gd name="T0" fmla="*/ 0 w 14"/>
                <a:gd name="T1" fmla="*/ 4 h 13"/>
                <a:gd name="T2" fmla="*/ 14 w 14"/>
                <a:gd name="T3" fmla="*/ 7 h 13"/>
                <a:gd name="T4" fmla="*/ 8 w 14"/>
                <a:gd name="T5" fmla="*/ 13 h 13"/>
                <a:gd name="T6" fmla="*/ 5 w 14"/>
                <a:gd name="T7" fmla="*/ 10 h 13"/>
                <a:gd name="T8" fmla="*/ 3 w 14"/>
                <a:gd name="T9" fmla="*/ 10 h 13"/>
                <a:gd name="T10" fmla="*/ 0 w 14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0" y="4"/>
                  </a:moveTo>
                  <a:cubicBezTo>
                    <a:pt x="4" y="0"/>
                    <a:pt x="12" y="4"/>
                    <a:pt x="14" y="7"/>
                  </a:cubicBezTo>
                  <a:cubicBezTo>
                    <a:pt x="13" y="10"/>
                    <a:pt x="7" y="8"/>
                    <a:pt x="8" y="13"/>
                  </a:cubicBezTo>
                  <a:cubicBezTo>
                    <a:pt x="6" y="13"/>
                    <a:pt x="6" y="10"/>
                    <a:pt x="5" y="10"/>
                  </a:cubicBezTo>
                  <a:cubicBezTo>
                    <a:pt x="5" y="10"/>
                    <a:pt x="3" y="10"/>
                    <a:pt x="3" y="10"/>
                  </a:cubicBezTo>
                  <a:cubicBezTo>
                    <a:pt x="1" y="8"/>
                    <a:pt x="3" y="5"/>
                    <a:pt x="0" y="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32"/>
            <p:cNvSpPr/>
            <p:nvPr/>
          </p:nvSpPr>
          <p:spPr bwMode="auto">
            <a:xfrm>
              <a:off x="7504112" y="1096962"/>
              <a:ext cx="79375" cy="44450"/>
            </a:xfrm>
            <a:custGeom>
              <a:avLst/>
              <a:gdLst>
                <a:gd name="T0" fmla="*/ 1 w 21"/>
                <a:gd name="T1" fmla="*/ 2 h 12"/>
                <a:gd name="T2" fmla="*/ 4 w 21"/>
                <a:gd name="T3" fmla="*/ 2 h 12"/>
                <a:gd name="T4" fmla="*/ 11 w 21"/>
                <a:gd name="T5" fmla="*/ 5 h 12"/>
                <a:gd name="T6" fmla="*/ 18 w 21"/>
                <a:gd name="T7" fmla="*/ 7 h 12"/>
                <a:gd name="T8" fmla="*/ 21 w 21"/>
                <a:gd name="T9" fmla="*/ 10 h 12"/>
                <a:gd name="T10" fmla="*/ 4 w 21"/>
                <a:gd name="T11" fmla="*/ 7 h 12"/>
                <a:gd name="T12" fmla="*/ 1 w 21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2">
                  <a:moveTo>
                    <a:pt x="1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8" y="0"/>
                    <a:pt x="8" y="4"/>
                    <a:pt x="11" y="5"/>
                  </a:cubicBezTo>
                  <a:cubicBezTo>
                    <a:pt x="14" y="5"/>
                    <a:pt x="16" y="6"/>
                    <a:pt x="18" y="7"/>
                  </a:cubicBezTo>
                  <a:cubicBezTo>
                    <a:pt x="20" y="8"/>
                    <a:pt x="21" y="7"/>
                    <a:pt x="21" y="10"/>
                  </a:cubicBezTo>
                  <a:cubicBezTo>
                    <a:pt x="13" y="12"/>
                    <a:pt x="10" y="8"/>
                    <a:pt x="4" y="7"/>
                  </a:cubicBezTo>
                  <a:cubicBezTo>
                    <a:pt x="6" y="3"/>
                    <a:pt x="0" y="6"/>
                    <a:pt x="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33"/>
            <p:cNvSpPr/>
            <p:nvPr/>
          </p:nvSpPr>
          <p:spPr bwMode="auto">
            <a:xfrm>
              <a:off x="2165350" y="1166812"/>
              <a:ext cx="130175" cy="109538"/>
            </a:xfrm>
            <a:custGeom>
              <a:avLst/>
              <a:gdLst>
                <a:gd name="T0" fmla="*/ 11 w 35"/>
                <a:gd name="T1" fmla="*/ 5 h 29"/>
                <a:gd name="T2" fmla="*/ 11 w 35"/>
                <a:gd name="T3" fmla="*/ 4 h 29"/>
                <a:gd name="T4" fmla="*/ 27 w 35"/>
                <a:gd name="T5" fmla="*/ 0 h 29"/>
                <a:gd name="T6" fmla="*/ 30 w 35"/>
                <a:gd name="T7" fmla="*/ 5 h 29"/>
                <a:gd name="T8" fmla="*/ 27 w 35"/>
                <a:gd name="T9" fmla="*/ 9 h 29"/>
                <a:gd name="T10" fmla="*/ 34 w 35"/>
                <a:gd name="T11" fmla="*/ 11 h 29"/>
                <a:gd name="T12" fmla="*/ 35 w 35"/>
                <a:gd name="T13" fmla="*/ 22 h 29"/>
                <a:gd name="T14" fmla="*/ 31 w 35"/>
                <a:gd name="T15" fmla="*/ 22 h 29"/>
                <a:gd name="T16" fmla="*/ 31 w 35"/>
                <a:gd name="T17" fmla="*/ 25 h 29"/>
                <a:gd name="T18" fmla="*/ 27 w 35"/>
                <a:gd name="T19" fmla="*/ 25 h 29"/>
                <a:gd name="T20" fmla="*/ 23 w 35"/>
                <a:gd name="T21" fmla="*/ 28 h 29"/>
                <a:gd name="T22" fmla="*/ 18 w 35"/>
                <a:gd name="T23" fmla="*/ 23 h 29"/>
                <a:gd name="T24" fmla="*/ 14 w 35"/>
                <a:gd name="T25" fmla="*/ 19 h 29"/>
                <a:gd name="T26" fmla="*/ 11 w 35"/>
                <a:gd name="T27" fmla="*/ 16 h 29"/>
                <a:gd name="T28" fmla="*/ 4 w 35"/>
                <a:gd name="T29" fmla="*/ 15 h 29"/>
                <a:gd name="T30" fmla="*/ 0 w 35"/>
                <a:gd name="T31" fmla="*/ 12 h 29"/>
                <a:gd name="T32" fmla="*/ 14 w 35"/>
                <a:gd name="T33" fmla="*/ 14 h 29"/>
                <a:gd name="T34" fmla="*/ 15 w 35"/>
                <a:gd name="T35" fmla="*/ 8 h 29"/>
                <a:gd name="T36" fmla="*/ 10 w 35"/>
                <a:gd name="T37" fmla="*/ 4 h 29"/>
                <a:gd name="T38" fmla="*/ 11 w 35"/>
                <a:gd name="T3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9">
                  <a:moveTo>
                    <a:pt x="11" y="5"/>
                  </a:moveTo>
                  <a:cubicBezTo>
                    <a:pt x="13" y="5"/>
                    <a:pt x="12" y="4"/>
                    <a:pt x="11" y="4"/>
                  </a:cubicBezTo>
                  <a:cubicBezTo>
                    <a:pt x="15" y="1"/>
                    <a:pt x="25" y="4"/>
                    <a:pt x="27" y="0"/>
                  </a:cubicBezTo>
                  <a:cubicBezTo>
                    <a:pt x="29" y="1"/>
                    <a:pt x="29" y="3"/>
                    <a:pt x="30" y="5"/>
                  </a:cubicBezTo>
                  <a:cubicBezTo>
                    <a:pt x="30" y="8"/>
                    <a:pt x="27" y="7"/>
                    <a:pt x="27" y="9"/>
                  </a:cubicBezTo>
                  <a:cubicBezTo>
                    <a:pt x="28" y="14"/>
                    <a:pt x="30" y="11"/>
                    <a:pt x="34" y="11"/>
                  </a:cubicBezTo>
                  <a:cubicBezTo>
                    <a:pt x="35" y="16"/>
                    <a:pt x="34" y="16"/>
                    <a:pt x="35" y="22"/>
                  </a:cubicBezTo>
                  <a:cubicBezTo>
                    <a:pt x="34" y="23"/>
                    <a:pt x="32" y="21"/>
                    <a:pt x="31" y="22"/>
                  </a:cubicBezTo>
                  <a:cubicBezTo>
                    <a:pt x="31" y="22"/>
                    <a:pt x="31" y="25"/>
                    <a:pt x="31" y="25"/>
                  </a:cubicBezTo>
                  <a:cubicBezTo>
                    <a:pt x="30" y="25"/>
                    <a:pt x="28" y="25"/>
                    <a:pt x="27" y="25"/>
                  </a:cubicBezTo>
                  <a:cubicBezTo>
                    <a:pt x="25" y="25"/>
                    <a:pt x="25" y="27"/>
                    <a:pt x="23" y="28"/>
                  </a:cubicBezTo>
                  <a:cubicBezTo>
                    <a:pt x="19" y="29"/>
                    <a:pt x="19" y="25"/>
                    <a:pt x="18" y="23"/>
                  </a:cubicBezTo>
                  <a:cubicBezTo>
                    <a:pt x="17" y="22"/>
                    <a:pt x="13" y="22"/>
                    <a:pt x="14" y="19"/>
                  </a:cubicBezTo>
                  <a:cubicBezTo>
                    <a:pt x="12" y="20"/>
                    <a:pt x="11" y="18"/>
                    <a:pt x="11" y="16"/>
                  </a:cubicBezTo>
                  <a:cubicBezTo>
                    <a:pt x="9" y="17"/>
                    <a:pt x="7" y="16"/>
                    <a:pt x="4" y="15"/>
                  </a:cubicBezTo>
                  <a:cubicBezTo>
                    <a:pt x="2" y="14"/>
                    <a:pt x="0" y="16"/>
                    <a:pt x="0" y="12"/>
                  </a:cubicBezTo>
                  <a:cubicBezTo>
                    <a:pt x="6" y="11"/>
                    <a:pt x="8" y="15"/>
                    <a:pt x="14" y="14"/>
                  </a:cubicBezTo>
                  <a:cubicBezTo>
                    <a:pt x="16" y="13"/>
                    <a:pt x="15" y="10"/>
                    <a:pt x="15" y="8"/>
                  </a:cubicBezTo>
                  <a:cubicBezTo>
                    <a:pt x="16" y="4"/>
                    <a:pt x="8" y="9"/>
                    <a:pt x="10" y="4"/>
                  </a:cubicBezTo>
                  <a:cubicBezTo>
                    <a:pt x="11" y="4"/>
                    <a:pt x="11" y="4"/>
                    <a:pt x="11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34"/>
            <p:cNvSpPr/>
            <p:nvPr/>
          </p:nvSpPr>
          <p:spPr bwMode="auto">
            <a:xfrm>
              <a:off x="2636837" y="1174750"/>
              <a:ext cx="82550" cy="38100"/>
            </a:xfrm>
            <a:custGeom>
              <a:avLst/>
              <a:gdLst>
                <a:gd name="T0" fmla="*/ 0 w 22"/>
                <a:gd name="T1" fmla="*/ 2 h 10"/>
                <a:gd name="T2" fmla="*/ 6 w 22"/>
                <a:gd name="T3" fmla="*/ 0 h 10"/>
                <a:gd name="T4" fmla="*/ 21 w 22"/>
                <a:gd name="T5" fmla="*/ 5 h 10"/>
                <a:gd name="T6" fmla="*/ 20 w 22"/>
                <a:gd name="T7" fmla="*/ 10 h 10"/>
                <a:gd name="T8" fmla="*/ 5 w 22"/>
                <a:gd name="T9" fmla="*/ 5 h 10"/>
                <a:gd name="T10" fmla="*/ 0 w 22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0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1" y="1"/>
                    <a:pt x="17" y="4"/>
                    <a:pt x="21" y="5"/>
                  </a:cubicBezTo>
                  <a:cubicBezTo>
                    <a:pt x="22" y="7"/>
                    <a:pt x="20" y="8"/>
                    <a:pt x="20" y="10"/>
                  </a:cubicBezTo>
                  <a:cubicBezTo>
                    <a:pt x="12" y="10"/>
                    <a:pt x="9" y="9"/>
                    <a:pt x="5" y="5"/>
                  </a:cubicBezTo>
                  <a:cubicBezTo>
                    <a:pt x="3" y="4"/>
                    <a:pt x="3" y="1"/>
                    <a:pt x="0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35"/>
            <p:cNvSpPr/>
            <p:nvPr/>
          </p:nvSpPr>
          <p:spPr bwMode="auto">
            <a:xfrm>
              <a:off x="7385050" y="1174750"/>
              <a:ext cx="52388" cy="22225"/>
            </a:xfrm>
            <a:custGeom>
              <a:avLst/>
              <a:gdLst>
                <a:gd name="T0" fmla="*/ 14 w 14"/>
                <a:gd name="T1" fmla="*/ 5 h 6"/>
                <a:gd name="T2" fmla="*/ 0 w 14"/>
                <a:gd name="T3" fmla="*/ 3 h 6"/>
                <a:gd name="T4" fmla="*/ 4 w 14"/>
                <a:gd name="T5" fmla="*/ 0 h 6"/>
                <a:gd name="T6" fmla="*/ 14 w 14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4" y="5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0" y="1"/>
                    <a:pt x="4" y="3"/>
                    <a:pt x="4" y="0"/>
                  </a:cubicBezTo>
                  <a:cubicBezTo>
                    <a:pt x="7" y="2"/>
                    <a:pt x="14" y="0"/>
                    <a:pt x="1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36"/>
            <p:cNvSpPr/>
            <p:nvPr/>
          </p:nvSpPr>
          <p:spPr bwMode="auto">
            <a:xfrm>
              <a:off x="3217862" y="1290637"/>
              <a:ext cx="41275" cy="30163"/>
            </a:xfrm>
            <a:custGeom>
              <a:avLst/>
              <a:gdLst>
                <a:gd name="T0" fmla="*/ 11 w 11"/>
                <a:gd name="T1" fmla="*/ 6 h 8"/>
                <a:gd name="T2" fmla="*/ 0 w 11"/>
                <a:gd name="T3" fmla="*/ 3 h 8"/>
                <a:gd name="T4" fmla="*/ 11 w 11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6"/>
                  </a:moveTo>
                  <a:cubicBezTo>
                    <a:pt x="4" y="8"/>
                    <a:pt x="5" y="2"/>
                    <a:pt x="0" y="3"/>
                  </a:cubicBezTo>
                  <a:cubicBezTo>
                    <a:pt x="2" y="0"/>
                    <a:pt x="11" y="2"/>
                    <a:pt x="11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37"/>
            <p:cNvSpPr/>
            <p:nvPr/>
          </p:nvSpPr>
          <p:spPr bwMode="auto">
            <a:xfrm>
              <a:off x="3187700" y="1320800"/>
              <a:ext cx="60325" cy="34925"/>
            </a:xfrm>
            <a:custGeom>
              <a:avLst/>
              <a:gdLst>
                <a:gd name="T0" fmla="*/ 16 w 16"/>
                <a:gd name="T1" fmla="*/ 5 h 9"/>
                <a:gd name="T2" fmla="*/ 2 w 16"/>
                <a:gd name="T3" fmla="*/ 5 h 9"/>
                <a:gd name="T4" fmla="*/ 6 w 16"/>
                <a:gd name="T5" fmla="*/ 1 h 9"/>
                <a:gd name="T6" fmla="*/ 16 w 16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16" y="5"/>
                  </a:moveTo>
                  <a:cubicBezTo>
                    <a:pt x="14" y="9"/>
                    <a:pt x="4" y="9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9" y="3"/>
                    <a:pt x="12" y="4"/>
                    <a:pt x="16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38"/>
            <p:cNvSpPr/>
            <p:nvPr/>
          </p:nvSpPr>
          <p:spPr bwMode="auto">
            <a:xfrm>
              <a:off x="5400675" y="1343025"/>
              <a:ext cx="38100" cy="34925"/>
            </a:xfrm>
            <a:custGeom>
              <a:avLst/>
              <a:gdLst>
                <a:gd name="T0" fmla="*/ 4 w 10"/>
                <a:gd name="T1" fmla="*/ 0 h 9"/>
                <a:gd name="T2" fmla="*/ 10 w 10"/>
                <a:gd name="T3" fmla="*/ 6 h 9"/>
                <a:gd name="T4" fmla="*/ 3 w 10"/>
                <a:gd name="T5" fmla="*/ 9 h 9"/>
                <a:gd name="T6" fmla="*/ 1 w 10"/>
                <a:gd name="T7" fmla="*/ 2 h 9"/>
                <a:gd name="T8" fmla="*/ 4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8" y="0"/>
                    <a:pt x="9" y="2"/>
                    <a:pt x="10" y="6"/>
                  </a:cubicBezTo>
                  <a:cubicBezTo>
                    <a:pt x="6" y="6"/>
                    <a:pt x="3" y="6"/>
                    <a:pt x="3" y="9"/>
                  </a:cubicBezTo>
                  <a:cubicBezTo>
                    <a:pt x="0" y="9"/>
                    <a:pt x="2" y="4"/>
                    <a:pt x="1" y="2"/>
                  </a:cubicBezTo>
                  <a:cubicBezTo>
                    <a:pt x="3" y="2"/>
                    <a:pt x="4" y="1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39"/>
            <p:cNvSpPr/>
            <p:nvPr/>
          </p:nvSpPr>
          <p:spPr bwMode="auto">
            <a:xfrm>
              <a:off x="2044700" y="1366837"/>
              <a:ext cx="38100" cy="25400"/>
            </a:xfrm>
            <a:custGeom>
              <a:avLst/>
              <a:gdLst>
                <a:gd name="T0" fmla="*/ 10 w 10"/>
                <a:gd name="T1" fmla="*/ 6 h 7"/>
                <a:gd name="T2" fmla="*/ 0 w 10"/>
                <a:gd name="T3" fmla="*/ 7 h 7"/>
                <a:gd name="T4" fmla="*/ 10 w 10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6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4"/>
                    <a:pt x="10" y="0"/>
                    <a:pt x="10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40"/>
            <p:cNvSpPr/>
            <p:nvPr/>
          </p:nvSpPr>
          <p:spPr bwMode="auto">
            <a:xfrm>
              <a:off x="2705100" y="1384300"/>
              <a:ext cx="66675" cy="41275"/>
            </a:xfrm>
            <a:custGeom>
              <a:avLst/>
              <a:gdLst>
                <a:gd name="T0" fmla="*/ 15 w 18"/>
                <a:gd name="T1" fmla="*/ 2 h 11"/>
                <a:gd name="T2" fmla="*/ 16 w 18"/>
                <a:gd name="T3" fmla="*/ 10 h 11"/>
                <a:gd name="T4" fmla="*/ 2 w 18"/>
                <a:gd name="T5" fmla="*/ 8 h 11"/>
                <a:gd name="T6" fmla="*/ 5 w 18"/>
                <a:gd name="T7" fmla="*/ 2 h 11"/>
                <a:gd name="T8" fmla="*/ 15 w 18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5" y="2"/>
                  </a:moveTo>
                  <a:cubicBezTo>
                    <a:pt x="16" y="4"/>
                    <a:pt x="18" y="9"/>
                    <a:pt x="16" y="10"/>
                  </a:cubicBezTo>
                  <a:cubicBezTo>
                    <a:pt x="11" y="10"/>
                    <a:pt x="4" y="11"/>
                    <a:pt x="2" y="8"/>
                  </a:cubicBezTo>
                  <a:cubicBezTo>
                    <a:pt x="0" y="3"/>
                    <a:pt x="6" y="6"/>
                    <a:pt x="5" y="2"/>
                  </a:cubicBezTo>
                  <a:cubicBezTo>
                    <a:pt x="9" y="0"/>
                    <a:pt x="14" y="4"/>
                    <a:pt x="1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41"/>
            <p:cNvSpPr/>
            <p:nvPr/>
          </p:nvSpPr>
          <p:spPr bwMode="auto">
            <a:xfrm>
              <a:off x="2682875" y="1497012"/>
              <a:ext cx="77788" cy="38100"/>
            </a:xfrm>
            <a:custGeom>
              <a:avLst/>
              <a:gdLst>
                <a:gd name="T0" fmla="*/ 19 w 21"/>
                <a:gd name="T1" fmla="*/ 4 h 10"/>
                <a:gd name="T2" fmla="*/ 14 w 21"/>
                <a:gd name="T3" fmla="*/ 7 h 10"/>
                <a:gd name="T4" fmla="*/ 8 w 21"/>
                <a:gd name="T5" fmla="*/ 8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19 w 21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19" y="4"/>
                  </a:moveTo>
                  <a:cubicBezTo>
                    <a:pt x="21" y="8"/>
                    <a:pt x="16" y="7"/>
                    <a:pt x="14" y="7"/>
                  </a:cubicBezTo>
                  <a:cubicBezTo>
                    <a:pt x="13" y="7"/>
                    <a:pt x="9" y="10"/>
                    <a:pt x="8" y="8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19" y="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2" name="Freeform 42"/>
            <p:cNvSpPr/>
            <p:nvPr/>
          </p:nvSpPr>
          <p:spPr bwMode="auto">
            <a:xfrm>
              <a:off x="2682875" y="1554162"/>
              <a:ext cx="36513" cy="19050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43"/>
            <p:cNvSpPr/>
            <p:nvPr/>
          </p:nvSpPr>
          <p:spPr bwMode="auto">
            <a:xfrm>
              <a:off x="2565400" y="157956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11 w 11"/>
                <a:gd name="T3" fmla="*/ 3 h 6"/>
                <a:gd name="T4" fmla="*/ 5 w 11"/>
                <a:gd name="T5" fmla="*/ 5 h 6"/>
                <a:gd name="T6" fmla="*/ 0 w 11"/>
                <a:gd name="T7" fmla="*/ 5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9" y="2"/>
                    <a:pt x="10" y="3"/>
                    <a:pt x="11" y="3"/>
                  </a:cubicBezTo>
                  <a:cubicBezTo>
                    <a:pt x="11" y="6"/>
                    <a:pt x="6" y="3"/>
                    <a:pt x="5" y="5"/>
                  </a:cubicBezTo>
                  <a:cubicBezTo>
                    <a:pt x="4" y="6"/>
                    <a:pt x="5" y="5"/>
                    <a:pt x="0" y="5"/>
                  </a:cubicBezTo>
                  <a:cubicBezTo>
                    <a:pt x="2" y="2"/>
                    <a:pt x="4" y="0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44"/>
            <p:cNvSpPr/>
            <p:nvPr/>
          </p:nvSpPr>
          <p:spPr bwMode="auto">
            <a:xfrm>
              <a:off x="2644775" y="1601787"/>
              <a:ext cx="14288" cy="26988"/>
            </a:xfrm>
            <a:custGeom>
              <a:avLst/>
              <a:gdLst>
                <a:gd name="T0" fmla="*/ 1 w 4"/>
                <a:gd name="T1" fmla="*/ 0 h 7"/>
                <a:gd name="T2" fmla="*/ 4 w 4"/>
                <a:gd name="T3" fmla="*/ 6 h 7"/>
                <a:gd name="T4" fmla="*/ 1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0" y="7"/>
                    <a:pt x="1" y="2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45"/>
            <p:cNvSpPr/>
            <p:nvPr/>
          </p:nvSpPr>
          <p:spPr bwMode="auto">
            <a:xfrm>
              <a:off x="4148137" y="1824037"/>
              <a:ext cx="93663" cy="107950"/>
            </a:xfrm>
            <a:custGeom>
              <a:avLst/>
              <a:gdLst>
                <a:gd name="T0" fmla="*/ 10 w 25"/>
                <a:gd name="T1" fmla="*/ 0 h 29"/>
                <a:gd name="T2" fmla="*/ 11 w 25"/>
                <a:gd name="T3" fmla="*/ 1 h 29"/>
                <a:gd name="T4" fmla="*/ 21 w 25"/>
                <a:gd name="T5" fmla="*/ 1 h 29"/>
                <a:gd name="T6" fmla="*/ 25 w 25"/>
                <a:gd name="T7" fmla="*/ 4 h 29"/>
                <a:gd name="T8" fmla="*/ 24 w 25"/>
                <a:gd name="T9" fmla="*/ 7 h 29"/>
                <a:gd name="T10" fmla="*/ 21 w 25"/>
                <a:gd name="T11" fmla="*/ 8 h 29"/>
                <a:gd name="T12" fmla="*/ 24 w 25"/>
                <a:gd name="T13" fmla="*/ 15 h 29"/>
                <a:gd name="T14" fmla="*/ 22 w 25"/>
                <a:gd name="T15" fmla="*/ 22 h 29"/>
                <a:gd name="T16" fmla="*/ 15 w 25"/>
                <a:gd name="T17" fmla="*/ 22 h 29"/>
                <a:gd name="T18" fmla="*/ 14 w 25"/>
                <a:gd name="T19" fmla="*/ 27 h 29"/>
                <a:gd name="T20" fmla="*/ 11 w 25"/>
                <a:gd name="T21" fmla="*/ 29 h 29"/>
                <a:gd name="T22" fmla="*/ 3 w 25"/>
                <a:gd name="T23" fmla="*/ 29 h 29"/>
                <a:gd name="T24" fmla="*/ 6 w 25"/>
                <a:gd name="T25" fmla="*/ 21 h 29"/>
                <a:gd name="T26" fmla="*/ 6 w 25"/>
                <a:gd name="T27" fmla="*/ 15 h 29"/>
                <a:gd name="T28" fmla="*/ 3 w 25"/>
                <a:gd name="T29" fmla="*/ 8 h 29"/>
                <a:gd name="T30" fmla="*/ 8 w 25"/>
                <a:gd name="T31" fmla="*/ 10 h 29"/>
                <a:gd name="T32" fmla="*/ 10 w 25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9">
                  <a:moveTo>
                    <a:pt x="10" y="0"/>
                  </a:moveTo>
                  <a:cubicBezTo>
                    <a:pt x="11" y="0"/>
                    <a:pt x="11" y="1"/>
                    <a:pt x="11" y="1"/>
                  </a:cubicBezTo>
                  <a:cubicBezTo>
                    <a:pt x="11" y="4"/>
                    <a:pt x="17" y="0"/>
                    <a:pt x="21" y="1"/>
                  </a:cubicBezTo>
                  <a:cubicBezTo>
                    <a:pt x="22" y="3"/>
                    <a:pt x="23" y="4"/>
                    <a:pt x="25" y="4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4" y="8"/>
                    <a:pt x="22" y="8"/>
                    <a:pt x="21" y="8"/>
                  </a:cubicBezTo>
                  <a:cubicBezTo>
                    <a:pt x="21" y="12"/>
                    <a:pt x="24" y="12"/>
                    <a:pt x="24" y="15"/>
                  </a:cubicBezTo>
                  <a:cubicBezTo>
                    <a:pt x="24" y="17"/>
                    <a:pt x="22" y="19"/>
                    <a:pt x="2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5" y="25"/>
                    <a:pt x="14" y="27"/>
                  </a:cubicBezTo>
                  <a:cubicBezTo>
                    <a:pt x="14" y="27"/>
                    <a:pt x="10" y="27"/>
                    <a:pt x="11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7"/>
                    <a:pt x="0" y="20"/>
                    <a:pt x="6" y="21"/>
                  </a:cubicBezTo>
                  <a:cubicBezTo>
                    <a:pt x="6" y="17"/>
                    <a:pt x="3" y="18"/>
                    <a:pt x="6" y="15"/>
                  </a:cubicBezTo>
                  <a:cubicBezTo>
                    <a:pt x="7" y="11"/>
                    <a:pt x="2" y="13"/>
                    <a:pt x="3" y="8"/>
                  </a:cubicBezTo>
                  <a:cubicBezTo>
                    <a:pt x="6" y="8"/>
                    <a:pt x="6" y="9"/>
                    <a:pt x="8" y="10"/>
                  </a:cubicBezTo>
                  <a:cubicBezTo>
                    <a:pt x="11" y="9"/>
                    <a:pt x="9" y="3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46"/>
            <p:cNvSpPr/>
            <p:nvPr/>
          </p:nvSpPr>
          <p:spPr bwMode="auto">
            <a:xfrm>
              <a:off x="833437" y="1827212"/>
              <a:ext cx="30163" cy="26988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7" name="Freeform 47"/>
            <p:cNvSpPr/>
            <p:nvPr/>
          </p:nvSpPr>
          <p:spPr bwMode="auto">
            <a:xfrm>
              <a:off x="1519237" y="1849437"/>
              <a:ext cx="33338" cy="52388"/>
            </a:xfrm>
            <a:custGeom>
              <a:avLst/>
              <a:gdLst>
                <a:gd name="T0" fmla="*/ 2 w 9"/>
                <a:gd name="T1" fmla="*/ 0 h 14"/>
                <a:gd name="T2" fmla="*/ 9 w 9"/>
                <a:gd name="T3" fmla="*/ 10 h 14"/>
                <a:gd name="T4" fmla="*/ 4 w 9"/>
                <a:gd name="T5" fmla="*/ 7 h 14"/>
                <a:gd name="T6" fmla="*/ 2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2" y="0"/>
                  </a:moveTo>
                  <a:cubicBezTo>
                    <a:pt x="5" y="3"/>
                    <a:pt x="5" y="8"/>
                    <a:pt x="9" y="10"/>
                  </a:cubicBezTo>
                  <a:cubicBezTo>
                    <a:pt x="8" y="14"/>
                    <a:pt x="4" y="9"/>
                    <a:pt x="4" y="7"/>
                  </a:cubicBezTo>
                  <a:cubicBezTo>
                    <a:pt x="0" y="7"/>
                    <a:pt x="0" y="2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8" name="Freeform 48"/>
            <p:cNvSpPr/>
            <p:nvPr/>
          </p:nvSpPr>
          <p:spPr bwMode="auto">
            <a:xfrm>
              <a:off x="7407275" y="1827212"/>
              <a:ext cx="55563" cy="244475"/>
            </a:xfrm>
            <a:custGeom>
              <a:avLst/>
              <a:gdLst>
                <a:gd name="T0" fmla="*/ 5 w 15"/>
                <a:gd name="T1" fmla="*/ 7 h 65"/>
                <a:gd name="T2" fmla="*/ 8 w 15"/>
                <a:gd name="T3" fmla="*/ 17 h 65"/>
                <a:gd name="T4" fmla="*/ 9 w 15"/>
                <a:gd name="T5" fmla="*/ 23 h 65"/>
                <a:gd name="T6" fmla="*/ 9 w 15"/>
                <a:gd name="T7" fmla="*/ 27 h 65"/>
                <a:gd name="T8" fmla="*/ 11 w 15"/>
                <a:gd name="T9" fmla="*/ 38 h 65"/>
                <a:gd name="T10" fmla="*/ 15 w 15"/>
                <a:gd name="T11" fmla="*/ 44 h 65"/>
                <a:gd name="T12" fmla="*/ 9 w 15"/>
                <a:gd name="T13" fmla="*/ 45 h 65"/>
                <a:gd name="T14" fmla="*/ 9 w 15"/>
                <a:gd name="T15" fmla="*/ 55 h 65"/>
                <a:gd name="T16" fmla="*/ 6 w 15"/>
                <a:gd name="T17" fmla="*/ 55 h 65"/>
                <a:gd name="T18" fmla="*/ 9 w 15"/>
                <a:gd name="T19" fmla="*/ 65 h 65"/>
                <a:gd name="T20" fmla="*/ 2 w 15"/>
                <a:gd name="T21" fmla="*/ 63 h 65"/>
                <a:gd name="T22" fmla="*/ 4 w 15"/>
                <a:gd name="T23" fmla="*/ 55 h 65"/>
                <a:gd name="T24" fmla="*/ 1 w 15"/>
                <a:gd name="T25" fmla="*/ 51 h 65"/>
                <a:gd name="T26" fmla="*/ 4 w 15"/>
                <a:gd name="T27" fmla="*/ 34 h 65"/>
                <a:gd name="T28" fmla="*/ 1 w 15"/>
                <a:gd name="T29" fmla="*/ 27 h 65"/>
                <a:gd name="T30" fmla="*/ 1 w 15"/>
                <a:gd name="T31" fmla="*/ 17 h 65"/>
                <a:gd name="T32" fmla="*/ 5 w 15"/>
                <a:gd name="T33" fmla="*/ 13 h 65"/>
                <a:gd name="T34" fmla="*/ 6 w 15"/>
                <a:gd name="T35" fmla="*/ 9 h 65"/>
                <a:gd name="T36" fmla="*/ 5 w 15"/>
                <a:gd name="T37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65">
                  <a:moveTo>
                    <a:pt x="5" y="7"/>
                  </a:moveTo>
                  <a:cubicBezTo>
                    <a:pt x="11" y="0"/>
                    <a:pt x="5" y="15"/>
                    <a:pt x="8" y="17"/>
                  </a:cubicBezTo>
                  <a:cubicBezTo>
                    <a:pt x="10" y="19"/>
                    <a:pt x="6" y="20"/>
                    <a:pt x="9" y="23"/>
                  </a:cubicBezTo>
                  <a:cubicBezTo>
                    <a:pt x="11" y="25"/>
                    <a:pt x="9" y="25"/>
                    <a:pt x="9" y="27"/>
                  </a:cubicBezTo>
                  <a:cubicBezTo>
                    <a:pt x="9" y="28"/>
                    <a:pt x="12" y="33"/>
                    <a:pt x="11" y="38"/>
                  </a:cubicBezTo>
                  <a:cubicBezTo>
                    <a:pt x="10" y="42"/>
                    <a:pt x="13" y="43"/>
                    <a:pt x="15" y="44"/>
                  </a:cubicBezTo>
                  <a:cubicBezTo>
                    <a:pt x="14" y="47"/>
                    <a:pt x="11" y="47"/>
                    <a:pt x="9" y="45"/>
                  </a:cubicBezTo>
                  <a:cubicBezTo>
                    <a:pt x="8" y="49"/>
                    <a:pt x="9" y="55"/>
                    <a:pt x="9" y="55"/>
                  </a:cubicBezTo>
                  <a:cubicBezTo>
                    <a:pt x="9" y="55"/>
                    <a:pt x="6" y="55"/>
                    <a:pt x="6" y="55"/>
                  </a:cubicBezTo>
                  <a:cubicBezTo>
                    <a:pt x="6" y="58"/>
                    <a:pt x="10" y="59"/>
                    <a:pt x="9" y="65"/>
                  </a:cubicBezTo>
                  <a:cubicBezTo>
                    <a:pt x="5" y="63"/>
                    <a:pt x="5" y="65"/>
                    <a:pt x="2" y="63"/>
                  </a:cubicBezTo>
                  <a:cubicBezTo>
                    <a:pt x="5" y="60"/>
                    <a:pt x="1" y="59"/>
                    <a:pt x="4" y="55"/>
                  </a:cubicBezTo>
                  <a:cubicBezTo>
                    <a:pt x="4" y="53"/>
                    <a:pt x="2" y="51"/>
                    <a:pt x="1" y="51"/>
                  </a:cubicBezTo>
                  <a:cubicBezTo>
                    <a:pt x="2" y="47"/>
                    <a:pt x="5" y="41"/>
                    <a:pt x="4" y="34"/>
                  </a:cubicBezTo>
                  <a:cubicBezTo>
                    <a:pt x="3" y="31"/>
                    <a:pt x="1" y="29"/>
                    <a:pt x="1" y="27"/>
                  </a:cubicBezTo>
                  <a:cubicBezTo>
                    <a:pt x="0" y="23"/>
                    <a:pt x="4" y="20"/>
                    <a:pt x="1" y="17"/>
                  </a:cubicBezTo>
                  <a:cubicBezTo>
                    <a:pt x="1" y="15"/>
                    <a:pt x="3" y="14"/>
                    <a:pt x="5" y="13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7" y="8"/>
                    <a:pt x="6" y="7"/>
                    <a:pt x="5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9" name="Freeform 49"/>
            <p:cNvSpPr/>
            <p:nvPr/>
          </p:nvSpPr>
          <p:spPr bwMode="auto">
            <a:xfrm>
              <a:off x="792162" y="1854200"/>
              <a:ext cx="14288" cy="25400"/>
            </a:xfrm>
            <a:custGeom>
              <a:avLst/>
              <a:gdLst>
                <a:gd name="T0" fmla="*/ 1 w 4"/>
                <a:gd name="T1" fmla="*/ 0 h 7"/>
                <a:gd name="T2" fmla="*/ 0 w 4"/>
                <a:gd name="T3" fmla="*/ 5 h 7"/>
                <a:gd name="T4" fmla="*/ 0 w 4"/>
                <a:gd name="T5" fmla="*/ 2 h 7"/>
                <a:gd name="T6" fmla="*/ 1 w 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3" y="7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0" name="Freeform 50"/>
            <p:cNvSpPr/>
            <p:nvPr/>
          </p:nvSpPr>
          <p:spPr bwMode="auto">
            <a:xfrm>
              <a:off x="3090862" y="1939925"/>
              <a:ext cx="157163" cy="131763"/>
            </a:xfrm>
            <a:custGeom>
              <a:avLst/>
              <a:gdLst>
                <a:gd name="T0" fmla="*/ 18 w 42"/>
                <a:gd name="T1" fmla="*/ 0 h 35"/>
                <a:gd name="T2" fmla="*/ 22 w 42"/>
                <a:gd name="T3" fmla="*/ 3 h 35"/>
                <a:gd name="T4" fmla="*/ 21 w 42"/>
                <a:gd name="T5" fmla="*/ 8 h 35"/>
                <a:gd name="T6" fmla="*/ 27 w 42"/>
                <a:gd name="T7" fmla="*/ 11 h 35"/>
                <a:gd name="T8" fmla="*/ 35 w 42"/>
                <a:gd name="T9" fmla="*/ 14 h 35"/>
                <a:gd name="T10" fmla="*/ 34 w 42"/>
                <a:gd name="T11" fmla="*/ 19 h 35"/>
                <a:gd name="T12" fmla="*/ 38 w 42"/>
                <a:gd name="T13" fmla="*/ 21 h 35"/>
                <a:gd name="T14" fmla="*/ 41 w 42"/>
                <a:gd name="T15" fmla="*/ 25 h 35"/>
                <a:gd name="T16" fmla="*/ 38 w 42"/>
                <a:gd name="T17" fmla="*/ 32 h 35"/>
                <a:gd name="T18" fmla="*/ 36 w 42"/>
                <a:gd name="T19" fmla="*/ 29 h 35"/>
                <a:gd name="T20" fmla="*/ 28 w 42"/>
                <a:gd name="T21" fmla="*/ 29 h 35"/>
                <a:gd name="T22" fmla="*/ 22 w 42"/>
                <a:gd name="T23" fmla="*/ 35 h 35"/>
                <a:gd name="T24" fmla="*/ 20 w 42"/>
                <a:gd name="T25" fmla="*/ 31 h 35"/>
                <a:gd name="T26" fmla="*/ 15 w 42"/>
                <a:gd name="T27" fmla="*/ 29 h 35"/>
                <a:gd name="T28" fmla="*/ 10 w 42"/>
                <a:gd name="T29" fmla="*/ 25 h 35"/>
                <a:gd name="T30" fmla="*/ 0 w 42"/>
                <a:gd name="T31" fmla="*/ 26 h 35"/>
                <a:gd name="T32" fmla="*/ 1 w 42"/>
                <a:gd name="T33" fmla="*/ 21 h 35"/>
                <a:gd name="T34" fmla="*/ 7 w 42"/>
                <a:gd name="T35" fmla="*/ 18 h 35"/>
                <a:gd name="T36" fmla="*/ 10 w 42"/>
                <a:gd name="T37" fmla="*/ 12 h 35"/>
                <a:gd name="T38" fmla="*/ 11 w 42"/>
                <a:gd name="T39" fmla="*/ 5 h 35"/>
                <a:gd name="T40" fmla="*/ 14 w 42"/>
                <a:gd name="T41" fmla="*/ 5 h 35"/>
                <a:gd name="T42" fmla="*/ 14 w 42"/>
                <a:gd name="T43" fmla="*/ 3 h 35"/>
                <a:gd name="T44" fmla="*/ 18 w 42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35">
                  <a:moveTo>
                    <a:pt x="18" y="0"/>
                  </a:moveTo>
                  <a:cubicBezTo>
                    <a:pt x="20" y="0"/>
                    <a:pt x="20" y="2"/>
                    <a:pt x="22" y="3"/>
                  </a:cubicBezTo>
                  <a:cubicBezTo>
                    <a:pt x="22" y="5"/>
                    <a:pt x="18" y="5"/>
                    <a:pt x="21" y="8"/>
                  </a:cubicBezTo>
                  <a:cubicBezTo>
                    <a:pt x="20" y="12"/>
                    <a:pt x="25" y="10"/>
                    <a:pt x="27" y="11"/>
                  </a:cubicBezTo>
                  <a:cubicBezTo>
                    <a:pt x="28" y="12"/>
                    <a:pt x="30" y="16"/>
                    <a:pt x="35" y="14"/>
                  </a:cubicBezTo>
                  <a:cubicBezTo>
                    <a:pt x="35" y="17"/>
                    <a:pt x="38" y="18"/>
                    <a:pt x="34" y="19"/>
                  </a:cubicBezTo>
                  <a:cubicBezTo>
                    <a:pt x="33" y="22"/>
                    <a:pt x="37" y="20"/>
                    <a:pt x="38" y="21"/>
                  </a:cubicBezTo>
                  <a:cubicBezTo>
                    <a:pt x="39" y="22"/>
                    <a:pt x="37" y="27"/>
                    <a:pt x="41" y="25"/>
                  </a:cubicBezTo>
                  <a:cubicBezTo>
                    <a:pt x="42" y="29"/>
                    <a:pt x="37" y="28"/>
                    <a:pt x="38" y="32"/>
                  </a:cubicBezTo>
                  <a:cubicBezTo>
                    <a:pt x="36" y="32"/>
                    <a:pt x="37" y="30"/>
                    <a:pt x="36" y="29"/>
                  </a:cubicBezTo>
                  <a:cubicBezTo>
                    <a:pt x="31" y="29"/>
                    <a:pt x="32" y="31"/>
                    <a:pt x="28" y="29"/>
                  </a:cubicBezTo>
                  <a:cubicBezTo>
                    <a:pt x="26" y="31"/>
                    <a:pt x="22" y="31"/>
                    <a:pt x="22" y="35"/>
                  </a:cubicBezTo>
                  <a:cubicBezTo>
                    <a:pt x="20" y="35"/>
                    <a:pt x="21" y="32"/>
                    <a:pt x="20" y="31"/>
                  </a:cubicBezTo>
                  <a:cubicBezTo>
                    <a:pt x="19" y="30"/>
                    <a:pt x="16" y="30"/>
                    <a:pt x="15" y="29"/>
                  </a:cubicBezTo>
                  <a:cubicBezTo>
                    <a:pt x="14" y="28"/>
                    <a:pt x="13" y="26"/>
                    <a:pt x="10" y="25"/>
                  </a:cubicBezTo>
                  <a:cubicBezTo>
                    <a:pt x="5" y="24"/>
                    <a:pt x="5" y="28"/>
                    <a:pt x="0" y="26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6" y="23"/>
                    <a:pt x="2" y="16"/>
                    <a:pt x="7" y="18"/>
                  </a:cubicBezTo>
                  <a:cubicBezTo>
                    <a:pt x="5" y="15"/>
                    <a:pt x="9" y="14"/>
                    <a:pt x="10" y="12"/>
                  </a:cubicBezTo>
                  <a:cubicBezTo>
                    <a:pt x="11" y="11"/>
                    <a:pt x="9" y="8"/>
                    <a:pt x="11" y="5"/>
                  </a:cubicBezTo>
                  <a:cubicBezTo>
                    <a:pt x="12" y="5"/>
                    <a:pt x="14" y="6"/>
                    <a:pt x="14" y="5"/>
                  </a:cubicBezTo>
                  <a:cubicBezTo>
                    <a:pt x="14" y="5"/>
                    <a:pt x="14" y="3"/>
                    <a:pt x="14" y="3"/>
                  </a:cubicBezTo>
                  <a:cubicBezTo>
                    <a:pt x="15" y="1"/>
                    <a:pt x="18" y="2"/>
                    <a:pt x="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1" name="Freeform 51"/>
            <p:cNvSpPr/>
            <p:nvPr/>
          </p:nvSpPr>
          <p:spPr bwMode="auto">
            <a:xfrm>
              <a:off x="3008312" y="1981200"/>
              <a:ext cx="33338" cy="33338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4 h 9"/>
                <a:gd name="T4" fmla="*/ 0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9"/>
                    <a:pt x="0" y="5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2" name="Freeform 52"/>
            <p:cNvSpPr/>
            <p:nvPr/>
          </p:nvSpPr>
          <p:spPr bwMode="auto">
            <a:xfrm>
              <a:off x="7388225" y="2112962"/>
              <a:ext cx="112713" cy="77788"/>
            </a:xfrm>
            <a:custGeom>
              <a:avLst/>
              <a:gdLst>
                <a:gd name="T0" fmla="*/ 9 w 30"/>
                <a:gd name="T1" fmla="*/ 0 h 21"/>
                <a:gd name="T2" fmla="*/ 10 w 30"/>
                <a:gd name="T3" fmla="*/ 2 h 21"/>
                <a:gd name="T4" fmla="*/ 16 w 30"/>
                <a:gd name="T5" fmla="*/ 7 h 21"/>
                <a:gd name="T6" fmla="*/ 30 w 30"/>
                <a:gd name="T7" fmla="*/ 6 h 21"/>
                <a:gd name="T8" fmla="*/ 24 w 30"/>
                <a:gd name="T9" fmla="*/ 14 h 21"/>
                <a:gd name="T10" fmla="*/ 20 w 30"/>
                <a:gd name="T11" fmla="*/ 13 h 21"/>
                <a:gd name="T12" fmla="*/ 14 w 30"/>
                <a:gd name="T13" fmla="*/ 16 h 21"/>
                <a:gd name="T14" fmla="*/ 13 w 30"/>
                <a:gd name="T15" fmla="*/ 20 h 21"/>
                <a:gd name="T16" fmla="*/ 6 w 30"/>
                <a:gd name="T17" fmla="*/ 17 h 21"/>
                <a:gd name="T18" fmla="*/ 9 w 30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1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5" y="4"/>
                    <a:pt x="16" y="7"/>
                  </a:cubicBezTo>
                  <a:cubicBezTo>
                    <a:pt x="20" y="5"/>
                    <a:pt x="24" y="8"/>
                    <a:pt x="30" y="6"/>
                  </a:cubicBezTo>
                  <a:cubicBezTo>
                    <a:pt x="29" y="10"/>
                    <a:pt x="24" y="10"/>
                    <a:pt x="24" y="14"/>
                  </a:cubicBezTo>
                  <a:cubicBezTo>
                    <a:pt x="22" y="15"/>
                    <a:pt x="22" y="13"/>
                    <a:pt x="20" y="13"/>
                  </a:cubicBezTo>
                  <a:cubicBezTo>
                    <a:pt x="17" y="12"/>
                    <a:pt x="15" y="19"/>
                    <a:pt x="14" y="16"/>
                  </a:cubicBezTo>
                  <a:cubicBezTo>
                    <a:pt x="12" y="16"/>
                    <a:pt x="13" y="18"/>
                    <a:pt x="13" y="20"/>
                  </a:cubicBezTo>
                  <a:cubicBezTo>
                    <a:pt x="9" y="21"/>
                    <a:pt x="9" y="12"/>
                    <a:pt x="6" y="17"/>
                  </a:cubicBezTo>
                  <a:cubicBezTo>
                    <a:pt x="0" y="13"/>
                    <a:pt x="4" y="3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3" name="Freeform 53"/>
            <p:cNvSpPr/>
            <p:nvPr/>
          </p:nvSpPr>
          <p:spPr bwMode="auto">
            <a:xfrm>
              <a:off x="7192962" y="2206625"/>
              <a:ext cx="214313" cy="184150"/>
            </a:xfrm>
            <a:custGeom>
              <a:avLst/>
              <a:gdLst>
                <a:gd name="T0" fmla="*/ 51 w 57"/>
                <a:gd name="T1" fmla="*/ 0 h 49"/>
                <a:gd name="T2" fmla="*/ 55 w 57"/>
                <a:gd name="T3" fmla="*/ 2 h 49"/>
                <a:gd name="T4" fmla="*/ 55 w 57"/>
                <a:gd name="T5" fmla="*/ 23 h 49"/>
                <a:gd name="T6" fmla="*/ 53 w 57"/>
                <a:gd name="T7" fmla="*/ 20 h 49"/>
                <a:gd name="T8" fmla="*/ 53 w 57"/>
                <a:gd name="T9" fmla="*/ 28 h 49"/>
                <a:gd name="T10" fmla="*/ 51 w 57"/>
                <a:gd name="T11" fmla="*/ 27 h 49"/>
                <a:gd name="T12" fmla="*/ 51 w 57"/>
                <a:gd name="T13" fmla="*/ 41 h 49"/>
                <a:gd name="T14" fmla="*/ 48 w 57"/>
                <a:gd name="T15" fmla="*/ 40 h 49"/>
                <a:gd name="T16" fmla="*/ 44 w 57"/>
                <a:gd name="T17" fmla="*/ 42 h 49"/>
                <a:gd name="T18" fmla="*/ 41 w 57"/>
                <a:gd name="T19" fmla="*/ 41 h 49"/>
                <a:gd name="T20" fmla="*/ 35 w 57"/>
                <a:gd name="T21" fmla="*/ 42 h 49"/>
                <a:gd name="T22" fmla="*/ 28 w 57"/>
                <a:gd name="T23" fmla="*/ 44 h 49"/>
                <a:gd name="T24" fmla="*/ 25 w 57"/>
                <a:gd name="T25" fmla="*/ 49 h 49"/>
                <a:gd name="T26" fmla="*/ 20 w 57"/>
                <a:gd name="T27" fmla="*/ 42 h 49"/>
                <a:gd name="T28" fmla="*/ 17 w 57"/>
                <a:gd name="T29" fmla="*/ 45 h 49"/>
                <a:gd name="T30" fmla="*/ 14 w 57"/>
                <a:gd name="T31" fmla="*/ 44 h 49"/>
                <a:gd name="T32" fmla="*/ 0 w 57"/>
                <a:gd name="T33" fmla="*/ 47 h 49"/>
                <a:gd name="T34" fmla="*/ 2 w 57"/>
                <a:gd name="T35" fmla="*/ 41 h 49"/>
                <a:gd name="T36" fmla="*/ 4 w 57"/>
                <a:gd name="T37" fmla="*/ 42 h 49"/>
                <a:gd name="T38" fmla="*/ 6 w 57"/>
                <a:gd name="T39" fmla="*/ 40 h 49"/>
                <a:gd name="T40" fmla="*/ 25 w 57"/>
                <a:gd name="T41" fmla="*/ 38 h 49"/>
                <a:gd name="T42" fmla="*/ 28 w 57"/>
                <a:gd name="T43" fmla="*/ 28 h 49"/>
                <a:gd name="T44" fmla="*/ 31 w 57"/>
                <a:gd name="T45" fmla="*/ 26 h 49"/>
                <a:gd name="T46" fmla="*/ 39 w 57"/>
                <a:gd name="T47" fmla="*/ 27 h 49"/>
                <a:gd name="T48" fmla="*/ 39 w 57"/>
                <a:gd name="T49" fmla="*/ 21 h 49"/>
                <a:gd name="T50" fmla="*/ 41 w 57"/>
                <a:gd name="T51" fmla="*/ 24 h 49"/>
                <a:gd name="T52" fmla="*/ 42 w 57"/>
                <a:gd name="T53" fmla="*/ 17 h 49"/>
                <a:gd name="T54" fmla="*/ 46 w 57"/>
                <a:gd name="T55" fmla="*/ 6 h 49"/>
                <a:gd name="T56" fmla="*/ 51 w 57"/>
                <a:gd name="T5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49">
                  <a:moveTo>
                    <a:pt x="51" y="0"/>
                  </a:moveTo>
                  <a:cubicBezTo>
                    <a:pt x="53" y="0"/>
                    <a:pt x="53" y="2"/>
                    <a:pt x="55" y="2"/>
                  </a:cubicBezTo>
                  <a:cubicBezTo>
                    <a:pt x="55" y="12"/>
                    <a:pt x="57" y="17"/>
                    <a:pt x="55" y="23"/>
                  </a:cubicBezTo>
                  <a:cubicBezTo>
                    <a:pt x="54" y="23"/>
                    <a:pt x="54" y="21"/>
                    <a:pt x="53" y="20"/>
                  </a:cubicBezTo>
                  <a:cubicBezTo>
                    <a:pt x="50" y="21"/>
                    <a:pt x="54" y="26"/>
                    <a:pt x="53" y="28"/>
                  </a:cubicBezTo>
                  <a:cubicBezTo>
                    <a:pt x="52" y="28"/>
                    <a:pt x="52" y="27"/>
                    <a:pt x="51" y="2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8" y="40"/>
                  </a:cubicBezTo>
                  <a:cubicBezTo>
                    <a:pt x="45" y="38"/>
                    <a:pt x="45" y="42"/>
                    <a:pt x="44" y="42"/>
                  </a:cubicBezTo>
                  <a:cubicBezTo>
                    <a:pt x="43" y="43"/>
                    <a:pt x="42" y="41"/>
                    <a:pt x="41" y="41"/>
                  </a:cubicBezTo>
                  <a:cubicBezTo>
                    <a:pt x="40" y="41"/>
                    <a:pt x="37" y="42"/>
                    <a:pt x="35" y="42"/>
                  </a:cubicBezTo>
                  <a:cubicBezTo>
                    <a:pt x="35" y="43"/>
                    <a:pt x="32" y="45"/>
                    <a:pt x="28" y="44"/>
                  </a:cubicBezTo>
                  <a:cubicBezTo>
                    <a:pt x="26" y="44"/>
                    <a:pt x="27" y="49"/>
                    <a:pt x="25" y="49"/>
                  </a:cubicBezTo>
                  <a:cubicBezTo>
                    <a:pt x="22" y="48"/>
                    <a:pt x="20" y="47"/>
                    <a:pt x="20" y="42"/>
                  </a:cubicBezTo>
                  <a:cubicBezTo>
                    <a:pt x="17" y="41"/>
                    <a:pt x="18" y="45"/>
                    <a:pt x="17" y="45"/>
                  </a:cubicBezTo>
                  <a:cubicBezTo>
                    <a:pt x="15" y="46"/>
                    <a:pt x="15" y="44"/>
                    <a:pt x="14" y="44"/>
                  </a:cubicBezTo>
                  <a:cubicBezTo>
                    <a:pt x="9" y="45"/>
                    <a:pt x="4" y="49"/>
                    <a:pt x="0" y="47"/>
                  </a:cubicBezTo>
                  <a:cubicBezTo>
                    <a:pt x="1" y="45"/>
                    <a:pt x="2" y="43"/>
                    <a:pt x="2" y="41"/>
                  </a:cubicBezTo>
                  <a:cubicBezTo>
                    <a:pt x="3" y="40"/>
                    <a:pt x="4" y="42"/>
                    <a:pt x="4" y="42"/>
                  </a:cubicBezTo>
                  <a:cubicBezTo>
                    <a:pt x="6" y="42"/>
                    <a:pt x="5" y="40"/>
                    <a:pt x="6" y="40"/>
                  </a:cubicBezTo>
                  <a:cubicBezTo>
                    <a:pt x="11" y="39"/>
                    <a:pt x="20" y="40"/>
                    <a:pt x="25" y="38"/>
                  </a:cubicBezTo>
                  <a:cubicBezTo>
                    <a:pt x="23" y="32"/>
                    <a:pt x="30" y="34"/>
                    <a:pt x="28" y="28"/>
                  </a:cubicBezTo>
                  <a:cubicBezTo>
                    <a:pt x="31" y="30"/>
                    <a:pt x="31" y="30"/>
                    <a:pt x="31" y="26"/>
                  </a:cubicBezTo>
                  <a:cubicBezTo>
                    <a:pt x="34" y="29"/>
                    <a:pt x="37" y="24"/>
                    <a:pt x="39" y="27"/>
                  </a:cubicBezTo>
                  <a:cubicBezTo>
                    <a:pt x="40" y="26"/>
                    <a:pt x="39" y="22"/>
                    <a:pt x="39" y="21"/>
                  </a:cubicBezTo>
                  <a:cubicBezTo>
                    <a:pt x="41" y="20"/>
                    <a:pt x="41" y="24"/>
                    <a:pt x="41" y="24"/>
                  </a:cubicBezTo>
                  <a:cubicBezTo>
                    <a:pt x="42" y="25"/>
                    <a:pt x="45" y="23"/>
                    <a:pt x="42" y="17"/>
                  </a:cubicBezTo>
                  <a:cubicBezTo>
                    <a:pt x="47" y="16"/>
                    <a:pt x="45" y="10"/>
                    <a:pt x="46" y="6"/>
                  </a:cubicBezTo>
                  <a:cubicBezTo>
                    <a:pt x="47" y="4"/>
                    <a:pt x="52" y="4"/>
                    <a:pt x="5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4" name="Freeform 54"/>
            <p:cNvSpPr/>
            <p:nvPr/>
          </p:nvSpPr>
          <p:spPr bwMode="auto">
            <a:xfrm>
              <a:off x="4549775" y="2217737"/>
              <a:ext cx="38100" cy="41275"/>
            </a:xfrm>
            <a:custGeom>
              <a:avLst/>
              <a:gdLst>
                <a:gd name="T0" fmla="*/ 4 w 10"/>
                <a:gd name="T1" fmla="*/ 0 h 11"/>
                <a:gd name="T2" fmla="*/ 1 w 10"/>
                <a:gd name="T3" fmla="*/ 10 h 11"/>
                <a:gd name="T4" fmla="*/ 4 w 10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10" y="0"/>
                    <a:pt x="8" y="11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5" name="Freeform 55"/>
            <p:cNvSpPr/>
            <p:nvPr/>
          </p:nvSpPr>
          <p:spPr bwMode="auto">
            <a:xfrm>
              <a:off x="4640262" y="2278062"/>
              <a:ext cx="55563" cy="41275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9 h 11"/>
                <a:gd name="T4" fmla="*/ 8 w 15"/>
                <a:gd name="T5" fmla="*/ 9 h 11"/>
                <a:gd name="T6" fmla="*/ 8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2" y="2"/>
                  </a:moveTo>
                  <a:cubicBezTo>
                    <a:pt x="14" y="4"/>
                    <a:pt x="15" y="6"/>
                    <a:pt x="15" y="9"/>
                  </a:cubicBezTo>
                  <a:cubicBezTo>
                    <a:pt x="14" y="9"/>
                    <a:pt x="9" y="11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6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6" name="Freeform 56"/>
            <p:cNvSpPr/>
            <p:nvPr/>
          </p:nvSpPr>
          <p:spPr bwMode="auto">
            <a:xfrm>
              <a:off x="5067300" y="2352675"/>
              <a:ext cx="41275" cy="19050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1 h 5"/>
                <a:gd name="T4" fmla="*/ 5 w 11"/>
                <a:gd name="T5" fmla="*/ 2 h 5"/>
                <a:gd name="T6" fmla="*/ 0 w 1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1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7" name="Freeform 57"/>
            <p:cNvSpPr/>
            <p:nvPr/>
          </p:nvSpPr>
          <p:spPr bwMode="auto">
            <a:xfrm>
              <a:off x="7212012" y="238601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6 w 11"/>
                <a:gd name="T3" fmla="*/ 6 h 6"/>
                <a:gd name="T4" fmla="*/ 1 w 11"/>
                <a:gd name="T5" fmla="*/ 1 h 6"/>
                <a:gd name="T6" fmla="*/ 9 w 1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11" y="5"/>
                    <a:pt x="5" y="1"/>
                    <a:pt x="6" y="6"/>
                  </a:cubicBezTo>
                  <a:cubicBezTo>
                    <a:pt x="3" y="6"/>
                    <a:pt x="0" y="5"/>
                    <a:pt x="1" y="1"/>
                  </a:cubicBezTo>
                  <a:cubicBezTo>
                    <a:pt x="4" y="5"/>
                    <a:pt x="5" y="0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8" name="Freeform 58"/>
            <p:cNvSpPr/>
            <p:nvPr/>
          </p:nvSpPr>
          <p:spPr bwMode="auto">
            <a:xfrm>
              <a:off x="7145337" y="2386012"/>
              <a:ext cx="55563" cy="60325"/>
            </a:xfrm>
            <a:custGeom>
              <a:avLst/>
              <a:gdLst>
                <a:gd name="T0" fmla="*/ 13 w 15"/>
                <a:gd name="T1" fmla="*/ 3 h 16"/>
                <a:gd name="T2" fmla="*/ 13 w 15"/>
                <a:gd name="T3" fmla="*/ 13 h 16"/>
                <a:gd name="T4" fmla="*/ 5 w 15"/>
                <a:gd name="T5" fmla="*/ 14 h 16"/>
                <a:gd name="T6" fmla="*/ 1 w 15"/>
                <a:gd name="T7" fmla="*/ 8 h 16"/>
                <a:gd name="T8" fmla="*/ 13 w 15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3" y="3"/>
                  </a:moveTo>
                  <a:cubicBezTo>
                    <a:pt x="15" y="7"/>
                    <a:pt x="9" y="11"/>
                    <a:pt x="13" y="13"/>
                  </a:cubicBezTo>
                  <a:cubicBezTo>
                    <a:pt x="13" y="16"/>
                    <a:pt x="7" y="13"/>
                    <a:pt x="5" y="14"/>
                  </a:cubicBezTo>
                  <a:cubicBezTo>
                    <a:pt x="5" y="9"/>
                    <a:pt x="6" y="6"/>
                    <a:pt x="1" y="8"/>
                  </a:cubicBezTo>
                  <a:cubicBezTo>
                    <a:pt x="0" y="2"/>
                    <a:pt x="8" y="0"/>
                    <a:pt x="13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9" name="Freeform 59"/>
            <p:cNvSpPr/>
            <p:nvPr/>
          </p:nvSpPr>
          <p:spPr bwMode="auto">
            <a:xfrm>
              <a:off x="6945312" y="2597150"/>
              <a:ext cx="34925" cy="52388"/>
            </a:xfrm>
            <a:custGeom>
              <a:avLst/>
              <a:gdLst>
                <a:gd name="T0" fmla="*/ 9 w 9"/>
                <a:gd name="T1" fmla="*/ 6 h 14"/>
                <a:gd name="T2" fmla="*/ 6 w 9"/>
                <a:gd name="T3" fmla="*/ 14 h 14"/>
                <a:gd name="T4" fmla="*/ 0 w 9"/>
                <a:gd name="T5" fmla="*/ 14 h 14"/>
                <a:gd name="T6" fmla="*/ 2 w 9"/>
                <a:gd name="T7" fmla="*/ 4 h 14"/>
                <a:gd name="T8" fmla="*/ 9 w 9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4">
                  <a:moveTo>
                    <a:pt x="9" y="6"/>
                  </a:moveTo>
                  <a:cubicBezTo>
                    <a:pt x="9" y="10"/>
                    <a:pt x="4" y="9"/>
                    <a:pt x="6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2"/>
                    <a:pt x="5" y="6"/>
                    <a:pt x="2" y="4"/>
                  </a:cubicBezTo>
                  <a:cubicBezTo>
                    <a:pt x="3" y="1"/>
                    <a:pt x="9" y="0"/>
                    <a:pt x="9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0" name="Freeform 60"/>
            <p:cNvSpPr/>
            <p:nvPr/>
          </p:nvSpPr>
          <p:spPr bwMode="auto">
            <a:xfrm>
              <a:off x="1995487" y="2622550"/>
              <a:ext cx="22225" cy="15875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0 h 4"/>
                <a:gd name="T4" fmla="*/ 4 w 6"/>
                <a:gd name="T5" fmla="*/ 4 h 4"/>
                <a:gd name="T6" fmla="*/ 2 w 6"/>
                <a:gd name="T7" fmla="*/ 4 h 4"/>
                <a:gd name="T8" fmla="*/ 0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6" y="2"/>
                    <a:pt x="4" y="3"/>
                    <a:pt x="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1" y="2"/>
                    <a:pt x="0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1" name="Freeform 61"/>
            <p:cNvSpPr/>
            <p:nvPr/>
          </p:nvSpPr>
          <p:spPr bwMode="auto">
            <a:xfrm>
              <a:off x="2554287" y="2638425"/>
              <a:ext cx="214313" cy="85725"/>
            </a:xfrm>
            <a:custGeom>
              <a:avLst/>
              <a:gdLst>
                <a:gd name="T0" fmla="*/ 56 w 57"/>
                <a:gd name="T1" fmla="*/ 16 h 23"/>
                <a:gd name="T2" fmla="*/ 43 w 57"/>
                <a:gd name="T3" fmla="*/ 20 h 23"/>
                <a:gd name="T4" fmla="*/ 41 w 57"/>
                <a:gd name="T5" fmla="*/ 13 h 23"/>
                <a:gd name="T6" fmla="*/ 25 w 57"/>
                <a:gd name="T7" fmla="*/ 10 h 23"/>
                <a:gd name="T8" fmla="*/ 24 w 57"/>
                <a:gd name="T9" fmla="*/ 6 h 23"/>
                <a:gd name="T10" fmla="*/ 10 w 57"/>
                <a:gd name="T11" fmla="*/ 6 h 23"/>
                <a:gd name="T12" fmla="*/ 0 w 57"/>
                <a:gd name="T13" fmla="*/ 9 h 23"/>
                <a:gd name="T14" fmla="*/ 5 w 57"/>
                <a:gd name="T15" fmla="*/ 2 h 23"/>
                <a:gd name="T16" fmla="*/ 18 w 57"/>
                <a:gd name="T17" fmla="*/ 0 h 23"/>
                <a:gd name="T18" fmla="*/ 22 w 57"/>
                <a:gd name="T19" fmla="*/ 3 h 23"/>
                <a:gd name="T20" fmla="*/ 27 w 57"/>
                <a:gd name="T21" fmla="*/ 5 h 23"/>
                <a:gd name="T22" fmla="*/ 38 w 57"/>
                <a:gd name="T23" fmla="*/ 6 h 23"/>
                <a:gd name="T24" fmla="*/ 42 w 57"/>
                <a:gd name="T25" fmla="*/ 13 h 23"/>
                <a:gd name="T26" fmla="*/ 46 w 57"/>
                <a:gd name="T27" fmla="*/ 14 h 23"/>
                <a:gd name="T28" fmla="*/ 56 w 57"/>
                <a:gd name="T2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23">
                  <a:moveTo>
                    <a:pt x="56" y="16"/>
                  </a:moveTo>
                  <a:cubicBezTo>
                    <a:pt x="57" y="23"/>
                    <a:pt x="44" y="15"/>
                    <a:pt x="43" y="20"/>
                  </a:cubicBezTo>
                  <a:cubicBezTo>
                    <a:pt x="40" y="20"/>
                    <a:pt x="43" y="14"/>
                    <a:pt x="41" y="13"/>
                  </a:cubicBezTo>
                  <a:cubicBezTo>
                    <a:pt x="36" y="12"/>
                    <a:pt x="30" y="11"/>
                    <a:pt x="25" y="10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18" y="6"/>
                    <a:pt x="14" y="5"/>
                    <a:pt x="10" y="6"/>
                  </a:cubicBezTo>
                  <a:cubicBezTo>
                    <a:pt x="6" y="7"/>
                    <a:pt x="4" y="10"/>
                    <a:pt x="0" y="9"/>
                  </a:cubicBezTo>
                  <a:cubicBezTo>
                    <a:pt x="0" y="5"/>
                    <a:pt x="6" y="6"/>
                    <a:pt x="5" y="2"/>
                  </a:cubicBezTo>
                  <a:cubicBezTo>
                    <a:pt x="9" y="1"/>
                    <a:pt x="17" y="4"/>
                    <a:pt x="18" y="0"/>
                  </a:cubicBezTo>
                  <a:cubicBezTo>
                    <a:pt x="24" y="1"/>
                    <a:pt x="16" y="2"/>
                    <a:pt x="22" y="3"/>
                  </a:cubicBezTo>
                  <a:cubicBezTo>
                    <a:pt x="22" y="3"/>
                    <a:pt x="26" y="4"/>
                    <a:pt x="27" y="5"/>
                  </a:cubicBezTo>
                  <a:cubicBezTo>
                    <a:pt x="28" y="6"/>
                    <a:pt x="32" y="6"/>
                    <a:pt x="38" y="6"/>
                  </a:cubicBezTo>
                  <a:cubicBezTo>
                    <a:pt x="36" y="11"/>
                    <a:pt x="45" y="7"/>
                    <a:pt x="42" y="13"/>
                  </a:cubicBezTo>
                  <a:cubicBezTo>
                    <a:pt x="44" y="11"/>
                    <a:pt x="45" y="12"/>
                    <a:pt x="46" y="14"/>
                  </a:cubicBezTo>
                  <a:cubicBezTo>
                    <a:pt x="49" y="15"/>
                    <a:pt x="55" y="13"/>
                    <a:pt x="56" y="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2" name="Freeform 62"/>
            <p:cNvSpPr/>
            <p:nvPr/>
          </p:nvSpPr>
          <p:spPr bwMode="auto">
            <a:xfrm>
              <a:off x="2805112" y="2713038"/>
              <a:ext cx="90488" cy="49213"/>
            </a:xfrm>
            <a:custGeom>
              <a:avLst/>
              <a:gdLst>
                <a:gd name="T0" fmla="*/ 2 w 24"/>
                <a:gd name="T1" fmla="*/ 0 h 13"/>
                <a:gd name="T2" fmla="*/ 13 w 24"/>
                <a:gd name="T3" fmla="*/ 1 h 13"/>
                <a:gd name="T4" fmla="*/ 18 w 24"/>
                <a:gd name="T5" fmla="*/ 3 h 13"/>
                <a:gd name="T6" fmla="*/ 24 w 24"/>
                <a:gd name="T7" fmla="*/ 6 h 13"/>
                <a:gd name="T8" fmla="*/ 4 w 24"/>
                <a:gd name="T9" fmla="*/ 8 h 13"/>
                <a:gd name="T10" fmla="*/ 7 w 24"/>
                <a:gd name="T11" fmla="*/ 7 h 13"/>
                <a:gd name="T12" fmla="*/ 2 w 2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3">
                  <a:moveTo>
                    <a:pt x="2" y="0"/>
                  </a:moveTo>
                  <a:cubicBezTo>
                    <a:pt x="4" y="2"/>
                    <a:pt x="9" y="0"/>
                    <a:pt x="13" y="1"/>
                  </a:cubicBezTo>
                  <a:cubicBezTo>
                    <a:pt x="13" y="2"/>
                    <a:pt x="17" y="7"/>
                    <a:pt x="18" y="3"/>
                  </a:cubicBezTo>
                  <a:cubicBezTo>
                    <a:pt x="21" y="3"/>
                    <a:pt x="20" y="7"/>
                    <a:pt x="24" y="6"/>
                  </a:cubicBezTo>
                  <a:cubicBezTo>
                    <a:pt x="24" y="13"/>
                    <a:pt x="9" y="10"/>
                    <a:pt x="4" y="8"/>
                  </a:cubicBezTo>
                  <a:cubicBezTo>
                    <a:pt x="4" y="7"/>
                    <a:pt x="7" y="7"/>
                    <a:pt x="7" y="7"/>
                  </a:cubicBezTo>
                  <a:cubicBezTo>
                    <a:pt x="7" y="5"/>
                    <a:pt x="0" y="5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3" name="Freeform 63"/>
            <p:cNvSpPr/>
            <p:nvPr/>
          </p:nvSpPr>
          <p:spPr bwMode="auto">
            <a:xfrm>
              <a:off x="6699250" y="2716213"/>
              <a:ext cx="44450" cy="33338"/>
            </a:xfrm>
            <a:custGeom>
              <a:avLst/>
              <a:gdLst>
                <a:gd name="T0" fmla="*/ 10 w 12"/>
                <a:gd name="T1" fmla="*/ 0 h 9"/>
                <a:gd name="T2" fmla="*/ 7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0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12" y="6"/>
                    <a:pt x="7" y="4"/>
                    <a:pt x="7" y="9"/>
                  </a:cubicBezTo>
                  <a:cubicBezTo>
                    <a:pt x="4" y="8"/>
                    <a:pt x="0" y="8"/>
                    <a:pt x="0" y="3"/>
                  </a:cubicBezTo>
                  <a:cubicBezTo>
                    <a:pt x="3" y="4"/>
                    <a:pt x="3" y="2"/>
                    <a:pt x="3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4" name="Freeform 64"/>
            <p:cNvSpPr/>
            <p:nvPr/>
          </p:nvSpPr>
          <p:spPr bwMode="auto">
            <a:xfrm>
              <a:off x="2776537" y="2727325"/>
              <a:ext cx="33338" cy="26988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5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5" name="Freeform 65"/>
            <p:cNvSpPr/>
            <p:nvPr/>
          </p:nvSpPr>
          <p:spPr bwMode="auto">
            <a:xfrm>
              <a:off x="2686050" y="2735263"/>
              <a:ext cx="41275" cy="26988"/>
            </a:xfrm>
            <a:custGeom>
              <a:avLst/>
              <a:gdLst>
                <a:gd name="T0" fmla="*/ 1 w 11"/>
                <a:gd name="T1" fmla="*/ 2 h 7"/>
                <a:gd name="T2" fmla="*/ 10 w 11"/>
                <a:gd name="T3" fmla="*/ 5 h 7"/>
                <a:gd name="T4" fmla="*/ 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6" name="Freeform 66"/>
            <p:cNvSpPr/>
            <p:nvPr/>
          </p:nvSpPr>
          <p:spPr bwMode="auto">
            <a:xfrm>
              <a:off x="6934200" y="2749550"/>
              <a:ext cx="60325" cy="101600"/>
            </a:xfrm>
            <a:custGeom>
              <a:avLst/>
              <a:gdLst>
                <a:gd name="T0" fmla="*/ 7 w 16"/>
                <a:gd name="T1" fmla="*/ 0 h 27"/>
                <a:gd name="T2" fmla="*/ 13 w 16"/>
                <a:gd name="T3" fmla="*/ 0 h 27"/>
                <a:gd name="T4" fmla="*/ 16 w 16"/>
                <a:gd name="T5" fmla="*/ 10 h 27"/>
                <a:gd name="T6" fmla="*/ 12 w 16"/>
                <a:gd name="T7" fmla="*/ 14 h 27"/>
                <a:gd name="T8" fmla="*/ 10 w 16"/>
                <a:gd name="T9" fmla="*/ 18 h 27"/>
                <a:gd name="T10" fmla="*/ 9 w 16"/>
                <a:gd name="T11" fmla="*/ 25 h 27"/>
                <a:gd name="T12" fmla="*/ 5 w 16"/>
                <a:gd name="T13" fmla="*/ 21 h 27"/>
                <a:gd name="T14" fmla="*/ 0 w 16"/>
                <a:gd name="T15" fmla="*/ 15 h 27"/>
                <a:gd name="T16" fmla="*/ 3 w 16"/>
                <a:gd name="T17" fmla="*/ 7 h 27"/>
                <a:gd name="T18" fmla="*/ 7 w 1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7">
                  <a:moveTo>
                    <a:pt x="7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5" y="2"/>
                    <a:pt x="15" y="6"/>
                    <a:pt x="16" y="10"/>
                  </a:cubicBezTo>
                  <a:cubicBezTo>
                    <a:pt x="13" y="10"/>
                    <a:pt x="15" y="14"/>
                    <a:pt x="12" y="14"/>
                  </a:cubicBezTo>
                  <a:cubicBezTo>
                    <a:pt x="12" y="16"/>
                    <a:pt x="12" y="18"/>
                    <a:pt x="10" y="18"/>
                  </a:cubicBezTo>
                  <a:cubicBezTo>
                    <a:pt x="9" y="20"/>
                    <a:pt x="12" y="25"/>
                    <a:pt x="9" y="25"/>
                  </a:cubicBezTo>
                  <a:cubicBezTo>
                    <a:pt x="4" y="27"/>
                    <a:pt x="8" y="21"/>
                    <a:pt x="5" y="21"/>
                  </a:cubicBezTo>
                  <a:cubicBezTo>
                    <a:pt x="3" y="21"/>
                    <a:pt x="2" y="17"/>
                    <a:pt x="0" y="15"/>
                  </a:cubicBezTo>
                  <a:cubicBezTo>
                    <a:pt x="0" y="11"/>
                    <a:pt x="5" y="13"/>
                    <a:pt x="3" y="7"/>
                  </a:cubicBezTo>
                  <a:cubicBezTo>
                    <a:pt x="7" y="10"/>
                    <a:pt x="7" y="3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7" name="Freeform 67"/>
            <p:cNvSpPr/>
            <p:nvPr/>
          </p:nvSpPr>
          <p:spPr bwMode="auto">
            <a:xfrm>
              <a:off x="6994525" y="2836863"/>
              <a:ext cx="79375" cy="82550"/>
            </a:xfrm>
            <a:custGeom>
              <a:avLst/>
              <a:gdLst>
                <a:gd name="T0" fmla="*/ 11 w 21"/>
                <a:gd name="T1" fmla="*/ 2 h 22"/>
                <a:gd name="T2" fmla="*/ 15 w 21"/>
                <a:gd name="T3" fmla="*/ 6 h 22"/>
                <a:gd name="T4" fmla="*/ 14 w 21"/>
                <a:gd name="T5" fmla="*/ 8 h 22"/>
                <a:gd name="T6" fmla="*/ 15 w 21"/>
                <a:gd name="T7" fmla="*/ 11 h 22"/>
                <a:gd name="T8" fmla="*/ 21 w 21"/>
                <a:gd name="T9" fmla="*/ 18 h 22"/>
                <a:gd name="T10" fmla="*/ 18 w 21"/>
                <a:gd name="T11" fmla="*/ 22 h 22"/>
                <a:gd name="T12" fmla="*/ 14 w 21"/>
                <a:gd name="T13" fmla="*/ 22 h 22"/>
                <a:gd name="T14" fmla="*/ 7 w 21"/>
                <a:gd name="T15" fmla="*/ 15 h 22"/>
                <a:gd name="T16" fmla="*/ 10 w 21"/>
                <a:gd name="T17" fmla="*/ 12 h 22"/>
                <a:gd name="T18" fmla="*/ 0 w 21"/>
                <a:gd name="T19" fmla="*/ 4 h 22"/>
                <a:gd name="T20" fmla="*/ 11 w 21"/>
                <a:gd name="T21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2">
                  <a:moveTo>
                    <a:pt x="11" y="2"/>
                  </a:moveTo>
                  <a:cubicBezTo>
                    <a:pt x="7" y="7"/>
                    <a:pt x="14" y="5"/>
                    <a:pt x="15" y="6"/>
                  </a:cubicBezTo>
                  <a:cubicBezTo>
                    <a:pt x="16" y="8"/>
                    <a:pt x="14" y="7"/>
                    <a:pt x="14" y="8"/>
                  </a:cubicBezTo>
                  <a:cubicBezTo>
                    <a:pt x="14" y="8"/>
                    <a:pt x="15" y="10"/>
                    <a:pt x="15" y="11"/>
                  </a:cubicBezTo>
                  <a:cubicBezTo>
                    <a:pt x="17" y="13"/>
                    <a:pt x="21" y="13"/>
                    <a:pt x="21" y="18"/>
                  </a:cubicBezTo>
                  <a:cubicBezTo>
                    <a:pt x="18" y="17"/>
                    <a:pt x="18" y="20"/>
                    <a:pt x="18" y="22"/>
                  </a:cubicBezTo>
                  <a:cubicBezTo>
                    <a:pt x="17" y="21"/>
                    <a:pt x="14" y="20"/>
                    <a:pt x="14" y="22"/>
                  </a:cubicBezTo>
                  <a:cubicBezTo>
                    <a:pt x="10" y="21"/>
                    <a:pt x="11" y="15"/>
                    <a:pt x="7" y="15"/>
                  </a:cubicBezTo>
                  <a:cubicBezTo>
                    <a:pt x="7" y="13"/>
                    <a:pt x="10" y="14"/>
                    <a:pt x="10" y="12"/>
                  </a:cubicBezTo>
                  <a:cubicBezTo>
                    <a:pt x="6" y="9"/>
                    <a:pt x="4" y="5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8" name="Rectangle 68"/>
            <p:cNvSpPr>
              <a:spLocks noChangeArrowheads="1"/>
            </p:cNvSpPr>
            <p:nvPr/>
          </p:nvSpPr>
          <p:spPr bwMode="auto">
            <a:xfrm>
              <a:off x="6961187" y="2870200"/>
              <a:ext cx="19050" cy="11113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9" name="Freeform 69"/>
            <p:cNvSpPr/>
            <p:nvPr/>
          </p:nvSpPr>
          <p:spPr bwMode="auto">
            <a:xfrm>
              <a:off x="6986587" y="2884488"/>
              <a:ext cx="46038" cy="65088"/>
            </a:xfrm>
            <a:custGeom>
              <a:avLst/>
              <a:gdLst>
                <a:gd name="T0" fmla="*/ 12 w 12"/>
                <a:gd name="T1" fmla="*/ 14 h 17"/>
                <a:gd name="T2" fmla="*/ 5 w 12"/>
                <a:gd name="T3" fmla="*/ 16 h 17"/>
                <a:gd name="T4" fmla="*/ 0 w 12"/>
                <a:gd name="T5" fmla="*/ 9 h 17"/>
                <a:gd name="T6" fmla="*/ 12 w 12"/>
                <a:gd name="T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7">
                  <a:moveTo>
                    <a:pt x="12" y="14"/>
                  </a:moveTo>
                  <a:cubicBezTo>
                    <a:pt x="12" y="17"/>
                    <a:pt x="7" y="15"/>
                    <a:pt x="5" y="16"/>
                  </a:cubicBezTo>
                  <a:cubicBezTo>
                    <a:pt x="5" y="12"/>
                    <a:pt x="6" y="7"/>
                    <a:pt x="0" y="9"/>
                  </a:cubicBezTo>
                  <a:cubicBezTo>
                    <a:pt x="6" y="0"/>
                    <a:pt x="5" y="16"/>
                    <a:pt x="12" y="1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0" name="Freeform 70"/>
            <p:cNvSpPr/>
            <p:nvPr/>
          </p:nvSpPr>
          <p:spPr bwMode="auto">
            <a:xfrm>
              <a:off x="6080125" y="2938463"/>
              <a:ext cx="44450" cy="77788"/>
            </a:xfrm>
            <a:custGeom>
              <a:avLst/>
              <a:gdLst>
                <a:gd name="T0" fmla="*/ 3 w 12"/>
                <a:gd name="T1" fmla="*/ 2 h 21"/>
                <a:gd name="T2" fmla="*/ 7 w 12"/>
                <a:gd name="T3" fmla="*/ 6 h 21"/>
                <a:gd name="T4" fmla="*/ 8 w 12"/>
                <a:gd name="T5" fmla="*/ 7 h 21"/>
                <a:gd name="T6" fmla="*/ 11 w 12"/>
                <a:gd name="T7" fmla="*/ 10 h 21"/>
                <a:gd name="T8" fmla="*/ 10 w 12"/>
                <a:gd name="T9" fmla="*/ 12 h 21"/>
                <a:gd name="T10" fmla="*/ 11 w 12"/>
                <a:gd name="T11" fmla="*/ 19 h 21"/>
                <a:gd name="T12" fmla="*/ 8 w 12"/>
                <a:gd name="T13" fmla="*/ 21 h 21"/>
                <a:gd name="T14" fmla="*/ 3 w 12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1">
                  <a:moveTo>
                    <a:pt x="3" y="2"/>
                  </a:moveTo>
                  <a:cubicBezTo>
                    <a:pt x="5" y="0"/>
                    <a:pt x="6" y="5"/>
                    <a:pt x="7" y="6"/>
                  </a:cubicBezTo>
                  <a:cubicBezTo>
                    <a:pt x="7" y="7"/>
                    <a:pt x="8" y="6"/>
                    <a:pt x="8" y="7"/>
                  </a:cubicBezTo>
                  <a:cubicBezTo>
                    <a:pt x="8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9" y="13"/>
                    <a:pt x="12" y="15"/>
                    <a:pt x="11" y="19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0" y="19"/>
                    <a:pt x="1" y="11"/>
                    <a:pt x="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1" name="Freeform 71"/>
            <p:cNvSpPr/>
            <p:nvPr/>
          </p:nvSpPr>
          <p:spPr bwMode="auto">
            <a:xfrm>
              <a:off x="7027862" y="2941638"/>
              <a:ext cx="57150" cy="85725"/>
            </a:xfrm>
            <a:custGeom>
              <a:avLst/>
              <a:gdLst>
                <a:gd name="T0" fmla="*/ 12 w 15"/>
                <a:gd name="T1" fmla="*/ 1 h 23"/>
                <a:gd name="T2" fmla="*/ 15 w 15"/>
                <a:gd name="T3" fmla="*/ 12 h 23"/>
                <a:gd name="T4" fmla="*/ 11 w 15"/>
                <a:gd name="T5" fmla="*/ 13 h 23"/>
                <a:gd name="T6" fmla="*/ 11 w 15"/>
                <a:gd name="T7" fmla="*/ 23 h 23"/>
                <a:gd name="T8" fmla="*/ 3 w 15"/>
                <a:gd name="T9" fmla="*/ 19 h 23"/>
                <a:gd name="T10" fmla="*/ 5 w 15"/>
                <a:gd name="T11" fmla="*/ 13 h 23"/>
                <a:gd name="T12" fmla="*/ 5 w 15"/>
                <a:gd name="T13" fmla="*/ 11 h 23"/>
                <a:gd name="T14" fmla="*/ 3 w 15"/>
                <a:gd name="T15" fmla="*/ 11 h 23"/>
                <a:gd name="T16" fmla="*/ 6 w 15"/>
                <a:gd name="T17" fmla="*/ 6 h 23"/>
                <a:gd name="T18" fmla="*/ 9 w 15"/>
                <a:gd name="T19" fmla="*/ 2 h 23"/>
                <a:gd name="T20" fmla="*/ 12 w 15"/>
                <a:gd name="T2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2" y="6"/>
                    <a:pt x="11" y="11"/>
                    <a:pt x="15" y="12"/>
                  </a:cubicBezTo>
                  <a:cubicBezTo>
                    <a:pt x="14" y="14"/>
                    <a:pt x="12" y="13"/>
                    <a:pt x="11" y="13"/>
                  </a:cubicBezTo>
                  <a:cubicBezTo>
                    <a:pt x="13" y="16"/>
                    <a:pt x="9" y="18"/>
                    <a:pt x="11" y="23"/>
                  </a:cubicBezTo>
                  <a:cubicBezTo>
                    <a:pt x="7" y="23"/>
                    <a:pt x="7" y="19"/>
                    <a:pt x="3" y="19"/>
                  </a:cubicBezTo>
                  <a:cubicBezTo>
                    <a:pt x="3" y="16"/>
                    <a:pt x="5" y="15"/>
                    <a:pt x="5" y="13"/>
                  </a:cubicBezTo>
                  <a:cubicBezTo>
                    <a:pt x="5" y="12"/>
                    <a:pt x="2" y="11"/>
                    <a:pt x="5" y="11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0" y="10"/>
                    <a:pt x="3" y="5"/>
                    <a:pt x="6" y="6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10" y="2"/>
                    <a:pt x="10" y="0"/>
                    <a:pt x="12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2" name="Freeform 72"/>
            <p:cNvSpPr/>
            <p:nvPr/>
          </p:nvSpPr>
          <p:spPr bwMode="auto">
            <a:xfrm>
              <a:off x="6986587" y="2960688"/>
              <a:ext cx="41275" cy="36513"/>
            </a:xfrm>
            <a:custGeom>
              <a:avLst/>
              <a:gdLst>
                <a:gd name="T0" fmla="*/ 6 w 11"/>
                <a:gd name="T1" fmla="*/ 0 h 10"/>
                <a:gd name="T2" fmla="*/ 10 w 11"/>
                <a:gd name="T3" fmla="*/ 4 h 10"/>
                <a:gd name="T4" fmla="*/ 9 w 11"/>
                <a:gd name="T5" fmla="*/ 6 h 10"/>
                <a:gd name="T6" fmla="*/ 0 w 11"/>
                <a:gd name="T7" fmla="*/ 10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9" y="0"/>
                    <a:pt x="11" y="1"/>
                    <a:pt x="10" y="4"/>
                  </a:cubicBezTo>
                  <a:cubicBezTo>
                    <a:pt x="8" y="4"/>
                    <a:pt x="7" y="5"/>
                    <a:pt x="9" y="6"/>
                  </a:cubicBezTo>
                  <a:cubicBezTo>
                    <a:pt x="8" y="7"/>
                    <a:pt x="4" y="9"/>
                    <a:pt x="0" y="10"/>
                  </a:cubicBezTo>
                  <a:cubicBezTo>
                    <a:pt x="0" y="4"/>
                    <a:pt x="6" y="5"/>
                    <a:pt x="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3" name="Freeform 73"/>
            <p:cNvSpPr/>
            <p:nvPr/>
          </p:nvSpPr>
          <p:spPr bwMode="auto">
            <a:xfrm>
              <a:off x="7104062" y="3095625"/>
              <a:ext cx="25400" cy="52388"/>
            </a:xfrm>
            <a:custGeom>
              <a:avLst/>
              <a:gdLst>
                <a:gd name="T0" fmla="*/ 2 w 7"/>
                <a:gd name="T1" fmla="*/ 0 h 14"/>
                <a:gd name="T2" fmla="*/ 7 w 7"/>
                <a:gd name="T3" fmla="*/ 5 h 14"/>
                <a:gd name="T4" fmla="*/ 0 w 7"/>
                <a:gd name="T5" fmla="*/ 13 h 14"/>
                <a:gd name="T6" fmla="*/ 3 w 7"/>
                <a:gd name="T7" fmla="*/ 12 h 14"/>
                <a:gd name="T8" fmla="*/ 2 w 7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2" y="0"/>
                  </a:moveTo>
                  <a:cubicBezTo>
                    <a:pt x="5" y="0"/>
                    <a:pt x="3" y="6"/>
                    <a:pt x="7" y="5"/>
                  </a:cubicBezTo>
                  <a:cubicBezTo>
                    <a:pt x="6" y="8"/>
                    <a:pt x="7" y="14"/>
                    <a:pt x="0" y="13"/>
                  </a:cubicBezTo>
                  <a:cubicBezTo>
                    <a:pt x="0" y="12"/>
                    <a:pt x="2" y="12"/>
                    <a:pt x="3" y="12"/>
                  </a:cubicBezTo>
                  <a:cubicBezTo>
                    <a:pt x="1" y="6"/>
                    <a:pt x="1" y="7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4" name="Freeform 74"/>
            <p:cNvSpPr/>
            <p:nvPr/>
          </p:nvSpPr>
          <p:spPr bwMode="auto">
            <a:xfrm>
              <a:off x="6942137" y="3109913"/>
              <a:ext cx="104775" cy="34925"/>
            </a:xfrm>
            <a:custGeom>
              <a:avLst/>
              <a:gdLst>
                <a:gd name="T0" fmla="*/ 28 w 28"/>
                <a:gd name="T1" fmla="*/ 3 h 9"/>
                <a:gd name="T2" fmla="*/ 19 w 28"/>
                <a:gd name="T3" fmla="*/ 8 h 9"/>
                <a:gd name="T4" fmla="*/ 0 w 28"/>
                <a:gd name="T5" fmla="*/ 9 h 9"/>
                <a:gd name="T6" fmla="*/ 24 w 28"/>
                <a:gd name="T7" fmla="*/ 2 h 9"/>
                <a:gd name="T8" fmla="*/ 28 w 2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">
                  <a:moveTo>
                    <a:pt x="28" y="3"/>
                  </a:moveTo>
                  <a:cubicBezTo>
                    <a:pt x="28" y="7"/>
                    <a:pt x="23" y="7"/>
                    <a:pt x="19" y="8"/>
                  </a:cubicBezTo>
                  <a:cubicBezTo>
                    <a:pt x="13" y="8"/>
                    <a:pt x="5" y="7"/>
                    <a:pt x="0" y="9"/>
                  </a:cubicBezTo>
                  <a:cubicBezTo>
                    <a:pt x="1" y="0"/>
                    <a:pt x="20" y="9"/>
                    <a:pt x="24" y="2"/>
                  </a:cubicBezTo>
                  <a:cubicBezTo>
                    <a:pt x="25" y="3"/>
                    <a:pt x="26" y="4"/>
                    <a:pt x="2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5" name="Freeform 75"/>
            <p:cNvSpPr/>
            <p:nvPr/>
          </p:nvSpPr>
          <p:spPr bwMode="auto">
            <a:xfrm>
              <a:off x="7175500" y="3151188"/>
              <a:ext cx="66675" cy="46038"/>
            </a:xfrm>
            <a:custGeom>
              <a:avLst/>
              <a:gdLst>
                <a:gd name="T0" fmla="*/ 18 w 18"/>
                <a:gd name="T1" fmla="*/ 8 h 12"/>
                <a:gd name="T2" fmla="*/ 15 w 18"/>
                <a:gd name="T3" fmla="*/ 11 h 12"/>
                <a:gd name="T4" fmla="*/ 7 w 18"/>
                <a:gd name="T5" fmla="*/ 11 h 12"/>
                <a:gd name="T6" fmla="*/ 5 w 18"/>
                <a:gd name="T7" fmla="*/ 9 h 12"/>
                <a:gd name="T8" fmla="*/ 0 w 18"/>
                <a:gd name="T9" fmla="*/ 5 h 12"/>
                <a:gd name="T10" fmla="*/ 7 w 18"/>
                <a:gd name="T11" fmla="*/ 2 h 12"/>
                <a:gd name="T12" fmla="*/ 11 w 18"/>
                <a:gd name="T13" fmla="*/ 1 h 12"/>
                <a:gd name="T14" fmla="*/ 11 w 18"/>
                <a:gd name="T15" fmla="*/ 2 h 12"/>
                <a:gd name="T16" fmla="*/ 12 w 18"/>
                <a:gd name="T17" fmla="*/ 1 h 12"/>
                <a:gd name="T18" fmla="*/ 18 w 18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18" y="8"/>
                  </a:moveTo>
                  <a:cubicBezTo>
                    <a:pt x="17" y="9"/>
                    <a:pt x="15" y="9"/>
                    <a:pt x="15" y="11"/>
                  </a:cubicBezTo>
                  <a:cubicBezTo>
                    <a:pt x="12" y="9"/>
                    <a:pt x="9" y="12"/>
                    <a:pt x="7" y="11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0" y="3"/>
                    <a:pt x="4" y="4"/>
                    <a:pt x="7" y="2"/>
                  </a:cubicBezTo>
                  <a:cubicBezTo>
                    <a:pt x="7" y="2"/>
                    <a:pt x="10" y="0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2"/>
                    <a:pt x="13" y="1"/>
                    <a:pt x="12" y="1"/>
                  </a:cubicBezTo>
                  <a:cubicBezTo>
                    <a:pt x="15" y="2"/>
                    <a:pt x="17" y="4"/>
                    <a:pt x="18" y="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6" name="Freeform 76"/>
            <p:cNvSpPr/>
            <p:nvPr/>
          </p:nvSpPr>
          <p:spPr bwMode="auto">
            <a:xfrm>
              <a:off x="7208837" y="3173413"/>
              <a:ext cx="385763" cy="206375"/>
            </a:xfrm>
            <a:custGeom>
              <a:avLst/>
              <a:gdLst>
                <a:gd name="T0" fmla="*/ 34 w 103"/>
                <a:gd name="T1" fmla="*/ 27 h 55"/>
                <a:gd name="T2" fmla="*/ 28 w 103"/>
                <a:gd name="T3" fmla="*/ 24 h 55"/>
                <a:gd name="T4" fmla="*/ 26 w 103"/>
                <a:gd name="T5" fmla="*/ 19 h 55"/>
                <a:gd name="T6" fmla="*/ 10 w 103"/>
                <a:gd name="T7" fmla="*/ 15 h 55"/>
                <a:gd name="T8" fmla="*/ 2 w 103"/>
                <a:gd name="T9" fmla="*/ 15 h 55"/>
                <a:gd name="T10" fmla="*/ 0 w 103"/>
                <a:gd name="T11" fmla="*/ 9 h 55"/>
                <a:gd name="T12" fmla="*/ 5 w 103"/>
                <a:gd name="T13" fmla="*/ 9 h 55"/>
                <a:gd name="T14" fmla="*/ 9 w 103"/>
                <a:gd name="T15" fmla="*/ 7 h 55"/>
                <a:gd name="T16" fmla="*/ 16 w 103"/>
                <a:gd name="T17" fmla="*/ 10 h 55"/>
                <a:gd name="T18" fmla="*/ 21 w 103"/>
                <a:gd name="T19" fmla="*/ 6 h 55"/>
                <a:gd name="T20" fmla="*/ 33 w 103"/>
                <a:gd name="T21" fmla="*/ 2 h 55"/>
                <a:gd name="T22" fmla="*/ 35 w 103"/>
                <a:gd name="T23" fmla="*/ 5 h 55"/>
                <a:gd name="T24" fmla="*/ 47 w 103"/>
                <a:gd name="T25" fmla="*/ 9 h 55"/>
                <a:gd name="T26" fmla="*/ 49 w 103"/>
                <a:gd name="T27" fmla="*/ 7 h 55"/>
                <a:gd name="T28" fmla="*/ 52 w 103"/>
                <a:gd name="T29" fmla="*/ 10 h 55"/>
                <a:gd name="T30" fmla="*/ 59 w 103"/>
                <a:gd name="T31" fmla="*/ 10 h 55"/>
                <a:gd name="T32" fmla="*/ 65 w 103"/>
                <a:gd name="T33" fmla="*/ 13 h 55"/>
                <a:gd name="T34" fmla="*/ 65 w 103"/>
                <a:gd name="T35" fmla="*/ 17 h 55"/>
                <a:gd name="T36" fmla="*/ 68 w 103"/>
                <a:gd name="T37" fmla="*/ 16 h 55"/>
                <a:gd name="T38" fmla="*/ 69 w 103"/>
                <a:gd name="T39" fmla="*/ 20 h 55"/>
                <a:gd name="T40" fmla="*/ 76 w 103"/>
                <a:gd name="T41" fmla="*/ 24 h 55"/>
                <a:gd name="T42" fmla="*/ 87 w 103"/>
                <a:gd name="T43" fmla="*/ 29 h 55"/>
                <a:gd name="T44" fmla="*/ 86 w 103"/>
                <a:gd name="T45" fmla="*/ 33 h 55"/>
                <a:gd name="T46" fmla="*/ 90 w 103"/>
                <a:gd name="T47" fmla="*/ 36 h 55"/>
                <a:gd name="T48" fmla="*/ 90 w 103"/>
                <a:gd name="T49" fmla="*/ 38 h 55"/>
                <a:gd name="T50" fmla="*/ 96 w 103"/>
                <a:gd name="T51" fmla="*/ 44 h 55"/>
                <a:gd name="T52" fmla="*/ 103 w 103"/>
                <a:gd name="T53" fmla="*/ 51 h 55"/>
                <a:gd name="T54" fmla="*/ 93 w 103"/>
                <a:gd name="T55" fmla="*/ 51 h 55"/>
                <a:gd name="T56" fmla="*/ 85 w 103"/>
                <a:gd name="T57" fmla="*/ 45 h 55"/>
                <a:gd name="T58" fmla="*/ 82 w 103"/>
                <a:gd name="T59" fmla="*/ 43 h 55"/>
                <a:gd name="T60" fmla="*/ 80 w 103"/>
                <a:gd name="T61" fmla="*/ 41 h 55"/>
                <a:gd name="T62" fmla="*/ 76 w 103"/>
                <a:gd name="T63" fmla="*/ 37 h 55"/>
                <a:gd name="T64" fmla="*/ 65 w 103"/>
                <a:gd name="T65" fmla="*/ 36 h 55"/>
                <a:gd name="T66" fmla="*/ 59 w 103"/>
                <a:gd name="T67" fmla="*/ 48 h 55"/>
                <a:gd name="T68" fmla="*/ 51 w 103"/>
                <a:gd name="T69" fmla="*/ 45 h 55"/>
                <a:gd name="T70" fmla="*/ 47 w 103"/>
                <a:gd name="T71" fmla="*/ 44 h 55"/>
                <a:gd name="T72" fmla="*/ 41 w 103"/>
                <a:gd name="T73" fmla="*/ 37 h 55"/>
                <a:gd name="T74" fmla="*/ 35 w 103"/>
                <a:gd name="T75" fmla="*/ 43 h 55"/>
                <a:gd name="T76" fmla="*/ 31 w 103"/>
                <a:gd name="T77" fmla="*/ 40 h 55"/>
                <a:gd name="T78" fmla="*/ 35 w 103"/>
                <a:gd name="T79" fmla="*/ 36 h 55"/>
                <a:gd name="T80" fmla="*/ 38 w 103"/>
                <a:gd name="T81" fmla="*/ 30 h 55"/>
                <a:gd name="T82" fmla="*/ 37 w 103"/>
                <a:gd name="T83" fmla="*/ 33 h 55"/>
                <a:gd name="T84" fmla="*/ 34 w 103"/>
                <a:gd name="T8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55">
                  <a:moveTo>
                    <a:pt x="34" y="27"/>
                  </a:moveTo>
                  <a:cubicBezTo>
                    <a:pt x="31" y="27"/>
                    <a:pt x="32" y="23"/>
                    <a:pt x="28" y="24"/>
                  </a:cubicBezTo>
                  <a:cubicBezTo>
                    <a:pt x="28" y="22"/>
                    <a:pt x="26" y="21"/>
                    <a:pt x="26" y="19"/>
                  </a:cubicBezTo>
                  <a:cubicBezTo>
                    <a:pt x="20" y="18"/>
                    <a:pt x="14" y="18"/>
                    <a:pt x="10" y="15"/>
                  </a:cubicBezTo>
                  <a:cubicBezTo>
                    <a:pt x="6" y="16"/>
                    <a:pt x="7" y="15"/>
                    <a:pt x="2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1" y="6"/>
                    <a:pt x="3" y="9"/>
                    <a:pt x="5" y="9"/>
                  </a:cubicBezTo>
                  <a:cubicBezTo>
                    <a:pt x="7" y="9"/>
                    <a:pt x="7" y="7"/>
                    <a:pt x="9" y="7"/>
                  </a:cubicBezTo>
                  <a:cubicBezTo>
                    <a:pt x="12" y="8"/>
                    <a:pt x="13" y="10"/>
                    <a:pt x="16" y="10"/>
                  </a:cubicBezTo>
                  <a:cubicBezTo>
                    <a:pt x="19" y="12"/>
                    <a:pt x="20" y="7"/>
                    <a:pt x="21" y="6"/>
                  </a:cubicBezTo>
                  <a:cubicBezTo>
                    <a:pt x="25" y="4"/>
                    <a:pt x="30" y="5"/>
                    <a:pt x="33" y="2"/>
                  </a:cubicBezTo>
                  <a:cubicBezTo>
                    <a:pt x="36" y="0"/>
                    <a:pt x="35" y="4"/>
                    <a:pt x="35" y="5"/>
                  </a:cubicBezTo>
                  <a:cubicBezTo>
                    <a:pt x="38" y="6"/>
                    <a:pt x="47" y="4"/>
                    <a:pt x="47" y="9"/>
                  </a:cubicBezTo>
                  <a:cubicBezTo>
                    <a:pt x="48" y="10"/>
                    <a:pt x="49" y="7"/>
                    <a:pt x="49" y="7"/>
                  </a:cubicBezTo>
                  <a:cubicBezTo>
                    <a:pt x="51" y="8"/>
                    <a:pt x="51" y="10"/>
                    <a:pt x="52" y="10"/>
                  </a:cubicBezTo>
                  <a:cubicBezTo>
                    <a:pt x="54" y="11"/>
                    <a:pt x="57" y="10"/>
                    <a:pt x="59" y="10"/>
                  </a:cubicBezTo>
                  <a:cubicBezTo>
                    <a:pt x="60" y="11"/>
                    <a:pt x="60" y="15"/>
                    <a:pt x="65" y="13"/>
                  </a:cubicBezTo>
                  <a:cubicBezTo>
                    <a:pt x="67" y="15"/>
                    <a:pt x="65" y="15"/>
                    <a:pt x="65" y="17"/>
                  </a:cubicBezTo>
                  <a:cubicBezTo>
                    <a:pt x="67" y="18"/>
                    <a:pt x="67" y="17"/>
                    <a:pt x="68" y="16"/>
                  </a:cubicBezTo>
                  <a:cubicBezTo>
                    <a:pt x="69" y="16"/>
                    <a:pt x="69" y="18"/>
                    <a:pt x="69" y="20"/>
                  </a:cubicBezTo>
                  <a:cubicBezTo>
                    <a:pt x="70" y="22"/>
                    <a:pt x="74" y="23"/>
                    <a:pt x="76" y="24"/>
                  </a:cubicBezTo>
                  <a:cubicBezTo>
                    <a:pt x="78" y="25"/>
                    <a:pt x="83" y="29"/>
                    <a:pt x="87" y="29"/>
                  </a:cubicBezTo>
                  <a:cubicBezTo>
                    <a:pt x="88" y="31"/>
                    <a:pt x="86" y="31"/>
                    <a:pt x="86" y="33"/>
                  </a:cubicBezTo>
                  <a:cubicBezTo>
                    <a:pt x="87" y="34"/>
                    <a:pt x="89" y="34"/>
                    <a:pt x="90" y="36"/>
                  </a:cubicBezTo>
                  <a:cubicBezTo>
                    <a:pt x="91" y="36"/>
                    <a:pt x="90" y="38"/>
                    <a:pt x="90" y="38"/>
                  </a:cubicBezTo>
                  <a:cubicBezTo>
                    <a:pt x="92" y="40"/>
                    <a:pt x="94" y="41"/>
                    <a:pt x="96" y="44"/>
                  </a:cubicBezTo>
                  <a:cubicBezTo>
                    <a:pt x="98" y="47"/>
                    <a:pt x="99" y="50"/>
                    <a:pt x="103" y="51"/>
                  </a:cubicBezTo>
                  <a:cubicBezTo>
                    <a:pt x="100" y="55"/>
                    <a:pt x="95" y="51"/>
                    <a:pt x="93" y="51"/>
                  </a:cubicBezTo>
                  <a:cubicBezTo>
                    <a:pt x="90" y="50"/>
                    <a:pt x="88" y="49"/>
                    <a:pt x="85" y="45"/>
                  </a:cubicBezTo>
                  <a:cubicBezTo>
                    <a:pt x="84" y="45"/>
                    <a:pt x="83" y="43"/>
                    <a:pt x="82" y="43"/>
                  </a:cubicBezTo>
                  <a:cubicBezTo>
                    <a:pt x="81" y="42"/>
                    <a:pt x="80" y="43"/>
                    <a:pt x="80" y="41"/>
                  </a:cubicBezTo>
                  <a:cubicBezTo>
                    <a:pt x="80" y="41"/>
                    <a:pt x="76" y="37"/>
                    <a:pt x="76" y="37"/>
                  </a:cubicBezTo>
                  <a:cubicBezTo>
                    <a:pt x="73" y="36"/>
                    <a:pt x="69" y="38"/>
                    <a:pt x="65" y="36"/>
                  </a:cubicBezTo>
                  <a:cubicBezTo>
                    <a:pt x="62" y="39"/>
                    <a:pt x="61" y="44"/>
                    <a:pt x="59" y="48"/>
                  </a:cubicBezTo>
                  <a:cubicBezTo>
                    <a:pt x="58" y="46"/>
                    <a:pt x="53" y="47"/>
                    <a:pt x="51" y="45"/>
                  </a:cubicBezTo>
                  <a:cubicBezTo>
                    <a:pt x="49" y="44"/>
                    <a:pt x="52" y="42"/>
                    <a:pt x="47" y="44"/>
                  </a:cubicBezTo>
                  <a:cubicBezTo>
                    <a:pt x="50" y="37"/>
                    <a:pt x="40" y="43"/>
                    <a:pt x="41" y="37"/>
                  </a:cubicBezTo>
                  <a:cubicBezTo>
                    <a:pt x="38" y="37"/>
                    <a:pt x="35" y="38"/>
                    <a:pt x="35" y="43"/>
                  </a:cubicBezTo>
                  <a:cubicBezTo>
                    <a:pt x="34" y="42"/>
                    <a:pt x="34" y="39"/>
                    <a:pt x="31" y="40"/>
                  </a:cubicBezTo>
                  <a:cubicBezTo>
                    <a:pt x="32" y="37"/>
                    <a:pt x="34" y="37"/>
                    <a:pt x="35" y="36"/>
                  </a:cubicBezTo>
                  <a:cubicBezTo>
                    <a:pt x="37" y="34"/>
                    <a:pt x="39" y="34"/>
                    <a:pt x="38" y="30"/>
                  </a:cubicBezTo>
                  <a:cubicBezTo>
                    <a:pt x="37" y="29"/>
                    <a:pt x="37" y="33"/>
                    <a:pt x="37" y="33"/>
                  </a:cubicBezTo>
                  <a:cubicBezTo>
                    <a:pt x="34" y="32"/>
                    <a:pt x="35" y="24"/>
                    <a:pt x="34" y="2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7" name="Freeform 77"/>
            <p:cNvSpPr/>
            <p:nvPr/>
          </p:nvSpPr>
          <p:spPr bwMode="auto">
            <a:xfrm>
              <a:off x="7123112" y="3200400"/>
              <a:ext cx="36513" cy="33338"/>
            </a:xfrm>
            <a:custGeom>
              <a:avLst/>
              <a:gdLst>
                <a:gd name="T0" fmla="*/ 9 w 10"/>
                <a:gd name="T1" fmla="*/ 3 h 9"/>
                <a:gd name="T2" fmla="*/ 0 w 10"/>
                <a:gd name="T3" fmla="*/ 5 h 9"/>
                <a:gd name="T4" fmla="*/ 9 w 1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9" y="3"/>
                  </a:moveTo>
                  <a:cubicBezTo>
                    <a:pt x="10" y="9"/>
                    <a:pt x="2" y="5"/>
                    <a:pt x="0" y="5"/>
                  </a:cubicBezTo>
                  <a:cubicBezTo>
                    <a:pt x="1" y="3"/>
                    <a:pt x="8" y="0"/>
                    <a:pt x="9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8" name="Freeform 78"/>
            <p:cNvSpPr/>
            <p:nvPr/>
          </p:nvSpPr>
          <p:spPr bwMode="auto">
            <a:xfrm>
              <a:off x="7069137" y="3208338"/>
              <a:ext cx="26988" cy="14288"/>
            </a:xfrm>
            <a:custGeom>
              <a:avLst/>
              <a:gdLst>
                <a:gd name="T0" fmla="*/ 1 w 7"/>
                <a:gd name="T1" fmla="*/ 3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3"/>
                    <a:pt x="1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9" name="Freeform 79"/>
            <p:cNvSpPr/>
            <p:nvPr/>
          </p:nvSpPr>
          <p:spPr bwMode="auto">
            <a:xfrm>
              <a:off x="7561262" y="3238500"/>
              <a:ext cx="79375" cy="55563"/>
            </a:xfrm>
            <a:custGeom>
              <a:avLst/>
              <a:gdLst>
                <a:gd name="T0" fmla="*/ 16 w 21"/>
                <a:gd name="T1" fmla="*/ 0 h 15"/>
                <a:gd name="T2" fmla="*/ 20 w 21"/>
                <a:gd name="T3" fmla="*/ 0 h 15"/>
                <a:gd name="T4" fmla="*/ 20 w 21"/>
                <a:gd name="T5" fmla="*/ 5 h 15"/>
                <a:gd name="T6" fmla="*/ 17 w 21"/>
                <a:gd name="T7" fmla="*/ 6 h 15"/>
                <a:gd name="T8" fmla="*/ 17 w 21"/>
                <a:gd name="T9" fmla="*/ 10 h 15"/>
                <a:gd name="T10" fmla="*/ 14 w 21"/>
                <a:gd name="T11" fmla="*/ 12 h 15"/>
                <a:gd name="T12" fmla="*/ 2 w 21"/>
                <a:gd name="T13" fmla="*/ 7 h 15"/>
                <a:gd name="T14" fmla="*/ 16 w 21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5">
                  <a:moveTo>
                    <a:pt x="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1" y="3"/>
                    <a:pt x="20" y="5"/>
                  </a:cubicBezTo>
                  <a:cubicBezTo>
                    <a:pt x="20" y="6"/>
                    <a:pt x="17" y="5"/>
                    <a:pt x="17" y="6"/>
                  </a:cubicBezTo>
                  <a:cubicBezTo>
                    <a:pt x="17" y="7"/>
                    <a:pt x="19" y="9"/>
                    <a:pt x="17" y="10"/>
                  </a:cubicBezTo>
                  <a:cubicBezTo>
                    <a:pt x="15" y="9"/>
                    <a:pt x="14" y="9"/>
                    <a:pt x="14" y="12"/>
                  </a:cubicBezTo>
                  <a:cubicBezTo>
                    <a:pt x="10" y="10"/>
                    <a:pt x="0" y="15"/>
                    <a:pt x="2" y="7"/>
                  </a:cubicBezTo>
                  <a:cubicBezTo>
                    <a:pt x="9" y="10"/>
                    <a:pt x="14" y="6"/>
                    <a:pt x="1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0" name="Freeform 80"/>
            <p:cNvSpPr/>
            <p:nvPr/>
          </p:nvSpPr>
          <p:spPr bwMode="auto">
            <a:xfrm>
              <a:off x="6878637" y="3321050"/>
              <a:ext cx="41275" cy="22225"/>
            </a:xfrm>
            <a:custGeom>
              <a:avLst/>
              <a:gdLst>
                <a:gd name="T0" fmla="*/ 11 w 11"/>
                <a:gd name="T1" fmla="*/ 1 h 6"/>
                <a:gd name="T2" fmla="*/ 0 w 11"/>
                <a:gd name="T3" fmla="*/ 5 h 6"/>
                <a:gd name="T4" fmla="*/ 11 w 11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1"/>
                  </a:moveTo>
                  <a:cubicBezTo>
                    <a:pt x="9" y="3"/>
                    <a:pt x="6" y="6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1" name="Freeform 81"/>
            <p:cNvSpPr/>
            <p:nvPr/>
          </p:nvSpPr>
          <p:spPr bwMode="auto">
            <a:xfrm>
              <a:off x="6942137" y="3321050"/>
              <a:ext cx="41275" cy="14288"/>
            </a:xfrm>
            <a:custGeom>
              <a:avLst/>
              <a:gdLst>
                <a:gd name="T0" fmla="*/ 11 w 11"/>
                <a:gd name="T1" fmla="*/ 1 h 4"/>
                <a:gd name="T2" fmla="*/ 0 w 11"/>
                <a:gd name="T3" fmla="*/ 4 h 4"/>
                <a:gd name="T4" fmla="*/ 11 w 1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cubicBezTo>
                    <a:pt x="10" y="4"/>
                    <a:pt x="5" y="4"/>
                    <a:pt x="0" y="4"/>
                  </a:cubicBezTo>
                  <a:cubicBezTo>
                    <a:pt x="1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2" name="Freeform 82"/>
            <p:cNvSpPr/>
            <p:nvPr/>
          </p:nvSpPr>
          <p:spPr bwMode="auto">
            <a:xfrm>
              <a:off x="7021512" y="3321050"/>
              <a:ext cx="71438" cy="47625"/>
            </a:xfrm>
            <a:custGeom>
              <a:avLst/>
              <a:gdLst>
                <a:gd name="T0" fmla="*/ 18 w 19"/>
                <a:gd name="T1" fmla="*/ 1 h 13"/>
                <a:gd name="T2" fmla="*/ 17 w 19"/>
                <a:gd name="T3" fmla="*/ 6 h 13"/>
                <a:gd name="T4" fmla="*/ 14 w 19"/>
                <a:gd name="T5" fmla="*/ 6 h 13"/>
                <a:gd name="T6" fmla="*/ 1 w 19"/>
                <a:gd name="T7" fmla="*/ 12 h 13"/>
                <a:gd name="T8" fmla="*/ 6 w 19"/>
                <a:gd name="T9" fmla="*/ 8 h 13"/>
                <a:gd name="T10" fmla="*/ 8 w 19"/>
                <a:gd name="T11" fmla="*/ 5 h 13"/>
                <a:gd name="T12" fmla="*/ 11 w 19"/>
                <a:gd name="T13" fmla="*/ 2 h 13"/>
                <a:gd name="T14" fmla="*/ 18 w 19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3">
                  <a:moveTo>
                    <a:pt x="18" y="1"/>
                  </a:move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6"/>
                    <a:pt x="14" y="6"/>
                  </a:cubicBezTo>
                  <a:cubicBezTo>
                    <a:pt x="12" y="9"/>
                    <a:pt x="8" y="13"/>
                    <a:pt x="1" y="12"/>
                  </a:cubicBezTo>
                  <a:cubicBezTo>
                    <a:pt x="0" y="9"/>
                    <a:pt x="4" y="9"/>
                    <a:pt x="6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9" y="4"/>
                    <a:pt x="11" y="4"/>
                    <a:pt x="11" y="2"/>
                  </a:cubicBezTo>
                  <a:cubicBezTo>
                    <a:pt x="15" y="3"/>
                    <a:pt x="15" y="0"/>
                    <a:pt x="18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3" name="Freeform 83"/>
            <p:cNvSpPr/>
            <p:nvPr/>
          </p:nvSpPr>
          <p:spPr bwMode="auto">
            <a:xfrm>
              <a:off x="8089900" y="3924300"/>
              <a:ext cx="38100" cy="52388"/>
            </a:xfrm>
            <a:custGeom>
              <a:avLst/>
              <a:gdLst>
                <a:gd name="T0" fmla="*/ 1 w 10"/>
                <a:gd name="T1" fmla="*/ 0 h 14"/>
                <a:gd name="T2" fmla="*/ 2 w 10"/>
                <a:gd name="T3" fmla="*/ 2 h 14"/>
                <a:gd name="T4" fmla="*/ 7 w 10"/>
                <a:gd name="T5" fmla="*/ 7 h 14"/>
                <a:gd name="T6" fmla="*/ 8 w 10"/>
                <a:gd name="T7" fmla="*/ 14 h 14"/>
                <a:gd name="T8" fmla="*/ 4 w 10"/>
                <a:gd name="T9" fmla="*/ 14 h 14"/>
                <a:gd name="T10" fmla="*/ 0 w 10"/>
                <a:gd name="T11" fmla="*/ 2 h 14"/>
                <a:gd name="T12" fmla="*/ 1 w 10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4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9" y="5"/>
                    <a:pt x="7" y="7"/>
                  </a:cubicBezTo>
                  <a:cubicBezTo>
                    <a:pt x="4" y="9"/>
                    <a:pt x="10" y="7"/>
                    <a:pt x="8" y="14"/>
                  </a:cubicBezTo>
                  <a:cubicBezTo>
                    <a:pt x="6" y="14"/>
                    <a:pt x="4" y="11"/>
                    <a:pt x="4" y="14"/>
                  </a:cubicBezTo>
                  <a:cubicBezTo>
                    <a:pt x="2" y="12"/>
                    <a:pt x="1" y="6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4" name="Freeform 84"/>
            <p:cNvSpPr/>
            <p:nvPr/>
          </p:nvSpPr>
          <p:spPr bwMode="auto">
            <a:xfrm>
              <a:off x="8097837" y="3968750"/>
              <a:ext cx="85725" cy="117475"/>
            </a:xfrm>
            <a:custGeom>
              <a:avLst/>
              <a:gdLst>
                <a:gd name="T0" fmla="*/ 7 w 23"/>
                <a:gd name="T1" fmla="*/ 0 h 31"/>
                <a:gd name="T2" fmla="*/ 9 w 23"/>
                <a:gd name="T3" fmla="*/ 2 h 31"/>
                <a:gd name="T4" fmla="*/ 12 w 23"/>
                <a:gd name="T5" fmla="*/ 2 h 31"/>
                <a:gd name="T6" fmla="*/ 23 w 23"/>
                <a:gd name="T7" fmla="*/ 7 h 31"/>
                <a:gd name="T8" fmla="*/ 23 w 23"/>
                <a:gd name="T9" fmla="*/ 14 h 31"/>
                <a:gd name="T10" fmla="*/ 19 w 23"/>
                <a:gd name="T11" fmla="*/ 14 h 31"/>
                <a:gd name="T12" fmla="*/ 17 w 23"/>
                <a:gd name="T13" fmla="*/ 17 h 31"/>
                <a:gd name="T14" fmla="*/ 16 w 23"/>
                <a:gd name="T15" fmla="*/ 26 h 31"/>
                <a:gd name="T16" fmla="*/ 14 w 23"/>
                <a:gd name="T17" fmla="*/ 28 h 31"/>
                <a:gd name="T18" fmla="*/ 7 w 23"/>
                <a:gd name="T19" fmla="*/ 30 h 31"/>
                <a:gd name="T20" fmla="*/ 6 w 23"/>
                <a:gd name="T21" fmla="*/ 26 h 31"/>
                <a:gd name="T22" fmla="*/ 9 w 23"/>
                <a:gd name="T23" fmla="*/ 23 h 31"/>
                <a:gd name="T24" fmla="*/ 0 w 23"/>
                <a:gd name="T25" fmla="*/ 19 h 31"/>
                <a:gd name="T26" fmla="*/ 6 w 23"/>
                <a:gd name="T27" fmla="*/ 13 h 31"/>
                <a:gd name="T28" fmla="*/ 7 w 23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1">
                  <a:moveTo>
                    <a:pt x="7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4"/>
                    <a:pt x="12" y="2"/>
                    <a:pt x="12" y="2"/>
                  </a:cubicBezTo>
                  <a:cubicBezTo>
                    <a:pt x="16" y="4"/>
                    <a:pt x="15" y="9"/>
                    <a:pt x="23" y="7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20" y="21"/>
                    <a:pt x="16" y="22"/>
                    <a:pt x="16" y="26"/>
                  </a:cubicBezTo>
                  <a:cubicBezTo>
                    <a:pt x="16" y="27"/>
                    <a:pt x="11" y="28"/>
                    <a:pt x="14" y="28"/>
                  </a:cubicBezTo>
                  <a:cubicBezTo>
                    <a:pt x="15" y="31"/>
                    <a:pt x="10" y="29"/>
                    <a:pt x="7" y="30"/>
                  </a:cubicBezTo>
                  <a:cubicBezTo>
                    <a:pt x="8" y="28"/>
                    <a:pt x="6" y="27"/>
                    <a:pt x="6" y="26"/>
                  </a:cubicBezTo>
                  <a:cubicBezTo>
                    <a:pt x="6" y="23"/>
                    <a:pt x="7" y="23"/>
                    <a:pt x="9" y="23"/>
                  </a:cubicBezTo>
                  <a:cubicBezTo>
                    <a:pt x="7" y="21"/>
                    <a:pt x="6" y="17"/>
                    <a:pt x="0" y="19"/>
                  </a:cubicBezTo>
                  <a:cubicBezTo>
                    <a:pt x="0" y="15"/>
                    <a:pt x="4" y="15"/>
                    <a:pt x="6" y="13"/>
                  </a:cubicBezTo>
                  <a:cubicBezTo>
                    <a:pt x="7" y="6"/>
                    <a:pt x="6" y="6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5" name="Freeform 85"/>
            <p:cNvSpPr/>
            <p:nvPr/>
          </p:nvSpPr>
          <p:spPr bwMode="auto">
            <a:xfrm>
              <a:off x="7481887" y="4067175"/>
              <a:ext cx="76200" cy="77788"/>
            </a:xfrm>
            <a:custGeom>
              <a:avLst/>
              <a:gdLst>
                <a:gd name="T0" fmla="*/ 19 w 20"/>
                <a:gd name="T1" fmla="*/ 1 h 21"/>
                <a:gd name="T2" fmla="*/ 19 w 20"/>
                <a:gd name="T3" fmla="*/ 9 h 21"/>
                <a:gd name="T4" fmla="*/ 17 w 20"/>
                <a:gd name="T5" fmla="*/ 7 h 21"/>
                <a:gd name="T6" fmla="*/ 16 w 20"/>
                <a:gd name="T7" fmla="*/ 8 h 21"/>
                <a:gd name="T8" fmla="*/ 16 w 20"/>
                <a:gd name="T9" fmla="*/ 15 h 21"/>
                <a:gd name="T10" fmla="*/ 13 w 20"/>
                <a:gd name="T11" fmla="*/ 15 h 21"/>
                <a:gd name="T12" fmla="*/ 13 w 20"/>
                <a:gd name="T13" fmla="*/ 18 h 21"/>
                <a:gd name="T14" fmla="*/ 9 w 20"/>
                <a:gd name="T15" fmla="*/ 21 h 21"/>
                <a:gd name="T16" fmla="*/ 6 w 20"/>
                <a:gd name="T17" fmla="*/ 16 h 21"/>
                <a:gd name="T18" fmla="*/ 3 w 20"/>
                <a:gd name="T19" fmla="*/ 14 h 21"/>
                <a:gd name="T20" fmla="*/ 0 w 20"/>
                <a:gd name="T21" fmla="*/ 5 h 21"/>
                <a:gd name="T22" fmla="*/ 12 w 20"/>
                <a:gd name="T23" fmla="*/ 2 h 21"/>
                <a:gd name="T24" fmla="*/ 19 w 20"/>
                <a:gd name="T2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1">
                  <a:moveTo>
                    <a:pt x="19" y="1"/>
                  </a:moveTo>
                  <a:cubicBezTo>
                    <a:pt x="18" y="3"/>
                    <a:pt x="20" y="6"/>
                    <a:pt x="19" y="9"/>
                  </a:cubicBezTo>
                  <a:cubicBezTo>
                    <a:pt x="18" y="10"/>
                    <a:pt x="17" y="8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10"/>
                    <a:pt x="17" y="13"/>
                    <a:pt x="16" y="15"/>
                  </a:cubicBezTo>
                  <a:cubicBezTo>
                    <a:pt x="16" y="15"/>
                    <a:pt x="13" y="15"/>
                    <a:pt x="13" y="15"/>
                  </a:cubicBezTo>
                  <a:cubicBezTo>
                    <a:pt x="13" y="15"/>
                    <a:pt x="13" y="17"/>
                    <a:pt x="13" y="18"/>
                  </a:cubicBezTo>
                  <a:cubicBezTo>
                    <a:pt x="12" y="19"/>
                    <a:pt x="9" y="18"/>
                    <a:pt x="9" y="21"/>
                  </a:cubicBezTo>
                  <a:cubicBezTo>
                    <a:pt x="7" y="20"/>
                    <a:pt x="7" y="18"/>
                    <a:pt x="6" y="16"/>
                  </a:cubicBezTo>
                  <a:cubicBezTo>
                    <a:pt x="5" y="16"/>
                    <a:pt x="3" y="14"/>
                    <a:pt x="3" y="14"/>
                  </a:cubicBezTo>
                  <a:cubicBezTo>
                    <a:pt x="2" y="11"/>
                    <a:pt x="3" y="7"/>
                    <a:pt x="0" y="5"/>
                  </a:cubicBezTo>
                  <a:cubicBezTo>
                    <a:pt x="2" y="3"/>
                    <a:pt x="7" y="3"/>
                    <a:pt x="12" y="2"/>
                  </a:cubicBezTo>
                  <a:cubicBezTo>
                    <a:pt x="14" y="2"/>
                    <a:pt x="16" y="0"/>
                    <a:pt x="19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6" name="Freeform 86"/>
            <p:cNvSpPr/>
            <p:nvPr/>
          </p:nvSpPr>
          <p:spPr bwMode="auto">
            <a:xfrm>
              <a:off x="2813050" y="706437"/>
              <a:ext cx="1290638" cy="963613"/>
            </a:xfrm>
            <a:custGeom>
              <a:avLst/>
              <a:gdLst>
                <a:gd name="T0" fmla="*/ 244 w 344"/>
                <a:gd name="T1" fmla="*/ 29 h 257"/>
                <a:gd name="T2" fmla="*/ 258 w 344"/>
                <a:gd name="T3" fmla="*/ 30 h 257"/>
                <a:gd name="T4" fmla="*/ 277 w 344"/>
                <a:gd name="T5" fmla="*/ 26 h 257"/>
                <a:gd name="T6" fmla="*/ 289 w 344"/>
                <a:gd name="T7" fmla="*/ 27 h 257"/>
                <a:gd name="T8" fmla="*/ 287 w 344"/>
                <a:gd name="T9" fmla="*/ 31 h 257"/>
                <a:gd name="T10" fmla="*/ 324 w 344"/>
                <a:gd name="T11" fmla="*/ 24 h 257"/>
                <a:gd name="T12" fmla="*/ 343 w 344"/>
                <a:gd name="T13" fmla="*/ 29 h 257"/>
                <a:gd name="T14" fmla="*/ 318 w 344"/>
                <a:gd name="T15" fmla="*/ 41 h 257"/>
                <a:gd name="T16" fmla="*/ 311 w 344"/>
                <a:gd name="T17" fmla="*/ 51 h 257"/>
                <a:gd name="T18" fmla="*/ 298 w 344"/>
                <a:gd name="T19" fmla="*/ 65 h 257"/>
                <a:gd name="T20" fmla="*/ 301 w 344"/>
                <a:gd name="T21" fmla="*/ 78 h 257"/>
                <a:gd name="T22" fmla="*/ 293 w 344"/>
                <a:gd name="T23" fmla="*/ 90 h 257"/>
                <a:gd name="T24" fmla="*/ 303 w 344"/>
                <a:gd name="T25" fmla="*/ 107 h 257"/>
                <a:gd name="T26" fmla="*/ 294 w 344"/>
                <a:gd name="T27" fmla="*/ 120 h 257"/>
                <a:gd name="T28" fmla="*/ 284 w 344"/>
                <a:gd name="T29" fmla="*/ 131 h 257"/>
                <a:gd name="T30" fmla="*/ 298 w 344"/>
                <a:gd name="T31" fmla="*/ 156 h 257"/>
                <a:gd name="T32" fmla="*/ 276 w 344"/>
                <a:gd name="T33" fmla="*/ 153 h 257"/>
                <a:gd name="T34" fmla="*/ 275 w 344"/>
                <a:gd name="T35" fmla="*/ 162 h 257"/>
                <a:gd name="T36" fmla="*/ 265 w 344"/>
                <a:gd name="T37" fmla="*/ 176 h 257"/>
                <a:gd name="T38" fmla="*/ 242 w 344"/>
                <a:gd name="T39" fmla="*/ 182 h 257"/>
                <a:gd name="T40" fmla="*/ 231 w 344"/>
                <a:gd name="T41" fmla="*/ 189 h 257"/>
                <a:gd name="T42" fmla="*/ 224 w 344"/>
                <a:gd name="T43" fmla="*/ 197 h 257"/>
                <a:gd name="T44" fmla="*/ 193 w 344"/>
                <a:gd name="T45" fmla="*/ 205 h 257"/>
                <a:gd name="T46" fmla="*/ 185 w 344"/>
                <a:gd name="T47" fmla="*/ 218 h 257"/>
                <a:gd name="T48" fmla="*/ 176 w 344"/>
                <a:gd name="T49" fmla="*/ 229 h 257"/>
                <a:gd name="T50" fmla="*/ 174 w 344"/>
                <a:gd name="T51" fmla="*/ 240 h 257"/>
                <a:gd name="T52" fmla="*/ 155 w 344"/>
                <a:gd name="T53" fmla="*/ 252 h 257"/>
                <a:gd name="T54" fmla="*/ 136 w 344"/>
                <a:gd name="T55" fmla="*/ 242 h 257"/>
                <a:gd name="T56" fmla="*/ 124 w 344"/>
                <a:gd name="T57" fmla="*/ 228 h 257"/>
                <a:gd name="T58" fmla="*/ 117 w 344"/>
                <a:gd name="T59" fmla="*/ 218 h 257"/>
                <a:gd name="T60" fmla="*/ 112 w 344"/>
                <a:gd name="T61" fmla="*/ 197 h 257"/>
                <a:gd name="T62" fmla="*/ 115 w 344"/>
                <a:gd name="T63" fmla="*/ 190 h 257"/>
                <a:gd name="T64" fmla="*/ 124 w 344"/>
                <a:gd name="T65" fmla="*/ 179 h 257"/>
                <a:gd name="T66" fmla="*/ 119 w 344"/>
                <a:gd name="T67" fmla="*/ 165 h 257"/>
                <a:gd name="T68" fmla="*/ 122 w 344"/>
                <a:gd name="T69" fmla="*/ 153 h 257"/>
                <a:gd name="T70" fmla="*/ 108 w 344"/>
                <a:gd name="T71" fmla="*/ 149 h 257"/>
                <a:gd name="T72" fmla="*/ 98 w 344"/>
                <a:gd name="T73" fmla="*/ 131 h 257"/>
                <a:gd name="T74" fmla="*/ 88 w 344"/>
                <a:gd name="T75" fmla="*/ 111 h 257"/>
                <a:gd name="T76" fmla="*/ 63 w 344"/>
                <a:gd name="T77" fmla="*/ 99 h 257"/>
                <a:gd name="T78" fmla="*/ 28 w 344"/>
                <a:gd name="T79" fmla="*/ 100 h 257"/>
                <a:gd name="T80" fmla="*/ 28 w 344"/>
                <a:gd name="T81" fmla="*/ 92 h 257"/>
                <a:gd name="T82" fmla="*/ 14 w 344"/>
                <a:gd name="T83" fmla="*/ 79 h 257"/>
                <a:gd name="T84" fmla="*/ 21 w 344"/>
                <a:gd name="T85" fmla="*/ 66 h 257"/>
                <a:gd name="T86" fmla="*/ 37 w 344"/>
                <a:gd name="T87" fmla="*/ 59 h 257"/>
                <a:gd name="T88" fmla="*/ 40 w 344"/>
                <a:gd name="T89" fmla="*/ 51 h 257"/>
                <a:gd name="T90" fmla="*/ 36 w 344"/>
                <a:gd name="T91" fmla="*/ 45 h 257"/>
                <a:gd name="T92" fmla="*/ 49 w 344"/>
                <a:gd name="T93" fmla="*/ 41 h 257"/>
                <a:gd name="T94" fmla="*/ 63 w 344"/>
                <a:gd name="T95" fmla="*/ 27 h 257"/>
                <a:gd name="T96" fmla="*/ 105 w 344"/>
                <a:gd name="T97" fmla="*/ 22 h 257"/>
                <a:gd name="T98" fmla="*/ 124 w 344"/>
                <a:gd name="T99" fmla="*/ 27 h 257"/>
                <a:gd name="T100" fmla="*/ 143 w 344"/>
                <a:gd name="T101" fmla="*/ 17 h 257"/>
                <a:gd name="T102" fmla="*/ 160 w 344"/>
                <a:gd name="T103" fmla="*/ 19 h 257"/>
                <a:gd name="T104" fmla="*/ 165 w 344"/>
                <a:gd name="T105" fmla="*/ 9 h 257"/>
                <a:gd name="T106" fmla="*/ 197 w 344"/>
                <a:gd name="T107" fmla="*/ 2 h 257"/>
                <a:gd name="T108" fmla="*/ 242 w 344"/>
                <a:gd name="T109" fmla="*/ 1 h 257"/>
                <a:gd name="T110" fmla="*/ 276 w 344"/>
                <a:gd name="T111" fmla="*/ 12 h 257"/>
                <a:gd name="T112" fmla="*/ 287 w 344"/>
                <a:gd name="T113" fmla="*/ 20 h 257"/>
                <a:gd name="T114" fmla="*/ 239 w 344"/>
                <a:gd name="T115" fmla="*/ 2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257">
                  <a:moveTo>
                    <a:pt x="232" y="26"/>
                  </a:moveTo>
                  <a:cubicBezTo>
                    <a:pt x="233" y="27"/>
                    <a:pt x="235" y="27"/>
                    <a:pt x="235" y="29"/>
                  </a:cubicBezTo>
                  <a:cubicBezTo>
                    <a:pt x="237" y="30"/>
                    <a:pt x="239" y="27"/>
                    <a:pt x="239" y="27"/>
                  </a:cubicBezTo>
                  <a:cubicBezTo>
                    <a:pt x="242" y="27"/>
                    <a:pt x="242" y="29"/>
                    <a:pt x="244" y="29"/>
                  </a:cubicBezTo>
                  <a:cubicBezTo>
                    <a:pt x="245" y="28"/>
                    <a:pt x="245" y="27"/>
                    <a:pt x="246" y="27"/>
                  </a:cubicBezTo>
                  <a:cubicBezTo>
                    <a:pt x="248" y="27"/>
                    <a:pt x="249" y="27"/>
                    <a:pt x="251" y="27"/>
                  </a:cubicBezTo>
                  <a:cubicBezTo>
                    <a:pt x="256" y="26"/>
                    <a:pt x="262" y="24"/>
                    <a:pt x="266" y="26"/>
                  </a:cubicBezTo>
                  <a:cubicBezTo>
                    <a:pt x="265" y="29"/>
                    <a:pt x="259" y="27"/>
                    <a:pt x="258" y="30"/>
                  </a:cubicBezTo>
                  <a:cubicBezTo>
                    <a:pt x="258" y="33"/>
                    <a:pt x="261" y="30"/>
                    <a:pt x="261" y="30"/>
                  </a:cubicBezTo>
                  <a:cubicBezTo>
                    <a:pt x="263" y="30"/>
                    <a:pt x="263" y="32"/>
                    <a:pt x="268" y="30"/>
                  </a:cubicBezTo>
                  <a:cubicBezTo>
                    <a:pt x="268" y="30"/>
                    <a:pt x="269" y="29"/>
                    <a:pt x="270" y="29"/>
                  </a:cubicBezTo>
                  <a:cubicBezTo>
                    <a:pt x="271" y="28"/>
                    <a:pt x="277" y="26"/>
                    <a:pt x="277" y="26"/>
                  </a:cubicBezTo>
                  <a:cubicBezTo>
                    <a:pt x="280" y="29"/>
                    <a:pt x="276" y="25"/>
                    <a:pt x="279" y="24"/>
                  </a:cubicBezTo>
                  <a:cubicBezTo>
                    <a:pt x="279" y="24"/>
                    <a:pt x="283" y="25"/>
                    <a:pt x="283" y="24"/>
                  </a:cubicBezTo>
                  <a:cubicBezTo>
                    <a:pt x="284" y="24"/>
                    <a:pt x="286" y="22"/>
                    <a:pt x="290" y="23"/>
                  </a:cubicBezTo>
                  <a:cubicBezTo>
                    <a:pt x="290" y="25"/>
                    <a:pt x="290" y="27"/>
                    <a:pt x="289" y="27"/>
                  </a:cubicBezTo>
                  <a:cubicBezTo>
                    <a:pt x="288" y="28"/>
                    <a:pt x="287" y="29"/>
                    <a:pt x="286" y="30"/>
                  </a:cubicBezTo>
                  <a:cubicBezTo>
                    <a:pt x="284" y="32"/>
                    <a:pt x="284" y="35"/>
                    <a:pt x="280" y="34"/>
                  </a:cubicBezTo>
                  <a:cubicBezTo>
                    <a:pt x="281" y="38"/>
                    <a:pt x="283" y="33"/>
                    <a:pt x="286" y="34"/>
                  </a:cubicBezTo>
                  <a:cubicBezTo>
                    <a:pt x="287" y="35"/>
                    <a:pt x="286" y="32"/>
                    <a:pt x="287" y="31"/>
                  </a:cubicBezTo>
                  <a:cubicBezTo>
                    <a:pt x="289" y="30"/>
                    <a:pt x="294" y="32"/>
                    <a:pt x="294" y="29"/>
                  </a:cubicBezTo>
                  <a:cubicBezTo>
                    <a:pt x="298" y="33"/>
                    <a:pt x="306" y="26"/>
                    <a:pt x="308" y="30"/>
                  </a:cubicBezTo>
                  <a:cubicBezTo>
                    <a:pt x="310" y="29"/>
                    <a:pt x="311" y="27"/>
                    <a:pt x="312" y="26"/>
                  </a:cubicBezTo>
                  <a:cubicBezTo>
                    <a:pt x="317" y="27"/>
                    <a:pt x="320" y="24"/>
                    <a:pt x="324" y="24"/>
                  </a:cubicBezTo>
                  <a:cubicBezTo>
                    <a:pt x="323" y="24"/>
                    <a:pt x="325" y="26"/>
                    <a:pt x="325" y="26"/>
                  </a:cubicBezTo>
                  <a:cubicBezTo>
                    <a:pt x="326" y="26"/>
                    <a:pt x="331" y="25"/>
                    <a:pt x="332" y="26"/>
                  </a:cubicBezTo>
                  <a:cubicBezTo>
                    <a:pt x="334" y="28"/>
                    <a:pt x="333" y="25"/>
                    <a:pt x="335" y="26"/>
                  </a:cubicBezTo>
                  <a:cubicBezTo>
                    <a:pt x="338" y="26"/>
                    <a:pt x="340" y="29"/>
                    <a:pt x="343" y="29"/>
                  </a:cubicBezTo>
                  <a:cubicBezTo>
                    <a:pt x="344" y="32"/>
                    <a:pt x="342" y="31"/>
                    <a:pt x="340" y="31"/>
                  </a:cubicBezTo>
                  <a:cubicBezTo>
                    <a:pt x="340" y="32"/>
                    <a:pt x="338" y="34"/>
                    <a:pt x="338" y="34"/>
                  </a:cubicBezTo>
                  <a:cubicBezTo>
                    <a:pt x="334" y="36"/>
                    <a:pt x="328" y="35"/>
                    <a:pt x="328" y="40"/>
                  </a:cubicBezTo>
                  <a:cubicBezTo>
                    <a:pt x="324" y="40"/>
                    <a:pt x="320" y="39"/>
                    <a:pt x="318" y="41"/>
                  </a:cubicBezTo>
                  <a:cubicBezTo>
                    <a:pt x="320" y="43"/>
                    <a:pt x="323" y="44"/>
                    <a:pt x="317" y="44"/>
                  </a:cubicBezTo>
                  <a:cubicBezTo>
                    <a:pt x="317" y="46"/>
                    <a:pt x="319" y="45"/>
                    <a:pt x="321" y="45"/>
                  </a:cubicBezTo>
                  <a:cubicBezTo>
                    <a:pt x="319" y="49"/>
                    <a:pt x="312" y="49"/>
                    <a:pt x="311" y="54"/>
                  </a:cubicBezTo>
                  <a:cubicBezTo>
                    <a:pt x="308" y="54"/>
                    <a:pt x="312" y="51"/>
                    <a:pt x="311" y="51"/>
                  </a:cubicBezTo>
                  <a:cubicBezTo>
                    <a:pt x="310" y="51"/>
                    <a:pt x="307" y="53"/>
                    <a:pt x="304" y="54"/>
                  </a:cubicBezTo>
                  <a:cubicBezTo>
                    <a:pt x="304" y="55"/>
                    <a:pt x="306" y="55"/>
                    <a:pt x="307" y="55"/>
                  </a:cubicBezTo>
                  <a:cubicBezTo>
                    <a:pt x="303" y="58"/>
                    <a:pt x="305" y="57"/>
                    <a:pt x="304" y="62"/>
                  </a:cubicBezTo>
                  <a:cubicBezTo>
                    <a:pt x="304" y="64"/>
                    <a:pt x="299" y="64"/>
                    <a:pt x="298" y="65"/>
                  </a:cubicBezTo>
                  <a:cubicBezTo>
                    <a:pt x="298" y="66"/>
                    <a:pt x="299" y="69"/>
                    <a:pt x="298" y="69"/>
                  </a:cubicBezTo>
                  <a:cubicBezTo>
                    <a:pt x="297" y="70"/>
                    <a:pt x="295" y="70"/>
                    <a:pt x="293" y="71"/>
                  </a:cubicBezTo>
                  <a:cubicBezTo>
                    <a:pt x="293" y="73"/>
                    <a:pt x="295" y="73"/>
                    <a:pt x="296" y="75"/>
                  </a:cubicBezTo>
                  <a:cubicBezTo>
                    <a:pt x="296" y="78"/>
                    <a:pt x="300" y="77"/>
                    <a:pt x="301" y="78"/>
                  </a:cubicBezTo>
                  <a:cubicBezTo>
                    <a:pt x="302" y="78"/>
                    <a:pt x="301" y="80"/>
                    <a:pt x="301" y="80"/>
                  </a:cubicBezTo>
                  <a:cubicBezTo>
                    <a:pt x="302" y="81"/>
                    <a:pt x="304" y="81"/>
                    <a:pt x="305" y="82"/>
                  </a:cubicBezTo>
                  <a:cubicBezTo>
                    <a:pt x="305" y="84"/>
                    <a:pt x="307" y="85"/>
                    <a:pt x="307" y="88"/>
                  </a:cubicBezTo>
                  <a:cubicBezTo>
                    <a:pt x="302" y="89"/>
                    <a:pt x="298" y="88"/>
                    <a:pt x="293" y="90"/>
                  </a:cubicBezTo>
                  <a:cubicBezTo>
                    <a:pt x="296" y="94"/>
                    <a:pt x="299" y="98"/>
                    <a:pt x="307" y="97"/>
                  </a:cubicBezTo>
                  <a:cubicBezTo>
                    <a:pt x="306" y="100"/>
                    <a:pt x="308" y="100"/>
                    <a:pt x="310" y="100"/>
                  </a:cubicBezTo>
                  <a:cubicBezTo>
                    <a:pt x="310" y="103"/>
                    <a:pt x="307" y="102"/>
                    <a:pt x="307" y="104"/>
                  </a:cubicBezTo>
                  <a:cubicBezTo>
                    <a:pt x="307" y="106"/>
                    <a:pt x="305" y="107"/>
                    <a:pt x="303" y="107"/>
                  </a:cubicBezTo>
                  <a:cubicBezTo>
                    <a:pt x="301" y="112"/>
                    <a:pt x="308" y="109"/>
                    <a:pt x="307" y="114"/>
                  </a:cubicBezTo>
                  <a:cubicBezTo>
                    <a:pt x="304" y="114"/>
                    <a:pt x="304" y="115"/>
                    <a:pt x="305" y="116"/>
                  </a:cubicBezTo>
                  <a:cubicBezTo>
                    <a:pt x="304" y="120"/>
                    <a:pt x="301" y="115"/>
                    <a:pt x="298" y="116"/>
                  </a:cubicBezTo>
                  <a:cubicBezTo>
                    <a:pt x="296" y="116"/>
                    <a:pt x="297" y="120"/>
                    <a:pt x="294" y="120"/>
                  </a:cubicBezTo>
                  <a:cubicBezTo>
                    <a:pt x="294" y="122"/>
                    <a:pt x="295" y="123"/>
                    <a:pt x="297" y="124"/>
                  </a:cubicBezTo>
                  <a:cubicBezTo>
                    <a:pt x="297" y="126"/>
                    <a:pt x="293" y="125"/>
                    <a:pt x="291" y="125"/>
                  </a:cubicBezTo>
                  <a:cubicBezTo>
                    <a:pt x="287" y="126"/>
                    <a:pt x="284" y="129"/>
                    <a:pt x="280" y="130"/>
                  </a:cubicBezTo>
                  <a:cubicBezTo>
                    <a:pt x="280" y="132"/>
                    <a:pt x="283" y="130"/>
                    <a:pt x="284" y="131"/>
                  </a:cubicBezTo>
                  <a:cubicBezTo>
                    <a:pt x="286" y="132"/>
                    <a:pt x="287" y="136"/>
                    <a:pt x="290" y="135"/>
                  </a:cubicBezTo>
                  <a:cubicBezTo>
                    <a:pt x="291" y="138"/>
                    <a:pt x="288" y="138"/>
                    <a:pt x="287" y="139"/>
                  </a:cubicBezTo>
                  <a:cubicBezTo>
                    <a:pt x="286" y="141"/>
                    <a:pt x="289" y="146"/>
                    <a:pt x="286" y="146"/>
                  </a:cubicBezTo>
                  <a:cubicBezTo>
                    <a:pt x="288" y="152"/>
                    <a:pt x="297" y="150"/>
                    <a:pt x="298" y="156"/>
                  </a:cubicBezTo>
                  <a:cubicBezTo>
                    <a:pt x="296" y="156"/>
                    <a:pt x="293" y="157"/>
                    <a:pt x="293" y="155"/>
                  </a:cubicBezTo>
                  <a:cubicBezTo>
                    <a:pt x="291" y="155"/>
                    <a:pt x="292" y="156"/>
                    <a:pt x="293" y="156"/>
                  </a:cubicBezTo>
                  <a:cubicBezTo>
                    <a:pt x="289" y="160"/>
                    <a:pt x="287" y="160"/>
                    <a:pt x="280" y="159"/>
                  </a:cubicBezTo>
                  <a:cubicBezTo>
                    <a:pt x="282" y="154"/>
                    <a:pt x="274" y="159"/>
                    <a:pt x="276" y="153"/>
                  </a:cubicBezTo>
                  <a:cubicBezTo>
                    <a:pt x="272" y="152"/>
                    <a:pt x="272" y="156"/>
                    <a:pt x="268" y="155"/>
                  </a:cubicBezTo>
                  <a:cubicBezTo>
                    <a:pt x="269" y="157"/>
                    <a:pt x="269" y="158"/>
                    <a:pt x="266" y="158"/>
                  </a:cubicBezTo>
                  <a:cubicBezTo>
                    <a:pt x="266" y="160"/>
                    <a:pt x="274" y="160"/>
                    <a:pt x="268" y="160"/>
                  </a:cubicBezTo>
                  <a:cubicBezTo>
                    <a:pt x="269" y="163"/>
                    <a:pt x="272" y="162"/>
                    <a:pt x="275" y="162"/>
                  </a:cubicBezTo>
                  <a:cubicBezTo>
                    <a:pt x="278" y="162"/>
                    <a:pt x="282" y="164"/>
                    <a:pt x="286" y="163"/>
                  </a:cubicBezTo>
                  <a:cubicBezTo>
                    <a:pt x="283" y="168"/>
                    <a:pt x="280" y="171"/>
                    <a:pt x="276" y="175"/>
                  </a:cubicBezTo>
                  <a:cubicBezTo>
                    <a:pt x="273" y="174"/>
                    <a:pt x="270" y="175"/>
                    <a:pt x="268" y="176"/>
                  </a:cubicBezTo>
                  <a:cubicBezTo>
                    <a:pt x="267" y="176"/>
                    <a:pt x="265" y="176"/>
                    <a:pt x="265" y="176"/>
                  </a:cubicBezTo>
                  <a:cubicBezTo>
                    <a:pt x="263" y="178"/>
                    <a:pt x="264" y="176"/>
                    <a:pt x="262" y="176"/>
                  </a:cubicBezTo>
                  <a:cubicBezTo>
                    <a:pt x="258" y="176"/>
                    <a:pt x="255" y="179"/>
                    <a:pt x="249" y="179"/>
                  </a:cubicBezTo>
                  <a:cubicBezTo>
                    <a:pt x="247" y="179"/>
                    <a:pt x="249" y="180"/>
                    <a:pt x="249" y="180"/>
                  </a:cubicBezTo>
                  <a:cubicBezTo>
                    <a:pt x="248" y="183"/>
                    <a:pt x="247" y="181"/>
                    <a:pt x="242" y="182"/>
                  </a:cubicBezTo>
                  <a:cubicBezTo>
                    <a:pt x="242" y="183"/>
                    <a:pt x="244" y="183"/>
                    <a:pt x="245" y="183"/>
                  </a:cubicBezTo>
                  <a:cubicBezTo>
                    <a:pt x="245" y="185"/>
                    <a:pt x="235" y="186"/>
                    <a:pt x="237" y="182"/>
                  </a:cubicBezTo>
                  <a:cubicBezTo>
                    <a:pt x="236" y="182"/>
                    <a:pt x="232" y="182"/>
                    <a:pt x="231" y="183"/>
                  </a:cubicBezTo>
                  <a:cubicBezTo>
                    <a:pt x="230" y="184"/>
                    <a:pt x="232" y="187"/>
                    <a:pt x="231" y="189"/>
                  </a:cubicBezTo>
                  <a:cubicBezTo>
                    <a:pt x="231" y="188"/>
                    <a:pt x="227" y="187"/>
                    <a:pt x="227" y="189"/>
                  </a:cubicBezTo>
                  <a:cubicBezTo>
                    <a:pt x="227" y="189"/>
                    <a:pt x="229" y="191"/>
                    <a:pt x="228" y="193"/>
                  </a:cubicBezTo>
                  <a:cubicBezTo>
                    <a:pt x="226" y="194"/>
                    <a:pt x="226" y="193"/>
                    <a:pt x="224" y="193"/>
                  </a:cubicBezTo>
                  <a:cubicBezTo>
                    <a:pt x="224" y="197"/>
                    <a:pt x="224" y="197"/>
                    <a:pt x="224" y="197"/>
                  </a:cubicBezTo>
                  <a:cubicBezTo>
                    <a:pt x="223" y="197"/>
                    <a:pt x="222" y="197"/>
                    <a:pt x="221" y="197"/>
                  </a:cubicBezTo>
                  <a:cubicBezTo>
                    <a:pt x="220" y="197"/>
                    <a:pt x="221" y="199"/>
                    <a:pt x="220" y="200"/>
                  </a:cubicBezTo>
                  <a:cubicBezTo>
                    <a:pt x="218" y="201"/>
                    <a:pt x="212" y="199"/>
                    <a:pt x="213" y="204"/>
                  </a:cubicBezTo>
                  <a:cubicBezTo>
                    <a:pt x="207" y="205"/>
                    <a:pt x="201" y="206"/>
                    <a:pt x="193" y="205"/>
                  </a:cubicBezTo>
                  <a:cubicBezTo>
                    <a:pt x="190" y="207"/>
                    <a:pt x="189" y="214"/>
                    <a:pt x="185" y="211"/>
                  </a:cubicBezTo>
                  <a:cubicBezTo>
                    <a:pt x="185" y="212"/>
                    <a:pt x="187" y="213"/>
                    <a:pt x="186" y="215"/>
                  </a:cubicBezTo>
                  <a:cubicBezTo>
                    <a:pt x="186" y="215"/>
                    <a:pt x="184" y="215"/>
                    <a:pt x="183" y="215"/>
                  </a:cubicBezTo>
                  <a:cubicBezTo>
                    <a:pt x="183" y="216"/>
                    <a:pt x="185" y="217"/>
                    <a:pt x="185" y="218"/>
                  </a:cubicBezTo>
                  <a:cubicBezTo>
                    <a:pt x="185" y="218"/>
                    <a:pt x="183" y="219"/>
                    <a:pt x="183" y="219"/>
                  </a:cubicBezTo>
                  <a:cubicBezTo>
                    <a:pt x="183" y="221"/>
                    <a:pt x="179" y="224"/>
                    <a:pt x="182" y="225"/>
                  </a:cubicBezTo>
                  <a:cubicBezTo>
                    <a:pt x="182" y="227"/>
                    <a:pt x="180" y="226"/>
                    <a:pt x="179" y="226"/>
                  </a:cubicBezTo>
                  <a:cubicBezTo>
                    <a:pt x="179" y="227"/>
                    <a:pt x="177" y="229"/>
                    <a:pt x="176" y="229"/>
                  </a:cubicBezTo>
                  <a:cubicBezTo>
                    <a:pt x="176" y="230"/>
                    <a:pt x="177" y="232"/>
                    <a:pt x="176" y="232"/>
                  </a:cubicBezTo>
                  <a:cubicBezTo>
                    <a:pt x="174" y="234"/>
                    <a:pt x="176" y="235"/>
                    <a:pt x="175" y="238"/>
                  </a:cubicBezTo>
                  <a:cubicBezTo>
                    <a:pt x="175" y="238"/>
                    <a:pt x="172" y="237"/>
                    <a:pt x="172" y="238"/>
                  </a:cubicBezTo>
                  <a:cubicBezTo>
                    <a:pt x="172" y="238"/>
                    <a:pt x="173" y="239"/>
                    <a:pt x="174" y="240"/>
                  </a:cubicBezTo>
                  <a:cubicBezTo>
                    <a:pt x="174" y="243"/>
                    <a:pt x="172" y="243"/>
                    <a:pt x="172" y="245"/>
                  </a:cubicBezTo>
                  <a:cubicBezTo>
                    <a:pt x="172" y="246"/>
                    <a:pt x="173" y="248"/>
                    <a:pt x="174" y="247"/>
                  </a:cubicBezTo>
                  <a:cubicBezTo>
                    <a:pt x="172" y="252"/>
                    <a:pt x="169" y="254"/>
                    <a:pt x="165" y="257"/>
                  </a:cubicBezTo>
                  <a:cubicBezTo>
                    <a:pt x="161" y="257"/>
                    <a:pt x="158" y="254"/>
                    <a:pt x="155" y="252"/>
                  </a:cubicBezTo>
                  <a:cubicBezTo>
                    <a:pt x="151" y="257"/>
                    <a:pt x="143" y="248"/>
                    <a:pt x="144" y="249"/>
                  </a:cubicBezTo>
                  <a:cubicBezTo>
                    <a:pt x="143" y="248"/>
                    <a:pt x="142" y="251"/>
                    <a:pt x="143" y="252"/>
                  </a:cubicBezTo>
                  <a:cubicBezTo>
                    <a:pt x="141" y="251"/>
                    <a:pt x="141" y="249"/>
                    <a:pt x="140" y="247"/>
                  </a:cubicBezTo>
                  <a:cubicBezTo>
                    <a:pt x="139" y="246"/>
                    <a:pt x="135" y="246"/>
                    <a:pt x="136" y="242"/>
                  </a:cubicBezTo>
                  <a:cubicBezTo>
                    <a:pt x="134" y="240"/>
                    <a:pt x="132" y="239"/>
                    <a:pt x="130" y="238"/>
                  </a:cubicBezTo>
                  <a:cubicBezTo>
                    <a:pt x="130" y="236"/>
                    <a:pt x="132" y="237"/>
                    <a:pt x="133" y="236"/>
                  </a:cubicBezTo>
                  <a:cubicBezTo>
                    <a:pt x="132" y="233"/>
                    <a:pt x="129" y="234"/>
                    <a:pt x="127" y="232"/>
                  </a:cubicBezTo>
                  <a:cubicBezTo>
                    <a:pt x="126" y="231"/>
                    <a:pt x="126" y="228"/>
                    <a:pt x="124" y="228"/>
                  </a:cubicBezTo>
                  <a:cubicBezTo>
                    <a:pt x="122" y="231"/>
                    <a:pt x="124" y="226"/>
                    <a:pt x="124" y="226"/>
                  </a:cubicBezTo>
                  <a:cubicBezTo>
                    <a:pt x="124" y="225"/>
                    <a:pt x="122" y="226"/>
                    <a:pt x="122" y="225"/>
                  </a:cubicBezTo>
                  <a:cubicBezTo>
                    <a:pt x="121" y="223"/>
                    <a:pt x="123" y="221"/>
                    <a:pt x="120" y="221"/>
                  </a:cubicBezTo>
                  <a:cubicBezTo>
                    <a:pt x="118" y="221"/>
                    <a:pt x="120" y="215"/>
                    <a:pt x="117" y="218"/>
                  </a:cubicBezTo>
                  <a:cubicBezTo>
                    <a:pt x="116" y="217"/>
                    <a:pt x="116" y="215"/>
                    <a:pt x="113" y="215"/>
                  </a:cubicBezTo>
                  <a:cubicBezTo>
                    <a:pt x="114" y="213"/>
                    <a:pt x="116" y="213"/>
                    <a:pt x="116" y="211"/>
                  </a:cubicBezTo>
                  <a:cubicBezTo>
                    <a:pt x="116" y="209"/>
                    <a:pt x="113" y="210"/>
                    <a:pt x="110" y="210"/>
                  </a:cubicBezTo>
                  <a:cubicBezTo>
                    <a:pt x="109" y="204"/>
                    <a:pt x="110" y="202"/>
                    <a:pt x="112" y="197"/>
                  </a:cubicBezTo>
                  <a:cubicBezTo>
                    <a:pt x="109" y="195"/>
                    <a:pt x="115" y="192"/>
                    <a:pt x="109" y="193"/>
                  </a:cubicBezTo>
                  <a:cubicBezTo>
                    <a:pt x="109" y="191"/>
                    <a:pt x="111" y="192"/>
                    <a:pt x="112" y="191"/>
                  </a:cubicBezTo>
                  <a:cubicBezTo>
                    <a:pt x="112" y="191"/>
                    <a:pt x="112" y="189"/>
                    <a:pt x="112" y="189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17" y="182"/>
                    <a:pt x="118" y="180"/>
                    <a:pt x="119" y="179"/>
                  </a:cubicBezTo>
                  <a:cubicBezTo>
                    <a:pt x="120" y="179"/>
                    <a:pt x="120" y="180"/>
                    <a:pt x="120" y="182"/>
                  </a:cubicBezTo>
                  <a:cubicBezTo>
                    <a:pt x="122" y="181"/>
                    <a:pt x="122" y="178"/>
                    <a:pt x="124" y="179"/>
                  </a:cubicBezTo>
                  <a:cubicBezTo>
                    <a:pt x="126" y="177"/>
                    <a:pt x="123" y="176"/>
                    <a:pt x="123" y="176"/>
                  </a:cubicBezTo>
                  <a:cubicBezTo>
                    <a:pt x="123" y="174"/>
                    <a:pt x="127" y="174"/>
                    <a:pt x="127" y="173"/>
                  </a:cubicBezTo>
                  <a:cubicBezTo>
                    <a:pt x="128" y="171"/>
                    <a:pt x="123" y="170"/>
                    <a:pt x="126" y="166"/>
                  </a:cubicBezTo>
                  <a:cubicBezTo>
                    <a:pt x="120" y="170"/>
                    <a:pt x="128" y="163"/>
                    <a:pt x="119" y="165"/>
                  </a:cubicBezTo>
                  <a:cubicBezTo>
                    <a:pt x="118" y="160"/>
                    <a:pt x="123" y="160"/>
                    <a:pt x="127" y="160"/>
                  </a:cubicBezTo>
                  <a:cubicBezTo>
                    <a:pt x="127" y="159"/>
                    <a:pt x="124" y="160"/>
                    <a:pt x="124" y="158"/>
                  </a:cubicBezTo>
                  <a:cubicBezTo>
                    <a:pt x="125" y="156"/>
                    <a:pt x="122" y="157"/>
                    <a:pt x="122" y="156"/>
                  </a:cubicBezTo>
                  <a:cubicBezTo>
                    <a:pt x="121" y="156"/>
                    <a:pt x="122" y="154"/>
                    <a:pt x="122" y="153"/>
                  </a:cubicBezTo>
                  <a:cubicBezTo>
                    <a:pt x="121" y="153"/>
                    <a:pt x="118" y="151"/>
                    <a:pt x="117" y="151"/>
                  </a:cubicBezTo>
                  <a:cubicBezTo>
                    <a:pt x="116" y="151"/>
                    <a:pt x="115" y="147"/>
                    <a:pt x="113" y="145"/>
                  </a:cubicBezTo>
                  <a:cubicBezTo>
                    <a:pt x="111" y="147"/>
                    <a:pt x="110" y="149"/>
                    <a:pt x="109" y="145"/>
                  </a:cubicBezTo>
                  <a:cubicBezTo>
                    <a:pt x="107" y="145"/>
                    <a:pt x="108" y="148"/>
                    <a:pt x="108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96" y="143"/>
                    <a:pt x="99" y="139"/>
                    <a:pt x="101" y="132"/>
                  </a:cubicBezTo>
                  <a:cubicBezTo>
                    <a:pt x="100" y="131"/>
                    <a:pt x="99" y="130"/>
                    <a:pt x="99" y="128"/>
                  </a:cubicBezTo>
                  <a:cubicBezTo>
                    <a:pt x="98" y="128"/>
                    <a:pt x="98" y="130"/>
                    <a:pt x="98" y="131"/>
                  </a:cubicBezTo>
                  <a:cubicBezTo>
                    <a:pt x="94" y="131"/>
                    <a:pt x="99" y="123"/>
                    <a:pt x="94" y="125"/>
                  </a:cubicBezTo>
                  <a:cubicBezTo>
                    <a:pt x="95" y="123"/>
                    <a:pt x="95" y="122"/>
                    <a:pt x="94" y="120"/>
                  </a:cubicBezTo>
                  <a:cubicBezTo>
                    <a:pt x="93" y="118"/>
                    <a:pt x="91" y="119"/>
                    <a:pt x="89" y="118"/>
                  </a:cubicBezTo>
                  <a:cubicBezTo>
                    <a:pt x="88" y="116"/>
                    <a:pt x="89" y="113"/>
                    <a:pt x="88" y="111"/>
                  </a:cubicBezTo>
                  <a:cubicBezTo>
                    <a:pt x="87" y="109"/>
                    <a:pt x="83" y="109"/>
                    <a:pt x="85" y="106"/>
                  </a:cubicBezTo>
                  <a:cubicBezTo>
                    <a:pt x="83" y="107"/>
                    <a:pt x="82" y="105"/>
                    <a:pt x="81" y="104"/>
                  </a:cubicBezTo>
                  <a:cubicBezTo>
                    <a:pt x="80" y="104"/>
                    <a:pt x="79" y="105"/>
                    <a:pt x="78" y="104"/>
                  </a:cubicBezTo>
                  <a:cubicBezTo>
                    <a:pt x="76" y="102"/>
                    <a:pt x="66" y="103"/>
                    <a:pt x="63" y="99"/>
                  </a:cubicBezTo>
                  <a:cubicBezTo>
                    <a:pt x="58" y="101"/>
                    <a:pt x="46" y="96"/>
                    <a:pt x="43" y="99"/>
                  </a:cubicBezTo>
                  <a:cubicBezTo>
                    <a:pt x="41" y="101"/>
                    <a:pt x="41" y="98"/>
                    <a:pt x="39" y="99"/>
                  </a:cubicBezTo>
                  <a:cubicBezTo>
                    <a:pt x="35" y="99"/>
                    <a:pt x="33" y="102"/>
                    <a:pt x="29" y="102"/>
                  </a:cubicBezTo>
                  <a:cubicBezTo>
                    <a:pt x="29" y="102"/>
                    <a:pt x="28" y="100"/>
                    <a:pt x="28" y="100"/>
                  </a:cubicBezTo>
                  <a:cubicBezTo>
                    <a:pt x="26" y="100"/>
                    <a:pt x="25" y="100"/>
                    <a:pt x="23" y="100"/>
                  </a:cubicBezTo>
                  <a:cubicBezTo>
                    <a:pt x="24" y="98"/>
                    <a:pt x="22" y="97"/>
                    <a:pt x="21" y="96"/>
                  </a:cubicBezTo>
                  <a:cubicBezTo>
                    <a:pt x="20" y="94"/>
                    <a:pt x="24" y="95"/>
                    <a:pt x="25" y="95"/>
                  </a:cubicBezTo>
                  <a:cubicBezTo>
                    <a:pt x="25" y="94"/>
                    <a:pt x="21" y="90"/>
                    <a:pt x="28" y="92"/>
                  </a:cubicBezTo>
                  <a:cubicBezTo>
                    <a:pt x="25" y="88"/>
                    <a:pt x="15" y="93"/>
                    <a:pt x="12" y="89"/>
                  </a:cubicBezTo>
                  <a:cubicBezTo>
                    <a:pt x="15" y="82"/>
                    <a:pt x="24" y="89"/>
                    <a:pt x="29" y="83"/>
                  </a:cubicBezTo>
                  <a:cubicBezTo>
                    <a:pt x="26" y="80"/>
                    <a:pt x="17" y="82"/>
                    <a:pt x="14" y="83"/>
                  </a:cubicBezTo>
                  <a:cubicBezTo>
                    <a:pt x="12" y="81"/>
                    <a:pt x="13" y="81"/>
                    <a:pt x="14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1" y="80"/>
                    <a:pt x="11" y="79"/>
                    <a:pt x="11" y="78"/>
                  </a:cubicBezTo>
                  <a:cubicBezTo>
                    <a:pt x="5" y="79"/>
                    <a:pt x="3" y="76"/>
                    <a:pt x="0" y="75"/>
                  </a:cubicBezTo>
                  <a:cubicBezTo>
                    <a:pt x="2" y="66"/>
                    <a:pt x="13" y="68"/>
                    <a:pt x="21" y="66"/>
                  </a:cubicBezTo>
                  <a:cubicBezTo>
                    <a:pt x="23" y="66"/>
                    <a:pt x="22" y="66"/>
                    <a:pt x="23" y="65"/>
                  </a:cubicBezTo>
                  <a:cubicBezTo>
                    <a:pt x="23" y="65"/>
                    <a:pt x="25" y="64"/>
                    <a:pt x="25" y="64"/>
                  </a:cubicBezTo>
                  <a:cubicBezTo>
                    <a:pt x="29" y="62"/>
                    <a:pt x="34" y="63"/>
                    <a:pt x="36" y="62"/>
                  </a:cubicBezTo>
                  <a:cubicBezTo>
                    <a:pt x="38" y="62"/>
                    <a:pt x="36" y="60"/>
                    <a:pt x="37" y="59"/>
                  </a:cubicBezTo>
                  <a:cubicBezTo>
                    <a:pt x="39" y="59"/>
                    <a:pt x="41" y="59"/>
                    <a:pt x="42" y="58"/>
                  </a:cubicBezTo>
                  <a:cubicBezTo>
                    <a:pt x="43" y="57"/>
                    <a:pt x="44" y="55"/>
                    <a:pt x="46" y="54"/>
                  </a:cubicBezTo>
                  <a:cubicBezTo>
                    <a:pt x="48" y="49"/>
                    <a:pt x="41" y="53"/>
                    <a:pt x="43" y="48"/>
                  </a:cubicBezTo>
                  <a:cubicBezTo>
                    <a:pt x="40" y="47"/>
                    <a:pt x="41" y="51"/>
                    <a:pt x="40" y="51"/>
                  </a:cubicBezTo>
                  <a:cubicBezTo>
                    <a:pt x="39" y="51"/>
                    <a:pt x="33" y="48"/>
                    <a:pt x="29" y="50"/>
                  </a:cubicBezTo>
                  <a:cubicBezTo>
                    <a:pt x="27" y="46"/>
                    <a:pt x="32" y="48"/>
                    <a:pt x="33" y="47"/>
                  </a:cubicBezTo>
                  <a:cubicBezTo>
                    <a:pt x="33" y="47"/>
                    <a:pt x="33" y="46"/>
                    <a:pt x="33" y="45"/>
                  </a:cubicBezTo>
                  <a:cubicBezTo>
                    <a:pt x="34" y="45"/>
                    <a:pt x="36" y="46"/>
                    <a:pt x="36" y="45"/>
                  </a:cubicBezTo>
                  <a:cubicBezTo>
                    <a:pt x="36" y="45"/>
                    <a:pt x="37" y="43"/>
                    <a:pt x="37" y="43"/>
                  </a:cubicBezTo>
                  <a:cubicBezTo>
                    <a:pt x="39" y="42"/>
                    <a:pt x="38" y="44"/>
                    <a:pt x="39" y="44"/>
                  </a:cubicBezTo>
                  <a:cubicBezTo>
                    <a:pt x="39" y="44"/>
                    <a:pt x="44" y="43"/>
                    <a:pt x="43" y="40"/>
                  </a:cubicBezTo>
                  <a:cubicBezTo>
                    <a:pt x="46" y="40"/>
                    <a:pt x="46" y="42"/>
                    <a:pt x="49" y="41"/>
                  </a:cubicBezTo>
                  <a:cubicBezTo>
                    <a:pt x="51" y="41"/>
                    <a:pt x="49" y="40"/>
                    <a:pt x="49" y="40"/>
                  </a:cubicBezTo>
                  <a:cubicBezTo>
                    <a:pt x="49" y="38"/>
                    <a:pt x="52" y="38"/>
                    <a:pt x="5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4" y="35"/>
                    <a:pt x="62" y="30"/>
                    <a:pt x="63" y="27"/>
                  </a:cubicBezTo>
                  <a:cubicBezTo>
                    <a:pt x="68" y="28"/>
                    <a:pt x="72" y="30"/>
                    <a:pt x="77" y="27"/>
                  </a:cubicBezTo>
                  <a:cubicBezTo>
                    <a:pt x="77" y="26"/>
                    <a:pt x="75" y="26"/>
                    <a:pt x="74" y="26"/>
                  </a:cubicBezTo>
                  <a:cubicBezTo>
                    <a:pt x="75" y="24"/>
                    <a:pt x="80" y="25"/>
                    <a:pt x="82" y="23"/>
                  </a:cubicBezTo>
                  <a:cubicBezTo>
                    <a:pt x="86" y="21"/>
                    <a:pt x="97" y="22"/>
                    <a:pt x="105" y="22"/>
                  </a:cubicBezTo>
                  <a:cubicBezTo>
                    <a:pt x="107" y="21"/>
                    <a:pt x="107" y="20"/>
                    <a:pt x="109" y="20"/>
                  </a:cubicBezTo>
                  <a:cubicBezTo>
                    <a:pt x="113" y="20"/>
                    <a:pt x="116" y="22"/>
                    <a:pt x="119" y="20"/>
                  </a:cubicBezTo>
                  <a:cubicBezTo>
                    <a:pt x="118" y="21"/>
                    <a:pt x="120" y="25"/>
                    <a:pt x="120" y="24"/>
                  </a:cubicBezTo>
                  <a:cubicBezTo>
                    <a:pt x="122" y="22"/>
                    <a:pt x="121" y="24"/>
                    <a:pt x="124" y="27"/>
                  </a:cubicBezTo>
                  <a:cubicBezTo>
                    <a:pt x="127" y="27"/>
                    <a:pt x="122" y="23"/>
                    <a:pt x="129" y="24"/>
                  </a:cubicBezTo>
                  <a:cubicBezTo>
                    <a:pt x="126" y="22"/>
                    <a:pt x="131" y="19"/>
                    <a:pt x="124" y="19"/>
                  </a:cubicBezTo>
                  <a:cubicBezTo>
                    <a:pt x="125" y="16"/>
                    <a:pt x="135" y="11"/>
                    <a:pt x="136" y="17"/>
                  </a:cubicBezTo>
                  <a:cubicBezTo>
                    <a:pt x="140" y="18"/>
                    <a:pt x="139" y="15"/>
                    <a:pt x="143" y="17"/>
                  </a:cubicBezTo>
                  <a:cubicBezTo>
                    <a:pt x="144" y="18"/>
                    <a:pt x="145" y="19"/>
                    <a:pt x="147" y="20"/>
                  </a:cubicBezTo>
                  <a:cubicBezTo>
                    <a:pt x="149" y="21"/>
                    <a:pt x="153" y="22"/>
                    <a:pt x="158" y="23"/>
                  </a:cubicBezTo>
                  <a:cubicBezTo>
                    <a:pt x="158" y="22"/>
                    <a:pt x="156" y="22"/>
                    <a:pt x="155" y="22"/>
                  </a:cubicBezTo>
                  <a:cubicBezTo>
                    <a:pt x="156" y="20"/>
                    <a:pt x="157" y="19"/>
                    <a:pt x="160" y="19"/>
                  </a:cubicBezTo>
                  <a:cubicBezTo>
                    <a:pt x="157" y="16"/>
                    <a:pt x="152" y="15"/>
                    <a:pt x="147" y="15"/>
                  </a:cubicBezTo>
                  <a:cubicBezTo>
                    <a:pt x="147" y="11"/>
                    <a:pt x="153" y="12"/>
                    <a:pt x="157" y="12"/>
                  </a:cubicBezTo>
                  <a:cubicBezTo>
                    <a:pt x="157" y="9"/>
                    <a:pt x="155" y="9"/>
                    <a:pt x="153" y="9"/>
                  </a:cubicBezTo>
                  <a:cubicBezTo>
                    <a:pt x="156" y="3"/>
                    <a:pt x="161" y="8"/>
                    <a:pt x="165" y="9"/>
                  </a:cubicBezTo>
                  <a:cubicBezTo>
                    <a:pt x="168" y="9"/>
                    <a:pt x="168" y="7"/>
                    <a:pt x="171" y="8"/>
                  </a:cubicBezTo>
                  <a:cubicBezTo>
                    <a:pt x="178" y="8"/>
                    <a:pt x="182" y="11"/>
                    <a:pt x="188" y="8"/>
                  </a:cubicBezTo>
                  <a:cubicBezTo>
                    <a:pt x="190" y="6"/>
                    <a:pt x="193" y="7"/>
                    <a:pt x="196" y="6"/>
                  </a:cubicBezTo>
                  <a:cubicBezTo>
                    <a:pt x="198" y="6"/>
                    <a:pt x="197" y="4"/>
                    <a:pt x="197" y="2"/>
                  </a:cubicBezTo>
                  <a:cubicBezTo>
                    <a:pt x="200" y="2"/>
                    <a:pt x="202" y="2"/>
                    <a:pt x="204" y="2"/>
                  </a:cubicBezTo>
                  <a:cubicBezTo>
                    <a:pt x="206" y="2"/>
                    <a:pt x="207" y="1"/>
                    <a:pt x="209" y="1"/>
                  </a:cubicBezTo>
                  <a:cubicBezTo>
                    <a:pt x="212" y="1"/>
                    <a:pt x="215" y="3"/>
                    <a:pt x="221" y="2"/>
                  </a:cubicBezTo>
                  <a:cubicBezTo>
                    <a:pt x="225" y="1"/>
                    <a:pt x="234" y="0"/>
                    <a:pt x="242" y="1"/>
                  </a:cubicBezTo>
                  <a:cubicBezTo>
                    <a:pt x="245" y="1"/>
                    <a:pt x="245" y="2"/>
                    <a:pt x="246" y="2"/>
                  </a:cubicBezTo>
                  <a:cubicBezTo>
                    <a:pt x="255" y="4"/>
                    <a:pt x="262" y="1"/>
                    <a:pt x="262" y="8"/>
                  </a:cubicBezTo>
                  <a:cubicBezTo>
                    <a:pt x="266" y="9"/>
                    <a:pt x="266" y="6"/>
                    <a:pt x="269" y="6"/>
                  </a:cubicBezTo>
                  <a:cubicBezTo>
                    <a:pt x="269" y="11"/>
                    <a:pt x="274" y="10"/>
                    <a:pt x="276" y="12"/>
                  </a:cubicBezTo>
                  <a:cubicBezTo>
                    <a:pt x="280" y="13"/>
                    <a:pt x="280" y="10"/>
                    <a:pt x="283" y="10"/>
                  </a:cubicBezTo>
                  <a:cubicBezTo>
                    <a:pt x="282" y="15"/>
                    <a:pt x="289" y="12"/>
                    <a:pt x="291" y="13"/>
                  </a:cubicBezTo>
                  <a:cubicBezTo>
                    <a:pt x="289" y="16"/>
                    <a:pt x="289" y="14"/>
                    <a:pt x="290" y="19"/>
                  </a:cubicBezTo>
                  <a:cubicBezTo>
                    <a:pt x="288" y="17"/>
                    <a:pt x="287" y="18"/>
                    <a:pt x="287" y="20"/>
                  </a:cubicBezTo>
                  <a:cubicBezTo>
                    <a:pt x="272" y="21"/>
                    <a:pt x="254" y="22"/>
                    <a:pt x="244" y="23"/>
                  </a:cubicBezTo>
                  <a:cubicBezTo>
                    <a:pt x="243" y="23"/>
                    <a:pt x="242" y="24"/>
                    <a:pt x="242" y="24"/>
                  </a:cubicBezTo>
                  <a:cubicBezTo>
                    <a:pt x="241" y="24"/>
                    <a:pt x="242" y="23"/>
                    <a:pt x="242" y="23"/>
                  </a:cubicBezTo>
                  <a:cubicBezTo>
                    <a:pt x="243" y="22"/>
                    <a:pt x="240" y="21"/>
                    <a:pt x="239" y="22"/>
                  </a:cubicBezTo>
                  <a:cubicBezTo>
                    <a:pt x="239" y="22"/>
                    <a:pt x="240" y="24"/>
                    <a:pt x="239" y="24"/>
                  </a:cubicBezTo>
                  <a:cubicBezTo>
                    <a:pt x="237" y="25"/>
                    <a:pt x="234" y="24"/>
                    <a:pt x="232" y="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7" name="Freeform 87"/>
            <p:cNvSpPr/>
            <p:nvPr/>
          </p:nvSpPr>
          <p:spPr bwMode="auto">
            <a:xfrm>
              <a:off x="2419350" y="731837"/>
              <a:ext cx="633413" cy="346075"/>
            </a:xfrm>
            <a:custGeom>
              <a:avLst/>
              <a:gdLst>
                <a:gd name="T0" fmla="*/ 158 w 169"/>
                <a:gd name="T1" fmla="*/ 9 h 92"/>
                <a:gd name="T2" fmla="*/ 168 w 169"/>
                <a:gd name="T3" fmla="*/ 15 h 92"/>
                <a:gd name="T4" fmla="*/ 164 w 169"/>
                <a:gd name="T5" fmla="*/ 17 h 92"/>
                <a:gd name="T6" fmla="*/ 157 w 169"/>
                <a:gd name="T7" fmla="*/ 20 h 92"/>
                <a:gd name="T8" fmla="*/ 137 w 169"/>
                <a:gd name="T9" fmla="*/ 24 h 92"/>
                <a:gd name="T10" fmla="*/ 145 w 169"/>
                <a:gd name="T11" fmla="*/ 27 h 92"/>
                <a:gd name="T12" fmla="*/ 128 w 169"/>
                <a:gd name="T13" fmla="*/ 34 h 92"/>
                <a:gd name="T14" fmla="*/ 123 w 169"/>
                <a:gd name="T15" fmla="*/ 37 h 92"/>
                <a:gd name="T16" fmla="*/ 114 w 169"/>
                <a:gd name="T17" fmla="*/ 41 h 92"/>
                <a:gd name="T18" fmla="*/ 100 w 169"/>
                <a:gd name="T19" fmla="*/ 47 h 92"/>
                <a:gd name="T20" fmla="*/ 96 w 169"/>
                <a:gd name="T21" fmla="*/ 51 h 92"/>
                <a:gd name="T22" fmla="*/ 86 w 169"/>
                <a:gd name="T23" fmla="*/ 52 h 92"/>
                <a:gd name="T24" fmla="*/ 92 w 169"/>
                <a:gd name="T25" fmla="*/ 61 h 92"/>
                <a:gd name="T26" fmla="*/ 82 w 169"/>
                <a:gd name="T27" fmla="*/ 68 h 92"/>
                <a:gd name="T28" fmla="*/ 75 w 169"/>
                <a:gd name="T29" fmla="*/ 72 h 92"/>
                <a:gd name="T30" fmla="*/ 63 w 169"/>
                <a:gd name="T31" fmla="*/ 81 h 92"/>
                <a:gd name="T32" fmla="*/ 67 w 169"/>
                <a:gd name="T33" fmla="*/ 88 h 92"/>
                <a:gd name="T34" fmla="*/ 55 w 169"/>
                <a:gd name="T35" fmla="*/ 90 h 92"/>
                <a:gd name="T36" fmla="*/ 34 w 169"/>
                <a:gd name="T37" fmla="*/ 86 h 92"/>
                <a:gd name="T38" fmla="*/ 27 w 169"/>
                <a:gd name="T39" fmla="*/ 88 h 92"/>
                <a:gd name="T40" fmla="*/ 18 w 169"/>
                <a:gd name="T41" fmla="*/ 81 h 92"/>
                <a:gd name="T42" fmla="*/ 27 w 169"/>
                <a:gd name="T43" fmla="*/ 72 h 92"/>
                <a:gd name="T44" fmla="*/ 39 w 169"/>
                <a:gd name="T45" fmla="*/ 72 h 92"/>
                <a:gd name="T46" fmla="*/ 19 w 169"/>
                <a:gd name="T47" fmla="*/ 68 h 92"/>
                <a:gd name="T48" fmla="*/ 30 w 169"/>
                <a:gd name="T49" fmla="*/ 59 h 92"/>
                <a:gd name="T50" fmla="*/ 40 w 169"/>
                <a:gd name="T51" fmla="*/ 59 h 92"/>
                <a:gd name="T52" fmla="*/ 40 w 169"/>
                <a:gd name="T53" fmla="*/ 54 h 92"/>
                <a:gd name="T54" fmla="*/ 37 w 169"/>
                <a:gd name="T55" fmla="*/ 47 h 92"/>
                <a:gd name="T56" fmla="*/ 30 w 169"/>
                <a:gd name="T57" fmla="*/ 44 h 92"/>
                <a:gd name="T58" fmla="*/ 46 w 169"/>
                <a:gd name="T59" fmla="*/ 43 h 92"/>
                <a:gd name="T60" fmla="*/ 51 w 169"/>
                <a:gd name="T61" fmla="*/ 40 h 92"/>
                <a:gd name="T62" fmla="*/ 63 w 169"/>
                <a:gd name="T63" fmla="*/ 31 h 92"/>
                <a:gd name="T64" fmla="*/ 39 w 169"/>
                <a:gd name="T65" fmla="*/ 36 h 92"/>
                <a:gd name="T66" fmla="*/ 22 w 169"/>
                <a:gd name="T67" fmla="*/ 31 h 92"/>
                <a:gd name="T68" fmla="*/ 5 w 169"/>
                <a:gd name="T69" fmla="*/ 27 h 92"/>
                <a:gd name="T70" fmla="*/ 2 w 169"/>
                <a:gd name="T71" fmla="*/ 19 h 92"/>
                <a:gd name="T72" fmla="*/ 30 w 169"/>
                <a:gd name="T73" fmla="*/ 12 h 92"/>
                <a:gd name="T74" fmla="*/ 50 w 169"/>
                <a:gd name="T75" fmla="*/ 8 h 92"/>
                <a:gd name="T76" fmla="*/ 74 w 169"/>
                <a:gd name="T77" fmla="*/ 3 h 92"/>
                <a:gd name="T78" fmla="*/ 98 w 169"/>
                <a:gd name="T79" fmla="*/ 2 h 92"/>
                <a:gd name="T80" fmla="*/ 110 w 169"/>
                <a:gd name="T81" fmla="*/ 2 h 92"/>
                <a:gd name="T82" fmla="*/ 134 w 169"/>
                <a:gd name="T83" fmla="*/ 2 h 92"/>
                <a:gd name="T84" fmla="*/ 158 w 169"/>
                <a:gd name="T8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" h="92">
                  <a:moveTo>
                    <a:pt x="158" y="3"/>
                  </a:moveTo>
                  <a:cubicBezTo>
                    <a:pt x="156" y="6"/>
                    <a:pt x="158" y="5"/>
                    <a:pt x="158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11"/>
                    <a:pt x="167" y="12"/>
                    <a:pt x="168" y="15"/>
                  </a:cubicBezTo>
                  <a:cubicBezTo>
                    <a:pt x="167" y="15"/>
                    <a:pt x="164" y="14"/>
                    <a:pt x="164" y="15"/>
                  </a:cubicBezTo>
                  <a:cubicBezTo>
                    <a:pt x="163" y="15"/>
                    <a:pt x="164" y="17"/>
                    <a:pt x="164" y="17"/>
                  </a:cubicBezTo>
                  <a:cubicBezTo>
                    <a:pt x="161" y="18"/>
                    <a:pt x="158" y="19"/>
                    <a:pt x="158" y="17"/>
                  </a:cubicBezTo>
                  <a:cubicBezTo>
                    <a:pt x="156" y="17"/>
                    <a:pt x="157" y="20"/>
                    <a:pt x="157" y="20"/>
                  </a:cubicBezTo>
                  <a:cubicBezTo>
                    <a:pt x="155" y="21"/>
                    <a:pt x="151" y="19"/>
                    <a:pt x="151" y="22"/>
                  </a:cubicBezTo>
                  <a:cubicBezTo>
                    <a:pt x="146" y="21"/>
                    <a:pt x="140" y="20"/>
                    <a:pt x="137" y="24"/>
                  </a:cubicBezTo>
                  <a:cubicBezTo>
                    <a:pt x="138" y="28"/>
                    <a:pt x="144" y="24"/>
                    <a:pt x="145" y="23"/>
                  </a:cubicBezTo>
                  <a:cubicBezTo>
                    <a:pt x="147" y="24"/>
                    <a:pt x="145" y="25"/>
                    <a:pt x="145" y="27"/>
                  </a:cubicBezTo>
                  <a:cubicBezTo>
                    <a:pt x="140" y="27"/>
                    <a:pt x="137" y="29"/>
                    <a:pt x="133" y="30"/>
                  </a:cubicBezTo>
                  <a:cubicBezTo>
                    <a:pt x="131" y="31"/>
                    <a:pt x="129" y="32"/>
                    <a:pt x="128" y="34"/>
                  </a:cubicBezTo>
                  <a:cubicBezTo>
                    <a:pt x="127" y="35"/>
                    <a:pt x="125" y="34"/>
                    <a:pt x="124" y="34"/>
                  </a:cubicBezTo>
                  <a:cubicBezTo>
                    <a:pt x="123" y="35"/>
                    <a:pt x="124" y="36"/>
                    <a:pt x="123" y="37"/>
                  </a:cubicBezTo>
                  <a:cubicBezTo>
                    <a:pt x="121" y="38"/>
                    <a:pt x="119" y="36"/>
                    <a:pt x="119" y="38"/>
                  </a:cubicBezTo>
                  <a:cubicBezTo>
                    <a:pt x="119" y="40"/>
                    <a:pt x="115" y="39"/>
                    <a:pt x="114" y="41"/>
                  </a:cubicBezTo>
                  <a:cubicBezTo>
                    <a:pt x="114" y="44"/>
                    <a:pt x="111" y="42"/>
                    <a:pt x="109" y="44"/>
                  </a:cubicBezTo>
                  <a:cubicBezTo>
                    <a:pt x="107" y="46"/>
                    <a:pt x="104" y="45"/>
                    <a:pt x="100" y="47"/>
                  </a:cubicBezTo>
                  <a:cubicBezTo>
                    <a:pt x="100" y="47"/>
                    <a:pt x="101" y="48"/>
                    <a:pt x="99" y="48"/>
                  </a:cubicBezTo>
                  <a:cubicBezTo>
                    <a:pt x="96" y="48"/>
                    <a:pt x="98" y="49"/>
                    <a:pt x="96" y="51"/>
                  </a:cubicBezTo>
                  <a:cubicBezTo>
                    <a:pt x="96" y="51"/>
                    <a:pt x="95" y="51"/>
                    <a:pt x="95" y="51"/>
                  </a:cubicBezTo>
                  <a:cubicBezTo>
                    <a:pt x="94" y="51"/>
                    <a:pt x="91" y="54"/>
                    <a:pt x="86" y="52"/>
                  </a:cubicBezTo>
                  <a:cubicBezTo>
                    <a:pt x="87" y="54"/>
                    <a:pt x="92" y="55"/>
                    <a:pt x="86" y="55"/>
                  </a:cubicBezTo>
                  <a:cubicBezTo>
                    <a:pt x="87" y="58"/>
                    <a:pt x="93" y="56"/>
                    <a:pt x="92" y="61"/>
                  </a:cubicBezTo>
                  <a:cubicBezTo>
                    <a:pt x="89" y="58"/>
                    <a:pt x="89" y="61"/>
                    <a:pt x="89" y="65"/>
                  </a:cubicBezTo>
                  <a:cubicBezTo>
                    <a:pt x="86" y="61"/>
                    <a:pt x="85" y="66"/>
                    <a:pt x="82" y="68"/>
                  </a:cubicBezTo>
                  <a:cubicBezTo>
                    <a:pt x="79" y="70"/>
                    <a:pt x="76" y="68"/>
                    <a:pt x="74" y="71"/>
                  </a:cubicBezTo>
                  <a:cubicBezTo>
                    <a:pt x="73" y="72"/>
                    <a:pt x="75" y="72"/>
                    <a:pt x="75" y="72"/>
                  </a:cubicBezTo>
                  <a:cubicBezTo>
                    <a:pt x="75" y="73"/>
                    <a:pt x="70" y="74"/>
                    <a:pt x="74" y="75"/>
                  </a:cubicBezTo>
                  <a:cubicBezTo>
                    <a:pt x="72" y="79"/>
                    <a:pt x="64" y="76"/>
                    <a:pt x="63" y="81"/>
                  </a:cubicBezTo>
                  <a:cubicBezTo>
                    <a:pt x="65" y="83"/>
                    <a:pt x="69" y="84"/>
                    <a:pt x="74" y="83"/>
                  </a:cubicBezTo>
                  <a:cubicBezTo>
                    <a:pt x="75" y="88"/>
                    <a:pt x="67" y="84"/>
                    <a:pt x="67" y="88"/>
                  </a:cubicBezTo>
                  <a:cubicBezTo>
                    <a:pt x="67" y="90"/>
                    <a:pt x="65" y="87"/>
                    <a:pt x="64" y="88"/>
                  </a:cubicBezTo>
                  <a:cubicBezTo>
                    <a:pt x="61" y="88"/>
                    <a:pt x="59" y="92"/>
                    <a:pt x="55" y="90"/>
                  </a:cubicBezTo>
                  <a:cubicBezTo>
                    <a:pt x="55" y="89"/>
                    <a:pt x="52" y="89"/>
                    <a:pt x="53" y="86"/>
                  </a:cubicBezTo>
                  <a:cubicBezTo>
                    <a:pt x="46" y="85"/>
                    <a:pt x="41" y="88"/>
                    <a:pt x="34" y="86"/>
                  </a:cubicBezTo>
                  <a:cubicBezTo>
                    <a:pt x="34" y="86"/>
                    <a:pt x="33" y="85"/>
                    <a:pt x="33" y="85"/>
                  </a:cubicBezTo>
                  <a:cubicBezTo>
                    <a:pt x="31" y="85"/>
                    <a:pt x="30" y="87"/>
                    <a:pt x="27" y="88"/>
                  </a:cubicBezTo>
                  <a:cubicBezTo>
                    <a:pt x="21" y="89"/>
                    <a:pt x="15" y="86"/>
                    <a:pt x="8" y="85"/>
                  </a:cubicBezTo>
                  <a:cubicBezTo>
                    <a:pt x="10" y="82"/>
                    <a:pt x="13" y="80"/>
                    <a:pt x="18" y="81"/>
                  </a:cubicBezTo>
                  <a:cubicBezTo>
                    <a:pt x="21" y="80"/>
                    <a:pt x="18" y="74"/>
                    <a:pt x="20" y="73"/>
                  </a:cubicBezTo>
                  <a:cubicBezTo>
                    <a:pt x="24" y="75"/>
                    <a:pt x="24" y="72"/>
                    <a:pt x="27" y="72"/>
                  </a:cubicBezTo>
                  <a:cubicBezTo>
                    <a:pt x="27" y="77"/>
                    <a:pt x="33" y="76"/>
                    <a:pt x="37" y="76"/>
                  </a:cubicBezTo>
                  <a:cubicBezTo>
                    <a:pt x="40" y="76"/>
                    <a:pt x="36" y="74"/>
                    <a:pt x="39" y="72"/>
                  </a:cubicBezTo>
                  <a:cubicBezTo>
                    <a:pt x="38" y="69"/>
                    <a:pt x="30" y="73"/>
                    <a:pt x="33" y="67"/>
                  </a:cubicBezTo>
                  <a:cubicBezTo>
                    <a:pt x="27" y="68"/>
                    <a:pt x="25" y="70"/>
                    <a:pt x="19" y="68"/>
                  </a:cubicBezTo>
                  <a:cubicBezTo>
                    <a:pt x="20" y="65"/>
                    <a:pt x="23" y="64"/>
                    <a:pt x="26" y="64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32" y="60"/>
                    <a:pt x="33" y="59"/>
                    <a:pt x="33" y="58"/>
                  </a:cubicBezTo>
                  <a:cubicBezTo>
                    <a:pt x="36" y="58"/>
                    <a:pt x="38" y="58"/>
                    <a:pt x="40" y="59"/>
                  </a:cubicBezTo>
                  <a:cubicBezTo>
                    <a:pt x="42" y="59"/>
                    <a:pt x="44" y="57"/>
                    <a:pt x="44" y="55"/>
                  </a:cubicBezTo>
                  <a:cubicBezTo>
                    <a:pt x="44" y="53"/>
                    <a:pt x="41" y="55"/>
                    <a:pt x="40" y="54"/>
                  </a:cubicBezTo>
                  <a:cubicBezTo>
                    <a:pt x="40" y="53"/>
                    <a:pt x="39" y="50"/>
                    <a:pt x="39" y="50"/>
                  </a:cubicBezTo>
                  <a:cubicBezTo>
                    <a:pt x="38" y="49"/>
                    <a:pt x="37" y="48"/>
                    <a:pt x="37" y="47"/>
                  </a:cubicBezTo>
                  <a:cubicBezTo>
                    <a:pt x="36" y="48"/>
                    <a:pt x="35" y="48"/>
                    <a:pt x="33" y="48"/>
                  </a:cubicBezTo>
                  <a:cubicBezTo>
                    <a:pt x="34" y="45"/>
                    <a:pt x="33" y="44"/>
                    <a:pt x="30" y="44"/>
                  </a:cubicBezTo>
                  <a:cubicBezTo>
                    <a:pt x="32" y="42"/>
                    <a:pt x="33" y="39"/>
                    <a:pt x="37" y="40"/>
                  </a:cubicBezTo>
                  <a:cubicBezTo>
                    <a:pt x="41" y="40"/>
                    <a:pt x="40" y="45"/>
                    <a:pt x="46" y="43"/>
                  </a:cubicBezTo>
                  <a:cubicBezTo>
                    <a:pt x="45" y="44"/>
                    <a:pt x="46" y="45"/>
                    <a:pt x="47" y="45"/>
                  </a:cubicBezTo>
                  <a:cubicBezTo>
                    <a:pt x="52" y="47"/>
                    <a:pt x="49" y="41"/>
                    <a:pt x="51" y="40"/>
                  </a:cubicBezTo>
                  <a:cubicBezTo>
                    <a:pt x="58" y="38"/>
                    <a:pt x="65" y="36"/>
                    <a:pt x="68" y="31"/>
                  </a:cubicBezTo>
                  <a:cubicBezTo>
                    <a:pt x="68" y="28"/>
                    <a:pt x="66" y="33"/>
                    <a:pt x="63" y="31"/>
                  </a:cubicBezTo>
                  <a:cubicBezTo>
                    <a:pt x="60" y="33"/>
                    <a:pt x="57" y="33"/>
                    <a:pt x="55" y="36"/>
                  </a:cubicBezTo>
                  <a:cubicBezTo>
                    <a:pt x="52" y="34"/>
                    <a:pt x="45" y="36"/>
                    <a:pt x="39" y="36"/>
                  </a:cubicBezTo>
                  <a:cubicBezTo>
                    <a:pt x="35" y="35"/>
                    <a:pt x="33" y="33"/>
                    <a:pt x="29" y="36"/>
                  </a:cubicBezTo>
                  <a:cubicBezTo>
                    <a:pt x="28" y="31"/>
                    <a:pt x="24" y="36"/>
                    <a:pt x="22" y="31"/>
                  </a:cubicBezTo>
                  <a:cubicBezTo>
                    <a:pt x="20" y="34"/>
                    <a:pt x="16" y="30"/>
                    <a:pt x="11" y="31"/>
                  </a:cubicBezTo>
                  <a:cubicBezTo>
                    <a:pt x="12" y="27"/>
                    <a:pt x="6" y="29"/>
                    <a:pt x="5" y="27"/>
                  </a:cubicBezTo>
                  <a:cubicBezTo>
                    <a:pt x="4" y="23"/>
                    <a:pt x="8" y="25"/>
                    <a:pt x="9" y="23"/>
                  </a:cubicBezTo>
                  <a:cubicBezTo>
                    <a:pt x="9" y="19"/>
                    <a:pt x="0" y="25"/>
                    <a:pt x="2" y="19"/>
                  </a:cubicBezTo>
                  <a:cubicBezTo>
                    <a:pt x="8" y="17"/>
                    <a:pt x="19" y="16"/>
                    <a:pt x="29" y="15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8" y="13"/>
                    <a:pt x="43" y="10"/>
                    <a:pt x="47" y="12"/>
                  </a:cubicBezTo>
                  <a:cubicBezTo>
                    <a:pt x="48" y="11"/>
                    <a:pt x="49" y="9"/>
                    <a:pt x="50" y="8"/>
                  </a:cubicBezTo>
                  <a:cubicBezTo>
                    <a:pt x="58" y="7"/>
                    <a:pt x="66" y="5"/>
                    <a:pt x="72" y="6"/>
                  </a:cubicBezTo>
                  <a:cubicBezTo>
                    <a:pt x="74" y="6"/>
                    <a:pt x="73" y="4"/>
                    <a:pt x="74" y="3"/>
                  </a:cubicBezTo>
                  <a:cubicBezTo>
                    <a:pt x="79" y="4"/>
                    <a:pt x="87" y="2"/>
                    <a:pt x="91" y="5"/>
                  </a:cubicBezTo>
                  <a:cubicBezTo>
                    <a:pt x="91" y="2"/>
                    <a:pt x="97" y="5"/>
                    <a:pt x="98" y="2"/>
                  </a:cubicBezTo>
                  <a:cubicBezTo>
                    <a:pt x="101" y="3"/>
                    <a:pt x="106" y="4"/>
                    <a:pt x="112" y="3"/>
                  </a:cubicBezTo>
                  <a:cubicBezTo>
                    <a:pt x="112" y="2"/>
                    <a:pt x="111" y="2"/>
                    <a:pt x="110" y="2"/>
                  </a:cubicBezTo>
                  <a:cubicBezTo>
                    <a:pt x="110" y="0"/>
                    <a:pt x="112" y="1"/>
                    <a:pt x="112" y="2"/>
                  </a:cubicBezTo>
                  <a:cubicBezTo>
                    <a:pt x="118" y="3"/>
                    <a:pt x="128" y="1"/>
                    <a:pt x="134" y="2"/>
                  </a:cubicBezTo>
                  <a:cubicBezTo>
                    <a:pt x="134" y="2"/>
                    <a:pt x="134" y="5"/>
                    <a:pt x="134" y="5"/>
                  </a:cubicBezTo>
                  <a:cubicBezTo>
                    <a:pt x="145" y="5"/>
                    <a:pt x="146" y="3"/>
                    <a:pt x="15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8" name="Freeform 88"/>
            <p:cNvSpPr/>
            <p:nvPr/>
          </p:nvSpPr>
          <p:spPr bwMode="auto">
            <a:xfrm>
              <a:off x="4767262" y="863600"/>
              <a:ext cx="184150" cy="63500"/>
            </a:xfrm>
            <a:custGeom>
              <a:avLst/>
              <a:gdLst>
                <a:gd name="T0" fmla="*/ 13 w 49"/>
                <a:gd name="T1" fmla="*/ 2 h 17"/>
                <a:gd name="T2" fmla="*/ 13 w 49"/>
                <a:gd name="T3" fmla="*/ 3 h 17"/>
                <a:gd name="T4" fmla="*/ 17 w 49"/>
                <a:gd name="T5" fmla="*/ 8 h 17"/>
                <a:gd name="T6" fmla="*/ 22 w 49"/>
                <a:gd name="T7" fmla="*/ 5 h 17"/>
                <a:gd name="T8" fmla="*/ 29 w 49"/>
                <a:gd name="T9" fmla="*/ 8 h 17"/>
                <a:gd name="T10" fmla="*/ 41 w 49"/>
                <a:gd name="T11" fmla="*/ 5 h 17"/>
                <a:gd name="T12" fmla="*/ 47 w 49"/>
                <a:gd name="T13" fmla="*/ 8 h 17"/>
                <a:gd name="T14" fmla="*/ 44 w 49"/>
                <a:gd name="T15" fmla="*/ 13 h 17"/>
                <a:gd name="T16" fmla="*/ 31 w 49"/>
                <a:gd name="T17" fmla="*/ 15 h 17"/>
                <a:gd name="T18" fmla="*/ 23 w 49"/>
                <a:gd name="T19" fmla="*/ 17 h 17"/>
                <a:gd name="T20" fmla="*/ 9 w 49"/>
                <a:gd name="T21" fmla="*/ 8 h 17"/>
                <a:gd name="T22" fmla="*/ 2 w 49"/>
                <a:gd name="T23" fmla="*/ 6 h 17"/>
                <a:gd name="T24" fmla="*/ 13 w 49"/>
                <a:gd name="T2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17">
                  <a:moveTo>
                    <a:pt x="13" y="2"/>
                  </a:moveTo>
                  <a:cubicBezTo>
                    <a:pt x="15" y="2"/>
                    <a:pt x="14" y="3"/>
                    <a:pt x="13" y="3"/>
                  </a:cubicBezTo>
                  <a:cubicBezTo>
                    <a:pt x="13" y="7"/>
                    <a:pt x="19" y="3"/>
                    <a:pt x="17" y="8"/>
                  </a:cubicBezTo>
                  <a:cubicBezTo>
                    <a:pt x="20" y="8"/>
                    <a:pt x="19" y="5"/>
                    <a:pt x="22" y="5"/>
                  </a:cubicBezTo>
                  <a:cubicBezTo>
                    <a:pt x="25" y="8"/>
                    <a:pt x="28" y="2"/>
                    <a:pt x="29" y="8"/>
                  </a:cubicBezTo>
                  <a:cubicBezTo>
                    <a:pt x="32" y="6"/>
                    <a:pt x="37" y="6"/>
                    <a:pt x="41" y="5"/>
                  </a:cubicBezTo>
                  <a:cubicBezTo>
                    <a:pt x="40" y="9"/>
                    <a:pt x="48" y="4"/>
                    <a:pt x="47" y="8"/>
                  </a:cubicBezTo>
                  <a:cubicBezTo>
                    <a:pt x="49" y="12"/>
                    <a:pt x="38" y="10"/>
                    <a:pt x="44" y="13"/>
                  </a:cubicBezTo>
                  <a:cubicBezTo>
                    <a:pt x="42" y="16"/>
                    <a:pt x="35" y="14"/>
                    <a:pt x="31" y="15"/>
                  </a:cubicBezTo>
                  <a:cubicBezTo>
                    <a:pt x="28" y="15"/>
                    <a:pt x="26" y="16"/>
                    <a:pt x="23" y="17"/>
                  </a:cubicBezTo>
                  <a:cubicBezTo>
                    <a:pt x="17" y="15"/>
                    <a:pt x="12" y="13"/>
                    <a:pt x="9" y="8"/>
                  </a:cubicBezTo>
                  <a:cubicBezTo>
                    <a:pt x="7" y="7"/>
                    <a:pt x="2" y="9"/>
                    <a:pt x="2" y="6"/>
                  </a:cubicBezTo>
                  <a:cubicBezTo>
                    <a:pt x="0" y="0"/>
                    <a:pt x="12" y="6"/>
                    <a:pt x="1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9" name="Freeform 89"/>
            <p:cNvSpPr/>
            <p:nvPr/>
          </p:nvSpPr>
          <p:spPr bwMode="auto">
            <a:xfrm>
              <a:off x="1931987" y="954087"/>
              <a:ext cx="82550" cy="22225"/>
            </a:xfrm>
            <a:custGeom>
              <a:avLst/>
              <a:gdLst>
                <a:gd name="T0" fmla="*/ 21 w 22"/>
                <a:gd name="T1" fmla="*/ 0 h 6"/>
                <a:gd name="T2" fmla="*/ 13 w 22"/>
                <a:gd name="T3" fmla="*/ 5 h 6"/>
                <a:gd name="T4" fmla="*/ 10 w 22"/>
                <a:gd name="T5" fmla="*/ 6 h 6"/>
                <a:gd name="T6" fmla="*/ 5 w 22"/>
                <a:gd name="T7" fmla="*/ 6 h 6"/>
                <a:gd name="T8" fmla="*/ 7 w 22"/>
                <a:gd name="T9" fmla="*/ 2 h 6"/>
                <a:gd name="T10" fmla="*/ 21 w 22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">
                  <a:moveTo>
                    <a:pt x="21" y="0"/>
                  </a:moveTo>
                  <a:cubicBezTo>
                    <a:pt x="22" y="5"/>
                    <a:pt x="16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5" y="6"/>
                  </a:cubicBezTo>
                  <a:cubicBezTo>
                    <a:pt x="0" y="6"/>
                    <a:pt x="7" y="2"/>
                    <a:pt x="7" y="2"/>
                  </a:cubicBezTo>
                  <a:cubicBezTo>
                    <a:pt x="10" y="5"/>
                    <a:pt x="16" y="0"/>
                    <a:pt x="2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0" name="Freeform 90"/>
            <p:cNvSpPr/>
            <p:nvPr/>
          </p:nvSpPr>
          <p:spPr bwMode="auto">
            <a:xfrm>
              <a:off x="2265362" y="954087"/>
              <a:ext cx="76200" cy="47625"/>
            </a:xfrm>
            <a:custGeom>
              <a:avLst/>
              <a:gdLst>
                <a:gd name="T0" fmla="*/ 10 w 20"/>
                <a:gd name="T1" fmla="*/ 0 h 13"/>
                <a:gd name="T2" fmla="*/ 7 w 20"/>
                <a:gd name="T3" fmla="*/ 2 h 13"/>
                <a:gd name="T4" fmla="*/ 14 w 20"/>
                <a:gd name="T5" fmla="*/ 6 h 13"/>
                <a:gd name="T6" fmla="*/ 17 w 20"/>
                <a:gd name="T7" fmla="*/ 5 h 13"/>
                <a:gd name="T8" fmla="*/ 8 w 20"/>
                <a:gd name="T9" fmla="*/ 13 h 13"/>
                <a:gd name="T10" fmla="*/ 0 w 20"/>
                <a:gd name="T11" fmla="*/ 3 h 13"/>
                <a:gd name="T12" fmla="*/ 10 w 2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3">
                  <a:moveTo>
                    <a:pt x="10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6" y="6"/>
                    <a:pt x="16" y="0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20" y="9"/>
                    <a:pt x="9" y="9"/>
                    <a:pt x="8" y="13"/>
                  </a:cubicBezTo>
                  <a:cubicBezTo>
                    <a:pt x="5" y="11"/>
                    <a:pt x="5" y="4"/>
                    <a:pt x="0" y="3"/>
                  </a:cubicBezTo>
                  <a:cubicBezTo>
                    <a:pt x="1" y="1"/>
                    <a:pt x="7" y="2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1" name="Freeform 91"/>
            <p:cNvSpPr>
              <a:spLocks noEditPoints="1"/>
            </p:cNvSpPr>
            <p:nvPr/>
          </p:nvSpPr>
          <p:spPr bwMode="auto">
            <a:xfrm>
              <a:off x="3990975" y="1009651"/>
              <a:ext cx="4443413" cy="2914651"/>
            </a:xfrm>
            <a:custGeom>
              <a:avLst/>
              <a:gdLst>
                <a:gd name="T0" fmla="*/ 704 w 1185"/>
                <a:gd name="T1" fmla="*/ 54 h 777"/>
                <a:gd name="T2" fmla="*/ 832 w 1185"/>
                <a:gd name="T3" fmla="*/ 54 h 777"/>
                <a:gd name="T4" fmla="*/ 938 w 1185"/>
                <a:gd name="T5" fmla="*/ 64 h 777"/>
                <a:gd name="T6" fmla="*/ 1077 w 1185"/>
                <a:gd name="T7" fmla="*/ 86 h 777"/>
                <a:gd name="T8" fmla="*/ 1185 w 1185"/>
                <a:gd name="T9" fmla="*/ 122 h 777"/>
                <a:gd name="T10" fmla="*/ 1117 w 1185"/>
                <a:gd name="T11" fmla="*/ 138 h 777"/>
                <a:gd name="T12" fmla="*/ 1028 w 1185"/>
                <a:gd name="T13" fmla="*/ 206 h 777"/>
                <a:gd name="T14" fmla="*/ 993 w 1185"/>
                <a:gd name="T15" fmla="*/ 227 h 777"/>
                <a:gd name="T16" fmla="*/ 1039 w 1185"/>
                <a:gd name="T17" fmla="*/ 157 h 777"/>
                <a:gd name="T18" fmla="*/ 938 w 1185"/>
                <a:gd name="T19" fmla="*/ 186 h 777"/>
                <a:gd name="T20" fmla="*/ 906 w 1185"/>
                <a:gd name="T21" fmla="*/ 235 h 777"/>
                <a:gd name="T22" fmla="*/ 850 w 1185"/>
                <a:gd name="T23" fmla="*/ 312 h 777"/>
                <a:gd name="T24" fmla="*/ 814 w 1185"/>
                <a:gd name="T25" fmla="*/ 331 h 777"/>
                <a:gd name="T26" fmla="*/ 798 w 1185"/>
                <a:gd name="T27" fmla="*/ 349 h 777"/>
                <a:gd name="T28" fmla="*/ 748 w 1185"/>
                <a:gd name="T29" fmla="*/ 441 h 777"/>
                <a:gd name="T30" fmla="*/ 720 w 1185"/>
                <a:gd name="T31" fmla="*/ 507 h 777"/>
                <a:gd name="T32" fmla="*/ 673 w 1185"/>
                <a:gd name="T33" fmla="*/ 516 h 777"/>
                <a:gd name="T34" fmla="*/ 663 w 1185"/>
                <a:gd name="T35" fmla="*/ 519 h 777"/>
                <a:gd name="T36" fmla="*/ 638 w 1185"/>
                <a:gd name="T37" fmla="*/ 453 h 777"/>
                <a:gd name="T38" fmla="*/ 558 w 1185"/>
                <a:gd name="T39" fmla="*/ 495 h 777"/>
                <a:gd name="T40" fmla="*/ 501 w 1185"/>
                <a:gd name="T41" fmla="*/ 436 h 777"/>
                <a:gd name="T42" fmla="*/ 394 w 1185"/>
                <a:gd name="T43" fmla="*/ 419 h 777"/>
                <a:gd name="T44" fmla="*/ 419 w 1185"/>
                <a:gd name="T45" fmla="*/ 464 h 777"/>
                <a:gd name="T46" fmla="*/ 341 w 1185"/>
                <a:gd name="T47" fmla="*/ 468 h 777"/>
                <a:gd name="T48" fmla="*/ 294 w 1185"/>
                <a:gd name="T49" fmla="*/ 411 h 777"/>
                <a:gd name="T50" fmla="*/ 331 w 1185"/>
                <a:gd name="T51" fmla="*/ 486 h 777"/>
                <a:gd name="T52" fmla="*/ 353 w 1185"/>
                <a:gd name="T53" fmla="*/ 563 h 777"/>
                <a:gd name="T54" fmla="*/ 310 w 1185"/>
                <a:gd name="T55" fmla="*/ 676 h 777"/>
                <a:gd name="T56" fmla="*/ 265 w 1185"/>
                <a:gd name="T57" fmla="*/ 763 h 777"/>
                <a:gd name="T58" fmla="*/ 178 w 1185"/>
                <a:gd name="T59" fmla="*/ 695 h 777"/>
                <a:gd name="T60" fmla="*/ 168 w 1185"/>
                <a:gd name="T61" fmla="*/ 593 h 777"/>
                <a:gd name="T62" fmla="*/ 35 w 1185"/>
                <a:gd name="T63" fmla="*/ 528 h 777"/>
                <a:gd name="T64" fmla="*/ 4 w 1185"/>
                <a:gd name="T65" fmla="*/ 443 h 777"/>
                <a:gd name="T66" fmla="*/ 122 w 1185"/>
                <a:gd name="T67" fmla="*/ 350 h 777"/>
                <a:gd name="T68" fmla="*/ 198 w 1185"/>
                <a:gd name="T69" fmla="*/ 385 h 777"/>
                <a:gd name="T70" fmla="*/ 285 w 1185"/>
                <a:gd name="T71" fmla="*/ 385 h 777"/>
                <a:gd name="T72" fmla="*/ 233 w 1185"/>
                <a:gd name="T73" fmla="*/ 328 h 777"/>
                <a:gd name="T74" fmla="*/ 192 w 1185"/>
                <a:gd name="T75" fmla="*/ 303 h 777"/>
                <a:gd name="T76" fmla="*/ 195 w 1185"/>
                <a:gd name="T77" fmla="*/ 325 h 777"/>
                <a:gd name="T78" fmla="*/ 119 w 1185"/>
                <a:gd name="T79" fmla="*/ 307 h 777"/>
                <a:gd name="T80" fmla="*/ 87 w 1185"/>
                <a:gd name="T81" fmla="*/ 305 h 777"/>
                <a:gd name="T82" fmla="*/ 119 w 1185"/>
                <a:gd name="T83" fmla="*/ 248 h 777"/>
                <a:gd name="T84" fmla="*/ 161 w 1185"/>
                <a:gd name="T85" fmla="*/ 220 h 777"/>
                <a:gd name="T86" fmla="*/ 238 w 1185"/>
                <a:gd name="T87" fmla="*/ 186 h 777"/>
                <a:gd name="T88" fmla="*/ 236 w 1185"/>
                <a:gd name="T89" fmla="*/ 148 h 777"/>
                <a:gd name="T90" fmla="*/ 209 w 1185"/>
                <a:gd name="T91" fmla="*/ 179 h 777"/>
                <a:gd name="T92" fmla="*/ 137 w 1185"/>
                <a:gd name="T93" fmla="*/ 189 h 777"/>
                <a:gd name="T94" fmla="*/ 171 w 1185"/>
                <a:gd name="T95" fmla="*/ 126 h 777"/>
                <a:gd name="T96" fmla="*/ 266 w 1185"/>
                <a:gd name="T97" fmla="*/ 79 h 777"/>
                <a:gd name="T98" fmla="*/ 299 w 1185"/>
                <a:gd name="T99" fmla="*/ 116 h 777"/>
                <a:gd name="T100" fmla="*/ 353 w 1185"/>
                <a:gd name="T101" fmla="*/ 101 h 777"/>
                <a:gd name="T102" fmla="*/ 449 w 1185"/>
                <a:gd name="T103" fmla="*/ 95 h 777"/>
                <a:gd name="T104" fmla="*/ 496 w 1185"/>
                <a:gd name="T105" fmla="*/ 63 h 777"/>
                <a:gd name="T106" fmla="*/ 530 w 1185"/>
                <a:gd name="T107" fmla="*/ 98 h 777"/>
                <a:gd name="T108" fmla="*/ 553 w 1185"/>
                <a:gd name="T109" fmla="*/ 61 h 777"/>
                <a:gd name="T110" fmla="*/ 669 w 1185"/>
                <a:gd name="T111" fmla="*/ 14 h 777"/>
                <a:gd name="T112" fmla="*/ 280 w 1185"/>
                <a:gd name="T113" fmla="*/ 281 h 777"/>
                <a:gd name="T114" fmla="*/ 338 w 1185"/>
                <a:gd name="T115" fmla="*/ 319 h 777"/>
                <a:gd name="T116" fmla="*/ 400 w 1185"/>
                <a:gd name="T117" fmla="*/ 310 h 777"/>
                <a:gd name="T118" fmla="*/ 380 w 1185"/>
                <a:gd name="T119" fmla="*/ 339 h 777"/>
                <a:gd name="T120" fmla="*/ 282 w 1185"/>
                <a:gd name="T121" fmla="*/ 57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" h="777">
                  <a:moveTo>
                    <a:pt x="714" y="8"/>
                  </a:moveTo>
                  <a:cubicBezTo>
                    <a:pt x="714" y="10"/>
                    <a:pt x="716" y="9"/>
                    <a:pt x="718" y="9"/>
                  </a:cubicBezTo>
                  <a:cubicBezTo>
                    <a:pt x="718" y="11"/>
                    <a:pt x="716" y="11"/>
                    <a:pt x="714" y="11"/>
                  </a:cubicBezTo>
                  <a:cubicBezTo>
                    <a:pt x="720" y="17"/>
                    <a:pt x="726" y="8"/>
                    <a:pt x="736" y="11"/>
                  </a:cubicBezTo>
                  <a:cubicBezTo>
                    <a:pt x="739" y="14"/>
                    <a:pt x="743" y="17"/>
                    <a:pt x="748" y="18"/>
                  </a:cubicBezTo>
                  <a:cubicBezTo>
                    <a:pt x="748" y="20"/>
                    <a:pt x="747" y="22"/>
                    <a:pt x="748" y="23"/>
                  </a:cubicBezTo>
                  <a:cubicBezTo>
                    <a:pt x="748" y="25"/>
                    <a:pt x="751" y="25"/>
                    <a:pt x="750" y="28"/>
                  </a:cubicBezTo>
                  <a:cubicBezTo>
                    <a:pt x="747" y="27"/>
                    <a:pt x="748" y="30"/>
                    <a:pt x="748" y="32"/>
                  </a:cubicBezTo>
                  <a:cubicBezTo>
                    <a:pt x="746" y="31"/>
                    <a:pt x="744" y="30"/>
                    <a:pt x="742" y="30"/>
                  </a:cubicBezTo>
                  <a:cubicBezTo>
                    <a:pt x="740" y="31"/>
                    <a:pt x="742" y="33"/>
                    <a:pt x="741" y="33"/>
                  </a:cubicBezTo>
                  <a:cubicBezTo>
                    <a:pt x="740" y="33"/>
                    <a:pt x="739" y="32"/>
                    <a:pt x="738" y="32"/>
                  </a:cubicBezTo>
                  <a:cubicBezTo>
                    <a:pt x="737" y="32"/>
                    <a:pt x="734" y="34"/>
                    <a:pt x="729" y="33"/>
                  </a:cubicBezTo>
                  <a:cubicBezTo>
                    <a:pt x="728" y="33"/>
                    <a:pt x="729" y="35"/>
                    <a:pt x="728" y="36"/>
                  </a:cubicBezTo>
                  <a:cubicBezTo>
                    <a:pt x="728" y="36"/>
                    <a:pt x="725" y="36"/>
                    <a:pt x="725" y="36"/>
                  </a:cubicBezTo>
                  <a:cubicBezTo>
                    <a:pt x="724" y="37"/>
                    <a:pt x="727" y="38"/>
                    <a:pt x="725" y="42"/>
                  </a:cubicBezTo>
                  <a:cubicBezTo>
                    <a:pt x="724" y="39"/>
                    <a:pt x="718" y="42"/>
                    <a:pt x="721" y="43"/>
                  </a:cubicBezTo>
                  <a:cubicBezTo>
                    <a:pt x="718" y="46"/>
                    <a:pt x="713" y="44"/>
                    <a:pt x="710" y="46"/>
                  </a:cubicBezTo>
                  <a:cubicBezTo>
                    <a:pt x="707" y="47"/>
                    <a:pt x="706" y="51"/>
                    <a:pt x="703" y="50"/>
                  </a:cubicBezTo>
                  <a:cubicBezTo>
                    <a:pt x="703" y="52"/>
                    <a:pt x="703" y="54"/>
                    <a:pt x="701" y="54"/>
                  </a:cubicBezTo>
                  <a:cubicBezTo>
                    <a:pt x="702" y="56"/>
                    <a:pt x="703" y="54"/>
                    <a:pt x="704" y="54"/>
                  </a:cubicBezTo>
                  <a:cubicBezTo>
                    <a:pt x="708" y="54"/>
                    <a:pt x="710" y="51"/>
                    <a:pt x="712" y="50"/>
                  </a:cubicBezTo>
                  <a:cubicBezTo>
                    <a:pt x="715" y="49"/>
                    <a:pt x="715" y="52"/>
                    <a:pt x="717" y="51"/>
                  </a:cubicBezTo>
                  <a:cubicBezTo>
                    <a:pt x="718" y="51"/>
                    <a:pt x="718" y="49"/>
                    <a:pt x="720" y="49"/>
                  </a:cubicBezTo>
                  <a:cubicBezTo>
                    <a:pt x="722" y="47"/>
                    <a:pt x="726" y="49"/>
                    <a:pt x="729" y="47"/>
                  </a:cubicBezTo>
                  <a:cubicBezTo>
                    <a:pt x="731" y="46"/>
                    <a:pt x="728" y="45"/>
                    <a:pt x="731" y="44"/>
                  </a:cubicBezTo>
                  <a:cubicBezTo>
                    <a:pt x="731" y="44"/>
                    <a:pt x="733" y="45"/>
                    <a:pt x="734" y="44"/>
                  </a:cubicBezTo>
                  <a:cubicBezTo>
                    <a:pt x="734" y="44"/>
                    <a:pt x="735" y="42"/>
                    <a:pt x="735" y="42"/>
                  </a:cubicBezTo>
                  <a:cubicBezTo>
                    <a:pt x="735" y="41"/>
                    <a:pt x="739" y="43"/>
                    <a:pt x="741" y="43"/>
                  </a:cubicBezTo>
                  <a:cubicBezTo>
                    <a:pt x="744" y="43"/>
                    <a:pt x="744" y="42"/>
                    <a:pt x="748" y="42"/>
                  </a:cubicBezTo>
                  <a:cubicBezTo>
                    <a:pt x="748" y="46"/>
                    <a:pt x="748" y="46"/>
                    <a:pt x="748" y="46"/>
                  </a:cubicBezTo>
                  <a:cubicBezTo>
                    <a:pt x="749" y="44"/>
                    <a:pt x="750" y="45"/>
                    <a:pt x="750" y="47"/>
                  </a:cubicBezTo>
                  <a:cubicBezTo>
                    <a:pt x="758" y="46"/>
                    <a:pt x="770" y="48"/>
                    <a:pt x="781" y="47"/>
                  </a:cubicBezTo>
                  <a:cubicBezTo>
                    <a:pt x="781" y="53"/>
                    <a:pt x="791" y="49"/>
                    <a:pt x="790" y="56"/>
                  </a:cubicBezTo>
                  <a:cubicBezTo>
                    <a:pt x="791" y="53"/>
                    <a:pt x="793" y="56"/>
                    <a:pt x="795" y="56"/>
                  </a:cubicBezTo>
                  <a:cubicBezTo>
                    <a:pt x="799" y="56"/>
                    <a:pt x="805" y="54"/>
                    <a:pt x="806" y="56"/>
                  </a:cubicBezTo>
                  <a:cubicBezTo>
                    <a:pt x="809" y="55"/>
                    <a:pt x="807" y="49"/>
                    <a:pt x="809" y="49"/>
                  </a:cubicBezTo>
                  <a:cubicBezTo>
                    <a:pt x="814" y="50"/>
                    <a:pt x="819" y="49"/>
                    <a:pt x="823" y="50"/>
                  </a:cubicBezTo>
                  <a:cubicBezTo>
                    <a:pt x="823" y="50"/>
                    <a:pt x="823" y="51"/>
                    <a:pt x="823" y="51"/>
                  </a:cubicBezTo>
                  <a:cubicBezTo>
                    <a:pt x="826" y="52"/>
                    <a:pt x="828" y="51"/>
                    <a:pt x="830" y="51"/>
                  </a:cubicBezTo>
                  <a:cubicBezTo>
                    <a:pt x="831" y="52"/>
                    <a:pt x="831" y="54"/>
                    <a:pt x="832" y="54"/>
                  </a:cubicBezTo>
                  <a:cubicBezTo>
                    <a:pt x="834" y="55"/>
                    <a:pt x="838" y="53"/>
                    <a:pt x="839" y="56"/>
                  </a:cubicBezTo>
                  <a:cubicBezTo>
                    <a:pt x="838" y="58"/>
                    <a:pt x="838" y="62"/>
                    <a:pt x="835" y="61"/>
                  </a:cubicBezTo>
                  <a:cubicBezTo>
                    <a:pt x="835" y="64"/>
                    <a:pt x="837" y="64"/>
                    <a:pt x="840" y="64"/>
                  </a:cubicBezTo>
                  <a:cubicBezTo>
                    <a:pt x="839" y="72"/>
                    <a:pt x="845" y="73"/>
                    <a:pt x="849" y="77"/>
                  </a:cubicBezTo>
                  <a:cubicBezTo>
                    <a:pt x="851" y="75"/>
                    <a:pt x="854" y="74"/>
                    <a:pt x="856" y="72"/>
                  </a:cubicBezTo>
                  <a:cubicBezTo>
                    <a:pt x="857" y="72"/>
                    <a:pt x="856" y="69"/>
                    <a:pt x="857" y="68"/>
                  </a:cubicBezTo>
                  <a:cubicBezTo>
                    <a:pt x="858" y="68"/>
                    <a:pt x="860" y="69"/>
                    <a:pt x="860" y="67"/>
                  </a:cubicBezTo>
                  <a:cubicBezTo>
                    <a:pt x="864" y="66"/>
                    <a:pt x="862" y="70"/>
                    <a:pt x="864" y="71"/>
                  </a:cubicBezTo>
                  <a:cubicBezTo>
                    <a:pt x="874" y="71"/>
                    <a:pt x="874" y="71"/>
                    <a:pt x="874" y="71"/>
                  </a:cubicBezTo>
                  <a:cubicBezTo>
                    <a:pt x="875" y="70"/>
                    <a:pt x="879" y="71"/>
                    <a:pt x="878" y="67"/>
                  </a:cubicBezTo>
                  <a:cubicBezTo>
                    <a:pt x="883" y="68"/>
                    <a:pt x="893" y="64"/>
                    <a:pt x="893" y="70"/>
                  </a:cubicBezTo>
                  <a:cubicBezTo>
                    <a:pt x="897" y="70"/>
                    <a:pt x="896" y="65"/>
                    <a:pt x="902" y="67"/>
                  </a:cubicBezTo>
                  <a:cubicBezTo>
                    <a:pt x="902" y="65"/>
                    <a:pt x="900" y="66"/>
                    <a:pt x="899" y="65"/>
                  </a:cubicBezTo>
                  <a:cubicBezTo>
                    <a:pt x="900" y="64"/>
                    <a:pt x="900" y="62"/>
                    <a:pt x="902" y="61"/>
                  </a:cubicBezTo>
                  <a:cubicBezTo>
                    <a:pt x="906" y="61"/>
                    <a:pt x="905" y="56"/>
                    <a:pt x="910" y="58"/>
                  </a:cubicBezTo>
                  <a:cubicBezTo>
                    <a:pt x="912" y="58"/>
                    <a:pt x="911" y="57"/>
                    <a:pt x="910" y="57"/>
                  </a:cubicBezTo>
                  <a:cubicBezTo>
                    <a:pt x="913" y="54"/>
                    <a:pt x="917" y="56"/>
                    <a:pt x="922" y="56"/>
                  </a:cubicBezTo>
                  <a:cubicBezTo>
                    <a:pt x="920" y="63"/>
                    <a:pt x="929" y="53"/>
                    <a:pt x="927" y="60"/>
                  </a:cubicBezTo>
                  <a:cubicBezTo>
                    <a:pt x="933" y="61"/>
                    <a:pt x="938" y="59"/>
                    <a:pt x="943" y="58"/>
                  </a:cubicBezTo>
                  <a:cubicBezTo>
                    <a:pt x="943" y="62"/>
                    <a:pt x="937" y="60"/>
                    <a:pt x="938" y="64"/>
                  </a:cubicBezTo>
                  <a:cubicBezTo>
                    <a:pt x="939" y="67"/>
                    <a:pt x="944" y="65"/>
                    <a:pt x="947" y="65"/>
                  </a:cubicBezTo>
                  <a:cubicBezTo>
                    <a:pt x="952" y="66"/>
                    <a:pt x="956" y="66"/>
                    <a:pt x="961" y="64"/>
                  </a:cubicBezTo>
                  <a:cubicBezTo>
                    <a:pt x="962" y="69"/>
                    <a:pt x="969" y="69"/>
                    <a:pt x="971" y="74"/>
                  </a:cubicBezTo>
                  <a:cubicBezTo>
                    <a:pt x="973" y="73"/>
                    <a:pt x="975" y="75"/>
                    <a:pt x="978" y="75"/>
                  </a:cubicBezTo>
                  <a:cubicBezTo>
                    <a:pt x="986" y="76"/>
                    <a:pt x="996" y="74"/>
                    <a:pt x="1004" y="75"/>
                  </a:cubicBezTo>
                  <a:cubicBezTo>
                    <a:pt x="1008" y="76"/>
                    <a:pt x="1011" y="80"/>
                    <a:pt x="1014" y="78"/>
                  </a:cubicBezTo>
                  <a:cubicBezTo>
                    <a:pt x="1014" y="80"/>
                    <a:pt x="1015" y="81"/>
                    <a:pt x="1017" y="81"/>
                  </a:cubicBezTo>
                  <a:cubicBezTo>
                    <a:pt x="1017" y="86"/>
                    <a:pt x="1017" y="86"/>
                    <a:pt x="1017" y="86"/>
                  </a:cubicBezTo>
                  <a:cubicBezTo>
                    <a:pt x="1016" y="89"/>
                    <a:pt x="1022" y="87"/>
                    <a:pt x="1023" y="88"/>
                  </a:cubicBezTo>
                  <a:cubicBezTo>
                    <a:pt x="1024" y="90"/>
                    <a:pt x="1023" y="87"/>
                    <a:pt x="1025" y="88"/>
                  </a:cubicBezTo>
                  <a:cubicBezTo>
                    <a:pt x="1026" y="88"/>
                    <a:pt x="1025" y="89"/>
                    <a:pt x="1027" y="89"/>
                  </a:cubicBezTo>
                  <a:cubicBezTo>
                    <a:pt x="1029" y="89"/>
                    <a:pt x="1044" y="91"/>
                    <a:pt x="1045" y="89"/>
                  </a:cubicBezTo>
                  <a:cubicBezTo>
                    <a:pt x="1045" y="89"/>
                    <a:pt x="1045" y="88"/>
                    <a:pt x="1045" y="88"/>
                  </a:cubicBezTo>
                  <a:cubicBezTo>
                    <a:pt x="1046" y="88"/>
                    <a:pt x="1049" y="90"/>
                    <a:pt x="1049" y="89"/>
                  </a:cubicBezTo>
                  <a:cubicBezTo>
                    <a:pt x="1050" y="88"/>
                    <a:pt x="1053" y="87"/>
                    <a:pt x="1053" y="89"/>
                  </a:cubicBezTo>
                  <a:cubicBezTo>
                    <a:pt x="1056" y="87"/>
                    <a:pt x="1060" y="86"/>
                    <a:pt x="1065" y="85"/>
                  </a:cubicBezTo>
                  <a:cubicBezTo>
                    <a:pt x="1064" y="90"/>
                    <a:pt x="1066" y="92"/>
                    <a:pt x="1066" y="95"/>
                  </a:cubicBezTo>
                  <a:cubicBezTo>
                    <a:pt x="1072" y="95"/>
                    <a:pt x="1074" y="97"/>
                    <a:pt x="1079" y="95"/>
                  </a:cubicBezTo>
                  <a:cubicBezTo>
                    <a:pt x="1079" y="93"/>
                    <a:pt x="1078" y="92"/>
                    <a:pt x="1076" y="92"/>
                  </a:cubicBezTo>
                  <a:cubicBezTo>
                    <a:pt x="1077" y="91"/>
                    <a:pt x="1077" y="89"/>
                    <a:pt x="1077" y="86"/>
                  </a:cubicBezTo>
                  <a:cubicBezTo>
                    <a:pt x="1081" y="84"/>
                    <a:pt x="1089" y="85"/>
                    <a:pt x="1091" y="88"/>
                  </a:cubicBezTo>
                  <a:cubicBezTo>
                    <a:pt x="1097" y="88"/>
                    <a:pt x="1103" y="87"/>
                    <a:pt x="1109" y="88"/>
                  </a:cubicBezTo>
                  <a:cubicBezTo>
                    <a:pt x="1112" y="88"/>
                    <a:pt x="1116" y="91"/>
                    <a:pt x="1117" y="88"/>
                  </a:cubicBezTo>
                  <a:cubicBezTo>
                    <a:pt x="1119" y="89"/>
                    <a:pt x="1119" y="91"/>
                    <a:pt x="1124" y="92"/>
                  </a:cubicBezTo>
                  <a:cubicBezTo>
                    <a:pt x="1125" y="92"/>
                    <a:pt x="1126" y="95"/>
                    <a:pt x="1126" y="95"/>
                  </a:cubicBezTo>
                  <a:cubicBezTo>
                    <a:pt x="1127" y="95"/>
                    <a:pt x="1128" y="94"/>
                    <a:pt x="1128" y="94"/>
                  </a:cubicBezTo>
                  <a:cubicBezTo>
                    <a:pt x="1129" y="94"/>
                    <a:pt x="1128" y="95"/>
                    <a:pt x="1129" y="96"/>
                  </a:cubicBezTo>
                  <a:cubicBezTo>
                    <a:pt x="1130" y="97"/>
                    <a:pt x="1132" y="96"/>
                    <a:pt x="1132" y="96"/>
                  </a:cubicBezTo>
                  <a:cubicBezTo>
                    <a:pt x="1133" y="97"/>
                    <a:pt x="1135" y="98"/>
                    <a:pt x="1139" y="99"/>
                  </a:cubicBezTo>
                  <a:cubicBezTo>
                    <a:pt x="1141" y="100"/>
                    <a:pt x="1145" y="101"/>
                    <a:pt x="1147" y="102"/>
                  </a:cubicBezTo>
                  <a:cubicBezTo>
                    <a:pt x="1148" y="102"/>
                    <a:pt x="1148" y="104"/>
                    <a:pt x="1149" y="105"/>
                  </a:cubicBezTo>
                  <a:cubicBezTo>
                    <a:pt x="1149" y="105"/>
                    <a:pt x="1151" y="104"/>
                    <a:pt x="1152" y="105"/>
                  </a:cubicBezTo>
                  <a:cubicBezTo>
                    <a:pt x="1152" y="105"/>
                    <a:pt x="1151" y="107"/>
                    <a:pt x="1152" y="108"/>
                  </a:cubicBezTo>
                  <a:cubicBezTo>
                    <a:pt x="1152" y="108"/>
                    <a:pt x="1154" y="107"/>
                    <a:pt x="1154" y="108"/>
                  </a:cubicBezTo>
                  <a:cubicBezTo>
                    <a:pt x="1155" y="109"/>
                    <a:pt x="1153" y="114"/>
                    <a:pt x="1159" y="112"/>
                  </a:cubicBezTo>
                  <a:cubicBezTo>
                    <a:pt x="1159" y="122"/>
                    <a:pt x="1159" y="122"/>
                    <a:pt x="1159" y="122"/>
                  </a:cubicBezTo>
                  <a:cubicBezTo>
                    <a:pt x="1164" y="121"/>
                    <a:pt x="1168" y="120"/>
                    <a:pt x="1168" y="116"/>
                  </a:cubicBezTo>
                  <a:cubicBezTo>
                    <a:pt x="1173" y="118"/>
                    <a:pt x="1178" y="117"/>
                    <a:pt x="1181" y="119"/>
                  </a:cubicBezTo>
                  <a:cubicBezTo>
                    <a:pt x="1181" y="119"/>
                    <a:pt x="1181" y="121"/>
                    <a:pt x="1181" y="122"/>
                  </a:cubicBezTo>
                  <a:cubicBezTo>
                    <a:pt x="1182" y="122"/>
                    <a:pt x="1184" y="121"/>
                    <a:pt x="1185" y="122"/>
                  </a:cubicBezTo>
                  <a:cubicBezTo>
                    <a:pt x="1184" y="123"/>
                    <a:pt x="1182" y="123"/>
                    <a:pt x="1182" y="126"/>
                  </a:cubicBezTo>
                  <a:cubicBezTo>
                    <a:pt x="1180" y="126"/>
                    <a:pt x="1180" y="124"/>
                    <a:pt x="1178" y="124"/>
                  </a:cubicBezTo>
                  <a:cubicBezTo>
                    <a:pt x="1177" y="125"/>
                    <a:pt x="1177" y="128"/>
                    <a:pt x="1174" y="127"/>
                  </a:cubicBezTo>
                  <a:cubicBezTo>
                    <a:pt x="1175" y="129"/>
                    <a:pt x="1178" y="128"/>
                    <a:pt x="1177" y="133"/>
                  </a:cubicBezTo>
                  <a:cubicBezTo>
                    <a:pt x="1172" y="128"/>
                    <a:pt x="1176" y="135"/>
                    <a:pt x="1173" y="136"/>
                  </a:cubicBezTo>
                  <a:cubicBezTo>
                    <a:pt x="1171" y="136"/>
                    <a:pt x="1170" y="137"/>
                    <a:pt x="1170" y="138"/>
                  </a:cubicBezTo>
                  <a:cubicBezTo>
                    <a:pt x="1168" y="138"/>
                    <a:pt x="1167" y="138"/>
                    <a:pt x="1166" y="137"/>
                  </a:cubicBezTo>
                  <a:cubicBezTo>
                    <a:pt x="1165" y="136"/>
                    <a:pt x="1164" y="135"/>
                    <a:pt x="1163" y="134"/>
                  </a:cubicBezTo>
                  <a:cubicBezTo>
                    <a:pt x="1161" y="133"/>
                    <a:pt x="1159" y="134"/>
                    <a:pt x="1157" y="133"/>
                  </a:cubicBezTo>
                  <a:cubicBezTo>
                    <a:pt x="1156" y="132"/>
                    <a:pt x="1155" y="130"/>
                    <a:pt x="1154" y="130"/>
                  </a:cubicBezTo>
                  <a:cubicBezTo>
                    <a:pt x="1153" y="129"/>
                    <a:pt x="1150" y="130"/>
                    <a:pt x="1149" y="130"/>
                  </a:cubicBezTo>
                  <a:cubicBezTo>
                    <a:pt x="1148" y="130"/>
                    <a:pt x="1149" y="129"/>
                    <a:pt x="1147" y="129"/>
                  </a:cubicBezTo>
                  <a:cubicBezTo>
                    <a:pt x="1146" y="128"/>
                    <a:pt x="1144" y="123"/>
                    <a:pt x="1142" y="127"/>
                  </a:cubicBezTo>
                  <a:cubicBezTo>
                    <a:pt x="1140" y="127"/>
                    <a:pt x="1141" y="125"/>
                    <a:pt x="1140" y="123"/>
                  </a:cubicBezTo>
                  <a:cubicBezTo>
                    <a:pt x="1132" y="123"/>
                    <a:pt x="1132" y="123"/>
                    <a:pt x="1132" y="123"/>
                  </a:cubicBezTo>
                  <a:cubicBezTo>
                    <a:pt x="1129" y="123"/>
                    <a:pt x="1132" y="126"/>
                    <a:pt x="1132" y="126"/>
                  </a:cubicBezTo>
                  <a:cubicBezTo>
                    <a:pt x="1132" y="128"/>
                    <a:pt x="1129" y="128"/>
                    <a:pt x="1129" y="131"/>
                  </a:cubicBezTo>
                  <a:cubicBezTo>
                    <a:pt x="1123" y="131"/>
                    <a:pt x="1122" y="136"/>
                    <a:pt x="1115" y="134"/>
                  </a:cubicBezTo>
                  <a:cubicBezTo>
                    <a:pt x="1114" y="135"/>
                    <a:pt x="1114" y="137"/>
                    <a:pt x="1111" y="137"/>
                  </a:cubicBezTo>
                  <a:cubicBezTo>
                    <a:pt x="1111" y="139"/>
                    <a:pt x="1114" y="138"/>
                    <a:pt x="1117" y="138"/>
                  </a:cubicBezTo>
                  <a:cubicBezTo>
                    <a:pt x="1118" y="139"/>
                    <a:pt x="1119" y="141"/>
                    <a:pt x="1121" y="141"/>
                  </a:cubicBezTo>
                  <a:cubicBezTo>
                    <a:pt x="1120" y="146"/>
                    <a:pt x="1120" y="144"/>
                    <a:pt x="1122" y="147"/>
                  </a:cubicBezTo>
                  <a:cubicBezTo>
                    <a:pt x="1123" y="150"/>
                    <a:pt x="1127" y="150"/>
                    <a:pt x="1129" y="152"/>
                  </a:cubicBezTo>
                  <a:cubicBezTo>
                    <a:pt x="1129" y="152"/>
                    <a:pt x="1125" y="157"/>
                    <a:pt x="1125" y="157"/>
                  </a:cubicBezTo>
                  <a:cubicBezTo>
                    <a:pt x="1121" y="157"/>
                    <a:pt x="1121" y="153"/>
                    <a:pt x="1119" y="154"/>
                  </a:cubicBezTo>
                  <a:cubicBezTo>
                    <a:pt x="1120" y="154"/>
                    <a:pt x="1121" y="157"/>
                    <a:pt x="1119" y="157"/>
                  </a:cubicBezTo>
                  <a:cubicBezTo>
                    <a:pt x="1115" y="157"/>
                    <a:pt x="1108" y="156"/>
                    <a:pt x="1104" y="158"/>
                  </a:cubicBezTo>
                  <a:cubicBezTo>
                    <a:pt x="1101" y="159"/>
                    <a:pt x="1096" y="161"/>
                    <a:pt x="1097" y="164"/>
                  </a:cubicBezTo>
                  <a:cubicBezTo>
                    <a:pt x="1091" y="162"/>
                    <a:pt x="1090" y="167"/>
                    <a:pt x="1086" y="168"/>
                  </a:cubicBezTo>
                  <a:cubicBezTo>
                    <a:pt x="1085" y="169"/>
                    <a:pt x="1084" y="170"/>
                    <a:pt x="1083" y="171"/>
                  </a:cubicBezTo>
                  <a:cubicBezTo>
                    <a:pt x="1082" y="171"/>
                    <a:pt x="1080" y="173"/>
                    <a:pt x="1079" y="173"/>
                  </a:cubicBezTo>
                  <a:cubicBezTo>
                    <a:pt x="1077" y="174"/>
                    <a:pt x="1076" y="175"/>
                    <a:pt x="1076" y="176"/>
                  </a:cubicBezTo>
                  <a:cubicBezTo>
                    <a:pt x="1072" y="175"/>
                    <a:pt x="1064" y="178"/>
                    <a:pt x="1062" y="175"/>
                  </a:cubicBezTo>
                  <a:cubicBezTo>
                    <a:pt x="1060" y="176"/>
                    <a:pt x="1057" y="175"/>
                    <a:pt x="1058" y="179"/>
                  </a:cubicBezTo>
                  <a:cubicBezTo>
                    <a:pt x="1050" y="180"/>
                    <a:pt x="1049" y="180"/>
                    <a:pt x="1041" y="179"/>
                  </a:cubicBezTo>
                  <a:cubicBezTo>
                    <a:pt x="1040" y="179"/>
                    <a:pt x="1039" y="180"/>
                    <a:pt x="1038" y="180"/>
                  </a:cubicBezTo>
                  <a:cubicBezTo>
                    <a:pt x="1037" y="181"/>
                    <a:pt x="1034" y="182"/>
                    <a:pt x="1034" y="185"/>
                  </a:cubicBezTo>
                  <a:cubicBezTo>
                    <a:pt x="1034" y="189"/>
                    <a:pt x="1027" y="187"/>
                    <a:pt x="1028" y="193"/>
                  </a:cubicBezTo>
                  <a:cubicBezTo>
                    <a:pt x="1027" y="198"/>
                    <a:pt x="1032" y="197"/>
                    <a:pt x="1034" y="199"/>
                  </a:cubicBezTo>
                  <a:cubicBezTo>
                    <a:pt x="1033" y="202"/>
                    <a:pt x="1033" y="206"/>
                    <a:pt x="1028" y="206"/>
                  </a:cubicBezTo>
                  <a:cubicBezTo>
                    <a:pt x="1029" y="209"/>
                    <a:pt x="1028" y="210"/>
                    <a:pt x="1025" y="210"/>
                  </a:cubicBezTo>
                  <a:cubicBezTo>
                    <a:pt x="1025" y="216"/>
                    <a:pt x="1025" y="216"/>
                    <a:pt x="1025" y="216"/>
                  </a:cubicBezTo>
                  <a:cubicBezTo>
                    <a:pt x="1026" y="218"/>
                    <a:pt x="1028" y="214"/>
                    <a:pt x="1028" y="217"/>
                  </a:cubicBezTo>
                  <a:cubicBezTo>
                    <a:pt x="1029" y="220"/>
                    <a:pt x="1026" y="219"/>
                    <a:pt x="1025" y="220"/>
                  </a:cubicBezTo>
                  <a:cubicBezTo>
                    <a:pt x="1025" y="220"/>
                    <a:pt x="1024" y="224"/>
                    <a:pt x="1024" y="224"/>
                  </a:cubicBezTo>
                  <a:cubicBezTo>
                    <a:pt x="1022" y="225"/>
                    <a:pt x="1019" y="224"/>
                    <a:pt x="1017" y="225"/>
                  </a:cubicBezTo>
                  <a:cubicBezTo>
                    <a:pt x="1016" y="226"/>
                    <a:pt x="1018" y="230"/>
                    <a:pt x="1017" y="231"/>
                  </a:cubicBezTo>
                  <a:cubicBezTo>
                    <a:pt x="1016" y="232"/>
                    <a:pt x="1016" y="228"/>
                    <a:pt x="1015" y="228"/>
                  </a:cubicBezTo>
                  <a:cubicBezTo>
                    <a:pt x="1014" y="228"/>
                    <a:pt x="1011" y="229"/>
                    <a:pt x="1014" y="235"/>
                  </a:cubicBezTo>
                  <a:cubicBezTo>
                    <a:pt x="1011" y="234"/>
                    <a:pt x="1012" y="237"/>
                    <a:pt x="1011" y="238"/>
                  </a:cubicBezTo>
                  <a:cubicBezTo>
                    <a:pt x="1011" y="238"/>
                    <a:pt x="1009" y="238"/>
                    <a:pt x="1009" y="238"/>
                  </a:cubicBezTo>
                  <a:cubicBezTo>
                    <a:pt x="1008" y="239"/>
                    <a:pt x="1008" y="242"/>
                    <a:pt x="1006" y="241"/>
                  </a:cubicBezTo>
                  <a:cubicBezTo>
                    <a:pt x="1006" y="243"/>
                    <a:pt x="1004" y="244"/>
                    <a:pt x="1004" y="246"/>
                  </a:cubicBezTo>
                  <a:cubicBezTo>
                    <a:pt x="1002" y="247"/>
                    <a:pt x="999" y="246"/>
                    <a:pt x="999" y="248"/>
                  </a:cubicBezTo>
                  <a:cubicBezTo>
                    <a:pt x="997" y="247"/>
                    <a:pt x="999" y="246"/>
                    <a:pt x="999" y="244"/>
                  </a:cubicBezTo>
                  <a:cubicBezTo>
                    <a:pt x="999" y="244"/>
                    <a:pt x="997" y="243"/>
                    <a:pt x="997" y="242"/>
                  </a:cubicBezTo>
                  <a:cubicBezTo>
                    <a:pt x="997" y="241"/>
                    <a:pt x="997" y="240"/>
                    <a:pt x="997" y="239"/>
                  </a:cubicBezTo>
                  <a:cubicBezTo>
                    <a:pt x="996" y="239"/>
                    <a:pt x="995" y="237"/>
                    <a:pt x="994" y="237"/>
                  </a:cubicBezTo>
                  <a:cubicBezTo>
                    <a:pt x="994" y="236"/>
                    <a:pt x="993" y="235"/>
                    <a:pt x="992" y="235"/>
                  </a:cubicBezTo>
                  <a:cubicBezTo>
                    <a:pt x="993" y="233"/>
                    <a:pt x="993" y="230"/>
                    <a:pt x="993" y="227"/>
                  </a:cubicBezTo>
                  <a:cubicBezTo>
                    <a:pt x="993" y="224"/>
                    <a:pt x="992" y="224"/>
                    <a:pt x="992" y="223"/>
                  </a:cubicBezTo>
                  <a:cubicBezTo>
                    <a:pt x="991" y="217"/>
                    <a:pt x="993" y="211"/>
                    <a:pt x="992" y="207"/>
                  </a:cubicBezTo>
                  <a:cubicBezTo>
                    <a:pt x="997" y="211"/>
                    <a:pt x="992" y="205"/>
                    <a:pt x="994" y="202"/>
                  </a:cubicBezTo>
                  <a:cubicBezTo>
                    <a:pt x="995" y="201"/>
                    <a:pt x="996" y="206"/>
                    <a:pt x="997" y="203"/>
                  </a:cubicBezTo>
                  <a:cubicBezTo>
                    <a:pt x="997" y="202"/>
                    <a:pt x="997" y="201"/>
                    <a:pt x="997" y="200"/>
                  </a:cubicBezTo>
                  <a:cubicBezTo>
                    <a:pt x="999" y="198"/>
                    <a:pt x="1004" y="194"/>
                    <a:pt x="1006" y="193"/>
                  </a:cubicBezTo>
                  <a:cubicBezTo>
                    <a:pt x="1006" y="193"/>
                    <a:pt x="1008" y="193"/>
                    <a:pt x="1007" y="192"/>
                  </a:cubicBezTo>
                  <a:cubicBezTo>
                    <a:pt x="1005" y="190"/>
                    <a:pt x="1008" y="191"/>
                    <a:pt x="1010" y="190"/>
                  </a:cubicBezTo>
                  <a:cubicBezTo>
                    <a:pt x="1012" y="189"/>
                    <a:pt x="1013" y="187"/>
                    <a:pt x="1013" y="183"/>
                  </a:cubicBezTo>
                  <a:cubicBezTo>
                    <a:pt x="1013" y="183"/>
                    <a:pt x="1018" y="181"/>
                    <a:pt x="1017" y="180"/>
                  </a:cubicBezTo>
                  <a:cubicBezTo>
                    <a:pt x="1017" y="180"/>
                    <a:pt x="1016" y="180"/>
                    <a:pt x="1015" y="180"/>
                  </a:cubicBezTo>
                  <a:cubicBezTo>
                    <a:pt x="1016" y="180"/>
                    <a:pt x="1017" y="178"/>
                    <a:pt x="1017" y="178"/>
                  </a:cubicBezTo>
                  <a:cubicBezTo>
                    <a:pt x="1018" y="177"/>
                    <a:pt x="1020" y="181"/>
                    <a:pt x="1020" y="175"/>
                  </a:cubicBezTo>
                  <a:cubicBezTo>
                    <a:pt x="1022" y="175"/>
                    <a:pt x="1025" y="174"/>
                    <a:pt x="1027" y="173"/>
                  </a:cubicBezTo>
                  <a:cubicBezTo>
                    <a:pt x="1027" y="173"/>
                    <a:pt x="1028" y="171"/>
                    <a:pt x="1028" y="171"/>
                  </a:cubicBezTo>
                  <a:cubicBezTo>
                    <a:pt x="1029" y="170"/>
                    <a:pt x="1030" y="171"/>
                    <a:pt x="1031" y="171"/>
                  </a:cubicBezTo>
                  <a:cubicBezTo>
                    <a:pt x="1032" y="170"/>
                    <a:pt x="1033" y="169"/>
                    <a:pt x="1034" y="168"/>
                  </a:cubicBezTo>
                  <a:cubicBezTo>
                    <a:pt x="1034" y="167"/>
                    <a:pt x="1035" y="168"/>
                    <a:pt x="1035" y="166"/>
                  </a:cubicBezTo>
                  <a:cubicBezTo>
                    <a:pt x="1035" y="165"/>
                    <a:pt x="1037" y="161"/>
                    <a:pt x="1039" y="164"/>
                  </a:cubicBezTo>
                  <a:cubicBezTo>
                    <a:pt x="1039" y="157"/>
                    <a:pt x="1039" y="157"/>
                    <a:pt x="1039" y="157"/>
                  </a:cubicBezTo>
                  <a:cubicBezTo>
                    <a:pt x="1036" y="156"/>
                    <a:pt x="1034" y="157"/>
                    <a:pt x="1032" y="158"/>
                  </a:cubicBezTo>
                  <a:cubicBezTo>
                    <a:pt x="1032" y="159"/>
                    <a:pt x="1030" y="160"/>
                    <a:pt x="1030" y="161"/>
                  </a:cubicBezTo>
                  <a:cubicBezTo>
                    <a:pt x="1029" y="162"/>
                    <a:pt x="1028" y="161"/>
                    <a:pt x="1028" y="162"/>
                  </a:cubicBezTo>
                  <a:cubicBezTo>
                    <a:pt x="1028" y="165"/>
                    <a:pt x="1023" y="164"/>
                    <a:pt x="1023" y="168"/>
                  </a:cubicBezTo>
                  <a:cubicBezTo>
                    <a:pt x="1020" y="167"/>
                    <a:pt x="1018" y="168"/>
                    <a:pt x="1018" y="171"/>
                  </a:cubicBezTo>
                  <a:cubicBezTo>
                    <a:pt x="1017" y="171"/>
                    <a:pt x="1018" y="168"/>
                    <a:pt x="1017" y="168"/>
                  </a:cubicBezTo>
                  <a:cubicBezTo>
                    <a:pt x="1017" y="168"/>
                    <a:pt x="1014" y="168"/>
                    <a:pt x="1014" y="168"/>
                  </a:cubicBezTo>
                  <a:cubicBezTo>
                    <a:pt x="1014" y="167"/>
                    <a:pt x="1015" y="165"/>
                    <a:pt x="1014" y="164"/>
                  </a:cubicBezTo>
                  <a:cubicBezTo>
                    <a:pt x="1008" y="164"/>
                    <a:pt x="1004" y="163"/>
                    <a:pt x="1000" y="164"/>
                  </a:cubicBezTo>
                  <a:cubicBezTo>
                    <a:pt x="998" y="164"/>
                    <a:pt x="1000" y="166"/>
                    <a:pt x="999" y="166"/>
                  </a:cubicBezTo>
                  <a:cubicBezTo>
                    <a:pt x="997" y="168"/>
                    <a:pt x="995" y="167"/>
                    <a:pt x="993" y="168"/>
                  </a:cubicBezTo>
                  <a:cubicBezTo>
                    <a:pt x="991" y="169"/>
                    <a:pt x="991" y="170"/>
                    <a:pt x="989" y="172"/>
                  </a:cubicBezTo>
                  <a:cubicBezTo>
                    <a:pt x="988" y="173"/>
                    <a:pt x="987" y="175"/>
                    <a:pt x="985" y="175"/>
                  </a:cubicBezTo>
                  <a:cubicBezTo>
                    <a:pt x="983" y="179"/>
                    <a:pt x="987" y="178"/>
                    <a:pt x="986" y="182"/>
                  </a:cubicBezTo>
                  <a:cubicBezTo>
                    <a:pt x="984" y="182"/>
                    <a:pt x="983" y="184"/>
                    <a:pt x="983" y="186"/>
                  </a:cubicBezTo>
                  <a:cubicBezTo>
                    <a:pt x="977" y="185"/>
                    <a:pt x="976" y="188"/>
                    <a:pt x="971" y="187"/>
                  </a:cubicBezTo>
                  <a:cubicBezTo>
                    <a:pt x="969" y="186"/>
                    <a:pt x="970" y="185"/>
                    <a:pt x="971" y="183"/>
                  </a:cubicBezTo>
                  <a:cubicBezTo>
                    <a:pt x="968" y="184"/>
                    <a:pt x="968" y="182"/>
                    <a:pt x="968" y="180"/>
                  </a:cubicBezTo>
                  <a:cubicBezTo>
                    <a:pt x="966" y="180"/>
                    <a:pt x="962" y="181"/>
                    <a:pt x="962" y="179"/>
                  </a:cubicBezTo>
                  <a:cubicBezTo>
                    <a:pt x="956" y="183"/>
                    <a:pt x="947" y="185"/>
                    <a:pt x="938" y="186"/>
                  </a:cubicBezTo>
                  <a:cubicBezTo>
                    <a:pt x="938" y="184"/>
                    <a:pt x="934" y="185"/>
                    <a:pt x="936" y="180"/>
                  </a:cubicBezTo>
                  <a:cubicBezTo>
                    <a:pt x="930" y="180"/>
                    <a:pt x="930" y="180"/>
                    <a:pt x="930" y="180"/>
                  </a:cubicBezTo>
                  <a:cubicBezTo>
                    <a:pt x="924" y="182"/>
                    <a:pt x="919" y="184"/>
                    <a:pt x="915" y="186"/>
                  </a:cubicBezTo>
                  <a:cubicBezTo>
                    <a:pt x="911" y="188"/>
                    <a:pt x="908" y="192"/>
                    <a:pt x="903" y="193"/>
                  </a:cubicBezTo>
                  <a:cubicBezTo>
                    <a:pt x="904" y="196"/>
                    <a:pt x="903" y="197"/>
                    <a:pt x="900" y="197"/>
                  </a:cubicBezTo>
                  <a:cubicBezTo>
                    <a:pt x="902" y="201"/>
                    <a:pt x="898" y="201"/>
                    <a:pt x="899" y="204"/>
                  </a:cubicBezTo>
                  <a:cubicBezTo>
                    <a:pt x="896" y="202"/>
                    <a:pt x="894" y="210"/>
                    <a:pt x="892" y="209"/>
                  </a:cubicBezTo>
                  <a:cubicBezTo>
                    <a:pt x="889" y="206"/>
                    <a:pt x="892" y="210"/>
                    <a:pt x="888" y="210"/>
                  </a:cubicBezTo>
                  <a:cubicBezTo>
                    <a:pt x="885" y="210"/>
                    <a:pt x="885" y="211"/>
                    <a:pt x="885" y="213"/>
                  </a:cubicBezTo>
                  <a:cubicBezTo>
                    <a:pt x="878" y="210"/>
                    <a:pt x="881" y="218"/>
                    <a:pt x="875" y="217"/>
                  </a:cubicBezTo>
                  <a:cubicBezTo>
                    <a:pt x="876" y="218"/>
                    <a:pt x="880" y="224"/>
                    <a:pt x="881" y="221"/>
                  </a:cubicBezTo>
                  <a:cubicBezTo>
                    <a:pt x="883" y="222"/>
                    <a:pt x="882" y="225"/>
                    <a:pt x="882" y="227"/>
                  </a:cubicBezTo>
                  <a:cubicBezTo>
                    <a:pt x="884" y="225"/>
                    <a:pt x="886" y="228"/>
                    <a:pt x="886" y="228"/>
                  </a:cubicBezTo>
                  <a:cubicBezTo>
                    <a:pt x="888" y="228"/>
                    <a:pt x="889" y="226"/>
                    <a:pt x="892" y="227"/>
                  </a:cubicBezTo>
                  <a:cubicBezTo>
                    <a:pt x="892" y="227"/>
                    <a:pt x="894" y="228"/>
                    <a:pt x="893" y="228"/>
                  </a:cubicBezTo>
                  <a:cubicBezTo>
                    <a:pt x="895" y="228"/>
                    <a:pt x="897" y="224"/>
                    <a:pt x="898" y="227"/>
                  </a:cubicBezTo>
                  <a:cubicBezTo>
                    <a:pt x="899" y="227"/>
                    <a:pt x="899" y="225"/>
                    <a:pt x="899" y="224"/>
                  </a:cubicBezTo>
                  <a:cubicBezTo>
                    <a:pt x="901" y="225"/>
                    <a:pt x="901" y="235"/>
                    <a:pt x="905" y="230"/>
                  </a:cubicBezTo>
                  <a:cubicBezTo>
                    <a:pt x="908" y="229"/>
                    <a:pt x="904" y="236"/>
                    <a:pt x="909" y="234"/>
                  </a:cubicBezTo>
                  <a:cubicBezTo>
                    <a:pt x="909" y="235"/>
                    <a:pt x="906" y="234"/>
                    <a:pt x="906" y="235"/>
                  </a:cubicBezTo>
                  <a:cubicBezTo>
                    <a:pt x="906" y="235"/>
                    <a:pt x="908" y="239"/>
                    <a:pt x="907" y="241"/>
                  </a:cubicBezTo>
                  <a:cubicBezTo>
                    <a:pt x="907" y="241"/>
                    <a:pt x="906" y="241"/>
                    <a:pt x="906" y="242"/>
                  </a:cubicBezTo>
                  <a:cubicBezTo>
                    <a:pt x="906" y="243"/>
                    <a:pt x="905" y="244"/>
                    <a:pt x="905" y="245"/>
                  </a:cubicBezTo>
                  <a:cubicBezTo>
                    <a:pt x="904" y="249"/>
                    <a:pt x="907" y="258"/>
                    <a:pt x="902" y="253"/>
                  </a:cubicBezTo>
                  <a:cubicBezTo>
                    <a:pt x="903" y="266"/>
                    <a:pt x="897" y="271"/>
                    <a:pt x="895" y="280"/>
                  </a:cubicBezTo>
                  <a:cubicBezTo>
                    <a:pt x="893" y="282"/>
                    <a:pt x="893" y="281"/>
                    <a:pt x="891" y="280"/>
                  </a:cubicBezTo>
                  <a:cubicBezTo>
                    <a:pt x="890" y="281"/>
                    <a:pt x="891" y="283"/>
                    <a:pt x="891" y="284"/>
                  </a:cubicBezTo>
                  <a:cubicBezTo>
                    <a:pt x="890" y="286"/>
                    <a:pt x="888" y="285"/>
                    <a:pt x="886" y="286"/>
                  </a:cubicBezTo>
                  <a:cubicBezTo>
                    <a:pt x="886" y="286"/>
                    <a:pt x="887" y="288"/>
                    <a:pt x="886" y="288"/>
                  </a:cubicBezTo>
                  <a:cubicBezTo>
                    <a:pt x="886" y="289"/>
                    <a:pt x="884" y="288"/>
                    <a:pt x="884" y="288"/>
                  </a:cubicBezTo>
                  <a:cubicBezTo>
                    <a:pt x="883" y="289"/>
                    <a:pt x="885" y="290"/>
                    <a:pt x="885" y="290"/>
                  </a:cubicBezTo>
                  <a:cubicBezTo>
                    <a:pt x="884" y="291"/>
                    <a:pt x="882" y="291"/>
                    <a:pt x="881" y="293"/>
                  </a:cubicBezTo>
                  <a:cubicBezTo>
                    <a:pt x="880" y="294"/>
                    <a:pt x="880" y="296"/>
                    <a:pt x="879" y="297"/>
                  </a:cubicBezTo>
                  <a:cubicBezTo>
                    <a:pt x="878" y="298"/>
                    <a:pt x="877" y="297"/>
                    <a:pt x="875" y="298"/>
                  </a:cubicBezTo>
                  <a:cubicBezTo>
                    <a:pt x="874" y="299"/>
                    <a:pt x="875" y="301"/>
                    <a:pt x="874" y="303"/>
                  </a:cubicBezTo>
                  <a:cubicBezTo>
                    <a:pt x="873" y="303"/>
                    <a:pt x="871" y="302"/>
                    <a:pt x="871" y="303"/>
                  </a:cubicBezTo>
                  <a:cubicBezTo>
                    <a:pt x="871" y="303"/>
                    <a:pt x="871" y="306"/>
                    <a:pt x="870" y="305"/>
                  </a:cubicBezTo>
                  <a:cubicBezTo>
                    <a:pt x="869" y="304"/>
                    <a:pt x="867" y="304"/>
                    <a:pt x="867" y="308"/>
                  </a:cubicBezTo>
                  <a:cubicBezTo>
                    <a:pt x="860" y="309"/>
                    <a:pt x="860" y="308"/>
                    <a:pt x="853" y="308"/>
                  </a:cubicBezTo>
                  <a:cubicBezTo>
                    <a:pt x="853" y="309"/>
                    <a:pt x="847" y="312"/>
                    <a:pt x="850" y="312"/>
                  </a:cubicBezTo>
                  <a:cubicBezTo>
                    <a:pt x="851" y="315"/>
                    <a:pt x="840" y="313"/>
                    <a:pt x="846" y="315"/>
                  </a:cubicBezTo>
                  <a:cubicBezTo>
                    <a:pt x="845" y="317"/>
                    <a:pt x="843" y="317"/>
                    <a:pt x="843" y="315"/>
                  </a:cubicBezTo>
                  <a:cubicBezTo>
                    <a:pt x="839" y="318"/>
                    <a:pt x="841" y="321"/>
                    <a:pt x="842" y="326"/>
                  </a:cubicBezTo>
                  <a:cubicBezTo>
                    <a:pt x="837" y="327"/>
                    <a:pt x="839" y="327"/>
                    <a:pt x="835" y="326"/>
                  </a:cubicBezTo>
                  <a:cubicBezTo>
                    <a:pt x="836" y="328"/>
                    <a:pt x="836" y="329"/>
                    <a:pt x="833" y="329"/>
                  </a:cubicBezTo>
                  <a:cubicBezTo>
                    <a:pt x="833" y="332"/>
                    <a:pt x="834" y="344"/>
                    <a:pt x="836" y="340"/>
                  </a:cubicBezTo>
                  <a:cubicBezTo>
                    <a:pt x="839" y="340"/>
                    <a:pt x="836" y="351"/>
                    <a:pt x="840" y="352"/>
                  </a:cubicBezTo>
                  <a:cubicBezTo>
                    <a:pt x="844" y="352"/>
                    <a:pt x="839" y="356"/>
                    <a:pt x="843" y="357"/>
                  </a:cubicBezTo>
                  <a:cubicBezTo>
                    <a:pt x="842" y="357"/>
                    <a:pt x="842" y="360"/>
                    <a:pt x="842" y="360"/>
                  </a:cubicBezTo>
                  <a:cubicBezTo>
                    <a:pt x="840" y="361"/>
                    <a:pt x="839" y="359"/>
                    <a:pt x="839" y="359"/>
                  </a:cubicBezTo>
                  <a:cubicBezTo>
                    <a:pt x="837" y="359"/>
                    <a:pt x="838" y="361"/>
                    <a:pt x="837" y="361"/>
                  </a:cubicBezTo>
                  <a:cubicBezTo>
                    <a:pt x="836" y="362"/>
                    <a:pt x="834" y="361"/>
                    <a:pt x="833" y="361"/>
                  </a:cubicBezTo>
                  <a:cubicBezTo>
                    <a:pt x="830" y="362"/>
                    <a:pt x="826" y="365"/>
                    <a:pt x="823" y="363"/>
                  </a:cubicBezTo>
                  <a:cubicBezTo>
                    <a:pt x="823" y="360"/>
                    <a:pt x="824" y="359"/>
                    <a:pt x="825" y="357"/>
                  </a:cubicBezTo>
                  <a:cubicBezTo>
                    <a:pt x="825" y="354"/>
                    <a:pt x="823" y="350"/>
                    <a:pt x="826" y="349"/>
                  </a:cubicBezTo>
                  <a:cubicBezTo>
                    <a:pt x="826" y="347"/>
                    <a:pt x="822" y="348"/>
                    <a:pt x="823" y="343"/>
                  </a:cubicBezTo>
                  <a:cubicBezTo>
                    <a:pt x="820" y="342"/>
                    <a:pt x="818" y="344"/>
                    <a:pt x="815" y="340"/>
                  </a:cubicBezTo>
                  <a:cubicBezTo>
                    <a:pt x="814" y="336"/>
                    <a:pt x="820" y="339"/>
                    <a:pt x="818" y="333"/>
                  </a:cubicBezTo>
                  <a:cubicBezTo>
                    <a:pt x="817" y="332"/>
                    <a:pt x="816" y="333"/>
                    <a:pt x="816" y="333"/>
                  </a:cubicBezTo>
                  <a:cubicBezTo>
                    <a:pt x="815" y="333"/>
                    <a:pt x="814" y="332"/>
                    <a:pt x="814" y="331"/>
                  </a:cubicBezTo>
                  <a:cubicBezTo>
                    <a:pt x="813" y="330"/>
                    <a:pt x="811" y="329"/>
                    <a:pt x="811" y="328"/>
                  </a:cubicBezTo>
                  <a:cubicBezTo>
                    <a:pt x="810" y="329"/>
                    <a:pt x="808" y="329"/>
                    <a:pt x="806" y="329"/>
                  </a:cubicBezTo>
                  <a:cubicBezTo>
                    <a:pt x="805" y="329"/>
                    <a:pt x="806" y="331"/>
                    <a:pt x="806" y="331"/>
                  </a:cubicBezTo>
                  <a:cubicBezTo>
                    <a:pt x="806" y="335"/>
                    <a:pt x="803" y="327"/>
                    <a:pt x="804" y="333"/>
                  </a:cubicBezTo>
                  <a:cubicBezTo>
                    <a:pt x="800" y="330"/>
                    <a:pt x="800" y="337"/>
                    <a:pt x="795" y="333"/>
                  </a:cubicBezTo>
                  <a:cubicBezTo>
                    <a:pt x="799" y="330"/>
                    <a:pt x="795" y="328"/>
                    <a:pt x="799" y="325"/>
                  </a:cubicBezTo>
                  <a:cubicBezTo>
                    <a:pt x="802" y="323"/>
                    <a:pt x="793" y="324"/>
                    <a:pt x="792" y="326"/>
                  </a:cubicBezTo>
                  <a:cubicBezTo>
                    <a:pt x="792" y="330"/>
                    <a:pt x="790" y="325"/>
                    <a:pt x="791" y="325"/>
                  </a:cubicBezTo>
                  <a:cubicBezTo>
                    <a:pt x="788" y="325"/>
                    <a:pt x="789" y="329"/>
                    <a:pt x="787" y="329"/>
                  </a:cubicBezTo>
                  <a:cubicBezTo>
                    <a:pt x="786" y="329"/>
                    <a:pt x="783" y="331"/>
                    <a:pt x="783" y="332"/>
                  </a:cubicBezTo>
                  <a:cubicBezTo>
                    <a:pt x="782" y="333"/>
                    <a:pt x="781" y="333"/>
                    <a:pt x="781" y="335"/>
                  </a:cubicBezTo>
                  <a:cubicBezTo>
                    <a:pt x="776" y="334"/>
                    <a:pt x="777" y="334"/>
                    <a:pt x="771" y="335"/>
                  </a:cubicBezTo>
                  <a:cubicBezTo>
                    <a:pt x="773" y="335"/>
                    <a:pt x="772" y="338"/>
                    <a:pt x="773" y="339"/>
                  </a:cubicBezTo>
                  <a:cubicBezTo>
                    <a:pt x="774" y="340"/>
                    <a:pt x="776" y="338"/>
                    <a:pt x="777" y="339"/>
                  </a:cubicBezTo>
                  <a:cubicBezTo>
                    <a:pt x="777" y="339"/>
                    <a:pt x="777" y="341"/>
                    <a:pt x="777" y="342"/>
                  </a:cubicBezTo>
                  <a:cubicBezTo>
                    <a:pt x="778" y="342"/>
                    <a:pt x="780" y="341"/>
                    <a:pt x="781" y="342"/>
                  </a:cubicBezTo>
                  <a:cubicBezTo>
                    <a:pt x="782" y="342"/>
                    <a:pt x="781" y="344"/>
                    <a:pt x="781" y="345"/>
                  </a:cubicBezTo>
                  <a:cubicBezTo>
                    <a:pt x="782" y="346"/>
                    <a:pt x="784" y="345"/>
                    <a:pt x="785" y="346"/>
                  </a:cubicBezTo>
                  <a:cubicBezTo>
                    <a:pt x="787" y="346"/>
                    <a:pt x="786" y="343"/>
                    <a:pt x="788" y="343"/>
                  </a:cubicBezTo>
                  <a:cubicBezTo>
                    <a:pt x="794" y="343"/>
                    <a:pt x="798" y="344"/>
                    <a:pt x="798" y="349"/>
                  </a:cubicBezTo>
                  <a:cubicBezTo>
                    <a:pt x="796" y="351"/>
                    <a:pt x="793" y="351"/>
                    <a:pt x="791" y="349"/>
                  </a:cubicBezTo>
                  <a:cubicBezTo>
                    <a:pt x="790" y="350"/>
                    <a:pt x="789" y="353"/>
                    <a:pt x="790" y="356"/>
                  </a:cubicBezTo>
                  <a:cubicBezTo>
                    <a:pt x="787" y="355"/>
                    <a:pt x="787" y="357"/>
                    <a:pt x="788" y="357"/>
                  </a:cubicBezTo>
                  <a:cubicBezTo>
                    <a:pt x="788" y="359"/>
                    <a:pt x="785" y="358"/>
                    <a:pt x="783" y="359"/>
                  </a:cubicBezTo>
                  <a:cubicBezTo>
                    <a:pt x="785" y="364"/>
                    <a:pt x="790" y="366"/>
                    <a:pt x="790" y="373"/>
                  </a:cubicBezTo>
                  <a:cubicBezTo>
                    <a:pt x="793" y="368"/>
                    <a:pt x="791" y="372"/>
                    <a:pt x="794" y="374"/>
                  </a:cubicBezTo>
                  <a:cubicBezTo>
                    <a:pt x="793" y="379"/>
                    <a:pt x="795" y="386"/>
                    <a:pt x="792" y="389"/>
                  </a:cubicBezTo>
                  <a:cubicBezTo>
                    <a:pt x="795" y="393"/>
                    <a:pt x="796" y="397"/>
                    <a:pt x="795" y="404"/>
                  </a:cubicBezTo>
                  <a:cubicBezTo>
                    <a:pt x="791" y="400"/>
                    <a:pt x="793" y="410"/>
                    <a:pt x="791" y="408"/>
                  </a:cubicBezTo>
                  <a:cubicBezTo>
                    <a:pt x="789" y="406"/>
                    <a:pt x="791" y="408"/>
                    <a:pt x="790" y="409"/>
                  </a:cubicBezTo>
                  <a:cubicBezTo>
                    <a:pt x="789" y="410"/>
                    <a:pt x="786" y="410"/>
                    <a:pt x="787" y="415"/>
                  </a:cubicBezTo>
                  <a:cubicBezTo>
                    <a:pt x="782" y="413"/>
                    <a:pt x="786" y="419"/>
                    <a:pt x="781" y="418"/>
                  </a:cubicBezTo>
                  <a:cubicBezTo>
                    <a:pt x="785" y="421"/>
                    <a:pt x="775" y="423"/>
                    <a:pt x="777" y="425"/>
                  </a:cubicBezTo>
                  <a:cubicBezTo>
                    <a:pt x="779" y="427"/>
                    <a:pt x="776" y="425"/>
                    <a:pt x="774" y="427"/>
                  </a:cubicBezTo>
                  <a:cubicBezTo>
                    <a:pt x="773" y="428"/>
                    <a:pt x="774" y="430"/>
                    <a:pt x="773" y="432"/>
                  </a:cubicBezTo>
                  <a:cubicBezTo>
                    <a:pt x="772" y="432"/>
                    <a:pt x="770" y="431"/>
                    <a:pt x="770" y="432"/>
                  </a:cubicBezTo>
                  <a:cubicBezTo>
                    <a:pt x="770" y="432"/>
                    <a:pt x="770" y="434"/>
                    <a:pt x="770" y="434"/>
                  </a:cubicBezTo>
                  <a:cubicBezTo>
                    <a:pt x="769" y="436"/>
                    <a:pt x="764" y="433"/>
                    <a:pt x="766" y="437"/>
                  </a:cubicBezTo>
                  <a:cubicBezTo>
                    <a:pt x="757" y="438"/>
                    <a:pt x="758" y="438"/>
                    <a:pt x="749" y="437"/>
                  </a:cubicBezTo>
                  <a:cubicBezTo>
                    <a:pt x="747" y="437"/>
                    <a:pt x="748" y="440"/>
                    <a:pt x="748" y="441"/>
                  </a:cubicBezTo>
                  <a:cubicBezTo>
                    <a:pt x="744" y="439"/>
                    <a:pt x="740" y="445"/>
                    <a:pt x="739" y="444"/>
                  </a:cubicBezTo>
                  <a:cubicBezTo>
                    <a:pt x="737" y="442"/>
                    <a:pt x="739" y="446"/>
                    <a:pt x="734" y="446"/>
                  </a:cubicBezTo>
                  <a:cubicBezTo>
                    <a:pt x="731" y="446"/>
                    <a:pt x="735" y="448"/>
                    <a:pt x="732" y="448"/>
                  </a:cubicBezTo>
                  <a:cubicBezTo>
                    <a:pt x="729" y="452"/>
                    <a:pt x="727" y="446"/>
                    <a:pt x="724" y="446"/>
                  </a:cubicBezTo>
                  <a:cubicBezTo>
                    <a:pt x="719" y="445"/>
                    <a:pt x="719" y="447"/>
                    <a:pt x="715" y="447"/>
                  </a:cubicBezTo>
                  <a:cubicBezTo>
                    <a:pt x="713" y="448"/>
                    <a:pt x="713" y="450"/>
                    <a:pt x="712" y="453"/>
                  </a:cubicBezTo>
                  <a:cubicBezTo>
                    <a:pt x="708" y="451"/>
                    <a:pt x="708" y="455"/>
                    <a:pt x="705" y="455"/>
                  </a:cubicBezTo>
                  <a:cubicBezTo>
                    <a:pt x="704" y="459"/>
                    <a:pt x="708" y="458"/>
                    <a:pt x="708" y="461"/>
                  </a:cubicBezTo>
                  <a:cubicBezTo>
                    <a:pt x="708" y="462"/>
                    <a:pt x="708" y="464"/>
                    <a:pt x="710" y="464"/>
                  </a:cubicBezTo>
                  <a:cubicBezTo>
                    <a:pt x="711" y="464"/>
                    <a:pt x="710" y="466"/>
                    <a:pt x="711" y="467"/>
                  </a:cubicBezTo>
                  <a:cubicBezTo>
                    <a:pt x="712" y="468"/>
                    <a:pt x="714" y="467"/>
                    <a:pt x="715" y="468"/>
                  </a:cubicBezTo>
                  <a:cubicBezTo>
                    <a:pt x="716" y="468"/>
                    <a:pt x="715" y="470"/>
                    <a:pt x="715" y="471"/>
                  </a:cubicBezTo>
                  <a:cubicBezTo>
                    <a:pt x="716" y="471"/>
                    <a:pt x="718" y="470"/>
                    <a:pt x="718" y="471"/>
                  </a:cubicBezTo>
                  <a:cubicBezTo>
                    <a:pt x="719" y="472"/>
                    <a:pt x="719" y="476"/>
                    <a:pt x="721" y="478"/>
                  </a:cubicBezTo>
                  <a:cubicBezTo>
                    <a:pt x="722" y="479"/>
                    <a:pt x="725" y="482"/>
                    <a:pt x="725" y="482"/>
                  </a:cubicBezTo>
                  <a:cubicBezTo>
                    <a:pt x="726" y="484"/>
                    <a:pt x="725" y="486"/>
                    <a:pt x="725" y="488"/>
                  </a:cubicBezTo>
                  <a:cubicBezTo>
                    <a:pt x="725" y="490"/>
                    <a:pt x="727" y="491"/>
                    <a:pt x="727" y="493"/>
                  </a:cubicBezTo>
                  <a:cubicBezTo>
                    <a:pt x="726" y="496"/>
                    <a:pt x="725" y="496"/>
                    <a:pt x="725" y="498"/>
                  </a:cubicBezTo>
                  <a:cubicBezTo>
                    <a:pt x="725" y="500"/>
                    <a:pt x="726" y="503"/>
                    <a:pt x="722" y="500"/>
                  </a:cubicBezTo>
                  <a:cubicBezTo>
                    <a:pt x="724" y="506"/>
                    <a:pt x="718" y="503"/>
                    <a:pt x="720" y="507"/>
                  </a:cubicBezTo>
                  <a:cubicBezTo>
                    <a:pt x="714" y="505"/>
                    <a:pt x="715" y="510"/>
                    <a:pt x="711" y="510"/>
                  </a:cubicBezTo>
                  <a:cubicBezTo>
                    <a:pt x="709" y="510"/>
                    <a:pt x="710" y="512"/>
                    <a:pt x="710" y="513"/>
                  </a:cubicBezTo>
                  <a:cubicBezTo>
                    <a:pt x="709" y="513"/>
                    <a:pt x="706" y="513"/>
                    <a:pt x="707" y="514"/>
                  </a:cubicBezTo>
                  <a:cubicBezTo>
                    <a:pt x="708" y="516"/>
                    <a:pt x="708" y="515"/>
                    <a:pt x="707" y="516"/>
                  </a:cubicBezTo>
                  <a:cubicBezTo>
                    <a:pt x="706" y="517"/>
                    <a:pt x="705" y="519"/>
                    <a:pt x="703" y="519"/>
                  </a:cubicBezTo>
                  <a:cubicBezTo>
                    <a:pt x="704" y="511"/>
                    <a:pt x="700" y="518"/>
                    <a:pt x="700" y="514"/>
                  </a:cubicBezTo>
                  <a:cubicBezTo>
                    <a:pt x="700" y="513"/>
                    <a:pt x="699" y="510"/>
                    <a:pt x="697" y="509"/>
                  </a:cubicBezTo>
                  <a:cubicBezTo>
                    <a:pt x="697" y="508"/>
                    <a:pt x="695" y="509"/>
                    <a:pt x="694" y="509"/>
                  </a:cubicBezTo>
                  <a:cubicBezTo>
                    <a:pt x="694" y="508"/>
                    <a:pt x="695" y="506"/>
                    <a:pt x="694" y="506"/>
                  </a:cubicBezTo>
                  <a:cubicBezTo>
                    <a:pt x="693" y="505"/>
                    <a:pt x="689" y="506"/>
                    <a:pt x="689" y="505"/>
                  </a:cubicBezTo>
                  <a:cubicBezTo>
                    <a:pt x="688" y="504"/>
                    <a:pt x="689" y="502"/>
                    <a:pt x="689" y="502"/>
                  </a:cubicBezTo>
                  <a:cubicBezTo>
                    <a:pt x="688" y="501"/>
                    <a:pt x="686" y="502"/>
                    <a:pt x="684" y="502"/>
                  </a:cubicBezTo>
                  <a:cubicBezTo>
                    <a:pt x="683" y="502"/>
                    <a:pt x="684" y="498"/>
                    <a:pt x="683" y="498"/>
                  </a:cubicBezTo>
                  <a:cubicBezTo>
                    <a:pt x="682" y="497"/>
                    <a:pt x="681" y="498"/>
                    <a:pt x="682" y="499"/>
                  </a:cubicBezTo>
                  <a:cubicBezTo>
                    <a:pt x="679" y="496"/>
                    <a:pt x="680" y="496"/>
                    <a:pt x="677" y="493"/>
                  </a:cubicBezTo>
                  <a:cubicBezTo>
                    <a:pt x="673" y="492"/>
                    <a:pt x="674" y="498"/>
                    <a:pt x="673" y="500"/>
                  </a:cubicBezTo>
                  <a:cubicBezTo>
                    <a:pt x="673" y="501"/>
                    <a:pt x="671" y="501"/>
                    <a:pt x="670" y="502"/>
                  </a:cubicBezTo>
                  <a:cubicBezTo>
                    <a:pt x="670" y="504"/>
                    <a:pt x="671" y="508"/>
                    <a:pt x="669" y="510"/>
                  </a:cubicBezTo>
                  <a:cubicBezTo>
                    <a:pt x="670" y="511"/>
                    <a:pt x="670" y="512"/>
                    <a:pt x="670" y="514"/>
                  </a:cubicBezTo>
                  <a:cubicBezTo>
                    <a:pt x="671" y="516"/>
                    <a:pt x="673" y="518"/>
                    <a:pt x="673" y="516"/>
                  </a:cubicBezTo>
                  <a:cubicBezTo>
                    <a:pt x="677" y="519"/>
                    <a:pt x="675" y="521"/>
                    <a:pt x="675" y="526"/>
                  </a:cubicBezTo>
                  <a:cubicBezTo>
                    <a:pt x="675" y="527"/>
                    <a:pt x="676" y="527"/>
                    <a:pt x="676" y="528"/>
                  </a:cubicBezTo>
                  <a:cubicBezTo>
                    <a:pt x="677" y="529"/>
                    <a:pt x="678" y="531"/>
                    <a:pt x="679" y="531"/>
                  </a:cubicBezTo>
                  <a:cubicBezTo>
                    <a:pt x="681" y="533"/>
                    <a:pt x="683" y="534"/>
                    <a:pt x="686" y="535"/>
                  </a:cubicBezTo>
                  <a:cubicBezTo>
                    <a:pt x="687" y="536"/>
                    <a:pt x="686" y="537"/>
                    <a:pt x="687" y="537"/>
                  </a:cubicBezTo>
                  <a:cubicBezTo>
                    <a:pt x="689" y="537"/>
                    <a:pt x="688" y="538"/>
                    <a:pt x="689" y="540"/>
                  </a:cubicBezTo>
                  <a:cubicBezTo>
                    <a:pt x="689" y="541"/>
                    <a:pt x="691" y="540"/>
                    <a:pt x="691" y="541"/>
                  </a:cubicBezTo>
                  <a:cubicBezTo>
                    <a:pt x="692" y="542"/>
                    <a:pt x="691" y="545"/>
                    <a:pt x="691" y="547"/>
                  </a:cubicBezTo>
                  <a:cubicBezTo>
                    <a:pt x="692" y="547"/>
                    <a:pt x="694" y="549"/>
                    <a:pt x="694" y="549"/>
                  </a:cubicBezTo>
                  <a:cubicBezTo>
                    <a:pt x="694" y="550"/>
                    <a:pt x="691" y="554"/>
                    <a:pt x="696" y="555"/>
                  </a:cubicBezTo>
                  <a:cubicBezTo>
                    <a:pt x="695" y="558"/>
                    <a:pt x="692" y="557"/>
                    <a:pt x="690" y="556"/>
                  </a:cubicBezTo>
                  <a:cubicBezTo>
                    <a:pt x="688" y="556"/>
                    <a:pt x="684" y="556"/>
                    <a:pt x="683" y="555"/>
                  </a:cubicBezTo>
                  <a:cubicBezTo>
                    <a:pt x="684" y="556"/>
                    <a:pt x="685" y="549"/>
                    <a:pt x="682" y="554"/>
                  </a:cubicBezTo>
                  <a:cubicBezTo>
                    <a:pt x="679" y="552"/>
                    <a:pt x="680" y="549"/>
                    <a:pt x="679" y="547"/>
                  </a:cubicBezTo>
                  <a:cubicBezTo>
                    <a:pt x="678" y="545"/>
                    <a:pt x="676" y="544"/>
                    <a:pt x="675" y="542"/>
                  </a:cubicBezTo>
                  <a:cubicBezTo>
                    <a:pt x="674" y="540"/>
                    <a:pt x="674" y="538"/>
                    <a:pt x="676" y="538"/>
                  </a:cubicBezTo>
                  <a:cubicBezTo>
                    <a:pt x="674" y="535"/>
                    <a:pt x="673" y="531"/>
                    <a:pt x="669" y="530"/>
                  </a:cubicBezTo>
                  <a:cubicBezTo>
                    <a:pt x="669" y="527"/>
                    <a:pt x="667" y="526"/>
                    <a:pt x="669" y="526"/>
                  </a:cubicBezTo>
                  <a:cubicBezTo>
                    <a:pt x="668" y="524"/>
                    <a:pt x="666" y="523"/>
                    <a:pt x="665" y="523"/>
                  </a:cubicBezTo>
                  <a:cubicBezTo>
                    <a:pt x="665" y="521"/>
                    <a:pt x="665" y="519"/>
                    <a:pt x="663" y="519"/>
                  </a:cubicBezTo>
                  <a:cubicBezTo>
                    <a:pt x="663" y="516"/>
                    <a:pt x="664" y="515"/>
                    <a:pt x="665" y="513"/>
                  </a:cubicBezTo>
                  <a:cubicBezTo>
                    <a:pt x="665" y="511"/>
                    <a:pt x="664" y="509"/>
                    <a:pt x="662" y="509"/>
                  </a:cubicBezTo>
                  <a:cubicBezTo>
                    <a:pt x="663" y="507"/>
                    <a:pt x="664" y="506"/>
                    <a:pt x="662" y="506"/>
                  </a:cubicBezTo>
                  <a:cubicBezTo>
                    <a:pt x="662" y="504"/>
                    <a:pt x="665" y="505"/>
                    <a:pt x="668" y="505"/>
                  </a:cubicBezTo>
                  <a:cubicBezTo>
                    <a:pt x="667" y="503"/>
                    <a:pt x="666" y="503"/>
                    <a:pt x="666" y="502"/>
                  </a:cubicBezTo>
                  <a:cubicBezTo>
                    <a:pt x="666" y="501"/>
                    <a:pt x="668" y="500"/>
                    <a:pt x="668" y="499"/>
                  </a:cubicBezTo>
                  <a:cubicBezTo>
                    <a:pt x="667" y="497"/>
                    <a:pt x="665" y="495"/>
                    <a:pt x="665" y="492"/>
                  </a:cubicBezTo>
                  <a:cubicBezTo>
                    <a:pt x="664" y="489"/>
                    <a:pt x="665" y="485"/>
                    <a:pt x="665" y="483"/>
                  </a:cubicBezTo>
                  <a:cubicBezTo>
                    <a:pt x="664" y="482"/>
                    <a:pt x="663" y="482"/>
                    <a:pt x="662" y="481"/>
                  </a:cubicBezTo>
                  <a:cubicBezTo>
                    <a:pt x="661" y="479"/>
                    <a:pt x="661" y="478"/>
                    <a:pt x="661" y="476"/>
                  </a:cubicBezTo>
                  <a:cubicBezTo>
                    <a:pt x="659" y="474"/>
                    <a:pt x="658" y="472"/>
                    <a:pt x="656" y="471"/>
                  </a:cubicBezTo>
                  <a:cubicBezTo>
                    <a:pt x="652" y="470"/>
                    <a:pt x="654" y="476"/>
                    <a:pt x="651" y="472"/>
                  </a:cubicBezTo>
                  <a:cubicBezTo>
                    <a:pt x="649" y="472"/>
                    <a:pt x="650" y="475"/>
                    <a:pt x="649" y="476"/>
                  </a:cubicBezTo>
                  <a:cubicBezTo>
                    <a:pt x="649" y="477"/>
                    <a:pt x="647" y="476"/>
                    <a:pt x="647" y="476"/>
                  </a:cubicBezTo>
                  <a:cubicBezTo>
                    <a:pt x="646" y="477"/>
                    <a:pt x="647" y="480"/>
                    <a:pt x="645" y="479"/>
                  </a:cubicBezTo>
                  <a:cubicBezTo>
                    <a:pt x="642" y="480"/>
                    <a:pt x="642" y="478"/>
                    <a:pt x="641" y="475"/>
                  </a:cubicBezTo>
                  <a:cubicBezTo>
                    <a:pt x="641" y="474"/>
                    <a:pt x="640" y="474"/>
                    <a:pt x="640" y="474"/>
                  </a:cubicBezTo>
                  <a:cubicBezTo>
                    <a:pt x="639" y="472"/>
                    <a:pt x="641" y="472"/>
                    <a:pt x="641" y="471"/>
                  </a:cubicBezTo>
                  <a:cubicBezTo>
                    <a:pt x="641" y="470"/>
                    <a:pt x="637" y="464"/>
                    <a:pt x="641" y="461"/>
                  </a:cubicBezTo>
                  <a:cubicBezTo>
                    <a:pt x="640" y="460"/>
                    <a:pt x="637" y="458"/>
                    <a:pt x="638" y="453"/>
                  </a:cubicBezTo>
                  <a:cubicBezTo>
                    <a:pt x="637" y="453"/>
                    <a:pt x="637" y="454"/>
                    <a:pt x="637" y="455"/>
                  </a:cubicBezTo>
                  <a:cubicBezTo>
                    <a:pt x="634" y="454"/>
                    <a:pt x="636" y="449"/>
                    <a:pt x="634" y="447"/>
                  </a:cubicBezTo>
                  <a:cubicBezTo>
                    <a:pt x="633" y="446"/>
                    <a:pt x="632" y="445"/>
                    <a:pt x="631" y="444"/>
                  </a:cubicBezTo>
                  <a:cubicBezTo>
                    <a:pt x="631" y="443"/>
                    <a:pt x="630" y="442"/>
                    <a:pt x="630" y="441"/>
                  </a:cubicBezTo>
                  <a:cubicBezTo>
                    <a:pt x="629" y="440"/>
                    <a:pt x="624" y="440"/>
                    <a:pt x="626" y="437"/>
                  </a:cubicBezTo>
                  <a:cubicBezTo>
                    <a:pt x="621" y="437"/>
                    <a:pt x="620" y="440"/>
                    <a:pt x="617" y="441"/>
                  </a:cubicBezTo>
                  <a:cubicBezTo>
                    <a:pt x="615" y="441"/>
                    <a:pt x="613" y="441"/>
                    <a:pt x="613" y="443"/>
                  </a:cubicBezTo>
                  <a:cubicBezTo>
                    <a:pt x="603" y="443"/>
                    <a:pt x="603" y="443"/>
                    <a:pt x="603" y="443"/>
                  </a:cubicBezTo>
                  <a:cubicBezTo>
                    <a:pt x="602" y="444"/>
                    <a:pt x="601" y="445"/>
                    <a:pt x="600" y="446"/>
                  </a:cubicBezTo>
                  <a:cubicBezTo>
                    <a:pt x="600" y="446"/>
                    <a:pt x="599" y="445"/>
                    <a:pt x="599" y="447"/>
                  </a:cubicBezTo>
                  <a:cubicBezTo>
                    <a:pt x="599" y="448"/>
                    <a:pt x="596" y="449"/>
                    <a:pt x="595" y="450"/>
                  </a:cubicBezTo>
                  <a:cubicBezTo>
                    <a:pt x="592" y="452"/>
                    <a:pt x="589" y="458"/>
                    <a:pt x="583" y="460"/>
                  </a:cubicBezTo>
                  <a:cubicBezTo>
                    <a:pt x="580" y="462"/>
                    <a:pt x="579" y="467"/>
                    <a:pt x="574" y="468"/>
                  </a:cubicBezTo>
                  <a:cubicBezTo>
                    <a:pt x="576" y="471"/>
                    <a:pt x="575" y="471"/>
                    <a:pt x="571" y="471"/>
                  </a:cubicBezTo>
                  <a:cubicBezTo>
                    <a:pt x="571" y="473"/>
                    <a:pt x="571" y="473"/>
                    <a:pt x="572" y="474"/>
                  </a:cubicBezTo>
                  <a:cubicBezTo>
                    <a:pt x="572" y="475"/>
                    <a:pt x="569" y="475"/>
                    <a:pt x="569" y="474"/>
                  </a:cubicBezTo>
                  <a:cubicBezTo>
                    <a:pt x="567" y="474"/>
                    <a:pt x="568" y="478"/>
                    <a:pt x="564" y="476"/>
                  </a:cubicBezTo>
                  <a:cubicBezTo>
                    <a:pt x="562" y="477"/>
                    <a:pt x="562" y="480"/>
                    <a:pt x="560" y="479"/>
                  </a:cubicBezTo>
                  <a:cubicBezTo>
                    <a:pt x="559" y="482"/>
                    <a:pt x="561" y="482"/>
                    <a:pt x="561" y="483"/>
                  </a:cubicBezTo>
                  <a:cubicBezTo>
                    <a:pt x="561" y="486"/>
                    <a:pt x="559" y="490"/>
                    <a:pt x="558" y="495"/>
                  </a:cubicBezTo>
                  <a:cubicBezTo>
                    <a:pt x="557" y="501"/>
                    <a:pt x="558" y="508"/>
                    <a:pt x="557" y="510"/>
                  </a:cubicBezTo>
                  <a:cubicBezTo>
                    <a:pt x="557" y="511"/>
                    <a:pt x="554" y="510"/>
                    <a:pt x="554" y="510"/>
                  </a:cubicBezTo>
                  <a:cubicBezTo>
                    <a:pt x="553" y="511"/>
                    <a:pt x="554" y="515"/>
                    <a:pt x="553" y="516"/>
                  </a:cubicBezTo>
                  <a:cubicBezTo>
                    <a:pt x="551" y="517"/>
                    <a:pt x="549" y="516"/>
                    <a:pt x="547" y="517"/>
                  </a:cubicBezTo>
                  <a:cubicBezTo>
                    <a:pt x="546" y="518"/>
                    <a:pt x="546" y="521"/>
                    <a:pt x="543" y="520"/>
                  </a:cubicBezTo>
                  <a:cubicBezTo>
                    <a:pt x="539" y="516"/>
                    <a:pt x="537" y="512"/>
                    <a:pt x="536" y="506"/>
                  </a:cubicBezTo>
                  <a:cubicBezTo>
                    <a:pt x="535" y="505"/>
                    <a:pt x="534" y="504"/>
                    <a:pt x="533" y="503"/>
                  </a:cubicBezTo>
                  <a:cubicBezTo>
                    <a:pt x="532" y="503"/>
                    <a:pt x="532" y="501"/>
                    <a:pt x="530" y="502"/>
                  </a:cubicBezTo>
                  <a:cubicBezTo>
                    <a:pt x="529" y="497"/>
                    <a:pt x="532" y="497"/>
                    <a:pt x="533" y="495"/>
                  </a:cubicBezTo>
                  <a:cubicBezTo>
                    <a:pt x="533" y="492"/>
                    <a:pt x="530" y="491"/>
                    <a:pt x="529" y="489"/>
                  </a:cubicBezTo>
                  <a:cubicBezTo>
                    <a:pt x="527" y="488"/>
                    <a:pt x="527" y="485"/>
                    <a:pt x="524" y="485"/>
                  </a:cubicBezTo>
                  <a:cubicBezTo>
                    <a:pt x="524" y="482"/>
                    <a:pt x="523" y="479"/>
                    <a:pt x="522" y="476"/>
                  </a:cubicBezTo>
                  <a:cubicBezTo>
                    <a:pt x="520" y="474"/>
                    <a:pt x="520" y="464"/>
                    <a:pt x="519" y="457"/>
                  </a:cubicBezTo>
                  <a:cubicBezTo>
                    <a:pt x="518" y="453"/>
                    <a:pt x="517" y="445"/>
                    <a:pt x="516" y="440"/>
                  </a:cubicBezTo>
                  <a:cubicBezTo>
                    <a:pt x="514" y="440"/>
                    <a:pt x="510" y="446"/>
                    <a:pt x="513" y="447"/>
                  </a:cubicBezTo>
                  <a:cubicBezTo>
                    <a:pt x="513" y="451"/>
                    <a:pt x="508" y="447"/>
                    <a:pt x="506" y="447"/>
                  </a:cubicBezTo>
                  <a:cubicBezTo>
                    <a:pt x="505" y="447"/>
                    <a:pt x="504" y="447"/>
                    <a:pt x="503" y="447"/>
                  </a:cubicBezTo>
                  <a:cubicBezTo>
                    <a:pt x="502" y="446"/>
                    <a:pt x="501" y="441"/>
                    <a:pt x="498" y="443"/>
                  </a:cubicBezTo>
                  <a:cubicBezTo>
                    <a:pt x="497" y="440"/>
                    <a:pt x="499" y="440"/>
                    <a:pt x="501" y="440"/>
                  </a:cubicBezTo>
                  <a:cubicBezTo>
                    <a:pt x="499" y="438"/>
                    <a:pt x="500" y="438"/>
                    <a:pt x="501" y="436"/>
                  </a:cubicBezTo>
                  <a:cubicBezTo>
                    <a:pt x="500" y="433"/>
                    <a:pt x="497" y="435"/>
                    <a:pt x="495" y="434"/>
                  </a:cubicBezTo>
                  <a:cubicBezTo>
                    <a:pt x="494" y="434"/>
                    <a:pt x="492" y="427"/>
                    <a:pt x="491" y="432"/>
                  </a:cubicBezTo>
                  <a:cubicBezTo>
                    <a:pt x="488" y="432"/>
                    <a:pt x="489" y="427"/>
                    <a:pt x="489" y="427"/>
                  </a:cubicBezTo>
                  <a:cubicBezTo>
                    <a:pt x="489" y="426"/>
                    <a:pt x="486" y="426"/>
                    <a:pt x="487" y="423"/>
                  </a:cubicBezTo>
                  <a:cubicBezTo>
                    <a:pt x="486" y="422"/>
                    <a:pt x="482" y="424"/>
                    <a:pt x="481" y="423"/>
                  </a:cubicBezTo>
                  <a:cubicBezTo>
                    <a:pt x="481" y="423"/>
                    <a:pt x="481" y="420"/>
                    <a:pt x="481" y="420"/>
                  </a:cubicBezTo>
                  <a:cubicBezTo>
                    <a:pt x="478" y="420"/>
                    <a:pt x="475" y="422"/>
                    <a:pt x="473" y="422"/>
                  </a:cubicBezTo>
                  <a:cubicBezTo>
                    <a:pt x="472" y="422"/>
                    <a:pt x="471" y="422"/>
                    <a:pt x="470" y="422"/>
                  </a:cubicBezTo>
                  <a:cubicBezTo>
                    <a:pt x="468" y="421"/>
                    <a:pt x="467" y="420"/>
                    <a:pt x="467" y="423"/>
                  </a:cubicBezTo>
                  <a:cubicBezTo>
                    <a:pt x="454" y="424"/>
                    <a:pt x="443" y="422"/>
                    <a:pt x="433" y="420"/>
                  </a:cubicBezTo>
                  <a:cubicBezTo>
                    <a:pt x="434" y="417"/>
                    <a:pt x="431" y="418"/>
                    <a:pt x="431" y="416"/>
                  </a:cubicBezTo>
                  <a:cubicBezTo>
                    <a:pt x="430" y="413"/>
                    <a:pt x="424" y="419"/>
                    <a:pt x="428" y="413"/>
                  </a:cubicBezTo>
                  <a:cubicBezTo>
                    <a:pt x="426" y="414"/>
                    <a:pt x="425" y="413"/>
                    <a:pt x="425" y="412"/>
                  </a:cubicBezTo>
                  <a:cubicBezTo>
                    <a:pt x="421" y="414"/>
                    <a:pt x="411" y="412"/>
                    <a:pt x="407" y="411"/>
                  </a:cubicBezTo>
                  <a:cubicBezTo>
                    <a:pt x="405" y="410"/>
                    <a:pt x="404" y="410"/>
                    <a:pt x="404" y="408"/>
                  </a:cubicBezTo>
                  <a:cubicBezTo>
                    <a:pt x="398" y="409"/>
                    <a:pt x="399" y="403"/>
                    <a:pt x="394" y="404"/>
                  </a:cubicBezTo>
                  <a:cubicBezTo>
                    <a:pt x="393" y="398"/>
                    <a:pt x="390" y="395"/>
                    <a:pt x="388" y="391"/>
                  </a:cubicBezTo>
                  <a:cubicBezTo>
                    <a:pt x="376" y="389"/>
                    <a:pt x="376" y="395"/>
                    <a:pt x="377" y="402"/>
                  </a:cubicBezTo>
                  <a:cubicBezTo>
                    <a:pt x="377" y="404"/>
                    <a:pt x="383" y="407"/>
                    <a:pt x="387" y="412"/>
                  </a:cubicBezTo>
                  <a:cubicBezTo>
                    <a:pt x="388" y="413"/>
                    <a:pt x="391" y="421"/>
                    <a:pt x="394" y="419"/>
                  </a:cubicBezTo>
                  <a:cubicBezTo>
                    <a:pt x="393" y="422"/>
                    <a:pt x="397" y="422"/>
                    <a:pt x="395" y="426"/>
                  </a:cubicBezTo>
                  <a:cubicBezTo>
                    <a:pt x="399" y="426"/>
                    <a:pt x="407" y="425"/>
                    <a:pt x="402" y="429"/>
                  </a:cubicBezTo>
                  <a:cubicBezTo>
                    <a:pt x="405" y="430"/>
                    <a:pt x="404" y="427"/>
                    <a:pt x="405" y="426"/>
                  </a:cubicBezTo>
                  <a:cubicBezTo>
                    <a:pt x="407" y="425"/>
                    <a:pt x="411" y="426"/>
                    <a:pt x="411" y="423"/>
                  </a:cubicBezTo>
                  <a:cubicBezTo>
                    <a:pt x="411" y="422"/>
                    <a:pt x="413" y="422"/>
                    <a:pt x="414" y="422"/>
                  </a:cubicBezTo>
                  <a:cubicBezTo>
                    <a:pt x="415" y="421"/>
                    <a:pt x="414" y="420"/>
                    <a:pt x="415" y="419"/>
                  </a:cubicBezTo>
                  <a:cubicBezTo>
                    <a:pt x="417" y="418"/>
                    <a:pt x="421" y="418"/>
                    <a:pt x="423" y="418"/>
                  </a:cubicBezTo>
                  <a:cubicBezTo>
                    <a:pt x="424" y="418"/>
                    <a:pt x="421" y="420"/>
                    <a:pt x="422" y="420"/>
                  </a:cubicBezTo>
                  <a:cubicBezTo>
                    <a:pt x="422" y="421"/>
                    <a:pt x="425" y="420"/>
                    <a:pt x="425" y="420"/>
                  </a:cubicBezTo>
                  <a:cubicBezTo>
                    <a:pt x="426" y="423"/>
                    <a:pt x="425" y="425"/>
                    <a:pt x="426" y="426"/>
                  </a:cubicBezTo>
                  <a:cubicBezTo>
                    <a:pt x="425" y="429"/>
                    <a:pt x="430" y="427"/>
                    <a:pt x="431" y="430"/>
                  </a:cubicBezTo>
                  <a:cubicBezTo>
                    <a:pt x="431" y="434"/>
                    <a:pt x="433" y="431"/>
                    <a:pt x="436" y="433"/>
                  </a:cubicBezTo>
                  <a:cubicBezTo>
                    <a:pt x="438" y="434"/>
                    <a:pt x="437" y="436"/>
                    <a:pt x="440" y="437"/>
                  </a:cubicBezTo>
                  <a:cubicBezTo>
                    <a:pt x="437" y="440"/>
                    <a:pt x="441" y="444"/>
                    <a:pt x="440" y="448"/>
                  </a:cubicBezTo>
                  <a:cubicBezTo>
                    <a:pt x="436" y="448"/>
                    <a:pt x="436" y="448"/>
                    <a:pt x="436" y="448"/>
                  </a:cubicBezTo>
                  <a:cubicBezTo>
                    <a:pt x="438" y="454"/>
                    <a:pt x="433" y="452"/>
                    <a:pt x="433" y="457"/>
                  </a:cubicBezTo>
                  <a:cubicBezTo>
                    <a:pt x="431" y="456"/>
                    <a:pt x="429" y="457"/>
                    <a:pt x="429" y="460"/>
                  </a:cubicBezTo>
                  <a:cubicBezTo>
                    <a:pt x="423" y="460"/>
                    <a:pt x="423" y="460"/>
                    <a:pt x="423" y="460"/>
                  </a:cubicBezTo>
                  <a:cubicBezTo>
                    <a:pt x="421" y="460"/>
                    <a:pt x="423" y="462"/>
                    <a:pt x="422" y="464"/>
                  </a:cubicBezTo>
                  <a:cubicBezTo>
                    <a:pt x="422" y="464"/>
                    <a:pt x="420" y="464"/>
                    <a:pt x="419" y="464"/>
                  </a:cubicBezTo>
                  <a:cubicBezTo>
                    <a:pt x="419" y="464"/>
                    <a:pt x="420" y="467"/>
                    <a:pt x="419" y="468"/>
                  </a:cubicBezTo>
                  <a:cubicBezTo>
                    <a:pt x="416" y="468"/>
                    <a:pt x="415" y="468"/>
                    <a:pt x="415" y="471"/>
                  </a:cubicBezTo>
                  <a:cubicBezTo>
                    <a:pt x="412" y="471"/>
                    <a:pt x="411" y="471"/>
                    <a:pt x="409" y="472"/>
                  </a:cubicBezTo>
                  <a:cubicBezTo>
                    <a:pt x="407" y="474"/>
                    <a:pt x="408" y="474"/>
                    <a:pt x="404" y="475"/>
                  </a:cubicBezTo>
                  <a:cubicBezTo>
                    <a:pt x="402" y="475"/>
                    <a:pt x="395" y="478"/>
                    <a:pt x="395" y="482"/>
                  </a:cubicBezTo>
                  <a:cubicBezTo>
                    <a:pt x="394" y="483"/>
                    <a:pt x="391" y="481"/>
                    <a:pt x="390" y="482"/>
                  </a:cubicBezTo>
                  <a:cubicBezTo>
                    <a:pt x="388" y="483"/>
                    <a:pt x="389" y="484"/>
                    <a:pt x="388" y="485"/>
                  </a:cubicBezTo>
                  <a:cubicBezTo>
                    <a:pt x="388" y="485"/>
                    <a:pt x="386" y="485"/>
                    <a:pt x="386" y="485"/>
                  </a:cubicBezTo>
                  <a:cubicBezTo>
                    <a:pt x="386" y="485"/>
                    <a:pt x="382" y="486"/>
                    <a:pt x="381" y="486"/>
                  </a:cubicBezTo>
                  <a:cubicBezTo>
                    <a:pt x="379" y="489"/>
                    <a:pt x="368" y="488"/>
                    <a:pt x="363" y="491"/>
                  </a:cubicBezTo>
                  <a:cubicBezTo>
                    <a:pt x="359" y="491"/>
                    <a:pt x="367" y="493"/>
                    <a:pt x="360" y="493"/>
                  </a:cubicBezTo>
                  <a:cubicBezTo>
                    <a:pt x="360" y="493"/>
                    <a:pt x="358" y="493"/>
                    <a:pt x="358" y="493"/>
                  </a:cubicBezTo>
                  <a:cubicBezTo>
                    <a:pt x="356" y="494"/>
                    <a:pt x="356" y="497"/>
                    <a:pt x="353" y="496"/>
                  </a:cubicBezTo>
                  <a:cubicBezTo>
                    <a:pt x="355" y="493"/>
                    <a:pt x="351" y="494"/>
                    <a:pt x="351" y="493"/>
                  </a:cubicBezTo>
                  <a:cubicBezTo>
                    <a:pt x="350" y="492"/>
                    <a:pt x="352" y="487"/>
                    <a:pt x="348" y="488"/>
                  </a:cubicBezTo>
                  <a:cubicBezTo>
                    <a:pt x="347" y="485"/>
                    <a:pt x="349" y="485"/>
                    <a:pt x="349" y="483"/>
                  </a:cubicBezTo>
                  <a:cubicBezTo>
                    <a:pt x="348" y="482"/>
                    <a:pt x="345" y="481"/>
                    <a:pt x="348" y="481"/>
                  </a:cubicBezTo>
                  <a:cubicBezTo>
                    <a:pt x="347" y="479"/>
                    <a:pt x="346" y="478"/>
                    <a:pt x="344" y="478"/>
                  </a:cubicBezTo>
                  <a:cubicBezTo>
                    <a:pt x="345" y="474"/>
                    <a:pt x="341" y="470"/>
                    <a:pt x="344" y="469"/>
                  </a:cubicBezTo>
                  <a:cubicBezTo>
                    <a:pt x="344" y="468"/>
                    <a:pt x="341" y="469"/>
                    <a:pt x="341" y="468"/>
                  </a:cubicBezTo>
                  <a:cubicBezTo>
                    <a:pt x="339" y="467"/>
                    <a:pt x="340" y="463"/>
                    <a:pt x="341" y="464"/>
                  </a:cubicBezTo>
                  <a:cubicBezTo>
                    <a:pt x="340" y="463"/>
                    <a:pt x="339" y="462"/>
                    <a:pt x="338" y="461"/>
                  </a:cubicBezTo>
                  <a:cubicBezTo>
                    <a:pt x="337" y="460"/>
                    <a:pt x="338" y="460"/>
                    <a:pt x="337" y="460"/>
                  </a:cubicBezTo>
                  <a:cubicBezTo>
                    <a:pt x="336" y="460"/>
                    <a:pt x="334" y="455"/>
                    <a:pt x="334" y="455"/>
                  </a:cubicBezTo>
                  <a:cubicBezTo>
                    <a:pt x="334" y="455"/>
                    <a:pt x="334" y="457"/>
                    <a:pt x="334" y="457"/>
                  </a:cubicBezTo>
                  <a:cubicBezTo>
                    <a:pt x="331" y="455"/>
                    <a:pt x="331" y="450"/>
                    <a:pt x="327" y="450"/>
                  </a:cubicBezTo>
                  <a:cubicBezTo>
                    <a:pt x="330" y="444"/>
                    <a:pt x="323" y="443"/>
                    <a:pt x="324" y="436"/>
                  </a:cubicBezTo>
                  <a:cubicBezTo>
                    <a:pt x="324" y="434"/>
                    <a:pt x="321" y="435"/>
                    <a:pt x="321" y="433"/>
                  </a:cubicBezTo>
                  <a:cubicBezTo>
                    <a:pt x="321" y="430"/>
                    <a:pt x="316" y="432"/>
                    <a:pt x="316" y="430"/>
                  </a:cubicBezTo>
                  <a:cubicBezTo>
                    <a:pt x="317" y="428"/>
                    <a:pt x="317" y="427"/>
                    <a:pt x="314" y="427"/>
                  </a:cubicBezTo>
                  <a:cubicBezTo>
                    <a:pt x="316" y="425"/>
                    <a:pt x="315" y="424"/>
                    <a:pt x="314" y="420"/>
                  </a:cubicBezTo>
                  <a:cubicBezTo>
                    <a:pt x="314" y="420"/>
                    <a:pt x="314" y="418"/>
                    <a:pt x="314" y="418"/>
                  </a:cubicBezTo>
                  <a:cubicBezTo>
                    <a:pt x="314" y="417"/>
                    <a:pt x="313" y="418"/>
                    <a:pt x="313" y="418"/>
                  </a:cubicBezTo>
                  <a:cubicBezTo>
                    <a:pt x="312" y="414"/>
                    <a:pt x="315" y="415"/>
                    <a:pt x="313" y="412"/>
                  </a:cubicBezTo>
                  <a:cubicBezTo>
                    <a:pt x="311" y="410"/>
                    <a:pt x="310" y="419"/>
                    <a:pt x="310" y="412"/>
                  </a:cubicBezTo>
                  <a:cubicBezTo>
                    <a:pt x="310" y="407"/>
                    <a:pt x="305" y="403"/>
                    <a:pt x="300" y="398"/>
                  </a:cubicBezTo>
                  <a:cubicBezTo>
                    <a:pt x="296" y="401"/>
                    <a:pt x="299" y="402"/>
                    <a:pt x="297" y="406"/>
                  </a:cubicBezTo>
                  <a:cubicBezTo>
                    <a:pt x="294" y="407"/>
                    <a:pt x="295" y="404"/>
                    <a:pt x="293" y="404"/>
                  </a:cubicBezTo>
                  <a:cubicBezTo>
                    <a:pt x="291" y="404"/>
                    <a:pt x="291" y="402"/>
                    <a:pt x="289" y="402"/>
                  </a:cubicBezTo>
                  <a:cubicBezTo>
                    <a:pt x="292" y="404"/>
                    <a:pt x="290" y="411"/>
                    <a:pt x="294" y="411"/>
                  </a:cubicBezTo>
                  <a:cubicBezTo>
                    <a:pt x="293" y="414"/>
                    <a:pt x="295" y="418"/>
                    <a:pt x="297" y="423"/>
                  </a:cubicBezTo>
                  <a:cubicBezTo>
                    <a:pt x="297" y="424"/>
                    <a:pt x="297" y="426"/>
                    <a:pt x="297" y="426"/>
                  </a:cubicBezTo>
                  <a:cubicBezTo>
                    <a:pt x="299" y="427"/>
                    <a:pt x="300" y="434"/>
                    <a:pt x="301" y="437"/>
                  </a:cubicBezTo>
                  <a:cubicBezTo>
                    <a:pt x="307" y="437"/>
                    <a:pt x="307" y="437"/>
                    <a:pt x="307" y="437"/>
                  </a:cubicBezTo>
                  <a:cubicBezTo>
                    <a:pt x="306" y="438"/>
                    <a:pt x="306" y="439"/>
                    <a:pt x="306" y="441"/>
                  </a:cubicBezTo>
                  <a:cubicBezTo>
                    <a:pt x="307" y="442"/>
                    <a:pt x="308" y="441"/>
                    <a:pt x="308" y="440"/>
                  </a:cubicBezTo>
                  <a:cubicBezTo>
                    <a:pt x="311" y="442"/>
                    <a:pt x="310" y="444"/>
                    <a:pt x="311" y="447"/>
                  </a:cubicBezTo>
                  <a:cubicBezTo>
                    <a:pt x="312" y="448"/>
                    <a:pt x="314" y="448"/>
                    <a:pt x="314" y="448"/>
                  </a:cubicBezTo>
                  <a:cubicBezTo>
                    <a:pt x="314" y="449"/>
                    <a:pt x="314" y="451"/>
                    <a:pt x="314" y="451"/>
                  </a:cubicBezTo>
                  <a:cubicBezTo>
                    <a:pt x="314" y="451"/>
                    <a:pt x="315" y="451"/>
                    <a:pt x="316" y="451"/>
                  </a:cubicBezTo>
                  <a:cubicBezTo>
                    <a:pt x="316" y="453"/>
                    <a:pt x="314" y="454"/>
                    <a:pt x="314" y="454"/>
                  </a:cubicBezTo>
                  <a:cubicBezTo>
                    <a:pt x="315" y="456"/>
                    <a:pt x="316" y="456"/>
                    <a:pt x="317" y="457"/>
                  </a:cubicBezTo>
                  <a:cubicBezTo>
                    <a:pt x="317" y="457"/>
                    <a:pt x="316" y="459"/>
                    <a:pt x="317" y="460"/>
                  </a:cubicBezTo>
                  <a:cubicBezTo>
                    <a:pt x="317" y="460"/>
                    <a:pt x="318" y="460"/>
                    <a:pt x="318" y="460"/>
                  </a:cubicBezTo>
                  <a:cubicBezTo>
                    <a:pt x="319" y="461"/>
                    <a:pt x="316" y="466"/>
                    <a:pt x="321" y="465"/>
                  </a:cubicBezTo>
                  <a:cubicBezTo>
                    <a:pt x="321" y="468"/>
                    <a:pt x="321" y="471"/>
                    <a:pt x="323" y="474"/>
                  </a:cubicBezTo>
                  <a:cubicBezTo>
                    <a:pt x="323" y="475"/>
                    <a:pt x="325" y="476"/>
                    <a:pt x="325" y="476"/>
                  </a:cubicBezTo>
                  <a:cubicBezTo>
                    <a:pt x="326" y="477"/>
                    <a:pt x="326" y="480"/>
                    <a:pt x="327" y="481"/>
                  </a:cubicBezTo>
                  <a:cubicBezTo>
                    <a:pt x="327" y="481"/>
                    <a:pt x="329" y="481"/>
                    <a:pt x="330" y="482"/>
                  </a:cubicBezTo>
                  <a:cubicBezTo>
                    <a:pt x="331" y="484"/>
                    <a:pt x="328" y="486"/>
                    <a:pt x="331" y="486"/>
                  </a:cubicBezTo>
                  <a:cubicBezTo>
                    <a:pt x="333" y="486"/>
                    <a:pt x="332" y="490"/>
                    <a:pt x="332" y="492"/>
                  </a:cubicBezTo>
                  <a:cubicBezTo>
                    <a:pt x="338" y="489"/>
                    <a:pt x="337" y="495"/>
                    <a:pt x="344" y="493"/>
                  </a:cubicBezTo>
                  <a:cubicBezTo>
                    <a:pt x="344" y="497"/>
                    <a:pt x="346" y="499"/>
                    <a:pt x="346" y="503"/>
                  </a:cubicBezTo>
                  <a:cubicBezTo>
                    <a:pt x="351" y="511"/>
                    <a:pt x="368" y="509"/>
                    <a:pt x="379" y="507"/>
                  </a:cubicBezTo>
                  <a:cubicBezTo>
                    <a:pt x="380" y="508"/>
                    <a:pt x="379" y="505"/>
                    <a:pt x="380" y="505"/>
                  </a:cubicBezTo>
                  <a:cubicBezTo>
                    <a:pt x="383" y="503"/>
                    <a:pt x="390" y="507"/>
                    <a:pt x="388" y="502"/>
                  </a:cubicBezTo>
                  <a:cubicBezTo>
                    <a:pt x="391" y="503"/>
                    <a:pt x="391" y="506"/>
                    <a:pt x="390" y="509"/>
                  </a:cubicBezTo>
                  <a:cubicBezTo>
                    <a:pt x="390" y="509"/>
                    <a:pt x="388" y="510"/>
                    <a:pt x="388" y="510"/>
                  </a:cubicBezTo>
                  <a:cubicBezTo>
                    <a:pt x="388" y="513"/>
                    <a:pt x="389" y="516"/>
                    <a:pt x="388" y="519"/>
                  </a:cubicBezTo>
                  <a:cubicBezTo>
                    <a:pt x="388" y="519"/>
                    <a:pt x="386" y="518"/>
                    <a:pt x="386" y="519"/>
                  </a:cubicBezTo>
                  <a:cubicBezTo>
                    <a:pt x="385" y="519"/>
                    <a:pt x="385" y="525"/>
                    <a:pt x="384" y="527"/>
                  </a:cubicBezTo>
                  <a:cubicBezTo>
                    <a:pt x="384" y="528"/>
                    <a:pt x="380" y="529"/>
                    <a:pt x="381" y="534"/>
                  </a:cubicBezTo>
                  <a:cubicBezTo>
                    <a:pt x="377" y="534"/>
                    <a:pt x="380" y="542"/>
                    <a:pt x="374" y="541"/>
                  </a:cubicBezTo>
                  <a:cubicBezTo>
                    <a:pt x="375" y="545"/>
                    <a:pt x="373" y="546"/>
                    <a:pt x="373" y="549"/>
                  </a:cubicBezTo>
                  <a:cubicBezTo>
                    <a:pt x="368" y="548"/>
                    <a:pt x="371" y="555"/>
                    <a:pt x="366" y="554"/>
                  </a:cubicBezTo>
                  <a:cubicBezTo>
                    <a:pt x="366" y="558"/>
                    <a:pt x="366" y="558"/>
                    <a:pt x="366" y="558"/>
                  </a:cubicBezTo>
                  <a:cubicBezTo>
                    <a:pt x="365" y="558"/>
                    <a:pt x="364" y="556"/>
                    <a:pt x="363" y="556"/>
                  </a:cubicBezTo>
                  <a:cubicBezTo>
                    <a:pt x="360" y="558"/>
                    <a:pt x="362" y="559"/>
                    <a:pt x="358" y="561"/>
                  </a:cubicBezTo>
                  <a:cubicBezTo>
                    <a:pt x="358" y="561"/>
                    <a:pt x="353" y="562"/>
                    <a:pt x="353" y="562"/>
                  </a:cubicBezTo>
                  <a:cubicBezTo>
                    <a:pt x="353" y="562"/>
                    <a:pt x="354" y="563"/>
                    <a:pt x="353" y="563"/>
                  </a:cubicBezTo>
                  <a:cubicBezTo>
                    <a:pt x="352" y="564"/>
                    <a:pt x="349" y="565"/>
                    <a:pt x="348" y="566"/>
                  </a:cubicBezTo>
                  <a:cubicBezTo>
                    <a:pt x="344" y="569"/>
                    <a:pt x="343" y="573"/>
                    <a:pt x="338" y="573"/>
                  </a:cubicBezTo>
                  <a:cubicBezTo>
                    <a:pt x="339" y="577"/>
                    <a:pt x="336" y="577"/>
                    <a:pt x="337" y="580"/>
                  </a:cubicBezTo>
                  <a:cubicBezTo>
                    <a:pt x="335" y="582"/>
                    <a:pt x="334" y="581"/>
                    <a:pt x="332" y="580"/>
                  </a:cubicBezTo>
                  <a:cubicBezTo>
                    <a:pt x="333" y="582"/>
                    <a:pt x="330" y="584"/>
                    <a:pt x="331" y="584"/>
                  </a:cubicBezTo>
                  <a:cubicBezTo>
                    <a:pt x="334" y="587"/>
                    <a:pt x="330" y="585"/>
                    <a:pt x="330" y="589"/>
                  </a:cubicBezTo>
                  <a:cubicBezTo>
                    <a:pt x="329" y="591"/>
                    <a:pt x="327" y="589"/>
                    <a:pt x="327" y="590"/>
                  </a:cubicBezTo>
                  <a:cubicBezTo>
                    <a:pt x="326" y="591"/>
                    <a:pt x="327" y="592"/>
                    <a:pt x="327" y="593"/>
                  </a:cubicBezTo>
                  <a:cubicBezTo>
                    <a:pt x="326" y="594"/>
                    <a:pt x="323" y="605"/>
                    <a:pt x="324" y="608"/>
                  </a:cubicBezTo>
                  <a:cubicBezTo>
                    <a:pt x="324" y="611"/>
                    <a:pt x="325" y="612"/>
                    <a:pt x="327" y="614"/>
                  </a:cubicBezTo>
                  <a:cubicBezTo>
                    <a:pt x="327" y="618"/>
                    <a:pt x="326" y="619"/>
                    <a:pt x="327" y="622"/>
                  </a:cubicBezTo>
                  <a:cubicBezTo>
                    <a:pt x="327" y="623"/>
                    <a:pt x="328" y="628"/>
                    <a:pt x="330" y="628"/>
                  </a:cubicBezTo>
                  <a:cubicBezTo>
                    <a:pt x="334" y="628"/>
                    <a:pt x="325" y="634"/>
                    <a:pt x="332" y="635"/>
                  </a:cubicBezTo>
                  <a:cubicBezTo>
                    <a:pt x="332" y="642"/>
                    <a:pt x="333" y="647"/>
                    <a:pt x="332" y="653"/>
                  </a:cubicBezTo>
                  <a:cubicBezTo>
                    <a:pt x="332" y="657"/>
                    <a:pt x="328" y="661"/>
                    <a:pt x="328" y="664"/>
                  </a:cubicBezTo>
                  <a:cubicBezTo>
                    <a:pt x="325" y="665"/>
                    <a:pt x="320" y="668"/>
                    <a:pt x="318" y="670"/>
                  </a:cubicBezTo>
                  <a:cubicBezTo>
                    <a:pt x="317" y="671"/>
                    <a:pt x="317" y="671"/>
                    <a:pt x="318" y="671"/>
                  </a:cubicBezTo>
                  <a:cubicBezTo>
                    <a:pt x="318" y="673"/>
                    <a:pt x="316" y="672"/>
                    <a:pt x="314" y="673"/>
                  </a:cubicBezTo>
                  <a:cubicBezTo>
                    <a:pt x="313" y="673"/>
                    <a:pt x="314" y="675"/>
                    <a:pt x="313" y="676"/>
                  </a:cubicBezTo>
                  <a:cubicBezTo>
                    <a:pt x="312" y="676"/>
                    <a:pt x="310" y="673"/>
                    <a:pt x="310" y="676"/>
                  </a:cubicBezTo>
                  <a:cubicBezTo>
                    <a:pt x="310" y="677"/>
                    <a:pt x="308" y="676"/>
                    <a:pt x="307" y="677"/>
                  </a:cubicBezTo>
                  <a:cubicBezTo>
                    <a:pt x="305" y="678"/>
                    <a:pt x="305" y="682"/>
                    <a:pt x="301" y="681"/>
                  </a:cubicBezTo>
                  <a:cubicBezTo>
                    <a:pt x="300" y="689"/>
                    <a:pt x="301" y="701"/>
                    <a:pt x="303" y="712"/>
                  </a:cubicBezTo>
                  <a:cubicBezTo>
                    <a:pt x="302" y="713"/>
                    <a:pt x="300" y="714"/>
                    <a:pt x="300" y="712"/>
                  </a:cubicBezTo>
                  <a:cubicBezTo>
                    <a:pt x="298" y="712"/>
                    <a:pt x="299" y="714"/>
                    <a:pt x="299" y="715"/>
                  </a:cubicBezTo>
                  <a:cubicBezTo>
                    <a:pt x="297" y="716"/>
                    <a:pt x="295" y="714"/>
                    <a:pt x="294" y="716"/>
                  </a:cubicBezTo>
                  <a:cubicBezTo>
                    <a:pt x="294" y="718"/>
                    <a:pt x="289" y="718"/>
                    <a:pt x="287" y="721"/>
                  </a:cubicBezTo>
                  <a:cubicBezTo>
                    <a:pt x="287" y="729"/>
                    <a:pt x="287" y="729"/>
                    <a:pt x="287" y="729"/>
                  </a:cubicBezTo>
                  <a:cubicBezTo>
                    <a:pt x="284" y="729"/>
                    <a:pt x="286" y="734"/>
                    <a:pt x="285" y="736"/>
                  </a:cubicBezTo>
                  <a:cubicBezTo>
                    <a:pt x="284" y="737"/>
                    <a:pt x="282" y="737"/>
                    <a:pt x="282" y="737"/>
                  </a:cubicBezTo>
                  <a:cubicBezTo>
                    <a:pt x="281" y="740"/>
                    <a:pt x="281" y="742"/>
                    <a:pt x="279" y="744"/>
                  </a:cubicBezTo>
                  <a:cubicBezTo>
                    <a:pt x="279" y="745"/>
                    <a:pt x="279" y="747"/>
                    <a:pt x="279" y="747"/>
                  </a:cubicBezTo>
                  <a:cubicBezTo>
                    <a:pt x="279" y="748"/>
                    <a:pt x="276" y="747"/>
                    <a:pt x="276" y="747"/>
                  </a:cubicBezTo>
                  <a:cubicBezTo>
                    <a:pt x="276" y="748"/>
                    <a:pt x="277" y="751"/>
                    <a:pt x="276" y="751"/>
                  </a:cubicBezTo>
                  <a:cubicBezTo>
                    <a:pt x="276" y="752"/>
                    <a:pt x="274" y="751"/>
                    <a:pt x="273" y="751"/>
                  </a:cubicBezTo>
                  <a:cubicBezTo>
                    <a:pt x="273" y="752"/>
                    <a:pt x="274" y="754"/>
                    <a:pt x="273" y="754"/>
                  </a:cubicBezTo>
                  <a:cubicBezTo>
                    <a:pt x="273" y="755"/>
                    <a:pt x="271" y="754"/>
                    <a:pt x="271" y="754"/>
                  </a:cubicBezTo>
                  <a:cubicBezTo>
                    <a:pt x="270" y="755"/>
                    <a:pt x="268" y="757"/>
                    <a:pt x="268" y="758"/>
                  </a:cubicBezTo>
                  <a:cubicBezTo>
                    <a:pt x="268" y="760"/>
                    <a:pt x="266" y="759"/>
                    <a:pt x="265" y="760"/>
                  </a:cubicBezTo>
                  <a:cubicBezTo>
                    <a:pt x="265" y="760"/>
                    <a:pt x="265" y="762"/>
                    <a:pt x="265" y="763"/>
                  </a:cubicBezTo>
                  <a:cubicBezTo>
                    <a:pt x="264" y="763"/>
                    <a:pt x="263" y="762"/>
                    <a:pt x="262" y="763"/>
                  </a:cubicBezTo>
                  <a:cubicBezTo>
                    <a:pt x="261" y="763"/>
                    <a:pt x="260" y="765"/>
                    <a:pt x="259" y="765"/>
                  </a:cubicBezTo>
                  <a:cubicBezTo>
                    <a:pt x="259" y="766"/>
                    <a:pt x="257" y="768"/>
                    <a:pt x="257" y="768"/>
                  </a:cubicBezTo>
                  <a:cubicBezTo>
                    <a:pt x="256" y="769"/>
                    <a:pt x="252" y="770"/>
                    <a:pt x="252" y="770"/>
                  </a:cubicBezTo>
                  <a:cubicBezTo>
                    <a:pt x="251" y="769"/>
                    <a:pt x="251" y="769"/>
                    <a:pt x="250" y="770"/>
                  </a:cubicBezTo>
                  <a:cubicBezTo>
                    <a:pt x="248" y="771"/>
                    <a:pt x="247" y="770"/>
                    <a:pt x="244" y="771"/>
                  </a:cubicBezTo>
                  <a:cubicBezTo>
                    <a:pt x="243" y="771"/>
                    <a:pt x="234" y="775"/>
                    <a:pt x="231" y="771"/>
                  </a:cubicBezTo>
                  <a:cubicBezTo>
                    <a:pt x="229" y="771"/>
                    <a:pt x="231" y="773"/>
                    <a:pt x="231" y="772"/>
                  </a:cubicBezTo>
                  <a:cubicBezTo>
                    <a:pt x="229" y="776"/>
                    <a:pt x="226" y="773"/>
                    <a:pt x="222" y="774"/>
                  </a:cubicBezTo>
                  <a:cubicBezTo>
                    <a:pt x="220" y="774"/>
                    <a:pt x="221" y="775"/>
                    <a:pt x="222" y="775"/>
                  </a:cubicBezTo>
                  <a:cubicBezTo>
                    <a:pt x="220" y="777"/>
                    <a:pt x="213" y="774"/>
                    <a:pt x="209" y="774"/>
                  </a:cubicBezTo>
                  <a:cubicBezTo>
                    <a:pt x="209" y="767"/>
                    <a:pt x="203" y="763"/>
                    <a:pt x="206" y="757"/>
                  </a:cubicBezTo>
                  <a:cubicBezTo>
                    <a:pt x="203" y="754"/>
                    <a:pt x="200" y="752"/>
                    <a:pt x="200" y="746"/>
                  </a:cubicBezTo>
                  <a:cubicBezTo>
                    <a:pt x="196" y="750"/>
                    <a:pt x="200" y="748"/>
                    <a:pt x="198" y="742"/>
                  </a:cubicBezTo>
                  <a:cubicBezTo>
                    <a:pt x="196" y="735"/>
                    <a:pt x="187" y="730"/>
                    <a:pt x="189" y="722"/>
                  </a:cubicBezTo>
                  <a:cubicBezTo>
                    <a:pt x="188" y="721"/>
                    <a:pt x="188" y="725"/>
                    <a:pt x="188" y="725"/>
                  </a:cubicBezTo>
                  <a:cubicBezTo>
                    <a:pt x="185" y="724"/>
                    <a:pt x="188" y="715"/>
                    <a:pt x="185" y="719"/>
                  </a:cubicBezTo>
                  <a:cubicBezTo>
                    <a:pt x="183" y="717"/>
                    <a:pt x="183" y="712"/>
                    <a:pt x="184" y="709"/>
                  </a:cubicBezTo>
                  <a:cubicBezTo>
                    <a:pt x="184" y="705"/>
                    <a:pt x="185" y="702"/>
                    <a:pt x="182" y="697"/>
                  </a:cubicBezTo>
                  <a:cubicBezTo>
                    <a:pt x="183" y="695"/>
                    <a:pt x="179" y="696"/>
                    <a:pt x="178" y="695"/>
                  </a:cubicBezTo>
                  <a:cubicBezTo>
                    <a:pt x="177" y="694"/>
                    <a:pt x="182" y="691"/>
                    <a:pt x="175" y="693"/>
                  </a:cubicBezTo>
                  <a:cubicBezTo>
                    <a:pt x="175" y="692"/>
                    <a:pt x="176" y="689"/>
                    <a:pt x="175" y="688"/>
                  </a:cubicBezTo>
                  <a:cubicBezTo>
                    <a:pt x="175" y="688"/>
                    <a:pt x="173" y="689"/>
                    <a:pt x="172" y="688"/>
                  </a:cubicBezTo>
                  <a:cubicBezTo>
                    <a:pt x="172" y="688"/>
                    <a:pt x="176" y="683"/>
                    <a:pt x="171" y="684"/>
                  </a:cubicBezTo>
                  <a:cubicBezTo>
                    <a:pt x="171" y="682"/>
                    <a:pt x="173" y="681"/>
                    <a:pt x="172" y="678"/>
                  </a:cubicBezTo>
                  <a:cubicBezTo>
                    <a:pt x="170" y="677"/>
                    <a:pt x="173" y="672"/>
                    <a:pt x="168" y="673"/>
                  </a:cubicBezTo>
                  <a:cubicBezTo>
                    <a:pt x="168" y="660"/>
                    <a:pt x="169" y="656"/>
                    <a:pt x="175" y="648"/>
                  </a:cubicBezTo>
                  <a:cubicBezTo>
                    <a:pt x="174" y="646"/>
                    <a:pt x="177" y="640"/>
                    <a:pt x="174" y="641"/>
                  </a:cubicBezTo>
                  <a:cubicBezTo>
                    <a:pt x="174" y="638"/>
                    <a:pt x="177" y="640"/>
                    <a:pt x="178" y="639"/>
                  </a:cubicBezTo>
                  <a:cubicBezTo>
                    <a:pt x="179" y="639"/>
                    <a:pt x="178" y="636"/>
                    <a:pt x="179" y="636"/>
                  </a:cubicBezTo>
                  <a:cubicBezTo>
                    <a:pt x="179" y="634"/>
                    <a:pt x="178" y="621"/>
                    <a:pt x="177" y="625"/>
                  </a:cubicBezTo>
                  <a:cubicBezTo>
                    <a:pt x="174" y="623"/>
                    <a:pt x="175" y="619"/>
                    <a:pt x="175" y="617"/>
                  </a:cubicBezTo>
                  <a:cubicBezTo>
                    <a:pt x="175" y="613"/>
                    <a:pt x="176" y="610"/>
                    <a:pt x="175" y="607"/>
                  </a:cubicBezTo>
                  <a:cubicBezTo>
                    <a:pt x="175" y="605"/>
                    <a:pt x="173" y="606"/>
                    <a:pt x="172" y="606"/>
                  </a:cubicBezTo>
                  <a:cubicBezTo>
                    <a:pt x="172" y="605"/>
                    <a:pt x="174" y="604"/>
                    <a:pt x="174" y="603"/>
                  </a:cubicBezTo>
                  <a:cubicBezTo>
                    <a:pt x="174" y="603"/>
                    <a:pt x="172" y="602"/>
                    <a:pt x="172" y="601"/>
                  </a:cubicBezTo>
                  <a:cubicBezTo>
                    <a:pt x="172" y="598"/>
                    <a:pt x="171" y="599"/>
                    <a:pt x="170" y="597"/>
                  </a:cubicBezTo>
                  <a:cubicBezTo>
                    <a:pt x="169" y="597"/>
                    <a:pt x="170" y="595"/>
                    <a:pt x="170" y="594"/>
                  </a:cubicBezTo>
                  <a:cubicBezTo>
                    <a:pt x="169" y="594"/>
                    <a:pt x="166" y="594"/>
                    <a:pt x="167" y="593"/>
                  </a:cubicBezTo>
                  <a:cubicBezTo>
                    <a:pt x="167" y="593"/>
                    <a:pt x="168" y="593"/>
                    <a:pt x="168" y="593"/>
                  </a:cubicBezTo>
                  <a:cubicBezTo>
                    <a:pt x="166" y="590"/>
                    <a:pt x="165" y="589"/>
                    <a:pt x="161" y="587"/>
                  </a:cubicBezTo>
                  <a:cubicBezTo>
                    <a:pt x="160" y="587"/>
                    <a:pt x="161" y="586"/>
                    <a:pt x="160" y="586"/>
                  </a:cubicBezTo>
                  <a:cubicBezTo>
                    <a:pt x="158" y="586"/>
                    <a:pt x="158" y="582"/>
                    <a:pt x="156" y="583"/>
                  </a:cubicBezTo>
                  <a:cubicBezTo>
                    <a:pt x="153" y="571"/>
                    <a:pt x="156" y="561"/>
                    <a:pt x="156" y="548"/>
                  </a:cubicBezTo>
                  <a:cubicBezTo>
                    <a:pt x="155" y="545"/>
                    <a:pt x="152" y="550"/>
                    <a:pt x="153" y="544"/>
                  </a:cubicBezTo>
                  <a:cubicBezTo>
                    <a:pt x="145" y="544"/>
                    <a:pt x="138" y="543"/>
                    <a:pt x="133" y="541"/>
                  </a:cubicBezTo>
                  <a:cubicBezTo>
                    <a:pt x="135" y="533"/>
                    <a:pt x="129" y="542"/>
                    <a:pt x="130" y="534"/>
                  </a:cubicBezTo>
                  <a:cubicBezTo>
                    <a:pt x="124" y="532"/>
                    <a:pt x="123" y="531"/>
                    <a:pt x="115" y="533"/>
                  </a:cubicBezTo>
                  <a:cubicBezTo>
                    <a:pt x="114" y="533"/>
                    <a:pt x="111" y="533"/>
                    <a:pt x="109" y="534"/>
                  </a:cubicBezTo>
                  <a:cubicBezTo>
                    <a:pt x="109" y="534"/>
                    <a:pt x="105" y="536"/>
                    <a:pt x="101" y="535"/>
                  </a:cubicBezTo>
                  <a:cubicBezTo>
                    <a:pt x="103" y="539"/>
                    <a:pt x="105" y="537"/>
                    <a:pt x="98" y="538"/>
                  </a:cubicBezTo>
                  <a:cubicBezTo>
                    <a:pt x="93" y="539"/>
                    <a:pt x="90" y="541"/>
                    <a:pt x="83" y="541"/>
                  </a:cubicBezTo>
                  <a:cubicBezTo>
                    <a:pt x="80" y="541"/>
                    <a:pt x="80" y="540"/>
                    <a:pt x="78" y="540"/>
                  </a:cubicBezTo>
                  <a:cubicBezTo>
                    <a:pt x="69" y="539"/>
                    <a:pt x="60" y="544"/>
                    <a:pt x="52" y="542"/>
                  </a:cubicBezTo>
                  <a:cubicBezTo>
                    <a:pt x="52" y="538"/>
                    <a:pt x="47" y="539"/>
                    <a:pt x="45" y="538"/>
                  </a:cubicBezTo>
                  <a:cubicBezTo>
                    <a:pt x="44" y="538"/>
                    <a:pt x="45" y="536"/>
                    <a:pt x="45" y="535"/>
                  </a:cubicBezTo>
                  <a:cubicBezTo>
                    <a:pt x="44" y="535"/>
                    <a:pt x="41" y="536"/>
                    <a:pt x="41" y="535"/>
                  </a:cubicBezTo>
                  <a:cubicBezTo>
                    <a:pt x="40" y="535"/>
                    <a:pt x="41" y="533"/>
                    <a:pt x="41" y="533"/>
                  </a:cubicBezTo>
                  <a:cubicBezTo>
                    <a:pt x="39" y="532"/>
                    <a:pt x="38" y="533"/>
                    <a:pt x="38" y="531"/>
                  </a:cubicBezTo>
                  <a:cubicBezTo>
                    <a:pt x="38" y="531"/>
                    <a:pt x="35" y="529"/>
                    <a:pt x="35" y="528"/>
                  </a:cubicBezTo>
                  <a:cubicBezTo>
                    <a:pt x="34" y="528"/>
                    <a:pt x="35" y="527"/>
                    <a:pt x="34" y="527"/>
                  </a:cubicBezTo>
                  <a:cubicBezTo>
                    <a:pt x="32" y="527"/>
                    <a:pt x="33" y="525"/>
                    <a:pt x="32" y="524"/>
                  </a:cubicBezTo>
                  <a:cubicBezTo>
                    <a:pt x="31" y="523"/>
                    <a:pt x="30" y="524"/>
                    <a:pt x="29" y="523"/>
                  </a:cubicBezTo>
                  <a:cubicBezTo>
                    <a:pt x="29" y="522"/>
                    <a:pt x="30" y="521"/>
                    <a:pt x="29" y="520"/>
                  </a:cubicBezTo>
                  <a:cubicBezTo>
                    <a:pt x="28" y="519"/>
                    <a:pt x="26" y="521"/>
                    <a:pt x="26" y="519"/>
                  </a:cubicBezTo>
                  <a:cubicBezTo>
                    <a:pt x="26" y="518"/>
                    <a:pt x="28" y="516"/>
                    <a:pt x="28" y="517"/>
                  </a:cubicBezTo>
                  <a:cubicBezTo>
                    <a:pt x="26" y="512"/>
                    <a:pt x="20" y="514"/>
                    <a:pt x="21" y="509"/>
                  </a:cubicBezTo>
                  <a:cubicBezTo>
                    <a:pt x="14" y="511"/>
                    <a:pt x="17" y="503"/>
                    <a:pt x="11" y="505"/>
                  </a:cubicBezTo>
                  <a:cubicBezTo>
                    <a:pt x="12" y="503"/>
                    <a:pt x="13" y="502"/>
                    <a:pt x="12" y="500"/>
                  </a:cubicBezTo>
                  <a:cubicBezTo>
                    <a:pt x="12" y="498"/>
                    <a:pt x="9" y="499"/>
                    <a:pt x="7" y="499"/>
                  </a:cubicBezTo>
                  <a:cubicBezTo>
                    <a:pt x="8" y="496"/>
                    <a:pt x="4" y="496"/>
                    <a:pt x="4" y="495"/>
                  </a:cubicBezTo>
                  <a:cubicBezTo>
                    <a:pt x="4" y="492"/>
                    <a:pt x="6" y="493"/>
                    <a:pt x="4" y="489"/>
                  </a:cubicBezTo>
                  <a:cubicBezTo>
                    <a:pt x="4" y="488"/>
                    <a:pt x="3" y="489"/>
                    <a:pt x="3" y="488"/>
                  </a:cubicBezTo>
                  <a:cubicBezTo>
                    <a:pt x="3" y="487"/>
                    <a:pt x="1" y="483"/>
                    <a:pt x="0" y="482"/>
                  </a:cubicBezTo>
                  <a:cubicBezTo>
                    <a:pt x="0" y="480"/>
                    <a:pt x="3" y="482"/>
                    <a:pt x="4" y="481"/>
                  </a:cubicBezTo>
                  <a:cubicBezTo>
                    <a:pt x="5" y="480"/>
                    <a:pt x="4" y="476"/>
                    <a:pt x="7" y="476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7" y="451"/>
                    <a:pt x="4" y="452"/>
                    <a:pt x="4" y="451"/>
                  </a:cubicBezTo>
                  <a:cubicBezTo>
                    <a:pt x="4" y="451"/>
                    <a:pt x="5" y="449"/>
                    <a:pt x="5" y="448"/>
                  </a:cubicBezTo>
                  <a:cubicBezTo>
                    <a:pt x="6" y="446"/>
                    <a:pt x="4" y="445"/>
                    <a:pt x="4" y="443"/>
                  </a:cubicBezTo>
                  <a:cubicBezTo>
                    <a:pt x="9" y="449"/>
                    <a:pt x="4" y="433"/>
                    <a:pt x="10" y="439"/>
                  </a:cubicBezTo>
                  <a:cubicBezTo>
                    <a:pt x="11" y="437"/>
                    <a:pt x="9" y="432"/>
                    <a:pt x="11" y="430"/>
                  </a:cubicBezTo>
                  <a:cubicBezTo>
                    <a:pt x="11" y="430"/>
                    <a:pt x="14" y="430"/>
                    <a:pt x="14" y="430"/>
                  </a:cubicBezTo>
                  <a:cubicBezTo>
                    <a:pt x="14" y="429"/>
                    <a:pt x="12" y="428"/>
                    <a:pt x="12" y="426"/>
                  </a:cubicBezTo>
                  <a:cubicBezTo>
                    <a:pt x="18" y="425"/>
                    <a:pt x="17" y="417"/>
                    <a:pt x="22" y="416"/>
                  </a:cubicBezTo>
                  <a:cubicBezTo>
                    <a:pt x="22" y="411"/>
                    <a:pt x="27" y="411"/>
                    <a:pt x="26" y="406"/>
                  </a:cubicBezTo>
                  <a:cubicBezTo>
                    <a:pt x="29" y="407"/>
                    <a:pt x="29" y="405"/>
                    <a:pt x="29" y="404"/>
                  </a:cubicBezTo>
                  <a:cubicBezTo>
                    <a:pt x="38" y="403"/>
                    <a:pt x="44" y="400"/>
                    <a:pt x="43" y="389"/>
                  </a:cubicBezTo>
                  <a:cubicBezTo>
                    <a:pt x="49" y="391"/>
                    <a:pt x="44" y="382"/>
                    <a:pt x="49" y="382"/>
                  </a:cubicBezTo>
                  <a:cubicBezTo>
                    <a:pt x="49" y="374"/>
                    <a:pt x="49" y="374"/>
                    <a:pt x="49" y="374"/>
                  </a:cubicBezTo>
                  <a:cubicBezTo>
                    <a:pt x="51" y="374"/>
                    <a:pt x="52" y="372"/>
                    <a:pt x="55" y="373"/>
                  </a:cubicBezTo>
                  <a:cubicBezTo>
                    <a:pt x="57" y="370"/>
                    <a:pt x="59" y="368"/>
                    <a:pt x="62" y="364"/>
                  </a:cubicBezTo>
                  <a:cubicBezTo>
                    <a:pt x="62" y="363"/>
                    <a:pt x="63" y="364"/>
                    <a:pt x="63" y="363"/>
                  </a:cubicBezTo>
                  <a:cubicBezTo>
                    <a:pt x="63" y="361"/>
                    <a:pt x="67" y="361"/>
                    <a:pt x="66" y="359"/>
                  </a:cubicBezTo>
                  <a:cubicBezTo>
                    <a:pt x="72" y="360"/>
                    <a:pt x="73" y="355"/>
                    <a:pt x="78" y="356"/>
                  </a:cubicBezTo>
                  <a:cubicBezTo>
                    <a:pt x="76" y="361"/>
                    <a:pt x="85" y="356"/>
                    <a:pt x="83" y="361"/>
                  </a:cubicBezTo>
                  <a:cubicBezTo>
                    <a:pt x="85" y="358"/>
                    <a:pt x="97" y="363"/>
                    <a:pt x="97" y="357"/>
                  </a:cubicBezTo>
                  <a:cubicBezTo>
                    <a:pt x="103" y="356"/>
                    <a:pt x="109" y="355"/>
                    <a:pt x="112" y="350"/>
                  </a:cubicBezTo>
                  <a:cubicBezTo>
                    <a:pt x="114" y="350"/>
                    <a:pt x="116" y="350"/>
                    <a:pt x="116" y="349"/>
                  </a:cubicBezTo>
                  <a:cubicBezTo>
                    <a:pt x="119" y="349"/>
                    <a:pt x="119" y="350"/>
                    <a:pt x="122" y="350"/>
                  </a:cubicBezTo>
                  <a:cubicBezTo>
                    <a:pt x="125" y="350"/>
                    <a:pt x="128" y="349"/>
                    <a:pt x="130" y="349"/>
                  </a:cubicBezTo>
                  <a:cubicBezTo>
                    <a:pt x="130" y="349"/>
                    <a:pt x="131" y="350"/>
                    <a:pt x="132" y="350"/>
                  </a:cubicBezTo>
                  <a:cubicBezTo>
                    <a:pt x="135" y="350"/>
                    <a:pt x="141" y="353"/>
                    <a:pt x="147" y="352"/>
                  </a:cubicBezTo>
                  <a:cubicBezTo>
                    <a:pt x="150" y="351"/>
                    <a:pt x="154" y="347"/>
                    <a:pt x="157" y="350"/>
                  </a:cubicBezTo>
                  <a:cubicBezTo>
                    <a:pt x="159" y="353"/>
                    <a:pt x="158" y="350"/>
                    <a:pt x="163" y="350"/>
                  </a:cubicBezTo>
                  <a:cubicBezTo>
                    <a:pt x="163" y="351"/>
                    <a:pt x="164" y="352"/>
                    <a:pt x="164" y="353"/>
                  </a:cubicBezTo>
                  <a:cubicBezTo>
                    <a:pt x="164" y="353"/>
                    <a:pt x="161" y="354"/>
                    <a:pt x="161" y="354"/>
                  </a:cubicBezTo>
                  <a:cubicBezTo>
                    <a:pt x="161" y="356"/>
                    <a:pt x="162" y="355"/>
                    <a:pt x="163" y="356"/>
                  </a:cubicBezTo>
                  <a:cubicBezTo>
                    <a:pt x="163" y="357"/>
                    <a:pt x="161" y="357"/>
                    <a:pt x="161" y="357"/>
                  </a:cubicBezTo>
                  <a:cubicBezTo>
                    <a:pt x="161" y="358"/>
                    <a:pt x="163" y="359"/>
                    <a:pt x="163" y="360"/>
                  </a:cubicBezTo>
                  <a:cubicBezTo>
                    <a:pt x="162" y="364"/>
                    <a:pt x="160" y="366"/>
                    <a:pt x="164" y="371"/>
                  </a:cubicBezTo>
                  <a:cubicBezTo>
                    <a:pt x="165" y="374"/>
                    <a:pt x="166" y="370"/>
                    <a:pt x="168" y="373"/>
                  </a:cubicBezTo>
                  <a:cubicBezTo>
                    <a:pt x="168" y="374"/>
                    <a:pt x="171" y="373"/>
                    <a:pt x="171" y="374"/>
                  </a:cubicBezTo>
                  <a:cubicBezTo>
                    <a:pt x="171" y="374"/>
                    <a:pt x="171" y="377"/>
                    <a:pt x="171" y="377"/>
                  </a:cubicBezTo>
                  <a:cubicBezTo>
                    <a:pt x="172" y="378"/>
                    <a:pt x="175" y="376"/>
                    <a:pt x="175" y="378"/>
                  </a:cubicBezTo>
                  <a:cubicBezTo>
                    <a:pt x="180" y="376"/>
                    <a:pt x="183" y="382"/>
                    <a:pt x="185" y="378"/>
                  </a:cubicBezTo>
                  <a:cubicBezTo>
                    <a:pt x="187" y="378"/>
                    <a:pt x="186" y="381"/>
                    <a:pt x="186" y="381"/>
                  </a:cubicBezTo>
                  <a:cubicBezTo>
                    <a:pt x="189" y="383"/>
                    <a:pt x="190" y="381"/>
                    <a:pt x="193" y="382"/>
                  </a:cubicBezTo>
                  <a:cubicBezTo>
                    <a:pt x="194" y="383"/>
                    <a:pt x="194" y="385"/>
                    <a:pt x="195" y="385"/>
                  </a:cubicBezTo>
                  <a:cubicBezTo>
                    <a:pt x="195" y="386"/>
                    <a:pt x="197" y="385"/>
                    <a:pt x="198" y="385"/>
                  </a:cubicBezTo>
                  <a:cubicBezTo>
                    <a:pt x="199" y="387"/>
                    <a:pt x="200" y="386"/>
                    <a:pt x="202" y="387"/>
                  </a:cubicBezTo>
                  <a:cubicBezTo>
                    <a:pt x="202" y="387"/>
                    <a:pt x="203" y="389"/>
                    <a:pt x="203" y="389"/>
                  </a:cubicBezTo>
                  <a:cubicBezTo>
                    <a:pt x="204" y="390"/>
                    <a:pt x="206" y="388"/>
                    <a:pt x="207" y="388"/>
                  </a:cubicBezTo>
                  <a:cubicBezTo>
                    <a:pt x="207" y="388"/>
                    <a:pt x="208" y="389"/>
                    <a:pt x="209" y="389"/>
                  </a:cubicBezTo>
                  <a:cubicBezTo>
                    <a:pt x="210" y="390"/>
                    <a:pt x="211" y="389"/>
                    <a:pt x="212" y="389"/>
                  </a:cubicBezTo>
                  <a:cubicBezTo>
                    <a:pt x="212" y="388"/>
                    <a:pt x="214" y="388"/>
                    <a:pt x="214" y="387"/>
                  </a:cubicBezTo>
                  <a:cubicBezTo>
                    <a:pt x="214" y="387"/>
                    <a:pt x="217" y="386"/>
                    <a:pt x="216" y="385"/>
                  </a:cubicBezTo>
                  <a:cubicBezTo>
                    <a:pt x="212" y="382"/>
                    <a:pt x="220" y="383"/>
                    <a:pt x="220" y="378"/>
                  </a:cubicBezTo>
                  <a:cubicBezTo>
                    <a:pt x="224" y="379"/>
                    <a:pt x="224" y="376"/>
                    <a:pt x="229" y="377"/>
                  </a:cubicBezTo>
                  <a:cubicBezTo>
                    <a:pt x="229" y="377"/>
                    <a:pt x="230" y="378"/>
                    <a:pt x="230" y="378"/>
                  </a:cubicBezTo>
                  <a:cubicBezTo>
                    <a:pt x="232" y="379"/>
                    <a:pt x="234" y="378"/>
                    <a:pt x="236" y="378"/>
                  </a:cubicBezTo>
                  <a:cubicBezTo>
                    <a:pt x="236" y="378"/>
                    <a:pt x="238" y="381"/>
                    <a:pt x="238" y="381"/>
                  </a:cubicBezTo>
                  <a:cubicBezTo>
                    <a:pt x="239" y="381"/>
                    <a:pt x="241" y="379"/>
                    <a:pt x="243" y="380"/>
                  </a:cubicBezTo>
                  <a:cubicBezTo>
                    <a:pt x="243" y="380"/>
                    <a:pt x="242" y="382"/>
                    <a:pt x="243" y="382"/>
                  </a:cubicBezTo>
                  <a:cubicBezTo>
                    <a:pt x="244" y="383"/>
                    <a:pt x="246" y="380"/>
                    <a:pt x="248" y="381"/>
                  </a:cubicBezTo>
                  <a:cubicBezTo>
                    <a:pt x="249" y="382"/>
                    <a:pt x="245" y="383"/>
                    <a:pt x="245" y="382"/>
                  </a:cubicBezTo>
                  <a:cubicBezTo>
                    <a:pt x="246" y="385"/>
                    <a:pt x="255" y="385"/>
                    <a:pt x="259" y="385"/>
                  </a:cubicBezTo>
                  <a:cubicBezTo>
                    <a:pt x="259" y="391"/>
                    <a:pt x="271" y="389"/>
                    <a:pt x="273" y="385"/>
                  </a:cubicBezTo>
                  <a:cubicBezTo>
                    <a:pt x="274" y="387"/>
                    <a:pt x="280" y="384"/>
                    <a:pt x="282" y="385"/>
                  </a:cubicBezTo>
                  <a:cubicBezTo>
                    <a:pt x="283" y="387"/>
                    <a:pt x="282" y="385"/>
                    <a:pt x="285" y="385"/>
                  </a:cubicBezTo>
                  <a:cubicBezTo>
                    <a:pt x="287" y="386"/>
                    <a:pt x="289" y="387"/>
                    <a:pt x="292" y="387"/>
                  </a:cubicBezTo>
                  <a:cubicBezTo>
                    <a:pt x="294" y="386"/>
                    <a:pt x="295" y="384"/>
                    <a:pt x="299" y="384"/>
                  </a:cubicBezTo>
                  <a:cubicBezTo>
                    <a:pt x="300" y="381"/>
                    <a:pt x="299" y="376"/>
                    <a:pt x="303" y="375"/>
                  </a:cubicBezTo>
                  <a:cubicBezTo>
                    <a:pt x="303" y="373"/>
                    <a:pt x="301" y="373"/>
                    <a:pt x="301" y="370"/>
                  </a:cubicBezTo>
                  <a:cubicBezTo>
                    <a:pt x="306" y="370"/>
                    <a:pt x="306" y="361"/>
                    <a:pt x="310" y="366"/>
                  </a:cubicBezTo>
                  <a:cubicBezTo>
                    <a:pt x="311" y="360"/>
                    <a:pt x="308" y="359"/>
                    <a:pt x="304" y="359"/>
                  </a:cubicBezTo>
                  <a:cubicBezTo>
                    <a:pt x="305" y="357"/>
                    <a:pt x="306" y="355"/>
                    <a:pt x="306" y="353"/>
                  </a:cubicBezTo>
                  <a:cubicBezTo>
                    <a:pt x="304" y="349"/>
                    <a:pt x="296" y="352"/>
                    <a:pt x="294" y="347"/>
                  </a:cubicBezTo>
                  <a:cubicBezTo>
                    <a:pt x="292" y="349"/>
                    <a:pt x="287" y="349"/>
                    <a:pt x="286" y="352"/>
                  </a:cubicBezTo>
                  <a:cubicBezTo>
                    <a:pt x="284" y="352"/>
                    <a:pt x="285" y="349"/>
                    <a:pt x="285" y="349"/>
                  </a:cubicBezTo>
                  <a:cubicBezTo>
                    <a:pt x="282" y="347"/>
                    <a:pt x="278" y="350"/>
                    <a:pt x="275" y="349"/>
                  </a:cubicBezTo>
                  <a:cubicBezTo>
                    <a:pt x="273" y="350"/>
                    <a:pt x="273" y="352"/>
                    <a:pt x="271" y="352"/>
                  </a:cubicBezTo>
                  <a:cubicBezTo>
                    <a:pt x="267" y="352"/>
                    <a:pt x="267" y="346"/>
                    <a:pt x="261" y="347"/>
                  </a:cubicBezTo>
                  <a:cubicBezTo>
                    <a:pt x="261" y="345"/>
                    <a:pt x="259" y="344"/>
                    <a:pt x="259" y="342"/>
                  </a:cubicBezTo>
                  <a:cubicBezTo>
                    <a:pt x="258" y="342"/>
                    <a:pt x="257" y="342"/>
                    <a:pt x="257" y="340"/>
                  </a:cubicBezTo>
                  <a:cubicBezTo>
                    <a:pt x="256" y="339"/>
                    <a:pt x="254" y="338"/>
                    <a:pt x="251" y="338"/>
                  </a:cubicBezTo>
                  <a:cubicBezTo>
                    <a:pt x="254" y="334"/>
                    <a:pt x="252" y="326"/>
                    <a:pt x="251" y="322"/>
                  </a:cubicBezTo>
                  <a:cubicBezTo>
                    <a:pt x="247" y="325"/>
                    <a:pt x="243" y="319"/>
                    <a:pt x="243" y="326"/>
                  </a:cubicBezTo>
                  <a:cubicBezTo>
                    <a:pt x="238" y="324"/>
                    <a:pt x="238" y="328"/>
                    <a:pt x="234" y="325"/>
                  </a:cubicBezTo>
                  <a:cubicBezTo>
                    <a:pt x="234" y="327"/>
                    <a:pt x="234" y="327"/>
                    <a:pt x="233" y="328"/>
                  </a:cubicBezTo>
                  <a:cubicBezTo>
                    <a:pt x="234" y="329"/>
                    <a:pt x="235" y="329"/>
                    <a:pt x="236" y="331"/>
                  </a:cubicBezTo>
                  <a:cubicBezTo>
                    <a:pt x="236" y="332"/>
                    <a:pt x="235" y="334"/>
                    <a:pt x="238" y="333"/>
                  </a:cubicBezTo>
                  <a:cubicBezTo>
                    <a:pt x="237" y="338"/>
                    <a:pt x="237" y="336"/>
                    <a:pt x="240" y="339"/>
                  </a:cubicBezTo>
                  <a:cubicBezTo>
                    <a:pt x="241" y="342"/>
                    <a:pt x="238" y="341"/>
                    <a:pt x="237" y="342"/>
                  </a:cubicBezTo>
                  <a:cubicBezTo>
                    <a:pt x="237" y="342"/>
                    <a:pt x="235" y="347"/>
                    <a:pt x="234" y="346"/>
                  </a:cubicBezTo>
                  <a:cubicBezTo>
                    <a:pt x="231" y="343"/>
                    <a:pt x="234" y="350"/>
                    <a:pt x="229" y="349"/>
                  </a:cubicBezTo>
                  <a:cubicBezTo>
                    <a:pt x="228" y="348"/>
                    <a:pt x="227" y="346"/>
                    <a:pt x="226" y="346"/>
                  </a:cubicBezTo>
                  <a:cubicBezTo>
                    <a:pt x="225" y="344"/>
                    <a:pt x="227" y="343"/>
                    <a:pt x="229" y="343"/>
                  </a:cubicBezTo>
                  <a:cubicBezTo>
                    <a:pt x="227" y="341"/>
                    <a:pt x="222" y="340"/>
                    <a:pt x="226" y="336"/>
                  </a:cubicBezTo>
                  <a:cubicBezTo>
                    <a:pt x="224" y="335"/>
                    <a:pt x="221" y="337"/>
                    <a:pt x="220" y="336"/>
                  </a:cubicBezTo>
                  <a:cubicBezTo>
                    <a:pt x="219" y="335"/>
                    <a:pt x="223" y="335"/>
                    <a:pt x="223" y="335"/>
                  </a:cubicBezTo>
                  <a:cubicBezTo>
                    <a:pt x="223" y="335"/>
                    <a:pt x="219" y="331"/>
                    <a:pt x="216" y="329"/>
                  </a:cubicBezTo>
                  <a:cubicBezTo>
                    <a:pt x="217" y="323"/>
                    <a:pt x="213" y="321"/>
                    <a:pt x="213" y="315"/>
                  </a:cubicBezTo>
                  <a:cubicBezTo>
                    <a:pt x="214" y="313"/>
                    <a:pt x="209" y="315"/>
                    <a:pt x="209" y="314"/>
                  </a:cubicBezTo>
                  <a:cubicBezTo>
                    <a:pt x="209" y="313"/>
                    <a:pt x="211" y="311"/>
                    <a:pt x="210" y="311"/>
                  </a:cubicBezTo>
                  <a:cubicBezTo>
                    <a:pt x="207" y="309"/>
                    <a:pt x="207" y="311"/>
                    <a:pt x="205" y="310"/>
                  </a:cubicBezTo>
                  <a:cubicBezTo>
                    <a:pt x="204" y="309"/>
                    <a:pt x="206" y="308"/>
                    <a:pt x="206" y="307"/>
                  </a:cubicBezTo>
                  <a:cubicBezTo>
                    <a:pt x="206" y="306"/>
                    <a:pt x="204" y="308"/>
                    <a:pt x="205" y="308"/>
                  </a:cubicBezTo>
                  <a:cubicBezTo>
                    <a:pt x="203" y="308"/>
                    <a:pt x="204" y="306"/>
                    <a:pt x="203" y="305"/>
                  </a:cubicBezTo>
                  <a:cubicBezTo>
                    <a:pt x="198" y="306"/>
                    <a:pt x="198" y="302"/>
                    <a:pt x="192" y="303"/>
                  </a:cubicBezTo>
                  <a:cubicBezTo>
                    <a:pt x="192" y="301"/>
                    <a:pt x="190" y="301"/>
                    <a:pt x="189" y="300"/>
                  </a:cubicBezTo>
                  <a:cubicBezTo>
                    <a:pt x="189" y="299"/>
                    <a:pt x="190" y="297"/>
                    <a:pt x="189" y="297"/>
                  </a:cubicBezTo>
                  <a:cubicBezTo>
                    <a:pt x="189" y="296"/>
                    <a:pt x="187" y="297"/>
                    <a:pt x="186" y="297"/>
                  </a:cubicBezTo>
                  <a:cubicBezTo>
                    <a:pt x="186" y="297"/>
                    <a:pt x="186" y="291"/>
                    <a:pt x="185" y="293"/>
                  </a:cubicBezTo>
                  <a:cubicBezTo>
                    <a:pt x="184" y="294"/>
                    <a:pt x="183" y="293"/>
                    <a:pt x="182" y="291"/>
                  </a:cubicBezTo>
                  <a:cubicBezTo>
                    <a:pt x="182" y="291"/>
                    <a:pt x="180" y="290"/>
                    <a:pt x="181" y="288"/>
                  </a:cubicBezTo>
                  <a:cubicBezTo>
                    <a:pt x="176" y="289"/>
                    <a:pt x="177" y="290"/>
                    <a:pt x="172" y="288"/>
                  </a:cubicBezTo>
                  <a:cubicBezTo>
                    <a:pt x="171" y="289"/>
                    <a:pt x="171" y="291"/>
                    <a:pt x="170" y="291"/>
                  </a:cubicBezTo>
                  <a:cubicBezTo>
                    <a:pt x="168" y="295"/>
                    <a:pt x="172" y="294"/>
                    <a:pt x="172" y="297"/>
                  </a:cubicBezTo>
                  <a:cubicBezTo>
                    <a:pt x="172" y="298"/>
                    <a:pt x="175" y="301"/>
                    <a:pt x="175" y="301"/>
                  </a:cubicBezTo>
                  <a:cubicBezTo>
                    <a:pt x="176" y="302"/>
                    <a:pt x="176" y="303"/>
                    <a:pt x="178" y="303"/>
                  </a:cubicBezTo>
                  <a:cubicBezTo>
                    <a:pt x="176" y="307"/>
                    <a:pt x="181" y="306"/>
                    <a:pt x="182" y="308"/>
                  </a:cubicBezTo>
                  <a:cubicBezTo>
                    <a:pt x="183" y="309"/>
                    <a:pt x="184" y="314"/>
                    <a:pt x="185" y="312"/>
                  </a:cubicBezTo>
                  <a:cubicBezTo>
                    <a:pt x="187" y="310"/>
                    <a:pt x="185" y="313"/>
                    <a:pt x="186" y="314"/>
                  </a:cubicBezTo>
                  <a:cubicBezTo>
                    <a:pt x="188" y="315"/>
                    <a:pt x="191" y="314"/>
                    <a:pt x="192" y="318"/>
                  </a:cubicBezTo>
                  <a:cubicBezTo>
                    <a:pt x="194" y="317"/>
                    <a:pt x="194" y="319"/>
                    <a:pt x="195" y="319"/>
                  </a:cubicBezTo>
                  <a:cubicBezTo>
                    <a:pt x="196" y="319"/>
                    <a:pt x="197" y="318"/>
                    <a:pt x="196" y="318"/>
                  </a:cubicBezTo>
                  <a:cubicBezTo>
                    <a:pt x="198" y="318"/>
                    <a:pt x="198" y="322"/>
                    <a:pt x="199" y="319"/>
                  </a:cubicBezTo>
                  <a:cubicBezTo>
                    <a:pt x="202" y="319"/>
                    <a:pt x="198" y="326"/>
                    <a:pt x="203" y="324"/>
                  </a:cubicBezTo>
                  <a:cubicBezTo>
                    <a:pt x="203" y="327"/>
                    <a:pt x="197" y="324"/>
                    <a:pt x="195" y="325"/>
                  </a:cubicBezTo>
                  <a:cubicBezTo>
                    <a:pt x="196" y="326"/>
                    <a:pt x="197" y="326"/>
                    <a:pt x="198" y="328"/>
                  </a:cubicBezTo>
                  <a:cubicBezTo>
                    <a:pt x="199" y="330"/>
                    <a:pt x="195" y="335"/>
                    <a:pt x="198" y="335"/>
                  </a:cubicBezTo>
                  <a:cubicBezTo>
                    <a:pt x="196" y="337"/>
                    <a:pt x="193" y="337"/>
                    <a:pt x="191" y="338"/>
                  </a:cubicBezTo>
                  <a:cubicBezTo>
                    <a:pt x="193" y="337"/>
                    <a:pt x="191" y="332"/>
                    <a:pt x="193" y="332"/>
                  </a:cubicBezTo>
                  <a:cubicBezTo>
                    <a:pt x="192" y="331"/>
                    <a:pt x="193" y="328"/>
                    <a:pt x="191" y="328"/>
                  </a:cubicBezTo>
                  <a:cubicBezTo>
                    <a:pt x="188" y="328"/>
                    <a:pt x="192" y="326"/>
                    <a:pt x="188" y="324"/>
                  </a:cubicBezTo>
                  <a:cubicBezTo>
                    <a:pt x="186" y="323"/>
                    <a:pt x="183" y="323"/>
                    <a:pt x="184" y="319"/>
                  </a:cubicBezTo>
                  <a:cubicBezTo>
                    <a:pt x="178" y="321"/>
                    <a:pt x="177" y="317"/>
                    <a:pt x="172" y="317"/>
                  </a:cubicBezTo>
                  <a:cubicBezTo>
                    <a:pt x="172" y="313"/>
                    <a:pt x="169" y="312"/>
                    <a:pt x="167" y="308"/>
                  </a:cubicBezTo>
                  <a:cubicBezTo>
                    <a:pt x="166" y="307"/>
                    <a:pt x="165" y="308"/>
                    <a:pt x="165" y="307"/>
                  </a:cubicBezTo>
                  <a:cubicBezTo>
                    <a:pt x="165" y="305"/>
                    <a:pt x="163" y="306"/>
                    <a:pt x="163" y="305"/>
                  </a:cubicBezTo>
                  <a:cubicBezTo>
                    <a:pt x="162" y="305"/>
                    <a:pt x="163" y="303"/>
                    <a:pt x="163" y="303"/>
                  </a:cubicBezTo>
                  <a:cubicBezTo>
                    <a:pt x="161" y="302"/>
                    <a:pt x="158" y="303"/>
                    <a:pt x="157" y="303"/>
                  </a:cubicBezTo>
                  <a:cubicBezTo>
                    <a:pt x="156" y="302"/>
                    <a:pt x="159" y="301"/>
                    <a:pt x="160" y="301"/>
                  </a:cubicBezTo>
                  <a:cubicBezTo>
                    <a:pt x="158" y="298"/>
                    <a:pt x="150" y="298"/>
                    <a:pt x="146" y="300"/>
                  </a:cubicBezTo>
                  <a:cubicBezTo>
                    <a:pt x="145" y="301"/>
                    <a:pt x="148" y="301"/>
                    <a:pt x="149" y="301"/>
                  </a:cubicBezTo>
                  <a:cubicBezTo>
                    <a:pt x="147" y="303"/>
                    <a:pt x="146" y="301"/>
                    <a:pt x="144" y="303"/>
                  </a:cubicBezTo>
                  <a:cubicBezTo>
                    <a:pt x="141" y="304"/>
                    <a:pt x="141" y="309"/>
                    <a:pt x="139" y="308"/>
                  </a:cubicBezTo>
                  <a:cubicBezTo>
                    <a:pt x="133" y="308"/>
                    <a:pt x="132" y="303"/>
                    <a:pt x="125" y="304"/>
                  </a:cubicBezTo>
                  <a:cubicBezTo>
                    <a:pt x="123" y="305"/>
                    <a:pt x="123" y="308"/>
                    <a:pt x="119" y="307"/>
                  </a:cubicBezTo>
                  <a:cubicBezTo>
                    <a:pt x="119" y="317"/>
                    <a:pt x="119" y="317"/>
                    <a:pt x="119" y="317"/>
                  </a:cubicBezTo>
                  <a:cubicBezTo>
                    <a:pt x="115" y="319"/>
                    <a:pt x="106" y="317"/>
                    <a:pt x="108" y="325"/>
                  </a:cubicBezTo>
                  <a:cubicBezTo>
                    <a:pt x="99" y="323"/>
                    <a:pt x="106" y="331"/>
                    <a:pt x="98" y="331"/>
                  </a:cubicBezTo>
                  <a:cubicBezTo>
                    <a:pt x="98" y="332"/>
                    <a:pt x="103" y="336"/>
                    <a:pt x="99" y="336"/>
                  </a:cubicBezTo>
                  <a:cubicBezTo>
                    <a:pt x="99" y="341"/>
                    <a:pt x="97" y="336"/>
                    <a:pt x="94" y="340"/>
                  </a:cubicBezTo>
                  <a:cubicBezTo>
                    <a:pt x="94" y="342"/>
                    <a:pt x="94" y="343"/>
                    <a:pt x="95" y="343"/>
                  </a:cubicBezTo>
                  <a:cubicBezTo>
                    <a:pt x="95" y="346"/>
                    <a:pt x="90" y="344"/>
                    <a:pt x="88" y="345"/>
                  </a:cubicBezTo>
                  <a:cubicBezTo>
                    <a:pt x="87" y="345"/>
                    <a:pt x="87" y="348"/>
                    <a:pt x="85" y="349"/>
                  </a:cubicBezTo>
                  <a:cubicBezTo>
                    <a:pt x="81" y="351"/>
                    <a:pt x="74" y="348"/>
                    <a:pt x="70" y="353"/>
                  </a:cubicBezTo>
                  <a:cubicBezTo>
                    <a:pt x="68" y="352"/>
                    <a:pt x="67" y="349"/>
                    <a:pt x="66" y="347"/>
                  </a:cubicBezTo>
                  <a:cubicBezTo>
                    <a:pt x="60" y="346"/>
                    <a:pt x="53" y="349"/>
                    <a:pt x="50" y="347"/>
                  </a:cubicBezTo>
                  <a:cubicBezTo>
                    <a:pt x="51" y="342"/>
                    <a:pt x="53" y="336"/>
                    <a:pt x="49" y="333"/>
                  </a:cubicBezTo>
                  <a:cubicBezTo>
                    <a:pt x="48" y="331"/>
                    <a:pt x="51" y="330"/>
                    <a:pt x="52" y="328"/>
                  </a:cubicBezTo>
                  <a:cubicBezTo>
                    <a:pt x="53" y="324"/>
                    <a:pt x="50" y="319"/>
                    <a:pt x="53" y="317"/>
                  </a:cubicBezTo>
                  <a:cubicBezTo>
                    <a:pt x="52" y="313"/>
                    <a:pt x="52" y="309"/>
                    <a:pt x="49" y="308"/>
                  </a:cubicBezTo>
                  <a:cubicBezTo>
                    <a:pt x="50" y="307"/>
                    <a:pt x="52" y="307"/>
                    <a:pt x="52" y="304"/>
                  </a:cubicBezTo>
                  <a:cubicBezTo>
                    <a:pt x="55" y="305"/>
                    <a:pt x="64" y="301"/>
                    <a:pt x="63" y="307"/>
                  </a:cubicBezTo>
                  <a:cubicBezTo>
                    <a:pt x="66" y="304"/>
                    <a:pt x="80" y="310"/>
                    <a:pt x="83" y="307"/>
                  </a:cubicBezTo>
                  <a:cubicBezTo>
                    <a:pt x="84" y="305"/>
                    <a:pt x="83" y="306"/>
                    <a:pt x="85" y="307"/>
                  </a:cubicBezTo>
                  <a:cubicBezTo>
                    <a:pt x="85" y="307"/>
                    <a:pt x="86" y="305"/>
                    <a:pt x="87" y="305"/>
                  </a:cubicBezTo>
                  <a:cubicBezTo>
                    <a:pt x="87" y="305"/>
                    <a:pt x="87" y="307"/>
                    <a:pt x="87" y="307"/>
                  </a:cubicBezTo>
                  <a:cubicBezTo>
                    <a:pt x="91" y="306"/>
                    <a:pt x="93" y="304"/>
                    <a:pt x="94" y="300"/>
                  </a:cubicBezTo>
                  <a:cubicBezTo>
                    <a:pt x="94" y="298"/>
                    <a:pt x="97" y="291"/>
                    <a:pt x="94" y="287"/>
                  </a:cubicBezTo>
                  <a:cubicBezTo>
                    <a:pt x="92" y="285"/>
                    <a:pt x="95" y="285"/>
                    <a:pt x="92" y="281"/>
                  </a:cubicBezTo>
                  <a:cubicBezTo>
                    <a:pt x="92" y="280"/>
                    <a:pt x="90" y="280"/>
                    <a:pt x="88" y="280"/>
                  </a:cubicBezTo>
                  <a:cubicBezTo>
                    <a:pt x="89" y="279"/>
                    <a:pt x="90" y="278"/>
                    <a:pt x="90" y="276"/>
                  </a:cubicBezTo>
                  <a:cubicBezTo>
                    <a:pt x="88" y="275"/>
                    <a:pt x="87" y="277"/>
                    <a:pt x="87" y="277"/>
                  </a:cubicBezTo>
                  <a:cubicBezTo>
                    <a:pt x="85" y="277"/>
                    <a:pt x="87" y="275"/>
                    <a:pt x="85" y="274"/>
                  </a:cubicBezTo>
                  <a:cubicBezTo>
                    <a:pt x="84" y="274"/>
                    <a:pt x="80" y="274"/>
                    <a:pt x="78" y="273"/>
                  </a:cubicBezTo>
                  <a:cubicBezTo>
                    <a:pt x="78" y="273"/>
                    <a:pt x="78" y="272"/>
                    <a:pt x="77" y="272"/>
                  </a:cubicBezTo>
                  <a:cubicBezTo>
                    <a:pt x="75" y="272"/>
                    <a:pt x="74" y="272"/>
                    <a:pt x="74" y="270"/>
                  </a:cubicBezTo>
                  <a:cubicBezTo>
                    <a:pt x="73" y="266"/>
                    <a:pt x="77" y="269"/>
                    <a:pt x="77" y="269"/>
                  </a:cubicBezTo>
                  <a:cubicBezTo>
                    <a:pt x="81" y="267"/>
                    <a:pt x="84" y="265"/>
                    <a:pt x="92" y="266"/>
                  </a:cubicBezTo>
                  <a:cubicBezTo>
                    <a:pt x="93" y="264"/>
                    <a:pt x="91" y="263"/>
                    <a:pt x="90" y="263"/>
                  </a:cubicBezTo>
                  <a:cubicBezTo>
                    <a:pt x="91" y="259"/>
                    <a:pt x="96" y="263"/>
                    <a:pt x="98" y="263"/>
                  </a:cubicBezTo>
                  <a:cubicBezTo>
                    <a:pt x="99" y="263"/>
                    <a:pt x="102" y="260"/>
                    <a:pt x="102" y="263"/>
                  </a:cubicBezTo>
                  <a:cubicBezTo>
                    <a:pt x="105" y="261"/>
                    <a:pt x="106" y="256"/>
                    <a:pt x="111" y="256"/>
                  </a:cubicBezTo>
                  <a:cubicBezTo>
                    <a:pt x="109" y="251"/>
                    <a:pt x="115" y="254"/>
                    <a:pt x="113" y="249"/>
                  </a:cubicBezTo>
                  <a:cubicBezTo>
                    <a:pt x="122" y="249"/>
                    <a:pt x="122" y="249"/>
                    <a:pt x="122" y="249"/>
                  </a:cubicBezTo>
                  <a:cubicBezTo>
                    <a:pt x="122" y="248"/>
                    <a:pt x="120" y="248"/>
                    <a:pt x="119" y="248"/>
                  </a:cubicBezTo>
                  <a:cubicBezTo>
                    <a:pt x="120" y="246"/>
                    <a:pt x="123" y="247"/>
                    <a:pt x="122" y="242"/>
                  </a:cubicBezTo>
                  <a:cubicBezTo>
                    <a:pt x="126" y="242"/>
                    <a:pt x="125" y="245"/>
                    <a:pt x="127" y="242"/>
                  </a:cubicBezTo>
                  <a:cubicBezTo>
                    <a:pt x="124" y="235"/>
                    <a:pt x="130" y="238"/>
                    <a:pt x="130" y="231"/>
                  </a:cubicBezTo>
                  <a:cubicBezTo>
                    <a:pt x="132" y="231"/>
                    <a:pt x="134" y="231"/>
                    <a:pt x="136" y="231"/>
                  </a:cubicBezTo>
                  <a:cubicBezTo>
                    <a:pt x="138" y="231"/>
                    <a:pt x="138" y="229"/>
                    <a:pt x="139" y="228"/>
                  </a:cubicBezTo>
                  <a:cubicBezTo>
                    <a:pt x="140" y="228"/>
                    <a:pt x="140" y="229"/>
                    <a:pt x="140" y="230"/>
                  </a:cubicBezTo>
                  <a:cubicBezTo>
                    <a:pt x="142" y="230"/>
                    <a:pt x="141" y="228"/>
                    <a:pt x="142" y="228"/>
                  </a:cubicBezTo>
                  <a:cubicBezTo>
                    <a:pt x="143" y="228"/>
                    <a:pt x="146" y="229"/>
                    <a:pt x="147" y="228"/>
                  </a:cubicBezTo>
                  <a:cubicBezTo>
                    <a:pt x="149" y="228"/>
                    <a:pt x="150" y="224"/>
                    <a:pt x="153" y="225"/>
                  </a:cubicBezTo>
                  <a:cubicBezTo>
                    <a:pt x="152" y="222"/>
                    <a:pt x="148" y="223"/>
                    <a:pt x="149" y="218"/>
                  </a:cubicBezTo>
                  <a:cubicBezTo>
                    <a:pt x="152" y="218"/>
                    <a:pt x="150" y="216"/>
                    <a:pt x="150" y="211"/>
                  </a:cubicBezTo>
                  <a:cubicBezTo>
                    <a:pt x="150" y="208"/>
                    <a:pt x="152" y="205"/>
                    <a:pt x="151" y="202"/>
                  </a:cubicBezTo>
                  <a:cubicBezTo>
                    <a:pt x="157" y="202"/>
                    <a:pt x="157" y="202"/>
                    <a:pt x="157" y="202"/>
                  </a:cubicBezTo>
                  <a:cubicBezTo>
                    <a:pt x="161" y="201"/>
                    <a:pt x="154" y="198"/>
                    <a:pt x="160" y="199"/>
                  </a:cubicBezTo>
                  <a:cubicBezTo>
                    <a:pt x="160" y="200"/>
                    <a:pt x="162" y="200"/>
                    <a:pt x="163" y="200"/>
                  </a:cubicBezTo>
                  <a:cubicBezTo>
                    <a:pt x="160" y="203"/>
                    <a:pt x="160" y="200"/>
                    <a:pt x="161" y="204"/>
                  </a:cubicBezTo>
                  <a:cubicBezTo>
                    <a:pt x="162" y="207"/>
                    <a:pt x="161" y="209"/>
                    <a:pt x="164" y="209"/>
                  </a:cubicBezTo>
                  <a:cubicBezTo>
                    <a:pt x="164" y="211"/>
                    <a:pt x="164" y="213"/>
                    <a:pt x="163" y="213"/>
                  </a:cubicBezTo>
                  <a:cubicBezTo>
                    <a:pt x="162" y="215"/>
                    <a:pt x="169" y="210"/>
                    <a:pt x="171" y="214"/>
                  </a:cubicBezTo>
                  <a:cubicBezTo>
                    <a:pt x="170" y="218"/>
                    <a:pt x="162" y="215"/>
                    <a:pt x="161" y="220"/>
                  </a:cubicBezTo>
                  <a:cubicBezTo>
                    <a:pt x="160" y="223"/>
                    <a:pt x="164" y="223"/>
                    <a:pt x="165" y="224"/>
                  </a:cubicBezTo>
                  <a:cubicBezTo>
                    <a:pt x="167" y="225"/>
                    <a:pt x="167" y="227"/>
                    <a:pt x="170" y="227"/>
                  </a:cubicBezTo>
                  <a:cubicBezTo>
                    <a:pt x="168" y="224"/>
                    <a:pt x="164" y="224"/>
                    <a:pt x="171" y="224"/>
                  </a:cubicBezTo>
                  <a:cubicBezTo>
                    <a:pt x="173" y="224"/>
                    <a:pt x="175" y="224"/>
                    <a:pt x="177" y="224"/>
                  </a:cubicBezTo>
                  <a:cubicBezTo>
                    <a:pt x="179" y="224"/>
                    <a:pt x="180" y="225"/>
                    <a:pt x="182" y="225"/>
                  </a:cubicBezTo>
                  <a:cubicBezTo>
                    <a:pt x="186" y="225"/>
                    <a:pt x="187" y="223"/>
                    <a:pt x="191" y="224"/>
                  </a:cubicBezTo>
                  <a:cubicBezTo>
                    <a:pt x="191" y="224"/>
                    <a:pt x="196" y="226"/>
                    <a:pt x="198" y="224"/>
                  </a:cubicBezTo>
                  <a:cubicBezTo>
                    <a:pt x="198" y="224"/>
                    <a:pt x="198" y="223"/>
                    <a:pt x="198" y="223"/>
                  </a:cubicBezTo>
                  <a:cubicBezTo>
                    <a:pt x="202" y="221"/>
                    <a:pt x="206" y="223"/>
                    <a:pt x="207" y="220"/>
                  </a:cubicBezTo>
                  <a:cubicBezTo>
                    <a:pt x="213" y="225"/>
                    <a:pt x="217" y="215"/>
                    <a:pt x="220" y="218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3" y="213"/>
                    <a:pt x="222" y="212"/>
                    <a:pt x="223" y="210"/>
                  </a:cubicBezTo>
                  <a:cubicBezTo>
                    <a:pt x="223" y="210"/>
                    <a:pt x="224" y="206"/>
                    <a:pt x="224" y="206"/>
                  </a:cubicBezTo>
                  <a:cubicBezTo>
                    <a:pt x="226" y="204"/>
                    <a:pt x="224" y="204"/>
                    <a:pt x="224" y="202"/>
                  </a:cubicBezTo>
                  <a:cubicBezTo>
                    <a:pt x="228" y="202"/>
                    <a:pt x="230" y="201"/>
                    <a:pt x="230" y="199"/>
                  </a:cubicBezTo>
                  <a:cubicBezTo>
                    <a:pt x="231" y="199"/>
                    <a:pt x="231" y="200"/>
                    <a:pt x="231" y="202"/>
                  </a:cubicBezTo>
                  <a:cubicBezTo>
                    <a:pt x="233" y="200"/>
                    <a:pt x="234" y="200"/>
                    <a:pt x="237" y="200"/>
                  </a:cubicBezTo>
                  <a:cubicBezTo>
                    <a:pt x="238" y="200"/>
                    <a:pt x="238" y="197"/>
                    <a:pt x="240" y="197"/>
                  </a:cubicBezTo>
                  <a:cubicBezTo>
                    <a:pt x="240" y="194"/>
                    <a:pt x="239" y="192"/>
                    <a:pt x="237" y="192"/>
                  </a:cubicBezTo>
                  <a:cubicBezTo>
                    <a:pt x="238" y="190"/>
                    <a:pt x="238" y="189"/>
                    <a:pt x="238" y="186"/>
                  </a:cubicBezTo>
                  <a:cubicBezTo>
                    <a:pt x="241" y="187"/>
                    <a:pt x="243" y="186"/>
                    <a:pt x="243" y="183"/>
                  </a:cubicBezTo>
                  <a:cubicBezTo>
                    <a:pt x="246" y="187"/>
                    <a:pt x="247" y="182"/>
                    <a:pt x="252" y="183"/>
                  </a:cubicBezTo>
                  <a:cubicBezTo>
                    <a:pt x="253" y="183"/>
                    <a:pt x="254" y="185"/>
                    <a:pt x="254" y="185"/>
                  </a:cubicBezTo>
                  <a:cubicBezTo>
                    <a:pt x="255" y="185"/>
                    <a:pt x="255" y="183"/>
                    <a:pt x="257" y="183"/>
                  </a:cubicBezTo>
                  <a:cubicBezTo>
                    <a:pt x="258" y="183"/>
                    <a:pt x="260" y="185"/>
                    <a:pt x="259" y="185"/>
                  </a:cubicBezTo>
                  <a:cubicBezTo>
                    <a:pt x="261" y="184"/>
                    <a:pt x="260" y="183"/>
                    <a:pt x="261" y="182"/>
                  </a:cubicBezTo>
                  <a:cubicBezTo>
                    <a:pt x="261" y="181"/>
                    <a:pt x="263" y="182"/>
                    <a:pt x="264" y="182"/>
                  </a:cubicBezTo>
                  <a:cubicBezTo>
                    <a:pt x="266" y="180"/>
                    <a:pt x="265" y="178"/>
                    <a:pt x="269" y="179"/>
                  </a:cubicBezTo>
                  <a:cubicBezTo>
                    <a:pt x="267" y="177"/>
                    <a:pt x="269" y="172"/>
                    <a:pt x="265" y="172"/>
                  </a:cubicBezTo>
                  <a:cubicBezTo>
                    <a:pt x="262" y="170"/>
                    <a:pt x="263" y="175"/>
                    <a:pt x="262" y="175"/>
                  </a:cubicBezTo>
                  <a:cubicBezTo>
                    <a:pt x="261" y="175"/>
                    <a:pt x="261" y="173"/>
                    <a:pt x="259" y="173"/>
                  </a:cubicBezTo>
                  <a:cubicBezTo>
                    <a:pt x="259" y="174"/>
                    <a:pt x="258" y="175"/>
                    <a:pt x="258" y="175"/>
                  </a:cubicBezTo>
                  <a:cubicBezTo>
                    <a:pt x="257" y="175"/>
                    <a:pt x="257" y="173"/>
                    <a:pt x="255" y="173"/>
                  </a:cubicBezTo>
                  <a:cubicBezTo>
                    <a:pt x="253" y="174"/>
                    <a:pt x="251" y="176"/>
                    <a:pt x="248" y="175"/>
                  </a:cubicBezTo>
                  <a:cubicBezTo>
                    <a:pt x="247" y="175"/>
                    <a:pt x="247" y="177"/>
                    <a:pt x="247" y="178"/>
                  </a:cubicBezTo>
                  <a:cubicBezTo>
                    <a:pt x="241" y="176"/>
                    <a:pt x="235" y="178"/>
                    <a:pt x="230" y="176"/>
                  </a:cubicBezTo>
                  <a:cubicBezTo>
                    <a:pt x="230" y="176"/>
                    <a:pt x="230" y="174"/>
                    <a:pt x="230" y="173"/>
                  </a:cubicBezTo>
                  <a:cubicBezTo>
                    <a:pt x="229" y="172"/>
                    <a:pt x="225" y="174"/>
                    <a:pt x="224" y="172"/>
                  </a:cubicBezTo>
                  <a:cubicBezTo>
                    <a:pt x="228" y="164"/>
                    <a:pt x="226" y="160"/>
                    <a:pt x="224" y="151"/>
                  </a:cubicBezTo>
                  <a:cubicBezTo>
                    <a:pt x="228" y="151"/>
                    <a:pt x="234" y="145"/>
                    <a:pt x="236" y="148"/>
                  </a:cubicBezTo>
                  <a:cubicBezTo>
                    <a:pt x="238" y="147"/>
                    <a:pt x="235" y="146"/>
                    <a:pt x="237" y="143"/>
                  </a:cubicBezTo>
                  <a:cubicBezTo>
                    <a:pt x="241" y="143"/>
                    <a:pt x="242" y="135"/>
                    <a:pt x="243" y="133"/>
                  </a:cubicBezTo>
                  <a:cubicBezTo>
                    <a:pt x="243" y="133"/>
                    <a:pt x="245" y="133"/>
                    <a:pt x="245" y="133"/>
                  </a:cubicBezTo>
                  <a:cubicBezTo>
                    <a:pt x="246" y="130"/>
                    <a:pt x="240" y="129"/>
                    <a:pt x="243" y="126"/>
                  </a:cubicBezTo>
                  <a:cubicBezTo>
                    <a:pt x="241" y="127"/>
                    <a:pt x="237" y="125"/>
                    <a:pt x="234" y="126"/>
                  </a:cubicBezTo>
                  <a:cubicBezTo>
                    <a:pt x="231" y="126"/>
                    <a:pt x="228" y="129"/>
                    <a:pt x="224" y="129"/>
                  </a:cubicBezTo>
                  <a:cubicBezTo>
                    <a:pt x="222" y="127"/>
                    <a:pt x="222" y="137"/>
                    <a:pt x="223" y="134"/>
                  </a:cubicBezTo>
                  <a:cubicBezTo>
                    <a:pt x="222" y="137"/>
                    <a:pt x="221" y="133"/>
                    <a:pt x="220" y="134"/>
                  </a:cubicBezTo>
                  <a:cubicBezTo>
                    <a:pt x="219" y="136"/>
                    <a:pt x="221" y="138"/>
                    <a:pt x="220" y="140"/>
                  </a:cubicBezTo>
                  <a:cubicBezTo>
                    <a:pt x="220" y="140"/>
                    <a:pt x="216" y="143"/>
                    <a:pt x="214" y="145"/>
                  </a:cubicBezTo>
                  <a:cubicBezTo>
                    <a:pt x="211" y="150"/>
                    <a:pt x="211" y="153"/>
                    <a:pt x="205" y="152"/>
                  </a:cubicBezTo>
                  <a:cubicBezTo>
                    <a:pt x="204" y="154"/>
                    <a:pt x="207" y="156"/>
                    <a:pt x="205" y="157"/>
                  </a:cubicBezTo>
                  <a:cubicBezTo>
                    <a:pt x="203" y="157"/>
                    <a:pt x="204" y="159"/>
                    <a:pt x="203" y="159"/>
                  </a:cubicBezTo>
                  <a:cubicBezTo>
                    <a:pt x="203" y="160"/>
                    <a:pt x="201" y="159"/>
                    <a:pt x="200" y="159"/>
                  </a:cubicBezTo>
                  <a:cubicBezTo>
                    <a:pt x="200" y="160"/>
                    <a:pt x="201" y="162"/>
                    <a:pt x="200" y="162"/>
                  </a:cubicBezTo>
                  <a:cubicBezTo>
                    <a:pt x="200" y="162"/>
                    <a:pt x="199" y="162"/>
                    <a:pt x="199" y="162"/>
                  </a:cubicBezTo>
                  <a:cubicBezTo>
                    <a:pt x="198" y="164"/>
                    <a:pt x="200" y="168"/>
                    <a:pt x="198" y="168"/>
                  </a:cubicBezTo>
                  <a:cubicBezTo>
                    <a:pt x="198" y="169"/>
                    <a:pt x="202" y="170"/>
                    <a:pt x="199" y="171"/>
                  </a:cubicBezTo>
                  <a:cubicBezTo>
                    <a:pt x="201" y="172"/>
                    <a:pt x="202" y="175"/>
                    <a:pt x="206" y="175"/>
                  </a:cubicBezTo>
                  <a:cubicBezTo>
                    <a:pt x="206" y="177"/>
                    <a:pt x="207" y="178"/>
                    <a:pt x="209" y="179"/>
                  </a:cubicBezTo>
                  <a:cubicBezTo>
                    <a:pt x="208" y="180"/>
                    <a:pt x="207" y="181"/>
                    <a:pt x="206" y="182"/>
                  </a:cubicBezTo>
                  <a:cubicBezTo>
                    <a:pt x="205" y="183"/>
                    <a:pt x="206" y="185"/>
                    <a:pt x="205" y="186"/>
                  </a:cubicBezTo>
                  <a:cubicBezTo>
                    <a:pt x="203" y="187"/>
                    <a:pt x="202" y="188"/>
                    <a:pt x="199" y="187"/>
                  </a:cubicBezTo>
                  <a:cubicBezTo>
                    <a:pt x="198" y="193"/>
                    <a:pt x="194" y="195"/>
                    <a:pt x="195" y="203"/>
                  </a:cubicBezTo>
                  <a:cubicBezTo>
                    <a:pt x="190" y="201"/>
                    <a:pt x="190" y="210"/>
                    <a:pt x="186" y="210"/>
                  </a:cubicBezTo>
                  <a:cubicBezTo>
                    <a:pt x="186" y="210"/>
                    <a:pt x="185" y="210"/>
                    <a:pt x="185" y="210"/>
                  </a:cubicBezTo>
                  <a:cubicBezTo>
                    <a:pt x="183" y="210"/>
                    <a:pt x="185" y="212"/>
                    <a:pt x="184" y="213"/>
                  </a:cubicBezTo>
                  <a:cubicBezTo>
                    <a:pt x="181" y="214"/>
                    <a:pt x="178" y="211"/>
                    <a:pt x="177" y="214"/>
                  </a:cubicBezTo>
                  <a:cubicBezTo>
                    <a:pt x="174" y="214"/>
                    <a:pt x="176" y="208"/>
                    <a:pt x="175" y="206"/>
                  </a:cubicBezTo>
                  <a:cubicBezTo>
                    <a:pt x="174" y="205"/>
                    <a:pt x="174" y="202"/>
                    <a:pt x="172" y="202"/>
                  </a:cubicBezTo>
                  <a:cubicBezTo>
                    <a:pt x="169" y="201"/>
                    <a:pt x="174" y="197"/>
                    <a:pt x="168" y="197"/>
                  </a:cubicBezTo>
                  <a:cubicBezTo>
                    <a:pt x="171" y="194"/>
                    <a:pt x="166" y="193"/>
                    <a:pt x="165" y="192"/>
                  </a:cubicBezTo>
                  <a:cubicBezTo>
                    <a:pt x="165" y="191"/>
                    <a:pt x="167" y="190"/>
                    <a:pt x="167" y="189"/>
                  </a:cubicBezTo>
                  <a:cubicBezTo>
                    <a:pt x="167" y="185"/>
                    <a:pt x="163" y="183"/>
                    <a:pt x="160" y="180"/>
                  </a:cubicBezTo>
                  <a:cubicBezTo>
                    <a:pt x="155" y="182"/>
                    <a:pt x="157" y="189"/>
                    <a:pt x="150" y="187"/>
                  </a:cubicBezTo>
                  <a:cubicBezTo>
                    <a:pt x="150" y="189"/>
                    <a:pt x="152" y="189"/>
                    <a:pt x="153" y="189"/>
                  </a:cubicBezTo>
                  <a:cubicBezTo>
                    <a:pt x="153" y="190"/>
                    <a:pt x="151" y="190"/>
                    <a:pt x="150" y="190"/>
                  </a:cubicBezTo>
                  <a:cubicBezTo>
                    <a:pt x="147" y="190"/>
                    <a:pt x="149" y="195"/>
                    <a:pt x="146" y="195"/>
                  </a:cubicBezTo>
                  <a:cubicBezTo>
                    <a:pt x="139" y="196"/>
                    <a:pt x="141" y="189"/>
                    <a:pt x="135" y="190"/>
                  </a:cubicBezTo>
                  <a:cubicBezTo>
                    <a:pt x="135" y="189"/>
                    <a:pt x="136" y="189"/>
                    <a:pt x="137" y="189"/>
                  </a:cubicBezTo>
                  <a:cubicBezTo>
                    <a:pt x="139" y="185"/>
                    <a:pt x="133" y="182"/>
                    <a:pt x="137" y="180"/>
                  </a:cubicBezTo>
                  <a:cubicBezTo>
                    <a:pt x="136" y="179"/>
                    <a:pt x="135" y="178"/>
                    <a:pt x="133" y="178"/>
                  </a:cubicBezTo>
                  <a:cubicBezTo>
                    <a:pt x="132" y="176"/>
                    <a:pt x="135" y="175"/>
                    <a:pt x="135" y="175"/>
                  </a:cubicBezTo>
                  <a:cubicBezTo>
                    <a:pt x="135" y="173"/>
                    <a:pt x="132" y="173"/>
                    <a:pt x="132" y="172"/>
                  </a:cubicBezTo>
                  <a:cubicBezTo>
                    <a:pt x="132" y="171"/>
                    <a:pt x="134" y="163"/>
                    <a:pt x="132" y="168"/>
                  </a:cubicBezTo>
                  <a:cubicBezTo>
                    <a:pt x="129" y="167"/>
                    <a:pt x="131" y="165"/>
                    <a:pt x="133" y="165"/>
                  </a:cubicBezTo>
                  <a:cubicBezTo>
                    <a:pt x="130" y="160"/>
                    <a:pt x="138" y="159"/>
                    <a:pt x="135" y="158"/>
                  </a:cubicBezTo>
                  <a:cubicBezTo>
                    <a:pt x="135" y="156"/>
                    <a:pt x="139" y="158"/>
                    <a:pt x="139" y="155"/>
                  </a:cubicBezTo>
                  <a:cubicBezTo>
                    <a:pt x="139" y="153"/>
                    <a:pt x="140" y="155"/>
                    <a:pt x="140" y="155"/>
                  </a:cubicBezTo>
                  <a:cubicBezTo>
                    <a:pt x="141" y="154"/>
                    <a:pt x="141" y="153"/>
                    <a:pt x="143" y="152"/>
                  </a:cubicBezTo>
                  <a:cubicBezTo>
                    <a:pt x="145" y="152"/>
                    <a:pt x="144" y="150"/>
                    <a:pt x="144" y="148"/>
                  </a:cubicBezTo>
                  <a:cubicBezTo>
                    <a:pt x="147" y="149"/>
                    <a:pt x="149" y="148"/>
                    <a:pt x="149" y="145"/>
                  </a:cubicBezTo>
                  <a:cubicBezTo>
                    <a:pt x="153" y="144"/>
                    <a:pt x="150" y="150"/>
                    <a:pt x="156" y="148"/>
                  </a:cubicBezTo>
                  <a:cubicBezTo>
                    <a:pt x="156" y="147"/>
                    <a:pt x="154" y="147"/>
                    <a:pt x="153" y="147"/>
                  </a:cubicBezTo>
                  <a:cubicBezTo>
                    <a:pt x="157" y="144"/>
                    <a:pt x="161" y="145"/>
                    <a:pt x="164" y="141"/>
                  </a:cubicBezTo>
                  <a:cubicBezTo>
                    <a:pt x="164" y="141"/>
                    <a:pt x="164" y="139"/>
                    <a:pt x="164" y="138"/>
                  </a:cubicBezTo>
                  <a:cubicBezTo>
                    <a:pt x="164" y="138"/>
                    <a:pt x="166" y="139"/>
                    <a:pt x="167" y="138"/>
                  </a:cubicBezTo>
                  <a:cubicBezTo>
                    <a:pt x="167" y="137"/>
                    <a:pt x="166" y="135"/>
                    <a:pt x="167" y="134"/>
                  </a:cubicBezTo>
                  <a:cubicBezTo>
                    <a:pt x="167" y="133"/>
                    <a:pt x="171" y="132"/>
                    <a:pt x="171" y="131"/>
                  </a:cubicBezTo>
                  <a:cubicBezTo>
                    <a:pt x="172" y="130"/>
                    <a:pt x="170" y="127"/>
                    <a:pt x="171" y="126"/>
                  </a:cubicBezTo>
                  <a:cubicBezTo>
                    <a:pt x="171" y="125"/>
                    <a:pt x="173" y="128"/>
                    <a:pt x="174" y="127"/>
                  </a:cubicBezTo>
                  <a:cubicBezTo>
                    <a:pt x="173" y="128"/>
                    <a:pt x="176" y="120"/>
                    <a:pt x="175" y="120"/>
                  </a:cubicBezTo>
                  <a:cubicBezTo>
                    <a:pt x="178" y="124"/>
                    <a:pt x="179" y="118"/>
                    <a:pt x="182" y="117"/>
                  </a:cubicBezTo>
                  <a:cubicBezTo>
                    <a:pt x="182" y="115"/>
                    <a:pt x="185" y="114"/>
                    <a:pt x="182" y="113"/>
                  </a:cubicBezTo>
                  <a:cubicBezTo>
                    <a:pt x="182" y="110"/>
                    <a:pt x="186" y="113"/>
                    <a:pt x="186" y="109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6"/>
                    <a:pt x="190" y="105"/>
                    <a:pt x="189" y="105"/>
                  </a:cubicBezTo>
                  <a:cubicBezTo>
                    <a:pt x="193" y="102"/>
                    <a:pt x="196" y="101"/>
                    <a:pt x="199" y="101"/>
                  </a:cubicBezTo>
                  <a:cubicBezTo>
                    <a:pt x="201" y="99"/>
                    <a:pt x="199" y="98"/>
                    <a:pt x="200" y="95"/>
                  </a:cubicBezTo>
                  <a:cubicBezTo>
                    <a:pt x="202" y="94"/>
                    <a:pt x="205" y="93"/>
                    <a:pt x="205" y="91"/>
                  </a:cubicBezTo>
                  <a:cubicBezTo>
                    <a:pt x="205" y="87"/>
                    <a:pt x="209" y="92"/>
                    <a:pt x="209" y="86"/>
                  </a:cubicBezTo>
                  <a:cubicBezTo>
                    <a:pt x="214" y="85"/>
                    <a:pt x="220" y="89"/>
                    <a:pt x="220" y="81"/>
                  </a:cubicBezTo>
                  <a:cubicBezTo>
                    <a:pt x="223" y="83"/>
                    <a:pt x="229" y="79"/>
                    <a:pt x="233" y="82"/>
                  </a:cubicBezTo>
                  <a:cubicBezTo>
                    <a:pt x="234" y="81"/>
                    <a:pt x="235" y="80"/>
                    <a:pt x="236" y="78"/>
                  </a:cubicBezTo>
                  <a:cubicBezTo>
                    <a:pt x="240" y="76"/>
                    <a:pt x="243" y="82"/>
                    <a:pt x="243" y="77"/>
                  </a:cubicBezTo>
                  <a:cubicBezTo>
                    <a:pt x="245" y="77"/>
                    <a:pt x="245" y="80"/>
                    <a:pt x="248" y="81"/>
                  </a:cubicBezTo>
                  <a:cubicBezTo>
                    <a:pt x="250" y="80"/>
                    <a:pt x="249" y="76"/>
                    <a:pt x="254" y="78"/>
                  </a:cubicBezTo>
                  <a:cubicBezTo>
                    <a:pt x="254" y="80"/>
                    <a:pt x="252" y="80"/>
                    <a:pt x="252" y="82"/>
                  </a:cubicBezTo>
                  <a:cubicBezTo>
                    <a:pt x="253" y="83"/>
                    <a:pt x="260" y="76"/>
                    <a:pt x="264" y="79"/>
                  </a:cubicBezTo>
                  <a:cubicBezTo>
                    <a:pt x="265" y="81"/>
                    <a:pt x="264" y="79"/>
                    <a:pt x="266" y="79"/>
                  </a:cubicBezTo>
                  <a:cubicBezTo>
                    <a:pt x="269" y="80"/>
                    <a:pt x="272" y="82"/>
                    <a:pt x="276" y="81"/>
                  </a:cubicBezTo>
                  <a:cubicBezTo>
                    <a:pt x="276" y="82"/>
                    <a:pt x="277" y="84"/>
                    <a:pt x="276" y="85"/>
                  </a:cubicBezTo>
                  <a:cubicBezTo>
                    <a:pt x="276" y="86"/>
                    <a:pt x="274" y="85"/>
                    <a:pt x="273" y="85"/>
                  </a:cubicBezTo>
                  <a:cubicBezTo>
                    <a:pt x="272" y="86"/>
                    <a:pt x="273" y="89"/>
                    <a:pt x="271" y="88"/>
                  </a:cubicBezTo>
                  <a:cubicBezTo>
                    <a:pt x="273" y="91"/>
                    <a:pt x="282" y="89"/>
                    <a:pt x="285" y="88"/>
                  </a:cubicBezTo>
                  <a:cubicBezTo>
                    <a:pt x="288" y="86"/>
                    <a:pt x="287" y="90"/>
                    <a:pt x="287" y="91"/>
                  </a:cubicBezTo>
                  <a:cubicBezTo>
                    <a:pt x="289" y="92"/>
                    <a:pt x="292" y="90"/>
                    <a:pt x="292" y="92"/>
                  </a:cubicBezTo>
                  <a:cubicBezTo>
                    <a:pt x="302" y="90"/>
                    <a:pt x="304" y="98"/>
                    <a:pt x="310" y="95"/>
                  </a:cubicBezTo>
                  <a:cubicBezTo>
                    <a:pt x="309" y="99"/>
                    <a:pt x="314" y="97"/>
                    <a:pt x="314" y="101"/>
                  </a:cubicBezTo>
                  <a:cubicBezTo>
                    <a:pt x="318" y="101"/>
                    <a:pt x="323" y="100"/>
                    <a:pt x="320" y="103"/>
                  </a:cubicBezTo>
                  <a:cubicBezTo>
                    <a:pt x="323" y="104"/>
                    <a:pt x="326" y="104"/>
                    <a:pt x="328" y="105"/>
                  </a:cubicBezTo>
                  <a:cubicBezTo>
                    <a:pt x="328" y="105"/>
                    <a:pt x="328" y="107"/>
                    <a:pt x="328" y="108"/>
                  </a:cubicBezTo>
                  <a:cubicBezTo>
                    <a:pt x="329" y="108"/>
                    <a:pt x="332" y="107"/>
                    <a:pt x="332" y="108"/>
                  </a:cubicBezTo>
                  <a:cubicBezTo>
                    <a:pt x="334" y="113"/>
                    <a:pt x="334" y="115"/>
                    <a:pt x="332" y="120"/>
                  </a:cubicBezTo>
                  <a:cubicBezTo>
                    <a:pt x="330" y="117"/>
                    <a:pt x="327" y="121"/>
                    <a:pt x="324" y="122"/>
                  </a:cubicBezTo>
                  <a:cubicBezTo>
                    <a:pt x="320" y="122"/>
                    <a:pt x="315" y="117"/>
                    <a:pt x="311" y="122"/>
                  </a:cubicBezTo>
                  <a:cubicBezTo>
                    <a:pt x="310" y="122"/>
                    <a:pt x="311" y="119"/>
                    <a:pt x="310" y="119"/>
                  </a:cubicBezTo>
                  <a:cubicBezTo>
                    <a:pt x="308" y="118"/>
                    <a:pt x="308" y="120"/>
                    <a:pt x="307" y="120"/>
                  </a:cubicBezTo>
                  <a:cubicBezTo>
                    <a:pt x="306" y="120"/>
                    <a:pt x="305" y="117"/>
                    <a:pt x="304" y="117"/>
                  </a:cubicBezTo>
                  <a:cubicBezTo>
                    <a:pt x="302" y="117"/>
                    <a:pt x="298" y="121"/>
                    <a:pt x="299" y="116"/>
                  </a:cubicBezTo>
                  <a:cubicBezTo>
                    <a:pt x="294" y="118"/>
                    <a:pt x="295" y="116"/>
                    <a:pt x="290" y="116"/>
                  </a:cubicBezTo>
                  <a:cubicBezTo>
                    <a:pt x="290" y="118"/>
                    <a:pt x="291" y="119"/>
                    <a:pt x="293" y="119"/>
                  </a:cubicBezTo>
                  <a:cubicBezTo>
                    <a:pt x="295" y="118"/>
                    <a:pt x="295" y="120"/>
                    <a:pt x="297" y="120"/>
                  </a:cubicBezTo>
                  <a:cubicBezTo>
                    <a:pt x="295" y="123"/>
                    <a:pt x="297" y="122"/>
                    <a:pt x="299" y="123"/>
                  </a:cubicBezTo>
                  <a:cubicBezTo>
                    <a:pt x="299" y="123"/>
                    <a:pt x="298" y="125"/>
                    <a:pt x="299" y="126"/>
                  </a:cubicBezTo>
                  <a:cubicBezTo>
                    <a:pt x="299" y="127"/>
                    <a:pt x="301" y="127"/>
                    <a:pt x="301" y="129"/>
                  </a:cubicBezTo>
                  <a:cubicBezTo>
                    <a:pt x="302" y="130"/>
                    <a:pt x="305" y="134"/>
                    <a:pt x="304" y="138"/>
                  </a:cubicBezTo>
                  <a:cubicBezTo>
                    <a:pt x="305" y="143"/>
                    <a:pt x="313" y="140"/>
                    <a:pt x="314" y="144"/>
                  </a:cubicBezTo>
                  <a:cubicBezTo>
                    <a:pt x="316" y="143"/>
                    <a:pt x="316" y="141"/>
                    <a:pt x="318" y="141"/>
                  </a:cubicBezTo>
                  <a:cubicBezTo>
                    <a:pt x="318" y="137"/>
                    <a:pt x="312" y="138"/>
                    <a:pt x="310" y="136"/>
                  </a:cubicBezTo>
                  <a:cubicBezTo>
                    <a:pt x="309" y="130"/>
                    <a:pt x="318" y="134"/>
                    <a:pt x="321" y="133"/>
                  </a:cubicBezTo>
                  <a:cubicBezTo>
                    <a:pt x="321" y="136"/>
                    <a:pt x="327" y="132"/>
                    <a:pt x="325" y="137"/>
                  </a:cubicBezTo>
                  <a:cubicBezTo>
                    <a:pt x="329" y="139"/>
                    <a:pt x="331" y="133"/>
                    <a:pt x="331" y="138"/>
                  </a:cubicBezTo>
                  <a:cubicBezTo>
                    <a:pt x="335" y="136"/>
                    <a:pt x="331" y="131"/>
                    <a:pt x="328" y="131"/>
                  </a:cubicBezTo>
                  <a:cubicBezTo>
                    <a:pt x="329" y="129"/>
                    <a:pt x="332" y="128"/>
                    <a:pt x="335" y="127"/>
                  </a:cubicBezTo>
                  <a:cubicBezTo>
                    <a:pt x="337" y="125"/>
                    <a:pt x="337" y="122"/>
                    <a:pt x="339" y="120"/>
                  </a:cubicBezTo>
                  <a:cubicBezTo>
                    <a:pt x="345" y="120"/>
                    <a:pt x="348" y="121"/>
                    <a:pt x="352" y="123"/>
                  </a:cubicBezTo>
                  <a:cubicBezTo>
                    <a:pt x="353" y="123"/>
                    <a:pt x="353" y="120"/>
                    <a:pt x="355" y="120"/>
                  </a:cubicBezTo>
                  <a:cubicBezTo>
                    <a:pt x="355" y="118"/>
                    <a:pt x="354" y="117"/>
                    <a:pt x="352" y="116"/>
                  </a:cubicBezTo>
                  <a:cubicBezTo>
                    <a:pt x="354" y="111"/>
                    <a:pt x="354" y="106"/>
                    <a:pt x="353" y="101"/>
                  </a:cubicBezTo>
                  <a:cubicBezTo>
                    <a:pt x="358" y="100"/>
                    <a:pt x="362" y="100"/>
                    <a:pt x="365" y="102"/>
                  </a:cubicBezTo>
                  <a:cubicBezTo>
                    <a:pt x="365" y="102"/>
                    <a:pt x="369" y="103"/>
                    <a:pt x="369" y="106"/>
                  </a:cubicBezTo>
                  <a:cubicBezTo>
                    <a:pt x="360" y="106"/>
                    <a:pt x="360" y="106"/>
                    <a:pt x="360" y="106"/>
                  </a:cubicBezTo>
                  <a:cubicBezTo>
                    <a:pt x="360" y="110"/>
                    <a:pt x="360" y="110"/>
                    <a:pt x="360" y="110"/>
                  </a:cubicBezTo>
                  <a:cubicBezTo>
                    <a:pt x="364" y="114"/>
                    <a:pt x="365" y="110"/>
                    <a:pt x="367" y="112"/>
                  </a:cubicBezTo>
                  <a:cubicBezTo>
                    <a:pt x="369" y="113"/>
                    <a:pt x="363" y="113"/>
                    <a:pt x="363" y="113"/>
                  </a:cubicBezTo>
                  <a:cubicBezTo>
                    <a:pt x="362" y="116"/>
                    <a:pt x="367" y="113"/>
                    <a:pt x="369" y="116"/>
                  </a:cubicBezTo>
                  <a:cubicBezTo>
                    <a:pt x="371" y="115"/>
                    <a:pt x="374" y="113"/>
                    <a:pt x="376" y="110"/>
                  </a:cubicBezTo>
                  <a:cubicBezTo>
                    <a:pt x="376" y="110"/>
                    <a:pt x="378" y="109"/>
                    <a:pt x="377" y="108"/>
                  </a:cubicBezTo>
                  <a:cubicBezTo>
                    <a:pt x="384" y="109"/>
                    <a:pt x="383" y="104"/>
                    <a:pt x="388" y="105"/>
                  </a:cubicBezTo>
                  <a:cubicBezTo>
                    <a:pt x="390" y="104"/>
                    <a:pt x="391" y="103"/>
                    <a:pt x="391" y="101"/>
                  </a:cubicBezTo>
                  <a:cubicBezTo>
                    <a:pt x="394" y="101"/>
                    <a:pt x="395" y="99"/>
                    <a:pt x="395" y="98"/>
                  </a:cubicBezTo>
                  <a:cubicBezTo>
                    <a:pt x="401" y="102"/>
                    <a:pt x="405" y="95"/>
                    <a:pt x="411" y="95"/>
                  </a:cubicBezTo>
                  <a:cubicBezTo>
                    <a:pt x="411" y="101"/>
                    <a:pt x="411" y="101"/>
                    <a:pt x="411" y="101"/>
                  </a:cubicBezTo>
                  <a:cubicBezTo>
                    <a:pt x="416" y="101"/>
                    <a:pt x="420" y="100"/>
                    <a:pt x="423" y="99"/>
                  </a:cubicBezTo>
                  <a:cubicBezTo>
                    <a:pt x="424" y="99"/>
                    <a:pt x="426" y="99"/>
                    <a:pt x="426" y="99"/>
                  </a:cubicBezTo>
                  <a:cubicBezTo>
                    <a:pt x="426" y="99"/>
                    <a:pt x="426" y="98"/>
                    <a:pt x="426" y="98"/>
                  </a:cubicBezTo>
                  <a:cubicBezTo>
                    <a:pt x="429" y="97"/>
                    <a:pt x="433" y="98"/>
                    <a:pt x="433" y="94"/>
                  </a:cubicBezTo>
                  <a:cubicBezTo>
                    <a:pt x="437" y="95"/>
                    <a:pt x="442" y="96"/>
                    <a:pt x="445" y="99"/>
                  </a:cubicBezTo>
                  <a:cubicBezTo>
                    <a:pt x="447" y="98"/>
                    <a:pt x="448" y="97"/>
                    <a:pt x="449" y="95"/>
                  </a:cubicBezTo>
                  <a:cubicBezTo>
                    <a:pt x="449" y="93"/>
                    <a:pt x="443" y="92"/>
                    <a:pt x="447" y="91"/>
                  </a:cubicBezTo>
                  <a:cubicBezTo>
                    <a:pt x="445" y="87"/>
                    <a:pt x="438" y="88"/>
                    <a:pt x="440" y="81"/>
                  </a:cubicBezTo>
                  <a:cubicBezTo>
                    <a:pt x="443" y="82"/>
                    <a:pt x="443" y="84"/>
                    <a:pt x="447" y="85"/>
                  </a:cubicBezTo>
                  <a:cubicBezTo>
                    <a:pt x="449" y="85"/>
                    <a:pt x="452" y="89"/>
                    <a:pt x="456" y="88"/>
                  </a:cubicBezTo>
                  <a:cubicBezTo>
                    <a:pt x="457" y="88"/>
                    <a:pt x="457" y="86"/>
                    <a:pt x="457" y="86"/>
                  </a:cubicBezTo>
                  <a:cubicBezTo>
                    <a:pt x="458" y="86"/>
                    <a:pt x="460" y="89"/>
                    <a:pt x="460" y="86"/>
                  </a:cubicBezTo>
                  <a:cubicBezTo>
                    <a:pt x="462" y="86"/>
                    <a:pt x="462" y="89"/>
                    <a:pt x="463" y="89"/>
                  </a:cubicBezTo>
                  <a:cubicBezTo>
                    <a:pt x="465" y="90"/>
                    <a:pt x="468" y="89"/>
                    <a:pt x="467" y="92"/>
                  </a:cubicBezTo>
                  <a:cubicBezTo>
                    <a:pt x="471" y="90"/>
                    <a:pt x="473" y="93"/>
                    <a:pt x="478" y="91"/>
                  </a:cubicBezTo>
                  <a:cubicBezTo>
                    <a:pt x="476" y="95"/>
                    <a:pt x="483" y="92"/>
                    <a:pt x="481" y="96"/>
                  </a:cubicBezTo>
                  <a:cubicBezTo>
                    <a:pt x="483" y="96"/>
                    <a:pt x="485" y="97"/>
                    <a:pt x="485" y="99"/>
                  </a:cubicBezTo>
                  <a:cubicBezTo>
                    <a:pt x="490" y="98"/>
                    <a:pt x="490" y="102"/>
                    <a:pt x="495" y="101"/>
                  </a:cubicBezTo>
                  <a:cubicBezTo>
                    <a:pt x="498" y="92"/>
                    <a:pt x="487" y="96"/>
                    <a:pt x="489" y="88"/>
                  </a:cubicBezTo>
                  <a:cubicBezTo>
                    <a:pt x="489" y="86"/>
                    <a:pt x="488" y="88"/>
                    <a:pt x="485" y="88"/>
                  </a:cubicBezTo>
                  <a:cubicBezTo>
                    <a:pt x="485" y="85"/>
                    <a:pt x="488" y="84"/>
                    <a:pt x="487" y="79"/>
                  </a:cubicBezTo>
                  <a:cubicBezTo>
                    <a:pt x="487" y="78"/>
                    <a:pt x="484" y="79"/>
                    <a:pt x="484" y="78"/>
                  </a:cubicBezTo>
                  <a:cubicBezTo>
                    <a:pt x="484" y="78"/>
                    <a:pt x="486" y="75"/>
                    <a:pt x="484" y="75"/>
                  </a:cubicBezTo>
                  <a:cubicBezTo>
                    <a:pt x="484" y="72"/>
                    <a:pt x="488" y="73"/>
                    <a:pt x="487" y="70"/>
                  </a:cubicBezTo>
                  <a:cubicBezTo>
                    <a:pt x="489" y="70"/>
                    <a:pt x="488" y="66"/>
                    <a:pt x="492" y="67"/>
                  </a:cubicBezTo>
                  <a:cubicBezTo>
                    <a:pt x="492" y="64"/>
                    <a:pt x="493" y="62"/>
                    <a:pt x="496" y="63"/>
                  </a:cubicBezTo>
                  <a:cubicBezTo>
                    <a:pt x="495" y="56"/>
                    <a:pt x="501" y="58"/>
                    <a:pt x="501" y="53"/>
                  </a:cubicBezTo>
                  <a:cubicBezTo>
                    <a:pt x="507" y="52"/>
                    <a:pt x="510" y="55"/>
                    <a:pt x="515" y="56"/>
                  </a:cubicBezTo>
                  <a:cubicBezTo>
                    <a:pt x="515" y="58"/>
                    <a:pt x="514" y="60"/>
                    <a:pt x="516" y="60"/>
                  </a:cubicBezTo>
                  <a:cubicBezTo>
                    <a:pt x="516" y="61"/>
                    <a:pt x="514" y="61"/>
                    <a:pt x="512" y="61"/>
                  </a:cubicBezTo>
                  <a:cubicBezTo>
                    <a:pt x="512" y="67"/>
                    <a:pt x="514" y="69"/>
                    <a:pt x="512" y="74"/>
                  </a:cubicBezTo>
                  <a:cubicBezTo>
                    <a:pt x="513" y="75"/>
                    <a:pt x="514" y="76"/>
                    <a:pt x="515" y="77"/>
                  </a:cubicBezTo>
                  <a:cubicBezTo>
                    <a:pt x="515" y="77"/>
                    <a:pt x="516" y="78"/>
                    <a:pt x="517" y="78"/>
                  </a:cubicBezTo>
                  <a:cubicBezTo>
                    <a:pt x="515" y="81"/>
                    <a:pt x="517" y="89"/>
                    <a:pt x="515" y="92"/>
                  </a:cubicBezTo>
                  <a:cubicBezTo>
                    <a:pt x="513" y="97"/>
                    <a:pt x="518" y="95"/>
                    <a:pt x="519" y="98"/>
                  </a:cubicBezTo>
                  <a:cubicBezTo>
                    <a:pt x="518" y="109"/>
                    <a:pt x="513" y="116"/>
                    <a:pt x="503" y="119"/>
                  </a:cubicBezTo>
                  <a:cubicBezTo>
                    <a:pt x="504" y="122"/>
                    <a:pt x="510" y="119"/>
                    <a:pt x="511" y="122"/>
                  </a:cubicBezTo>
                  <a:cubicBezTo>
                    <a:pt x="514" y="121"/>
                    <a:pt x="513" y="117"/>
                    <a:pt x="517" y="117"/>
                  </a:cubicBezTo>
                  <a:cubicBezTo>
                    <a:pt x="517" y="118"/>
                    <a:pt x="516" y="120"/>
                    <a:pt x="516" y="122"/>
                  </a:cubicBezTo>
                  <a:cubicBezTo>
                    <a:pt x="518" y="121"/>
                    <a:pt x="517" y="119"/>
                    <a:pt x="519" y="119"/>
                  </a:cubicBezTo>
                  <a:cubicBezTo>
                    <a:pt x="521" y="119"/>
                    <a:pt x="520" y="116"/>
                    <a:pt x="520" y="116"/>
                  </a:cubicBezTo>
                  <a:cubicBezTo>
                    <a:pt x="521" y="116"/>
                    <a:pt x="523" y="116"/>
                    <a:pt x="523" y="116"/>
                  </a:cubicBezTo>
                  <a:cubicBezTo>
                    <a:pt x="524" y="115"/>
                    <a:pt x="523" y="113"/>
                    <a:pt x="523" y="112"/>
                  </a:cubicBezTo>
                  <a:cubicBezTo>
                    <a:pt x="527" y="112"/>
                    <a:pt x="527" y="112"/>
                    <a:pt x="527" y="112"/>
                  </a:cubicBezTo>
                  <a:cubicBezTo>
                    <a:pt x="526" y="107"/>
                    <a:pt x="532" y="103"/>
                    <a:pt x="527" y="101"/>
                  </a:cubicBezTo>
                  <a:cubicBezTo>
                    <a:pt x="528" y="99"/>
                    <a:pt x="530" y="100"/>
                    <a:pt x="530" y="98"/>
                  </a:cubicBezTo>
                  <a:cubicBezTo>
                    <a:pt x="530" y="96"/>
                    <a:pt x="528" y="97"/>
                    <a:pt x="527" y="96"/>
                  </a:cubicBezTo>
                  <a:cubicBezTo>
                    <a:pt x="527" y="93"/>
                    <a:pt x="532" y="96"/>
                    <a:pt x="534" y="95"/>
                  </a:cubicBezTo>
                  <a:cubicBezTo>
                    <a:pt x="533" y="94"/>
                    <a:pt x="534" y="90"/>
                    <a:pt x="530" y="91"/>
                  </a:cubicBezTo>
                  <a:cubicBezTo>
                    <a:pt x="527" y="93"/>
                    <a:pt x="525" y="87"/>
                    <a:pt x="524" y="91"/>
                  </a:cubicBezTo>
                  <a:cubicBezTo>
                    <a:pt x="522" y="88"/>
                    <a:pt x="522" y="85"/>
                    <a:pt x="523" y="82"/>
                  </a:cubicBezTo>
                  <a:cubicBezTo>
                    <a:pt x="523" y="82"/>
                    <a:pt x="526" y="83"/>
                    <a:pt x="526" y="82"/>
                  </a:cubicBezTo>
                  <a:cubicBezTo>
                    <a:pt x="527" y="81"/>
                    <a:pt x="525" y="77"/>
                    <a:pt x="526" y="75"/>
                  </a:cubicBezTo>
                  <a:cubicBezTo>
                    <a:pt x="526" y="73"/>
                    <a:pt x="524" y="75"/>
                    <a:pt x="524" y="75"/>
                  </a:cubicBezTo>
                  <a:cubicBezTo>
                    <a:pt x="522" y="73"/>
                    <a:pt x="523" y="70"/>
                    <a:pt x="522" y="67"/>
                  </a:cubicBezTo>
                  <a:cubicBezTo>
                    <a:pt x="527" y="69"/>
                    <a:pt x="525" y="63"/>
                    <a:pt x="529" y="63"/>
                  </a:cubicBezTo>
                  <a:cubicBezTo>
                    <a:pt x="529" y="56"/>
                    <a:pt x="529" y="56"/>
                    <a:pt x="529" y="56"/>
                  </a:cubicBezTo>
                  <a:cubicBezTo>
                    <a:pt x="533" y="54"/>
                    <a:pt x="531" y="60"/>
                    <a:pt x="532" y="63"/>
                  </a:cubicBezTo>
                  <a:cubicBezTo>
                    <a:pt x="532" y="65"/>
                    <a:pt x="534" y="61"/>
                    <a:pt x="534" y="64"/>
                  </a:cubicBezTo>
                  <a:cubicBezTo>
                    <a:pt x="534" y="65"/>
                    <a:pt x="533" y="66"/>
                    <a:pt x="533" y="65"/>
                  </a:cubicBezTo>
                  <a:cubicBezTo>
                    <a:pt x="534" y="69"/>
                    <a:pt x="537" y="70"/>
                    <a:pt x="541" y="72"/>
                  </a:cubicBezTo>
                  <a:cubicBezTo>
                    <a:pt x="544" y="73"/>
                    <a:pt x="541" y="68"/>
                    <a:pt x="540" y="68"/>
                  </a:cubicBezTo>
                  <a:cubicBezTo>
                    <a:pt x="542" y="66"/>
                    <a:pt x="546" y="66"/>
                    <a:pt x="550" y="65"/>
                  </a:cubicBezTo>
                  <a:cubicBezTo>
                    <a:pt x="550" y="64"/>
                    <a:pt x="547" y="64"/>
                    <a:pt x="546" y="64"/>
                  </a:cubicBezTo>
                  <a:cubicBezTo>
                    <a:pt x="547" y="60"/>
                    <a:pt x="544" y="60"/>
                    <a:pt x="544" y="57"/>
                  </a:cubicBezTo>
                  <a:cubicBezTo>
                    <a:pt x="545" y="60"/>
                    <a:pt x="554" y="56"/>
                    <a:pt x="553" y="61"/>
                  </a:cubicBezTo>
                  <a:cubicBezTo>
                    <a:pt x="554" y="62"/>
                    <a:pt x="555" y="60"/>
                    <a:pt x="555" y="60"/>
                  </a:cubicBezTo>
                  <a:cubicBezTo>
                    <a:pt x="557" y="60"/>
                    <a:pt x="556" y="62"/>
                    <a:pt x="557" y="63"/>
                  </a:cubicBezTo>
                  <a:cubicBezTo>
                    <a:pt x="557" y="63"/>
                    <a:pt x="559" y="62"/>
                    <a:pt x="560" y="63"/>
                  </a:cubicBezTo>
                  <a:cubicBezTo>
                    <a:pt x="562" y="65"/>
                    <a:pt x="567" y="62"/>
                    <a:pt x="564" y="67"/>
                  </a:cubicBezTo>
                  <a:cubicBezTo>
                    <a:pt x="571" y="67"/>
                    <a:pt x="571" y="67"/>
                    <a:pt x="571" y="67"/>
                  </a:cubicBezTo>
                  <a:cubicBezTo>
                    <a:pt x="571" y="65"/>
                    <a:pt x="565" y="64"/>
                    <a:pt x="569" y="63"/>
                  </a:cubicBezTo>
                  <a:cubicBezTo>
                    <a:pt x="568" y="61"/>
                    <a:pt x="567" y="61"/>
                    <a:pt x="565" y="60"/>
                  </a:cubicBezTo>
                  <a:cubicBezTo>
                    <a:pt x="564" y="53"/>
                    <a:pt x="565" y="52"/>
                    <a:pt x="565" y="44"/>
                  </a:cubicBezTo>
                  <a:cubicBezTo>
                    <a:pt x="573" y="44"/>
                    <a:pt x="583" y="45"/>
                    <a:pt x="589" y="44"/>
                  </a:cubicBezTo>
                  <a:cubicBezTo>
                    <a:pt x="592" y="44"/>
                    <a:pt x="590" y="40"/>
                    <a:pt x="593" y="43"/>
                  </a:cubicBezTo>
                  <a:cubicBezTo>
                    <a:pt x="598" y="40"/>
                    <a:pt x="594" y="37"/>
                    <a:pt x="596" y="33"/>
                  </a:cubicBezTo>
                  <a:cubicBezTo>
                    <a:pt x="599" y="34"/>
                    <a:pt x="601" y="33"/>
                    <a:pt x="603" y="32"/>
                  </a:cubicBezTo>
                  <a:cubicBezTo>
                    <a:pt x="605" y="29"/>
                    <a:pt x="609" y="27"/>
                    <a:pt x="611" y="25"/>
                  </a:cubicBezTo>
                  <a:cubicBezTo>
                    <a:pt x="626" y="23"/>
                    <a:pt x="641" y="21"/>
                    <a:pt x="652" y="16"/>
                  </a:cubicBezTo>
                  <a:cubicBezTo>
                    <a:pt x="654" y="15"/>
                    <a:pt x="655" y="19"/>
                    <a:pt x="655" y="19"/>
                  </a:cubicBezTo>
                  <a:cubicBezTo>
                    <a:pt x="656" y="19"/>
                    <a:pt x="657" y="15"/>
                    <a:pt x="656" y="15"/>
                  </a:cubicBezTo>
                  <a:cubicBezTo>
                    <a:pt x="659" y="16"/>
                    <a:pt x="656" y="17"/>
                    <a:pt x="658" y="19"/>
                  </a:cubicBezTo>
                  <a:cubicBezTo>
                    <a:pt x="658" y="20"/>
                    <a:pt x="661" y="19"/>
                    <a:pt x="661" y="21"/>
                  </a:cubicBezTo>
                  <a:cubicBezTo>
                    <a:pt x="663" y="20"/>
                    <a:pt x="659" y="18"/>
                    <a:pt x="662" y="18"/>
                  </a:cubicBezTo>
                  <a:cubicBezTo>
                    <a:pt x="664" y="17"/>
                    <a:pt x="669" y="18"/>
                    <a:pt x="669" y="14"/>
                  </a:cubicBezTo>
                  <a:cubicBezTo>
                    <a:pt x="672" y="14"/>
                    <a:pt x="673" y="13"/>
                    <a:pt x="673" y="11"/>
                  </a:cubicBezTo>
                  <a:cubicBezTo>
                    <a:pt x="675" y="11"/>
                    <a:pt x="675" y="13"/>
                    <a:pt x="677" y="14"/>
                  </a:cubicBezTo>
                  <a:cubicBezTo>
                    <a:pt x="681" y="13"/>
                    <a:pt x="680" y="9"/>
                    <a:pt x="680" y="5"/>
                  </a:cubicBezTo>
                  <a:cubicBezTo>
                    <a:pt x="687" y="3"/>
                    <a:pt x="694" y="0"/>
                    <a:pt x="704" y="1"/>
                  </a:cubicBezTo>
                  <a:cubicBezTo>
                    <a:pt x="703" y="2"/>
                    <a:pt x="703" y="4"/>
                    <a:pt x="703" y="7"/>
                  </a:cubicBezTo>
                  <a:cubicBezTo>
                    <a:pt x="705" y="10"/>
                    <a:pt x="711" y="10"/>
                    <a:pt x="714" y="7"/>
                  </a:cubicBezTo>
                  <a:cubicBezTo>
                    <a:pt x="715" y="7"/>
                    <a:pt x="715" y="8"/>
                    <a:pt x="714" y="8"/>
                  </a:cubicBezTo>
                  <a:moveTo>
                    <a:pt x="1051" y="179"/>
                  </a:moveTo>
                  <a:cubicBezTo>
                    <a:pt x="1051" y="177"/>
                    <a:pt x="1048" y="178"/>
                    <a:pt x="1048" y="176"/>
                  </a:cubicBezTo>
                  <a:cubicBezTo>
                    <a:pt x="1043" y="175"/>
                    <a:pt x="1043" y="179"/>
                    <a:pt x="1048" y="178"/>
                  </a:cubicBezTo>
                  <a:cubicBezTo>
                    <a:pt x="1048" y="179"/>
                    <a:pt x="1049" y="179"/>
                    <a:pt x="1051" y="179"/>
                  </a:cubicBezTo>
                  <a:moveTo>
                    <a:pt x="303" y="284"/>
                  </a:moveTo>
                  <a:cubicBezTo>
                    <a:pt x="302" y="289"/>
                    <a:pt x="308" y="286"/>
                    <a:pt x="306" y="291"/>
                  </a:cubicBezTo>
                  <a:cubicBezTo>
                    <a:pt x="308" y="292"/>
                    <a:pt x="309" y="289"/>
                    <a:pt x="310" y="291"/>
                  </a:cubicBezTo>
                  <a:cubicBezTo>
                    <a:pt x="310" y="293"/>
                    <a:pt x="309" y="292"/>
                    <a:pt x="308" y="293"/>
                  </a:cubicBezTo>
                  <a:cubicBezTo>
                    <a:pt x="306" y="294"/>
                    <a:pt x="300" y="296"/>
                    <a:pt x="299" y="296"/>
                  </a:cubicBezTo>
                  <a:cubicBezTo>
                    <a:pt x="295" y="295"/>
                    <a:pt x="294" y="292"/>
                    <a:pt x="292" y="290"/>
                  </a:cubicBezTo>
                  <a:cubicBezTo>
                    <a:pt x="292" y="288"/>
                    <a:pt x="296" y="289"/>
                    <a:pt x="296" y="287"/>
                  </a:cubicBezTo>
                  <a:cubicBezTo>
                    <a:pt x="293" y="285"/>
                    <a:pt x="292" y="284"/>
                    <a:pt x="287" y="286"/>
                  </a:cubicBezTo>
                  <a:cubicBezTo>
                    <a:pt x="286" y="283"/>
                    <a:pt x="285" y="281"/>
                    <a:pt x="280" y="281"/>
                  </a:cubicBezTo>
                  <a:cubicBezTo>
                    <a:pt x="279" y="281"/>
                    <a:pt x="280" y="284"/>
                    <a:pt x="279" y="284"/>
                  </a:cubicBezTo>
                  <a:cubicBezTo>
                    <a:pt x="278" y="285"/>
                    <a:pt x="276" y="285"/>
                    <a:pt x="275" y="286"/>
                  </a:cubicBezTo>
                  <a:cubicBezTo>
                    <a:pt x="273" y="287"/>
                    <a:pt x="273" y="291"/>
                    <a:pt x="269" y="290"/>
                  </a:cubicBezTo>
                  <a:cubicBezTo>
                    <a:pt x="271" y="295"/>
                    <a:pt x="267" y="296"/>
                    <a:pt x="266" y="297"/>
                  </a:cubicBezTo>
                  <a:cubicBezTo>
                    <a:pt x="265" y="300"/>
                    <a:pt x="266" y="303"/>
                    <a:pt x="265" y="307"/>
                  </a:cubicBezTo>
                  <a:cubicBezTo>
                    <a:pt x="264" y="307"/>
                    <a:pt x="263" y="306"/>
                    <a:pt x="262" y="305"/>
                  </a:cubicBezTo>
                  <a:cubicBezTo>
                    <a:pt x="261" y="310"/>
                    <a:pt x="265" y="312"/>
                    <a:pt x="262" y="315"/>
                  </a:cubicBezTo>
                  <a:cubicBezTo>
                    <a:pt x="265" y="314"/>
                    <a:pt x="264" y="318"/>
                    <a:pt x="265" y="318"/>
                  </a:cubicBezTo>
                  <a:cubicBezTo>
                    <a:pt x="266" y="318"/>
                    <a:pt x="267" y="318"/>
                    <a:pt x="268" y="318"/>
                  </a:cubicBezTo>
                  <a:cubicBezTo>
                    <a:pt x="271" y="319"/>
                    <a:pt x="272" y="321"/>
                    <a:pt x="273" y="319"/>
                  </a:cubicBezTo>
                  <a:cubicBezTo>
                    <a:pt x="274" y="319"/>
                    <a:pt x="276" y="319"/>
                    <a:pt x="276" y="319"/>
                  </a:cubicBezTo>
                  <a:cubicBezTo>
                    <a:pt x="281" y="319"/>
                    <a:pt x="280" y="318"/>
                    <a:pt x="282" y="317"/>
                  </a:cubicBezTo>
                  <a:cubicBezTo>
                    <a:pt x="284" y="316"/>
                    <a:pt x="285" y="318"/>
                    <a:pt x="287" y="318"/>
                  </a:cubicBezTo>
                  <a:cubicBezTo>
                    <a:pt x="288" y="317"/>
                    <a:pt x="288" y="315"/>
                    <a:pt x="289" y="315"/>
                  </a:cubicBezTo>
                  <a:cubicBezTo>
                    <a:pt x="292" y="314"/>
                    <a:pt x="298" y="314"/>
                    <a:pt x="301" y="315"/>
                  </a:cubicBezTo>
                  <a:cubicBezTo>
                    <a:pt x="304" y="316"/>
                    <a:pt x="304" y="318"/>
                    <a:pt x="307" y="318"/>
                  </a:cubicBezTo>
                  <a:cubicBezTo>
                    <a:pt x="308" y="318"/>
                    <a:pt x="309" y="317"/>
                    <a:pt x="310" y="317"/>
                  </a:cubicBezTo>
                  <a:cubicBezTo>
                    <a:pt x="309" y="317"/>
                    <a:pt x="311" y="318"/>
                    <a:pt x="311" y="318"/>
                  </a:cubicBezTo>
                  <a:cubicBezTo>
                    <a:pt x="315" y="319"/>
                    <a:pt x="315" y="319"/>
                    <a:pt x="318" y="319"/>
                  </a:cubicBezTo>
                  <a:cubicBezTo>
                    <a:pt x="325" y="320"/>
                    <a:pt x="331" y="318"/>
                    <a:pt x="338" y="319"/>
                  </a:cubicBezTo>
                  <a:cubicBezTo>
                    <a:pt x="337" y="316"/>
                    <a:pt x="338" y="314"/>
                    <a:pt x="339" y="312"/>
                  </a:cubicBezTo>
                  <a:cubicBezTo>
                    <a:pt x="334" y="306"/>
                    <a:pt x="331" y="300"/>
                    <a:pt x="321" y="298"/>
                  </a:cubicBezTo>
                  <a:cubicBezTo>
                    <a:pt x="322" y="296"/>
                    <a:pt x="319" y="296"/>
                    <a:pt x="318" y="294"/>
                  </a:cubicBezTo>
                  <a:cubicBezTo>
                    <a:pt x="318" y="292"/>
                    <a:pt x="318" y="291"/>
                    <a:pt x="317" y="290"/>
                  </a:cubicBezTo>
                  <a:cubicBezTo>
                    <a:pt x="318" y="286"/>
                    <a:pt x="322" y="286"/>
                    <a:pt x="321" y="280"/>
                  </a:cubicBezTo>
                  <a:cubicBezTo>
                    <a:pt x="313" y="279"/>
                    <a:pt x="309" y="283"/>
                    <a:pt x="303" y="284"/>
                  </a:cubicBezTo>
                  <a:moveTo>
                    <a:pt x="400" y="349"/>
                  </a:moveTo>
                  <a:cubicBezTo>
                    <a:pt x="398" y="349"/>
                    <a:pt x="396" y="349"/>
                    <a:pt x="398" y="350"/>
                  </a:cubicBezTo>
                  <a:cubicBezTo>
                    <a:pt x="401" y="348"/>
                    <a:pt x="406" y="348"/>
                    <a:pt x="408" y="347"/>
                  </a:cubicBezTo>
                  <a:cubicBezTo>
                    <a:pt x="408" y="347"/>
                    <a:pt x="408" y="345"/>
                    <a:pt x="408" y="345"/>
                  </a:cubicBezTo>
                  <a:cubicBezTo>
                    <a:pt x="409" y="344"/>
                    <a:pt x="410" y="346"/>
                    <a:pt x="411" y="346"/>
                  </a:cubicBezTo>
                  <a:cubicBezTo>
                    <a:pt x="411" y="336"/>
                    <a:pt x="411" y="336"/>
                    <a:pt x="411" y="336"/>
                  </a:cubicBezTo>
                  <a:cubicBezTo>
                    <a:pt x="409" y="334"/>
                    <a:pt x="408" y="334"/>
                    <a:pt x="407" y="332"/>
                  </a:cubicBezTo>
                  <a:cubicBezTo>
                    <a:pt x="406" y="331"/>
                    <a:pt x="407" y="330"/>
                    <a:pt x="407" y="329"/>
                  </a:cubicBezTo>
                  <a:cubicBezTo>
                    <a:pt x="406" y="327"/>
                    <a:pt x="402" y="326"/>
                    <a:pt x="405" y="325"/>
                  </a:cubicBezTo>
                  <a:cubicBezTo>
                    <a:pt x="414" y="325"/>
                    <a:pt x="414" y="325"/>
                    <a:pt x="414" y="325"/>
                  </a:cubicBezTo>
                  <a:cubicBezTo>
                    <a:pt x="415" y="320"/>
                    <a:pt x="411" y="320"/>
                    <a:pt x="411" y="318"/>
                  </a:cubicBezTo>
                  <a:cubicBezTo>
                    <a:pt x="411" y="315"/>
                    <a:pt x="408" y="316"/>
                    <a:pt x="407" y="314"/>
                  </a:cubicBezTo>
                  <a:cubicBezTo>
                    <a:pt x="407" y="314"/>
                    <a:pt x="409" y="312"/>
                    <a:pt x="408" y="311"/>
                  </a:cubicBezTo>
                  <a:cubicBezTo>
                    <a:pt x="404" y="312"/>
                    <a:pt x="403" y="309"/>
                    <a:pt x="400" y="310"/>
                  </a:cubicBezTo>
                  <a:cubicBezTo>
                    <a:pt x="401" y="302"/>
                    <a:pt x="391" y="304"/>
                    <a:pt x="391" y="297"/>
                  </a:cubicBezTo>
                  <a:cubicBezTo>
                    <a:pt x="395" y="294"/>
                    <a:pt x="397" y="290"/>
                    <a:pt x="405" y="291"/>
                  </a:cubicBezTo>
                  <a:cubicBezTo>
                    <a:pt x="406" y="290"/>
                    <a:pt x="405" y="289"/>
                    <a:pt x="407" y="288"/>
                  </a:cubicBezTo>
                  <a:cubicBezTo>
                    <a:pt x="407" y="285"/>
                    <a:pt x="402" y="285"/>
                    <a:pt x="402" y="281"/>
                  </a:cubicBezTo>
                  <a:cubicBezTo>
                    <a:pt x="396" y="281"/>
                    <a:pt x="393" y="283"/>
                    <a:pt x="388" y="281"/>
                  </a:cubicBezTo>
                  <a:cubicBezTo>
                    <a:pt x="388" y="283"/>
                    <a:pt x="388" y="285"/>
                    <a:pt x="387" y="283"/>
                  </a:cubicBezTo>
                  <a:cubicBezTo>
                    <a:pt x="386" y="282"/>
                    <a:pt x="386" y="284"/>
                    <a:pt x="386" y="284"/>
                  </a:cubicBezTo>
                  <a:cubicBezTo>
                    <a:pt x="383" y="286"/>
                    <a:pt x="377" y="288"/>
                    <a:pt x="376" y="288"/>
                  </a:cubicBezTo>
                  <a:cubicBezTo>
                    <a:pt x="372" y="290"/>
                    <a:pt x="373" y="290"/>
                    <a:pt x="372" y="293"/>
                  </a:cubicBezTo>
                  <a:cubicBezTo>
                    <a:pt x="371" y="293"/>
                    <a:pt x="369" y="292"/>
                    <a:pt x="369" y="293"/>
                  </a:cubicBezTo>
                  <a:cubicBezTo>
                    <a:pt x="368" y="293"/>
                    <a:pt x="369" y="296"/>
                    <a:pt x="369" y="297"/>
                  </a:cubicBezTo>
                  <a:cubicBezTo>
                    <a:pt x="369" y="300"/>
                    <a:pt x="373" y="295"/>
                    <a:pt x="373" y="300"/>
                  </a:cubicBezTo>
                  <a:cubicBezTo>
                    <a:pt x="373" y="301"/>
                    <a:pt x="374" y="301"/>
                    <a:pt x="374" y="303"/>
                  </a:cubicBezTo>
                  <a:cubicBezTo>
                    <a:pt x="373" y="307"/>
                    <a:pt x="376" y="310"/>
                    <a:pt x="376" y="311"/>
                  </a:cubicBezTo>
                  <a:cubicBezTo>
                    <a:pt x="376" y="313"/>
                    <a:pt x="376" y="313"/>
                    <a:pt x="377" y="314"/>
                  </a:cubicBezTo>
                  <a:cubicBezTo>
                    <a:pt x="377" y="314"/>
                    <a:pt x="379" y="318"/>
                    <a:pt x="379" y="318"/>
                  </a:cubicBezTo>
                  <a:cubicBezTo>
                    <a:pt x="380" y="322"/>
                    <a:pt x="380" y="321"/>
                    <a:pt x="381" y="324"/>
                  </a:cubicBezTo>
                  <a:cubicBezTo>
                    <a:pt x="382" y="325"/>
                    <a:pt x="381" y="327"/>
                    <a:pt x="381" y="328"/>
                  </a:cubicBezTo>
                  <a:cubicBezTo>
                    <a:pt x="382" y="329"/>
                    <a:pt x="385" y="329"/>
                    <a:pt x="384" y="332"/>
                  </a:cubicBezTo>
                  <a:cubicBezTo>
                    <a:pt x="379" y="331"/>
                    <a:pt x="383" y="338"/>
                    <a:pt x="380" y="339"/>
                  </a:cubicBezTo>
                  <a:cubicBezTo>
                    <a:pt x="386" y="340"/>
                    <a:pt x="386" y="349"/>
                    <a:pt x="393" y="345"/>
                  </a:cubicBezTo>
                  <a:cubicBezTo>
                    <a:pt x="387" y="350"/>
                    <a:pt x="399" y="345"/>
                    <a:pt x="400" y="349"/>
                  </a:cubicBezTo>
                  <a:moveTo>
                    <a:pt x="442" y="284"/>
                  </a:moveTo>
                  <a:cubicBezTo>
                    <a:pt x="441" y="285"/>
                    <a:pt x="441" y="287"/>
                    <a:pt x="440" y="288"/>
                  </a:cubicBezTo>
                  <a:cubicBezTo>
                    <a:pt x="439" y="290"/>
                    <a:pt x="437" y="290"/>
                    <a:pt x="436" y="291"/>
                  </a:cubicBezTo>
                  <a:cubicBezTo>
                    <a:pt x="437" y="292"/>
                    <a:pt x="440" y="295"/>
                    <a:pt x="440" y="297"/>
                  </a:cubicBezTo>
                  <a:cubicBezTo>
                    <a:pt x="440" y="297"/>
                    <a:pt x="438" y="297"/>
                    <a:pt x="439" y="298"/>
                  </a:cubicBezTo>
                  <a:cubicBezTo>
                    <a:pt x="440" y="300"/>
                    <a:pt x="443" y="299"/>
                    <a:pt x="445" y="301"/>
                  </a:cubicBezTo>
                  <a:cubicBezTo>
                    <a:pt x="445" y="300"/>
                    <a:pt x="446" y="299"/>
                    <a:pt x="447" y="298"/>
                  </a:cubicBezTo>
                  <a:cubicBezTo>
                    <a:pt x="449" y="294"/>
                    <a:pt x="445" y="294"/>
                    <a:pt x="445" y="291"/>
                  </a:cubicBezTo>
                  <a:cubicBezTo>
                    <a:pt x="447" y="290"/>
                    <a:pt x="449" y="289"/>
                    <a:pt x="449" y="286"/>
                  </a:cubicBezTo>
                  <a:cubicBezTo>
                    <a:pt x="446" y="286"/>
                    <a:pt x="446" y="285"/>
                    <a:pt x="447" y="283"/>
                  </a:cubicBezTo>
                  <a:cubicBezTo>
                    <a:pt x="445" y="284"/>
                    <a:pt x="443" y="283"/>
                    <a:pt x="442" y="284"/>
                  </a:cubicBezTo>
                  <a:moveTo>
                    <a:pt x="258" y="322"/>
                  </a:moveTo>
                  <a:cubicBezTo>
                    <a:pt x="257" y="328"/>
                    <a:pt x="267" y="324"/>
                    <a:pt x="268" y="322"/>
                  </a:cubicBezTo>
                  <a:cubicBezTo>
                    <a:pt x="264" y="321"/>
                    <a:pt x="262" y="321"/>
                    <a:pt x="258" y="322"/>
                  </a:cubicBezTo>
                  <a:moveTo>
                    <a:pt x="290" y="583"/>
                  </a:moveTo>
                  <a:cubicBezTo>
                    <a:pt x="292" y="578"/>
                    <a:pt x="300" y="578"/>
                    <a:pt x="299" y="569"/>
                  </a:cubicBezTo>
                  <a:cubicBezTo>
                    <a:pt x="295" y="572"/>
                    <a:pt x="288" y="566"/>
                    <a:pt x="283" y="570"/>
                  </a:cubicBezTo>
                  <a:cubicBezTo>
                    <a:pt x="289" y="571"/>
                    <a:pt x="282" y="572"/>
                    <a:pt x="282" y="573"/>
                  </a:cubicBezTo>
                  <a:cubicBezTo>
                    <a:pt x="282" y="572"/>
                    <a:pt x="283" y="576"/>
                    <a:pt x="283" y="577"/>
                  </a:cubicBezTo>
                  <a:cubicBezTo>
                    <a:pt x="283" y="579"/>
                    <a:pt x="283" y="581"/>
                    <a:pt x="282" y="582"/>
                  </a:cubicBezTo>
                  <a:cubicBezTo>
                    <a:pt x="282" y="581"/>
                    <a:pt x="281" y="580"/>
                    <a:pt x="280" y="582"/>
                  </a:cubicBezTo>
                  <a:cubicBezTo>
                    <a:pt x="282" y="584"/>
                    <a:pt x="287" y="583"/>
                    <a:pt x="290" y="58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2" name="Freeform 92"/>
            <p:cNvSpPr/>
            <p:nvPr/>
          </p:nvSpPr>
          <p:spPr bwMode="auto">
            <a:xfrm>
              <a:off x="2303462" y="1103312"/>
              <a:ext cx="63500" cy="34925"/>
            </a:xfrm>
            <a:custGeom>
              <a:avLst/>
              <a:gdLst>
                <a:gd name="T0" fmla="*/ 12 w 17"/>
                <a:gd name="T1" fmla="*/ 0 h 9"/>
                <a:gd name="T2" fmla="*/ 15 w 17"/>
                <a:gd name="T3" fmla="*/ 8 h 9"/>
                <a:gd name="T4" fmla="*/ 0 w 17"/>
                <a:gd name="T5" fmla="*/ 4 h 9"/>
                <a:gd name="T6" fmla="*/ 12 w 1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9">
                  <a:moveTo>
                    <a:pt x="12" y="0"/>
                  </a:moveTo>
                  <a:cubicBezTo>
                    <a:pt x="12" y="4"/>
                    <a:pt x="17" y="3"/>
                    <a:pt x="15" y="8"/>
                  </a:cubicBezTo>
                  <a:cubicBezTo>
                    <a:pt x="7" y="9"/>
                    <a:pt x="3" y="7"/>
                    <a:pt x="0" y="4"/>
                  </a:cubicBezTo>
                  <a:cubicBezTo>
                    <a:pt x="2" y="1"/>
                    <a:pt x="7" y="1"/>
                    <a:pt x="1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3" name="Freeform 93"/>
            <p:cNvSpPr>
              <a:spLocks noEditPoints="1"/>
            </p:cNvSpPr>
            <p:nvPr/>
          </p:nvSpPr>
          <p:spPr bwMode="auto">
            <a:xfrm>
              <a:off x="2435225" y="1166812"/>
              <a:ext cx="633413" cy="442913"/>
            </a:xfrm>
            <a:custGeom>
              <a:avLst/>
              <a:gdLst>
                <a:gd name="T0" fmla="*/ 16 w 169"/>
                <a:gd name="T1" fmla="*/ 7 h 118"/>
                <a:gd name="T2" fmla="*/ 22 w 169"/>
                <a:gd name="T3" fmla="*/ 5 h 118"/>
                <a:gd name="T4" fmla="*/ 22 w 169"/>
                <a:gd name="T5" fmla="*/ 8 h 118"/>
                <a:gd name="T6" fmla="*/ 22 w 169"/>
                <a:gd name="T7" fmla="*/ 14 h 118"/>
                <a:gd name="T8" fmla="*/ 26 w 169"/>
                <a:gd name="T9" fmla="*/ 25 h 118"/>
                <a:gd name="T10" fmla="*/ 36 w 169"/>
                <a:gd name="T11" fmla="*/ 7 h 118"/>
                <a:gd name="T12" fmla="*/ 49 w 169"/>
                <a:gd name="T13" fmla="*/ 5 h 118"/>
                <a:gd name="T14" fmla="*/ 57 w 169"/>
                <a:gd name="T15" fmla="*/ 19 h 118"/>
                <a:gd name="T16" fmla="*/ 67 w 169"/>
                <a:gd name="T17" fmla="*/ 16 h 118"/>
                <a:gd name="T18" fmla="*/ 81 w 169"/>
                <a:gd name="T19" fmla="*/ 15 h 118"/>
                <a:gd name="T20" fmla="*/ 87 w 169"/>
                <a:gd name="T21" fmla="*/ 21 h 118"/>
                <a:gd name="T22" fmla="*/ 92 w 169"/>
                <a:gd name="T23" fmla="*/ 23 h 118"/>
                <a:gd name="T24" fmla="*/ 95 w 169"/>
                <a:gd name="T25" fmla="*/ 25 h 118"/>
                <a:gd name="T26" fmla="*/ 108 w 169"/>
                <a:gd name="T27" fmla="*/ 28 h 118"/>
                <a:gd name="T28" fmla="*/ 119 w 169"/>
                <a:gd name="T29" fmla="*/ 33 h 118"/>
                <a:gd name="T30" fmla="*/ 123 w 169"/>
                <a:gd name="T31" fmla="*/ 37 h 118"/>
                <a:gd name="T32" fmla="*/ 131 w 169"/>
                <a:gd name="T33" fmla="*/ 44 h 118"/>
                <a:gd name="T34" fmla="*/ 126 w 169"/>
                <a:gd name="T35" fmla="*/ 56 h 118"/>
                <a:gd name="T36" fmla="*/ 138 w 169"/>
                <a:gd name="T37" fmla="*/ 57 h 118"/>
                <a:gd name="T38" fmla="*/ 141 w 169"/>
                <a:gd name="T39" fmla="*/ 64 h 118"/>
                <a:gd name="T40" fmla="*/ 153 w 169"/>
                <a:gd name="T41" fmla="*/ 66 h 118"/>
                <a:gd name="T42" fmla="*/ 160 w 169"/>
                <a:gd name="T43" fmla="*/ 73 h 118"/>
                <a:gd name="T44" fmla="*/ 162 w 169"/>
                <a:gd name="T45" fmla="*/ 78 h 118"/>
                <a:gd name="T46" fmla="*/ 155 w 169"/>
                <a:gd name="T47" fmla="*/ 88 h 118"/>
                <a:gd name="T48" fmla="*/ 146 w 169"/>
                <a:gd name="T49" fmla="*/ 87 h 118"/>
                <a:gd name="T50" fmla="*/ 137 w 169"/>
                <a:gd name="T51" fmla="*/ 78 h 118"/>
                <a:gd name="T52" fmla="*/ 130 w 169"/>
                <a:gd name="T53" fmla="*/ 85 h 118"/>
                <a:gd name="T54" fmla="*/ 140 w 169"/>
                <a:gd name="T55" fmla="*/ 91 h 118"/>
                <a:gd name="T56" fmla="*/ 146 w 169"/>
                <a:gd name="T57" fmla="*/ 101 h 118"/>
                <a:gd name="T58" fmla="*/ 141 w 169"/>
                <a:gd name="T59" fmla="*/ 110 h 118"/>
                <a:gd name="T60" fmla="*/ 123 w 169"/>
                <a:gd name="T61" fmla="*/ 103 h 118"/>
                <a:gd name="T62" fmla="*/ 129 w 169"/>
                <a:gd name="T63" fmla="*/ 110 h 118"/>
                <a:gd name="T64" fmla="*/ 136 w 169"/>
                <a:gd name="T65" fmla="*/ 115 h 118"/>
                <a:gd name="T66" fmla="*/ 129 w 169"/>
                <a:gd name="T67" fmla="*/ 115 h 118"/>
                <a:gd name="T68" fmla="*/ 113 w 169"/>
                <a:gd name="T69" fmla="*/ 109 h 118"/>
                <a:gd name="T70" fmla="*/ 105 w 169"/>
                <a:gd name="T71" fmla="*/ 105 h 118"/>
                <a:gd name="T72" fmla="*/ 101 w 169"/>
                <a:gd name="T73" fmla="*/ 98 h 118"/>
                <a:gd name="T74" fmla="*/ 92 w 169"/>
                <a:gd name="T75" fmla="*/ 82 h 118"/>
                <a:gd name="T76" fmla="*/ 94 w 169"/>
                <a:gd name="T77" fmla="*/ 78 h 118"/>
                <a:gd name="T78" fmla="*/ 96 w 169"/>
                <a:gd name="T79" fmla="*/ 73 h 118"/>
                <a:gd name="T80" fmla="*/ 101 w 169"/>
                <a:gd name="T81" fmla="*/ 66 h 118"/>
                <a:gd name="T82" fmla="*/ 96 w 169"/>
                <a:gd name="T83" fmla="*/ 57 h 118"/>
                <a:gd name="T84" fmla="*/ 91 w 169"/>
                <a:gd name="T85" fmla="*/ 53 h 118"/>
                <a:gd name="T86" fmla="*/ 87 w 169"/>
                <a:gd name="T87" fmla="*/ 53 h 118"/>
                <a:gd name="T88" fmla="*/ 81 w 169"/>
                <a:gd name="T89" fmla="*/ 52 h 118"/>
                <a:gd name="T90" fmla="*/ 70 w 169"/>
                <a:gd name="T91" fmla="*/ 39 h 118"/>
                <a:gd name="T92" fmla="*/ 59 w 169"/>
                <a:gd name="T93" fmla="*/ 42 h 118"/>
                <a:gd name="T94" fmla="*/ 49 w 169"/>
                <a:gd name="T95" fmla="*/ 42 h 118"/>
                <a:gd name="T96" fmla="*/ 37 w 169"/>
                <a:gd name="T97" fmla="*/ 42 h 118"/>
                <a:gd name="T98" fmla="*/ 16 w 169"/>
                <a:gd name="T99" fmla="*/ 37 h 118"/>
                <a:gd name="T100" fmla="*/ 7 w 169"/>
                <a:gd name="T101" fmla="*/ 32 h 118"/>
                <a:gd name="T102" fmla="*/ 4 w 169"/>
                <a:gd name="T103" fmla="*/ 25 h 118"/>
                <a:gd name="T104" fmla="*/ 5 w 169"/>
                <a:gd name="T105" fmla="*/ 19 h 118"/>
                <a:gd name="T106" fmla="*/ 109 w 169"/>
                <a:gd name="T107" fmla="*/ 81 h 118"/>
                <a:gd name="T108" fmla="*/ 116 w 169"/>
                <a:gd name="T109" fmla="*/ 75 h 118"/>
                <a:gd name="T110" fmla="*/ 109 w 169"/>
                <a:gd name="T111" fmla="*/ 8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9" h="118">
                  <a:moveTo>
                    <a:pt x="7" y="8"/>
                  </a:moveTo>
                  <a:cubicBezTo>
                    <a:pt x="9" y="12"/>
                    <a:pt x="15" y="3"/>
                    <a:pt x="16" y="7"/>
                  </a:cubicBezTo>
                  <a:cubicBezTo>
                    <a:pt x="18" y="7"/>
                    <a:pt x="17" y="4"/>
                    <a:pt x="18" y="4"/>
                  </a:cubicBezTo>
                  <a:cubicBezTo>
                    <a:pt x="20" y="3"/>
                    <a:pt x="21" y="5"/>
                    <a:pt x="22" y="5"/>
                  </a:cubicBezTo>
                  <a:cubicBezTo>
                    <a:pt x="24" y="5"/>
                    <a:pt x="24" y="0"/>
                    <a:pt x="28" y="4"/>
                  </a:cubicBezTo>
                  <a:cubicBezTo>
                    <a:pt x="28" y="10"/>
                    <a:pt x="24" y="6"/>
                    <a:pt x="22" y="8"/>
                  </a:cubicBezTo>
                  <a:cubicBezTo>
                    <a:pt x="21" y="9"/>
                    <a:pt x="25" y="9"/>
                    <a:pt x="25" y="9"/>
                  </a:cubicBezTo>
                  <a:cubicBezTo>
                    <a:pt x="25" y="11"/>
                    <a:pt x="22" y="12"/>
                    <a:pt x="22" y="14"/>
                  </a:cubicBezTo>
                  <a:cubicBezTo>
                    <a:pt x="22" y="16"/>
                    <a:pt x="23" y="16"/>
                    <a:pt x="23" y="18"/>
                  </a:cubicBezTo>
                  <a:cubicBezTo>
                    <a:pt x="24" y="20"/>
                    <a:pt x="22" y="25"/>
                    <a:pt x="26" y="25"/>
                  </a:cubicBezTo>
                  <a:cubicBezTo>
                    <a:pt x="29" y="24"/>
                    <a:pt x="27" y="17"/>
                    <a:pt x="28" y="14"/>
                  </a:cubicBezTo>
                  <a:cubicBezTo>
                    <a:pt x="34" y="15"/>
                    <a:pt x="34" y="10"/>
                    <a:pt x="36" y="7"/>
                  </a:cubicBezTo>
                  <a:cubicBezTo>
                    <a:pt x="38" y="10"/>
                    <a:pt x="41" y="4"/>
                    <a:pt x="43" y="8"/>
                  </a:cubicBezTo>
                  <a:cubicBezTo>
                    <a:pt x="46" y="8"/>
                    <a:pt x="45" y="4"/>
                    <a:pt x="49" y="5"/>
                  </a:cubicBezTo>
                  <a:cubicBezTo>
                    <a:pt x="48" y="10"/>
                    <a:pt x="52" y="11"/>
                    <a:pt x="56" y="12"/>
                  </a:cubicBezTo>
                  <a:cubicBezTo>
                    <a:pt x="54" y="17"/>
                    <a:pt x="55" y="16"/>
                    <a:pt x="57" y="19"/>
                  </a:cubicBezTo>
                  <a:cubicBezTo>
                    <a:pt x="59" y="18"/>
                    <a:pt x="61" y="18"/>
                    <a:pt x="63" y="19"/>
                  </a:cubicBezTo>
                  <a:cubicBezTo>
                    <a:pt x="66" y="20"/>
                    <a:pt x="66" y="17"/>
                    <a:pt x="67" y="16"/>
                  </a:cubicBezTo>
                  <a:cubicBezTo>
                    <a:pt x="68" y="16"/>
                    <a:pt x="71" y="17"/>
                    <a:pt x="71" y="15"/>
                  </a:cubicBezTo>
                  <a:cubicBezTo>
                    <a:pt x="75" y="16"/>
                    <a:pt x="77" y="16"/>
                    <a:pt x="81" y="15"/>
                  </a:cubicBezTo>
                  <a:cubicBezTo>
                    <a:pt x="81" y="18"/>
                    <a:pt x="85" y="17"/>
                    <a:pt x="84" y="16"/>
                  </a:cubicBezTo>
                  <a:cubicBezTo>
                    <a:pt x="85" y="17"/>
                    <a:pt x="85" y="19"/>
                    <a:pt x="87" y="21"/>
                  </a:cubicBezTo>
                  <a:cubicBezTo>
                    <a:pt x="87" y="21"/>
                    <a:pt x="90" y="21"/>
                    <a:pt x="91" y="22"/>
                  </a:cubicBezTo>
                  <a:cubicBezTo>
                    <a:pt x="92" y="22"/>
                    <a:pt x="91" y="23"/>
                    <a:pt x="92" y="23"/>
                  </a:cubicBezTo>
                  <a:cubicBezTo>
                    <a:pt x="95" y="24"/>
                    <a:pt x="91" y="26"/>
                    <a:pt x="94" y="28"/>
                  </a:cubicBezTo>
                  <a:cubicBezTo>
                    <a:pt x="94" y="28"/>
                    <a:pt x="95" y="25"/>
                    <a:pt x="95" y="25"/>
                  </a:cubicBezTo>
                  <a:cubicBezTo>
                    <a:pt x="97" y="26"/>
                    <a:pt x="97" y="29"/>
                    <a:pt x="101" y="29"/>
                  </a:cubicBezTo>
                  <a:cubicBezTo>
                    <a:pt x="103" y="29"/>
                    <a:pt x="105" y="28"/>
                    <a:pt x="108" y="28"/>
                  </a:cubicBezTo>
                  <a:cubicBezTo>
                    <a:pt x="107" y="33"/>
                    <a:pt x="116" y="30"/>
                    <a:pt x="116" y="35"/>
                  </a:cubicBezTo>
                  <a:cubicBezTo>
                    <a:pt x="118" y="35"/>
                    <a:pt x="119" y="34"/>
                    <a:pt x="119" y="33"/>
                  </a:cubicBezTo>
                  <a:cubicBezTo>
                    <a:pt x="121" y="34"/>
                    <a:pt x="121" y="36"/>
                    <a:pt x="122" y="39"/>
                  </a:cubicBezTo>
                  <a:cubicBezTo>
                    <a:pt x="123" y="39"/>
                    <a:pt x="123" y="38"/>
                    <a:pt x="123" y="37"/>
                  </a:cubicBezTo>
                  <a:cubicBezTo>
                    <a:pt x="125" y="39"/>
                    <a:pt x="127" y="42"/>
                    <a:pt x="131" y="42"/>
                  </a:cubicBezTo>
                  <a:cubicBezTo>
                    <a:pt x="131" y="43"/>
                    <a:pt x="130" y="44"/>
                    <a:pt x="131" y="44"/>
                  </a:cubicBezTo>
                  <a:cubicBezTo>
                    <a:pt x="133" y="47"/>
                    <a:pt x="127" y="49"/>
                    <a:pt x="131" y="50"/>
                  </a:cubicBezTo>
                  <a:cubicBezTo>
                    <a:pt x="130" y="52"/>
                    <a:pt x="126" y="52"/>
                    <a:pt x="126" y="56"/>
                  </a:cubicBezTo>
                  <a:cubicBezTo>
                    <a:pt x="129" y="61"/>
                    <a:pt x="135" y="54"/>
                    <a:pt x="137" y="60"/>
                  </a:cubicBezTo>
                  <a:cubicBezTo>
                    <a:pt x="138" y="60"/>
                    <a:pt x="138" y="58"/>
                    <a:pt x="138" y="57"/>
                  </a:cubicBezTo>
                  <a:cubicBezTo>
                    <a:pt x="141" y="57"/>
                    <a:pt x="139" y="60"/>
                    <a:pt x="140" y="61"/>
                  </a:cubicBezTo>
                  <a:cubicBezTo>
                    <a:pt x="140" y="61"/>
                    <a:pt x="141" y="64"/>
                    <a:pt x="141" y="64"/>
                  </a:cubicBezTo>
                  <a:cubicBezTo>
                    <a:pt x="143" y="64"/>
                    <a:pt x="145" y="61"/>
                    <a:pt x="144" y="67"/>
                  </a:cubicBezTo>
                  <a:cubicBezTo>
                    <a:pt x="147" y="67"/>
                    <a:pt x="148" y="65"/>
                    <a:pt x="153" y="66"/>
                  </a:cubicBezTo>
                  <a:cubicBezTo>
                    <a:pt x="153" y="67"/>
                    <a:pt x="154" y="68"/>
                    <a:pt x="154" y="70"/>
                  </a:cubicBezTo>
                  <a:cubicBezTo>
                    <a:pt x="156" y="70"/>
                    <a:pt x="161" y="68"/>
                    <a:pt x="160" y="73"/>
                  </a:cubicBezTo>
                  <a:cubicBezTo>
                    <a:pt x="165" y="70"/>
                    <a:pt x="162" y="73"/>
                    <a:pt x="167" y="74"/>
                  </a:cubicBezTo>
                  <a:cubicBezTo>
                    <a:pt x="169" y="77"/>
                    <a:pt x="162" y="78"/>
                    <a:pt x="162" y="78"/>
                  </a:cubicBezTo>
                  <a:cubicBezTo>
                    <a:pt x="162" y="79"/>
                    <a:pt x="163" y="80"/>
                    <a:pt x="164" y="80"/>
                  </a:cubicBezTo>
                  <a:cubicBezTo>
                    <a:pt x="160" y="83"/>
                    <a:pt x="157" y="83"/>
                    <a:pt x="155" y="88"/>
                  </a:cubicBezTo>
                  <a:cubicBezTo>
                    <a:pt x="154" y="88"/>
                    <a:pt x="153" y="88"/>
                    <a:pt x="153" y="89"/>
                  </a:cubicBezTo>
                  <a:cubicBezTo>
                    <a:pt x="151" y="89"/>
                    <a:pt x="146" y="89"/>
                    <a:pt x="146" y="87"/>
                  </a:cubicBezTo>
                  <a:cubicBezTo>
                    <a:pt x="146" y="84"/>
                    <a:pt x="138" y="87"/>
                    <a:pt x="140" y="81"/>
                  </a:cubicBezTo>
                  <a:cubicBezTo>
                    <a:pt x="137" y="81"/>
                    <a:pt x="137" y="80"/>
                    <a:pt x="137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8" y="78"/>
                    <a:pt x="131" y="83"/>
                    <a:pt x="130" y="85"/>
                  </a:cubicBezTo>
                  <a:cubicBezTo>
                    <a:pt x="130" y="88"/>
                    <a:pt x="134" y="88"/>
                    <a:pt x="134" y="91"/>
                  </a:cubicBezTo>
                  <a:cubicBezTo>
                    <a:pt x="137" y="89"/>
                    <a:pt x="140" y="94"/>
                    <a:pt x="140" y="91"/>
                  </a:cubicBezTo>
                  <a:cubicBezTo>
                    <a:pt x="142" y="92"/>
                    <a:pt x="143" y="96"/>
                    <a:pt x="143" y="99"/>
                  </a:cubicBezTo>
                  <a:cubicBezTo>
                    <a:pt x="142" y="101"/>
                    <a:pt x="145" y="100"/>
                    <a:pt x="146" y="101"/>
                  </a:cubicBezTo>
                  <a:cubicBezTo>
                    <a:pt x="147" y="104"/>
                    <a:pt x="144" y="110"/>
                    <a:pt x="144" y="113"/>
                  </a:cubicBezTo>
                  <a:cubicBezTo>
                    <a:pt x="141" y="115"/>
                    <a:pt x="142" y="111"/>
                    <a:pt x="141" y="110"/>
                  </a:cubicBezTo>
                  <a:cubicBezTo>
                    <a:pt x="139" y="109"/>
                    <a:pt x="135" y="110"/>
                    <a:pt x="134" y="106"/>
                  </a:cubicBezTo>
                  <a:cubicBezTo>
                    <a:pt x="129" y="107"/>
                    <a:pt x="129" y="102"/>
                    <a:pt x="123" y="103"/>
                  </a:cubicBezTo>
                  <a:cubicBezTo>
                    <a:pt x="123" y="106"/>
                    <a:pt x="128" y="104"/>
                    <a:pt x="129" y="106"/>
                  </a:cubicBezTo>
                  <a:cubicBezTo>
                    <a:pt x="124" y="111"/>
                    <a:pt x="133" y="108"/>
                    <a:pt x="129" y="110"/>
                  </a:cubicBezTo>
                  <a:cubicBezTo>
                    <a:pt x="129" y="112"/>
                    <a:pt x="132" y="112"/>
                    <a:pt x="134" y="113"/>
                  </a:cubicBezTo>
                  <a:cubicBezTo>
                    <a:pt x="135" y="114"/>
                    <a:pt x="134" y="115"/>
                    <a:pt x="136" y="115"/>
                  </a:cubicBezTo>
                  <a:cubicBezTo>
                    <a:pt x="138" y="115"/>
                    <a:pt x="138" y="115"/>
                    <a:pt x="138" y="117"/>
                  </a:cubicBezTo>
                  <a:cubicBezTo>
                    <a:pt x="134" y="118"/>
                    <a:pt x="132" y="117"/>
                    <a:pt x="129" y="115"/>
                  </a:cubicBezTo>
                  <a:cubicBezTo>
                    <a:pt x="127" y="113"/>
                    <a:pt x="123" y="114"/>
                    <a:pt x="120" y="112"/>
                  </a:cubicBezTo>
                  <a:cubicBezTo>
                    <a:pt x="119" y="111"/>
                    <a:pt x="115" y="109"/>
                    <a:pt x="113" y="109"/>
                  </a:cubicBezTo>
                  <a:cubicBezTo>
                    <a:pt x="111" y="109"/>
                    <a:pt x="111" y="107"/>
                    <a:pt x="110" y="106"/>
                  </a:cubicBezTo>
                  <a:cubicBezTo>
                    <a:pt x="109" y="105"/>
                    <a:pt x="106" y="106"/>
                    <a:pt x="105" y="105"/>
                  </a:cubicBezTo>
                  <a:cubicBezTo>
                    <a:pt x="104" y="104"/>
                    <a:pt x="104" y="102"/>
                    <a:pt x="103" y="101"/>
                  </a:cubicBezTo>
                  <a:cubicBezTo>
                    <a:pt x="103" y="100"/>
                    <a:pt x="99" y="101"/>
                    <a:pt x="101" y="98"/>
                  </a:cubicBezTo>
                  <a:cubicBezTo>
                    <a:pt x="95" y="98"/>
                    <a:pt x="94" y="92"/>
                    <a:pt x="91" y="89"/>
                  </a:cubicBezTo>
                  <a:cubicBezTo>
                    <a:pt x="92" y="89"/>
                    <a:pt x="90" y="84"/>
                    <a:pt x="92" y="82"/>
                  </a:cubicBezTo>
                  <a:cubicBezTo>
                    <a:pt x="92" y="82"/>
                    <a:pt x="95" y="83"/>
                    <a:pt x="95" y="82"/>
                  </a:cubicBezTo>
                  <a:cubicBezTo>
                    <a:pt x="95" y="82"/>
                    <a:pt x="93" y="80"/>
                    <a:pt x="94" y="78"/>
                  </a:cubicBezTo>
                  <a:cubicBezTo>
                    <a:pt x="94" y="78"/>
                    <a:pt x="96" y="78"/>
                    <a:pt x="96" y="78"/>
                  </a:cubicBezTo>
                  <a:cubicBezTo>
                    <a:pt x="97" y="77"/>
                    <a:pt x="96" y="74"/>
                    <a:pt x="96" y="73"/>
                  </a:cubicBezTo>
                  <a:cubicBezTo>
                    <a:pt x="97" y="72"/>
                    <a:pt x="99" y="73"/>
                    <a:pt x="99" y="73"/>
                  </a:cubicBezTo>
                  <a:cubicBezTo>
                    <a:pt x="101" y="71"/>
                    <a:pt x="99" y="67"/>
                    <a:pt x="101" y="66"/>
                  </a:cubicBezTo>
                  <a:cubicBezTo>
                    <a:pt x="100" y="64"/>
                    <a:pt x="98" y="64"/>
                    <a:pt x="96" y="64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5" y="57"/>
                    <a:pt x="94" y="57"/>
                    <a:pt x="94" y="59"/>
                  </a:cubicBezTo>
                  <a:cubicBezTo>
                    <a:pt x="91" y="57"/>
                    <a:pt x="92" y="54"/>
                    <a:pt x="91" y="53"/>
                  </a:cubicBezTo>
                  <a:cubicBezTo>
                    <a:pt x="90" y="53"/>
                    <a:pt x="89" y="55"/>
                    <a:pt x="88" y="54"/>
                  </a:cubicBezTo>
                  <a:cubicBezTo>
                    <a:pt x="88" y="54"/>
                    <a:pt x="87" y="53"/>
                    <a:pt x="87" y="53"/>
                  </a:cubicBezTo>
                  <a:cubicBezTo>
                    <a:pt x="86" y="52"/>
                    <a:pt x="84" y="50"/>
                    <a:pt x="84" y="50"/>
                  </a:cubicBezTo>
                  <a:cubicBezTo>
                    <a:pt x="83" y="50"/>
                    <a:pt x="82" y="52"/>
                    <a:pt x="81" y="52"/>
                  </a:cubicBezTo>
                  <a:cubicBezTo>
                    <a:pt x="81" y="51"/>
                    <a:pt x="79" y="48"/>
                    <a:pt x="75" y="49"/>
                  </a:cubicBezTo>
                  <a:cubicBezTo>
                    <a:pt x="81" y="42"/>
                    <a:pt x="68" y="46"/>
                    <a:pt x="70" y="39"/>
                  </a:cubicBezTo>
                  <a:cubicBezTo>
                    <a:pt x="66" y="39"/>
                    <a:pt x="63" y="39"/>
                    <a:pt x="63" y="43"/>
                  </a:cubicBezTo>
                  <a:cubicBezTo>
                    <a:pt x="61" y="44"/>
                    <a:pt x="59" y="42"/>
                    <a:pt x="59" y="42"/>
                  </a:cubicBezTo>
                  <a:cubicBezTo>
                    <a:pt x="57" y="42"/>
                    <a:pt x="56" y="43"/>
                    <a:pt x="54" y="43"/>
                  </a:cubicBezTo>
                  <a:cubicBezTo>
                    <a:pt x="52" y="43"/>
                    <a:pt x="51" y="42"/>
                    <a:pt x="49" y="42"/>
                  </a:cubicBezTo>
                  <a:cubicBezTo>
                    <a:pt x="46" y="42"/>
                    <a:pt x="46" y="43"/>
                    <a:pt x="43" y="43"/>
                  </a:cubicBezTo>
                  <a:cubicBezTo>
                    <a:pt x="40" y="43"/>
                    <a:pt x="39" y="42"/>
                    <a:pt x="37" y="42"/>
                  </a:cubicBezTo>
                  <a:cubicBezTo>
                    <a:pt x="31" y="41"/>
                    <a:pt x="26" y="42"/>
                    <a:pt x="19" y="40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4" y="37"/>
                    <a:pt x="12" y="38"/>
                    <a:pt x="12" y="35"/>
                  </a:cubicBezTo>
                  <a:cubicBezTo>
                    <a:pt x="10" y="34"/>
                    <a:pt x="5" y="36"/>
                    <a:pt x="7" y="32"/>
                  </a:cubicBezTo>
                  <a:cubicBezTo>
                    <a:pt x="11" y="33"/>
                    <a:pt x="13" y="30"/>
                    <a:pt x="15" y="29"/>
                  </a:cubicBezTo>
                  <a:cubicBezTo>
                    <a:pt x="13" y="26"/>
                    <a:pt x="5" y="28"/>
                    <a:pt x="4" y="25"/>
                  </a:cubicBezTo>
                  <a:cubicBezTo>
                    <a:pt x="3" y="25"/>
                    <a:pt x="2" y="25"/>
                    <a:pt x="2" y="26"/>
                  </a:cubicBezTo>
                  <a:cubicBezTo>
                    <a:pt x="0" y="26"/>
                    <a:pt x="4" y="20"/>
                    <a:pt x="5" y="19"/>
                  </a:cubicBezTo>
                  <a:cubicBezTo>
                    <a:pt x="4" y="14"/>
                    <a:pt x="8" y="13"/>
                    <a:pt x="7" y="8"/>
                  </a:cubicBezTo>
                  <a:moveTo>
                    <a:pt x="109" y="81"/>
                  </a:moveTo>
                  <a:cubicBezTo>
                    <a:pt x="110" y="78"/>
                    <a:pt x="116" y="80"/>
                    <a:pt x="119" y="80"/>
                  </a:cubicBezTo>
                  <a:cubicBezTo>
                    <a:pt x="119" y="77"/>
                    <a:pt x="117" y="77"/>
                    <a:pt x="116" y="75"/>
                  </a:cubicBezTo>
                  <a:cubicBezTo>
                    <a:pt x="114" y="73"/>
                    <a:pt x="111" y="75"/>
                    <a:pt x="108" y="73"/>
                  </a:cubicBezTo>
                  <a:cubicBezTo>
                    <a:pt x="108" y="75"/>
                    <a:pt x="106" y="81"/>
                    <a:pt x="109" y="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4" name="Freeform 94"/>
            <p:cNvSpPr/>
            <p:nvPr/>
          </p:nvSpPr>
          <p:spPr bwMode="auto">
            <a:xfrm>
              <a:off x="1816100" y="1190625"/>
              <a:ext cx="388938" cy="193675"/>
            </a:xfrm>
            <a:custGeom>
              <a:avLst/>
              <a:gdLst>
                <a:gd name="T0" fmla="*/ 12 w 104"/>
                <a:gd name="T1" fmla="*/ 40 h 52"/>
                <a:gd name="T2" fmla="*/ 13 w 104"/>
                <a:gd name="T3" fmla="*/ 36 h 52"/>
                <a:gd name="T4" fmla="*/ 19 w 104"/>
                <a:gd name="T5" fmla="*/ 34 h 52"/>
                <a:gd name="T6" fmla="*/ 22 w 104"/>
                <a:gd name="T7" fmla="*/ 33 h 52"/>
                <a:gd name="T8" fmla="*/ 37 w 104"/>
                <a:gd name="T9" fmla="*/ 31 h 52"/>
                <a:gd name="T10" fmla="*/ 22 w 104"/>
                <a:gd name="T11" fmla="*/ 30 h 52"/>
                <a:gd name="T12" fmla="*/ 20 w 104"/>
                <a:gd name="T13" fmla="*/ 29 h 52"/>
                <a:gd name="T14" fmla="*/ 16 w 104"/>
                <a:gd name="T15" fmla="*/ 30 h 52"/>
                <a:gd name="T16" fmla="*/ 7 w 104"/>
                <a:gd name="T17" fmla="*/ 29 h 52"/>
                <a:gd name="T18" fmla="*/ 15 w 104"/>
                <a:gd name="T19" fmla="*/ 23 h 52"/>
                <a:gd name="T20" fmla="*/ 19 w 104"/>
                <a:gd name="T21" fmla="*/ 23 h 52"/>
                <a:gd name="T22" fmla="*/ 3 w 104"/>
                <a:gd name="T23" fmla="*/ 20 h 52"/>
                <a:gd name="T24" fmla="*/ 0 w 104"/>
                <a:gd name="T25" fmla="*/ 16 h 52"/>
                <a:gd name="T26" fmla="*/ 7 w 104"/>
                <a:gd name="T27" fmla="*/ 10 h 52"/>
                <a:gd name="T28" fmla="*/ 7 w 104"/>
                <a:gd name="T29" fmla="*/ 9 h 52"/>
                <a:gd name="T30" fmla="*/ 22 w 104"/>
                <a:gd name="T31" fmla="*/ 3 h 52"/>
                <a:gd name="T32" fmla="*/ 26 w 104"/>
                <a:gd name="T33" fmla="*/ 1 h 52"/>
                <a:gd name="T34" fmla="*/ 29 w 104"/>
                <a:gd name="T35" fmla="*/ 2 h 52"/>
                <a:gd name="T36" fmla="*/ 31 w 104"/>
                <a:gd name="T37" fmla="*/ 8 h 52"/>
                <a:gd name="T38" fmla="*/ 29 w 104"/>
                <a:gd name="T39" fmla="*/ 9 h 52"/>
                <a:gd name="T40" fmla="*/ 31 w 104"/>
                <a:gd name="T41" fmla="*/ 10 h 52"/>
                <a:gd name="T42" fmla="*/ 33 w 104"/>
                <a:gd name="T43" fmla="*/ 8 h 52"/>
                <a:gd name="T44" fmla="*/ 41 w 104"/>
                <a:gd name="T45" fmla="*/ 6 h 52"/>
                <a:gd name="T46" fmla="*/ 45 w 104"/>
                <a:gd name="T47" fmla="*/ 13 h 52"/>
                <a:gd name="T48" fmla="*/ 51 w 104"/>
                <a:gd name="T49" fmla="*/ 10 h 52"/>
                <a:gd name="T50" fmla="*/ 55 w 104"/>
                <a:gd name="T51" fmla="*/ 6 h 52"/>
                <a:gd name="T52" fmla="*/ 59 w 104"/>
                <a:gd name="T53" fmla="*/ 8 h 52"/>
                <a:gd name="T54" fmla="*/ 61 w 104"/>
                <a:gd name="T55" fmla="*/ 13 h 52"/>
                <a:gd name="T56" fmla="*/ 64 w 104"/>
                <a:gd name="T57" fmla="*/ 19 h 52"/>
                <a:gd name="T58" fmla="*/ 69 w 104"/>
                <a:gd name="T59" fmla="*/ 15 h 52"/>
                <a:gd name="T60" fmla="*/ 65 w 104"/>
                <a:gd name="T61" fmla="*/ 12 h 52"/>
                <a:gd name="T62" fmla="*/ 65 w 104"/>
                <a:gd name="T63" fmla="*/ 3 h 52"/>
                <a:gd name="T64" fmla="*/ 71 w 104"/>
                <a:gd name="T65" fmla="*/ 2 h 52"/>
                <a:gd name="T66" fmla="*/ 76 w 104"/>
                <a:gd name="T67" fmla="*/ 12 h 52"/>
                <a:gd name="T68" fmla="*/ 80 w 104"/>
                <a:gd name="T69" fmla="*/ 15 h 52"/>
                <a:gd name="T70" fmla="*/ 83 w 104"/>
                <a:gd name="T71" fmla="*/ 19 h 52"/>
                <a:gd name="T72" fmla="*/ 82 w 104"/>
                <a:gd name="T73" fmla="*/ 23 h 52"/>
                <a:gd name="T74" fmla="*/ 86 w 104"/>
                <a:gd name="T75" fmla="*/ 29 h 52"/>
                <a:gd name="T76" fmla="*/ 99 w 104"/>
                <a:gd name="T77" fmla="*/ 30 h 52"/>
                <a:gd name="T78" fmla="*/ 103 w 104"/>
                <a:gd name="T79" fmla="*/ 34 h 52"/>
                <a:gd name="T80" fmla="*/ 104 w 104"/>
                <a:gd name="T81" fmla="*/ 37 h 52"/>
                <a:gd name="T82" fmla="*/ 93 w 104"/>
                <a:gd name="T83" fmla="*/ 37 h 52"/>
                <a:gd name="T84" fmla="*/ 96 w 104"/>
                <a:gd name="T85" fmla="*/ 47 h 52"/>
                <a:gd name="T86" fmla="*/ 80 w 104"/>
                <a:gd name="T87" fmla="*/ 47 h 52"/>
                <a:gd name="T88" fmla="*/ 61 w 104"/>
                <a:gd name="T89" fmla="*/ 47 h 52"/>
                <a:gd name="T90" fmla="*/ 54 w 104"/>
                <a:gd name="T91" fmla="*/ 48 h 52"/>
                <a:gd name="T92" fmla="*/ 52 w 104"/>
                <a:gd name="T93" fmla="*/ 51 h 52"/>
                <a:gd name="T94" fmla="*/ 34 w 104"/>
                <a:gd name="T95" fmla="*/ 51 h 52"/>
                <a:gd name="T96" fmla="*/ 29 w 104"/>
                <a:gd name="T97" fmla="*/ 43 h 52"/>
                <a:gd name="T98" fmla="*/ 17 w 104"/>
                <a:gd name="T99" fmla="*/ 40 h 52"/>
                <a:gd name="T100" fmla="*/ 16 w 104"/>
                <a:gd name="T101" fmla="*/ 41 h 52"/>
                <a:gd name="T102" fmla="*/ 16 w 104"/>
                <a:gd name="T103" fmla="*/ 38 h 52"/>
                <a:gd name="T104" fmla="*/ 12 w 104"/>
                <a:gd name="T105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">
                  <a:moveTo>
                    <a:pt x="12" y="40"/>
                  </a:moveTo>
                  <a:cubicBezTo>
                    <a:pt x="9" y="40"/>
                    <a:pt x="12" y="36"/>
                    <a:pt x="13" y="36"/>
                  </a:cubicBezTo>
                  <a:cubicBezTo>
                    <a:pt x="13" y="34"/>
                    <a:pt x="17" y="35"/>
                    <a:pt x="19" y="34"/>
                  </a:cubicBezTo>
                  <a:cubicBezTo>
                    <a:pt x="20" y="34"/>
                    <a:pt x="20" y="33"/>
                    <a:pt x="22" y="33"/>
                  </a:cubicBezTo>
                  <a:cubicBezTo>
                    <a:pt x="27" y="32"/>
                    <a:pt x="33" y="35"/>
                    <a:pt x="37" y="31"/>
                  </a:cubicBezTo>
                  <a:cubicBezTo>
                    <a:pt x="36" y="28"/>
                    <a:pt x="27" y="31"/>
                    <a:pt x="22" y="30"/>
                  </a:cubicBezTo>
                  <a:cubicBezTo>
                    <a:pt x="21" y="30"/>
                    <a:pt x="20" y="29"/>
                    <a:pt x="20" y="29"/>
                  </a:cubicBezTo>
                  <a:cubicBezTo>
                    <a:pt x="19" y="29"/>
                    <a:pt x="18" y="30"/>
                    <a:pt x="16" y="30"/>
                  </a:cubicBezTo>
                  <a:cubicBezTo>
                    <a:pt x="13" y="30"/>
                    <a:pt x="10" y="28"/>
                    <a:pt x="7" y="29"/>
                  </a:cubicBezTo>
                  <a:cubicBezTo>
                    <a:pt x="4" y="25"/>
                    <a:pt x="14" y="26"/>
                    <a:pt x="15" y="23"/>
                  </a:cubicBezTo>
                  <a:cubicBezTo>
                    <a:pt x="15" y="21"/>
                    <a:pt x="18" y="23"/>
                    <a:pt x="19" y="23"/>
                  </a:cubicBezTo>
                  <a:cubicBezTo>
                    <a:pt x="18" y="15"/>
                    <a:pt x="10" y="23"/>
                    <a:pt x="3" y="20"/>
                  </a:cubicBezTo>
                  <a:cubicBezTo>
                    <a:pt x="0" y="18"/>
                    <a:pt x="6" y="16"/>
                    <a:pt x="0" y="16"/>
                  </a:cubicBezTo>
                  <a:cubicBezTo>
                    <a:pt x="2" y="13"/>
                    <a:pt x="2" y="9"/>
                    <a:pt x="7" y="10"/>
                  </a:cubicBezTo>
                  <a:cubicBezTo>
                    <a:pt x="9" y="10"/>
                    <a:pt x="8" y="9"/>
                    <a:pt x="7" y="9"/>
                  </a:cubicBezTo>
                  <a:cubicBezTo>
                    <a:pt x="10" y="6"/>
                    <a:pt x="16" y="5"/>
                    <a:pt x="22" y="3"/>
                  </a:cubicBezTo>
                  <a:cubicBezTo>
                    <a:pt x="23" y="3"/>
                    <a:pt x="23" y="0"/>
                    <a:pt x="26" y="1"/>
                  </a:cubicBezTo>
                  <a:cubicBezTo>
                    <a:pt x="26" y="2"/>
                    <a:pt x="27" y="2"/>
                    <a:pt x="29" y="2"/>
                  </a:cubicBezTo>
                  <a:cubicBezTo>
                    <a:pt x="28" y="6"/>
                    <a:pt x="26" y="7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8" y="10"/>
                    <a:pt x="30" y="11"/>
                    <a:pt x="31" y="10"/>
                  </a:cubicBezTo>
                  <a:cubicBezTo>
                    <a:pt x="33" y="10"/>
                    <a:pt x="32" y="8"/>
                    <a:pt x="33" y="8"/>
                  </a:cubicBezTo>
                  <a:cubicBezTo>
                    <a:pt x="36" y="6"/>
                    <a:pt x="38" y="7"/>
                    <a:pt x="41" y="6"/>
                  </a:cubicBezTo>
                  <a:cubicBezTo>
                    <a:pt x="43" y="8"/>
                    <a:pt x="46" y="9"/>
                    <a:pt x="45" y="13"/>
                  </a:cubicBezTo>
                  <a:cubicBezTo>
                    <a:pt x="48" y="13"/>
                    <a:pt x="47" y="9"/>
                    <a:pt x="51" y="10"/>
                  </a:cubicBezTo>
                  <a:cubicBezTo>
                    <a:pt x="52" y="9"/>
                    <a:pt x="54" y="8"/>
                    <a:pt x="55" y="6"/>
                  </a:cubicBezTo>
                  <a:cubicBezTo>
                    <a:pt x="56" y="7"/>
                    <a:pt x="57" y="8"/>
                    <a:pt x="59" y="8"/>
                  </a:cubicBezTo>
                  <a:cubicBezTo>
                    <a:pt x="60" y="10"/>
                    <a:pt x="60" y="11"/>
                    <a:pt x="61" y="13"/>
                  </a:cubicBezTo>
                  <a:cubicBezTo>
                    <a:pt x="62" y="15"/>
                    <a:pt x="65" y="15"/>
                    <a:pt x="64" y="19"/>
                  </a:cubicBezTo>
                  <a:cubicBezTo>
                    <a:pt x="66" y="18"/>
                    <a:pt x="66" y="15"/>
                    <a:pt x="69" y="15"/>
                  </a:cubicBezTo>
                  <a:cubicBezTo>
                    <a:pt x="69" y="13"/>
                    <a:pt x="66" y="13"/>
                    <a:pt x="65" y="12"/>
                  </a:cubicBezTo>
                  <a:cubicBezTo>
                    <a:pt x="64" y="9"/>
                    <a:pt x="66" y="7"/>
                    <a:pt x="65" y="3"/>
                  </a:cubicBezTo>
                  <a:cubicBezTo>
                    <a:pt x="68" y="4"/>
                    <a:pt x="68" y="2"/>
                    <a:pt x="71" y="2"/>
                  </a:cubicBezTo>
                  <a:cubicBezTo>
                    <a:pt x="71" y="5"/>
                    <a:pt x="74" y="8"/>
                    <a:pt x="76" y="12"/>
                  </a:cubicBezTo>
                  <a:cubicBezTo>
                    <a:pt x="77" y="12"/>
                    <a:pt x="79" y="18"/>
                    <a:pt x="80" y="15"/>
                  </a:cubicBezTo>
                  <a:cubicBezTo>
                    <a:pt x="82" y="15"/>
                    <a:pt x="81" y="19"/>
                    <a:pt x="83" y="19"/>
                  </a:cubicBezTo>
                  <a:cubicBezTo>
                    <a:pt x="83" y="21"/>
                    <a:pt x="83" y="23"/>
                    <a:pt x="82" y="23"/>
                  </a:cubicBezTo>
                  <a:cubicBezTo>
                    <a:pt x="82" y="26"/>
                    <a:pt x="87" y="24"/>
                    <a:pt x="86" y="29"/>
                  </a:cubicBezTo>
                  <a:cubicBezTo>
                    <a:pt x="91" y="26"/>
                    <a:pt x="92" y="31"/>
                    <a:pt x="99" y="30"/>
                  </a:cubicBezTo>
                  <a:cubicBezTo>
                    <a:pt x="96" y="36"/>
                    <a:pt x="102" y="33"/>
                    <a:pt x="103" y="34"/>
                  </a:cubicBezTo>
                  <a:cubicBezTo>
                    <a:pt x="103" y="34"/>
                    <a:pt x="100" y="38"/>
                    <a:pt x="104" y="37"/>
                  </a:cubicBezTo>
                  <a:cubicBezTo>
                    <a:pt x="102" y="44"/>
                    <a:pt x="99" y="35"/>
                    <a:pt x="93" y="37"/>
                  </a:cubicBezTo>
                  <a:cubicBezTo>
                    <a:pt x="92" y="43"/>
                    <a:pt x="98" y="41"/>
                    <a:pt x="96" y="47"/>
                  </a:cubicBezTo>
                  <a:cubicBezTo>
                    <a:pt x="91" y="48"/>
                    <a:pt x="84" y="50"/>
                    <a:pt x="80" y="47"/>
                  </a:cubicBezTo>
                  <a:cubicBezTo>
                    <a:pt x="76" y="44"/>
                    <a:pt x="67" y="43"/>
                    <a:pt x="61" y="47"/>
                  </a:cubicBezTo>
                  <a:cubicBezTo>
                    <a:pt x="59" y="48"/>
                    <a:pt x="57" y="47"/>
                    <a:pt x="54" y="48"/>
                  </a:cubicBezTo>
                  <a:cubicBezTo>
                    <a:pt x="53" y="49"/>
                    <a:pt x="53" y="50"/>
                    <a:pt x="52" y="51"/>
                  </a:cubicBezTo>
                  <a:cubicBezTo>
                    <a:pt x="49" y="49"/>
                    <a:pt x="41" y="52"/>
                    <a:pt x="34" y="51"/>
                  </a:cubicBezTo>
                  <a:cubicBezTo>
                    <a:pt x="32" y="48"/>
                    <a:pt x="30" y="46"/>
                    <a:pt x="29" y="43"/>
                  </a:cubicBezTo>
                  <a:cubicBezTo>
                    <a:pt x="24" y="42"/>
                    <a:pt x="18" y="44"/>
                    <a:pt x="17" y="40"/>
                  </a:cubicBezTo>
                  <a:cubicBezTo>
                    <a:pt x="16" y="40"/>
                    <a:pt x="16" y="40"/>
                    <a:pt x="16" y="41"/>
                  </a:cubicBezTo>
                  <a:cubicBezTo>
                    <a:pt x="14" y="41"/>
                    <a:pt x="14" y="38"/>
                    <a:pt x="16" y="38"/>
                  </a:cubicBezTo>
                  <a:cubicBezTo>
                    <a:pt x="16" y="36"/>
                    <a:pt x="12" y="39"/>
                    <a:pt x="12" y="4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5" name="Freeform 95"/>
            <p:cNvSpPr>
              <a:spLocks noEditPoints="1"/>
            </p:cNvSpPr>
            <p:nvPr/>
          </p:nvSpPr>
          <p:spPr bwMode="auto">
            <a:xfrm>
              <a:off x="776287" y="1235075"/>
              <a:ext cx="2790825" cy="3240088"/>
            </a:xfrm>
            <a:custGeom>
              <a:avLst/>
              <a:gdLst>
                <a:gd name="T0" fmla="*/ 486 w 744"/>
                <a:gd name="T1" fmla="*/ 57 h 864"/>
                <a:gd name="T2" fmla="*/ 437 w 744"/>
                <a:gd name="T3" fmla="*/ 91 h 864"/>
                <a:gd name="T4" fmla="*/ 432 w 744"/>
                <a:gd name="T5" fmla="*/ 142 h 864"/>
                <a:gd name="T6" fmla="*/ 492 w 744"/>
                <a:gd name="T7" fmla="*/ 182 h 864"/>
                <a:gd name="T8" fmla="*/ 512 w 744"/>
                <a:gd name="T9" fmla="*/ 127 h 864"/>
                <a:gd name="T10" fmla="*/ 562 w 744"/>
                <a:gd name="T11" fmla="*/ 126 h 864"/>
                <a:gd name="T12" fmla="*/ 609 w 744"/>
                <a:gd name="T13" fmla="*/ 139 h 864"/>
                <a:gd name="T14" fmla="*/ 627 w 744"/>
                <a:gd name="T15" fmla="*/ 186 h 864"/>
                <a:gd name="T16" fmla="*/ 569 w 744"/>
                <a:gd name="T17" fmla="*/ 207 h 864"/>
                <a:gd name="T18" fmla="*/ 604 w 744"/>
                <a:gd name="T19" fmla="*/ 228 h 864"/>
                <a:gd name="T20" fmla="*/ 590 w 744"/>
                <a:gd name="T21" fmla="*/ 236 h 864"/>
                <a:gd name="T22" fmla="*/ 527 w 744"/>
                <a:gd name="T23" fmla="*/ 282 h 864"/>
                <a:gd name="T24" fmla="*/ 501 w 744"/>
                <a:gd name="T25" fmla="*/ 360 h 864"/>
                <a:gd name="T26" fmla="*/ 446 w 744"/>
                <a:gd name="T27" fmla="*/ 329 h 864"/>
                <a:gd name="T28" fmla="*/ 402 w 744"/>
                <a:gd name="T29" fmla="*/ 388 h 864"/>
                <a:gd name="T30" fmla="*/ 451 w 744"/>
                <a:gd name="T31" fmla="*/ 412 h 864"/>
                <a:gd name="T32" fmla="*/ 520 w 744"/>
                <a:gd name="T33" fmla="*/ 459 h 864"/>
                <a:gd name="T34" fmla="*/ 576 w 744"/>
                <a:gd name="T35" fmla="*/ 450 h 864"/>
                <a:gd name="T36" fmla="*/ 665 w 744"/>
                <a:gd name="T37" fmla="*/ 488 h 864"/>
                <a:gd name="T38" fmla="*/ 743 w 744"/>
                <a:gd name="T39" fmla="*/ 536 h 864"/>
                <a:gd name="T40" fmla="*/ 710 w 744"/>
                <a:gd name="T41" fmla="*/ 644 h 864"/>
                <a:gd name="T42" fmla="*/ 666 w 744"/>
                <a:gd name="T43" fmla="*/ 691 h 864"/>
                <a:gd name="T44" fmla="*/ 624 w 744"/>
                <a:gd name="T45" fmla="*/ 738 h 864"/>
                <a:gd name="T46" fmla="*/ 586 w 744"/>
                <a:gd name="T47" fmla="*/ 781 h 864"/>
                <a:gd name="T48" fmla="*/ 569 w 744"/>
                <a:gd name="T49" fmla="*/ 815 h 864"/>
                <a:gd name="T50" fmla="*/ 538 w 744"/>
                <a:gd name="T51" fmla="*/ 849 h 864"/>
                <a:gd name="T52" fmla="*/ 529 w 744"/>
                <a:gd name="T53" fmla="*/ 802 h 864"/>
                <a:gd name="T54" fmla="*/ 552 w 744"/>
                <a:gd name="T55" fmla="*/ 705 h 864"/>
                <a:gd name="T56" fmla="*/ 550 w 744"/>
                <a:gd name="T57" fmla="*/ 613 h 864"/>
                <a:gd name="T58" fmla="*/ 501 w 744"/>
                <a:gd name="T59" fmla="*/ 550 h 864"/>
                <a:gd name="T60" fmla="*/ 510 w 744"/>
                <a:gd name="T61" fmla="*/ 498 h 864"/>
                <a:gd name="T62" fmla="*/ 467 w 744"/>
                <a:gd name="T63" fmla="*/ 443 h 864"/>
                <a:gd name="T64" fmla="*/ 421 w 744"/>
                <a:gd name="T65" fmla="*/ 415 h 864"/>
                <a:gd name="T66" fmla="*/ 349 w 744"/>
                <a:gd name="T67" fmla="*/ 374 h 864"/>
                <a:gd name="T68" fmla="*/ 308 w 744"/>
                <a:gd name="T69" fmla="*/ 332 h 864"/>
                <a:gd name="T70" fmla="*/ 308 w 744"/>
                <a:gd name="T71" fmla="*/ 349 h 864"/>
                <a:gd name="T72" fmla="*/ 266 w 744"/>
                <a:gd name="T73" fmla="*/ 296 h 864"/>
                <a:gd name="T74" fmla="*/ 240 w 744"/>
                <a:gd name="T75" fmla="*/ 202 h 864"/>
                <a:gd name="T76" fmla="*/ 224 w 744"/>
                <a:gd name="T77" fmla="*/ 177 h 864"/>
                <a:gd name="T78" fmla="*/ 183 w 744"/>
                <a:gd name="T79" fmla="*/ 132 h 864"/>
                <a:gd name="T80" fmla="*/ 113 w 744"/>
                <a:gd name="T81" fmla="*/ 109 h 864"/>
                <a:gd name="T82" fmla="*/ 78 w 744"/>
                <a:gd name="T83" fmla="*/ 127 h 864"/>
                <a:gd name="T84" fmla="*/ 43 w 744"/>
                <a:gd name="T85" fmla="*/ 150 h 864"/>
                <a:gd name="T86" fmla="*/ 18 w 744"/>
                <a:gd name="T87" fmla="*/ 116 h 864"/>
                <a:gd name="T88" fmla="*/ 7 w 744"/>
                <a:gd name="T89" fmla="*/ 74 h 864"/>
                <a:gd name="T90" fmla="*/ 21 w 744"/>
                <a:gd name="T91" fmla="*/ 48 h 864"/>
                <a:gd name="T92" fmla="*/ 71 w 744"/>
                <a:gd name="T93" fmla="*/ 17 h 864"/>
                <a:gd name="T94" fmla="*/ 192 w 744"/>
                <a:gd name="T95" fmla="*/ 29 h 864"/>
                <a:gd name="T96" fmla="*/ 249 w 744"/>
                <a:gd name="T97" fmla="*/ 32 h 864"/>
                <a:gd name="T98" fmla="*/ 339 w 744"/>
                <a:gd name="T99" fmla="*/ 56 h 864"/>
                <a:gd name="T100" fmla="*/ 404 w 744"/>
                <a:gd name="T101" fmla="*/ 41 h 864"/>
                <a:gd name="T102" fmla="*/ 422 w 744"/>
                <a:gd name="T103" fmla="*/ 10 h 864"/>
                <a:gd name="T104" fmla="*/ 456 w 744"/>
                <a:gd name="T105" fmla="*/ 39 h 864"/>
                <a:gd name="T106" fmla="*/ 244 w 744"/>
                <a:gd name="T107" fmla="*/ 66 h 864"/>
                <a:gd name="T108" fmla="*/ 314 w 744"/>
                <a:gd name="T109" fmla="*/ 102 h 864"/>
                <a:gd name="T110" fmla="*/ 303 w 744"/>
                <a:gd name="T111" fmla="*/ 101 h 864"/>
                <a:gd name="T112" fmla="*/ 401 w 744"/>
                <a:gd name="T113" fmla="*/ 189 h 864"/>
                <a:gd name="T114" fmla="*/ 433 w 744"/>
                <a:gd name="T115" fmla="*/ 223 h 864"/>
                <a:gd name="T116" fmla="*/ 461 w 744"/>
                <a:gd name="T117" fmla="*/ 205 h 864"/>
                <a:gd name="T118" fmla="*/ 456 w 744"/>
                <a:gd name="T119" fmla="*/ 257 h 864"/>
                <a:gd name="T120" fmla="*/ 505 w 744"/>
                <a:gd name="T121" fmla="*/ 240 h 864"/>
                <a:gd name="T122" fmla="*/ 491 w 744"/>
                <a:gd name="T123" fmla="*/ 255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4" h="864">
                  <a:moveTo>
                    <a:pt x="453" y="48"/>
                  </a:moveTo>
                  <a:cubicBezTo>
                    <a:pt x="453" y="50"/>
                    <a:pt x="457" y="45"/>
                    <a:pt x="456" y="52"/>
                  </a:cubicBezTo>
                  <a:cubicBezTo>
                    <a:pt x="460" y="52"/>
                    <a:pt x="460" y="52"/>
                    <a:pt x="460" y="52"/>
                  </a:cubicBezTo>
                  <a:cubicBezTo>
                    <a:pt x="462" y="51"/>
                    <a:pt x="463" y="48"/>
                    <a:pt x="463" y="45"/>
                  </a:cubicBezTo>
                  <a:cubicBezTo>
                    <a:pt x="464" y="44"/>
                    <a:pt x="466" y="43"/>
                    <a:pt x="465" y="41"/>
                  </a:cubicBezTo>
                  <a:cubicBezTo>
                    <a:pt x="470" y="42"/>
                    <a:pt x="467" y="36"/>
                    <a:pt x="471" y="38"/>
                  </a:cubicBezTo>
                  <a:cubicBezTo>
                    <a:pt x="471" y="28"/>
                    <a:pt x="471" y="28"/>
                    <a:pt x="471" y="28"/>
                  </a:cubicBezTo>
                  <a:cubicBezTo>
                    <a:pt x="476" y="27"/>
                    <a:pt x="478" y="26"/>
                    <a:pt x="482" y="28"/>
                  </a:cubicBezTo>
                  <a:cubicBezTo>
                    <a:pt x="484" y="28"/>
                    <a:pt x="483" y="31"/>
                    <a:pt x="484" y="32"/>
                  </a:cubicBezTo>
                  <a:cubicBezTo>
                    <a:pt x="484" y="32"/>
                    <a:pt x="486" y="32"/>
                    <a:pt x="486" y="32"/>
                  </a:cubicBezTo>
                  <a:cubicBezTo>
                    <a:pt x="488" y="33"/>
                    <a:pt x="489" y="35"/>
                    <a:pt x="491" y="35"/>
                  </a:cubicBezTo>
                  <a:cubicBezTo>
                    <a:pt x="491" y="39"/>
                    <a:pt x="489" y="41"/>
                    <a:pt x="486" y="42"/>
                  </a:cubicBezTo>
                  <a:cubicBezTo>
                    <a:pt x="489" y="44"/>
                    <a:pt x="488" y="49"/>
                    <a:pt x="492" y="50"/>
                  </a:cubicBezTo>
                  <a:cubicBezTo>
                    <a:pt x="491" y="54"/>
                    <a:pt x="487" y="54"/>
                    <a:pt x="486" y="57"/>
                  </a:cubicBezTo>
                  <a:cubicBezTo>
                    <a:pt x="484" y="57"/>
                    <a:pt x="483" y="60"/>
                    <a:pt x="482" y="57"/>
                  </a:cubicBezTo>
                  <a:cubicBezTo>
                    <a:pt x="480" y="59"/>
                    <a:pt x="480" y="62"/>
                    <a:pt x="478" y="64"/>
                  </a:cubicBezTo>
                  <a:cubicBezTo>
                    <a:pt x="476" y="63"/>
                    <a:pt x="479" y="60"/>
                    <a:pt x="472" y="62"/>
                  </a:cubicBezTo>
                  <a:cubicBezTo>
                    <a:pt x="472" y="60"/>
                    <a:pt x="474" y="60"/>
                    <a:pt x="475" y="60"/>
                  </a:cubicBezTo>
                  <a:cubicBezTo>
                    <a:pt x="472" y="56"/>
                    <a:pt x="467" y="61"/>
                    <a:pt x="463" y="60"/>
                  </a:cubicBezTo>
                  <a:cubicBezTo>
                    <a:pt x="464" y="65"/>
                    <a:pt x="463" y="63"/>
                    <a:pt x="463" y="69"/>
                  </a:cubicBezTo>
                  <a:cubicBezTo>
                    <a:pt x="461" y="69"/>
                    <a:pt x="462" y="67"/>
                    <a:pt x="461" y="66"/>
                  </a:cubicBezTo>
                  <a:cubicBezTo>
                    <a:pt x="458" y="66"/>
                    <a:pt x="459" y="71"/>
                    <a:pt x="454" y="70"/>
                  </a:cubicBezTo>
                  <a:cubicBezTo>
                    <a:pt x="455" y="72"/>
                    <a:pt x="457" y="71"/>
                    <a:pt x="457" y="73"/>
                  </a:cubicBezTo>
                  <a:cubicBezTo>
                    <a:pt x="457" y="75"/>
                    <a:pt x="455" y="76"/>
                    <a:pt x="456" y="78"/>
                  </a:cubicBezTo>
                  <a:cubicBezTo>
                    <a:pt x="452" y="75"/>
                    <a:pt x="448" y="84"/>
                    <a:pt x="447" y="83"/>
                  </a:cubicBezTo>
                  <a:cubicBezTo>
                    <a:pt x="446" y="82"/>
                    <a:pt x="445" y="81"/>
                    <a:pt x="444" y="85"/>
                  </a:cubicBezTo>
                  <a:cubicBezTo>
                    <a:pt x="439" y="85"/>
                    <a:pt x="439" y="85"/>
                    <a:pt x="439" y="85"/>
                  </a:cubicBezTo>
                  <a:cubicBezTo>
                    <a:pt x="437" y="86"/>
                    <a:pt x="438" y="89"/>
                    <a:pt x="437" y="91"/>
                  </a:cubicBezTo>
                  <a:cubicBezTo>
                    <a:pt x="436" y="89"/>
                    <a:pt x="435" y="90"/>
                    <a:pt x="435" y="92"/>
                  </a:cubicBezTo>
                  <a:cubicBezTo>
                    <a:pt x="432" y="90"/>
                    <a:pt x="431" y="92"/>
                    <a:pt x="428" y="92"/>
                  </a:cubicBezTo>
                  <a:cubicBezTo>
                    <a:pt x="429" y="94"/>
                    <a:pt x="429" y="96"/>
                    <a:pt x="429" y="98"/>
                  </a:cubicBezTo>
                  <a:cubicBezTo>
                    <a:pt x="426" y="95"/>
                    <a:pt x="427" y="99"/>
                    <a:pt x="425" y="102"/>
                  </a:cubicBezTo>
                  <a:cubicBezTo>
                    <a:pt x="423" y="105"/>
                    <a:pt x="419" y="108"/>
                    <a:pt x="419" y="115"/>
                  </a:cubicBezTo>
                  <a:cubicBezTo>
                    <a:pt x="416" y="117"/>
                    <a:pt x="415" y="121"/>
                    <a:pt x="412" y="123"/>
                  </a:cubicBezTo>
                  <a:cubicBezTo>
                    <a:pt x="412" y="126"/>
                    <a:pt x="414" y="123"/>
                    <a:pt x="414" y="123"/>
                  </a:cubicBezTo>
                  <a:cubicBezTo>
                    <a:pt x="415" y="123"/>
                    <a:pt x="414" y="124"/>
                    <a:pt x="415" y="125"/>
                  </a:cubicBezTo>
                  <a:cubicBezTo>
                    <a:pt x="416" y="125"/>
                    <a:pt x="417" y="127"/>
                    <a:pt x="418" y="127"/>
                  </a:cubicBezTo>
                  <a:cubicBezTo>
                    <a:pt x="419" y="128"/>
                    <a:pt x="420" y="125"/>
                    <a:pt x="423" y="127"/>
                  </a:cubicBezTo>
                  <a:cubicBezTo>
                    <a:pt x="424" y="128"/>
                    <a:pt x="425" y="129"/>
                    <a:pt x="426" y="129"/>
                  </a:cubicBezTo>
                  <a:cubicBezTo>
                    <a:pt x="426" y="135"/>
                    <a:pt x="426" y="135"/>
                    <a:pt x="426" y="135"/>
                  </a:cubicBezTo>
                  <a:cubicBezTo>
                    <a:pt x="427" y="136"/>
                    <a:pt x="429" y="135"/>
                    <a:pt x="429" y="137"/>
                  </a:cubicBezTo>
                  <a:cubicBezTo>
                    <a:pt x="430" y="139"/>
                    <a:pt x="432" y="139"/>
                    <a:pt x="432" y="142"/>
                  </a:cubicBezTo>
                  <a:cubicBezTo>
                    <a:pt x="439" y="141"/>
                    <a:pt x="444" y="143"/>
                    <a:pt x="449" y="142"/>
                  </a:cubicBezTo>
                  <a:cubicBezTo>
                    <a:pt x="449" y="146"/>
                    <a:pt x="455" y="145"/>
                    <a:pt x="458" y="149"/>
                  </a:cubicBezTo>
                  <a:cubicBezTo>
                    <a:pt x="459" y="149"/>
                    <a:pt x="460" y="148"/>
                    <a:pt x="460" y="150"/>
                  </a:cubicBezTo>
                  <a:cubicBezTo>
                    <a:pt x="460" y="152"/>
                    <a:pt x="461" y="150"/>
                    <a:pt x="461" y="150"/>
                  </a:cubicBezTo>
                  <a:cubicBezTo>
                    <a:pt x="463" y="150"/>
                    <a:pt x="463" y="152"/>
                    <a:pt x="464" y="153"/>
                  </a:cubicBezTo>
                  <a:cubicBezTo>
                    <a:pt x="466" y="154"/>
                    <a:pt x="469" y="152"/>
                    <a:pt x="468" y="156"/>
                  </a:cubicBezTo>
                  <a:cubicBezTo>
                    <a:pt x="476" y="155"/>
                    <a:pt x="480" y="158"/>
                    <a:pt x="486" y="158"/>
                  </a:cubicBezTo>
                  <a:cubicBezTo>
                    <a:pt x="487" y="163"/>
                    <a:pt x="485" y="167"/>
                    <a:pt x="488" y="170"/>
                  </a:cubicBezTo>
                  <a:cubicBezTo>
                    <a:pt x="488" y="169"/>
                    <a:pt x="489" y="172"/>
                    <a:pt x="489" y="171"/>
                  </a:cubicBezTo>
                  <a:cubicBezTo>
                    <a:pt x="490" y="172"/>
                    <a:pt x="488" y="174"/>
                    <a:pt x="488" y="174"/>
                  </a:cubicBezTo>
                  <a:cubicBezTo>
                    <a:pt x="489" y="175"/>
                    <a:pt x="490" y="174"/>
                    <a:pt x="491" y="175"/>
                  </a:cubicBezTo>
                  <a:cubicBezTo>
                    <a:pt x="491" y="176"/>
                    <a:pt x="488" y="179"/>
                    <a:pt x="492" y="178"/>
                  </a:cubicBezTo>
                  <a:cubicBezTo>
                    <a:pt x="491" y="179"/>
                    <a:pt x="491" y="180"/>
                    <a:pt x="491" y="182"/>
                  </a:cubicBezTo>
                  <a:cubicBezTo>
                    <a:pt x="491" y="184"/>
                    <a:pt x="492" y="183"/>
                    <a:pt x="492" y="182"/>
                  </a:cubicBezTo>
                  <a:cubicBezTo>
                    <a:pt x="494" y="182"/>
                    <a:pt x="493" y="184"/>
                    <a:pt x="493" y="185"/>
                  </a:cubicBezTo>
                  <a:cubicBezTo>
                    <a:pt x="494" y="185"/>
                    <a:pt x="496" y="185"/>
                    <a:pt x="496" y="185"/>
                  </a:cubicBezTo>
                  <a:cubicBezTo>
                    <a:pt x="498" y="187"/>
                    <a:pt x="503" y="187"/>
                    <a:pt x="508" y="185"/>
                  </a:cubicBezTo>
                  <a:cubicBezTo>
                    <a:pt x="509" y="179"/>
                    <a:pt x="509" y="177"/>
                    <a:pt x="508" y="171"/>
                  </a:cubicBezTo>
                  <a:cubicBezTo>
                    <a:pt x="508" y="169"/>
                    <a:pt x="505" y="170"/>
                    <a:pt x="505" y="170"/>
                  </a:cubicBezTo>
                  <a:cubicBezTo>
                    <a:pt x="503" y="167"/>
                    <a:pt x="507" y="162"/>
                    <a:pt x="502" y="164"/>
                  </a:cubicBezTo>
                  <a:cubicBezTo>
                    <a:pt x="503" y="163"/>
                    <a:pt x="505" y="163"/>
                    <a:pt x="505" y="160"/>
                  </a:cubicBezTo>
                  <a:cubicBezTo>
                    <a:pt x="511" y="161"/>
                    <a:pt x="510" y="157"/>
                    <a:pt x="515" y="157"/>
                  </a:cubicBezTo>
                  <a:cubicBezTo>
                    <a:pt x="517" y="157"/>
                    <a:pt x="515" y="154"/>
                    <a:pt x="516" y="153"/>
                  </a:cubicBezTo>
                  <a:cubicBezTo>
                    <a:pt x="516" y="153"/>
                    <a:pt x="520" y="155"/>
                    <a:pt x="520" y="153"/>
                  </a:cubicBezTo>
                  <a:cubicBezTo>
                    <a:pt x="517" y="147"/>
                    <a:pt x="522" y="141"/>
                    <a:pt x="519" y="137"/>
                  </a:cubicBezTo>
                  <a:cubicBezTo>
                    <a:pt x="519" y="135"/>
                    <a:pt x="517" y="137"/>
                    <a:pt x="517" y="137"/>
                  </a:cubicBezTo>
                  <a:cubicBezTo>
                    <a:pt x="515" y="136"/>
                    <a:pt x="518" y="132"/>
                    <a:pt x="513" y="133"/>
                  </a:cubicBezTo>
                  <a:cubicBezTo>
                    <a:pt x="513" y="131"/>
                    <a:pt x="511" y="130"/>
                    <a:pt x="512" y="127"/>
                  </a:cubicBezTo>
                  <a:cubicBezTo>
                    <a:pt x="511" y="124"/>
                    <a:pt x="513" y="123"/>
                    <a:pt x="516" y="123"/>
                  </a:cubicBezTo>
                  <a:cubicBezTo>
                    <a:pt x="513" y="122"/>
                    <a:pt x="518" y="114"/>
                    <a:pt x="512" y="113"/>
                  </a:cubicBezTo>
                  <a:cubicBezTo>
                    <a:pt x="513" y="112"/>
                    <a:pt x="513" y="111"/>
                    <a:pt x="513" y="109"/>
                  </a:cubicBezTo>
                  <a:cubicBezTo>
                    <a:pt x="513" y="110"/>
                    <a:pt x="512" y="109"/>
                    <a:pt x="512" y="108"/>
                  </a:cubicBezTo>
                  <a:cubicBezTo>
                    <a:pt x="512" y="108"/>
                    <a:pt x="513" y="108"/>
                    <a:pt x="513" y="106"/>
                  </a:cubicBezTo>
                  <a:cubicBezTo>
                    <a:pt x="513" y="105"/>
                    <a:pt x="512" y="105"/>
                    <a:pt x="512" y="104"/>
                  </a:cubicBezTo>
                  <a:cubicBezTo>
                    <a:pt x="512" y="102"/>
                    <a:pt x="515" y="99"/>
                    <a:pt x="512" y="98"/>
                  </a:cubicBezTo>
                  <a:cubicBezTo>
                    <a:pt x="512" y="96"/>
                    <a:pt x="523" y="95"/>
                    <a:pt x="522" y="99"/>
                  </a:cubicBezTo>
                  <a:cubicBezTo>
                    <a:pt x="527" y="99"/>
                    <a:pt x="535" y="101"/>
                    <a:pt x="537" y="97"/>
                  </a:cubicBezTo>
                  <a:cubicBezTo>
                    <a:pt x="540" y="101"/>
                    <a:pt x="547" y="100"/>
                    <a:pt x="547" y="108"/>
                  </a:cubicBezTo>
                  <a:cubicBezTo>
                    <a:pt x="558" y="108"/>
                    <a:pt x="558" y="108"/>
                    <a:pt x="558" y="108"/>
                  </a:cubicBezTo>
                  <a:cubicBezTo>
                    <a:pt x="558" y="110"/>
                    <a:pt x="559" y="110"/>
                    <a:pt x="561" y="111"/>
                  </a:cubicBezTo>
                  <a:cubicBezTo>
                    <a:pt x="561" y="113"/>
                    <a:pt x="560" y="116"/>
                    <a:pt x="561" y="119"/>
                  </a:cubicBezTo>
                  <a:cubicBezTo>
                    <a:pt x="561" y="122"/>
                    <a:pt x="565" y="125"/>
                    <a:pt x="562" y="126"/>
                  </a:cubicBezTo>
                  <a:cubicBezTo>
                    <a:pt x="562" y="128"/>
                    <a:pt x="565" y="127"/>
                    <a:pt x="566" y="127"/>
                  </a:cubicBezTo>
                  <a:cubicBezTo>
                    <a:pt x="566" y="132"/>
                    <a:pt x="572" y="129"/>
                    <a:pt x="568" y="133"/>
                  </a:cubicBezTo>
                  <a:cubicBezTo>
                    <a:pt x="574" y="134"/>
                    <a:pt x="575" y="131"/>
                    <a:pt x="580" y="132"/>
                  </a:cubicBezTo>
                  <a:cubicBezTo>
                    <a:pt x="581" y="130"/>
                    <a:pt x="580" y="129"/>
                    <a:pt x="579" y="129"/>
                  </a:cubicBezTo>
                  <a:cubicBezTo>
                    <a:pt x="580" y="126"/>
                    <a:pt x="581" y="126"/>
                    <a:pt x="583" y="127"/>
                  </a:cubicBezTo>
                  <a:cubicBezTo>
                    <a:pt x="582" y="123"/>
                    <a:pt x="586" y="123"/>
                    <a:pt x="588" y="122"/>
                  </a:cubicBezTo>
                  <a:cubicBezTo>
                    <a:pt x="588" y="121"/>
                    <a:pt x="586" y="121"/>
                    <a:pt x="586" y="120"/>
                  </a:cubicBezTo>
                  <a:cubicBezTo>
                    <a:pt x="586" y="119"/>
                    <a:pt x="589" y="118"/>
                    <a:pt x="592" y="118"/>
                  </a:cubicBezTo>
                  <a:cubicBezTo>
                    <a:pt x="589" y="121"/>
                    <a:pt x="591" y="121"/>
                    <a:pt x="595" y="125"/>
                  </a:cubicBezTo>
                  <a:cubicBezTo>
                    <a:pt x="596" y="127"/>
                    <a:pt x="598" y="130"/>
                    <a:pt x="603" y="130"/>
                  </a:cubicBezTo>
                  <a:cubicBezTo>
                    <a:pt x="603" y="132"/>
                    <a:pt x="600" y="131"/>
                    <a:pt x="600" y="133"/>
                  </a:cubicBezTo>
                  <a:cubicBezTo>
                    <a:pt x="601" y="135"/>
                    <a:pt x="603" y="135"/>
                    <a:pt x="603" y="137"/>
                  </a:cubicBezTo>
                  <a:cubicBezTo>
                    <a:pt x="605" y="138"/>
                    <a:pt x="604" y="135"/>
                    <a:pt x="604" y="135"/>
                  </a:cubicBezTo>
                  <a:cubicBezTo>
                    <a:pt x="608" y="133"/>
                    <a:pt x="603" y="140"/>
                    <a:pt x="609" y="139"/>
                  </a:cubicBezTo>
                  <a:cubicBezTo>
                    <a:pt x="606" y="142"/>
                    <a:pt x="610" y="144"/>
                    <a:pt x="606" y="147"/>
                  </a:cubicBezTo>
                  <a:cubicBezTo>
                    <a:pt x="606" y="150"/>
                    <a:pt x="610" y="149"/>
                    <a:pt x="611" y="150"/>
                  </a:cubicBezTo>
                  <a:cubicBezTo>
                    <a:pt x="612" y="150"/>
                    <a:pt x="609" y="152"/>
                    <a:pt x="610" y="153"/>
                  </a:cubicBezTo>
                  <a:cubicBezTo>
                    <a:pt x="611" y="153"/>
                    <a:pt x="613" y="154"/>
                    <a:pt x="614" y="154"/>
                  </a:cubicBezTo>
                  <a:cubicBezTo>
                    <a:pt x="615" y="155"/>
                    <a:pt x="616" y="156"/>
                    <a:pt x="617" y="157"/>
                  </a:cubicBezTo>
                  <a:cubicBezTo>
                    <a:pt x="619" y="158"/>
                    <a:pt x="622" y="159"/>
                    <a:pt x="624" y="161"/>
                  </a:cubicBezTo>
                  <a:cubicBezTo>
                    <a:pt x="626" y="162"/>
                    <a:pt x="627" y="156"/>
                    <a:pt x="628" y="160"/>
                  </a:cubicBezTo>
                  <a:cubicBezTo>
                    <a:pt x="628" y="164"/>
                    <a:pt x="625" y="164"/>
                    <a:pt x="621" y="164"/>
                  </a:cubicBezTo>
                  <a:cubicBezTo>
                    <a:pt x="624" y="167"/>
                    <a:pt x="628" y="168"/>
                    <a:pt x="632" y="168"/>
                  </a:cubicBezTo>
                  <a:cubicBezTo>
                    <a:pt x="632" y="171"/>
                    <a:pt x="633" y="171"/>
                    <a:pt x="635" y="171"/>
                  </a:cubicBezTo>
                  <a:cubicBezTo>
                    <a:pt x="635" y="174"/>
                    <a:pt x="635" y="175"/>
                    <a:pt x="638" y="175"/>
                  </a:cubicBezTo>
                  <a:cubicBezTo>
                    <a:pt x="637" y="177"/>
                    <a:pt x="636" y="179"/>
                    <a:pt x="637" y="182"/>
                  </a:cubicBezTo>
                  <a:cubicBezTo>
                    <a:pt x="634" y="183"/>
                    <a:pt x="631" y="183"/>
                    <a:pt x="628" y="185"/>
                  </a:cubicBezTo>
                  <a:cubicBezTo>
                    <a:pt x="627" y="186"/>
                    <a:pt x="628" y="186"/>
                    <a:pt x="627" y="186"/>
                  </a:cubicBezTo>
                  <a:cubicBezTo>
                    <a:pt x="625" y="186"/>
                    <a:pt x="624" y="186"/>
                    <a:pt x="624" y="188"/>
                  </a:cubicBezTo>
                  <a:cubicBezTo>
                    <a:pt x="624" y="190"/>
                    <a:pt x="621" y="188"/>
                    <a:pt x="621" y="188"/>
                  </a:cubicBezTo>
                  <a:cubicBezTo>
                    <a:pt x="621" y="188"/>
                    <a:pt x="619" y="190"/>
                    <a:pt x="618" y="191"/>
                  </a:cubicBezTo>
                  <a:cubicBezTo>
                    <a:pt x="618" y="191"/>
                    <a:pt x="618" y="194"/>
                    <a:pt x="617" y="195"/>
                  </a:cubicBezTo>
                  <a:cubicBezTo>
                    <a:pt x="616" y="196"/>
                    <a:pt x="611" y="195"/>
                    <a:pt x="614" y="196"/>
                  </a:cubicBezTo>
                  <a:cubicBezTo>
                    <a:pt x="613" y="199"/>
                    <a:pt x="608" y="198"/>
                    <a:pt x="606" y="198"/>
                  </a:cubicBezTo>
                  <a:cubicBezTo>
                    <a:pt x="603" y="198"/>
                    <a:pt x="600" y="198"/>
                    <a:pt x="597" y="198"/>
                  </a:cubicBezTo>
                  <a:cubicBezTo>
                    <a:pt x="595" y="198"/>
                    <a:pt x="595" y="197"/>
                    <a:pt x="593" y="196"/>
                  </a:cubicBezTo>
                  <a:cubicBezTo>
                    <a:pt x="587" y="195"/>
                    <a:pt x="581" y="197"/>
                    <a:pt x="575" y="198"/>
                  </a:cubicBezTo>
                  <a:cubicBezTo>
                    <a:pt x="570" y="200"/>
                    <a:pt x="568" y="205"/>
                    <a:pt x="562" y="206"/>
                  </a:cubicBezTo>
                  <a:cubicBezTo>
                    <a:pt x="565" y="209"/>
                    <a:pt x="560" y="210"/>
                    <a:pt x="558" y="212"/>
                  </a:cubicBezTo>
                  <a:cubicBezTo>
                    <a:pt x="559" y="213"/>
                    <a:pt x="560" y="214"/>
                    <a:pt x="559" y="216"/>
                  </a:cubicBezTo>
                  <a:cubicBezTo>
                    <a:pt x="562" y="215"/>
                    <a:pt x="562" y="212"/>
                    <a:pt x="564" y="210"/>
                  </a:cubicBezTo>
                  <a:cubicBezTo>
                    <a:pt x="565" y="209"/>
                    <a:pt x="569" y="210"/>
                    <a:pt x="569" y="207"/>
                  </a:cubicBezTo>
                  <a:cubicBezTo>
                    <a:pt x="570" y="203"/>
                    <a:pt x="572" y="211"/>
                    <a:pt x="572" y="205"/>
                  </a:cubicBezTo>
                  <a:cubicBezTo>
                    <a:pt x="574" y="204"/>
                    <a:pt x="575" y="206"/>
                    <a:pt x="575" y="206"/>
                  </a:cubicBezTo>
                  <a:cubicBezTo>
                    <a:pt x="576" y="206"/>
                    <a:pt x="576" y="203"/>
                    <a:pt x="576" y="203"/>
                  </a:cubicBezTo>
                  <a:cubicBezTo>
                    <a:pt x="579" y="203"/>
                    <a:pt x="582" y="204"/>
                    <a:pt x="586" y="203"/>
                  </a:cubicBezTo>
                  <a:cubicBezTo>
                    <a:pt x="586" y="205"/>
                    <a:pt x="588" y="204"/>
                    <a:pt x="588" y="203"/>
                  </a:cubicBezTo>
                  <a:cubicBezTo>
                    <a:pt x="590" y="203"/>
                    <a:pt x="590" y="211"/>
                    <a:pt x="586" y="209"/>
                  </a:cubicBezTo>
                  <a:cubicBezTo>
                    <a:pt x="589" y="212"/>
                    <a:pt x="584" y="213"/>
                    <a:pt x="585" y="219"/>
                  </a:cubicBezTo>
                  <a:cubicBezTo>
                    <a:pt x="585" y="220"/>
                    <a:pt x="586" y="221"/>
                    <a:pt x="586" y="223"/>
                  </a:cubicBezTo>
                  <a:cubicBezTo>
                    <a:pt x="587" y="222"/>
                    <a:pt x="589" y="221"/>
                    <a:pt x="589" y="223"/>
                  </a:cubicBezTo>
                  <a:cubicBezTo>
                    <a:pt x="589" y="225"/>
                    <a:pt x="591" y="224"/>
                    <a:pt x="592" y="224"/>
                  </a:cubicBezTo>
                  <a:cubicBezTo>
                    <a:pt x="592" y="225"/>
                    <a:pt x="594" y="227"/>
                    <a:pt x="595" y="227"/>
                  </a:cubicBezTo>
                  <a:cubicBezTo>
                    <a:pt x="595" y="227"/>
                    <a:pt x="596" y="227"/>
                    <a:pt x="597" y="227"/>
                  </a:cubicBezTo>
                  <a:cubicBezTo>
                    <a:pt x="598" y="227"/>
                    <a:pt x="599" y="228"/>
                    <a:pt x="599" y="228"/>
                  </a:cubicBezTo>
                  <a:cubicBezTo>
                    <a:pt x="601" y="229"/>
                    <a:pt x="603" y="225"/>
                    <a:pt x="604" y="228"/>
                  </a:cubicBezTo>
                  <a:cubicBezTo>
                    <a:pt x="606" y="229"/>
                    <a:pt x="605" y="226"/>
                    <a:pt x="606" y="226"/>
                  </a:cubicBezTo>
                  <a:cubicBezTo>
                    <a:pt x="606" y="225"/>
                    <a:pt x="608" y="226"/>
                    <a:pt x="609" y="226"/>
                  </a:cubicBezTo>
                  <a:cubicBezTo>
                    <a:pt x="609" y="225"/>
                    <a:pt x="608" y="223"/>
                    <a:pt x="609" y="221"/>
                  </a:cubicBezTo>
                  <a:cubicBezTo>
                    <a:pt x="611" y="221"/>
                    <a:pt x="611" y="223"/>
                    <a:pt x="611" y="224"/>
                  </a:cubicBezTo>
                  <a:cubicBezTo>
                    <a:pt x="612" y="226"/>
                    <a:pt x="616" y="225"/>
                    <a:pt x="614" y="230"/>
                  </a:cubicBezTo>
                  <a:cubicBezTo>
                    <a:pt x="612" y="231"/>
                    <a:pt x="612" y="228"/>
                    <a:pt x="610" y="228"/>
                  </a:cubicBezTo>
                  <a:cubicBezTo>
                    <a:pt x="608" y="229"/>
                    <a:pt x="608" y="232"/>
                    <a:pt x="606" y="233"/>
                  </a:cubicBezTo>
                  <a:cubicBezTo>
                    <a:pt x="605" y="233"/>
                    <a:pt x="603" y="232"/>
                    <a:pt x="602" y="233"/>
                  </a:cubicBezTo>
                  <a:cubicBezTo>
                    <a:pt x="599" y="233"/>
                    <a:pt x="600" y="236"/>
                    <a:pt x="595" y="236"/>
                  </a:cubicBezTo>
                  <a:cubicBezTo>
                    <a:pt x="592" y="235"/>
                    <a:pt x="593" y="239"/>
                    <a:pt x="592" y="240"/>
                  </a:cubicBezTo>
                  <a:cubicBezTo>
                    <a:pt x="591" y="240"/>
                    <a:pt x="590" y="239"/>
                    <a:pt x="590" y="238"/>
                  </a:cubicBezTo>
                  <a:cubicBezTo>
                    <a:pt x="588" y="240"/>
                    <a:pt x="588" y="243"/>
                    <a:pt x="583" y="243"/>
                  </a:cubicBezTo>
                  <a:cubicBezTo>
                    <a:pt x="586" y="240"/>
                    <a:pt x="583" y="241"/>
                    <a:pt x="583" y="237"/>
                  </a:cubicBezTo>
                  <a:cubicBezTo>
                    <a:pt x="586" y="236"/>
                    <a:pt x="587" y="232"/>
                    <a:pt x="590" y="236"/>
                  </a:cubicBezTo>
                  <a:cubicBezTo>
                    <a:pt x="592" y="231"/>
                    <a:pt x="588" y="231"/>
                    <a:pt x="586" y="230"/>
                  </a:cubicBezTo>
                  <a:cubicBezTo>
                    <a:pt x="583" y="229"/>
                    <a:pt x="581" y="234"/>
                    <a:pt x="578" y="234"/>
                  </a:cubicBezTo>
                  <a:cubicBezTo>
                    <a:pt x="578" y="234"/>
                    <a:pt x="574" y="235"/>
                    <a:pt x="573" y="236"/>
                  </a:cubicBezTo>
                  <a:cubicBezTo>
                    <a:pt x="572" y="236"/>
                    <a:pt x="572" y="237"/>
                    <a:pt x="572" y="238"/>
                  </a:cubicBezTo>
                  <a:cubicBezTo>
                    <a:pt x="564" y="237"/>
                    <a:pt x="565" y="242"/>
                    <a:pt x="558" y="240"/>
                  </a:cubicBezTo>
                  <a:cubicBezTo>
                    <a:pt x="561" y="242"/>
                    <a:pt x="562" y="243"/>
                    <a:pt x="555" y="243"/>
                  </a:cubicBezTo>
                  <a:cubicBezTo>
                    <a:pt x="552" y="245"/>
                    <a:pt x="551" y="252"/>
                    <a:pt x="555" y="254"/>
                  </a:cubicBezTo>
                  <a:cubicBezTo>
                    <a:pt x="555" y="257"/>
                    <a:pt x="551" y="256"/>
                    <a:pt x="552" y="259"/>
                  </a:cubicBezTo>
                  <a:cubicBezTo>
                    <a:pt x="551" y="260"/>
                    <a:pt x="549" y="259"/>
                    <a:pt x="548" y="259"/>
                  </a:cubicBezTo>
                  <a:cubicBezTo>
                    <a:pt x="547" y="260"/>
                    <a:pt x="547" y="262"/>
                    <a:pt x="545" y="262"/>
                  </a:cubicBezTo>
                  <a:cubicBezTo>
                    <a:pt x="543" y="264"/>
                    <a:pt x="539" y="262"/>
                    <a:pt x="537" y="265"/>
                  </a:cubicBezTo>
                  <a:cubicBezTo>
                    <a:pt x="536" y="266"/>
                    <a:pt x="535" y="267"/>
                    <a:pt x="534" y="268"/>
                  </a:cubicBezTo>
                  <a:cubicBezTo>
                    <a:pt x="533" y="270"/>
                    <a:pt x="532" y="272"/>
                    <a:pt x="530" y="275"/>
                  </a:cubicBezTo>
                  <a:cubicBezTo>
                    <a:pt x="529" y="276"/>
                    <a:pt x="526" y="277"/>
                    <a:pt x="527" y="282"/>
                  </a:cubicBezTo>
                  <a:cubicBezTo>
                    <a:pt x="524" y="281"/>
                    <a:pt x="524" y="278"/>
                    <a:pt x="522" y="278"/>
                  </a:cubicBezTo>
                  <a:cubicBezTo>
                    <a:pt x="520" y="278"/>
                    <a:pt x="521" y="280"/>
                    <a:pt x="519" y="280"/>
                  </a:cubicBezTo>
                  <a:cubicBezTo>
                    <a:pt x="524" y="286"/>
                    <a:pt x="524" y="291"/>
                    <a:pt x="524" y="299"/>
                  </a:cubicBezTo>
                  <a:cubicBezTo>
                    <a:pt x="521" y="297"/>
                    <a:pt x="522" y="301"/>
                    <a:pt x="522" y="301"/>
                  </a:cubicBezTo>
                  <a:cubicBezTo>
                    <a:pt x="521" y="302"/>
                    <a:pt x="519" y="301"/>
                    <a:pt x="519" y="301"/>
                  </a:cubicBezTo>
                  <a:cubicBezTo>
                    <a:pt x="518" y="303"/>
                    <a:pt x="517" y="303"/>
                    <a:pt x="516" y="304"/>
                  </a:cubicBezTo>
                  <a:cubicBezTo>
                    <a:pt x="514" y="305"/>
                    <a:pt x="513" y="308"/>
                    <a:pt x="512" y="308"/>
                  </a:cubicBezTo>
                  <a:cubicBezTo>
                    <a:pt x="510" y="310"/>
                    <a:pt x="507" y="308"/>
                    <a:pt x="506" y="310"/>
                  </a:cubicBezTo>
                  <a:cubicBezTo>
                    <a:pt x="503" y="311"/>
                    <a:pt x="502" y="314"/>
                    <a:pt x="501" y="317"/>
                  </a:cubicBezTo>
                  <a:cubicBezTo>
                    <a:pt x="497" y="317"/>
                    <a:pt x="497" y="321"/>
                    <a:pt x="493" y="321"/>
                  </a:cubicBezTo>
                  <a:cubicBezTo>
                    <a:pt x="495" y="326"/>
                    <a:pt x="490" y="336"/>
                    <a:pt x="496" y="337"/>
                  </a:cubicBezTo>
                  <a:cubicBezTo>
                    <a:pt x="493" y="342"/>
                    <a:pt x="499" y="342"/>
                    <a:pt x="498" y="349"/>
                  </a:cubicBezTo>
                  <a:cubicBezTo>
                    <a:pt x="498" y="351"/>
                    <a:pt x="499" y="350"/>
                    <a:pt x="501" y="351"/>
                  </a:cubicBezTo>
                  <a:cubicBezTo>
                    <a:pt x="499" y="355"/>
                    <a:pt x="501" y="355"/>
                    <a:pt x="501" y="360"/>
                  </a:cubicBezTo>
                  <a:cubicBezTo>
                    <a:pt x="498" y="361"/>
                    <a:pt x="496" y="361"/>
                    <a:pt x="495" y="363"/>
                  </a:cubicBezTo>
                  <a:cubicBezTo>
                    <a:pt x="493" y="363"/>
                    <a:pt x="494" y="360"/>
                    <a:pt x="493" y="359"/>
                  </a:cubicBezTo>
                  <a:cubicBezTo>
                    <a:pt x="493" y="358"/>
                    <a:pt x="491" y="359"/>
                    <a:pt x="489" y="358"/>
                  </a:cubicBezTo>
                  <a:cubicBezTo>
                    <a:pt x="488" y="357"/>
                    <a:pt x="489" y="354"/>
                    <a:pt x="486" y="355"/>
                  </a:cubicBezTo>
                  <a:cubicBezTo>
                    <a:pt x="487" y="351"/>
                    <a:pt x="489" y="348"/>
                    <a:pt x="484" y="348"/>
                  </a:cubicBezTo>
                  <a:cubicBezTo>
                    <a:pt x="486" y="341"/>
                    <a:pt x="483" y="341"/>
                    <a:pt x="482" y="335"/>
                  </a:cubicBezTo>
                  <a:cubicBezTo>
                    <a:pt x="481" y="335"/>
                    <a:pt x="481" y="337"/>
                    <a:pt x="479" y="337"/>
                  </a:cubicBezTo>
                  <a:cubicBezTo>
                    <a:pt x="479" y="334"/>
                    <a:pt x="479" y="334"/>
                    <a:pt x="479" y="334"/>
                  </a:cubicBezTo>
                  <a:cubicBezTo>
                    <a:pt x="477" y="334"/>
                    <a:pt x="470" y="336"/>
                    <a:pt x="468" y="334"/>
                  </a:cubicBezTo>
                  <a:cubicBezTo>
                    <a:pt x="467" y="333"/>
                    <a:pt x="467" y="331"/>
                    <a:pt x="465" y="331"/>
                  </a:cubicBezTo>
                  <a:cubicBezTo>
                    <a:pt x="464" y="331"/>
                    <a:pt x="462" y="333"/>
                    <a:pt x="460" y="332"/>
                  </a:cubicBezTo>
                  <a:cubicBezTo>
                    <a:pt x="460" y="332"/>
                    <a:pt x="465" y="327"/>
                    <a:pt x="460" y="329"/>
                  </a:cubicBezTo>
                  <a:cubicBezTo>
                    <a:pt x="459" y="330"/>
                    <a:pt x="460" y="331"/>
                    <a:pt x="458" y="331"/>
                  </a:cubicBezTo>
                  <a:cubicBezTo>
                    <a:pt x="455" y="331"/>
                    <a:pt x="449" y="331"/>
                    <a:pt x="446" y="329"/>
                  </a:cubicBezTo>
                  <a:cubicBezTo>
                    <a:pt x="443" y="329"/>
                    <a:pt x="445" y="334"/>
                    <a:pt x="444" y="337"/>
                  </a:cubicBezTo>
                  <a:cubicBezTo>
                    <a:pt x="437" y="335"/>
                    <a:pt x="428" y="335"/>
                    <a:pt x="419" y="334"/>
                  </a:cubicBezTo>
                  <a:cubicBezTo>
                    <a:pt x="418" y="334"/>
                    <a:pt x="418" y="335"/>
                    <a:pt x="416" y="335"/>
                  </a:cubicBezTo>
                  <a:cubicBezTo>
                    <a:pt x="415" y="335"/>
                    <a:pt x="415" y="338"/>
                    <a:pt x="414" y="338"/>
                  </a:cubicBezTo>
                  <a:cubicBezTo>
                    <a:pt x="412" y="338"/>
                    <a:pt x="412" y="340"/>
                    <a:pt x="412" y="341"/>
                  </a:cubicBezTo>
                  <a:cubicBezTo>
                    <a:pt x="410" y="341"/>
                    <a:pt x="408" y="340"/>
                    <a:pt x="407" y="341"/>
                  </a:cubicBezTo>
                  <a:cubicBezTo>
                    <a:pt x="405" y="341"/>
                    <a:pt x="405" y="344"/>
                    <a:pt x="402" y="344"/>
                  </a:cubicBezTo>
                  <a:cubicBezTo>
                    <a:pt x="403" y="346"/>
                    <a:pt x="401" y="353"/>
                    <a:pt x="404" y="353"/>
                  </a:cubicBezTo>
                  <a:cubicBezTo>
                    <a:pt x="402" y="355"/>
                    <a:pt x="401" y="358"/>
                    <a:pt x="400" y="359"/>
                  </a:cubicBezTo>
                  <a:cubicBezTo>
                    <a:pt x="400" y="363"/>
                    <a:pt x="399" y="367"/>
                    <a:pt x="400" y="370"/>
                  </a:cubicBezTo>
                  <a:cubicBezTo>
                    <a:pt x="400" y="372"/>
                    <a:pt x="401" y="373"/>
                    <a:pt x="401" y="374"/>
                  </a:cubicBezTo>
                  <a:cubicBezTo>
                    <a:pt x="401" y="378"/>
                    <a:pt x="402" y="382"/>
                    <a:pt x="400" y="384"/>
                  </a:cubicBezTo>
                  <a:cubicBezTo>
                    <a:pt x="399" y="386"/>
                    <a:pt x="403" y="385"/>
                    <a:pt x="404" y="386"/>
                  </a:cubicBezTo>
                  <a:cubicBezTo>
                    <a:pt x="404" y="386"/>
                    <a:pt x="402" y="388"/>
                    <a:pt x="402" y="388"/>
                  </a:cubicBezTo>
                  <a:cubicBezTo>
                    <a:pt x="402" y="388"/>
                    <a:pt x="404" y="390"/>
                    <a:pt x="404" y="390"/>
                  </a:cubicBezTo>
                  <a:cubicBezTo>
                    <a:pt x="405" y="391"/>
                    <a:pt x="406" y="390"/>
                    <a:pt x="407" y="391"/>
                  </a:cubicBezTo>
                  <a:cubicBezTo>
                    <a:pt x="407" y="392"/>
                    <a:pt x="406" y="394"/>
                    <a:pt x="407" y="394"/>
                  </a:cubicBezTo>
                  <a:cubicBezTo>
                    <a:pt x="407" y="394"/>
                    <a:pt x="408" y="394"/>
                    <a:pt x="408" y="394"/>
                  </a:cubicBezTo>
                  <a:cubicBezTo>
                    <a:pt x="408" y="395"/>
                    <a:pt x="408" y="397"/>
                    <a:pt x="408" y="397"/>
                  </a:cubicBezTo>
                  <a:cubicBezTo>
                    <a:pt x="409" y="398"/>
                    <a:pt x="412" y="400"/>
                    <a:pt x="412" y="402"/>
                  </a:cubicBezTo>
                  <a:cubicBezTo>
                    <a:pt x="423" y="403"/>
                    <a:pt x="429" y="400"/>
                    <a:pt x="435" y="402"/>
                  </a:cubicBezTo>
                  <a:cubicBezTo>
                    <a:pt x="436" y="402"/>
                    <a:pt x="436" y="401"/>
                    <a:pt x="437" y="400"/>
                  </a:cubicBezTo>
                  <a:cubicBezTo>
                    <a:pt x="439" y="398"/>
                    <a:pt x="440" y="396"/>
                    <a:pt x="442" y="393"/>
                  </a:cubicBezTo>
                  <a:cubicBezTo>
                    <a:pt x="442" y="391"/>
                    <a:pt x="444" y="390"/>
                    <a:pt x="442" y="390"/>
                  </a:cubicBezTo>
                  <a:cubicBezTo>
                    <a:pt x="445" y="385"/>
                    <a:pt x="455" y="382"/>
                    <a:pt x="463" y="386"/>
                  </a:cubicBezTo>
                  <a:cubicBezTo>
                    <a:pt x="459" y="389"/>
                    <a:pt x="459" y="395"/>
                    <a:pt x="456" y="398"/>
                  </a:cubicBezTo>
                  <a:cubicBezTo>
                    <a:pt x="454" y="402"/>
                    <a:pt x="458" y="402"/>
                    <a:pt x="457" y="405"/>
                  </a:cubicBezTo>
                  <a:cubicBezTo>
                    <a:pt x="454" y="406"/>
                    <a:pt x="453" y="409"/>
                    <a:pt x="451" y="412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9" y="417"/>
                    <a:pt x="456" y="413"/>
                    <a:pt x="454" y="418"/>
                  </a:cubicBezTo>
                  <a:cubicBezTo>
                    <a:pt x="458" y="418"/>
                    <a:pt x="458" y="415"/>
                    <a:pt x="463" y="416"/>
                  </a:cubicBezTo>
                  <a:cubicBezTo>
                    <a:pt x="462" y="420"/>
                    <a:pt x="465" y="418"/>
                    <a:pt x="465" y="421"/>
                  </a:cubicBezTo>
                  <a:cubicBezTo>
                    <a:pt x="473" y="418"/>
                    <a:pt x="474" y="423"/>
                    <a:pt x="482" y="422"/>
                  </a:cubicBezTo>
                  <a:cubicBezTo>
                    <a:pt x="479" y="426"/>
                    <a:pt x="484" y="430"/>
                    <a:pt x="479" y="432"/>
                  </a:cubicBezTo>
                  <a:cubicBezTo>
                    <a:pt x="482" y="435"/>
                    <a:pt x="481" y="444"/>
                    <a:pt x="479" y="447"/>
                  </a:cubicBezTo>
                  <a:cubicBezTo>
                    <a:pt x="480" y="450"/>
                    <a:pt x="482" y="451"/>
                    <a:pt x="485" y="450"/>
                  </a:cubicBezTo>
                  <a:cubicBezTo>
                    <a:pt x="484" y="453"/>
                    <a:pt x="488" y="452"/>
                    <a:pt x="488" y="454"/>
                  </a:cubicBezTo>
                  <a:cubicBezTo>
                    <a:pt x="488" y="456"/>
                    <a:pt x="492" y="455"/>
                    <a:pt x="492" y="457"/>
                  </a:cubicBezTo>
                  <a:cubicBezTo>
                    <a:pt x="497" y="453"/>
                    <a:pt x="505" y="458"/>
                    <a:pt x="509" y="456"/>
                  </a:cubicBezTo>
                  <a:cubicBezTo>
                    <a:pt x="509" y="459"/>
                    <a:pt x="509" y="459"/>
                    <a:pt x="509" y="459"/>
                  </a:cubicBezTo>
                  <a:cubicBezTo>
                    <a:pt x="511" y="458"/>
                    <a:pt x="516" y="456"/>
                    <a:pt x="516" y="460"/>
                  </a:cubicBezTo>
                  <a:cubicBezTo>
                    <a:pt x="517" y="459"/>
                    <a:pt x="518" y="459"/>
                    <a:pt x="520" y="459"/>
                  </a:cubicBezTo>
                  <a:cubicBezTo>
                    <a:pt x="521" y="458"/>
                    <a:pt x="522" y="457"/>
                    <a:pt x="523" y="456"/>
                  </a:cubicBezTo>
                  <a:cubicBezTo>
                    <a:pt x="524" y="455"/>
                    <a:pt x="524" y="456"/>
                    <a:pt x="524" y="454"/>
                  </a:cubicBezTo>
                  <a:cubicBezTo>
                    <a:pt x="524" y="452"/>
                    <a:pt x="527" y="455"/>
                    <a:pt x="527" y="453"/>
                  </a:cubicBezTo>
                  <a:cubicBezTo>
                    <a:pt x="527" y="452"/>
                    <a:pt x="527" y="450"/>
                    <a:pt x="527" y="450"/>
                  </a:cubicBezTo>
                  <a:cubicBezTo>
                    <a:pt x="528" y="449"/>
                    <a:pt x="529" y="451"/>
                    <a:pt x="529" y="452"/>
                  </a:cubicBezTo>
                  <a:cubicBezTo>
                    <a:pt x="530" y="451"/>
                    <a:pt x="530" y="450"/>
                    <a:pt x="531" y="449"/>
                  </a:cubicBezTo>
                  <a:cubicBezTo>
                    <a:pt x="533" y="448"/>
                    <a:pt x="535" y="447"/>
                    <a:pt x="537" y="445"/>
                  </a:cubicBezTo>
                  <a:cubicBezTo>
                    <a:pt x="538" y="444"/>
                    <a:pt x="539" y="443"/>
                    <a:pt x="538" y="442"/>
                  </a:cubicBezTo>
                  <a:cubicBezTo>
                    <a:pt x="540" y="443"/>
                    <a:pt x="554" y="445"/>
                    <a:pt x="547" y="446"/>
                  </a:cubicBezTo>
                  <a:cubicBezTo>
                    <a:pt x="547" y="448"/>
                    <a:pt x="550" y="447"/>
                    <a:pt x="552" y="447"/>
                  </a:cubicBezTo>
                  <a:cubicBezTo>
                    <a:pt x="554" y="447"/>
                    <a:pt x="554" y="446"/>
                    <a:pt x="554" y="445"/>
                  </a:cubicBezTo>
                  <a:cubicBezTo>
                    <a:pt x="565" y="445"/>
                    <a:pt x="565" y="445"/>
                    <a:pt x="565" y="445"/>
                  </a:cubicBezTo>
                  <a:cubicBezTo>
                    <a:pt x="563" y="449"/>
                    <a:pt x="571" y="447"/>
                    <a:pt x="575" y="449"/>
                  </a:cubicBezTo>
                  <a:cubicBezTo>
                    <a:pt x="575" y="449"/>
                    <a:pt x="575" y="450"/>
                    <a:pt x="576" y="450"/>
                  </a:cubicBezTo>
                  <a:cubicBezTo>
                    <a:pt x="577" y="450"/>
                    <a:pt x="578" y="451"/>
                    <a:pt x="579" y="452"/>
                  </a:cubicBezTo>
                  <a:cubicBezTo>
                    <a:pt x="582" y="452"/>
                    <a:pt x="583" y="450"/>
                    <a:pt x="585" y="450"/>
                  </a:cubicBezTo>
                  <a:cubicBezTo>
                    <a:pt x="592" y="449"/>
                    <a:pt x="599" y="451"/>
                    <a:pt x="606" y="452"/>
                  </a:cubicBezTo>
                  <a:cubicBezTo>
                    <a:pt x="605" y="454"/>
                    <a:pt x="607" y="457"/>
                    <a:pt x="607" y="454"/>
                  </a:cubicBezTo>
                  <a:cubicBezTo>
                    <a:pt x="609" y="455"/>
                    <a:pt x="608" y="456"/>
                    <a:pt x="607" y="456"/>
                  </a:cubicBezTo>
                  <a:cubicBezTo>
                    <a:pt x="607" y="459"/>
                    <a:pt x="611" y="456"/>
                    <a:pt x="613" y="459"/>
                  </a:cubicBezTo>
                  <a:cubicBezTo>
                    <a:pt x="613" y="459"/>
                    <a:pt x="612" y="461"/>
                    <a:pt x="613" y="461"/>
                  </a:cubicBezTo>
                  <a:cubicBezTo>
                    <a:pt x="614" y="462"/>
                    <a:pt x="617" y="461"/>
                    <a:pt x="618" y="461"/>
                  </a:cubicBezTo>
                  <a:cubicBezTo>
                    <a:pt x="617" y="464"/>
                    <a:pt x="619" y="465"/>
                    <a:pt x="621" y="467"/>
                  </a:cubicBezTo>
                  <a:cubicBezTo>
                    <a:pt x="623" y="469"/>
                    <a:pt x="626" y="471"/>
                    <a:pt x="627" y="474"/>
                  </a:cubicBezTo>
                  <a:cubicBezTo>
                    <a:pt x="636" y="473"/>
                    <a:pt x="639" y="478"/>
                    <a:pt x="646" y="475"/>
                  </a:cubicBezTo>
                  <a:cubicBezTo>
                    <a:pt x="644" y="481"/>
                    <a:pt x="654" y="475"/>
                    <a:pt x="652" y="481"/>
                  </a:cubicBezTo>
                  <a:cubicBezTo>
                    <a:pt x="657" y="479"/>
                    <a:pt x="657" y="485"/>
                    <a:pt x="660" y="485"/>
                  </a:cubicBezTo>
                  <a:cubicBezTo>
                    <a:pt x="662" y="485"/>
                    <a:pt x="662" y="489"/>
                    <a:pt x="665" y="488"/>
                  </a:cubicBezTo>
                  <a:cubicBezTo>
                    <a:pt x="661" y="492"/>
                    <a:pt x="666" y="491"/>
                    <a:pt x="666" y="495"/>
                  </a:cubicBezTo>
                  <a:cubicBezTo>
                    <a:pt x="666" y="498"/>
                    <a:pt x="669" y="497"/>
                    <a:pt x="670" y="498"/>
                  </a:cubicBezTo>
                  <a:cubicBezTo>
                    <a:pt x="671" y="499"/>
                    <a:pt x="670" y="502"/>
                    <a:pt x="673" y="501"/>
                  </a:cubicBezTo>
                  <a:cubicBezTo>
                    <a:pt x="668" y="506"/>
                    <a:pt x="680" y="508"/>
                    <a:pt x="676" y="512"/>
                  </a:cubicBezTo>
                  <a:cubicBezTo>
                    <a:pt x="679" y="511"/>
                    <a:pt x="680" y="512"/>
                    <a:pt x="680" y="515"/>
                  </a:cubicBezTo>
                  <a:cubicBezTo>
                    <a:pt x="687" y="513"/>
                    <a:pt x="697" y="515"/>
                    <a:pt x="700" y="522"/>
                  </a:cubicBezTo>
                  <a:cubicBezTo>
                    <a:pt x="707" y="521"/>
                    <a:pt x="710" y="524"/>
                    <a:pt x="718" y="523"/>
                  </a:cubicBezTo>
                  <a:cubicBezTo>
                    <a:pt x="719" y="524"/>
                    <a:pt x="715" y="525"/>
                    <a:pt x="715" y="524"/>
                  </a:cubicBezTo>
                  <a:cubicBezTo>
                    <a:pt x="717" y="527"/>
                    <a:pt x="726" y="526"/>
                    <a:pt x="731" y="526"/>
                  </a:cubicBezTo>
                  <a:cubicBezTo>
                    <a:pt x="731" y="527"/>
                    <a:pt x="732" y="527"/>
                    <a:pt x="733" y="527"/>
                  </a:cubicBezTo>
                  <a:cubicBezTo>
                    <a:pt x="733" y="530"/>
                    <a:pt x="736" y="529"/>
                    <a:pt x="738" y="530"/>
                  </a:cubicBezTo>
                  <a:cubicBezTo>
                    <a:pt x="738" y="531"/>
                    <a:pt x="737" y="532"/>
                    <a:pt x="738" y="533"/>
                  </a:cubicBezTo>
                  <a:cubicBezTo>
                    <a:pt x="738" y="533"/>
                    <a:pt x="740" y="532"/>
                    <a:pt x="740" y="533"/>
                  </a:cubicBezTo>
                  <a:cubicBezTo>
                    <a:pt x="741" y="534"/>
                    <a:pt x="740" y="537"/>
                    <a:pt x="743" y="536"/>
                  </a:cubicBezTo>
                  <a:cubicBezTo>
                    <a:pt x="743" y="579"/>
                    <a:pt x="743" y="579"/>
                    <a:pt x="743" y="579"/>
                  </a:cubicBezTo>
                  <a:cubicBezTo>
                    <a:pt x="737" y="577"/>
                    <a:pt x="744" y="587"/>
                    <a:pt x="738" y="585"/>
                  </a:cubicBezTo>
                  <a:cubicBezTo>
                    <a:pt x="737" y="590"/>
                    <a:pt x="736" y="594"/>
                    <a:pt x="736" y="599"/>
                  </a:cubicBezTo>
                  <a:cubicBezTo>
                    <a:pt x="736" y="601"/>
                    <a:pt x="739" y="607"/>
                    <a:pt x="738" y="613"/>
                  </a:cubicBezTo>
                  <a:cubicBezTo>
                    <a:pt x="738" y="613"/>
                    <a:pt x="736" y="614"/>
                    <a:pt x="736" y="614"/>
                  </a:cubicBezTo>
                  <a:cubicBezTo>
                    <a:pt x="736" y="615"/>
                    <a:pt x="737" y="616"/>
                    <a:pt x="736" y="617"/>
                  </a:cubicBezTo>
                  <a:cubicBezTo>
                    <a:pt x="736" y="618"/>
                    <a:pt x="732" y="619"/>
                    <a:pt x="733" y="624"/>
                  </a:cubicBezTo>
                  <a:cubicBezTo>
                    <a:pt x="730" y="625"/>
                    <a:pt x="729" y="627"/>
                    <a:pt x="726" y="628"/>
                  </a:cubicBezTo>
                  <a:cubicBezTo>
                    <a:pt x="726" y="629"/>
                    <a:pt x="727" y="632"/>
                    <a:pt x="726" y="633"/>
                  </a:cubicBezTo>
                  <a:cubicBezTo>
                    <a:pt x="726" y="633"/>
                    <a:pt x="724" y="632"/>
                    <a:pt x="724" y="633"/>
                  </a:cubicBezTo>
                  <a:cubicBezTo>
                    <a:pt x="723" y="633"/>
                    <a:pt x="724" y="635"/>
                    <a:pt x="724" y="635"/>
                  </a:cubicBezTo>
                  <a:cubicBezTo>
                    <a:pt x="722" y="636"/>
                    <a:pt x="718" y="635"/>
                    <a:pt x="718" y="638"/>
                  </a:cubicBezTo>
                  <a:cubicBezTo>
                    <a:pt x="718" y="640"/>
                    <a:pt x="715" y="639"/>
                    <a:pt x="712" y="641"/>
                  </a:cubicBezTo>
                  <a:cubicBezTo>
                    <a:pt x="712" y="641"/>
                    <a:pt x="710" y="644"/>
                    <a:pt x="710" y="644"/>
                  </a:cubicBezTo>
                  <a:cubicBezTo>
                    <a:pt x="709" y="644"/>
                    <a:pt x="708" y="642"/>
                    <a:pt x="707" y="642"/>
                  </a:cubicBezTo>
                  <a:cubicBezTo>
                    <a:pt x="707" y="642"/>
                    <a:pt x="706" y="644"/>
                    <a:pt x="705" y="644"/>
                  </a:cubicBezTo>
                  <a:cubicBezTo>
                    <a:pt x="703" y="644"/>
                    <a:pt x="703" y="644"/>
                    <a:pt x="703" y="647"/>
                  </a:cubicBezTo>
                  <a:cubicBezTo>
                    <a:pt x="697" y="644"/>
                    <a:pt x="694" y="650"/>
                    <a:pt x="691" y="652"/>
                  </a:cubicBezTo>
                  <a:cubicBezTo>
                    <a:pt x="691" y="653"/>
                    <a:pt x="689" y="652"/>
                    <a:pt x="689" y="652"/>
                  </a:cubicBezTo>
                  <a:cubicBezTo>
                    <a:pt x="688" y="653"/>
                    <a:pt x="686" y="654"/>
                    <a:pt x="686" y="655"/>
                  </a:cubicBezTo>
                  <a:cubicBezTo>
                    <a:pt x="685" y="656"/>
                    <a:pt x="683" y="657"/>
                    <a:pt x="683" y="658"/>
                  </a:cubicBezTo>
                  <a:cubicBezTo>
                    <a:pt x="683" y="658"/>
                    <a:pt x="686" y="662"/>
                    <a:pt x="681" y="661"/>
                  </a:cubicBezTo>
                  <a:cubicBezTo>
                    <a:pt x="683" y="667"/>
                    <a:pt x="679" y="670"/>
                    <a:pt x="680" y="676"/>
                  </a:cubicBezTo>
                  <a:cubicBezTo>
                    <a:pt x="676" y="675"/>
                    <a:pt x="678" y="679"/>
                    <a:pt x="677" y="680"/>
                  </a:cubicBezTo>
                  <a:cubicBezTo>
                    <a:pt x="677" y="681"/>
                    <a:pt x="675" y="680"/>
                    <a:pt x="674" y="680"/>
                  </a:cubicBezTo>
                  <a:cubicBezTo>
                    <a:pt x="674" y="681"/>
                    <a:pt x="677" y="683"/>
                    <a:pt x="674" y="683"/>
                  </a:cubicBezTo>
                  <a:cubicBezTo>
                    <a:pt x="672" y="683"/>
                    <a:pt x="673" y="688"/>
                    <a:pt x="669" y="689"/>
                  </a:cubicBezTo>
                  <a:cubicBezTo>
                    <a:pt x="668" y="689"/>
                    <a:pt x="666" y="691"/>
                    <a:pt x="666" y="691"/>
                  </a:cubicBezTo>
                  <a:cubicBezTo>
                    <a:pt x="664" y="693"/>
                    <a:pt x="662" y="698"/>
                    <a:pt x="659" y="700"/>
                  </a:cubicBezTo>
                  <a:cubicBezTo>
                    <a:pt x="659" y="705"/>
                    <a:pt x="659" y="705"/>
                    <a:pt x="659" y="705"/>
                  </a:cubicBezTo>
                  <a:cubicBezTo>
                    <a:pt x="657" y="707"/>
                    <a:pt x="655" y="708"/>
                    <a:pt x="655" y="711"/>
                  </a:cubicBezTo>
                  <a:cubicBezTo>
                    <a:pt x="648" y="711"/>
                    <a:pt x="648" y="711"/>
                    <a:pt x="648" y="711"/>
                  </a:cubicBezTo>
                  <a:cubicBezTo>
                    <a:pt x="648" y="712"/>
                    <a:pt x="650" y="712"/>
                    <a:pt x="651" y="712"/>
                  </a:cubicBezTo>
                  <a:cubicBezTo>
                    <a:pt x="650" y="714"/>
                    <a:pt x="648" y="714"/>
                    <a:pt x="646" y="714"/>
                  </a:cubicBezTo>
                  <a:cubicBezTo>
                    <a:pt x="645" y="715"/>
                    <a:pt x="644" y="717"/>
                    <a:pt x="644" y="719"/>
                  </a:cubicBezTo>
                  <a:cubicBezTo>
                    <a:pt x="642" y="718"/>
                    <a:pt x="641" y="718"/>
                    <a:pt x="641" y="721"/>
                  </a:cubicBezTo>
                  <a:cubicBezTo>
                    <a:pt x="639" y="721"/>
                    <a:pt x="640" y="719"/>
                    <a:pt x="639" y="718"/>
                  </a:cubicBezTo>
                  <a:cubicBezTo>
                    <a:pt x="637" y="718"/>
                    <a:pt x="635" y="718"/>
                    <a:pt x="635" y="717"/>
                  </a:cubicBezTo>
                  <a:cubicBezTo>
                    <a:pt x="634" y="718"/>
                    <a:pt x="634" y="720"/>
                    <a:pt x="631" y="719"/>
                  </a:cubicBezTo>
                  <a:cubicBezTo>
                    <a:pt x="631" y="723"/>
                    <a:pt x="634" y="724"/>
                    <a:pt x="634" y="727"/>
                  </a:cubicBezTo>
                  <a:cubicBezTo>
                    <a:pt x="634" y="730"/>
                    <a:pt x="629" y="733"/>
                    <a:pt x="632" y="735"/>
                  </a:cubicBezTo>
                  <a:cubicBezTo>
                    <a:pt x="632" y="738"/>
                    <a:pt x="625" y="735"/>
                    <a:pt x="624" y="738"/>
                  </a:cubicBezTo>
                  <a:cubicBezTo>
                    <a:pt x="622" y="737"/>
                    <a:pt x="623" y="740"/>
                    <a:pt x="623" y="741"/>
                  </a:cubicBezTo>
                  <a:cubicBezTo>
                    <a:pt x="621" y="742"/>
                    <a:pt x="616" y="740"/>
                    <a:pt x="617" y="745"/>
                  </a:cubicBezTo>
                  <a:cubicBezTo>
                    <a:pt x="614" y="742"/>
                    <a:pt x="604" y="742"/>
                    <a:pt x="603" y="746"/>
                  </a:cubicBezTo>
                  <a:cubicBezTo>
                    <a:pt x="603" y="748"/>
                    <a:pt x="604" y="747"/>
                    <a:pt x="604" y="746"/>
                  </a:cubicBezTo>
                  <a:cubicBezTo>
                    <a:pt x="608" y="746"/>
                    <a:pt x="604" y="750"/>
                    <a:pt x="602" y="749"/>
                  </a:cubicBezTo>
                  <a:cubicBezTo>
                    <a:pt x="602" y="752"/>
                    <a:pt x="597" y="757"/>
                    <a:pt x="600" y="757"/>
                  </a:cubicBezTo>
                  <a:cubicBezTo>
                    <a:pt x="600" y="758"/>
                    <a:pt x="598" y="759"/>
                    <a:pt x="597" y="759"/>
                  </a:cubicBezTo>
                  <a:cubicBezTo>
                    <a:pt x="597" y="759"/>
                    <a:pt x="595" y="757"/>
                    <a:pt x="596" y="757"/>
                  </a:cubicBezTo>
                  <a:cubicBezTo>
                    <a:pt x="595" y="757"/>
                    <a:pt x="591" y="761"/>
                    <a:pt x="592" y="756"/>
                  </a:cubicBezTo>
                  <a:cubicBezTo>
                    <a:pt x="590" y="757"/>
                    <a:pt x="590" y="760"/>
                    <a:pt x="589" y="757"/>
                  </a:cubicBezTo>
                  <a:cubicBezTo>
                    <a:pt x="587" y="758"/>
                    <a:pt x="590" y="766"/>
                    <a:pt x="590" y="769"/>
                  </a:cubicBezTo>
                  <a:cubicBezTo>
                    <a:pt x="591" y="772"/>
                    <a:pt x="588" y="771"/>
                    <a:pt x="588" y="774"/>
                  </a:cubicBezTo>
                  <a:cubicBezTo>
                    <a:pt x="587" y="776"/>
                    <a:pt x="588" y="779"/>
                    <a:pt x="583" y="778"/>
                  </a:cubicBezTo>
                  <a:cubicBezTo>
                    <a:pt x="583" y="780"/>
                    <a:pt x="586" y="781"/>
                    <a:pt x="586" y="781"/>
                  </a:cubicBezTo>
                  <a:cubicBezTo>
                    <a:pt x="586" y="783"/>
                    <a:pt x="584" y="781"/>
                    <a:pt x="583" y="781"/>
                  </a:cubicBezTo>
                  <a:cubicBezTo>
                    <a:pt x="582" y="782"/>
                    <a:pt x="582" y="786"/>
                    <a:pt x="583" y="785"/>
                  </a:cubicBezTo>
                  <a:cubicBezTo>
                    <a:pt x="583" y="787"/>
                    <a:pt x="582" y="785"/>
                    <a:pt x="580" y="785"/>
                  </a:cubicBezTo>
                  <a:cubicBezTo>
                    <a:pt x="581" y="785"/>
                    <a:pt x="580" y="788"/>
                    <a:pt x="579" y="787"/>
                  </a:cubicBezTo>
                  <a:cubicBezTo>
                    <a:pt x="577" y="784"/>
                    <a:pt x="580" y="787"/>
                    <a:pt x="578" y="790"/>
                  </a:cubicBezTo>
                  <a:cubicBezTo>
                    <a:pt x="575" y="792"/>
                    <a:pt x="575" y="789"/>
                    <a:pt x="572" y="791"/>
                  </a:cubicBezTo>
                  <a:cubicBezTo>
                    <a:pt x="570" y="795"/>
                    <a:pt x="579" y="794"/>
                    <a:pt x="573" y="797"/>
                  </a:cubicBezTo>
                  <a:cubicBezTo>
                    <a:pt x="574" y="798"/>
                    <a:pt x="576" y="798"/>
                    <a:pt x="578" y="798"/>
                  </a:cubicBezTo>
                  <a:cubicBezTo>
                    <a:pt x="577" y="801"/>
                    <a:pt x="578" y="802"/>
                    <a:pt x="580" y="802"/>
                  </a:cubicBezTo>
                  <a:cubicBezTo>
                    <a:pt x="583" y="806"/>
                    <a:pt x="578" y="807"/>
                    <a:pt x="578" y="808"/>
                  </a:cubicBezTo>
                  <a:cubicBezTo>
                    <a:pt x="578" y="809"/>
                    <a:pt x="579" y="810"/>
                    <a:pt x="579" y="809"/>
                  </a:cubicBezTo>
                  <a:cubicBezTo>
                    <a:pt x="578" y="811"/>
                    <a:pt x="579" y="809"/>
                    <a:pt x="578" y="809"/>
                  </a:cubicBezTo>
                  <a:cubicBezTo>
                    <a:pt x="576" y="809"/>
                    <a:pt x="576" y="812"/>
                    <a:pt x="572" y="812"/>
                  </a:cubicBezTo>
                  <a:cubicBezTo>
                    <a:pt x="574" y="815"/>
                    <a:pt x="573" y="815"/>
                    <a:pt x="569" y="815"/>
                  </a:cubicBezTo>
                  <a:cubicBezTo>
                    <a:pt x="570" y="819"/>
                    <a:pt x="567" y="819"/>
                    <a:pt x="568" y="822"/>
                  </a:cubicBezTo>
                  <a:cubicBezTo>
                    <a:pt x="563" y="823"/>
                    <a:pt x="569" y="828"/>
                    <a:pt x="564" y="825"/>
                  </a:cubicBezTo>
                  <a:cubicBezTo>
                    <a:pt x="564" y="828"/>
                    <a:pt x="563" y="831"/>
                    <a:pt x="564" y="835"/>
                  </a:cubicBezTo>
                  <a:cubicBezTo>
                    <a:pt x="564" y="835"/>
                    <a:pt x="565" y="836"/>
                    <a:pt x="565" y="836"/>
                  </a:cubicBezTo>
                  <a:cubicBezTo>
                    <a:pt x="565" y="838"/>
                    <a:pt x="562" y="839"/>
                    <a:pt x="565" y="842"/>
                  </a:cubicBezTo>
                  <a:cubicBezTo>
                    <a:pt x="567" y="843"/>
                    <a:pt x="565" y="845"/>
                    <a:pt x="566" y="849"/>
                  </a:cubicBezTo>
                  <a:cubicBezTo>
                    <a:pt x="568" y="851"/>
                    <a:pt x="571" y="852"/>
                    <a:pt x="572" y="856"/>
                  </a:cubicBezTo>
                  <a:cubicBezTo>
                    <a:pt x="576" y="858"/>
                    <a:pt x="578" y="853"/>
                    <a:pt x="580" y="857"/>
                  </a:cubicBezTo>
                  <a:cubicBezTo>
                    <a:pt x="582" y="862"/>
                    <a:pt x="576" y="859"/>
                    <a:pt x="573" y="860"/>
                  </a:cubicBezTo>
                  <a:cubicBezTo>
                    <a:pt x="568" y="861"/>
                    <a:pt x="561" y="864"/>
                    <a:pt x="557" y="863"/>
                  </a:cubicBezTo>
                  <a:cubicBezTo>
                    <a:pt x="556" y="863"/>
                    <a:pt x="557" y="860"/>
                    <a:pt x="557" y="860"/>
                  </a:cubicBezTo>
                  <a:cubicBezTo>
                    <a:pt x="550" y="861"/>
                    <a:pt x="549" y="857"/>
                    <a:pt x="544" y="857"/>
                  </a:cubicBezTo>
                  <a:cubicBezTo>
                    <a:pt x="544" y="853"/>
                    <a:pt x="544" y="853"/>
                    <a:pt x="544" y="853"/>
                  </a:cubicBezTo>
                  <a:cubicBezTo>
                    <a:pt x="543" y="849"/>
                    <a:pt x="539" y="852"/>
                    <a:pt x="538" y="849"/>
                  </a:cubicBezTo>
                  <a:cubicBezTo>
                    <a:pt x="538" y="847"/>
                    <a:pt x="537" y="847"/>
                    <a:pt x="537" y="846"/>
                  </a:cubicBezTo>
                  <a:cubicBezTo>
                    <a:pt x="537" y="845"/>
                    <a:pt x="536" y="844"/>
                    <a:pt x="536" y="844"/>
                  </a:cubicBezTo>
                  <a:cubicBezTo>
                    <a:pt x="536" y="843"/>
                    <a:pt x="539" y="840"/>
                    <a:pt x="536" y="840"/>
                  </a:cubicBezTo>
                  <a:cubicBezTo>
                    <a:pt x="534" y="840"/>
                    <a:pt x="536" y="839"/>
                    <a:pt x="536" y="837"/>
                  </a:cubicBezTo>
                  <a:cubicBezTo>
                    <a:pt x="535" y="836"/>
                    <a:pt x="533" y="836"/>
                    <a:pt x="533" y="835"/>
                  </a:cubicBezTo>
                  <a:cubicBezTo>
                    <a:pt x="532" y="834"/>
                    <a:pt x="535" y="833"/>
                    <a:pt x="534" y="832"/>
                  </a:cubicBezTo>
                  <a:cubicBezTo>
                    <a:pt x="534" y="832"/>
                    <a:pt x="533" y="831"/>
                    <a:pt x="533" y="830"/>
                  </a:cubicBezTo>
                  <a:cubicBezTo>
                    <a:pt x="532" y="829"/>
                    <a:pt x="531" y="827"/>
                    <a:pt x="530" y="826"/>
                  </a:cubicBezTo>
                  <a:cubicBezTo>
                    <a:pt x="529" y="824"/>
                    <a:pt x="532" y="823"/>
                    <a:pt x="531" y="822"/>
                  </a:cubicBezTo>
                  <a:cubicBezTo>
                    <a:pt x="531" y="821"/>
                    <a:pt x="529" y="820"/>
                    <a:pt x="529" y="820"/>
                  </a:cubicBezTo>
                  <a:cubicBezTo>
                    <a:pt x="529" y="819"/>
                    <a:pt x="534" y="818"/>
                    <a:pt x="530" y="816"/>
                  </a:cubicBezTo>
                  <a:cubicBezTo>
                    <a:pt x="530" y="815"/>
                    <a:pt x="532" y="815"/>
                    <a:pt x="533" y="815"/>
                  </a:cubicBezTo>
                  <a:cubicBezTo>
                    <a:pt x="533" y="805"/>
                    <a:pt x="533" y="805"/>
                    <a:pt x="533" y="805"/>
                  </a:cubicBezTo>
                  <a:cubicBezTo>
                    <a:pt x="532" y="804"/>
                    <a:pt x="530" y="803"/>
                    <a:pt x="529" y="802"/>
                  </a:cubicBezTo>
                  <a:cubicBezTo>
                    <a:pt x="530" y="798"/>
                    <a:pt x="534" y="794"/>
                    <a:pt x="531" y="790"/>
                  </a:cubicBezTo>
                  <a:cubicBezTo>
                    <a:pt x="535" y="791"/>
                    <a:pt x="535" y="788"/>
                    <a:pt x="538" y="788"/>
                  </a:cubicBezTo>
                  <a:cubicBezTo>
                    <a:pt x="538" y="776"/>
                    <a:pt x="538" y="776"/>
                    <a:pt x="538" y="776"/>
                  </a:cubicBezTo>
                  <a:cubicBezTo>
                    <a:pt x="545" y="776"/>
                    <a:pt x="542" y="767"/>
                    <a:pt x="545" y="763"/>
                  </a:cubicBezTo>
                  <a:cubicBezTo>
                    <a:pt x="544" y="764"/>
                    <a:pt x="543" y="765"/>
                    <a:pt x="543" y="763"/>
                  </a:cubicBezTo>
                  <a:cubicBezTo>
                    <a:pt x="540" y="764"/>
                    <a:pt x="538" y="767"/>
                    <a:pt x="538" y="771"/>
                  </a:cubicBezTo>
                  <a:cubicBezTo>
                    <a:pt x="536" y="770"/>
                    <a:pt x="534" y="769"/>
                    <a:pt x="534" y="766"/>
                  </a:cubicBezTo>
                  <a:cubicBezTo>
                    <a:pt x="532" y="764"/>
                    <a:pt x="538" y="761"/>
                    <a:pt x="537" y="760"/>
                  </a:cubicBezTo>
                  <a:cubicBezTo>
                    <a:pt x="534" y="758"/>
                    <a:pt x="537" y="761"/>
                    <a:pt x="540" y="759"/>
                  </a:cubicBezTo>
                  <a:cubicBezTo>
                    <a:pt x="541" y="752"/>
                    <a:pt x="537" y="745"/>
                    <a:pt x="538" y="739"/>
                  </a:cubicBezTo>
                  <a:cubicBezTo>
                    <a:pt x="538" y="739"/>
                    <a:pt x="541" y="739"/>
                    <a:pt x="541" y="739"/>
                  </a:cubicBezTo>
                  <a:cubicBezTo>
                    <a:pt x="540" y="732"/>
                    <a:pt x="541" y="732"/>
                    <a:pt x="541" y="724"/>
                  </a:cubicBezTo>
                  <a:cubicBezTo>
                    <a:pt x="544" y="720"/>
                    <a:pt x="549" y="715"/>
                    <a:pt x="547" y="710"/>
                  </a:cubicBezTo>
                  <a:cubicBezTo>
                    <a:pt x="552" y="716"/>
                    <a:pt x="547" y="700"/>
                    <a:pt x="552" y="705"/>
                  </a:cubicBezTo>
                  <a:cubicBezTo>
                    <a:pt x="552" y="703"/>
                    <a:pt x="552" y="699"/>
                    <a:pt x="551" y="696"/>
                  </a:cubicBezTo>
                  <a:cubicBezTo>
                    <a:pt x="550" y="694"/>
                    <a:pt x="548" y="692"/>
                    <a:pt x="548" y="690"/>
                  </a:cubicBezTo>
                  <a:cubicBezTo>
                    <a:pt x="548" y="688"/>
                    <a:pt x="549" y="688"/>
                    <a:pt x="550" y="686"/>
                  </a:cubicBezTo>
                  <a:cubicBezTo>
                    <a:pt x="550" y="683"/>
                    <a:pt x="549" y="678"/>
                    <a:pt x="552" y="682"/>
                  </a:cubicBezTo>
                  <a:cubicBezTo>
                    <a:pt x="552" y="678"/>
                    <a:pt x="552" y="674"/>
                    <a:pt x="554" y="670"/>
                  </a:cubicBezTo>
                  <a:cubicBezTo>
                    <a:pt x="555" y="668"/>
                    <a:pt x="554" y="669"/>
                    <a:pt x="554" y="666"/>
                  </a:cubicBezTo>
                  <a:cubicBezTo>
                    <a:pt x="554" y="665"/>
                    <a:pt x="557" y="661"/>
                    <a:pt x="555" y="659"/>
                  </a:cubicBezTo>
                  <a:cubicBezTo>
                    <a:pt x="554" y="658"/>
                    <a:pt x="555" y="658"/>
                    <a:pt x="555" y="655"/>
                  </a:cubicBezTo>
                  <a:cubicBezTo>
                    <a:pt x="555" y="653"/>
                    <a:pt x="555" y="651"/>
                    <a:pt x="555" y="649"/>
                  </a:cubicBezTo>
                  <a:cubicBezTo>
                    <a:pt x="555" y="647"/>
                    <a:pt x="556" y="647"/>
                    <a:pt x="557" y="645"/>
                  </a:cubicBezTo>
                  <a:cubicBezTo>
                    <a:pt x="557" y="640"/>
                    <a:pt x="556" y="635"/>
                    <a:pt x="557" y="630"/>
                  </a:cubicBezTo>
                  <a:cubicBezTo>
                    <a:pt x="557" y="628"/>
                    <a:pt x="558" y="627"/>
                    <a:pt x="558" y="626"/>
                  </a:cubicBezTo>
                  <a:cubicBezTo>
                    <a:pt x="558" y="621"/>
                    <a:pt x="553" y="617"/>
                    <a:pt x="554" y="613"/>
                  </a:cubicBezTo>
                  <a:cubicBezTo>
                    <a:pt x="553" y="611"/>
                    <a:pt x="552" y="613"/>
                    <a:pt x="550" y="613"/>
                  </a:cubicBezTo>
                  <a:cubicBezTo>
                    <a:pt x="548" y="610"/>
                    <a:pt x="543" y="606"/>
                    <a:pt x="540" y="606"/>
                  </a:cubicBezTo>
                  <a:cubicBezTo>
                    <a:pt x="539" y="606"/>
                    <a:pt x="538" y="602"/>
                    <a:pt x="537" y="603"/>
                  </a:cubicBezTo>
                  <a:cubicBezTo>
                    <a:pt x="535" y="605"/>
                    <a:pt x="537" y="603"/>
                    <a:pt x="536" y="602"/>
                  </a:cubicBezTo>
                  <a:cubicBezTo>
                    <a:pt x="534" y="600"/>
                    <a:pt x="529" y="603"/>
                    <a:pt x="533" y="599"/>
                  </a:cubicBezTo>
                  <a:cubicBezTo>
                    <a:pt x="533" y="596"/>
                    <a:pt x="529" y="598"/>
                    <a:pt x="527" y="597"/>
                  </a:cubicBezTo>
                  <a:cubicBezTo>
                    <a:pt x="527" y="597"/>
                    <a:pt x="528" y="595"/>
                    <a:pt x="527" y="595"/>
                  </a:cubicBezTo>
                  <a:cubicBezTo>
                    <a:pt x="527" y="594"/>
                    <a:pt x="525" y="594"/>
                    <a:pt x="524" y="593"/>
                  </a:cubicBezTo>
                  <a:cubicBezTo>
                    <a:pt x="523" y="592"/>
                    <a:pt x="521" y="588"/>
                    <a:pt x="520" y="583"/>
                  </a:cubicBezTo>
                  <a:cubicBezTo>
                    <a:pt x="520" y="582"/>
                    <a:pt x="518" y="583"/>
                    <a:pt x="517" y="582"/>
                  </a:cubicBezTo>
                  <a:cubicBezTo>
                    <a:pt x="516" y="581"/>
                    <a:pt x="517" y="575"/>
                    <a:pt x="515" y="575"/>
                  </a:cubicBezTo>
                  <a:cubicBezTo>
                    <a:pt x="512" y="575"/>
                    <a:pt x="511" y="567"/>
                    <a:pt x="509" y="564"/>
                  </a:cubicBezTo>
                  <a:cubicBezTo>
                    <a:pt x="507" y="562"/>
                    <a:pt x="505" y="559"/>
                    <a:pt x="503" y="555"/>
                  </a:cubicBezTo>
                  <a:cubicBezTo>
                    <a:pt x="503" y="554"/>
                    <a:pt x="501" y="554"/>
                    <a:pt x="501" y="553"/>
                  </a:cubicBezTo>
                  <a:cubicBezTo>
                    <a:pt x="500" y="552"/>
                    <a:pt x="501" y="550"/>
                    <a:pt x="501" y="550"/>
                  </a:cubicBezTo>
                  <a:cubicBezTo>
                    <a:pt x="500" y="548"/>
                    <a:pt x="499" y="549"/>
                    <a:pt x="498" y="548"/>
                  </a:cubicBezTo>
                  <a:cubicBezTo>
                    <a:pt x="498" y="548"/>
                    <a:pt x="496" y="538"/>
                    <a:pt x="495" y="546"/>
                  </a:cubicBezTo>
                  <a:cubicBezTo>
                    <a:pt x="492" y="544"/>
                    <a:pt x="494" y="537"/>
                    <a:pt x="493" y="533"/>
                  </a:cubicBezTo>
                  <a:cubicBezTo>
                    <a:pt x="497" y="533"/>
                    <a:pt x="497" y="529"/>
                    <a:pt x="499" y="527"/>
                  </a:cubicBezTo>
                  <a:cubicBezTo>
                    <a:pt x="500" y="524"/>
                    <a:pt x="496" y="525"/>
                    <a:pt x="495" y="523"/>
                  </a:cubicBezTo>
                  <a:cubicBezTo>
                    <a:pt x="495" y="519"/>
                    <a:pt x="497" y="517"/>
                    <a:pt x="496" y="512"/>
                  </a:cubicBezTo>
                  <a:cubicBezTo>
                    <a:pt x="497" y="511"/>
                    <a:pt x="499" y="510"/>
                    <a:pt x="501" y="510"/>
                  </a:cubicBezTo>
                  <a:cubicBezTo>
                    <a:pt x="501" y="509"/>
                    <a:pt x="500" y="507"/>
                    <a:pt x="501" y="506"/>
                  </a:cubicBezTo>
                  <a:cubicBezTo>
                    <a:pt x="501" y="506"/>
                    <a:pt x="503" y="507"/>
                    <a:pt x="503" y="506"/>
                  </a:cubicBezTo>
                  <a:cubicBezTo>
                    <a:pt x="504" y="506"/>
                    <a:pt x="503" y="505"/>
                    <a:pt x="503" y="505"/>
                  </a:cubicBezTo>
                  <a:cubicBezTo>
                    <a:pt x="504" y="505"/>
                    <a:pt x="507" y="502"/>
                    <a:pt x="506" y="502"/>
                  </a:cubicBezTo>
                  <a:cubicBezTo>
                    <a:pt x="506" y="502"/>
                    <a:pt x="505" y="502"/>
                    <a:pt x="505" y="502"/>
                  </a:cubicBezTo>
                  <a:cubicBezTo>
                    <a:pt x="505" y="502"/>
                    <a:pt x="505" y="500"/>
                    <a:pt x="506" y="501"/>
                  </a:cubicBezTo>
                  <a:cubicBezTo>
                    <a:pt x="509" y="504"/>
                    <a:pt x="507" y="498"/>
                    <a:pt x="510" y="498"/>
                  </a:cubicBezTo>
                  <a:cubicBezTo>
                    <a:pt x="513" y="498"/>
                    <a:pt x="511" y="495"/>
                    <a:pt x="513" y="492"/>
                  </a:cubicBezTo>
                  <a:cubicBezTo>
                    <a:pt x="513" y="493"/>
                    <a:pt x="520" y="487"/>
                    <a:pt x="516" y="484"/>
                  </a:cubicBezTo>
                  <a:cubicBezTo>
                    <a:pt x="514" y="482"/>
                    <a:pt x="516" y="483"/>
                    <a:pt x="516" y="481"/>
                  </a:cubicBezTo>
                  <a:cubicBezTo>
                    <a:pt x="516" y="478"/>
                    <a:pt x="513" y="468"/>
                    <a:pt x="515" y="464"/>
                  </a:cubicBezTo>
                  <a:cubicBezTo>
                    <a:pt x="508" y="465"/>
                    <a:pt x="508" y="460"/>
                    <a:pt x="501" y="461"/>
                  </a:cubicBezTo>
                  <a:cubicBezTo>
                    <a:pt x="498" y="463"/>
                    <a:pt x="501" y="463"/>
                    <a:pt x="499" y="467"/>
                  </a:cubicBezTo>
                  <a:cubicBezTo>
                    <a:pt x="492" y="467"/>
                    <a:pt x="489" y="463"/>
                    <a:pt x="482" y="463"/>
                  </a:cubicBezTo>
                  <a:cubicBezTo>
                    <a:pt x="482" y="460"/>
                    <a:pt x="478" y="461"/>
                    <a:pt x="479" y="457"/>
                  </a:cubicBezTo>
                  <a:cubicBezTo>
                    <a:pt x="478" y="456"/>
                    <a:pt x="475" y="457"/>
                    <a:pt x="474" y="456"/>
                  </a:cubicBezTo>
                  <a:cubicBezTo>
                    <a:pt x="473" y="455"/>
                    <a:pt x="474" y="453"/>
                    <a:pt x="474" y="453"/>
                  </a:cubicBezTo>
                  <a:cubicBezTo>
                    <a:pt x="473" y="452"/>
                    <a:pt x="471" y="453"/>
                    <a:pt x="471" y="453"/>
                  </a:cubicBezTo>
                  <a:cubicBezTo>
                    <a:pt x="470" y="452"/>
                    <a:pt x="471" y="449"/>
                    <a:pt x="468" y="449"/>
                  </a:cubicBezTo>
                  <a:cubicBezTo>
                    <a:pt x="468" y="445"/>
                    <a:pt x="471" y="446"/>
                    <a:pt x="468" y="443"/>
                  </a:cubicBezTo>
                  <a:cubicBezTo>
                    <a:pt x="468" y="442"/>
                    <a:pt x="467" y="442"/>
                    <a:pt x="467" y="443"/>
                  </a:cubicBezTo>
                  <a:cubicBezTo>
                    <a:pt x="465" y="442"/>
                    <a:pt x="464" y="439"/>
                    <a:pt x="460" y="439"/>
                  </a:cubicBezTo>
                  <a:cubicBezTo>
                    <a:pt x="462" y="434"/>
                    <a:pt x="455" y="438"/>
                    <a:pt x="457" y="433"/>
                  </a:cubicBezTo>
                  <a:cubicBezTo>
                    <a:pt x="456" y="433"/>
                    <a:pt x="448" y="433"/>
                    <a:pt x="450" y="433"/>
                  </a:cubicBezTo>
                  <a:cubicBezTo>
                    <a:pt x="448" y="433"/>
                    <a:pt x="450" y="431"/>
                    <a:pt x="449" y="431"/>
                  </a:cubicBezTo>
                  <a:cubicBezTo>
                    <a:pt x="448" y="430"/>
                    <a:pt x="446" y="431"/>
                    <a:pt x="446" y="431"/>
                  </a:cubicBezTo>
                  <a:cubicBezTo>
                    <a:pt x="445" y="430"/>
                    <a:pt x="442" y="428"/>
                    <a:pt x="437" y="429"/>
                  </a:cubicBezTo>
                  <a:cubicBezTo>
                    <a:pt x="439" y="424"/>
                    <a:pt x="434" y="427"/>
                    <a:pt x="432" y="425"/>
                  </a:cubicBezTo>
                  <a:cubicBezTo>
                    <a:pt x="431" y="425"/>
                    <a:pt x="432" y="423"/>
                    <a:pt x="432" y="422"/>
                  </a:cubicBezTo>
                  <a:cubicBezTo>
                    <a:pt x="431" y="422"/>
                    <a:pt x="429" y="423"/>
                    <a:pt x="429" y="422"/>
                  </a:cubicBezTo>
                  <a:cubicBezTo>
                    <a:pt x="429" y="422"/>
                    <a:pt x="429" y="420"/>
                    <a:pt x="429" y="419"/>
                  </a:cubicBezTo>
                  <a:cubicBezTo>
                    <a:pt x="429" y="419"/>
                    <a:pt x="427" y="420"/>
                    <a:pt x="426" y="419"/>
                  </a:cubicBezTo>
                  <a:cubicBezTo>
                    <a:pt x="426" y="419"/>
                    <a:pt x="427" y="417"/>
                    <a:pt x="426" y="416"/>
                  </a:cubicBezTo>
                  <a:cubicBezTo>
                    <a:pt x="425" y="416"/>
                    <a:pt x="425" y="418"/>
                    <a:pt x="425" y="418"/>
                  </a:cubicBezTo>
                  <a:cubicBezTo>
                    <a:pt x="424" y="418"/>
                    <a:pt x="421" y="416"/>
                    <a:pt x="421" y="415"/>
                  </a:cubicBezTo>
                  <a:cubicBezTo>
                    <a:pt x="419" y="417"/>
                    <a:pt x="418" y="415"/>
                    <a:pt x="416" y="415"/>
                  </a:cubicBezTo>
                  <a:cubicBezTo>
                    <a:pt x="414" y="415"/>
                    <a:pt x="412" y="418"/>
                    <a:pt x="409" y="418"/>
                  </a:cubicBezTo>
                  <a:cubicBezTo>
                    <a:pt x="406" y="418"/>
                    <a:pt x="406" y="417"/>
                    <a:pt x="404" y="416"/>
                  </a:cubicBezTo>
                  <a:cubicBezTo>
                    <a:pt x="400" y="416"/>
                    <a:pt x="401" y="419"/>
                    <a:pt x="398" y="416"/>
                  </a:cubicBezTo>
                  <a:cubicBezTo>
                    <a:pt x="396" y="415"/>
                    <a:pt x="395" y="417"/>
                    <a:pt x="391" y="415"/>
                  </a:cubicBezTo>
                  <a:cubicBezTo>
                    <a:pt x="390" y="415"/>
                    <a:pt x="390" y="413"/>
                    <a:pt x="390" y="412"/>
                  </a:cubicBezTo>
                  <a:cubicBezTo>
                    <a:pt x="389" y="412"/>
                    <a:pt x="388" y="412"/>
                    <a:pt x="387" y="412"/>
                  </a:cubicBezTo>
                  <a:cubicBezTo>
                    <a:pt x="385" y="412"/>
                    <a:pt x="379" y="411"/>
                    <a:pt x="383" y="408"/>
                  </a:cubicBezTo>
                  <a:cubicBezTo>
                    <a:pt x="379" y="408"/>
                    <a:pt x="378" y="405"/>
                    <a:pt x="374" y="405"/>
                  </a:cubicBezTo>
                  <a:cubicBezTo>
                    <a:pt x="374" y="404"/>
                    <a:pt x="373" y="403"/>
                    <a:pt x="373" y="401"/>
                  </a:cubicBezTo>
                  <a:cubicBezTo>
                    <a:pt x="367" y="400"/>
                    <a:pt x="365" y="396"/>
                    <a:pt x="359" y="395"/>
                  </a:cubicBezTo>
                  <a:cubicBezTo>
                    <a:pt x="358" y="391"/>
                    <a:pt x="355" y="388"/>
                    <a:pt x="356" y="381"/>
                  </a:cubicBezTo>
                  <a:cubicBezTo>
                    <a:pt x="356" y="376"/>
                    <a:pt x="348" y="379"/>
                    <a:pt x="352" y="373"/>
                  </a:cubicBezTo>
                  <a:cubicBezTo>
                    <a:pt x="350" y="373"/>
                    <a:pt x="349" y="373"/>
                    <a:pt x="349" y="374"/>
                  </a:cubicBezTo>
                  <a:cubicBezTo>
                    <a:pt x="347" y="374"/>
                    <a:pt x="348" y="372"/>
                    <a:pt x="348" y="372"/>
                  </a:cubicBezTo>
                  <a:cubicBezTo>
                    <a:pt x="347" y="370"/>
                    <a:pt x="344" y="370"/>
                    <a:pt x="343" y="367"/>
                  </a:cubicBezTo>
                  <a:cubicBezTo>
                    <a:pt x="343" y="366"/>
                    <a:pt x="341" y="366"/>
                    <a:pt x="339" y="366"/>
                  </a:cubicBezTo>
                  <a:cubicBezTo>
                    <a:pt x="339" y="365"/>
                    <a:pt x="341" y="364"/>
                    <a:pt x="341" y="363"/>
                  </a:cubicBezTo>
                  <a:cubicBezTo>
                    <a:pt x="341" y="363"/>
                    <a:pt x="339" y="360"/>
                    <a:pt x="339" y="360"/>
                  </a:cubicBezTo>
                  <a:cubicBezTo>
                    <a:pt x="339" y="360"/>
                    <a:pt x="337" y="361"/>
                    <a:pt x="336" y="360"/>
                  </a:cubicBezTo>
                  <a:cubicBezTo>
                    <a:pt x="335" y="359"/>
                    <a:pt x="336" y="357"/>
                    <a:pt x="335" y="356"/>
                  </a:cubicBezTo>
                  <a:cubicBezTo>
                    <a:pt x="332" y="353"/>
                    <a:pt x="328" y="352"/>
                    <a:pt x="327" y="346"/>
                  </a:cubicBezTo>
                  <a:cubicBezTo>
                    <a:pt x="324" y="344"/>
                    <a:pt x="324" y="347"/>
                    <a:pt x="321" y="345"/>
                  </a:cubicBezTo>
                  <a:cubicBezTo>
                    <a:pt x="322" y="342"/>
                    <a:pt x="319" y="342"/>
                    <a:pt x="318" y="341"/>
                  </a:cubicBezTo>
                  <a:cubicBezTo>
                    <a:pt x="317" y="338"/>
                    <a:pt x="318" y="334"/>
                    <a:pt x="314" y="334"/>
                  </a:cubicBezTo>
                  <a:cubicBezTo>
                    <a:pt x="315" y="327"/>
                    <a:pt x="311" y="324"/>
                    <a:pt x="307" y="322"/>
                  </a:cubicBezTo>
                  <a:cubicBezTo>
                    <a:pt x="306" y="324"/>
                    <a:pt x="305" y="325"/>
                    <a:pt x="304" y="327"/>
                  </a:cubicBezTo>
                  <a:cubicBezTo>
                    <a:pt x="303" y="330"/>
                    <a:pt x="307" y="331"/>
                    <a:pt x="308" y="332"/>
                  </a:cubicBezTo>
                  <a:cubicBezTo>
                    <a:pt x="309" y="333"/>
                    <a:pt x="308" y="335"/>
                    <a:pt x="308" y="335"/>
                  </a:cubicBezTo>
                  <a:cubicBezTo>
                    <a:pt x="308" y="335"/>
                    <a:pt x="310" y="335"/>
                    <a:pt x="310" y="335"/>
                  </a:cubicBezTo>
                  <a:cubicBezTo>
                    <a:pt x="311" y="337"/>
                    <a:pt x="309" y="341"/>
                    <a:pt x="311" y="341"/>
                  </a:cubicBezTo>
                  <a:cubicBezTo>
                    <a:pt x="313" y="341"/>
                    <a:pt x="312" y="344"/>
                    <a:pt x="314" y="348"/>
                  </a:cubicBezTo>
                  <a:cubicBezTo>
                    <a:pt x="314" y="348"/>
                    <a:pt x="315" y="348"/>
                    <a:pt x="315" y="349"/>
                  </a:cubicBezTo>
                  <a:cubicBezTo>
                    <a:pt x="315" y="352"/>
                    <a:pt x="319" y="351"/>
                    <a:pt x="318" y="356"/>
                  </a:cubicBezTo>
                  <a:cubicBezTo>
                    <a:pt x="318" y="358"/>
                    <a:pt x="321" y="357"/>
                    <a:pt x="322" y="358"/>
                  </a:cubicBezTo>
                  <a:cubicBezTo>
                    <a:pt x="321" y="359"/>
                    <a:pt x="324" y="360"/>
                    <a:pt x="324" y="360"/>
                  </a:cubicBezTo>
                  <a:cubicBezTo>
                    <a:pt x="324" y="362"/>
                    <a:pt x="322" y="363"/>
                    <a:pt x="322" y="363"/>
                  </a:cubicBezTo>
                  <a:cubicBezTo>
                    <a:pt x="323" y="365"/>
                    <a:pt x="327" y="365"/>
                    <a:pt x="325" y="369"/>
                  </a:cubicBezTo>
                  <a:cubicBezTo>
                    <a:pt x="323" y="367"/>
                    <a:pt x="323" y="365"/>
                    <a:pt x="318" y="366"/>
                  </a:cubicBezTo>
                  <a:cubicBezTo>
                    <a:pt x="320" y="360"/>
                    <a:pt x="315" y="362"/>
                    <a:pt x="315" y="358"/>
                  </a:cubicBezTo>
                  <a:cubicBezTo>
                    <a:pt x="315" y="355"/>
                    <a:pt x="313" y="355"/>
                    <a:pt x="311" y="353"/>
                  </a:cubicBezTo>
                  <a:cubicBezTo>
                    <a:pt x="310" y="352"/>
                    <a:pt x="309" y="351"/>
                    <a:pt x="308" y="349"/>
                  </a:cubicBezTo>
                  <a:cubicBezTo>
                    <a:pt x="306" y="349"/>
                    <a:pt x="304" y="348"/>
                    <a:pt x="303" y="346"/>
                  </a:cubicBezTo>
                  <a:cubicBezTo>
                    <a:pt x="303" y="343"/>
                    <a:pt x="304" y="345"/>
                    <a:pt x="306" y="345"/>
                  </a:cubicBezTo>
                  <a:cubicBezTo>
                    <a:pt x="307" y="339"/>
                    <a:pt x="301" y="340"/>
                    <a:pt x="301" y="335"/>
                  </a:cubicBezTo>
                  <a:cubicBezTo>
                    <a:pt x="299" y="334"/>
                    <a:pt x="298" y="332"/>
                    <a:pt x="294" y="332"/>
                  </a:cubicBezTo>
                  <a:cubicBezTo>
                    <a:pt x="295" y="329"/>
                    <a:pt x="297" y="329"/>
                    <a:pt x="294" y="325"/>
                  </a:cubicBezTo>
                  <a:cubicBezTo>
                    <a:pt x="294" y="325"/>
                    <a:pt x="293" y="324"/>
                    <a:pt x="293" y="324"/>
                  </a:cubicBezTo>
                  <a:cubicBezTo>
                    <a:pt x="291" y="321"/>
                    <a:pt x="293" y="316"/>
                    <a:pt x="286" y="317"/>
                  </a:cubicBezTo>
                  <a:cubicBezTo>
                    <a:pt x="287" y="315"/>
                    <a:pt x="287" y="314"/>
                    <a:pt x="286" y="313"/>
                  </a:cubicBezTo>
                  <a:cubicBezTo>
                    <a:pt x="286" y="312"/>
                    <a:pt x="285" y="310"/>
                    <a:pt x="284" y="310"/>
                  </a:cubicBezTo>
                  <a:cubicBezTo>
                    <a:pt x="284" y="310"/>
                    <a:pt x="281" y="310"/>
                    <a:pt x="280" y="310"/>
                  </a:cubicBezTo>
                  <a:cubicBezTo>
                    <a:pt x="279" y="309"/>
                    <a:pt x="283" y="308"/>
                    <a:pt x="283" y="308"/>
                  </a:cubicBezTo>
                  <a:cubicBezTo>
                    <a:pt x="282" y="305"/>
                    <a:pt x="274" y="304"/>
                    <a:pt x="270" y="303"/>
                  </a:cubicBezTo>
                  <a:cubicBezTo>
                    <a:pt x="270" y="302"/>
                    <a:pt x="270" y="301"/>
                    <a:pt x="269" y="300"/>
                  </a:cubicBezTo>
                  <a:cubicBezTo>
                    <a:pt x="268" y="298"/>
                    <a:pt x="267" y="297"/>
                    <a:pt x="266" y="296"/>
                  </a:cubicBezTo>
                  <a:cubicBezTo>
                    <a:pt x="265" y="295"/>
                    <a:pt x="265" y="291"/>
                    <a:pt x="263" y="287"/>
                  </a:cubicBezTo>
                  <a:cubicBezTo>
                    <a:pt x="263" y="287"/>
                    <a:pt x="261" y="287"/>
                    <a:pt x="261" y="286"/>
                  </a:cubicBezTo>
                  <a:cubicBezTo>
                    <a:pt x="260" y="284"/>
                    <a:pt x="261" y="281"/>
                    <a:pt x="258" y="282"/>
                  </a:cubicBezTo>
                  <a:cubicBezTo>
                    <a:pt x="258" y="277"/>
                    <a:pt x="255" y="273"/>
                    <a:pt x="252" y="269"/>
                  </a:cubicBezTo>
                  <a:cubicBezTo>
                    <a:pt x="251" y="268"/>
                    <a:pt x="251" y="264"/>
                    <a:pt x="248" y="265"/>
                  </a:cubicBezTo>
                  <a:cubicBezTo>
                    <a:pt x="250" y="249"/>
                    <a:pt x="248" y="239"/>
                    <a:pt x="248" y="219"/>
                  </a:cubicBezTo>
                  <a:cubicBezTo>
                    <a:pt x="248" y="218"/>
                    <a:pt x="247" y="217"/>
                    <a:pt x="247" y="216"/>
                  </a:cubicBezTo>
                  <a:cubicBezTo>
                    <a:pt x="246" y="215"/>
                    <a:pt x="245" y="214"/>
                    <a:pt x="244" y="213"/>
                  </a:cubicBezTo>
                  <a:cubicBezTo>
                    <a:pt x="243" y="213"/>
                    <a:pt x="243" y="211"/>
                    <a:pt x="241" y="212"/>
                  </a:cubicBezTo>
                  <a:cubicBezTo>
                    <a:pt x="240" y="205"/>
                    <a:pt x="234" y="201"/>
                    <a:pt x="230" y="196"/>
                  </a:cubicBezTo>
                  <a:cubicBezTo>
                    <a:pt x="229" y="196"/>
                    <a:pt x="228" y="195"/>
                    <a:pt x="228" y="193"/>
                  </a:cubicBezTo>
                  <a:cubicBezTo>
                    <a:pt x="229" y="194"/>
                    <a:pt x="232" y="196"/>
                    <a:pt x="233" y="193"/>
                  </a:cubicBezTo>
                  <a:cubicBezTo>
                    <a:pt x="235" y="193"/>
                    <a:pt x="234" y="197"/>
                    <a:pt x="238" y="196"/>
                  </a:cubicBezTo>
                  <a:cubicBezTo>
                    <a:pt x="239" y="197"/>
                    <a:pt x="240" y="199"/>
                    <a:pt x="240" y="202"/>
                  </a:cubicBezTo>
                  <a:cubicBezTo>
                    <a:pt x="247" y="201"/>
                    <a:pt x="248" y="205"/>
                    <a:pt x="252" y="207"/>
                  </a:cubicBezTo>
                  <a:cubicBezTo>
                    <a:pt x="251" y="212"/>
                    <a:pt x="254" y="214"/>
                    <a:pt x="256" y="216"/>
                  </a:cubicBezTo>
                  <a:cubicBezTo>
                    <a:pt x="258" y="216"/>
                    <a:pt x="258" y="213"/>
                    <a:pt x="258" y="212"/>
                  </a:cubicBezTo>
                  <a:cubicBezTo>
                    <a:pt x="258" y="210"/>
                    <a:pt x="255" y="210"/>
                    <a:pt x="255" y="209"/>
                  </a:cubicBezTo>
                  <a:cubicBezTo>
                    <a:pt x="254" y="206"/>
                    <a:pt x="254" y="205"/>
                    <a:pt x="254" y="203"/>
                  </a:cubicBezTo>
                  <a:cubicBezTo>
                    <a:pt x="253" y="203"/>
                    <a:pt x="252" y="202"/>
                    <a:pt x="252" y="202"/>
                  </a:cubicBezTo>
                  <a:cubicBezTo>
                    <a:pt x="252" y="201"/>
                    <a:pt x="253" y="200"/>
                    <a:pt x="254" y="200"/>
                  </a:cubicBezTo>
                  <a:cubicBezTo>
                    <a:pt x="252" y="197"/>
                    <a:pt x="249" y="198"/>
                    <a:pt x="249" y="195"/>
                  </a:cubicBezTo>
                  <a:cubicBezTo>
                    <a:pt x="243" y="196"/>
                    <a:pt x="242" y="190"/>
                    <a:pt x="235" y="191"/>
                  </a:cubicBezTo>
                  <a:cubicBezTo>
                    <a:pt x="237" y="186"/>
                    <a:pt x="231" y="190"/>
                    <a:pt x="233" y="185"/>
                  </a:cubicBezTo>
                  <a:cubicBezTo>
                    <a:pt x="231" y="183"/>
                    <a:pt x="229" y="185"/>
                    <a:pt x="227" y="182"/>
                  </a:cubicBezTo>
                  <a:cubicBezTo>
                    <a:pt x="227" y="181"/>
                    <a:pt x="229" y="181"/>
                    <a:pt x="230" y="181"/>
                  </a:cubicBezTo>
                  <a:cubicBezTo>
                    <a:pt x="232" y="177"/>
                    <a:pt x="225" y="179"/>
                    <a:pt x="226" y="179"/>
                  </a:cubicBezTo>
                  <a:cubicBezTo>
                    <a:pt x="224" y="179"/>
                    <a:pt x="225" y="177"/>
                    <a:pt x="224" y="177"/>
                  </a:cubicBezTo>
                  <a:cubicBezTo>
                    <a:pt x="224" y="176"/>
                    <a:pt x="221" y="177"/>
                    <a:pt x="221" y="177"/>
                  </a:cubicBezTo>
                  <a:cubicBezTo>
                    <a:pt x="221" y="176"/>
                    <a:pt x="223" y="175"/>
                    <a:pt x="223" y="174"/>
                  </a:cubicBezTo>
                  <a:cubicBezTo>
                    <a:pt x="222" y="172"/>
                    <a:pt x="221" y="174"/>
                    <a:pt x="219" y="174"/>
                  </a:cubicBezTo>
                  <a:cubicBezTo>
                    <a:pt x="216" y="172"/>
                    <a:pt x="217" y="168"/>
                    <a:pt x="216" y="167"/>
                  </a:cubicBezTo>
                  <a:cubicBezTo>
                    <a:pt x="215" y="166"/>
                    <a:pt x="214" y="165"/>
                    <a:pt x="212" y="165"/>
                  </a:cubicBezTo>
                  <a:cubicBezTo>
                    <a:pt x="217" y="157"/>
                    <a:pt x="200" y="163"/>
                    <a:pt x="202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1"/>
                    <a:pt x="200" y="155"/>
                    <a:pt x="202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6" y="148"/>
                    <a:pt x="192" y="146"/>
                    <a:pt x="195" y="146"/>
                  </a:cubicBezTo>
                  <a:cubicBezTo>
                    <a:pt x="195" y="143"/>
                    <a:pt x="191" y="143"/>
                    <a:pt x="192" y="144"/>
                  </a:cubicBezTo>
                  <a:cubicBezTo>
                    <a:pt x="189" y="142"/>
                    <a:pt x="192" y="141"/>
                    <a:pt x="189" y="137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1" y="135"/>
                    <a:pt x="183" y="134"/>
                    <a:pt x="183" y="132"/>
                  </a:cubicBezTo>
                  <a:cubicBezTo>
                    <a:pt x="182" y="129"/>
                    <a:pt x="179" y="131"/>
                    <a:pt x="182" y="127"/>
                  </a:cubicBezTo>
                  <a:cubicBezTo>
                    <a:pt x="177" y="128"/>
                    <a:pt x="174" y="130"/>
                    <a:pt x="168" y="129"/>
                  </a:cubicBezTo>
                  <a:cubicBezTo>
                    <a:pt x="168" y="125"/>
                    <a:pt x="165" y="123"/>
                    <a:pt x="161" y="122"/>
                  </a:cubicBezTo>
                  <a:cubicBezTo>
                    <a:pt x="160" y="121"/>
                    <a:pt x="158" y="121"/>
                    <a:pt x="157" y="120"/>
                  </a:cubicBezTo>
                  <a:cubicBezTo>
                    <a:pt x="156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4" y="116"/>
                  </a:cubicBezTo>
                  <a:cubicBezTo>
                    <a:pt x="149" y="114"/>
                    <a:pt x="140" y="119"/>
                    <a:pt x="137" y="116"/>
                  </a:cubicBezTo>
                  <a:cubicBezTo>
                    <a:pt x="137" y="116"/>
                    <a:pt x="137" y="115"/>
                    <a:pt x="137" y="115"/>
                  </a:cubicBezTo>
                  <a:cubicBezTo>
                    <a:pt x="136" y="115"/>
                    <a:pt x="134" y="116"/>
                    <a:pt x="134" y="116"/>
                  </a:cubicBezTo>
                  <a:cubicBezTo>
                    <a:pt x="133" y="116"/>
                    <a:pt x="133" y="112"/>
                    <a:pt x="127" y="113"/>
                  </a:cubicBezTo>
                  <a:cubicBezTo>
                    <a:pt x="127" y="110"/>
                    <a:pt x="121" y="111"/>
                    <a:pt x="125" y="108"/>
                  </a:cubicBezTo>
                  <a:cubicBezTo>
                    <a:pt x="123" y="108"/>
                    <a:pt x="123" y="109"/>
                    <a:pt x="122" y="109"/>
                  </a:cubicBezTo>
                  <a:cubicBezTo>
                    <a:pt x="121" y="109"/>
                    <a:pt x="120" y="108"/>
                    <a:pt x="120" y="108"/>
                  </a:cubicBezTo>
                  <a:cubicBezTo>
                    <a:pt x="117" y="108"/>
                    <a:pt x="116" y="111"/>
                    <a:pt x="113" y="109"/>
                  </a:cubicBezTo>
                  <a:cubicBezTo>
                    <a:pt x="110" y="109"/>
                    <a:pt x="113" y="114"/>
                    <a:pt x="112" y="116"/>
                  </a:cubicBezTo>
                  <a:cubicBezTo>
                    <a:pt x="111" y="116"/>
                    <a:pt x="110" y="115"/>
                    <a:pt x="108" y="115"/>
                  </a:cubicBezTo>
                  <a:cubicBezTo>
                    <a:pt x="106" y="115"/>
                    <a:pt x="107" y="117"/>
                    <a:pt x="106" y="118"/>
                  </a:cubicBezTo>
                  <a:cubicBezTo>
                    <a:pt x="105" y="118"/>
                    <a:pt x="100" y="118"/>
                    <a:pt x="98" y="119"/>
                  </a:cubicBezTo>
                  <a:cubicBezTo>
                    <a:pt x="97" y="120"/>
                    <a:pt x="97" y="122"/>
                    <a:pt x="95" y="122"/>
                  </a:cubicBezTo>
                  <a:cubicBezTo>
                    <a:pt x="93" y="122"/>
                    <a:pt x="92" y="120"/>
                    <a:pt x="89" y="120"/>
                  </a:cubicBezTo>
                  <a:cubicBezTo>
                    <a:pt x="92" y="118"/>
                    <a:pt x="95" y="118"/>
                    <a:pt x="94" y="112"/>
                  </a:cubicBezTo>
                  <a:cubicBezTo>
                    <a:pt x="96" y="113"/>
                    <a:pt x="96" y="111"/>
                    <a:pt x="96" y="109"/>
                  </a:cubicBezTo>
                  <a:cubicBezTo>
                    <a:pt x="96" y="108"/>
                    <a:pt x="94" y="108"/>
                    <a:pt x="92" y="108"/>
                  </a:cubicBezTo>
                  <a:cubicBezTo>
                    <a:pt x="90" y="109"/>
                    <a:pt x="91" y="112"/>
                    <a:pt x="88" y="113"/>
                  </a:cubicBezTo>
                  <a:cubicBezTo>
                    <a:pt x="87" y="114"/>
                    <a:pt x="87" y="116"/>
                    <a:pt x="85" y="116"/>
                  </a:cubicBezTo>
                  <a:cubicBezTo>
                    <a:pt x="84" y="116"/>
                    <a:pt x="84" y="120"/>
                    <a:pt x="81" y="119"/>
                  </a:cubicBezTo>
                  <a:cubicBezTo>
                    <a:pt x="82" y="121"/>
                    <a:pt x="80" y="122"/>
                    <a:pt x="78" y="122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4" y="129"/>
                    <a:pt x="73" y="133"/>
                    <a:pt x="70" y="136"/>
                  </a:cubicBezTo>
                  <a:cubicBezTo>
                    <a:pt x="69" y="136"/>
                    <a:pt x="68" y="135"/>
                    <a:pt x="67" y="136"/>
                  </a:cubicBezTo>
                  <a:cubicBezTo>
                    <a:pt x="67" y="136"/>
                    <a:pt x="68" y="138"/>
                    <a:pt x="67" y="139"/>
                  </a:cubicBezTo>
                  <a:cubicBezTo>
                    <a:pt x="67" y="139"/>
                    <a:pt x="61" y="139"/>
                    <a:pt x="63" y="140"/>
                  </a:cubicBezTo>
                  <a:cubicBezTo>
                    <a:pt x="65" y="142"/>
                    <a:pt x="59" y="142"/>
                    <a:pt x="57" y="144"/>
                  </a:cubicBezTo>
                  <a:cubicBezTo>
                    <a:pt x="57" y="145"/>
                    <a:pt x="55" y="149"/>
                    <a:pt x="54" y="149"/>
                  </a:cubicBezTo>
                  <a:cubicBezTo>
                    <a:pt x="53" y="147"/>
                    <a:pt x="53" y="148"/>
                    <a:pt x="53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2"/>
                    <a:pt x="50" y="152"/>
                    <a:pt x="43" y="153"/>
                  </a:cubicBezTo>
                  <a:cubicBezTo>
                    <a:pt x="40" y="153"/>
                    <a:pt x="38" y="153"/>
                    <a:pt x="35" y="154"/>
                  </a:cubicBezTo>
                  <a:cubicBezTo>
                    <a:pt x="33" y="155"/>
                    <a:pt x="32" y="159"/>
                    <a:pt x="29" y="157"/>
                  </a:cubicBezTo>
                  <a:cubicBezTo>
                    <a:pt x="29" y="153"/>
                    <a:pt x="33" y="154"/>
                    <a:pt x="36" y="153"/>
                  </a:cubicBezTo>
                  <a:cubicBezTo>
                    <a:pt x="37" y="152"/>
                    <a:pt x="38" y="153"/>
                    <a:pt x="38" y="151"/>
                  </a:cubicBezTo>
                  <a:cubicBezTo>
                    <a:pt x="38" y="149"/>
                    <a:pt x="41" y="150"/>
                    <a:pt x="43" y="150"/>
                  </a:cubicBezTo>
                  <a:cubicBezTo>
                    <a:pt x="45" y="150"/>
                    <a:pt x="44" y="147"/>
                    <a:pt x="45" y="146"/>
                  </a:cubicBezTo>
                  <a:cubicBezTo>
                    <a:pt x="45" y="145"/>
                    <a:pt x="46" y="148"/>
                    <a:pt x="49" y="144"/>
                  </a:cubicBezTo>
                  <a:cubicBezTo>
                    <a:pt x="49" y="144"/>
                    <a:pt x="50" y="145"/>
                    <a:pt x="50" y="143"/>
                  </a:cubicBezTo>
                  <a:cubicBezTo>
                    <a:pt x="50" y="141"/>
                    <a:pt x="54" y="142"/>
                    <a:pt x="56" y="1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60" y="138"/>
                    <a:pt x="56" y="129"/>
                    <a:pt x="61" y="130"/>
                  </a:cubicBezTo>
                  <a:cubicBezTo>
                    <a:pt x="62" y="127"/>
                    <a:pt x="55" y="131"/>
                    <a:pt x="57" y="126"/>
                  </a:cubicBezTo>
                  <a:cubicBezTo>
                    <a:pt x="56" y="129"/>
                    <a:pt x="47" y="125"/>
                    <a:pt x="46" y="129"/>
                  </a:cubicBezTo>
                  <a:cubicBezTo>
                    <a:pt x="44" y="129"/>
                    <a:pt x="45" y="127"/>
                    <a:pt x="45" y="126"/>
                  </a:cubicBezTo>
                  <a:cubicBezTo>
                    <a:pt x="43" y="125"/>
                    <a:pt x="39" y="127"/>
                    <a:pt x="36" y="126"/>
                  </a:cubicBezTo>
                  <a:cubicBezTo>
                    <a:pt x="38" y="123"/>
                    <a:pt x="34" y="124"/>
                    <a:pt x="33" y="123"/>
                  </a:cubicBezTo>
                  <a:cubicBezTo>
                    <a:pt x="33" y="122"/>
                    <a:pt x="35" y="121"/>
                    <a:pt x="35" y="122"/>
                  </a:cubicBezTo>
                  <a:cubicBezTo>
                    <a:pt x="32" y="118"/>
                    <a:pt x="30" y="119"/>
                    <a:pt x="28" y="115"/>
                  </a:cubicBezTo>
                  <a:cubicBezTo>
                    <a:pt x="26" y="117"/>
                    <a:pt x="22" y="116"/>
                    <a:pt x="18" y="116"/>
                  </a:cubicBezTo>
                  <a:cubicBezTo>
                    <a:pt x="18" y="115"/>
                    <a:pt x="18" y="114"/>
                    <a:pt x="19" y="113"/>
                  </a:cubicBezTo>
                  <a:cubicBezTo>
                    <a:pt x="18" y="111"/>
                    <a:pt x="14" y="112"/>
                    <a:pt x="15" y="106"/>
                  </a:cubicBezTo>
                  <a:cubicBezTo>
                    <a:pt x="15" y="105"/>
                    <a:pt x="13" y="103"/>
                    <a:pt x="12" y="105"/>
                  </a:cubicBezTo>
                  <a:cubicBezTo>
                    <a:pt x="9" y="105"/>
                    <a:pt x="12" y="101"/>
                    <a:pt x="12" y="99"/>
                  </a:cubicBezTo>
                  <a:cubicBezTo>
                    <a:pt x="13" y="99"/>
                    <a:pt x="12" y="97"/>
                    <a:pt x="12" y="97"/>
                  </a:cubicBezTo>
                  <a:cubicBezTo>
                    <a:pt x="13" y="96"/>
                    <a:pt x="15" y="97"/>
                    <a:pt x="15" y="97"/>
                  </a:cubicBezTo>
                  <a:cubicBezTo>
                    <a:pt x="16" y="95"/>
                    <a:pt x="15" y="93"/>
                    <a:pt x="17" y="92"/>
                  </a:cubicBezTo>
                  <a:cubicBezTo>
                    <a:pt x="20" y="92"/>
                    <a:pt x="25" y="92"/>
                    <a:pt x="28" y="90"/>
                  </a:cubicBezTo>
                  <a:cubicBezTo>
                    <a:pt x="29" y="89"/>
                    <a:pt x="31" y="89"/>
                    <a:pt x="33" y="88"/>
                  </a:cubicBezTo>
                  <a:cubicBezTo>
                    <a:pt x="36" y="87"/>
                    <a:pt x="31" y="84"/>
                    <a:pt x="39" y="85"/>
                  </a:cubicBezTo>
                  <a:cubicBezTo>
                    <a:pt x="38" y="82"/>
                    <a:pt x="38" y="79"/>
                    <a:pt x="36" y="74"/>
                  </a:cubicBezTo>
                  <a:cubicBezTo>
                    <a:pt x="33" y="71"/>
                    <a:pt x="26" y="79"/>
                    <a:pt x="22" y="76"/>
                  </a:cubicBezTo>
                  <a:cubicBezTo>
                    <a:pt x="20" y="73"/>
                    <a:pt x="22" y="77"/>
                    <a:pt x="17" y="77"/>
                  </a:cubicBezTo>
                  <a:cubicBezTo>
                    <a:pt x="15" y="75"/>
                    <a:pt x="10" y="76"/>
                    <a:pt x="7" y="74"/>
                  </a:cubicBezTo>
                  <a:cubicBezTo>
                    <a:pt x="6" y="74"/>
                    <a:pt x="9" y="72"/>
                    <a:pt x="7" y="71"/>
                  </a:cubicBezTo>
                  <a:cubicBezTo>
                    <a:pt x="4" y="71"/>
                    <a:pt x="1" y="70"/>
                    <a:pt x="1" y="66"/>
                  </a:cubicBezTo>
                  <a:cubicBezTo>
                    <a:pt x="10" y="67"/>
                    <a:pt x="0" y="62"/>
                    <a:pt x="10" y="63"/>
                  </a:cubicBezTo>
                  <a:cubicBezTo>
                    <a:pt x="11" y="63"/>
                    <a:pt x="10" y="62"/>
                    <a:pt x="10" y="62"/>
                  </a:cubicBezTo>
                  <a:cubicBezTo>
                    <a:pt x="10" y="59"/>
                    <a:pt x="12" y="62"/>
                    <a:pt x="12" y="62"/>
                  </a:cubicBezTo>
                  <a:cubicBezTo>
                    <a:pt x="15" y="61"/>
                    <a:pt x="15" y="60"/>
                    <a:pt x="18" y="60"/>
                  </a:cubicBezTo>
                  <a:cubicBezTo>
                    <a:pt x="19" y="60"/>
                    <a:pt x="19" y="63"/>
                    <a:pt x="21" y="63"/>
                  </a:cubicBezTo>
                  <a:cubicBezTo>
                    <a:pt x="24" y="64"/>
                    <a:pt x="27" y="62"/>
                    <a:pt x="31" y="63"/>
                  </a:cubicBezTo>
                  <a:cubicBezTo>
                    <a:pt x="33" y="63"/>
                    <a:pt x="33" y="64"/>
                    <a:pt x="35" y="63"/>
                  </a:cubicBezTo>
                  <a:cubicBezTo>
                    <a:pt x="37" y="62"/>
                    <a:pt x="35" y="62"/>
                    <a:pt x="35" y="60"/>
                  </a:cubicBezTo>
                  <a:cubicBezTo>
                    <a:pt x="36" y="60"/>
                    <a:pt x="37" y="60"/>
                    <a:pt x="38" y="59"/>
                  </a:cubicBezTo>
                  <a:cubicBezTo>
                    <a:pt x="38" y="55"/>
                    <a:pt x="31" y="60"/>
                    <a:pt x="33" y="55"/>
                  </a:cubicBezTo>
                  <a:cubicBezTo>
                    <a:pt x="29" y="54"/>
                    <a:pt x="26" y="52"/>
                    <a:pt x="22" y="52"/>
                  </a:cubicBezTo>
                  <a:cubicBezTo>
                    <a:pt x="24" y="49"/>
                    <a:pt x="24" y="50"/>
                    <a:pt x="21" y="48"/>
                  </a:cubicBezTo>
                  <a:cubicBezTo>
                    <a:pt x="20" y="47"/>
                    <a:pt x="20" y="46"/>
                    <a:pt x="19" y="46"/>
                  </a:cubicBezTo>
                  <a:cubicBezTo>
                    <a:pt x="18" y="45"/>
                    <a:pt x="15" y="46"/>
                    <a:pt x="14" y="45"/>
                  </a:cubicBezTo>
                  <a:cubicBezTo>
                    <a:pt x="14" y="45"/>
                    <a:pt x="17" y="40"/>
                    <a:pt x="14" y="41"/>
                  </a:cubicBezTo>
                  <a:cubicBezTo>
                    <a:pt x="13" y="41"/>
                    <a:pt x="14" y="42"/>
                    <a:pt x="12" y="42"/>
                  </a:cubicBezTo>
                  <a:cubicBezTo>
                    <a:pt x="11" y="42"/>
                    <a:pt x="10" y="40"/>
                    <a:pt x="8" y="41"/>
                  </a:cubicBezTo>
                  <a:cubicBezTo>
                    <a:pt x="11" y="37"/>
                    <a:pt x="17" y="36"/>
                    <a:pt x="22" y="34"/>
                  </a:cubicBezTo>
                  <a:cubicBezTo>
                    <a:pt x="21" y="28"/>
                    <a:pt x="26" y="29"/>
                    <a:pt x="28" y="26"/>
                  </a:cubicBezTo>
                  <a:cubicBezTo>
                    <a:pt x="29" y="25"/>
                    <a:pt x="27" y="22"/>
                    <a:pt x="29" y="21"/>
                  </a:cubicBezTo>
                  <a:cubicBezTo>
                    <a:pt x="33" y="24"/>
                    <a:pt x="33" y="22"/>
                    <a:pt x="39" y="22"/>
                  </a:cubicBezTo>
                  <a:cubicBezTo>
                    <a:pt x="42" y="18"/>
                    <a:pt x="46" y="15"/>
                    <a:pt x="54" y="17"/>
                  </a:cubicBezTo>
                  <a:cubicBezTo>
                    <a:pt x="56" y="17"/>
                    <a:pt x="55" y="14"/>
                    <a:pt x="56" y="14"/>
                  </a:cubicBezTo>
                  <a:cubicBezTo>
                    <a:pt x="58" y="13"/>
                    <a:pt x="64" y="15"/>
                    <a:pt x="64" y="11"/>
                  </a:cubicBezTo>
                  <a:cubicBezTo>
                    <a:pt x="66" y="11"/>
                    <a:pt x="66" y="14"/>
                    <a:pt x="67" y="14"/>
                  </a:cubicBezTo>
                  <a:cubicBezTo>
                    <a:pt x="69" y="15"/>
                    <a:pt x="72" y="13"/>
                    <a:pt x="71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4" y="22"/>
                    <a:pt x="99" y="14"/>
                    <a:pt x="94" y="21"/>
                  </a:cubicBezTo>
                  <a:cubicBezTo>
                    <a:pt x="97" y="21"/>
                    <a:pt x="99" y="21"/>
                    <a:pt x="99" y="18"/>
                  </a:cubicBezTo>
                  <a:cubicBezTo>
                    <a:pt x="102" y="21"/>
                    <a:pt x="108" y="20"/>
                    <a:pt x="112" y="21"/>
                  </a:cubicBezTo>
                  <a:cubicBezTo>
                    <a:pt x="112" y="21"/>
                    <a:pt x="112" y="22"/>
                    <a:pt x="113" y="22"/>
                  </a:cubicBezTo>
                  <a:cubicBezTo>
                    <a:pt x="114" y="22"/>
                    <a:pt x="115" y="23"/>
                    <a:pt x="116" y="24"/>
                  </a:cubicBezTo>
                  <a:cubicBezTo>
                    <a:pt x="120" y="24"/>
                    <a:pt x="121" y="21"/>
                    <a:pt x="123" y="24"/>
                  </a:cubicBezTo>
                  <a:cubicBezTo>
                    <a:pt x="124" y="24"/>
                    <a:pt x="140" y="24"/>
                    <a:pt x="141" y="25"/>
                  </a:cubicBezTo>
                  <a:cubicBezTo>
                    <a:pt x="143" y="26"/>
                    <a:pt x="152" y="27"/>
                    <a:pt x="157" y="28"/>
                  </a:cubicBezTo>
                  <a:cubicBezTo>
                    <a:pt x="158" y="30"/>
                    <a:pt x="161" y="31"/>
                    <a:pt x="161" y="34"/>
                  </a:cubicBezTo>
                  <a:cubicBezTo>
                    <a:pt x="166" y="34"/>
                    <a:pt x="168" y="37"/>
                    <a:pt x="172" y="35"/>
                  </a:cubicBezTo>
                  <a:cubicBezTo>
                    <a:pt x="173" y="39"/>
                    <a:pt x="179" y="37"/>
                    <a:pt x="183" y="38"/>
                  </a:cubicBezTo>
                  <a:cubicBezTo>
                    <a:pt x="183" y="36"/>
                    <a:pt x="182" y="37"/>
                    <a:pt x="181" y="36"/>
                  </a:cubicBezTo>
                  <a:cubicBezTo>
                    <a:pt x="183" y="33"/>
                    <a:pt x="187" y="30"/>
                    <a:pt x="192" y="29"/>
                  </a:cubicBezTo>
                  <a:cubicBezTo>
                    <a:pt x="191" y="32"/>
                    <a:pt x="193" y="32"/>
                    <a:pt x="193" y="31"/>
                  </a:cubicBezTo>
                  <a:cubicBezTo>
                    <a:pt x="195" y="31"/>
                    <a:pt x="194" y="33"/>
                    <a:pt x="196" y="34"/>
                  </a:cubicBezTo>
                  <a:cubicBezTo>
                    <a:pt x="199" y="34"/>
                    <a:pt x="199" y="32"/>
                    <a:pt x="199" y="29"/>
                  </a:cubicBezTo>
                  <a:cubicBezTo>
                    <a:pt x="202" y="29"/>
                    <a:pt x="203" y="30"/>
                    <a:pt x="205" y="31"/>
                  </a:cubicBezTo>
                  <a:cubicBezTo>
                    <a:pt x="206" y="29"/>
                    <a:pt x="204" y="28"/>
                    <a:pt x="207" y="25"/>
                  </a:cubicBezTo>
                  <a:cubicBezTo>
                    <a:pt x="210" y="25"/>
                    <a:pt x="211" y="27"/>
                    <a:pt x="212" y="25"/>
                  </a:cubicBezTo>
                  <a:cubicBezTo>
                    <a:pt x="214" y="26"/>
                    <a:pt x="212" y="28"/>
                    <a:pt x="210" y="28"/>
                  </a:cubicBezTo>
                  <a:cubicBezTo>
                    <a:pt x="212" y="32"/>
                    <a:pt x="221" y="24"/>
                    <a:pt x="224" y="29"/>
                  </a:cubicBezTo>
                  <a:cubicBezTo>
                    <a:pt x="229" y="30"/>
                    <a:pt x="221" y="25"/>
                    <a:pt x="226" y="25"/>
                  </a:cubicBezTo>
                  <a:cubicBezTo>
                    <a:pt x="226" y="23"/>
                    <a:pt x="227" y="22"/>
                    <a:pt x="230" y="22"/>
                  </a:cubicBezTo>
                  <a:cubicBezTo>
                    <a:pt x="230" y="26"/>
                    <a:pt x="230" y="26"/>
                    <a:pt x="230" y="26"/>
                  </a:cubicBezTo>
                  <a:cubicBezTo>
                    <a:pt x="233" y="23"/>
                    <a:pt x="234" y="29"/>
                    <a:pt x="237" y="29"/>
                  </a:cubicBezTo>
                  <a:cubicBezTo>
                    <a:pt x="241" y="30"/>
                    <a:pt x="244" y="29"/>
                    <a:pt x="245" y="26"/>
                  </a:cubicBezTo>
                  <a:cubicBezTo>
                    <a:pt x="247" y="28"/>
                    <a:pt x="251" y="28"/>
                    <a:pt x="249" y="32"/>
                  </a:cubicBezTo>
                  <a:cubicBezTo>
                    <a:pt x="253" y="31"/>
                    <a:pt x="256" y="30"/>
                    <a:pt x="256" y="26"/>
                  </a:cubicBezTo>
                  <a:cubicBezTo>
                    <a:pt x="260" y="29"/>
                    <a:pt x="262" y="25"/>
                    <a:pt x="26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30"/>
                    <a:pt x="273" y="32"/>
                    <a:pt x="273" y="32"/>
                  </a:cubicBezTo>
                  <a:cubicBezTo>
                    <a:pt x="273" y="32"/>
                    <a:pt x="277" y="34"/>
                    <a:pt x="276" y="34"/>
                  </a:cubicBezTo>
                  <a:cubicBezTo>
                    <a:pt x="277" y="34"/>
                    <a:pt x="278" y="32"/>
                    <a:pt x="280" y="32"/>
                  </a:cubicBezTo>
                  <a:cubicBezTo>
                    <a:pt x="281" y="32"/>
                    <a:pt x="280" y="35"/>
                    <a:pt x="280" y="35"/>
                  </a:cubicBezTo>
                  <a:cubicBezTo>
                    <a:pt x="284" y="37"/>
                    <a:pt x="290" y="34"/>
                    <a:pt x="294" y="35"/>
                  </a:cubicBezTo>
                  <a:cubicBezTo>
                    <a:pt x="295" y="37"/>
                    <a:pt x="297" y="36"/>
                    <a:pt x="299" y="36"/>
                  </a:cubicBezTo>
                  <a:cubicBezTo>
                    <a:pt x="296" y="41"/>
                    <a:pt x="303" y="37"/>
                    <a:pt x="303" y="41"/>
                  </a:cubicBezTo>
                  <a:cubicBezTo>
                    <a:pt x="303" y="44"/>
                    <a:pt x="300" y="42"/>
                    <a:pt x="300" y="45"/>
                  </a:cubicBezTo>
                  <a:cubicBezTo>
                    <a:pt x="300" y="47"/>
                    <a:pt x="301" y="47"/>
                    <a:pt x="301" y="49"/>
                  </a:cubicBezTo>
                  <a:cubicBezTo>
                    <a:pt x="316" y="48"/>
                    <a:pt x="329" y="47"/>
                    <a:pt x="341" y="52"/>
                  </a:cubicBezTo>
                  <a:cubicBezTo>
                    <a:pt x="340" y="53"/>
                    <a:pt x="339" y="54"/>
                    <a:pt x="339" y="56"/>
                  </a:cubicBezTo>
                  <a:cubicBezTo>
                    <a:pt x="342" y="56"/>
                    <a:pt x="342" y="54"/>
                    <a:pt x="345" y="55"/>
                  </a:cubicBezTo>
                  <a:cubicBezTo>
                    <a:pt x="344" y="50"/>
                    <a:pt x="345" y="51"/>
                    <a:pt x="343" y="46"/>
                  </a:cubicBezTo>
                  <a:cubicBezTo>
                    <a:pt x="344" y="44"/>
                    <a:pt x="355" y="44"/>
                    <a:pt x="352" y="42"/>
                  </a:cubicBezTo>
                  <a:cubicBezTo>
                    <a:pt x="353" y="39"/>
                    <a:pt x="354" y="42"/>
                    <a:pt x="356" y="42"/>
                  </a:cubicBezTo>
                  <a:cubicBezTo>
                    <a:pt x="356" y="43"/>
                    <a:pt x="359" y="43"/>
                    <a:pt x="359" y="45"/>
                  </a:cubicBezTo>
                  <a:cubicBezTo>
                    <a:pt x="364" y="46"/>
                    <a:pt x="368" y="43"/>
                    <a:pt x="373" y="45"/>
                  </a:cubicBezTo>
                  <a:cubicBezTo>
                    <a:pt x="373" y="45"/>
                    <a:pt x="373" y="46"/>
                    <a:pt x="374" y="46"/>
                  </a:cubicBezTo>
                  <a:cubicBezTo>
                    <a:pt x="375" y="46"/>
                    <a:pt x="376" y="47"/>
                    <a:pt x="377" y="48"/>
                  </a:cubicBezTo>
                  <a:cubicBezTo>
                    <a:pt x="382" y="48"/>
                    <a:pt x="387" y="45"/>
                    <a:pt x="394" y="46"/>
                  </a:cubicBezTo>
                  <a:cubicBezTo>
                    <a:pt x="398" y="43"/>
                    <a:pt x="397" y="41"/>
                    <a:pt x="398" y="38"/>
                  </a:cubicBezTo>
                  <a:cubicBezTo>
                    <a:pt x="397" y="33"/>
                    <a:pt x="393" y="35"/>
                    <a:pt x="393" y="34"/>
                  </a:cubicBezTo>
                  <a:cubicBezTo>
                    <a:pt x="393" y="26"/>
                    <a:pt x="406" y="30"/>
                    <a:pt x="409" y="32"/>
                  </a:cubicBezTo>
                  <a:cubicBezTo>
                    <a:pt x="409" y="34"/>
                    <a:pt x="408" y="35"/>
                    <a:pt x="405" y="35"/>
                  </a:cubicBezTo>
                  <a:cubicBezTo>
                    <a:pt x="408" y="38"/>
                    <a:pt x="405" y="39"/>
                    <a:pt x="404" y="41"/>
                  </a:cubicBezTo>
                  <a:cubicBezTo>
                    <a:pt x="403" y="44"/>
                    <a:pt x="406" y="43"/>
                    <a:pt x="408" y="43"/>
                  </a:cubicBezTo>
                  <a:cubicBezTo>
                    <a:pt x="406" y="48"/>
                    <a:pt x="409" y="48"/>
                    <a:pt x="407" y="52"/>
                  </a:cubicBezTo>
                  <a:cubicBezTo>
                    <a:pt x="411" y="54"/>
                    <a:pt x="413" y="45"/>
                    <a:pt x="412" y="46"/>
                  </a:cubicBezTo>
                  <a:cubicBezTo>
                    <a:pt x="413" y="46"/>
                    <a:pt x="416" y="50"/>
                    <a:pt x="415" y="43"/>
                  </a:cubicBezTo>
                  <a:cubicBezTo>
                    <a:pt x="421" y="44"/>
                    <a:pt x="420" y="38"/>
                    <a:pt x="423" y="36"/>
                  </a:cubicBezTo>
                  <a:cubicBezTo>
                    <a:pt x="422" y="32"/>
                    <a:pt x="419" y="29"/>
                    <a:pt x="414" y="29"/>
                  </a:cubicBezTo>
                  <a:cubicBezTo>
                    <a:pt x="416" y="27"/>
                    <a:pt x="411" y="24"/>
                    <a:pt x="407" y="22"/>
                  </a:cubicBezTo>
                  <a:cubicBezTo>
                    <a:pt x="407" y="20"/>
                    <a:pt x="407" y="18"/>
                    <a:pt x="405" y="18"/>
                  </a:cubicBezTo>
                  <a:cubicBezTo>
                    <a:pt x="405" y="15"/>
                    <a:pt x="409" y="14"/>
                    <a:pt x="409" y="11"/>
                  </a:cubicBezTo>
                  <a:cubicBezTo>
                    <a:pt x="409" y="10"/>
                    <a:pt x="413" y="9"/>
                    <a:pt x="412" y="8"/>
                  </a:cubicBezTo>
                  <a:cubicBezTo>
                    <a:pt x="408" y="5"/>
                    <a:pt x="417" y="9"/>
                    <a:pt x="414" y="5"/>
                  </a:cubicBezTo>
                  <a:cubicBezTo>
                    <a:pt x="414" y="0"/>
                    <a:pt x="417" y="7"/>
                    <a:pt x="418" y="7"/>
                  </a:cubicBezTo>
                  <a:cubicBezTo>
                    <a:pt x="419" y="7"/>
                    <a:pt x="422" y="6"/>
                    <a:pt x="423" y="7"/>
                  </a:cubicBezTo>
                  <a:cubicBezTo>
                    <a:pt x="424" y="7"/>
                    <a:pt x="421" y="9"/>
                    <a:pt x="422" y="10"/>
                  </a:cubicBezTo>
                  <a:cubicBezTo>
                    <a:pt x="423" y="10"/>
                    <a:pt x="426" y="9"/>
                    <a:pt x="426" y="10"/>
                  </a:cubicBezTo>
                  <a:cubicBezTo>
                    <a:pt x="427" y="10"/>
                    <a:pt x="425" y="13"/>
                    <a:pt x="426" y="14"/>
                  </a:cubicBezTo>
                  <a:cubicBezTo>
                    <a:pt x="426" y="14"/>
                    <a:pt x="429" y="14"/>
                    <a:pt x="429" y="14"/>
                  </a:cubicBezTo>
                  <a:cubicBezTo>
                    <a:pt x="430" y="17"/>
                    <a:pt x="427" y="16"/>
                    <a:pt x="429" y="19"/>
                  </a:cubicBezTo>
                  <a:cubicBezTo>
                    <a:pt x="430" y="20"/>
                    <a:pt x="431" y="21"/>
                    <a:pt x="430" y="22"/>
                  </a:cubicBezTo>
                  <a:cubicBezTo>
                    <a:pt x="430" y="22"/>
                    <a:pt x="429" y="23"/>
                    <a:pt x="429" y="24"/>
                  </a:cubicBezTo>
                  <a:cubicBezTo>
                    <a:pt x="429" y="26"/>
                    <a:pt x="428" y="26"/>
                    <a:pt x="428" y="28"/>
                  </a:cubicBezTo>
                  <a:cubicBezTo>
                    <a:pt x="427" y="30"/>
                    <a:pt x="437" y="31"/>
                    <a:pt x="435" y="26"/>
                  </a:cubicBezTo>
                  <a:cubicBezTo>
                    <a:pt x="437" y="26"/>
                    <a:pt x="436" y="30"/>
                    <a:pt x="440" y="29"/>
                  </a:cubicBezTo>
                  <a:cubicBezTo>
                    <a:pt x="438" y="32"/>
                    <a:pt x="441" y="32"/>
                    <a:pt x="440" y="36"/>
                  </a:cubicBezTo>
                  <a:cubicBezTo>
                    <a:pt x="446" y="37"/>
                    <a:pt x="445" y="32"/>
                    <a:pt x="450" y="35"/>
                  </a:cubicBezTo>
                  <a:cubicBezTo>
                    <a:pt x="451" y="35"/>
                    <a:pt x="451" y="34"/>
                    <a:pt x="451" y="34"/>
                  </a:cubicBezTo>
                  <a:cubicBezTo>
                    <a:pt x="455" y="34"/>
                    <a:pt x="450" y="35"/>
                    <a:pt x="453" y="38"/>
                  </a:cubicBezTo>
                  <a:cubicBezTo>
                    <a:pt x="453" y="38"/>
                    <a:pt x="456" y="39"/>
                    <a:pt x="456" y="39"/>
                  </a:cubicBezTo>
                  <a:cubicBezTo>
                    <a:pt x="456" y="42"/>
                    <a:pt x="451" y="43"/>
                    <a:pt x="453" y="48"/>
                  </a:cubicBezTo>
                  <a:moveTo>
                    <a:pt x="286" y="63"/>
                  </a:moveTo>
                  <a:cubicBezTo>
                    <a:pt x="285" y="61"/>
                    <a:pt x="288" y="59"/>
                    <a:pt x="286" y="59"/>
                  </a:cubicBezTo>
                  <a:cubicBezTo>
                    <a:pt x="286" y="60"/>
                    <a:pt x="286" y="60"/>
                    <a:pt x="284" y="60"/>
                  </a:cubicBezTo>
                  <a:cubicBezTo>
                    <a:pt x="284" y="58"/>
                    <a:pt x="285" y="56"/>
                    <a:pt x="283" y="56"/>
                  </a:cubicBezTo>
                  <a:cubicBezTo>
                    <a:pt x="281" y="58"/>
                    <a:pt x="275" y="63"/>
                    <a:pt x="272" y="59"/>
                  </a:cubicBezTo>
                  <a:cubicBezTo>
                    <a:pt x="271" y="55"/>
                    <a:pt x="278" y="60"/>
                    <a:pt x="276" y="55"/>
                  </a:cubicBezTo>
                  <a:cubicBezTo>
                    <a:pt x="275" y="54"/>
                    <a:pt x="273" y="55"/>
                    <a:pt x="273" y="53"/>
                  </a:cubicBezTo>
                  <a:cubicBezTo>
                    <a:pt x="271" y="52"/>
                    <a:pt x="270" y="55"/>
                    <a:pt x="268" y="56"/>
                  </a:cubicBezTo>
                  <a:cubicBezTo>
                    <a:pt x="265" y="57"/>
                    <a:pt x="261" y="56"/>
                    <a:pt x="258" y="57"/>
                  </a:cubicBezTo>
                  <a:cubicBezTo>
                    <a:pt x="258" y="57"/>
                    <a:pt x="257" y="58"/>
                    <a:pt x="256" y="59"/>
                  </a:cubicBezTo>
                  <a:cubicBezTo>
                    <a:pt x="252" y="60"/>
                    <a:pt x="247" y="60"/>
                    <a:pt x="242" y="60"/>
                  </a:cubicBezTo>
                  <a:cubicBezTo>
                    <a:pt x="243" y="63"/>
                    <a:pt x="240" y="64"/>
                    <a:pt x="242" y="64"/>
                  </a:cubicBezTo>
                  <a:cubicBezTo>
                    <a:pt x="242" y="63"/>
                    <a:pt x="244" y="63"/>
                    <a:pt x="244" y="66"/>
                  </a:cubicBezTo>
                  <a:cubicBezTo>
                    <a:pt x="250" y="67"/>
                    <a:pt x="259" y="60"/>
                    <a:pt x="261" y="66"/>
                  </a:cubicBezTo>
                  <a:cubicBezTo>
                    <a:pt x="257" y="63"/>
                    <a:pt x="259" y="66"/>
                    <a:pt x="256" y="67"/>
                  </a:cubicBezTo>
                  <a:cubicBezTo>
                    <a:pt x="254" y="67"/>
                    <a:pt x="252" y="68"/>
                    <a:pt x="251" y="70"/>
                  </a:cubicBezTo>
                  <a:cubicBezTo>
                    <a:pt x="258" y="71"/>
                    <a:pt x="262" y="68"/>
                    <a:pt x="269" y="69"/>
                  </a:cubicBezTo>
                  <a:cubicBezTo>
                    <a:pt x="269" y="70"/>
                    <a:pt x="269" y="73"/>
                    <a:pt x="270" y="73"/>
                  </a:cubicBezTo>
                  <a:cubicBezTo>
                    <a:pt x="271" y="71"/>
                    <a:pt x="273" y="71"/>
                    <a:pt x="275" y="71"/>
                  </a:cubicBezTo>
                  <a:cubicBezTo>
                    <a:pt x="275" y="69"/>
                    <a:pt x="276" y="67"/>
                    <a:pt x="277" y="66"/>
                  </a:cubicBezTo>
                  <a:cubicBezTo>
                    <a:pt x="280" y="63"/>
                    <a:pt x="279" y="66"/>
                    <a:pt x="283" y="66"/>
                  </a:cubicBezTo>
                  <a:cubicBezTo>
                    <a:pt x="283" y="64"/>
                    <a:pt x="284" y="62"/>
                    <a:pt x="286" y="63"/>
                  </a:cubicBezTo>
                  <a:moveTo>
                    <a:pt x="296" y="111"/>
                  </a:moveTo>
                  <a:cubicBezTo>
                    <a:pt x="297" y="107"/>
                    <a:pt x="301" y="108"/>
                    <a:pt x="303" y="106"/>
                  </a:cubicBezTo>
                  <a:cubicBezTo>
                    <a:pt x="303" y="106"/>
                    <a:pt x="305" y="107"/>
                    <a:pt x="306" y="106"/>
                  </a:cubicBezTo>
                  <a:cubicBezTo>
                    <a:pt x="308" y="106"/>
                    <a:pt x="310" y="106"/>
                    <a:pt x="313" y="105"/>
                  </a:cubicBezTo>
                  <a:cubicBezTo>
                    <a:pt x="313" y="105"/>
                    <a:pt x="314" y="103"/>
                    <a:pt x="314" y="102"/>
                  </a:cubicBezTo>
                  <a:cubicBezTo>
                    <a:pt x="318" y="100"/>
                    <a:pt x="320" y="103"/>
                    <a:pt x="321" y="101"/>
                  </a:cubicBezTo>
                  <a:cubicBezTo>
                    <a:pt x="320" y="101"/>
                    <a:pt x="319" y="100"/>
                    <a:pt x="321" y="99"/>
                  </a:cubicBezTo>
                  <a:cubicBezTo>
                    <a:pt x="324" y="100"/>
                    <a:pt x="324" y="98"/>
                    <a:pt x="325" y="99"/>
                  </a:cubicBezTo>
                  <a:cubicBezTo>
                    <a:pt x="326" y="100"/>
                    <a:pt x="327" y="98"/>
                    <a:pt x="327" y="98"/>
                  </a:cubicBezTo>
                  <a:cubicBezTo>
                    <a:pt x="324" y="99"/>
                    <a:pt x="327" y="95"/>
                    <a:pt x="329" y="98"/>
                  </a:cubicBezTo>
                  <a:cubicBezTo>
                    <a:pt x="330" y="95"/>
                    <a:pt x="332" y="95"/>
                    <a:pt x="332" y="91"/>
                  </a:cubicBezTo>
                  <a:cubicBezTo>
                    <a:pt x="327" y="90"/>
                    <a:pt x="326" y="93"/>
                    <a:pt x="321" y="92"/>
                  </a:cubicBezTo>
                  <a:cubicBezTo>
                    <a:pt x="321" y="95"/>
                    <a:pt x="320" y="96"/>
                    <a:pt x="318" y="97"/>
                  </a:cubicBezTo>
                  <a:cubicBezTo>
                    <a:pt x="314" y="99"/>
                    <a:pt x="315" y="96"/>
                    <a:pt x="311" y="97"/>
                  </a:cubicBezTo>
                  <a:cubicBezTo>
                    <a:pt x="310" y="97"/>
                    <a:pt x="311" y="98"/>
                    <a:pt x="308" y="98"/>
                  </a:cubicBezTo>
                  <a:cubicBezTo>
                    <a:pt x="306" y="98"/>
                    <a:pt x="306" y="96"/>
                    <a:pt x="303" y="97"/>
                  </a:cubicBezTo>
                  <a:cubicBezTo>
                    <a:pt x="302" y="96"/>
                    <a:pt x="303" y="94"/>
                    <a:pt x="301" y="94"/>
                  </a:cubicBezTo>
                  <a:cubicBezTo>
                    <a:pt x="301" y="96"/>
                    <a:pt x="301" y="97"/>
                    <a:pt x="300" y="98"/>
                  </a:cubicBezTo>
                  <a:cubicBezTo>
                    <a:pt x="300" y="100"/>
                    <a:pt x="302" y="99"/>
                    <a:pt x="303" y="101"/>
                  </a:cubicBezTo>
                  <a:cubicBezTo>
                    <a:pt x="298" y="100"/>
                    <a:pt x="298" y="102"/>
                    <a:pt x="297" y="104"/>
                  </a:cubicBezTo>
                  <a:cubicBezTo>
                    <a:pt x="295" y="106"/>
                    <a:pt x="292" y="104"/>
                    <a:pt x="292" y="106"/>
                  </a:cubicBezTo>
                  <a:cubicBezTo>
                    <a:pt x="291" y="110"/>
                    <a:pt x="285" y="106"/>
                    <a:pt x="287" y="111"/>
                  </a:cubicBezTo>
                  <a:lnTo>
                    <a:pt x="296" y="111"/>
                  </a:lnTo>
                  <a:close/>
                  <a:moveTo>
                    <a:pt x="398" y="165"/>
                  </a:moveTo>
                  <a:cubicBezTo>
                    <a:pt x="397" y="166"/>
                    <a:pt x="397" y="167"/>
                    <a:pt x="397" y="167"/>
                  </a:cubicBezTo>
                  <a:cubicBezTo>
                    <a:pt x="396" y="167"/>
                    <a:pt x="393" y="168"/>
                    <a:pt x="393" y="168"/>
                  </a:cubicBezTo>
                  <a:cubicBezTo>
                    <a:pt x="391" y="170"/>
                    <a:pt x="394" y="174"/>
                    <a:pt x="391" y="174"/>
                  </a:cubicBezTo>
                  <a:cubicBezTo>
                    <a:pt x="391" y="172"/>
                    <a:pt x="391" y="170"/>
                    <a:pt x="390" y="170"/>
                  </a:cubicBezTo>
                  <a:cubicBezTo>
                    <a:pt x="390" y="175"/>
                    <a:pt x="390" y="175"/>
                    <a:pt x="390" y="175"/>
                  </a:cubicBezTo>
                  <a:cubicBezTo>
                    <a:pt x="397" y="175"/>
                    <a:pt x="397" y="175"/>
                    <a:pt x="397" y="175"/>
                  </a:cubicBezTo>
                  <a:cubicBezTo>
                    <a:pt x="396" y="177"/>
                    <a:pt x="399" y="179"/>
                    <a:pt x="400" y="181"/>
                  </a:cubicBezTo>
                  <a:cubicBezTo>
                    <a:pt x="401" y="185"/>
                    <a:pt x="402" y="184"/>
                    <a:pt x="404" y="186"/>
                  </a:cubicBezTo>
                  <a:cubicBezTo>
                    <a:pt x="402" y="187"/>
                    <a:pt x="400" y="187"/>
                    <a:pt x="401" y="189"/>
                  </a:cubicBezTo>
                  <a:cubicBezTo>
                    <a:pt x="401" y="191"/>
                    <a:pt x="403" y="191"/>
                    <a:pt x="402" y="193"/>
                  </a:cubicBezTo>
                  <a:cubicBezTo>
                    <a:pt x="408" y="193"/>
                    <a:pt x="408" y="193"/>
                    <a:pt x="408" y="193"/>
                  </a:cubicBezTo>
                  <a:cubicBezTo>
                    <a:pt x="410" y="192"/>
                    <a:pt x="410" y="188"/>
                    <a:pt x="409" y="185"/>
                  </a:cubicBezTo>
                  <a:cubicBezTo>
                    <a:pt x="408" y="184"/>
                    <a:pt x="406" y="184"/>
                    <a:pt x="405" y="182"/>
                  </a:cubicBezTo>
                  <a:cubicBezTo>
                    <a:pt x="408" y="175"/>
                    <a:pt x="405" y="179"/>
                    <a:pt x="404" y="177"/>
                  </a:cubicBezTo>
                  <a:cubicBezTo>
                    <a:pt x="402" y="174"/>
                    <a:pt x="402" y="169"/>
                    <a:pt x="401" y="165"/>
                  </a:cubicBezTo>
                  <a:cubicBezTo>
                    <a:pt x="400" y="166"/>
                    <a:pt x="399" y="165"/>
                    <a:pt x="398" y="165"/>
                  </a:cubicBezTo>
                  <a:moveTo>
                    <a:pt x="453" y="209"/>
                  </a:moveTo>
                  <a:cubicBezTo>
                    <a:pt x="448" y="207"/>
                    <a:pt x="449" y="211"/>
                    <a:pt x="447" y="212"/>
                  </a:cubicBezTo>
                  <a:cubicBezTo>
                    <a:pt x="447" y="211"/>
                    <a:pt x="446" y="210"/>
                    <a:pt x="444" y="210"/>
                  </a:cubicBezTo>
                  <a:cubicBezTo>
                    <a:pt x="445" y="215"/>
                    <a:pt x="439" y="213"/>
                    <a:pt x="437" y="214"/>
                  </a:cubicBezTo>
                  <a:cubicBezTo>
                    <a:pt x="436" y="215"/>
                    <a:pt x="437" y="216"/>
                    <a:pt x="436" y="217"/>
                  </a:cubicBezTo>
                  <a:cubicBezTo>
                    <a:pt x="435" y="218"/>
                    <a:pt x="433" y="217"/>
                    <a:pt x="433" y="219"/>
                  </a:cubicBezTo>
                  <a:cubicBezTo>
                    <a:pt x="436" y="219"/>
                    <a:pt x="433" y="220"/>
                    <a:pt x="433" y="223"/>
                  </a:cubicBezTo>
                  <a:cubicBezTo>
                    <a:pt x="436" y="225"/>
                    <a:pt x="437" y="221"/>
                    <a:pt x="439" y="220"/>
                  </a:cubicBezTo>
                  <a:cubicBezTo>
                    <a:pt x="441" y="219"/>
                    <a:pt x="444" y="220"/>
                    <a:pt x="447" y="220"/>
                  </a:cubicBezTo>
                  <a:cubicBezTo>
                    <a:pt x="449" y="220"/>
                    <a:pt x="449" y="219"/>
                    <a:pt x="451" y="219"/>
                  </a:cubicBezTo>
                  <a:cubicBezTo>
                    <a:pt x="455" y="218"/>
                    <a:pt x="459" y="220"/>
                    <a:pt x="460" y="221"/>
                  </a:cubicBezTo>
                  <a:cubicBezTo>
                    <a:pt x="459" y="222"/>
                    <a:pt x="457" y="222"/>
                    <a:pt x="457" y="223"/>
                  </a:cubicBezTo>
                  <a:cubicBezTo>
                    <a:pt x="458" y="222"/>
                    <a:pt x="458" y="224"/>
                    <a:pt x="458" y="224"/>
                  </a:cubicBezTo>
                  <a:cubicBezTo>
                    <a:pt x="459" y="224"/>
                    <a:pt x="460" y="223"/>
                    <a:pt x="460" y="223"/>
                  </a:cubicBezTo>
                  <a:cubicBezTo>
                    <a:pt x="465" y="223"/>
                    <a:pt x="463" y="224"/>
                    <a:pt x="467" y="221"/>
                  </a:cubicBezTo>
                  <a:cubicBezTo>
                    <a:pt x="471" y="219"/>
                    <a:pt x="474" y="223"/>
                    <a:pt x="477" y="220"/>
                  </a:cubicBezTo>
                  <a:cubicBezTo>
                    <a:pt x="473" y="219"/>
                    <a:pt x="477" y="214"/>
                    <a:pt x="474" y="217"/>
                  </a:cubicBezTo>
                  <a:cubicBezTo>
                    <a:pt x="471" y="220"/>
                    <a:pt x="471" y="212"/>
                    <a:pt x="471" y="212"/>
                  </a:cubicBezTo>
                  <a:cubicBezTo>
                    <a:pt x="471" y="211"/>
                    <a:pt x="467" y="212"/>
                    <a:pt x="468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2" y="207"/>
                    <a:pt x="463" y="206"/>
                    <a:pt x="461" y="205"/>
                  </a:cubicBezTo>
                  <a:cubicBezTo>
                    <a:pt x="457" y="206"/>
                    <a:pt x="458" y="205"/>
                    <a:pt x="453" y="205"/>
                  </a:cubicBezTo>
                  <a:cubicBezTo>
                    <a:pt x="452" y="207"/>
                    <a:pt x="451" y="207"/>
                    <a:pt x="453" y="209"/>
                  </a:cubicBezTo>
                  <a:moveTo>
                    <a:pt x="491" y="244"/>
                  </a:moveTo>
                  <a:cubicBezTo>
                    <a:pt x="490" y="244"/>
                    <a:pt x="489" y="244"/>
                    <a:pt x="489" y="243"/>
                  </a:cubicBezTo>
                  <a:cubicBezTo>
                    <a:pt x="495" y="244"/>
                    <a:pt x="489" y="233"/>
                    <a:pt x="495" y="234"/>
                  </a:cubicBezTo>
                  <a:cubicBezTo>
                    <a:pt x="498" y="237"/>
                    <a:pt x="499" y="233"/>
                    <a:pt x="503" y="234"/>
                  </a:cubicBezTo>
                  <a:cubicBezTo>
                    <a:pt x="501" y="226"/>
                    <a:pt x="491" y="224"/>
                    <a:pt x="482" y="226"/>
                  </a:cubicBezTo>
                  <a:cubicBezTo>
                    <a:pt x="481" y="225"/>
                    <a:pt x="481" y="225"/>
                    <a:pt x="481" y="223"/>
                  </a:cubicBezTo>
                  <a:cubicBezTo>
                    <a:pt x="478" y="222"/>
                    <a:pt x="477" y="226"/>
                    <a:pt x="474" y="226"/>
                  </a:cubicBezTo>
                  <a:cubicBezTo>
                    <a:pt x="472" y="226"/>
                    <a:pt x="472" y="224"/>
                    <a:pt x="470" y="224"/>
                  </a:cubicBezTo>
                  <a:cubicBezTo>
                    <a:pt x="468" y="225"/>
                    <a:pt x="467" y="226"/>
                    <a:pt x="465" y="227"/>
                  </a:cubicBezTo>
                  <a:cubicBezTo>
                    <a:pt x="463" y="228"/>
                    <a:pt x="462" y="228"/>
                    <a:pt x="460" y="228"/>
                  </a:cubicBezTo>
                  <a:cubicBezTo>
                    <a:pt x="460" y="231"/>
                    <a:pt x="459" y="232"/>
                    <a:pt x="457" y="233"/>
                  </a:cubicBezTo>
                  <a:cubicBezTo>
                    <a:pt x="457" y="244"/>
                    <a:pt x="455" y="245"/>
                    <a:pt x="456" y="257"/>
                  </a:cubicBezTo>
                  <a:cubicBezTo>
                    <a:pt x="461" y="259"/>
                    <a:pt x="458" y="253"/>
                    <a:pt x="463" y="254"/>
                  </a:cubicBezTo>
                  <a:cubicBezTo>
                    <a:pt x="462" y="251"/>
                    <a:pt x="463" y="249"/>
                    <a:pt x="464" y="248"/>
                  </a:cubicBezTo>
                  <a:cubicBezTo>
                    <a:pt x="466" y="245"/>
                    <a:pt x="464" y="241"/>
                    <a:pt x="465" y="237"/>
                  </a:cubicBezTo>
                  <a:cubicBezTo>
                    <a:pt x="466" y="237"/>
                    <a:pt x="468" y="235"/>
                    <a:pt x="468" y="234"/>
                  </a:cubicBezTo>
                  <a:cubicBezTo>
                    <a:pt x="469" y="233"/>
                    <a:pt x="468" y="230"/>
                    <a:pt x="470" y="230"/>
                  </a:cubicBezTo>
                  <a:cubicBezTo>
                    <a:pt x="472" y="230"/>
                    <a:pt x="474" y="230"/>
                    <a:pt x="475" y="228"/>
                  </a:cubicBezTo>
                  <a:cubicBezTo>
                    <a:pt x="473" y="233"/>
                    <a:pt x="480" y="229"/>
                    <a:pt x="479" y="233"/>
                  </a:cubicBezTo>
                  <a:cubicBezTo>
                    <a:pt x="480" y="237"/>
                    <a:pt x="480" y="235"/>
                    <a:pt x="479" y="240"/>
                  </a:cubicBezTo>
                  <a:cubicBezTo>
                    <a:pt x="481" y="240"/>
                    <a:pt x="482" y="240"/>
                    <a:pt x="482" y="241"/>
                  </a:cubicBezTo>
                  <a:cubicBezTo>
                    <a:pt x="481" y="241"/>
                    <a:pt x="480" y="241"/>
                    <a:pt x="479" y="243"/>
                  </a:cubicBezTo>
                  <a:cubicBezTo>
                    <a:pt x="484" y="241"/>
                    <a:pt x="489" y="247"/>
                    <a:pt x="491" y="244"/>
                  </a:cubicBezTo>
                  <a:moveTo>
                    <a:pt x="516" y="238"/>
                  </a:moveTo>
                  <a:cubicBezTo>
                    <a:pt x="516" y="238"/>
                    <a:pt x="516" y="241"/>
                    <a:pt x="516" y="241"/>
                  </a:cubicBezTo>
                  <a:cubicBezTo>
                    <a:pt x="514" y="243"/>
                    <a:pt x="507" y="237"/>
                    <a:pt x="505" y="240"/>
                  </a:cubicBezTo>
                  <a:cubicBezTo>
                    <a:pt x="505" y="242"/>
                    <a:pt x="503" y="243"/>
                    <a:pt x="502" y="244"/>
                  </a:cubicBezTo>
                  <a:cubicBezTo>
                    <a:pt x="505" y="248"/>
                    <a:pt x="506" y="245"/>
                    <a:pt x="510" y="245"/>
                  </a:cubicBezTo>
                  <a:cubicBezTo>
                    <a:pt x="513" y="245"/>
                    <a:pt x="518" y="247"/>
                    <a:pt x="520" y="244"/>
                  </a:cubicBezTo>
                  <a:cubicBezTo>
                    <a:pt x="519" y="244"/>
                    <a:pt x="519" y="243"/>
                    <a:pt x="520" y="243"/>
                  </a:cubicBezTo>
                  <a:cubicBezTo>
                    <a:pt x="521" y="242"/>
                    <a:pt x="523" y="242"/>
                    <a:pt x="523" y="241"/>
                  </a:cubicBezTo>
                  <a:cubicBezTo>
                    <a:pt x="519" y="241"/>
                    <a:pt x="518" y="238"/>
                    <a:pt x="516" y="238"/>
                  </a:cubicBezTo>
                  <a:moveTo>
                    <a:pt x="496" y="250"/>
                  </a:moveTo>
                  <a:cubicBezTo>
                    <a:pt x="496" y="249"/>
                    <a:pt x="495" y="247"/>
                    <a:pt x="493" y="248"/>
                  </a:cubicBezTo>
                  <a:cubicBezTo>
                    <a:pt x="493" y="248"/>
                    <a:pt x="494" y="251"/>
                    <a:pt x="493" y="251"/>
                  </a:cubicBezTo>
                  <a:cubicBezTo>
                    <a:pt x="486" y="251"/>
                    <a:pt x="486" y="251"/>
                    <a:pt x="486" y="251"/>
                  </a:cubicBezTo>
                  <a:cubicBezTo>
                    <a:pt x="489" y="256"/>
                    <a:pt x="482" y="252"/>
                    <a:pt x="482" y="255"/>
                  </a:cubicBezTo>
                  <a:cubicBezTo>
                    <a:pt x="486" y="255"/>
                    <a:pt x="486" y="255"/>
                    <a:pt x="486" y="255"/>
                  </a:cubicBezTo>
                  <a:cubicBezTo>
                    <a:pt x="487" y="257"/>
                    <a:pt x="485" y="257"/>
                    <a:pt x="485" y="258"/>
                  </a:cubicBezTo>
                  <a:cubicBezTo>
                    <a:pt x="489" y="259"/>
                    <a:pt x="488" y="255"/>
                    <a:pt x="491" y="255"/>
                  </a:cubicBezTo>
                  <a:cubicBezTo>
                    <a:pt x="492" y="256"/>
                    <a:pt x="494" y="257"/>
                    <a:pt x="498" y="257"/>
                  </a:cubicBezTo>
                  <a:cubicBezTo>
                    <a:pt x="497" y="251"/>
                    <a:pt x="507" y="256"/>
                    <a:pt x="505" y="248"/>
                  </a:cubicBezTo>
                  <a:cubicBezTo>
                    <a:pt x="500" y="247"/>
                    <a:pt x="498" y="250"/>
                    <a:pt x="496" y="2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6" name="Freeform 96"/>
            <p:cNvSpPr/>
            <p:nvPr/>
          </p:nvSpPr>
          <p:spPr bwMode="auto">
            <a:xfrm>
              <a:off x="4230687" y="1722437"/>
              <a:ext cx="173038" cy="258763"/>
            </a:xfrm>
            <a:custGeom>
              <a:avLst/>
              <a:gdLst>
                <a:gd name="T0" fmla="*/ 13 w 46"/>
                <a:gd name="T1" fmla="*/ 7 h 69"/>
                <a:gd name="T2" fmla="*/ 23 w 46"/>
                <a:gd name="T3" fmla="*/ 6 h 69"/>
                <a:gd name="T4" fmla="*/ 24 w 46"/>
                <a:gd name="T5" fmla="*/ 14 h 69"/>
                <a:gd name="T6" fmla="*/ 17 w 46"/>
                <a:gd name="T7" fmla="*/ 19 h 69"/>
                <a:gd name="T8" fmla="*/ 26 w 46"/>
                <a:gd name="T9" fmla="*/ 23 h 69"/>
                <a:gd name="T10" fmla="*/ 30 w 46"/>
                <a:gd name="T11" fmla="*/ 33 h 69"/>
                <a:gd name="T12" fmla="*/ 33 w 46"/>
                <a:gd name="T13" fmla="*/ 35 h 69"/>
                <a:gd name="T14" fmla="*/ 38 w 46"/>
                <a:gd name="T15" fmla="*/ 38 h 69"/>
                <a:gd name="T16" fmla="*/ 35 w 46"/>
                <a:gd name="T17" fmla="*/ 44 h 69"/>
                <a:gd name="T18" fmla="*/ 44 w 46"/>
                <a:gd name="T19" fmla="*/ 45 h 69"/>
                <a:gd name="T20" fmla="*/ 44 w 46"/>
                <a:gd name="T21" fmla="*/ 54 h 69"/>
                <a:gd name="T22" fmla="*/ 41 w 46"/>
                <a:gd name="T23" fmla="*/ 54 h 69"/>
                <a:gd name="T24" fmla="*/ 44 w 46"/>
                <a:gd name="T25" fmla="*/ 55 h 69"/>
                <a:gd name="T26" fmla="*/ 41 w 46"/>
                <a:gd name="T27" fmla="*/ 59 h 69"/>
                <a:gd name="T28" fmla="*/ 37 w 46"/>
                <a:gd name="T29" fmla="*/ 62 h 69"/>
                <a:gd name="T30" fmla="*/ 23 w 46"/>
                <a:gd name="T31" fmla="*/ 61 h 69"/>
                <a:gd name="T32" fmla="*/ 17 w 46"/>
                <a:gd name="T33" fmla="*/ 62 h 69"/>
                <a:gd name="T34" fmla="*/ 7 w 46"/>
                <a:gd name="T35" fmla="*/ 62 h 69"/>
                <a:gd name="T36" fmla="*/ 10 w 46"/>
                <a:gd name="T37" fmla="*/ 61 h 69"/>
                <a:gd name="T38" fmla="*/ 12 w 46"/>
                <a:gd name="T39" fmla="*/ 62 h 69"/>
                <a:gd name="T40" fmla="*/ 13 w 46"/>
                <a:gd name="T41" fmla="*/ 59 h 69"/>
                <a:gd name="T42" fmla="*/ 21 w 46"/>
                <a:gd name="T43" fmla="*/ 58 h 69"/>
                <a:gd name="T44" fmla="*/ 10 w 46"/>
                <a:gd name="T45" fmla="*/ 54 h 69"/>
                <a:gd name="T46" fmla="*/ 10 w 46"/>
                <a:gd name="T47" fmla="*/ 45 h 69"/>
                <a:gd name="T48" fmla="*/ 13 w 46"/>
                <a:gd name="T49" fmla="*/ 44 h 69"/>
                <a:gd name="T50" fmla="*/ 19 w 46"/>
                <a:gd name="T51" fmla="*/ 44 h 69"/>
                <a:gd name="T52" fmla="*/ 20 w 46"/>
                <a:gd name="T53" fmla="*/ 35 h 69"/>
                <a:gd name="T54" fmla="*/ 16 w 46"/>
                <a:gd name="T55" fmla="*/ 30 h 69"/>
                <a:gd name="T56" fmla="*/ 10 w 46"/>
                <a:gd name="T57" fmla="*/ 31 h 69"/>
                <a:gd name="T58" fmla="*/ 10 w 46"/>
                <a:gd name="T59" fmla="*/ 24 h 69"/>
                <a:gd name="T60" fmla="*/ 5 w 46"/>
                <a:gd name="T61" fmla="*/ 21 h 69"/>
                <a:gd name="T62" fmla="*/ 0 w 46"/>
                <a:gd name="T63" fmla="*/ 7 h 69"/>
                <a:gd name="T64" fmla="*/ 7 w 46"/>
                <a:gd name="T65" fmla="*/ 0 h 69"/>
                <a:gd name="T66" fmla="*/ 20 w 46"/>
                <a:gd name="T67" fmla="*/ 0 h 69"/>
                <a:gd name="T68" fmla="*/ 13 w 46"/>
                <a:gd name="T69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69">
                  <a:moveTo>
                    <a:pt x="13" y="7"/>
                  </a:moveTo>
                  <a:cubicBezTo>
                    <a:pt x="14" y="10"/>
                    <a:pt x="20" y="6"/>
                    <a:pt x="23" y="6"/>
                  </a:cubicBezTo>
                  <a:cubicBezTo>
                    <a:pt x="24" y="8"/>
                    <a:pt x="24" y="11"/>
                    <a:pt x="24" y="14"/>
                  </a:cubicBezTo>
                  <a:cubicBezTo>
                    <a:pt x="21" y="15"/>
                    <a:pt x="18" y="16"/>
                    <a:pt x="17" y="19"/>
                  </a:cubicBezTo>
                  <a:cubicBezTo>
                    <a:pt x="18" y="21"/>
                    <a:pt x="21" y="23"/>
                    <a:pt x="26" y="23"/>
                  </a:cubicBezTo>
                  <a:cubicBezTo>
                    <a:pt x="25" y="28"/>
                    <a:pt x="31" y="26"/>
                    <a:pt x="30" y="33"/>
                  </a:cubicBezTo>
                  <a:cubicBezTo>
                    <a:pt x="30" y="34"/>
                    <a:pt x="33" y="34"/>
                    <a:pt x="33" y="35"/>
                  </a:cubicBezTo>
                  <a:cubicBezTo>
                    <a:pt x="33" y="38"/>
                    <a:pt x="37" y="36"/>
                    <a:pt x="38" y="38"/>
                  </a:cubicBezTo>
                  <a:cubicBezTo>
                    <a:pt x="38" y="40"/>
                    <a:pt x="36" y="42"/>
                    <a:pt x="35" y="44"/>
                  </a:cubicBezTo>
                  <a:cubicBezTo>
                    <a:pt x="39" y="44"/>
                    <a:pt x="42" y="44"/>
                    <a:pt x="44" y="45"/>
                  </a:cubicBezTo>
                  <a:cubicBezTo>
                    <a:pt x="42" y="47"/>
                    <a:pt x="46" y="51"/>
                    <a:pt x="44" y="54"/>
                  </a:cubicBezTo>
                  <a:cubicBezTo>
                    <a:pt x="44" y="54"/>
                    <a:pt x="41" y="53"/>
                    <a:pt x="41" y="54"/>
                  </a:cubicBezTo>
                  <a:cubicBezTo>
                    <a:pt x="41" y="55"/>
                    <a:pt x="43" y="55"/>
                    <a:pt x="44" y="55"/>
                  </a:cubicBezTo>
                  <a:cubicBezTo>
                    <a:pt x="43" y="56"/>
                    <a:pt x="41" y="56"/>
                    <a:pt x="41" y="59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2" y="62"/>
                    <a:pt x="29" y="60"/>
                    <a:pt x="23" y="61"/>
                  </a:cubicBezTo>
                  <a:cubicBezTo>
                    <a:pt x="20" y="63"/>
                    <a:pt x="22" y="63"/>
                    <a:pt x="17" y="62"/>
                  </a:cubicBezTo>
                  <a:cubicBezTo>
                    <a:pt x="16" y="65"/>
                    <a:pt x="7" y="69"/>
                    <a:pt x="7" y="62"/>
                  </a:cubicBezTo>
                  <a:cubicBezTo>
                    <a:pt x="9" y="63"/>
                    <a:pt x="10" y="61"/>
                    <a:pt x="10" y="61"/>
                  </a:cubicBezTo>
                  <a:cubicBezTo>
                    <a:pt x="11" y="61"/>
                    <a:pt x="12" y="62"/>
                    <a:pt x="12" y="62"/>
                  </a:cubicBezTo>
                  <a:cubicBezTo>
                    <a:pt x="13" y="61"/>
                    <a:pt x="12" y="60"/>
                    <a:pt x="13" y="59"/>
                  </a:cubicBezTo>
                  <a:cubicBezTo>
                    <a:pt x="15" y="58"/>
                    <a:pt x="18" y="59"/>
                    <a:pt x="21" y="58"/>
                  </a:cubicBezTo>
                  <a:cubicBezTo>
                    <a:pt x="20" y="51"/>
                    <a:pt x="14" y="56"/>
                    <a:pt x="10" y="5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3" y="46"/>
                    <a:pt x="15" y="44"/>
                    <a:pt x="13" y="44"/>
                  </a:cubicBezTo>
                  <a:cubicBezTo>
                    <a:pt x="14" y="40"/>
                    <a:pt x="16" y="45"/>
                    <a:pt x="19" y="44"/>
                  </a:cubicBezTo>
                  <a:cubicBezTo>
                    <a:pt x="21" y="44"/>
                    <a:pt x="16" y="38"/>
                    <a:pt x="20" y="35"/>
                  </a:cubicBezTo>
                  <a:cubicBezTo>
                    <a:pt x="19" y="33"/>
                    <a:pt x="15" y="34"/>
                    <a:pt x="16" y="30"/>
                  </a:cubicBezTo>
                  <a:cubicBezTo>
                    <a:pt x="15" y="31"/>
                    <a:pt x="13" y="31"/>
                    <a:pt x="10" y="3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5" y="23"/>
                    <a:pt x="5" y="21"/>
                  </a:cubicBezTo>
                  <a:cubicBezTo>
                    <a:pt x="7" y="16"/>
                    <a:pt x="6" y="8"/>
                    <a:pt x="0" y="7"/>
                  </a:cubicBezTo>
                  <a:cubicBezTo>
                    <a:pt x="2" y="5"/>
                    <a:pt x="6" y="4"/>
                    <a:pt x="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2"/>
                    <a:pt x="15" y="5"/>
                    <a:pt x="13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7" name="Freeform 97"/>
            <p:cNvSpPr/>
            <p:nvPr/>
          </p:nvSpPr>
          <p:spPr bwMode="auto">
            <a:xfrm>
              <a:off x="1050925" y="1738312"/>
              <a:ext cx="44450" cy="33338"/>
            </a:xfrm>
            <a:custGeom>
              <a:avLst/>
              <a:gdLst>
                <a:gd name="T0" fmla="*/ 11 w 12"/>
                <a:gd name="T1" fmla="*/ 1 h 9"/>
                <a:gd name="T2" fmla="*/ 12 w 12"/>
                <a:gd name="T3" fmla="*/ 6 h 9"/>
                <a:gd name="T4" fmla="*/ 5 w 12"/>
                <a:gd name="T5" fmla="*/ 9 h 9"/>
                <a:gd name="T6" fmla="*/ 5 w 12"/>
                <a:gd name="T7" fmla="*/ 6 h 9"/>
                <a:gd name="T8" fmla="*/ 2 w 12"/>
                <a:gd name="T9" fmla="*/ 8 h 9"/>
                <a:gd name="T10" fmla="*/ 4 w 12"/>
                <a:gd name="T11" fmla="*/ 6 h 9"/>
                <a:gd name="T12" fmla="*/ 11 w 12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11" y="1"/>
                  </a:moveTo>
                  <a:cubicBezTo>
                    <a:pt x="9" y="2"/>
                    <a:pt x="10" y="5"/>
                    <a:pt x="12" y="6"/>
                  </a:cubicBezTo>
                  <a:cubicBezTo>
                    <a:pt x="11" y="8"/>
                    <a:pt x="8" y="8"/>
                    <a:pt x="5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8"/>
                    <a:pt x="2" y="8"/>
                  </a:cubicBezTo>
                  <a:cubicBezTo>
                    <a:pt x="0" y="6"/>
                    <a:pt x="3" y="7"/>
                    <a:pt x="4" y="6"/>
                  </a:cubicBezTo>
                  <a:cubicBezTo>
                    <a:pt x="5" y="5"/>
                    <a:pt x="8" y="0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8" name="Freeform 98"/>
            <p:cNvSpPr/>
            <p:nvPr/>
          </p:nvSpPr>
          <p:spPr bwMode="auto">
            <a:xfrm>
              <a:off x="7366000" y="2157412"/>
              <a:ext cx="26988" cy="30163"/>
            </a:xfrm>
            <a:custGeom>
              <a:avLst/>
              <a:gdLst>
                <a:gd name="T0" fmla="*/ 2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2 w 7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2" y="2"/>
                  </a:moveTo>
                  <a:cubicBezTo>
                    <a:pt x="3" y="0"/>
                    <a:pt x="4" y="3"/>
                    <a:pt x="7" y="1"/>
                  </a:cubicBezTo>
                  <a:cubicBezTo>
                    <a:pt x="6" y="4"/>
                    <a:pt x="6" y="8"/>
                    <a:pt x="0" y="8"/>
                  </a:cubicBezTo>
                  <a:cubicBezTo>
                    <a:pt x="0" y="6"/>
                    <a:pt x="6" y="4"/>
                    <a:pt x="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9" name="Freeform 99"/>
            <p:cNvSpPr/>
            <p:nvPr/>
          </p:nvSpPr>
          <p:spPr bwMode="auto">
            <a:xfrm>
              <a:off x="6702425" y="2986088"/>
              <a:ext cx="214313" cy="247650"/>
            </a:xfrm>
            <a:custGeom>
              <a:avLst/>
              <a:gdLst>
                <a:gd name="T0" fmla="*/ 46 w 57"/>
                <a:gd name="T1" fmla="*/ 4 h 66"/>
                <a:gd name="T2" fmla="*/ 51 w 57"/>
                <a:gd name="T3" fmla="*/ 7 h 66"/>
                <a:gd name="T4" fmla="*/ 57 w 57"/>
                <a:gd name="T5" fmla="*/ 11 h 66"/>
                <a:gd name="T6" fmla="*/ 51 w 57"/>
                <a:gd name="T7" fmla="*/ 18 h 66"/>
                <a:gd name="T8" fmla="*/ 50 w 57"/>
                <a:gd name="T9" fmla="*/ 27 h 66"/>
                <a:gd name="T10" fmla="*/ 53 w 57"/>
                <a:gd name="T11" fmla="*/ 29 h 66"/>
                <a:gd name="T12" fmla="*/ 53 w 57"/>
                <a:gd name="T13" fmla="*/ 34 h 66"/>
                <a:gd name="T14" fmla="*/ 55 w 57"/>
                <a:gd name="T15" fmla="*/ 36 h 66"/>
                <a:gd name="T16" fmla="*/ 48 w 57"/>
                <a:gd name="T17" fmla="*/ 41 h 66"/>
                <a:gd name="T18" fmla="*/ 47 w 57"/>
                <a:gd name="T19" fmla="*/ 48 h 66"/>
                <a:gd name="T20" fmla="*/ 47 w 57"/>
                <a:gd name="T21" fmla="*/ 50 h 66"/>
                <a:gd name="T22" fmla="*/ 44 w 57"/>
                <a:gd name="T23" fmla="*/ 50 h 66"/>
                <a:gd name="T24" fmla="*/ 40 w 57"/>
                <a:gd name="T25" fmla="*/ 56 h 66"/>
                <a:gd name="T26" fmla="*/ 40 w 57"/>
                <a:gd name="T27" fmla="*/ 65 h 66"/>
                <a:gd name="T28" fmla="*/ 26 w 57"/>
                <a:gd name="T29" fmla="*/ 60 h 66"/>
                <a:gd name="T30" fmla="*/ 25 w 57"/>
                <a:gd name="T31" fmla="*/ 63 h 66"/>
                <a:gd name="T32" fmla="*/ 20 w 57"/>
                <a:gd name="T33" fmla="*/ 60 h 66"/>
                <a:gd name="T34" fmla="*/ 13 w 57"/>
                <a:gd name="T35" fmla="*/ 60 h 66"/>
                <a:gd name="T36" fmla="*/ 9 w 57"/>
                <a:gd name="T37" fmla="*/ 59 h 66"/>
                <a:gd name="T38" fmla="*/ 4 w 57"/>
                <a:gd name="T39" fmla="*/ 50 h 66"/>
                <a:gd name="T40" fmla="*/ 5 w 57"/>
                <a:gd name="T41" fmla="*/ 45 h 66"/>
                <a:gd name="T42" fmla="*/ 4 w 57"/>
                <a:gd name="T43" fmla="*/ 45 h 66"/>
                <a:gd name="T44" fmla="*/ 2 w 57"/>
                <a:gd name="T45" fmla="*/ 34 h 66"/>
                <a:gd name="T46" fmla="*/ 16 w 57"/>
                <a:gd name="T47" fmla="*/ 32 h 66"/>
                <a:gd name="T48" fmla="*/ 16 w 57"/>
                <a:gd name="T49" fmla="*/ 28 h 66"/>
                <a:gd name="T50" fmla="*/ 26 w 57"/>
                <a:gd name="T51" fmla="*/ 21 h 66"/>
                <a:gd name="T52" fmla="*/ 34 w 57"/>
                <a:gd name="T53" fmla="*/ 18 h 66"/>
                <a:gd name="T54" fmla="*/ 36 w 57"/>
                <a:gd name="T55" fmla="*/ 14 h 66"/>
                <a:gd name="T56" fmla="*/ 39 w 57"/>
                <a:gd name="T57" fmla="*/ 14 h 66"/>
                <a:gd name="T58" fmla="*/ 41 w 57"/>
                <a:gd name="T59" fmla="*/ 11 h 66"/>
                <a:gd name="T60" fmla="*/ 47 w 57"/>
                <a:gd name="T61" fmla="*/ 4 h 66"/>
                <a:gd name="T62" fmla="*/ 46 w 57"/>
                <a:gd name="T63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66">
                  <a:moveTo>
                    <a:pt x="46" y="4"/>
                  </a:moveTo>
                  <a:cubicBezTo>
                    <a:pt x="47" y="0"/>
                    <a:pt x="49" y="7"/>
                    <a:pt x="51" y="7"/>
                  </a:cubicBezTo>
                  <a:cubicBezTo>
                    <a:pt x="53" y="8"/>
                    <a:pt x="54" y="11"/>
                    <a:pt x="57" y="11"/>
                  </a:cubicBezTo>
                  <a:cubicBezTo>
                    <a:pt x="56" y="15"/>
                    <a:pt x="56" y="18"/>
                    <a:pt x="51" y="18"/>
                  </a:cubicBezTo>
                  <a:cubicBezTo>
                    <a:pt x="50" y="21"/>
                    <a:pt x="53" y="26"/>
                    <a:pt x="50" y="27"/>
                  </a:cubicBezTo>
                  <a:cubicBezTo>
                    <a:pt x="49" y="28"/>
                    <a:pt x="52" y="29"/>
                    <a:pt x="53" y="29"/>
                  </a:cubicBezTo>
                  <a:cubicBezTo>
                    <a:pt x="53" y="31"/>
                    <a:pt x="52" y="33"/>
                    <a:pt x="53" y="34"/>
                  </a:cubicBezTo>
                  <a:cubicBezTo>
                    <a:pt x="53" y="35"/>
                    <a:pt x="55" y="35"/>
                    <a:pt x="55" y="36"/>
                  </a:cubicBezTo>
                  <a:cubicBezTo>
                    <a:pt x="55" y="40"/>
                    <a:pt x="51" y="43"/>
                    <a:pt x="48" y="41"/>
                  </a:cubicBezTo>
                  <a:cubicBezTo>
                    <a:pt x="49" y="44"/>
                    <a:pt x="51" y="45"/>
                    <a:pt x="47" y="48"/>
                  </a:cubicBezTo>
                  <a:cubicBezTo>
                    <a:pt x="47" y="48"/>
                    <a:pt x="47" y="50"/>
                    <a:pt x="47" y="50"/>
                  </a:cubicBezTo>
                  <a:cubicBezTo>
                    <a:pt x="47" y="51"/>
                    <a:pt x="45" y="50"/>
                    <a:pt x="44" y="50"/>
                  </a:cubicBezTo>
                  <a:cubicBezTo>
                    <a:pt x="43" y="52"/>
                    <a:pt x="44" y="58"/>
                    <a:pt x="40" y="56"/>
                  </a:cubicBezTo>
                  <a:cubicBezTo>
                    <a:pt x="43" y="59"/>
                    <a:pt x="39" y="60"/>
                    <a:pt x="40" y="65"/>
                  </a:cubicBezTo>
                  <a:cubicBezTo>
                    <a:pt x="33" y="66"/>
                    <a:pt x="31" y="61"/>
                    <a:pt x="26" y="60"/>
                  </a:cubicBezTo>
                  <a:cubicBezTo>
                    <a:pt x="25" y="60"/>
                    <a:pt x="25" y="62"/>
                    <a:pt x="25" y="63"/>
                  </a:cubicBezTo>
                  <a:cubicBezTo>
                    <a:pt x="22" y="64"/>
                    <a:pt x="21" y="61"/>
                    <a:pt x="20" y="60"/>
                  </a:cubicBezTo>
                  <a:cubicBezTo>
                    <a:pt x="18" y="60"/>
                    <a:pt x="15" y="61"/>
                    <a:pt x="13" y="60"/>
                  </a:cubicBezTo>
                  <a:cubicBezTo>
                    <a:pt x="12" y="60"/>
                    <a:pt x="14" y="56"/>
                    <a:pt x="9" y="59"/>
                  </a:cubicBezTo>
                  <a:cubicBezTo>
                    <a:pt x="8" y="55"/>
                    <a:pt x="8" y="51"/>
                    <a:pt x="4" y="50"/>
                  </a:cubicBezTo>
                  <a:cubicBezTo>
                    <a:pt x="3" y="48"/>
                    <a:pt x="5" y="48"/>
                    <a:pt x="5" y="45"/>
                  </a:cubicBezTo>
                  <a:cubicBezTo>
                    <a:pt x="5" y="43"/>
                    <a:pt x="3" y="45"/>
                    <a:pt x="4" y="45"/>
                  </a:cubicBezTo>
                  <a:cubicBezTo>
                    <a:pt x="0" y="42"/>
                    <a:pt x="3" y="39"/>
                    <a:pt x="2" y="34"/>
                  </a:cubicBezTo>
                  <a:cubicBezTo>
                    <a:pt x="8" y="34"/>
                    <a:pt x="12" y="34"/>
                    <a:pt x="16" y="32"/>
                  </a:cubicBezTo>
                  <a:cubicBezTo>
                    <a:pt x="16" y="30"/>
                    <a:pt x="19" y="29"/>
                    <a:pt x="16" y="28"/>
                  </a:cubicBezTo>
                  <a:cubicBezTo>
                    <a:pt x="17" y="26"/>
                    <a:pt x="29" y="23"/>
                    <a:pt x="26" y="21"/>
                  </a:cubicBezTo>
                  <a:cubicBezTo>
                    <a:pt x="28" y="19"/>
                    <a:pt x="31" y="18"/>
                    <a:pt x="34" y="18"/>
                  </a:cubicBezTo>
                  <a:cubicBezTo>
                    <a:pt x="37" y="18"/>
                    <a:pt x="35" y="15"/>
                    <a:pt x="36" y="14"/>
                  </a:cubicBezTo>
                  <a:cubicBezTo>
                    <a:pt x="36" y="14"/>
                    <a:pt x="38" y="14"/>
                    <a:pt x="39" y="14"/>
                  </a:cubicBezTo>
                  <a:cubicBezTo>
                    <a:pt x="40" y="13"/>
                    <a:pt x="39" y="10"/>
                    <a:pt x="41" y="11"/>
                  </a:cubicBezTo>
                  <a:cubicBezTo>
                    <a:pt x="40" y="5"/>
                    <a:pt x="45" y="7"/>
                    <a:pt x="47" y="4"/>
                  </a:cubicBezTo>
                  <a:lnTo>
                    <a:pt x="46" y="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0" name="Freeform 100"/>
            <p:cNvSpPr/>
            <p:nvPr/>
          </p:nvSpPr>
          <p:spPr bwMode="auto">
            <a:xfrm>
              <a:off x="6919912" y="3162300"/>
              <a:ext cx="96838" cy="109538"/>
            </a:xfrm>
            <a:custGeom>
              <a:avLst/>
              <a:gdLst>
                <a:gd name="T0" fmla="*/ 23 w 26"/>
                <a:gd name="T1" fmla="*/ 1 h 29"/>
                <a:gd name="T2" fmla="*/ 18 w 26"/>
                <a:gd name="T3" fmla="*/ 6 h 29"/>
                <a:gd name="T4" fmla="*/ 17 w 26"/>
                <a:gd name="T5" fmla="*/ 6 h 29"/>
                <a:gd name="T6" fmla="*/ 18 w 26"/>
                <a:gd name="T7" fmla="*/ 10 h 29"/>
                <a:gd name="T8" fmla="*/ 21 w 26"/>
                <a:gd name="T9" fmla="*/ 13 h 29"/>
                <a:gd name="T10" fmla="*/ 23 w 26"/>
                <a:gd name="T11" fmla="*/ 26 h 29"/>
                <a:gd name="T12" fmla="*/ 17 w 26"/>
                <a:gd name="T13" fmla="*/ 26 h 29"/>
                <a:gd name="T14" fmla="*/ 13 w 26"/>
                <a:gd name="T15" fmla="*/ 12 h 29"/>
                <a:gd name="T16" fmla="*/ 7 w 26"/>
                <a:gd name="T17" fmla="*/ 16 h 29"/>
                <a:gd name="T18" fmla="*/ 7 w 26"/>
                <a:gd name="T19" fmla="*/ 25 h 29"/>
                <a:gd name="T20" fmla="*/ 3 w 26"/>
                <a:gd name="T21" fmla="*/ 29 h 29"/>
                <a:gd name="T22" fmla="*/ 2 w 26"/>
                <a:gd name="T23" fmla="*/ 22 h 29"/>
                <a:gd name="T24" fmla="*/ 3 w 26"/>
                <a:gd name="T25" fmla="*/ 20 h 29"/>
                <a:gd name="T26" fmla="*/ 2 w 26"/>
                <a:gd name="T27" fmla="*/ 19 h 29"/>
                <a:gd name="T28" fmla="*/ 3 w 26"/>
                <a:gd name="T29" fmla="*/ 13 h 29"/>
                <a:gd name="T30" fmla="*/ 0 w 26"/>
                <a:gd name="T31" fmla="*/ 10 h 29"/>
                <a:gd name="T32" fmla="*/ 11 w 26"/>
                <a:gd name="T33" fmla="*/ 1 h 29"/>
                <a:gd name="T34" fmla="*/ 23 w 26"/>
                <a:gd name="T3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9">
                  <a:moveTo>
                    <a:pt x="23" y="1"/>
                  </a:moveTo>
                  <a:cubicBezTo>
                    <a:pt x="26" y="7"/>
                    <a:pt x="16" y="4"/>
                    <a:pt x="18" y="6"/>
                  </a:cubicBezTo>
                  <a:cubicBezTo>
                    <a:pt x="20" y="8"/>
                    <a:pt x="19" y="7"/>
                    <a:pt x="17" y="6"/>
                  </a:cubicBezTo>
                  <a:cubicBezTo>
                    <a:pt x="17" y="8"/>
                    <a:pt x="18" y="9"/>
                    <a:pt x="18" y="10"/>
                  </a:cubicBezTo>
                  <a:cubicBezTo>
                    <a:pt x="19" y="11"/>
                    <a:pt x="21" y="13"/>
                    <a:pt x="21" y="13"/>
                  </a:cubicBezTo>
                  <a:cubicBezTo>
                    <a:pt x="22" y="17"/>
                    <a:pt x="22" y="22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21"/>
                    <a:pt x="13" y="18"/>
                    <a:pt x="13" y="12"/>
                  </a:cubicBezTo>
                  <a:cubicBezTo>
                    <a:pt x="10" y="12"/>
                    <a:pt x="12" y="17"/>
                    <a:pt x="7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8"/>
                    <a:pt x="3" y="26"/>
                    <a:pt x="3" y="29"/>
                  </a:cubicBezTo>
                  <a:cubicBezTo>
                    <a:pt x="1" y="29"/>
                    <a:pt x="1" y="24"/>
                    <a:pt x="2" y="22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8"/>
                    <a:pt x="4" y="16"/>
                    <a:pt x="3" y="13"/>
                  </a:cubicBezTo>
                  <a:cubicBezTo>
                    <a:pt x="4" y="11"/>
                    <a:pt x="2" y="11"/>
                    <a:pt x="0" y="10"/>
                  </a:cubicBezTo>
                  <a:cubicBezTo>
                    <a:pt x="2" y="5"/>
                    <a:pt x="4" y="0"/>
                    <a:pt x="11" y="1"/>
                  </a:cubicBezTo>
                  <a:cubicBezTo>
                    <a:pt x="7" y="5"/>
                    <a:pt x="19" y="1"/>
                    <a:pt x="23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1" name="Freeform 101"/>
            <p:cNvSpPr/>
            <p:nvPr/>
          </p:nvSpPr>
          <p:spPr bwMode="auto">
            <a:xfrm>
              <a:off x="6630987" y="3271838"/>
              <a:ext cx="225425" cy="63500"/>
            </a:xfrm>
            <a:custGeom>
              <a:avLst/>
              <a:gdLst>
                <a:gd name="T0" fmla="*/ 1 w 60"/>
                <a:gd name="T1" fmla="*/ 5 h 17"/>
                <a:gd name="T2" fmla="*/ 7 w 60"/>
                <a:gd name="T3" fmla="*/ 1 h 17"/>
                <a:gd name="T4" fmla="*/ 10 w 60"/>
                <a:gd name="T5" fmla="*/ 4 h 17"/>
                <a:gd name="T6" fmla="*/ 13 w 60"/>
                <a:gd name="T7" fmla="*/ 5 h 17"/>
                <a:gd name="T8" fmla="*/ 27 w 60"/>
                <a:gd name="T9" fmla="*/ 8 h 17"/>
                <a:gd name="T10" fmla="*/ 41 w 60"/>
                <a:gd name="T11" fmla="*/ 7 h 17"/>
                <a:gd name="T12" fmla="*/ 44 w 60"/>
                <a:gd name="T13" fmla="*/ 10 h 17"/>
                <a:gd name="T14" fmla="*/ 48 w 60"/>
                <a:gd name="T15" fmla="*/ 11 h 17"/>
                <a:gd name="T16" fmla="*/ 55 w 60"/>
                <a:gd name="T17" fmla="*/ 11 h 17"/>
                <a:gd name="T18" fmla="*/ 56 w 60"/>
                <a:gd name="T19" fmla="*/ 15 h 17"/>
                <a:gd name="T20" fmla="*/ 53 w 60"/>
                <a:gd name="T21" fmla="*/ 15 h 17"/>
                <a:gd name="T22" fmla="*/ 25 w 60"/>
                <a:gd name="T23" fmla="*/ 11 h 17"/>
                <a:gd name="T24" fmla="*/ 18 w 60"/>
                <a:gd name="T25" fmla="*/ 11 h 17"/>
                <a:gd name="T26" fmla="*/ 8 w 60"/>
                <a:gd name="T27" fmla="*/ 8 h 17"/>
                <a:gd name="T28" fmla="*/ 1 w 60"/>
                <a:gd name="T2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7">
                  <a:moveTo>
                    <a:pt x="1" y="5"/>
                  </a:moveTo>
                  <a:cubicBezTo>
                    <a:pt x="0" y="1"/>
                    <a:pt x="6" y="3"/>
                    <a:pt x="7" y="1"/>
                  </a:cubicBezTo>
                  <a:cubicBezTo>
                    <a:pt x="10" y="0"/>
                    <a:pt x="9" y="3"/>
                    <a:pt x="10" y="4"/>
                  </a:cubicBezTo>
                  <a:cubicBezTo>
                    <a:pt x="11" y="5"/>
                    <a:pt x="13" y="4"/>
                    <a:pt x="13" y="5"/>
                  </a:cubicBezTo>
                  <a:cubicBezTo>
                    <a:pt x="19" y="3"/>
                    <a:pt x="21" y="4"/>
                    <a:pt x="27" y="8"/>
                  </a:cubicBezTo>
                  <a:cubicBezTo>
                    <a:pt x="32" y="5"/>
                    <a:pt x="34" y="7"/>
                    <a:pt x="41" y="7"/>
                  </a:cubicBezTo>
                  <a:cubicBezTo>
                    <a:pt x="43" y="6"/>
                    <a:pt x="43" y="8"/>
                    <a:pt x="44" y="10"/>
                  </a:cubicBezTo>
                  <a:cubicBezTo>
                    <a:pt x="46" y="9"/>
                    <a:pt x="48" y="9"/>
                    <a:pt x="48" y="11"/>
                  </a:cubicBezTo>
                  <a:cubicBezTo>
                    <a:pt x="51" y="9"/>
                    <a:pt x="55" y="14"/>
                    <a:pt x="55" y="11"/>
                  </a:cubicBezTo>
                  <a:cubicBezTo>
                    <a:pt x="60" y="11"/>
                    <a:pt x="52" y="16"/>
                    <a:pt x="56" y="15"/>
                  </a:cubicBezTo>
                  <a:cubicBezTo>
                    <a:pt x="56" y="17"/>
                    <a:pt x="55" y="15"/>
                    <a:pt x="53" y="15"/>
                  </a:cubicBezTo>
                  <a:cubicBezTo>
                    <a:pt x="43" y="17"/>
                    <a:pt x="34" y="13"/>
                    <a:pt x="25" y="11"/>
                  </a:cubicBezTo>
                  <a:cubicBezTo>
                    <a:pt x="23" y="11"/>
                    <a:pt x="21" y="11"/>
                    <a:pt x="18" y="11"/>
                  </a:cubicBezTo>
                  <a:cubicBezTo>
                    <a:pt x="15" y="10"/>
                    <a:pt x="12" y="9"/>
                    <a:pt x="8" y="8"/>
                  </a:cubicBezTo>
                  <a:cubicBezTo>
                    <a:pt x="6" y="7"/>
                    <a:pt x="2" y="8"/>
                    <a:pt x="1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2" name="Freeform 102"/>
            <p:cNvSpPr/>
            <p:nvPr/>
          </p:nvSpPr>
          <p:spPr bwMode="auto">
            <a:xfrm>
              <a:off x="6931025" y="3346450"/>
              <a:ext cx="30163" cy="15875"/>
            </a:xfrm>
            <a:custGeom>
              <a:avLst/>
              <a:gdLst>
                <a:gd name="T0" fmla="*/ 3 w 8"/>
                <a:gd name="T1" fmla="*/ 2 h 4"/>
                <a:gd name="T2" fmla="*/ 8 w 8"/>
                <a:gd name="T3" fmla="*/ 4 h 4"/>
                <a:gd name="T4" fmla="*/ 3 w 8"/>
                <a:gd name="T5" fmla="*/ 4 h 4"/>
                <a:gd name="T6" fmla="*/ 1 w 8"/>
                <a:gd name="T7" fmla="*/ 2 h 4"/>
                <a:gd name="T8" fmla="*/ 3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3" y="2"/>
                  </a:moveTo>
                  <a:cubicBezTo>
                    <a:pt x="5" y="2"/>
                    <a:pt x="8" y="2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0"/>
                    <a:pt x="2" y="1"/>
                    <a:pt x="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3" name="Freeform 103"/>
            <p:cNvSpPr/>
            <p:nvPr/>
          </p:nvSpPr>
          <p:spPr bwMode="auto">
            <a:xfrm>
              <a:off x="7932737" y="4070350"/>
              <a:ext cx="165100" cy="165100"/>
            </a:xfrm>
            <a:custGeom>
              <a:avLst/>
              <a:gdLst>
                <a:gd name="T0" fmla="*/ 1 w 44"/>
                <a:gd name="T1" fmla="*/ 38 h 44"/>
                <a:gd name="T2" fmla="*/ 4 w 44"/>
                <a:gd name="T3" fmla="*/ 32 h 44"/>
                <a:gd name="T4" fmla="*/ 7 w 44"/>
                <a:gd name="T5" fmla="*/ 31 h 44"/>
                <a:gd name="T6" fmla="*/ 7 w 44"/>
                <a:gd name="T7" fmla="*/ 28 h 44"/>
                <a:gd name="T8" fmla="*/ 9 w 44"/>
                <a:gd name="T9" fmla="*/ 28 h 44"/>
                <a:gd name="T10" fmla="*/ 11 w 44"/>
                <a:gd name="T11" fmla="*/ 25 h 44"/>
                <a:gd name="T12" fmla="*/ 16 w 44"/>
                <a:gd name="T13" fmla="*/ 24 h 44"/>
                <a:gd name="T14" fmla="*/ 19 w 44"/>
                <a:gd name="T15" fmla="*/ 21 h 44"/>
                <a:gd name="T16" fmla="*/ 22 w 44"/>
                <a:gd name="T17" fmla="*/ 17 h 44"/>
                <a:gd name="T18" fmla="*/ 25 w 44"/>
                <a:gd name="T19" fmla="*/ 14 h 44"/>
                <a:gd name="T20" fmla="*/ 29 w 44"/>
                <a:gd name="T21" fmla="*/ 15 h 44"/>
                <a:gd name="T22" fmla="*/ 28 w 44"/>
                <a:gd name="T23" fmla="*/ 10 h 44"/>
                <a:gd name="T24" fmla="*/ 33 w 44"/>
                <a:gd name="T25" fmla="*/ 3 h 44"/>
                <a:gd name="T26" fmla="*/ 37 w 44"/>
                <a:gd name="T27" fmla="*/ 0 h 44"/>
                <a:gd name="T28" fmla="*/ 42 w 44"/>
                <a:gd name="T29" fmla="*/ 3 h 44"/>
                <a:gd name="T30" fmla="*/ 43 w 44"/>
                <a:gd name="T31" fmla="*/ 10 h 44"/>
                <a:gd name="T32" fmla="*/ 42 w 44"/>
                <a:gd name="T33" fmla="*/ 14 h 44"/>
                <a:gd name="T34" fmla="*/ 39 w 44"/>
                <a:gd name="T35" fmla="*/ 14 h 44"/>
                <a:gd name="T36" fmla="*/ 37 w 44"/>
                <a:gd name="T37" fmla="*/ 21 h 44"/>
                <a:gd name="T38" fmla="*/ 32 w 44"/>
                <a:gd name="T39" fmla="*/ 22 h 44"/>
                <a:gd name="T40" fmla="*/ 28 w 44"/>
                <a:gd name="T41" fmla="*/ 32 h 44"/>
                <a:gd name="T42" fmla="*/ 25 w 44"/>
                <a:gd name="T43" fmla="*/ 38 h 44"/>
                <a:gd name="T44" fmla="*/ 22 w 44"/>
                <a:gd name="T45" fmla="*/ 41 h 44"/>
                <a:gd name="T46" fmla="*/ 11 w 44"/>
                <a:gd name="T47" fmla="*/ 36 h 44"/>
                <a:gd name="T48" fmla="*/ 5 w 44"/>
                <a:gd name="T49" fmla="*/ 38 h 44"/>
                <a:gd name="T50" fmla="*/ 4 w 44"/>
                <a:gd name="T51" fmla="*/ 35 h 44"/>
                <a:gd name="T52" fmla="*/ 1 w 44"/>
                <a:gd name="T5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44">
                  <a:moveTo>
                    <a:pt x="1" y="38"/>
                  </a:moveTo>
                  <a:cubicBezTo>
                    <a:pt x="0" y="36"/>
                    <a:pt x="3" y="34"/>
                    <a:pt x="4" y="32"/>
                  </a:cubicBezTo>
                  <a:cubicBezTo>
                    <a:pt x="4" y="32"/>
                    <a:pt x="6" y="31"/>
                    <a:pt x="7" y="31"/>
                  </a:cubicBezTo>
                  <a:cubicBezTo>
                    <a:pt x="7" y="30"/>
                    <a:pt x="6" y="28"/>
                    <a:pt x="7" y="28"/>
                  </a:cubicBezTo>
                  <a:cubicBezTo>
                    <a:pt x="7" y="28"/>
                    <a:pt x="9" y="28"/>
                    <a:pt x="9" y="28"/>
                  </a:cubicBezTo>
                  <a:cubicBezTo>
                    <a:pt x="10" y="28"/>
                    <a:pt x="10" y="25"/>
                    <a:pt x="11" y="25"/>
                  </a:cubicBezTo>
                  <a:cubicBezTo>
                    <a:pt x="13" y="24"/>
                    <a:pt x="16" y="26"/>
                    <a:pt x="16" y="24"/>
                  </a:cubicBezTo>
                  <a:cubicBezTo>
                    <a:pt x="17" y="21"/>
                    <a:pt x="16" y="22"/>
                    <a:pt x="19" y="21"/>
                  </a:cubicBezTo>
                  <a:cubicBezTo>
                    <a:pt x="22" y="21"/>
                    <a:pt x="21" y="19"/>
                    <a:pt x="22" y="17"/>
                  </a:cubicBezTo>
                  <a:cubicBezTo>
                    <a:pt x="22" y="17"/>
                    <a:pt x="26" y="20"/>
                    <a:pt x="25" y="14"/>
                  </a:cubicBezTo>
                  <a:cubicBezTo>
                    <a:pt x="27" y="14"/>
                    <a:pt x="27" y="15"/>
                    <a:pt x="29" y="15"/>
                  </a:cubicBezTo>
                  <a:cubicBezTo>
                    <a:pt x="29" y="13"/>
                    <a:pt x="27" y="12"/>
                    <a:pt x="28" y="10"/>
                  </a:cubicBezTo>
                  <a:cubicBezTo>
                    <a:pt x="33" y="11"/>
                    <a:pt x="32" y="5"/>
                    <a:pt x="33" y="3"/>
                  </a:cubicBezTo>
                  <a:cubicBezTo>
                    <a:pt x="34" y="2"/>
                    <a:pt x="38" y="3"/>
                    <a:pt x="37" y="0"/>
                  </a:cubicBezTo>
                  <a:cubicBezTo>
                    <a:pt x="39" y="1"/>
                    <a:pt x="39" y="3"/>
                    <a:pt x="42" y="3"/>
                  </a:cubicBezTo>
                  <a:cubicBezTo>
                    <a:pt x="40" y="7"/>
                    <a:pt x="44" y="6"/>
                    <a:pt x="43" y="10"/>
                  </a:cubicBezTo>
                  <a:cubicBezTo>
                    <a:pt x="41" y="10"/>
                    <a:pt x="42" y="13"/>
                    <a:pt x="42" y="14"/>
                  </a:cubicBezTo>
                  <a:cubicBezTo>
                    <a:pt x="41" y="14"/>
                    <a:pt x="39" y="14"/>
                    <a:pt x="39" y="14"/>
                  </a:cubicBezTo>
                  <a:cubicBezTo>
                    <a:pt x="38" y="15"/>
                    <a:pt x="38" y="18"/>
                    <a:pt x="37" y="21"/>
                  </a:cubicBezTo>
                  <a:cubicBezTo>
                    <a:pt x="35" y="23"/>
                    <a:pt x="35" y="20"/>
                    <a:pt x="32" y="22"/>
                  </a:cubicBezTo>
                  <a:cubicBezTo>
                    <a:pt x="28" y="24"/>
                    <a:pt x="29" y="29"/>
                    <a:pt x="28" y="32"/>
                  </a:cubicBezTo>
                  <a:cubicBezTo>
                    <a:pt x="27" y="33"/>
                    <a:pt x="23" y="33"/>
                    <a:pt x="25" y="38"/>
                  </a:cubicBezTo>
                  <a:cubicBezTo>
                    <a:pt x="22" y="37"/>
                    <a:pt x="22" y="39"/>
                    <a:pt x="22" y="41"/>
                  </a:cubicBezTo>
                  <a:cubicBezTo>
                    <a:pt x="19" y="37"/>
                    <a:pt x="11" y="44"/>
                    <a:pt x="11" y="36"/>
                  </a:cubicBezTo>
                  <a:cubicBezTo>
                    <a:pt x="10" y="37"/>
                    <a:pt x="7" y="39"/>
                    <a:pt x="5" y="38"/>
                  </a:cubicBezTo>
                  <a:cubicBezTo>
                    <a:pt x="5" y="38"/>
                    <a:pt x="4" y="35"/>
                    <a:pt x="4" y="35"/>
                  </a:cubicBezTo>
                  <a:cubicBezTo>
                    <a:pt x="1" y="35"/>
                    <a:pt x="7" y="40"/>
                    <a:pt x="1" y="3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4" name="Freeform 104"/>
            <p:cNvSpPr/>
            <p:nvPr/>
          </p:nvSpPr>
          <p:spPr bwMode="auto">
            <a:xfrm>
              <a:off x="2303462" y="830262"/>
              <a:ext cx="228600" cy="168275"/>
            </a:xfrm>
            <a:custGeom>
              <a:avLst/>
              <a:gdLst>
                <a:gd name="T0" fmla="*/ 16 w 61"/>
                <a:gd name="T1" fmla="*/ 0 h 45"/>
                <a:gd name="T2" fmla="*/ 23 w 61"/>
                <a:gd name="T3" fmla="*/ 5 h 45"/>
                <a:gd name="T4" fmla="*/ 28 w 61"/>
                <a:gd name="T5" fmla="*/ 7 h 45"/>
                <a:gd name="T6" fmla="*/ 30 w 61"/>
                <a:gd name="T7" fmla="*/ 7 h 45"/>
                <a:gd name="T8" fmla="*/ 32 w 61"/>
                <a:gd name="T9" fmla="*/ 8 h 45"/>
                <a:gd name="T10" fmla="*/ 36 w 61"/>
                <a:gd name="T11" fmla="*/ 11 h 45"/>
                <a:gd name="T12" fmla="*/ 40 w 61"/>
                <a:gd name="T13" fmla="*/ 11 h 45"/>
                <a:gd name="T14" fmla="*/ 49 w 61"/>
                <a:gd name="T15" fmla="*/ 14 h 45"/>
                <a:gd name="T16" fmla="*/ 49 w 61"/>
                <a:gd name="T17" fmla="*/ 18 h 45"/>
                <a:gd name="T18" fmla="*/ 53 w 61"/>
                <a:gd name="T19" fmla="*/ 18 h 45"/>
                <a:gd name="T20" fmla="*/ 53 w 61"/>
                <a:gd name="T21" fmla="*/ 21 h 45"/>
                <a:gd name="T22" fmla="*/ 61 w 61"/>
                <a:gd name="T23" fmla="*/ 26 h 45"/>
                <a:gd name="T24" fmla="*/ 60 w 61"/>
                <a:gd name="T25" fmla="*/ 31 h 45"/>
                <a:gd name="T26" fmla="*/ 57 w 61"/>
                <a:gd name="T27" fmla="*/ 29 h 45"/>
                <a:gd name="T28" fmla="*/ 50 w 61"/>
                <a:gd name="T29" fmla="*/ 33 h 45"/>
                <a:gd name="T30" fmla="*/ 49 w 61"/>
                <a:gd name="T31" fmla="*/ 36 h 45"/>
                <a:gd name="T32" fmla="*/ 46 w 61"/>
                <a:gd name="T33" fmla="*/ 39 h 45"/>
                <a:gd name="T34" fmla="*/ 37 w 61"/>
                <a:gd name="T35" fmla="*/ 39 h 45"/>
                <a:gd name="T36" fmla="*/ 37 w 61"/>
                <a:gd name="T37" fmla="*/ 41 h 45"/>
                <a:gd name="T38" fmla="*/ 32 w 61"/>
                <a:gd name="T39" fmla="*/ 42 h 45"/>
                <a:gd name="T40" fmla="*/ 30 w 61"/>
                <a:gd name="T41" fmla="*/ 39 h 45"/>
                <a:gd name="T42" fmla="*/ 22 w 61"/>
                <a:gd name="T43" fmla="*/ 39 h 45"/>
                <a:gd name="T44" fmla="*/ 19 w 61"/>
                <a:gd name="T45" fmla="*/ 36 h 45"/>
                <a:gd name="T46" fmla="*/ 23 w 61"/>
                <a:gd name="T47" fmla="*/ 33 h 45"/>
                <a:gd name="T48" fmla="*/ 16 w 61"/>
                <a:gd name="T49" fmla="*/ 32 h 45"/>
                <a:gd name="T50" fmla="*/ 21 w 61"/>
                <a:gd name="T51" fmla="*/ 29 h 45"/>
                <a:gd name="T52" fmla="*/ 23 w 61"/>
                <a:gd name="T53" fmla="*/ 26 h 45"/>
                <a:gd name="T54" fmla="*/ 28 w 61"/>
                <a:gd name="T55" fmla="*/ 28 h 45"/>
                <a:gd name="T56" fmla="*/ 26 w 61"/>
                <a:gd name="T57" fmla="*/ 24 h 45"/>
                <a:gd name="T58" fmla="*/ 14 w 61"/>
                <a:gd name="T59" fmla="*/ 26 h 45"/>
                <a:gd name="T60" fmla="*/ 9 w 61"/>
                <a:gd name="T61" fmla="*/ 25 h 45"/>
                <a:gd name="T62" fmla="*/ 7 w 61"/>
                <a:gd name="T63" fmla="*/ 22 h 45"/>
                <a:gd name="T64" fmla="*/ 1 w 61"/>
                <a:gd name="T65" fmla="*/ 19 h 45"/>
                <a:gd name="T66" fmla="*/ 0 w 61"/>
                <a:gd name="T67" fmla="*/ 15 h 45"/>
                <a:gd name="T68" fmla="*/ 4 w 61"/>
                <a:gd name="T69" fmla="*/ 12 h 45"/>
                <a:gd name="T70" fmla="*/ 7 w 61"/>
                <a:gd name="T71" fmla="*/ 10 h 45"/>
                <a:gd name="T72" fmla="*/ 8 w 61"/>
                <a:gd name="T73" fmla="*/ 5 h 45"/>
                <a:gd name="T74" fmla="*/ 11 w 61"/>
                <a:gd name="T75" fmla="*/ 5 h 45"/>
                <a:gd name="T76" fmla="*/ 14 w 61"/>
                <a:gd name="T77" fmla="*/ 3 h 45"/>
                <a:gd name="T78" fmla="*/ 16 w 61"/>
                <a:gd name="T7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" h="45">
                  <a:moveTo>
                    <a:pt x="16" y="0"/>
                  </a:moveTo>
                  <a:cubicBezTo>
                    <a:pt x="18" y="2"/>
                    <a:pt x="22" y="2"/>
                    <a:pt x="23" y="5"/>
                  </a:cubicBezTo>
                  <a:cubicBezTo>
                    <a:pt x="26" y="4"/>
                    <a:pt x="27" y="6"/>
                    <a:pt x="28" y="7"/>
                  </a:cubicBezTo>
                  <a:cubicBezTo>
                    <a:pt x="28" y="7"/>
                    <a:pt x="30" y="6"/>
                    <a:pt x="30" y="7"/>
                  </a:cubicBezTo>
                  <a:cubicBezTo>
                    <a:pt x="31" y="7"/>
                    <a:pt x="31" y="9"/>
                    <a:pt x="32" y="8"/>
                  </a:cubicBezTo>
                  <a:cubicBezTo>
                    <a:pt x="34" y="6"/>
                    <a:pt x="33" y="9"/>
                    <a:pt x="36" y="11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1"/>
                    <a:pt x="43" y="16"/>
                    <a:pt x="49" y="14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9"/>
                    <a:pt x="52" y="17"/>
                    <a:pt x="53" y="18"/>
                  </a:cubicBezTo>
                  <a:cubicBezTo>
                    <a:pt x="53" y="18"/>
                    <a:pt x="52" y="20"/>
                    <a:pt x="53" y="21"/>
                  </a:cubicBezTo>
                  <a:cubicBezTo>
                    <a:pt x="55" y="23"/>
                    <a:pt x="58" y="24"/>
                    <a:pt x="61" y="26"/>
                  </a:cubicBezTo>
                  <a:cubicBezTo>
                    <a:pt x="61" y="28"/>
                    <a:pt x="61" y="30"/>
                    <a:pt x="60" y="31"/>
                  </a:cubicBezTo>
                  <a:cubicBezTo>
                    <a:pt x="58" y="31"/>
                    <a:pt x="57" y="29"/>
                    <a:pt x="57" y="29"/>
                  </a:cubicBezTo>
                  <a:cubicBezTo>
                    <a:pt x="54" y="30"/>
                    <a:pt x="53" y="33"/>
                    <a:pt x="50" y="33"/>
                  </a:cubicBezTo>
                  <a:cubicBezTo>
                    <a:pt x="49" y="34"/>
                    <a:pt x="49" y="35"/>
                    <a:pt x="49" y="36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1" y="40"/>
                    <a:pt x="40" y="36"/>
                    <a:pt x="37" y="39"/>
                  </a:cubicBezTo>
                  <a:cubicBezTo>
                    <a:pt x="36" y="39"/>
                    <a:pt x="37" y="41"/>
                    <a:pt x="37" y="41"/>
                  </a:cubicBezTo>
                  <a:cubicBezTo>
                    <a:pt x="37" y="45"/>
                    <a:pt x="32" y="37"/>
                    <a:pt x="32" y="42"/>
                  </a:cubicBezTo>
                  <a:cubicBezTo>
                    <a:pt x="30" y="42"/>
                    <a:pt x="31" y="40"/>
                    <a:pt x="30" y="39"/>
                  </a:cubicBezTo>
                  <a:cubicBezTo>
                    <a:pt x="27" y="42"/>
                    <a:pt x="26" y="38"/>
                    <a:pt x="22" y="39"/>
                  </a:cubicBezTo>
                  <a:cubicBezTo>
                    <a:pt x="22" y="37"/>
                    <a:pt x="21" y="36"/>
                    <a:pt x="19" y="36"/>
                  </a:cubicBezTo>
                  <a:cubicBezTo>
                    <a:pt x="19" y="34"/>
                    <a:pt x="23" y="36"/>
                    <a:pt x="23" y="33"/>
                  </a:cubicBezTo>
                  <a:cubicBezTo>
                    <a:pt x="24" y="30"/>
                    <a:pt x="18" y="33"/>
                    <a:pt x="16" y="32"/>
                  </a:cubicBezTo>
                  <a:cubicBezTo>
                    <a:pt x="15" y="28"/>
                    <a:pt x="19" y="30"/>
                    <a:pt x="21" y="29"/>
                  </a:cubicBezTo>
                  <a:cubicBezTo>
                    <a:pt x="21" y="29"/>
                    <a:pt x="23" y="26"/>
                    <a:pt x="23" y="26"/>
                  </a:cubicBezTo>
                  <a:cubicBezTo>
                    <a:pt x="24" y="26"/>
                    <a:pt x="26" y="29"/>
                    <a:pt x="28" y="28"/>
                  </a:cubicBezTo>
                  <a:cubicBezTo>
                    <a:pt x="28" y="26"/>
                    <a:pt x="26" y="25"/>
                    <a:pt x="26" y="24"/>
                  </a:cubicBezTo>
                  <a:cubicBezTo>
                    <a:pt x="25" y="25"/>
                    <a:pt x="16" y="24"/>
                    <a:pt x="14" y="26"/>
                  </a:cubicBezTo>
                  <a:cubicBezTo>
                    <a:pt x="11" y="29"/>
                    <a:pt x="13" y="26"/>
                    <a:pt x="9" y="25"/>
                  </a:cubicBezTo>
                  <a:cubicBezTo>
                    <a:pt x="5" y="24"/>
                    <a:pt x="2" y="26"/>
                    <a:pt x="7" y="22"/>
                  </a:cubicBezTo>
                  <a:cubicBezTo>
                    <a:pt x="6" y="20"/>
                    <a:pt x="2" y="21"/>
                    <a:pt x="1" y="19"/>
                  </a:cubicBezTo>
                  <a:cubicBezTo>
                    <a:pt x="3" y="17"/>
                    <a:pt x="6" y="13"/>
                    <a:pt x="0" y="15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5" y="12"/>
                    <a:pt x="5" y="10"/>
                    <a:pt x="7" y="10"/>
                  </a:cubicBezTo>
                  <a:cubicBezTo>
                    <a:pt x="9" y="10"/>
                    <a:pt x="7" y="7"/>
                    <a:pt x="8" y="5"/>
                  </a:cubicBezTo>
                  <a:cubicBezTo>
                    <a:pt x="8" y="5"/>
                    <a:pt x="10" y="6"/>
                    <a:pt x="11" y="5"/>
                  </a:cubicBezTo>
                  <a:cubicBezTo>
                    <a:pt x="12" y="5"/>
                    <a:pt x="12" y="3"/>
                    <a:pt x="14" y="3"/>
                  </a:cubicBezTo>
                  <a:cubicBezTo>
                    <a:pt x="14" y="1"/>
                    <a:pt x="16" y="2"/>
                    <a:pt x="1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5" name="Freeform 105"/>
            <p:cNvSpPr/>
            <p:nvPr/>
          </p:nvSpPr>
          <p:spPr bwMode="auto">
            <a:xfrm>
              <a:off x="4598987" y="893762"/>
              <a:ext cx="306388" cy="153988"/>
            </a:xfrm>
            <a:custGeom>
              <a:avLst/>
              <a:gdLst>
                <a:gd name="T0" fmla="*/ 29 w 82"/>
                <a:gd name="T1" fmla="*/ 28 h 41"/>
                <a:gd name="T2" fmla="*/ 26 w 82"/>
                <a:gd name="T3" fmla="*/ 29 h 41"/>
                <a:gd name="T4" fmla="*/ 19 w 82"/>
                <a:gd name="T5" fmla="*/ 28 h 41"/>
                <a:gd name="T6" fmla="*/ 23 w 82"/>
                <a:gd name="T7" fmla="*/ 25 h 41"/>
                <a:gd name="T8" fmla="*/ 31 w 82"/>
                <a:gd name="T9" fmla="*/ 19 h 41"/>
                <a:gd name="T10" fmla="*/ 29 w 82"/>
                <a:gd name="T11" fmla="*/ 15 h 41"/>
                <a:gd name="T12" fmla="*/ 22 w 82"/>
                <a:gd name="T13" fmla="*/ 15 h 41"/>
                <a:gd name="T14" fmla="*/ 15 w 82"/>
                <a:gd name="T15" fmla="*/ 21 h 41"/>
                <a:gd name="T16" fmla="*/ 5 w 82"/>
                <a:gd name="T17" fmla="*/ 19 h 41"/>
                <a:gd name="T18" fmla="*/ 6 w 82"/>
                <a:gd name="T19" fmla="*/ 9 h 41"/>
                <a:gd name="T20" fmla="*/ 3 w 82"/>
                <a:gd name="T21" fmla="*/ 11 h 41"/>
                <a:gd name="T22" fmla="*/ 2 w 82"/>
                <a:gd name="T23" fmla="*/ 4 h 41"/>
                <a:gd name="T24" fmla="*/ 5 w 82"/>
                <a:gd name="T25" fmla="*/ 5 h 41"/>
                <a:gd name="T26" fmla="*/ 13 w 82"/>
                <a:gd name="T27" fmla="*/ 2 h 41"/>
                <a:gd name="T28" fmla="*/ 15 w 82"/>
                <a:gd name="T29" fmla="*/ 7 h 41"/>
                <a:gd name="T30" fmla="*/ 26 w 82"/>
                <a:gd name="T31" fmla="*/ 8 h 41"/>
                <a:gd name="T32" fmla="*/ 30 w 82"/>
                <a:gd name="T33" fmla="*/ 2 h 41"/>
                <a:gd name="T34" fmla="*/ 44 w 82"/>
                <a:gd name="T35" fmla="*/ 4 h 41"/>
                <a:gd name="T36" fmla="*/ 45 w 82"/>
                <a:gd name="T37" fmla="*/ 4 h 41"/>
                <a:gd name="T38" fmla="*/ 51 w 82"/>
                <a:gd name="T39" fmla="*/ 8 h 41"/>
                <a:gd name="T40" fmla="*/ 50 w 82"/>
                <a:gd name="T41" fmla="*/ 11 h 41"/>
                <a:gd name="T42" fmla="*/ 57 w 82"/>
                <a:gd name="T43" fmla="*/ 9 h 41"/>
                <a:gd name="T44" fmla="*/ 65 w 82"/>
                <a:gd name="T45" fmla="*/ 12 h 41"/>
                <a:gd name="T46" fmla="*/ 67 w 82"/>
                <a:gd name="T47" fmla="*/ 15 h 41"/>
                <a:gd name="T48" fmla="*/ 68 w 82"/>
                <a:gd name="T49" fmla="*/ 16 h 41"/>
                <a:gd name="T50" fmla="*/ 69 w 82"/>
                <a:gd name="T51" fmla="*/ 19 h 41"/>
                <a:gd name="T52" fmla="*/ 72 w 82"/>
                <a:gd name="T53" fmla="*/ 19 h 41"/>
                <a:gd name="T54" fmla="*/ 72 w 82"/>
                <a:gd name="T55" fmla="*/ 22 h 41"/>
                <a:gd name="T56" fmla="*/ 75 w 82"/>
                <a:gd name="T57" fmla="*/ 22 h 41"/>
                <a:gd name="T58" fmla="*/ 76 w 82"/>
                <a:gd name="T59" fmla="*/ 26 h 41"/>
                <a:gd name="T60" fmla="*/ 81 w 82"/>
                <a:gd name="T61" fmla="*/ 26 h 41"/>
                <a:gd name="T62" fmla="*/ 76 w 82"/>
                <a:gd name="T63" fmla="*/ 29 h 41"/>
                <a:gd name="T64" fmla="*/ 76 w 82"/>
                <a:gd name="T65" fmla="*/ 30 h 41"/>
                <a:gd name="T66" fmla="*/ 62 w 82"/>
                <a:gd name="T67" fmla="*/ 30 h 41"/>
                <a:gd name="T68" fmla="*/ 62 w 82"/>
                <a:gd name="T69" fmla="*/ 22 h 41"/>
                <a:gd name="T70" fmla="*/ 48 w 82"/>
                <a:gd name="T71" fmla="*/ 21 h 41"/>
                <a:gd name="T72" fmla="*/ 47 w 82"/>
                <a:gd name="T73" fmla="*/ 25 h 41"/>
                <a:gd name="T74" fmla="*/ 44 w 82"/>
                <a:gd name="T75" fmla="*/ 25 h 41"/>
                <a:gd name="T76" fmla="*/ 41 w 82"/>
                <a:gd name="T77" fmla="*/ 28 h 41"/>
                <a:gd name="T78" fmla="*/ 43 w 82"/>
                <a:gd name="T79" fmla="*/ 29 h 41"/>
                <a:gd name="T80" fmla="*/ 38 w 82"/>
                <a:gd name="T81" fmla="*/ 30 h 41"/>
                <a:gd name="T82" fmla="*/ 38 w 82"/>
                <a:gd name="T83" fmla="*/ 39 h 41"/>
                <a:gd name="T84" fmla="*/ 20 w 82"/>
                <a:gd name="T85" fmla="*/ 33 h 41"/>
                <a:gd name="T86" fmla="*/ 24 w 82"/>
                <a:gd name="T87" fmla="*/ 30 h 41"/>
                <a:gd name="T88" fmla="*/ 30 w 82"/>
                <a:gd name="T89" fmla="*/ 30 h 41"/>
                <a:gd name="T90" fmla="*/ 29 w 82"/>
                <a:gd name="T9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41">
                  <a:moveTo>
                    <a:pt x="29" y="28"/>
                  </a:moveTo>
                  <a:cubicBezTo>
                    <a:pt x="28" y="25"/>
                    <a:pt x="26" y="29"/>
                    <a:pt x="26" y="29"/>
                  </a:cubicBezTo>
                  <a:cubicBezTo>
                    <a:pt x="24" y="29"/>
                    <a:pt x="22" y="26"/>
                    <a:pt x="19" y="28"/>
                  </a:cubicBezTo>
                  <a:cubicBezTo>
                    <a:pt x="19" y="25"/>
                    <a:pt x="21" y="26"/>
                    <a:pt x="23" y="25"/>
                  </a:cubicBezTo>
                  <a:cubicBezTo>
                    <a:pt x="26" y="23"/>
                    <a:pt x="28" y="20"/>
                    <a:pt x="31" y="19"/>
                  </a:cubicBezTo>
                  <a:cubicBezTo>
                    <a:pt x="31" y="18"/>
                    <a:pt x="28" y="18"/>
                    <a:pt x="29" y="15"/>
                  </a:cubicBezTo>
                  <a:cubicBezTo>
                    <a:pt x="26" y="14"/>
                    <a:pt x="23" y="19"/>
                    <a:pt x="22" y="15"/>
                  </a:cubicBezTo>
                  <a:cubicBezTo>
                    <a:pt x="20" y="17"/>
                    <a:pt x="17" y="19"/>
                    <a:pt x="15" y="21"/>
                  </a:cubicBezTo>
                  <a:cubicBezTo>
                    <a:pt x="10" y="21"/>
                    <a:pt x="10" y="18"/>
                    <a:pt x="5" y="19"/>
                  </a:cubicBezTo>
                  <a:cubicBezTo>
                    <a:pt x="8" y="17"/>
                    <a:pt x="8" y="14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0" y="11"/>
                    <a:pt x="3" y="6"/>
                    <a:pt x="2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6" y="2"/>
                    <a:pt x="13" y="6"/>
                    <a:pt x="13" y="2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0" y="8"/>
                    <a:pt x="25" y="0"/>
                    <a:pt x="26" y="8"/>
                  </a:cubicBezTo>
                  <a:cubicBezTo>
                    <a:pt x="30" y="8"/>
                    <a:pt x="30" y="6"/>
                    <a:pt x="30" y="2"/>
                  </a:cubicBezTo>
                  <a:cubicBezTo>
                    <a:pt x="34" y="4"/>
                    <a:pt x="38" y="3"/>
                    <a:pt x="44" y="4"/>
                  </a:cubicBezTo>
                  <a:cubicBezTo>
                    <a:pt x="45" y="4"/>
                    <a:pt x="45" y="6"/>
                    <a:pt x="45" y="4"/>
                  </a:cubicBezTo>
                  <a:cubicBezTo>
                    <a:pt x="48" y="4"/>
                    <a:pt x="46" y="10"/>
                    <a:pt x="51" y="8"/>
                  </a:cubicBezTo>
                  <a:cubicBezTo>
                    <a:pt x="51" y="9"/>
                    <a:pt x="50" y="9"/>
                    <a:pt x="50" y="11"/>
                  </a:cubicBezTo>
                  <a:cubicBezTo>
                    <a:pt x="52" y="10"/>
                    <a:pt x="57" y="12"/>
                    <a:pt x="57" y="9"/>
                  </a:cubicBezTo>
                  <a:cubicBezTo>
                    <a:pt x="58" y="11"/>
                    <a:pt x="59" y="13"/>
                    <a:pt x="65" y="12"/>
                  </a:cubicBezTo>
                  <a:cubicBezTo>
                    <a:pt x="63" y="15"/>
                    <a:pt x="64" y="14"/>
                    <a:pt x="67" y="15"/>
                  </a:cubicBezTo>
                  <a:cubicBezTo>
                    <a:pt x="67" y="15"/>
                    <a:pt x="66" y="16"/>
                    <a:pt x="68" y="16"/>
                  </a:cubicBezTo>
                  <a:cubicBezTo>
                    <a:pt x="70" y="17"/>
                    <a:pt x="68" y="18"/>
                    <a:pt x="69" y="19"/>
                  </a:cubicBezTo>
                  <a:cubicBezTo>
                    <a:pt x="70" y="20"/>
                    <a:pt x="72" y="19"/>
                    <a:pt x="72" y="19"/>
                  </a:cubicBezTo>
                  <a:cubicBezTo>
                    <a:pt x="73" y="20"/>
                    <a:pt x="72" y="22"/>
                    <a:pt x="72" y="22"/>
                  </a:cubicBezTo>
                  <a:cubicBezTo>
                    <a:pt x="73" y="23"/>
                    <a:pt x="75" y="22"/>
                    <a:pt x="75" y="22"/>
                  </a:cubicBezTo>
                  <a:cubicBezTo>
                    <a:pt x="76" y="23"/>
                    <a:pt x="75" y="25"/>
                    <a:pt x="76" y="26"/>
                  </a:cubicBezTo>
                  <a:cubicBezTo>
                    <a:pt x="79" y="27"/>
                    <a:pt x="80" y="24"/>
                    <a:pt x="81" y="26"/>
                  </a:cubicBezTo>
                  <a:cubicBezTo>
                    <a:pt x="82" y="30"/>
                    <a:pt x="77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3" y="32"/>
                    <a:pt x="67" y="30"/>
                    <a:pt x="62" y="30"/>
                  </a:cubicBezTo>
                  <a:cubicBezTo>
                    <a:pt x="61" y="26"/>
                    <a:pt x="62" y="27"/>
                    <a:pt x="62" y="22"/>
                  </a:cubicBezTo>
                  <a:cubicBezTo>
                    <a:pt x="61" y="18"/>
                    <a:pt x="51" y="18"/>
                    <a:pt x="48" y="21"/>
                  </a:cubicBezTo>
                  <a:cubicBezTo>
                    <a:pt x="46" y="21"/>
                    <a:pt x="48" y="24"/>
                    <a:pt x="47" y="25"/>
                  </a:cubicBezTo>
                  <a:cubicBezTo>
                    <a:pt x="47" y="25"/>
                    <a:pt x="44" y="24"/>
                    <a:pt x="44" y="25"/>
                  </a:cubicBezTo>
                  <a:cubicBezTo>
                    <a:pt x="43" y="26"/>
                    <a:pt x="44" y="28"/>
                    <a:pt x="41" y="28"/>
                  </a:cubicBezTo>
                  <a:cubicBezTo>
                    <a:pt x="41" y="29"/>
                    <a:pt x="42" y="29"/>
                    <a:pt x="43" y="29"/>
                  </a:cubicBezTo>
                  <a:cubicBezTo>
                    <a:pt x="42" y="31"/>
                    <a:pt x="40" y="30"/>
                    <a:pt x="38" y="30"/>
                  </a:cubicBezTo>
                  <a:cubicBezTo>
                    <a:pt x="37" y="35"/>
                    <a:pt x="38" y="34"/>
                    <a:pt x="38" y="39"/>
                  </a:cubicBezTo>
                  <a:cubicBezTo>
                    <a:pt x="34" y="40"/>
                    <a:pt x="21" y="41"/>
                    <a:pt x="20" y="33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8" y="30"/>
                    <a:pt x="27" y="33"/>
                    <a:pt x="30" y="30"/>
                  </a:cubicBezTo>
                  <a:cubicBezTo>
                    <a:pt x="29" y="29"/>
                    <a:pt x="26" y="28"/>
                    <a:pt x="29" y="2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6" name="Freeform 106"/>
            <p:cNvSpPr/>
            <p:nvPr/>
          </p:nvSpPr>
          <p:spPr bwMode="auto">
            <a:xfrm>
              <a:off x="1736725" y="1014412"/>
              <a:ext cx="146050" cy="74613"/>
            </a:xfrm>
            <a:custGeom>
              <a:avLst/>
              <a:gdLst>
                <a:gd name="T0" fmla="*/ 38 w 39"/>
                <a:gd name="T1" fmla="*/ 3 h 20"/>
                <a:gd name="T2" fmla="*/ 38 w 39"/>
                <a:gd name="T3" fmla="*/ 7 h 20"/>
                <a:gd name="T4" fmla="*/ 36 w 39"/>
                <a:gd name="T5" fmla="*/ 7 h 20"/>
                <a:gd name="T6" fmla="*/ 36 w 39"/>
                <a:gd name="T7" fmla="*/ 11 h 20"/>
                <a:gd name="T8" fmla="*/ 31 w 39"/>
                <a:gd name="T9" fmla="*/ 14 h 20"/>
                <a:gd name="T10" fmla="*/ 27 w 39"/>
                <a:gd name="T11" fmla="*/ 10 h 20"/>
                <a:gd name="T12" fmla="*/ 23 w 39"/>
                <a:gd name="T13" fmla="*/ 13 h 20"/>
                <a:gd name="T14" fmla="*/ 17 w 39"/>
                <a:gd name="T15" fmla="*/ 18 h 20"/>
                <a:gd name="T16" fmla="*/ 2 w 39"/>
                <a:gd name="T17" fmla="*/ 18 h 20"/>
                <a:gd name="T18" fmla="*/ 0 w 39"/>
                <a:gd name="T19" fmla="*/ 13 h 20"/>
                <a:gd name="T20" fmla="*/ 6 w 39"/>
                <a:gd name="T21" fmla="*/ 14 h 20"/>
                <a:gd name="T22" fmla="*/ 12 w 39"/>
                <a:gd name="T23" fmla="*/ 10 h 20"/>
                <a:gd name="T24" fmla="*/ 14 w 39"/>
                <a:gd name="T25" fmla="*/ 7 h 20"/>
                <a:gd name="T26" fmla="*/ 19 w 39"/>
                <a:gd name="T27" fmla="*/ 6 h 20"/>
                <a:gd name="T28" fmla="*/ 20 w 39"/>
                <a:gd name="T29" fmla="*/ 6 h 20"/>
                <a:gd name="T30" fmla="*/ 23 w 39"/>
                <a:gd name="T31" fmla="*/ 3 h 20"/>
                <a:gd name="T32" fmla="*/ 28 w 39"/>
                <a:gd name="T33" fmla="*/ 3 h 20"/>
                <a:gd name="T34" fmla="*/ 38 w 39"/>
                <a:gd name="T35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8" y="3"/>
                  </a:moveTo>
                  <a:cubicBezTo>
                    <a:pt x="38" y="3"/>
                    <a:pt x="39" y="6"/>
                    <a:pt x="38" y="7"/>
                  </a:cubicBezTo>
                  <a:cubicBezTo>
                    <a:pt x="38" y="7"/>
                    <a:pt x="36" y="6"/>
                    <a:pt x="36" y="7"/>
                  </a:cubicBezTo>
                  <a:cubicBezTo>
                    <a:pt x="35" y="7"/>
                    <a:pt x="37" y="11"/>
                    <a:pt x="36" y="11"/>
                  </a:cubicBezTo>
                  <a:cubicBezTo>
                    <a:pt x="34" y="11"/>
                    <a:pt x="32" y="9"/>
                    <a:pt x="31" y="14"/>
                  </a:cubicBezTo>
                  <a:cubicBezTo>
                    <a:pt x="29" y="14"/>
                    <a:pt x="30" y="9"/>
                    <a:pt x="27" y="10"/>
                  </a:cubicBezTo>
                  <a:cubicBezTo>
                    <a:pt x="24" y="9"/>
                    <a:pt x="25" y="12"/>
                    <a:pt x="23" y="13"/>
                  </a:cubicBezTo>
                  <a:cubicBezTo>
                    <a:pt x="21" y="15"/>
                    <a:pt x="17" y="14"/>
                    <a:pt x="17" y="18"/>
                  </a:cubicBezTo>
                  <a:cubicBezTo>
                    <a:pt x="11" y="20"/>
                    <a:pt x="8" y="19"/>
                    <a:pt x="2" y="18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9" y="10"/>
                    <a:pt x="12" y="10"/>
                  </a:cubicBezTo>
                  <a:cubicBezTo>
                    <a:pt x="12" y="10"/>
                    <a:pt x="14" y="6"/>
                    <a:pt x="14" y="7"/>
                  </a:cubicBezTo>
                  <a:cubicBezTo>
                    <a:pt x="17" y="10"/>
                    <a:pt x="15" y="6"/>
                    <a:pt x="19" y="6"/>
                  </a:cubicBezTo>
                  <a:cubicBezTo>
                    <a:pt x="19" y="5"/>
                    <a:pt x="20" y="6"/>
                    <a:pt x="20" y="6"/>
                  </a:cubicBezTo>
                  <a:cubicBezTo>
                    <a:pt x="21" y="5"/>
                    <a:pt x="23" y="3"/>
                    <a:pt x="23" y="3"/>
                  </a:cubicBezTo>
                  <a:cubicBezTo>
                    <a:pt x="25" y="2"/>
                    <a:pt x="27" y="3"/>
                    <a:pt x="28" y="3"/>
                  </a:cubicBezTo>
                  <a:cubicBezTo>
                    <a:pt x="30" y="2"/>
                    <a:pt x="35" y="0"/>
                    <a:pt x="3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7" name="Freeform 107"/>
            <p:cNvSpPr/>
            <p:nvPr/>
          </p:nvSpPr>
          <p:spPr bwMode="auto">
            <a:xfrm>
              <a:off x="2135187" y="1042987"/>
              <a:ext cx="146050" cy="76200"/>
            </a:xfrm>
            <a:custGeom>
              <a:avLst/>
              <a:gdLst>
                <a:gd name="T0" fmla="*/ 35 w 39"/>
                <a:gd name="T1" fmla="*/ 2 h 20"/>
                <a:gd name="T2" fmla="*/ 39 w 39"/>
                <a:gd name="T3" fmla="*/ 14 h 20"/>
                <a:gd name="T4" fmla="*/ 36 w 39"/>
                <a:gd name="T5" fmla="*/ 13 h 20"/>
                <a:gd name="T6" fmla="*/ 36 w 39"/>
                <a:gd name="T7" fmla="*/ 17 h 20"/>
                <a:gd name="T8" fmla="*/ 31 w 39"/>
                <a:gd name="T9" fmla="*/ 19 h 20"/>
                <a:gd name="T10" fmla="*/ 29 w 39"/>
                <a:gd name="T11" fmla="*/ 20 h 20"/>
                <a:gd name="T12" fmla="*/ 25 w 39"/>
                <a:gd name="T13" fmla="*/ 20 h 20"/>
                <a:gd name="T14" fmla="*/ 25 w 39"/>
                <a:gd name="T15" fmla="*/ 14 h 20"/>
                <a:gd name="T16" fmla="*/ 11 w 39"/>
                <a:gd name="T17" fmla="*/ 13 h 20"/>
                <a:gd name="T18" fmla="*/ 0 w 39"/>
                <a:gd name="T19" fmla="*/ 6 h 20"/>
                <a:gd name="T20" fmla="*/ 1 w 39"/>
                <a:gd name="T21" fmla="*/ 3 h 20"/>
                <a:gd name="T22" fmla="*/ 4 w 39"/>
                <a:gd name="T23" fmla="*/ 5 h 20"/>
                <a:gd name="T24" fmla="*/ 11 w 39"/>
                <a:gd name="T25" fmla="*/ 7 h 20"/>
                <a:gd name="T26" fmla="*/ 14 w 39"/>
                <a:gd name="T27" fmla="*/ 7 h 20"/>
                <a:gd name="T28" fmla="*/ 15 w 39"/>
                <a:gd name="T29" fmla="*/ 10 h 20"/>
                <a:gd name="T30" fmla="*/ 16 w 39"/>
                <a:gd name="T31" fmla="*/ 5 h 20"/>
                <a:gd name="T32" fmla="*/ 19 w 39"/>
                <a:gd name="T33" fmla="*/ 7 h 20"/>
                <a:gd name="T34" fmla="*/ 35 w 39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5" y="2"/>
                  </a:moveTo>
                  <a:cubicBezTo>
                    <a:pt x="33" y="9"/>
                    <a:pt x="39" y="9"/>
                    <a:pt x="39" y="14"/>
                  </a:cubicBezTo>
                  <a:cubicBezTo>
                    <a:pt x="38" y="15"/>
                    <a:pt x="37" y="12"/>
                    <a:pt x="36" y="13"/>
                  </a:cubicBezTo>
                  <a:cubicBezTo>
                    <a:pt x="35" y="14"/>
                    <a:pt x="37" y="17"/>
                    <a:pt x="36" y="17"/>
                  </a:cubicBezTo>
                  <a:cubicBezTo>
                    <a:pt x="35" y="18"/>
                    <a:pt x="32" y="18"/>
                    <a:pt x="31" y="19"/>
                  </a:cubicBezTo>
                  <a:cubicBezTo>
                    <a:pt x="30" y="19"/>
                    <a:pt x="30" y="20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3" y="18"/>
                    <a:pt x="23" y="16"/>
                    <a:pt x="25" y="14"/>
                  </a:cubicBezTo>
                  <a:cubicBezTo>
                    <a:pt x="20" y="17"/>
                    <a:pt x="17" y="13"/>
                    <a:pt x="11" y="13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0" y="6"/>
                    <a:pt x="1" y="3"/>
                    <a:pt x="1" y="3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5"/>
                    <a:pt x="10" y="6"/>
                    <a:pt x="11" y="7"/>
                  </a:cubicBezTo>
                  <a:cubicBezTo>
                    <a:pt x="11" y="8"/>
                    <a:pt x="13" y="7"/>
                    <a:pt x="14" y="7"/>
                  </a:cubicBezTo>
                  <a:cubicBezTo>
                    <a:pt x="14" y="8"/>
                    <a:pt x="13" y="11"/>
                    <a:pt x="15" y="10"/>
                  </a:cubicBezTo>
                  <a:cubicBezTo>
                    <a:pt x="19" y="9"/>
                    <a:pt x="13" y="6"/>
                    <a:pt x="16" y="5"/>
                  </a:cubicBezTo>
                  <a:cubicBezTo>
                    <a:pt x="19" y="3"/>
                    <a:pt x="19" y="7"/>
                    <a:pt x="19" y="7"/>
                  </a:cubicBezTo>
                  <a:cubicBezTo>
                    <a:pt x="24" y="7"/>
                    <a:pt x="26" y="0"/>
                    <a:pt x="3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8" name="Freeform 108"/>
            <p:cNvSpPr/>
            <p:nvPr/>
          </p:nvSpPr>
          <p:spPr bwMode="auto">
            <a:xfrm>
              <a:off x="1852612" y="1047750"/>
              <a:ext cx="258763" cy="96838"/>
            </a:xfrm>
            <a:custGeom>
              <a:avLst/>
              <a:gdLst>
                <a:gd name="T0" fmla="*/ 31 w 69"/>
                <a:gd name="T1" fmla="*/ 9 h 26"/>
                <a:gd name="T2" fmla="*/ 45 w 69"/>
                <a:gd name="T3" fmla="*/ 15 h 26"/>
                <a:gd name="T4" fmla="*/ 45 w 69"/>
                <a:gd name="T5" fmla="*/ 8 h 26"/>
                <a:gd name="T6" fmla="*/ 41 w 69"/>
                <a:gd name="T7" fmla="*/ 2 h 26"/>
                <a:gd name="T8" fmla="*/ 51 w 69"/>
                <a:gd name="T9" fmla="*/ 1 h 26"/>
                <a:gd name="T10" fmla="*/ 54 w 69"/>
                <a:gd name="T11" fmla="*/ 4 h 26"/>
                <a:gd name="T12" fmla="*/ 54 w 69"/>
                <a:gd name="T13" fmla="*/ 6 h 26"/>
                <a:gd name="T14" fmla="*/ 59 w 69"/>
                <a:gd name="T15" fmla="*/ 11 h 26"/>
                <a:gd name="T16" fmla="*/ 63 w 69"/>
                <a:gd name="T17" fmla="*/ 8 h 26"/>
                <a:gd name="T18" fmla="*/ 68 w 69"/>
                <a:gd name="T19" fmla="*/ 11 h 26"/>
                <a:gd name="T20" fmla="*/ 69 w 69"/>
                <a:gd name="T21" fmla="*/ 13 h 26"/>
                <a:gd name="T22" fmla="*/ 68 w 69"/>
                <a:gd name="T23" fmla="*/ 19 h 26"/>
                <a:gd name="T24" fmla="*/ 59 w 69"/>
                <a:gd name="T25" fmla="*/ 20 h 26"/>
                <a:gd name="T26" fmla="*/ 54 w 69"/>
                <a:gd name="T27" fmla="*/ 19 h 26"/>
                <a:gd name="T28" fmla="*/ 41 w 69"/>
                <a:gd name="T29" fmla="*/ 22 h 26"/>
                <a:gd name="T30" fmla="*/ 38 w 69"/>
                <a:gd name="T31" fmla="*/ 22 h 26"/>
                <a:gd name="T32" fmla="*/ 34 w 69"/>
                <a:gd name="T33" fmla="*/ 23 h 26"/>
                <a:gd name="T34" fmla="*/ 20 w 69"/>
                <a:gd name="T35" fmla="*/ 26 h 26"/>
                <a:gd name="T36" fmla="*/ 33 w 69"/>
                <a:gd name="T37" fmla="*/ 22 h 26"/>
                <a:gd name="T38" fmla="*/ 26 w 69"/>
                <a:gd name="T39" fmla="*/ 19 h 26"/>
                <a:gd name="T40" fmla="*/ 20 w 69"/>
                <a:gd name="T41" fmla="*/ 16 h 26"/>
                <a:gd name="T42" fmla="*/ 14 w 69"/>
                <a:gd name="T43" fmla="*/ 19 h 26"/>
                <a:gd name="T44" fmla="*/ 10 w 69"/>
                <a:gd name="T45" fmla="*/ 18 h 26"/>
                <a:gd name="T46" fmla="*/ 0 w 69"/>
                <a:gd name="T47" fmla="*/ 16 h 26"/>
                <a:gd name="T48" fmla="*/ 3 w 69"/>
                <a:gd name="T49" fmla="*/ 13 h 26"/>
                <a:gd name="T50" fmla="*/ 5 w 69"/>
                <a:gd name="T51" fmla="*/ 9 h 26"/>
                <a:gd name="T52" fmla="*/ 10 w 69"/>
                <a:gd name="T53" fmla="*/ 8 h 26"/>
                <a:gd name="T54" fmla="*/ 9 w 69"/>
                <a:gd name="T55" fmla="*/ 5 h 26"/>
                <a:gd name="T56" fmla="*/ 12 w 69"/>
                <a:gd name="T57" fmla="*/ 5 h 26"/>
                <a:gd name="T58" fmla="*/ 16 w 69"/>
                <a:gd name="T59" fmla="*/ 4 h 26"/>
                <a:gd name="T60" fmla="*/ 23 w 69"/>
                <a:gd name="T61" fmla="*/ 5 h 26"/>
                <a:gd name="T62" fmla="*/ 24 w 69"/>
                <a:gd name="T63" fmla="*/ 8 h 26"/>
                <a:gd name="T64" fmla="*/ 27 w 69"/>
                <a:gd name="T65" fmla="*/ 8 h 26"/>
                <a:gd name="T66" fmla="*/ 27 w 69"/>
                <a:gd name="T67" fmla="*/ 12 h 26"/>
                <a:gd name="T68" fmla="*/ 31 w 69"/>
                <a:gd name="T6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26">
                  <a:moveTo>
                    <a:pt x="31" y="9"/>
                  </a:moveTo>
                  <a:cubicBezTo>
                    <a:pt x="30" y="14"/>
                    <a:pt x="43" y="12"/>
                    <a:pt x="45" y="15"/>
                  </a:cubicBezTo>
                  <a:cubicBezTo>
                    <a:pt x="48" y="9"/>
                    <a:pt x="36" y="8"/>
                    <a:pt x="45" y="8"/>
                  </a:cubicBezTo>
                  <a:cubicBezTo>
                    <a:pt x="47" y="2"/>
                    <a:pt x="39" y="7"/>
                    <a:pt x="41" y="2"/>
                  </a:cubicBezTo>
                  <a:cubicBezTo>
                    <a:pt x="45" y="3"/>
                    <a:pt x="46" y="0"/>
                    <a:pt x="51" y="1"/>
                  </a:cubicBezTo>
                  <a:cubicBezTo>
                    <a:pt x="50" y="4"/>
                    <a:pt x="53" y="3"/>
                    <a:pt x="54" y="4"/>
                  </a:cubicBezTo>
                  <a:cubicBezTo>
                    <a:pt x="54" y="4"/>
                    <a:pt x="53" y="6"/>
                    <a:pt x="54" y="6"/>
                  </a:cubicBezTo>
                  <a:cubicBezTo>
                    <a:pt x="55" y="7"/>
                    <a:pt x="57" y="8"/>
                    <a:pt x="59" y="11"/>
                  </a:cubicBezTo>
                  <a:cubicBezTo>
                    <a:pt x="61" y="10"/>
                    <a:pt x="61" y="7"/>
                    <a:pt x="63" y="8"/>
                  </a:cubicBezTo>
                  <a:cubicBezTo>
                    <a:pt x="66" y="8"/>
                    <a:pt x="67" y="9"/>
                    <a:pt x="68" y="11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7" y="15"/>
                    <a:pt x="69" y="14"/>
                    <a:pt x="68" y="19"/>
                  </a:cubicBezTo>
                  <a:cubicBezTo>
                    <a:pt x="65" y="16"/>
                    <a:pt x="62" y="20"/>
                    <a:pt x="59" y="20"/>
                  </a:cubicBezTo>
                  <a:cubicBezTo>
                    <a:pt x="57" y="21"/>
                    <a:pt x="56" y="19"/>
                    <a:pt x="54" y="19"/>
                  </a:cubicBezTo>
                  <a:cubicBezTo>
                    <a:pt x="50" y="19"/>
                    <a:pt x="44" y="21"/>
                    <a:pt x="41" y="22"/>
                  </a:cubicBezTo>
                  <a:cubicBezTo>
                    <a:pt x="40" y="22"/>
                    <a:pt x="38" y="21"/>
                    <a:pt x="38" y="22"/>
                  </a:cubicBezTo>
                  <a:cubicBezTo>
                    <a:pt x="37" y="23"/>
                    <a:pt x="36" y="22"/>
                    <a:pt x="34" y="23"/>
                  </a:cubicBezTo>
                  <a:cubicBezTo>
                    <a:pt x="32" y="24"/>
                    <a:pt x="25" y="26"/>
                    <a:pt x="20" y="26"/>
                  </a:cubicBezTo>
                  <a:cubicBezTo>
                    <a:pt x="21" y="21"/>
                    <a:pt x="27" y="22"/>
                    <a:pt x="33" y="22"/>
                  </a:cubicBezTo>
                  <a:cubicBezTo>
                    <a:pt x="33" y="16"/>
                    <a:pt x="28" y="20"/>
                    <a:pt x="26" y="19"/>
                  </a:cubicBezTo>
                  <a:cubicBezTo>
                    <a:pt x="23" y="18"/>
                    <a:pt x="22" y="18"/>
                    <a:pt x="20" y="16"/>
                  </a:cubicBezTo>
                  <a:cubicBezTo>
                    <a:pt x="17" y="15"/>
                    <a:pt x="17" y="19"/>
                    <a:pt x="14" y="19"/>
                  </a:cubicBezTo>
                  <a:cubicBezTo>
                    <a:pt x="12" y="19"/>
                    <a:pt x="12" y="18"/>
                    <a:pt x="10" y="18"/>
                  </a:cubicBezTo>
                  <a:cubicBezTo>
                    <a:pt x="7" y="17"/>
                    <a:pt x="3" y="19"/>
                    <a:pt x="0" y="16"/>
                  </a:cubicBezTo>
                  <a:cubicBezTo>
                    <a:pt x="0" y="14"/>
                    <a:pt x="2" y="14"/>
                    <a:pt x="3" y="13"/>
                  </a:cubicBezTo>
                  <a:cubicBezTo>
                    <a:pt x="3" y="13"/>
                    <a:pt x="4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5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4"/>
                    <a:pt x="23" y="5"/>
                  </a:cubicBezTo>
                  <a:cubicBezTo>
                    <a:pt x="24" y="6"/>
                    <a:pt x="23" y="7"/>
                    <a:pt x="24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9"/>
                    <a:pt x="24" y="13"/>
                    <a:pt x="27" y="12"/>
                  </a:cubicBezTo>
                  <a:cubicBezTo>
                    <a:pt x="28" y="12"/>
                    <a:pt x="29" y="8"/>
                    <a:pt x="31" y="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9" name="Freeform 109"/>
            <p:cNvSpPr/>
            <p:nvPr/>
          </p:nvSpPr>
          <p:spPr bwMode="auto">
            <a:xfrm>
              <a:off x="1676400" y="1144587"/>
              <a:ext cx="206375" cy="139700"/>
            </a:xfrm>
            <a:custGeom>
              <a:avLst/>
              <a:gdLst>
                <a:gd name="T0" fmla="*/ 7 w 55"/>
                <a:gd name="T1" fmla="*/ 1 h 37"/>
                <a:gd name="T2" fmla="*/ 30 w 55"/>
                <a:gd name="T3" fmla="*/ 3 h 37"/>
                <a:gd name="T4" fmla="*/ 33 w 55"/>
                <a:gd name="T5" fmla="*/ 3 h 37"/>
                <a:gd name="T6" fmla="*/ 39 w 55"/>
                <a:gd name="T7" fmla="*/ 4 h 37"/>
                <a:gd name="T8" fmla="*/ 44 w 55"/>
                <a:gd name="T9" fmla="*/ 4 h 37"/>
                <a:gd name="T10" fmla="*/ 46 w 55"/>
                <a:gd name="T11" fmla="*/ 6 h 37"/>
                <a:gd name="T12" fmla="*/ 54 w 55"/>
                <a:gd name="T13" fmla="*/ 11 h 37"/>
                <a:gd name="T14" fmla="*/ 42 w 55"/>
                <a:gd name="T15" fmla="*/ 14 h 37"/>
                <a:gd name="T16" fmla="*/ 40 w 55"/>
                <a:gd name="T17" fmla="*/ 17 h 37"/>
                <a:gd name="T18" fmla="*/ 37 w 55"/>
                <a:gd name="T19" fmla="*/ 15 h 37"/>
                <a:gd name="T20" fmla="*/ 36 w 55"/>
                <a:gd name="T21" fmla="*/ 17 h 37"/>
                <a:gd name="T22" fmla="*/ 37 w 55"/>
                <a:gd name="T23" fmla="*/ 18 h 37"/>
                <a:gd name="T24" fmla="*/ 35 w 55"/>
                <a:gd name="T25" fmla="*/ 20 h 37"/>
                <a:gd name="T26" fmla="*/ 35 w 55"/>
                <a:gd name="T27" fmla="*/ 22 h 37"/>
                <a:gd name="T28" fmla="*/ 32 w 55"/>
                <a:gd name="T29" fmla="*/ 22 h 37"/>
                <a:gd name="T30" fmla="*/ 29 w 55"/>
                <a:gd name="T31" fmla="*/ 25 h 37"/>
                <a:gd name="T32" fmla="*/ 29 w 55"/>
                <a:gd name="T33" fmla="*/ 31 h 37"/>
                <a:gd name="T34" fmla="*/ 12 w 55"/>
                <a:gd name="T35" fmla="*/ 35 h 37"/>
                <a:gd name="T36" fmla="*/ 0 w 55"/>
                <a:gd name="T37" fmla="*/ 27 h 37"/>
                <a:gd name="T38" fmla="*/ 4 w 55"/>
                <a:gd name="T39" fmla="*/ 24 h 37"/>
                <a:gd name="T40" fmla="*/ 5 w 55"/>
                <a:gd name="T41" fmla="*/ 21 h 37"/>
                <a:gd name="T42" fmla="*/ 4 w 55"/>
                <a:gd name="T43" fmla="*/ 15 h 37"/>
                <a:gd name="T44" fmla="*/ 7 w 55"/>
                <a:gd name="T45" fmla="*/ 14 h 37"/>
                <a:gd name="T46" fmla="*/ 9 w 55"/>
                <a:gd name="T47" fmla="*/ 8 h 37"/>
                <a:gd name="T48" fmla="*/ 7 w 55"/>
                <a:gd name="T4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37">
                  <a:moveTo>
                    <a:pt x="7" y="1"/>
                  </a:moveTo>
                  <a:cubicBezTo>
                    <a:pt x="15" y="2"/>
                    <a:pt x="24" y="0"/>
                    <a:pt x="30" y="3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5" y="4"/>
                    <a:pt x="37" y="3"/>
                    <a:pt x="39" y="4"/>
                  </a:cubicBezTo>
                  <a:cubicBezTo>
                    <a:pt x="41" y="7"/>
                    <a:pt x="39" y="3"/>
                    <a:pt x="44" y="4"/>
                  </a:cubicBezTo>
                  <a:cubicBezTo>
                    <a:pt x="45" y="4"/>
                    <a:pt x="45" y="6"/>
                    <a:pt x="46" y="6"/>
                  </a:cubicBezTo>
                  <a:cubicBezTo>
                    <a:pt x="47" y="6"/>
                    <a:pt x="55" y="8"/>
                    <a:pt x="54" y="11"/>
                  </a:cubicBezTo>
                  <a:cubicBezTo>
                    <a:pt x="50" y="12"/>
                    <a:pt x="45" y="13"/>
                    <a:pt x="42" y="14"/>
                  </a:cubicBezTo>
                  <a:cubicBezTo>
                    <a:pt x="40" y="15"/>
                    <a:pt x="41" y="16"/>
                    <a:pt x="40" y="17"/>
                  </a:cubicBezTo>
                  <a:cubicBezTo>
                    <a:pt x="40" y="17"/>
                    <a:pt x="38" y="15"/>
                    <a:pt x="37" y="15"/>
                  </a:cubicBezTo>
                  <a:cubicBezTo>
                    <a:pt x="38" y="15"/>
                    <a:pt x="36" y="18"/>
                    <a:pt x="36" y="17"/>
                  </a:cubicBezTo>
                  <a:cubicBezTo>
                    <a:pt x="36" y="18"/>
                    <a:pt x="37" y="19"/>
                    <a:pt x="37" y="18"/>
                  </a:cubicBezTo>
                  <a:cubicBezTo>
                    <a:pt x="37" y="20"/>
                    <a:pt x="35" y="19"/>
                    <a:pt x="35" y="20"/>
                  </a:cubicBezTo>
                  <a:cubicBezTo>
                    <a:pt x="34" y="20"/>
                    <a:pt x="35" y="22"/>
                    <a:pt x="35" y="22"/>
                  </a:cubicBezTo>
                  <a:cubicBezTo>
                    <a:pt x="34" y="23"/>
                    <a:pt x="32" y="22"/>
                    <a:pt x="32" y="22"/>
                  </a:cubicBezTo>
                  <a:cubicBezTo>
                    <a:pt x="31" y="23"/>
                    <a:pt x="31" y="25"/>
                    <a:pt x="29" y="2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2" y="31"/>
                    <a:pt x="23" y="37"/>
                    <a:pt x="12" y="35"/>
                  </a:cubicBezTo>
                  <a:cubicBezTo>
                    <a:pt x="14" y="27"/>
                    <a:pt x="5" y="29"/>
                    <a:pt x="0" y="27"/>
                  </a:cubicBezTo>
                  <a:cubicBezTo>
                    <a:pt x="0" y="25"/>
                    <a:pt x="3" y="25"/>
                    <a:pt x="4" y="24"/>
                  </a:cubicBezTo>
                  <a:cubicBezTo>
                    <a:pt x="4" y="24"/>
                    <a:pt x="1" y="20"/>
                    <a:pt x="5" y="21"/>
                  </a:cubicBezTo>
                  <a:cubicBezTo>
                    <a:pt x="5" y="19"/>
                    <a:pt x="3" y="18"/>
                    <a:pt x="4" y="15"/>
                  </a:cubicBezTo>
                  <a:cubicBezTo>
                    <a:pt x="6" y="17"/>
                    <a:pt x="6" y="16"/>
                    <a:pt x="7" y="14"/>
                  </a:cubicBezTo>
                  <a:cubicBezTo>
                    <a:pt x="7" y="12"/>
                    <a:pt x="9" y="12"/>
                    <a:pt x="9" y="8"/>
                  </a:cubicBezTo>
                  <a:cubicBezTo>
                    <a:pt x="10" y="4"/>
                    <a:pt x="5" y="7"/>
                    <a:pt x="7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0" name="Freeform 110"/>
            <p:cNvSpPr/>
            <p:nvPr/>
          </p:nvSpPr>
          <p:spPr bwMode="auto">
            <a:xfrm>
              <a:off x="2089150" y="1174750"/>
              <a:ext cx="46038" cy="33338"/>
            </a:xfrm>
            <a:custGeom>
              <a:avLst/>
              <a:gdLst>
                <a:gd name="T0" fmla="*/ 2 w 12"/>
                <a:gd name="T1" fmla="*/ 0 h 9"/>
                <a:gd name="T2" fmla="*/ 10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2" y="3"/>
                    <a:pt x="12" y="6"/>
                  </a:cubicBezTo>
                  <a:cubicBezTo>
                    <a:pt x="9" y="5"/>
                    <a:pt x="9" y="7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3"/>
                    <a:pt x="2" y="2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1" name="Freeform 111"/>
            <p:cNvSpPr/>
            <p:nvPr/>
          </p:nvSpPr>
          <p:spPr bwMode="auto">
            <a:xfrm>
              <a:off x="2317750" y="1160462"/>
              <a:ext cx="106363" cy="74613"/>
            </a:xfrm>
            <a:custGeom>
              <a:avLst/>
              <a:gdLst>
                <a:gd name="T0" fmla="*/ 25 w 28"/>
                <a:gd name="T1" fmla="*/ 2 h 20"/>
                <a:gd name="T2" fmla="*/ 26 w 28"/>
                <a:gd name="T3" fmla="*/ 9 h 20"/>
                <a:gd name="T4" fmla="*/ 24 w 28"/>
                <a:gd name="T5" fmla="*/ 11 h 20"/>
                <a:gd name="T6" fmla="*/ 17 w 28"/>
                <a:gd name="T7" fmla="*/ 13 h 20"/>
                <a:gd name="T8" fmla="*/ 5 w 28"/>
                <a:gd name="T9" fmla="*/ 20 h 20"/>
                <a:gd name="T10" fmla="*/ 4 w 28"/>
                <a:gd name="T11" fmla="*/ 14 h 20"/>
                <a:gd name="T12" fmla="*/ 1 w 28"/>
                <a:gd name="T13" fmla="*/ 11 h 20"/>
                <a:gd name="T14" fmla="*/ 1 w 28"/>
                <a:gd name="T15" fmla="*/ 4 h 20"/>
                <a:gd name="T16" fmla="*/ 4 w 28"/>
                <a:gd name="T17" fmla="*/ 2 h 20"/>
                <a:gd name="T18" fmla="*/ 8 w 28"/>
                <a:gd name="T19" fmla="*/ 0 h 20"/>
                <a:gd name="T20" fmla="*/ 19 w 28"/>
                <a:gd name="T21" fmla="*/ 3 h 20"/>
                <a:gd name="T22" fmla="*/ 25 w 28"/>
                <a:gd name="T2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0">
                  <a:moveTo>
                    <a:pt x="25" y="2"/>
                  </a:moveTo>
                  <a:cubicBezTo>
                    <a:pt x="28" y="1"/>
                    <a:pt x="26" y="7"/>
                    <a:pt x="26" y="9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19"/>
                    <a:pt x="5" y="20"/>
                  </a:cubicBezTo>
                  <a:cubicBezTo>
                    <a:pt x="4" y="19"/>
                    <a:pt x="4" y="17"/>
                    <a:pt x="4" y="14"/>
                  </a:cubicBezTo>
                  <a:cubicBezTo>
                    <a:pt x="3" y="13"/>
                    <a:pt x="2" y="13"/>
                    <a:pt x="1" y="11"/>
                  </a:cubicBezTo>
                  <a:cubicBezTo>
                    <a:pt x="0" y="9"/>
                    <a:pt x="2" y="7"/>
                    <a:pt x="1" y="4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6" y="2"/>
                    <a:pt x="8" y="2"/>
                    <a:pt x="8" y="0"/>
                  </a:cubicBezTo>
                  <a:cubicBezTo>
                    <a:pt x="10" y="3"/>
                    <a:pt x="17" y="0"/>
                    <a:pt x="19" y="3"/>
                  </a:cubicBezTo>
                  <a:cubicBezTo>
                    <a:pt x="22" y="3"/>
                    <a:pt x="25" y="4"/>
                    <a:pt x="2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2" name="Freeform 112"/>
            <p:cNvSpPr/>
            <p:nvPr/>
          </p:nvSpPr>
          <p:spPr bwMode="auto">
            <a:xfrm>
              <a:off x="3852862" y="1449387"/>
              <a:ext cx="223838" cy="107950"/>
            </a:xfrm>
            <a:custGeom>
              <a:avLst/>
              <a:gdLst>
                <a:gd name="T0" fmla="*/ 44 w 60"/>
                <a:gd name="T1" fmla="*/ 0 h 29"/>
                <a:gd name="T2" fmla="*/ 49 w 60"/>
                <a:gd name="T3" fmla="*/ 3 h 29"/>
                <a:gd name="T4" fmla="*/ 54 w 60"/>
                <a:gd name="T5" fmla="*/ 5 h 29"/>
                <a:gd name="T6" fmla="*/ 52 w 60"/>
                <a:gd name="T7" fmla="*/ 7 h 29"/>
                <a:gd name="T8" fmla="*/ 59 w 60"/>
                <a:gd name="T9" fmla="*/ 12 h 29"/>
                <a:gd name="T10" fmla="*/ 55 w 60"/>
                <a:gd name="T11" fmla="*/ 20 h 29"/>
                <a:gd name="T12" fmla="*/ 51 w 60"/>
                <a:gd name="T13" fmla="*/ 21 h 29"/>
                <a:gd name="T14" fmla="*/ 45 w 60"/>
                <a:gd name="T15" fmla="*/ 24 h 29"/>
                <a:gd name="T16" fmla="*/ 41 w 60"/>
                <a:gd name="T17" fmla="*/ 26 h 29"/>
                <a:gd name="T18" fmla="*/ 38 w 60"/>
                <a:gd name="T19" fmla="*/ 27 h 29"/>
                <a:gd name="T20" fmla="*/ 21 w 60"/>
                <a:gd name="T21" fmla="*/ 28 h 29"/>
                <a:gd name="T22" fmla="*/ 20 w 60"/>
                <a:gd name="T23" fmla="*/ 27 h 29"/>
                <a:gd name="T24" fmla="*/ 14 w 60"/>
                <a:gd name="T25" fmla="*/ 24 h 29"/>
                <a:gd name="T26" fmla="*/ 12 w 60"/>
                <a:gd name="T27" fmla="*/ 23 h 29"/>
                <a:gd name="T28" fmla="*/ 14 w 60"/>
                <a:gd name="T29" fmla="*/ 21 h 29"/>
                <a:gd name="T30" fmla="*/ 10 w 60"/>
                <a:gd name="T31" fmla="*/ 19 h 29"/>
                <a:gd name="T32" fmla="*/ 10 w 60"/>
                <a:gd name="T33" fmla="*/ 10 h 29"/>
                <a:gd name="T34" fmla="*/ 2 w 60"/>
                <a:gd name="T35" fmla="*/ 12 h 29"/>
                <a:gd name="T36" fmla="*/ 5 w 60"/>
                <a:gd name="T37" fmla="*/ 6 h 29"/>
                <a:gd name="T38" fmla="*/ 16 w 60"/>
                <a:gd name="T39" fmla="*/ 6 h 29"/>
                <a:gd name="T40" fmla="*/ 17 w 60"/>
                <a:gd name="T41" fmla="*/ 12 h 29"/>
                <a:gd name="T42" fmla="*/ 21 w 60"/>
                <a:gd name="T43" fmla="*/ 6 h 29"/>
                <a:gd name="T44" fmla="*/ 30 w 60"/>
                <a:gd name="T45" fmla="*/ 9 h 29"/>
                <a:gd name="T46" fmla="*/ 33 w 60"/>
                <a:gd name="T47" fmla="*/ 6 h 29"/>
                <a:gd name="T48" fmla="*/ 41 w 60"/>
                <a:gd name="T49" fmla="*/ 5 h 29"/>
                <a:gd name="T50" fmla="*/ 44 w 60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29">
                  <a:moveTo>
                    <a:pt x="44" y="0"/>
                  </a:moveTo>
                  <a:cubicBezTo>
                    <a:pt x="45" y="1"/>
                    <a:pt x="47" y="2"/>
                    <a:pt x="49" y="3"/>
                  </a:cubicBezTo>
                  <a:cubicBezTo>
                    <a:pt x="50" y="3"/>
                    <a:pt x="53" y="4"/>
                    <a:pt x="54" y="5"/>
                  </a:cubicBezTo>
                  <a:cubicBezTo>
                    <a:pt x="54" y="5"/>
                    <a:pt x="52" y="7"/>
                    <a:pt x="52" y="7"/>
                  </a:cubicBezTo>
                  <a:cubicBezTo>
                    <a:pt x="52" y="10"/>
                    <a:pt x="56" y="13"/>
                    <a:pt x="59" y="12"/>
                  </a:cubicBezTo>
                  <a:cubicBezTo>
                    <a:pt x="60" y="15"/>
                    <a:pt x="59" y="17"/>
                    <a:pt x="55" y="20"/>
                  </a:cubicBezTo>
                  <a:cubicBezTo>
                    <a:pt x="54" y="21"/>
                    <a:pt x="52" y="21"/>
                    <a:pt x="51" y="21"/>
                  </a:cubicBezTo>
                  <a:cubicBezTo>
                    <a:pt x="48" y="23"/>
                    <a:pt x="49" y="23"/>
                    <a:pt x="45" y="24"/>
                  </a:cubicBezTo>
                  <a:cubicBezTo>
                    <a:pt x="45" y="24"/>
                    <a:pt x="41" y="25"/>
                    <a:pt x="41" y="26"/>
                  </a:cubicBezTo>
                  <a:cubicBezTo>
                    <a:pt x="40" y="27"/>
                    <a:pt x="40" y="27"/>
                    <a:pt x="38" y="27"/>
                  </a:cubicBezTo>
                  <a:cubicBezTo>
                    <a:pt x="37" y="27"/>
                    <a:pt x="26" y="29"/>
                    <a:pt x="21" y="28"/>
                  </a:cubicBezTo>
                  <a:cubicBezTo>
                    <a:pt x="21" y="28"/>
                    <a:pt x="21" y="27"/>
                    <a:pt x="20" y="27"/>
                  </a:cubicBezTo>
                  <a:cubicBezTo>
                    <a:pt x="18" y="27"/>
                    <a:pt x="17" y="24"/>
                    <a:pt x="14" y="24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1"/>
                    <a:pt x="13" y="22"/>
                    <a:pt x="14" y="21"/>
                  </a:cubicBezTo>
                  <a:cubicBezTo>
                    <a:pt x="14" y="20"/>
                    <a:pt x="11" y="20"/>
                    <a:pt x="10" y="19"/>
                  </a:cubicBezTo>
                  <a:cubicBezTo>
                    <a:pt x="9" y="16"/>
                    <a:pt x="11" y="14"/>
                    <a:pt x="10" y="10"/>
                  </a:cubicBezTo>
                  <a:cubicBezTo>
                    <a:pt x="5" y="9"/>
                    <a:pt x="5" y="15"/>
                    <a:pt x="2" y="12"/>
                  </a:cubicBezTo>
                  <a:cubicBezTo>
                    <a:pt x="0" y="7"/>
                    <a:pt x="6" y="10"/>
                    <a:pt x="5" y="6"/>
                  </a:cubicBezTo>
                  <a:cubicBezTo>
                    <a:pt x="10" y="7"/>
                    <a:pt x="9" y="6"/>
                    <a:pt x="16" y="6"/>
                  </a:cubicBezTo>
                  <a:cubicBezTo>
                    <a:pt x="17" y="9"/>
                    <a:pt x="20" y="9"/>
                    <a:pt x="17" y="12"/>
                  </a:cubicBezTo>
                  <a:cubicBezTo>
                    <a:pt x="21" y="12"/>
                    <a:pt x="22" y="10"/>
                    <a:pt x="21" y="6"/>
                  </a:cubicBezTo>
                  <a:cubicBezTo>
                    <a:pt x="22" y="9"/>
                    <a:pt x="34" y="3"/>
                    <a:pt x="30" y="9"/>
                  </a:cubicBezTo>
                  <a:cubicBezTo>
                    <a:pt x="33" y="10"/>
                    <a:pt x="32" y="6"/>
                    <a:pt x="33" y="6"/>
                  </a:cubicBezTo>
                  <a:cubicBezTo>
                    <a:pt x="35" y="5"/>
                    <a:pt x="38" y="5"/>
                    <a:pt x="41" y="5"/>
                  </a:cubicBezTo>
                  <a:cubicBezTo>
                    <a:pt x="43" y="4"/>
                    <a:pt x="44" y="3"/>
                    <a:pt x="4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3" name="Freeform 113"/>
            <p:cNvSpPr/>
            <p:nvPr/>
          </p:nvSpPr>
          <p:spPr bwMode="auto">
            <a:xfrm>
              <a:off x="2501900" y="1474787"/>
              <a:ext cx="134938" cy="98425"/>
            </a:xfrm>
            <a:custGeom>
              <a:avLst/>
              <a:gdLst>
                <a:gd name="T0" fmla="*/ 10 w 36"/>
                <a:gd name="T1" fmla="*/ 0 h 26"/>
                <a:gd name="T2" fmla="*/ 18 w 36"/>
                <a:gd name="T3" fmla="*/ 9 h 26"/>
                <a:gd name="T4" fmla="*/ 21 w 36"/>
                <a:gd name="T5" fmla="*/ 7 h 26"/>
                <a:gd name="T6" fmla="*/ 25 w 36"/>
                <a:gd name="T7" fmla="*/ 12 h 26"/>
                <a:gd name="T8" fmla="*/ 31 w 36"/>
                <a:gd name="T9" fmla="*/ 19 h 26"/>
                <a:gd name="T10" fmla="*/ 36 w 36"/>
                <a:gd name="T11" fmla="*/ 20 h 26"/>
                <a:gd name="T12" fmla="*/ 18 w 36"/>
                <a:gd name="T13" fmla="*/ 21 h 26"/>
                <a:gd name="T14" fmla="*/ 11 w 36"/>
                <a:gd name="T15" fmla="*/ 26 h 26"/>
                <a:gd name="T16" fmla="*/ 0 w 36"/>
                <a:gd name="T17" fmla="*/ 21 h 26"/>
                <a:gd name="T18" fmla="*/ 3 w 36"/>
                <a:gd name="T19" fmla="*/ 20 h 26"/>
                <a:gd name="T20" fmla="*/ 4 w 36"/>
                <a:gd name="T21" fmla="*/ 17 h 26"/>
                <a:gd name="T22" fmla="*/ 4 w 36"/>
                <a:gd name="T23" fmla="*/ 5 h 26"/>
                <a:gd name="T24" fmla="*/ 10 w 3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6">
                  <a:moveTo>
                    <a:pt x="10" y="0"/>
                  </a:moveTo>
                  <a:cubicBezTo>
                    <a:pt x="12" y="4"/>
                    <a:pt x="19" y="2"/>
                    <a:pt x="18" y="9"/>
                  </a:cubicBezTo>
                  <a:cubicBezTo>
                    <a:pt x="19" y="10"/>
                    <a:pt x="21" y="7"/>
                    <a:pt x="21" y="7"/>
                  </a:cubicBezTo>
                  <a:cubicBezTo>
                    <a:pt x="23" y="8"/>
                    <a:pt x="22" y="11"/>
                    <a:pt x="25" y="12"/>
                  </a:cubicBezTo>
                  <a:cubicBezTo>
                    <a:pt x="27" y="12"/>
                    <a:pt x="29" y="17"/>
                    <a:pt x="31" y="19"/>
                  </a:cubicBezTo>
                  <a:cubicBezTo>
                    <a:pt x="35" y="17"/>
                    <a:pt x="34" y="17"/>
                    <a:pt x="36" y="20"/>
                  </a:cubicBezTo>
                  <a:cubicBezTo>
                    <a:pt x="33" y="23"/>
                    <a:pt x="24" y="21"/>
                    <a:pt x="18" y="21"/>
                  </a:cubicBezTo>
                  <a:cubicBezTo>
                    <a:pt x="16" y="23"/>
                    <a:pt x="12" y="23"/>
                    <a:pt x="11" y="26"/>
                  </a:cubicBezTo>
                  <a:cubicBezTo>
                    <a:pt x="8" y="24"/>
                    <a:pt x="6" y="20"/>
                    <a:pt x="0" y="21"/>
                  </a:cubicBezTo>
                  <a:cubicBezTo>
                    <a:pt x="0" y="20"/>
                    <a:pt x="2" y="20"/>
                    <a:pt x="3" y="20"/>
                  </a:cubicBezTo>
                  <a:cubicBezTo>
                    <a:pt x="1" y="18"/>
                    <a:pt x="1" y="17"/>
                    <a:pt x="4" y="17"/>
                  </a:cubicBezTo>
                  <a:cubicBezTo>
                    <a:pt x="1" y="12"/>
                    <a:pt x="4" y="10"/>
                    <a:pt x="4" y="5"/>
                  </a:cubicBezTo>
                  <a:cubicBezTo>
                    <a:pt x="7" y="4"/>
                    <a:pt x="10" y="4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4" name="Freeform 114"/>
            <p:cNvSpPr/>
            <p:nvPr/>
          </p:nvSpPr>
          <p:spPr bwMode="auto">
            <a:xfrm>
              <a:off x="6416675" y="3027363"/>
              <a:ext cx="225425" cy="239713"/>
            </a:xfrm>
            <a:custGeom>
              <a:avLst/>
              <a:gdLst>
                <a:gd name="T0" fmla="*/ 5 w 60"/>
                <a:gd name="T1" fmla="*/ 9 h 64"/>
                <a:gd name="T2" fmla="*/ 2 w 60"/>
                <a:gd name="T3" fmla="*/ 7 h 64"/>
                <a:gd name="T4" fmla="*/ 0 w 60"/>
                <a:gd name="T5" fmla="*/ 3 h 64"/>
                <a:gd name="T6" fmla="*/ 11 w 60"/>
                <a:gd name="T7" fmla="*/ 2 h 64"/>
                <a:gd name="T8" fmla="*/ 16 w 60"/>
                <a:gd name="T9" fmla="*/ 4 h 64"/>
                <a:gd name="T10" fmla="*/ 16 w 60"/>
                <a:gd name="T11" fmla="*/ 7 h 64"/>
                <a:gd name="T12" fmla="*/ 19 w 60"/>
                <a:gd name="T13" fmla="*/ 10 h 64"/>
                <a:gd name="T14" fmla="*/ 25 w 60"/>
                <a:gd name="T15" fmla="*/ 13 h 64"/>
                <a:gd name="T16" fmla="*/ 35 w 60"/>
                <a:gd name="T17" fmla="*/ 21 h 64"/>
                <a:gd name="T18" fmla="*/ 37 w 60"/>
                <a:gd name="T19" fmla="*/ 25 h 64"/>
                <a:gd name="T20" fmla="*/ 42 w 60"/>
                <a:gd name="T21" fmla="*/ 27 h 64"/>
                <a:gd name="T22" fmla="*/ 44 w 60"/>
                <a:gd name="T23" fmla="*/ 30 h 64"/>
                <a:gd name="T24" fmla="*/ 44 w 60"/>
                <a:gd name="T25" fmla="*/ 32 h 64"/>
                <a:gd name="T26" fmla="*/ 47 w 60"/>
                <a:gd name="T27" fmla="*/ 35 h 64"/>
                <a:gd name="T28" fmla="*/ 51 w 60"/>
                <a:gd name="T29" fmla="*/ 39 h 64"/>
                <a:gd name="T30" fmla="*/ 54 w 60"/>
                <a:gd name="T31" fmla="*/ 42 h 64"/>
                <a:gd name="T32" fmla="*/ 57 w 60"/>
                <a:gd name="T33" fmla="*/ 49 h 64"/>
                <a:gd name="T34" fmla="*/ 58 w 60"/>
                <a:gd name="T35" fmla="*/ 55 h 64"/>
                <a:gd name="T36" fmla="*/ 60 w 60"/>
                <a:gd name="T37" fmla="*/ 59 h 64"/>
                <a:gd name="T38" fmla="*/ 53 w 60"/>
                <a:gd name="T39" fmla="*/ 61 h 64"/>
                <a:gd name="T40" fmla="*/ 47 w 60"/>
                <a:gd name="T41" fmla="*/ 61 h 64"/>
                <a:gd name="T42" fmla="*/ 47 w 60"/>
                <a:gd name="T43" fmla="*/ 58 h 64"/>
                <a:gd name="T44" fmla="*/ 44 w 60"/>
                <a:gd name="T45" fmla="*/ 58 h 64"/>
                <a:gd name="T46" fmla="*/ 37 w 60"/>
                <a:gd name="T47" fmla="*/ 52 h 64"/>
                <a:gd name="T48" fmla="*/ 39 w 60"/>
                <a:gd name="T49" fmla="*/ 49 h 64"/>
                <a:gd name="T50" fmla="*/ 37 w 60"/>
                <a:gd name="T51" fmla="*/ 49 h 64"/>
                <a:gd name="T52" fmla="*/ 36 w 60"/>
                <a:gd name="T53" fmla="*/ 46 h 64"/>
                <a:gd name="T54" fmla="*/ 33 w 60"/>
                <a:gd name="T55" fmla="*/ 46 h 64"/>
                <a:gd name="T56" fmla="*/ 28 w 60"/>
                <a:gd name="T57" fmla="*/ 41 h 64"/>
                <a:gd name="T58" fmla="*/ 25 w 60"/>
                <a:gd name="T59" fmla="*/ 31 h 64"/>
                <a:gd name="T60" fmla="*/ 23 w 60"/>
                <a:gd name="T61" fmla="*/ 34 h 64"/>
                <a:gd name="T62" fmla="*/ 21 w 60"/>
                <a:gd name="T63" fmla="*/ 27 h 64"/>
                <a:gd name="T64" fmla="*/ 18 w 60"/>
                <a:gd name="T65" fmla="*/ 24 h 64"/>
                <a:gd name="T66" fmla="*/ 15 w 60"/>
                <a:gd name="T67" fmla="*/ 23 h 64"/>
                <a:gd name="T68" fmla="*/ 14 w 60"/>
                <a:gd name="T69" fmla="*/ 17 h 64"/>
                <a:gd name="T70" fmla="*/ 9 w 60"/>
                <a:gd name="T71" fmla="*/ 14 h 64"/>
                <a:gd name="T72" fmla="*/ 7 w 60"/>
                <a:gd name="T73" fmla="*/ 11 h 64"/>
                <a:gd name="T74" fmla="*/ 5 w 60"/>
                <a:gd name="T7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" h="64">
                  <a:moveTo>
                    <a:pt x="5" y="9"/>
                  </a:moveTo>
                  <a:cubicBezTo>
                    <a:pt x="5" y="7"/>
                    <a:pt x="3" y="8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6" y="4"/>
                    <a:pt x="11" y="2"/>
                  </a:cubicBezTo>
                  <a:cubicBezTo>
                    <a:pt x="10" y="5"/>
                    <a:pt x="15" y="3"/>
                    <a:pt x="16" y="4"/>
                  </a:cubicBezTo>
                  <a:cubicBezTo>
                    <a:pt x="17" y="5"/>
                    <a:pt x="16" y="7"/>
                    <a:pt x="16" y="7"/>
                  </a:cubicBezTo>
                  <a:cubicBezTo>
                    <a:pt x="18" y="8"/>
                    <a:pt x="20" y="7"/>
                    <a:pt x="19" y="10"/>
                  </a:cubicBezTo>
                  <a:cubicBezTo>
                    <a:pt x="23" y="9"/>
                    <a:pt x="22" y="13"/>
                    <a:pt x="25" y="13"/>
                  </a:cubicBezTo>
                  <a:cubicBezTo>
                    <a:pt x="27" y="13"/>
                    <a:pt x="31" y="21"/>
                    <a:pt x="35" y="21"/>
                  </a:cubicBezTo>
                  <a:cubicBezTo>
                    <a:pt x="38" y="21"/>
                    <a:pt x="36" y="24"/>
                    <a:pt x="37" y="25"/>
                  </a:cubicBezTo>
                  <a:cubicBezTo>
                    <a:pt x="38" y="26"/>
                    <a:pt x="41" y="26"/>
                    <a:pt x="42" y="27"/>
                  </a:cubicBezTo>
                  <a:cubicBezTo>
                    <a:pt x="42" y="27"/>
                    <a:pt x="44" y="29"/>
                    <a:pt x="44" y="30"/>
                  </a:cubicBezTo>
                  <a:cubicBezTo>
                    <a:pt x="45" y="30"/>
                    <a:pt x="44" y="32"/>
                    <a:pt x="44" y="32"/>
                  </a:cubicBezTo>
                  <a:cubicBezTo>
                    <a:pt x="45" y="33"/>
                    <a:pt x="46" y="34"/>
                    <a:pt x="47" y="35"/>
                  </a:cubicBezTo>
                  <a:cubicBezTo>
                    <a:pt x="48" y="36"/>
                    <a:pt x="49" y="39"/>
                    <a:pt x="51" y="39"/>
                  </a:cubicBezTo>
                  <a:cubicBezTo>
                    <a:pt x="52" y="40"/>
                    <a:pt x="54" y="42"/>
                    <a:pt x="54" y="42"/>
                  </a:cubicBezTo>
                  <a:cubicBezTo>
                    <a:pt x="56" y="44"/>
                    <a:pt x="55" y="49"/>
                    <a:pt x="57" y="49"/>
                  </a:cubicBezTo>
                  <a:cubicBezTo>
                    <a:pt x="59" y="49"/>
                    <a:pt x="59" y="53"/>
                    <a:pt x="58" y="55"/>
                  </a:cubicBezTo>
                  <a:cubicBezTo>
                    <a:pt x="58" y="57"/>
                    <a:pt x="55" y="59"/>
                    <a:pt x="60" y="59"/>
                  </a:cubicBezTo>
                  <a:cubicBezTo>
                    <a:pt x="59" y="64"/>
                    <a:pt x="55" y="61"/>
                    <a:pt x="53" y="61"/>
                  </a:cubicBezTo>
                  <a:cubicBezTo>
                    <a:pt x="51" y="60"/>
                    <a:pt x="49" y="61"/>
                    <a:pt x="47" y="61"/>
                  </a:cubicBezTo>
                  <a:cubicBezTo>
                    <a:pt x="47" y="60"/>
                    <a:pt x="48" y="58"/>
                    <a:pt x="47" y="58"/>
                  </a:cubicBezTo>
                  <a:cubicBezTo>
                    <a:pt x="47" y="57"/>
                    <a:pt x="45" y="58"/>
                    <a:pt x="44" y="58"/>
                  </a:cubicBezTo>
                  <a:cubicBezTo>
                    <a:pt x="43" y="57"/>
                    <a:pt x="41" y="52"/>
                    <a:pt x="37" y="52"/>
                  </a:cubicBezTo>
                  <a:cubicBezTo>
                    <a:pt x="38" y="51"/>
                    <a:pt x="39" y="51"/>
                    <a:pt x="39" y="49"/>
                  </a:cubicBezTo>
                  <a:cubicBezTo>
                    <a:pt x="39" y="48"/>
                    <a:pt x="37" y="49"/>
                    <a:pt x="37" y="49"/>
                  </a:cubicBezTo>
                  <a:cubicBezTo>
                    <a:pt x="36" y="50"/>
                    <a:pt x="37" y="47"/>
                    <a:pt x="36" y="46"/>
                  </a:cubicBezTo>
                  <a:cubicBezTo>
                    <a:pt x="35" y="46"/>
                    <a:pt x="34" y="47"/>
                    <a:pt x="33" y="46"/>
                  </a:cubicBezTo>
                  <a:cubicBezTo>
                    <a:pt x="31" y="45"/>
                    <a:pt x="31" y="41"/>
                    <a:pt x="28" y="41"/>
                  </a:cubicBezTo>
                  <a:cubicBezTo>
                    <a:pt x="29" y="35"/>
                    <a:pt x="25" y="35"/>
                    <a:pt x="25" y="31"/>
                  </a:cubicBezTo>
                  <a:cubicBezTo>
                    <a:pt x="23" y="31"/>
                    <a:pt x="24" y="33"/>
                    <a:pt x="23" y="34"/>
                  </a:cubicBezTo>
                  <a:cubicBezTo>
                    <a:pt x="21" y="32"/>
                    <a:pt x="22" y="29"/>
                    <a:pt x="21" y="27"/>
                  </a:cubicBezTo>
                  <a:cubicBezTo>
                    <a:pt x="20" y="26"/>
                    <a:pt x="18" y="25"/>
                    <a:pt x="18" y="24"/>
                  </a:cubicBezTo>
                  <a:cubicBezTo>
                    <a:pt x="17" y="24"/>
                    <a:pt x="17" y="22"/>
                    <a:pt x="15" y="23"/>
                  </a:cubicBezTo>
                  <a:cubicBezTo>
                    <a:pt x="16" y="20"/>
                    <a:pt x="14" y="19"/>
                    <a:pt x="14" y="17"/>
                  </a:cubicBezTo>
                  <a:cubicBezTo>
                    <a:pt x="13" y="15"/>
                    <a:pt x="11" y="15"/>
                    <a:pt x="9" y="14"/>
                  </a:cubicBezTo>
                  <a:cubicBezTo>
                    <a:pt x="9" y="14"/>
                    <a:pt x="6" y="11"/>
                    <a:pt x="7" y="11"/>
                  </a:cubicBezTo>
                  <a:cubicBezTo>
                    <a:pt x="6" y="9"/>
                    <a:pt x="10" y="6"/>
                    <a:pt x="5" y="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5" name="Freeform 115"/>
            <p:cNvSpPr/>
            <p:nvPr/>
          </p:nvSpPr>
          <p:spPr bwMode="auto">
            <a:xfrm>
              <a:off x="5299075" y="3403600"/>
              <a:ext cx="161925" cy="295275"/>
            </a:xfrm>
            <a:custGeom>
              <a:avLst/>
              <a:gdLst>
                <a:gd name="T0" fmla="*/ 32 w 43"/>
                <a:gd name="T1" fmla="*/ 0 h 79"/>
                <a:gd name="T2" fmla="*/ 38 w 43"/>
                <a:gd name="T3" fmla="*/ 1 h 79"/>
                <a:gd name="T4" fmla="*/ 35 w 43"/>
                <a:gd name="T5" fmla="*/ 26 h 79"/>
                <a:gd name="T6" fmla="*/ 32 w 43"/>
                <a:gd name="T7" fmla="*/ 43 h 79"/>
                <a:gd name="T8" fmla="*/ 28 w 43"/>
                <a:gd name="T9" fmla="*/ 50 h 79"/>
                <a:gd name="T10" fmla="*/ 27 w 43"/>
                <a:gd name="T11" fmla="*/ 59 h 79"/>
                <a:gd name="T12" fmla="*/ 27 w 43"/>
                <a:gd name="T13" fmla="*/ 62 h 79"/>
                <a:gd name="T14" fmla="*/ 24 w 43"/>
                <a:gd name="T15" fmla="*/ 63 h 79"/>
                <a:gd name="T16" fmla="*/ 23 w 43"/>
                <a:gd name="T17" fmla="*/ 71 h 79"/>
                <a:gd name="T18" fmla="*/ 21 w 43"/>
                <a:gd name="T19" fmla="*/ 73 h 79"/>
                <a:gd name="T20" fmla="*/ 20 w 43"/>
                <a:gd name="T21" fmla="*/ 77 h 79"/>
                <a:gd name="T22" fmla="*/ 6 w 43"/>
                <a:gd name="T23" fmla="*/ 78 h 79"/>
                <a:gd name="T24" fmla="*/ 4 w 43"/>
                <a:gd name="T25" fmla="*/ 71 h 79"/>
                <a:gd name="T26" fmla="*/ 3 w 43"/>
                <a:gd name="T27" fmla="*/ 69 h 79"/>
                <a:gd name="T28" fmla="*/ 0 w 43"/>
                <a:gd name="T29" fmla="*/ 67 h 79"/>
                <a:gd name="T30" fmla="*/ 0 w 43"/>
                <a:gd name="T31" fmla="*/ 62 h 79"/>
                <a:gd name="T32" fmla="*/ 2 w 43"/>
                <a:gd name="T33" fmla="*/ 60 h 79"/>
                <a:gd name="T34" fmla="*/ 0 w 43"/>
                <a:gd name="T35" fmla="*/ 59 h 79"/>
                <a:gd name="T36" fmla="*/ 3 w 43"/>
                <a:gd name="T37" fmla="*/ 53 h 79"/>
                <a:gd name="T38" fmla="*/ 3 w 43"/>
                <a:gd name="T39" fmla="*/ 50 h 79"/>
                <a:gd name="T40" fmla="*/ 6 w 43"/>
                <a:gd name="T41" fmla="*/ 49 h 79"/>
                <a:gd name="T42" fmla="*/ 9 w 43"/>
                <a:gd name="T43" fmla="*/ 42 h 79"/>
                <a:gd name="T44" fmla="*/ 6 w 43"/>
                <a:gd name="T45" fmla="*/ 38 h 79"/>
                <a:gd name="T46" fmla="*/ 6 w 43"/>
                <a:gd name="T47" fmla="*/ 29 h 79"/>
                <a:gd name="T48" fmla="*/ 9 w 43"/>
                <a:gd name="T49" fmla="*/ 26 h 79"/>
                <a:gd name="T50" fmla="*/ 13 w 43"/>
                <a:gd name="T51" fmla="*/ 24 h 79"/>
                <a:gd name="T52" fmla="*/ 20 w 43"/>
                <a:gd name="T53" fmla="*/ 18 h 79"/>
                <a:gd name="T54" fmla="*/ 24 w 43"/>
                <a:gd name="T55" fmla="*/ 19 h 79"/>
                <a:gd name="T56" fmla="*/ 25 w 43"/>
                <a:gd name="T57" fmla="*/ 11 h 79"/>
                <a:gd name="T58" fmla="*/ 30 w 43"/>
                <a:gd name="T59" fmla="*/ 10 h 79"/>
                <a:gd name="T60" fmla="*/ 32 w 43"/>
                <a:gd name="T6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79">
                  <a:moveTo>
                    <a:pt x="32" y="0"/>
                  </a:moveTo>
                  <a:cubicBezTo>
                    <a:pt x="34" y="1"/>
                    <a:pt x="36" y="1"/>
                    <a:pt x="38" y="1"/>
                  </a:cubicBezTo>
                  <a:cubicBezTo>
                    <a:pt x="36" y="8"/>
                    <a:pt x="43" y="21"/>
                    <a:pt x="35" y="26"/>
                  </a:cubicBezTo>
                  <a:cubicBezTo>
                    <a:pt x="35" y="33"/>
                    <a:pt x="34" y="38"/>
                    <a:pt x="32" y="43"/>
                  </a:cubicBezTo>
                  <a:cubicBezTo>
                    <a:pt x="32" y="46"/>
                    <a:pt x="31" y="50"/>
                    <a:pt x="28" y="50"/>
                  </a:cubicBezTo>
                  <a:cubicBezTo>
                    <a:pt x="29" y="54"/>
                    <a:pt x="27" y="56"/>
                    <a:pt x="27" y="59"/>
                  </a:cubicBezTo>
                  <a:cubicBezTo>
                    <a:pt x="27" y="59"/>
                    <a:pt x="27" y="61"/>
                    <a:pt x="27" y="62"/>
                  </a:cubicBezTo>
                  <a:cubicBezTo>
                    <a:pt x="27" y="62"/>
                    <a:pt x="24" y="63"/>
                    <a:pt x="24" y="63"/>
                  </a:cubicBezTo>
                  <a:cubicBezTo>
                    <a:pt x="23" y="65"/>
                    <a:pt x="24" y="68"/>
                    <a:pt x="23" y="71"/>
                  </a:cubicBezTo>
                  <a:cubicBezTo>
                    <a:pt x="22" y="72"/>
                    <a:pt x="21" y="71"/>
                    <a:pt x="21" y="73"/>
                  </a:cubicBezTo>
                  <a:cubicBezTo>
                    <a:pt x="21" y="74"/>
                    <a:pt x="19" y="75"/>
                    <a:pt x="20" y="77"/>
                  </a:cubicBezTo>
                  <a:cubicBezTo>
                    <a:pt x="16" y="78"/>
                    <a:pt x="11" y="79"/>
                    <a:pt x="6" y="78"/>
                  </a:cubicBezTo>
                  <a:cubicBezTo>
                    <a:pt x="6" y="75"/>
                    <a:pt x="3" y="75"/>
                    <a:pt x="4" y="71"/>
                  </a:cubicBezTo>
                  <a:cubicBezTo>
                    <a:pt x="3" y="71"/>
                    <a:pt x="3" y="70"/>
                    <a:pt x="3" y="69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0" y="60"/>
                    <a:pt x="1" y="61"/>
                    <a:pt x="2" y="60"/>
                  </a:cubicBezTo>
                  <a:cubicBezTo>
                    <a:pt x="2" y="59"/>
                    <a:pt x="0" y="59"/>
                    <a:pt x="0" y="59"/>
                  </a:cubicBezTo>
                  <a:cubicBezTo>
                    <a:pt x="1" y="56"/>
                    <a:pt x="2" y="55"/>
                    <a:pt x="3" y="53"/>
                  </a:cubicBezTo>
                  <a:cubicBezTo>
                    <a:pt x="3" y="53"/>
                    <a:pt x="3" y="51"/>
                    <a:pt x="3" y="50"/>
                  </a:cubicBezTo>
                  <a:cubicBezTo>
                    <a:pt x="3" y="50"/>
                    <a:pt x="6" y="49"/>
                    <a:pt x="6" y="49"/>
                  </a:cubicBezTo>
                  <a:cubicBezTo>
                    <a:pt x="6" y="47"/>
                    <a:pt x="4" y="37"/>
                    <a:pt x="9" y="42"/>
                  </a:cubicBezTo>
                  <a:cubicBezTo>
                    <a:pt x="9" y="39"/>
                    <a:pt x="6" y="40"/>
                    <a:pt x="6" y="3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28"/>
                    <a:pt x="9" y="26"/>
                  </a:cubicBezTo>
                  <a:cubicBezTo>
                    <a:pt x="11" y="27"/>
                    <a:pt x="12" y="24"/>
                    <a:pt x="13" y="24"/>
                  </a:cubicBezTo>
                  <a:cubicBezTo>
                    <a:pt x="15" y="23"/>
                    <a:pt x="21" y="24"/>
                    <a:pt x="20" y="18"/>
                  </a:cubicBezTo>
                  <a:cubicBezTo>
                    <a:pt x="22" y="18"/>
                    <a:pt x="22" y="19"/>
                    <a:pt x="24" y="19"/>
                  </a:cubicBezTo>
                  <a:cubicBezTo>
                    <a:pt x="23" y="15"/>
                    <a:pt x="25" y="14"/>
                    <a:pt x="25" y="11"/>
                  </a:cubicBezTo>
                  <a:cubicBezTo>
                    <a:pt x="30" y="13"/>
                    <a:pt x="28" y="2"/>
                    <a:pt x="30" y="10"/>
                  </a:cubicBezTo>
                  <a:cubicBezTo>
                    <a:pt x="34" y="8"/>
                    <a:pt x="30" y="2"/>
                    <a:pt x="3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6" name="Freeform 116"/>
            <p:cNvSpPr/>
            <p:nvPr/>
          </p:nvSpPr>
          <p:spPr bwMode="auto">
            <a:xfrm>
              <a:off x="6796087" y="3387725"/>
              <a:ext cx="866775" cy="633413"/>
            </a:xfrm>
            <a:custGeom>
              <a:avLst/>
              <a:gdLst>
                <a:gd name="T0" fmla="*/ 134 w 231"/>
                <a:gd name="T1" fmla="*/ 14 h 169"/>
                <a:gd name="T2" fmla="*/ 129 w 231"/>
                <a:gd name="T3" fmla="*/ 16 h 169"/>
                <a:gd name="T4" fmla="*/ 136 w 231"/>
                <a:gd name="T5" fmla="*/ 25 h 169"/>
                <a:gd name="T6" fmla="*/ 155 w 231"/>
                <a:gd name="T7" fmla="*/ 36 h 169"/>
                <a:gd name="T8" fmla="*/ 161 w 231"/>
                <a:gd name="T9" fmla="*/ 28 h 169"/>
                <a:gd name="T10" fmla="*/ 162 w 231"/>
                <a:gd name="T11" fmla="*/ 22 h 169"/>
                <a:gd name="T12" fmla="*/ 164 w 231"/>
                <a:gd name="T13" fmla="*/ 9 h 169"/>
                <a:gd name="T14" fmla="*/ 168 w 231"/>
                <a:gd name="T15" fmla="*/ 2 h 169"/>
                <a:gd name="T16" fmla="*/ 172 w 231"/>
                <a:gd name="T17" fmla="*/ 8 h 169"/>
                <a:gd name="T18" fmla="*/ 179 w 231"/>
                <a:gd name="T19" fmla="*/ 22 h 169"/>
                <a:gd name="T20" fmla="*/ 186 w 231"/>
                <a:gd name="T21" fmla="*/ 32 h 169"/>
                <a:gd name="T22" fmla="*/ 193 w 231"/>
                <a:gd name="T23" fmla="*/ 42 h 169"/>
                <a:gd name="T24" fmla="*/ 197 w 231"/>
                <a:gd name="T25" fmla="*/ 53 h 169"/>
                <a:gd name="T26" fmla="*/ 202 w 231"/>
                <a:gd name="T27" fmla="*/ 56 h 169"/>
                <a:gd name="T28" fmla="*/ 210 w 231"/>
                <a:gd name="T29" fmla="*/ 61 h 169"/>
                <a:gd name="T30" fmla="*/ 217 w 231"/>
                <a:gd name="T31" fmla="*/ 75 h 169"/>
                <a:gd name="T32" fmla="*/ 220 w 231"/>
                <a:gd name="T33" fmla="*/ 78 h 169"/>
                <a:gd name="T34" fmla="*/ 228 w 231"/>
                <a:gd name="T35" fmla="*/ 84 h 169"/>
                <a:gd name="T36" fmla="*/ 231 w 231"/>
                <a:gd name="T37" fmla="*/ 108 h 169"/>
                <a:gd name="T38" fmla="*/ 227 w 231"/>
                <a:gd name="T39" fmla="*/ 119 h 169"/>
                <a:gd name="T40" fmla="*/ 227 w 231"/>
                <a:gd name="T41" fmla="*/ 123 h 169"/>
                <a:gd name="T42" fmla="*/ 224 w 231"/>
                <a:gd name="T43" fmla="*/ 131 h 169"/>
                <a:gd name="T44" fmla="*/ 216 w 231"/>
                <a:gd name="T45" fmla="*/ 138 h 169"/>
                <a:gd name="T46" fmla="*/ 209 w 231"/>
                <a:gd name="T47" fmla="*/ 159 h 169"/>
                <a:gd name="T48" fmla="*/ 196 w 231"/>
                <a:gd name="T49" fmla="*/ 165 h 169"/>
                <a:gd name="T50" fmla="*/ 190 w 231"/>
                <a:gd name="T51" fmla="*/ 169 h 169"/>
                <a:gd name="T52" fmla="*/ 179 w 231"/>
                <a:gd name="T53" fmla="*/ 167 h 169"/>
                <a:gd name="T54" fmla="*/ 154 w 231"/>
                <a:gd name="T55" fmla="*/ 162 h 169"/>
                <a:gd name="T56" fmla="*/ 152 w 231"/>
                <a:gd name="T57" fmla="*/ 154 h 169"/>
                <a:gd name="T58" fmla="*/ 151 w 231"/>
                <a:gd name="T59" fmla="*/ 150 h 169"/>
                <a:gd name="T60" fmla="*/ 140 w 231"/>
                <a:gd name="T61" fmla="*/ 141 h 169"/>
                <a:gd name="T62" fmla="*/ 134 w 231"/>
                <a:gd name="T63" fmla="*/ 134 h 169"/>
                <a:gd name="T64" fmla="*/ 123 w 231"/>
                <a:gd name="T65" fmla="*/ 130 h 169"/>
                <a:gd name="T66" fmla="*/ 117 w 231"/>
                <a:gd name="T67" fmla="*/ 127 h 169"/>
                <a:gd name="T68" fmla="*/ 91 w 231"/>
                <a:gd name="T69" fmla="*/ 122 h 169"/>
                <a:gd name="T70" fmla="*/ 77 w 231"/>
                <a:gd name="T71" fmla="*/ 126 h 169"/>
                <a:gd name="T72" fmla="*/ 71 w 231"/>
                <a:gd name="T73" fmla="*/ 129 h 169"/>
                <a:gd name="T74" fmla="*/ 67 w 231"/>
                <a:gd name="T75" fmla="*/ 133 h 169"/>
                <a:gd name="T76" fmla="*/ 64 w 231"/>
                <a:gd name="T77" fmla="*/ 133 h 169"/>
                <a:gd name="T78" fmla="*/ 39 w 231"/>
                <a:gd name="T79" fmla="*/ 137 h 169"/>
                <a:gd name="T80" fmla="*/ 35 w 231"/>
                <a:gd name="T81" fmla="*/ 140 h 169"/>
                <a:gd name="T82" fmla="*/ 11 w 231"/>
                <a:gd name="T83" fmla="*/ 144 h 169"/>
                <a:gd name="T84" fmla="*/ 14 w 231"/>
                <a:gd name="T85" fmla="*/ 129 h 169"/>
                <a:gd name="T86" fmla="*/ 11 w 231"/>
                <a:gd name="T87" fmla="*/ 120 h 169"/>
                <a:gd name="T88" fmla="*/ 11 w 231"/>
                <a:gd name="T89" fmla="*/ 115 h 169"/>
                <a:gd name="T90" fmla="*/ 7 w 231"/>
                <a:gd name="T91" fmla="*/ 106 h 169"/>
                <a:gd name="T92" fmla="*/ 5 w 231"/>
                <a:gd name="T93" fmla="*/ 99 h 169"/>
                <a:gd name="T94" fmla="*/ 2 w 231"/>
                <a:gd name="T95" fmla="*/ 91 h 169"/>
                <a:gd name="T96" fmla="*/ 4 w 231"/>
                <a:gd name="T97" fmla="*/ 84 h 169"/>
                <a:gd name="T98" fmla="*/ 4 w 231"/>
                <a:gd name="T99" fmla="*/ 66 h 169"/>
                <a:gd name="T100" fmla="*/ 19 w 231"/>
                <a:gd name="T101" fmla="*/ 56 h 169"/>
                <a:gd name="T102" fmla="*/ 37 w 231"/>
                <a:gd name="T103" fmla="*/ 52 h 169"/>
                <a:gd name="T104" fmla="*/ 47 w 231"/>
                <a:gd name="T105" fmla="*/ 47 h 169"/>
                <a:gd name="T106" fmla="*/ 51 w 231"/>
                <a:gd name="T107" fmla="*/ 32 h 169"/>
                <a:gd name="T108" fmla="*/ 64 w 231"/>
                <a:gd name="T109" fmla="*/ 32 h 169"/>
                <a:gd name="T110" fmla="*/ 67 w 231"/>
                <a:gd name="T111" fmla="*/ 22 h 169"/>
                <a:gd name="T112" fmla="*/ 78 w 231"/>
                <a:gd name="T113" fmla="*/ 15 h 169"/>
                <a:gd name="T114" fmla="*/ 87 w 231"/>
                <a:gd name="T115" fmla="*/ 19 h 169"/>
                <a:gd name="T116" fmla="*/ 89 w 231"/>
                <a:gd name="T117" fmla="*/ 21 h 169"/>
                <a:gd name="T118" fmla="*/ 92 w 231"/>
                <a:gd name="T119" fmla="*/ 18 h 169"/>
                <a:gd name="T120" fmla="*/ 102 w 231"/>
                <a:gd name="T121" fmla="*/ 9 h 169"/>
                <a:gd name="T122" fmla="*/ 109 w 231"/>
                <a:gd name="T123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69">
                  <a:moveTo>
                    <a:pt x="134" y="7"/>
                  </a:moveTo>
                  <a:cubicBezTo>
                    <a:pt x="134" y="14"/>
                    <a:pt x="134" y="14"/>
                    <a:pt x="134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15"/>
                    <a:pt x="131" y="16"/>
                    <a:pt x="129" y="16"/>
                  </a:cubicBezTo>
                  <a:cubicBezTo>
                    <a:pt x="131" y="19"/>
                    <a:pt x="128" y="18"/>
                    <a:pt x="129" y="22"/>
                  </a:cubicBezTo>
                  <a:cubicBezTo>
                    <a:pt x="130" y="24"/>
                    <a:pt x="132" y="25"/>
                    <a:pt x="136" y="25"/>
                  </a:cubicBezTo>
                  <a:cubicBezTo>
                    <a:pt x="136" y="31"/>
                    <a:pt x="145" y="29"/>
                    <a:pt x="145" y="35"/>
                  </a:cubicBezTo>
                  <a:cubicBezTo>
                    <a:pt x="149" y="35"/>
                    <a:pt x="153" y="34"/>
                    <a:pt x="155" y="36"/>
                  </a:cubicBezTo>
                  <a:cubicBezTo>
                    <a:pt x="158" y="35"/>
                    <a:pt x="155" y="30"/>
                    <a:pt x="161" y="32"/>
                  </a:cubicBezTo>
                  <a:cubicBezTo>
                    <a:pt x="160" y="31"/>
                    <a:pt x="159" y="28"/>
                    <a:pt x="161" y="28"/>
                  </a:cubicBezTo>
                  <a:cubicBezTo>
                    <a:pt x="163" y="28"/>
                    <a:pt x="161" y="25"/>
                    <a:pt x="161" y="23"/>
                  </a:cubicBezTo>
                  <a:cubicBezTo>
                    <a:pt x="161" y="23"/>
                    <a:pt x="162" y="23"/>
                    <a:pt x="162" y="22"/>
                  </a:cubicBezTo>
                  <a:cubicBezTo>
                    <a:pt x="162" y="21"/>
                    <a:pt x="164" y="19"/>
                    <a:pt x="164" y="16"/>
                  </a:cubicBezTo>
                  <a:cubicBezTo>
                    <a:pt x="163" y="15"/>
                    <a:pt x="162" y="14"/>
                    <a:pt x="164" y="9"/>
                  </a:cubicBezTo>
                  <a:cubicBezTo>
                    <a:pt x="164" y="9"/>
                    <a:pt x="166" y="10"/>
                    <a:pt x="167" y="9"/>
                  </a:cubicBezTo>
                  <a:cubicBezTo>
                    <a:pt x="168" y="8"/>
                    <a:pt x="167" y="4"/>
                    <a:pt x="168" y="2"/>
                  </a:cubicBezTo>
                  <a:cubicBezTo>
                    <a:pt x="171" y="2"/>
                    <a:pt x="169" y="7"/>
                    <a:pt x="171" y="8"/>
                  </a:cubicBezTo>
                  <a:cubicBezTo>
                    <a:pt x="171" y="8"/>
                    <a:pt x="172" y="8"/>
                    <a:pt x="172" y="8"/>
                  </a:cubicBezTo>
                  <a:cubicBezTo>
                    <a:pt x="173" y="10"/>
                    <a:pt x="174" y="13"/>
                    <a:pt x="175" y="15"/>
                  </a:cubicBezTo>
                  <a:cubicBezTo>
                    <a:pt x="176" y="17"/>
                    <a:pt x="179" y="19"/>
                    <a:pt x="179" y="22"/>
                  </a:cubicBezTo>
                  <a:cubicBezTo>
                    <a:pt x="183" y="18"/>
                    <a:pt x="180" y="24"/>
                    <a:pt x="185" y="23"/>
                  </a:cubicBezTo>
                  <a:cubicBezTo>
                    <a:pt x="185" y="26"/>
                    <a:pt x="184" y="30"/>
                    <a:pt x="186" y="32"/>
                  </a:cubicBezTo>
                  <a:cubicBezTo>
                    <a:pt x="188" y="34"/>
                    <a:pt x="186" y="37"/>
                    <a:pt x="188" y="42"/>
                  </a:cubicBezTo>
                  <a:cubicBezTo>
                    <a:pt x="191" y="37"/>
                    <a:pt x="188" y="41"/>
                    <a:pt x="193" y="42"/>
                  </a:cubicBezTo>
                  <a:cubicBezTo>
                    <a:pt x="194" y="44"/>
                    <a:pt x="192" y="44"/>
                    <a:pt x="192" y="46"/>
                  </a:cubicBezTo>
                  <a:cubicBezTo>
                    <a:pt x="194" y="48"/>
                    <a:pt x="198" y="48"/>
                    <a:pt x="197" y="53"/>
                  </a:cubicBezTo>
                  <a:cubicBezTo>
                    <a:pt x="198" y="53"/>
                    <a:pt x="201" y="52"/>
                    <a:pt x="202" y="53"/>
                  </a:cubicBezTo>
                  <a:cubicBezTo>
                    <a:pt x="202" y="53"/>
                    <a:pt x="201" y="55"/>
                    <a:pt x="202" y="56"/>
                  </a:cubicBezTo>
                  <a:cubicBezTo>
                    <a:pt x="202" y="56"/>
                    <a:pt x="204" y="55"/>
                    <a:pt x="204" y="56"/>
                  </a:cubicBezTo>
                  <a:cubicBezTo>
                    <a:pt x="206" y="58"/>
                    <a:pt x="206" y="62"/>
                    <a:pt x="210" y="61"/>
                  </a:cubicBezTo>
                  <a:cubicBezTo>
                    <a:pt x="210" y="65"/>
                    <a:pt x="213" y="69"/>
                    <a:pt x="214" y="71"/>
                  </a:cubicBezTo>
                  <a:cubicBezTo>
                    <a:pt x="215" y="72"/>
                    <a:pt x="216" y="74"/>
                    <a:pt x="217" y="75"/>
                  </a:cubicBezTo>
                  <a:cubicBezTo>
                    <a:pt x="217" y="76"/>
                    <a:pt x="219" y="75"/>
                    <a:pt x="220" y="75"/>
                  </a:cubicBezTo>
                  <a:cubicBezTo>
                    <a:pt x="220" y="76"/>
                    <a:pt x="219" y="78"/>
                    <a:pt x="220" y="78"/>
                  </a:cubicBezTo>
                  <a:cubicBezTo>
                    <a:pt x="221" y="79"/>
                    <a:pt x="223" y="79"/>
                    <a:pt x="223" y="78"/>
                  </a:cubicBezTo>
                  <a:cubicBezTo>
                    <a:pt x="226" y="81"/>
                    <a:pt x="223" y="85"/>
                    <a:pt x="228" y="84"/>
                  </a:cubicBezTo>
                  <a:cubicBezTo>
                    <a:pt x="225" y="88"/>
                    <a:pt x="229" y="93"/>
                    <a:pt x="230" y="99"/>
                  </a:cubicBezTo>
                  <a:cubicBezTo>
                    <a:pt x="230" y="102"/>
                    <a:pt x="228" y="106"/>
                    <a:pt x="231" y="108"/>
                  </a:cubicBezTo>
                  <a:cubicBezTo>
                    <a:pt x="228" y="110"/>
                    <a:pt x="229" y="112"/>
                    <a:pt x="228" y="117"/>
                  </a:cubicBezTo>
                  <a:cubicBezTo>
                    <a:pt x="228" y="117"/>
                    <a:pt x="226" y="118"/>
                    <a:pt x="227" y="119"/>
                  </a:cubicBezTo>
                  <a:cubicBezTo>
                    <a:pt x="227" y="119"/>
                    <a:pt x="228" y="119"/>
                    <a:pt x="228" y="119"/>
                  </a:cubicBezTo>
                  <a:cubicBezTo>
                    <a:pt x="228" y="119"/>
                    <a:pt x="227" y="122"/>
                    <a:pt x="227" y="123"/>
                  </a:cubicBezTo>
                  <a:cubicBezTo>
                    <a:pt x="227" y="123"/>
                    <a:pt x="224" y="124"/>
                    <a:pt x="224" y="124"/>
                  </a:cubicBezTo>
                  <a:cubicBezTo>
                    <a:pt x="224" y="126"/>
                    <a:pt x="227" y="128"/>
                    <a:pt x="224" y="131"/>
                  </a:cubicBezTo>
                  <a:cubicBezTo>
                    <a:pt x="221" y="131"/>
                    <a:pt x="222" y="135"/>
                    <a:pt x="218" y="134"/>
                  </a:cubicBezTo>
                  <a:cubicBezTo>
                    <a:pt x="219" y="137"/>
                    <a:pt x="218" y="139"/>
                    <a:pt x="216" y="138"/>
                  </a:cubicBezTo>
                  <a:cubicBezTo>
                    <a:pt x="217" y="144"/>
                    <a:pt x="213" y="146"/>
                    <a:pt x="214" y="151"/>
                  </a:cubicBezTo>
                  <a:cubicBezTo>
                    <a:pt x="208" y="150"/>
                    <a:pt x="209" y="156"/>
                    <a:pt x="209" y="159"/>
                  </a:cubicBezTo>
                  <a:cubicBezTo>
                    <a:pt x="207" y="159"/>
                    <a:pt x="204" y="159"/>
                    <a:pt x="204" y="161"/>
                  </a:cubicBezTo>
                  <a:cubicBezTo>
                    <a:pt x="204" y="163"/>
                    <a:pt x="199" y="164"/>
                    <a:pt x="196" y="165"/>
                  </a:cubicBezTo>
                  <a:cubicBezTo>
                    <a:pt x="195" y="166"/>
                    <a:pt x="194" y="167"/>
                    <a:pt x="193" y="168"/>
                  </a:cubicBezTo>
                  <a:cubicBezTo>
                    <a:pt x="192" y="169"/>
                    <a:pt x="190" y="168"/>
                    <a:pt x="190" y="169"/>
                  </a:cubicBezTo>
                  <a:cubicBezTo>
                    <a:pt x="187" y="168"/>
                    <a:pt x="186" y="165"/>
                    <a:pt x="182" y="164"/>
                  </a:cubicBezTo>
                  <a:cubicBezTo>
                    <a:pt x="179" y="162"/>
                    <a:pt x="180" y="166"/>
                    <a:pt x="179" y="167"/>
                  </a:cubicBezTo>
                  <a:cubicBezTo>
                    <a:pt x="176" y="168"/>
                    <a:pt x="171" y="166"/>
                    <a:pt x="169" y="169"/>
                  </a:cubicBezTo>
                  <a:cubicBezTo>
                    <a:pt x="164" y="167"/>
                    <a:pt x="161" y="163"/>
                    <a:pt x="154" y="162"/>
                  </a:cubicBezTo>
                  <a:cubicBezTo>
                    <a:pt x="155" y="160"/>
                    <a:pt x="155" y="159"/>
                    <a:pt x="154" y="155"/>
                  </a:cubicBezTo>
                  <a:cubicBezTo>
                    <a:pt x="154" y="155"/>
                    <a:pt x="153" y="155"/>
                    <a:pt x="152" y="154"/>
                  </a:cubicBezTo>
                  <a:cubicBezTo>
                    <a:pt x="152" y="154"/>
                    <a:pt x="153" y="153"/>
                    <a:pt x="152" y="153"/>
                  </a:cubicBezTo>
                  <a:cubicBezTo>
                    <a:pt x="152" y="151"/>
                    <a:pt x="149" y="150"/>
                    <a:pt x="151" y="150"/>
                  </a:cubicBezTo>
                  <a:cubicBezTo>
                    <a:pt x="150" y="149"/>
                    <a:pt x="145" y="145"/>
                    <a:pt x="144" y="148"/>
                  </a:cubicBezTo>
                  <a:cubicBezTo>
                    <a:pt x="142" y="147"/>
                    <a:pt x="142" y="143"/>
                    <a:pt x="140" y="141"/>
                  </a:cubicBezTo>
                  <a:cubicBezTo>
                    <a:pt x="139" y="138"/>
                    <a:pt x="141" y="138"/>
                    <a:pt x="141" y="136"/>
                  </a:cubicBezTo>
                  <a:cubicBezTo>
                    <a:pt x="140" y="134"/>
                    <a:pt x="139" y="135"/>
                    <a:pt x="134" y="134"/>
                  </a:cubicBezTo>
                  <a:cubicBezTo>
                    <a:pt x="131" y="136"/>
                    <a:pt x="132" y="141"/>
                    <a:pt x="126" y="140"/>
                  </a:cubicBezTo>
                  <a:cubicBezTo>
                    <a:pt x="127" y="134"/>
                    <a:pt x="122" y="136"/>
                    <a:pt x="123" y="130"/>
                  </a:cubicBezTo>
                  <a:cubicBezTo>
                    <a:pt x="120" y="130"/>
                    <a:pt x="119" y="128"/>
                    <a:pt x="115" y="129"/>
                  </a:cubicBezTo>
                  <a:cubicBezTo>
                    <a:pt x="115" y="127"/>
                    <a:pt x="116" y="128"/>
                    <a:pt x="117" y="127"/>
                  </a:cubicBezTo>
                  <a:cubicBezTo>
                    <a:pt x="114" y="123"/>
                    <a:pt x="110" y="127"/>
                    <a:pt x="103" y="126"/>
                  </a:cubicBezTo>
                  <a:cubicBezTo>
                    <a:pt x="99" y="125"/>
                    <a:pt x="95" y="123"/>
                    <a:pt x="91" y="122"/>
                  </a:cubicBezTo>
                  <a:cubicBezTo>
                    <a:pt x="88" y="123"/>
                    <a:pt x="83" y="122"/>
                    <a:pt x="82" y="126"/>
                  </a:cubicBezTo>
                  <a:cubicBezTo>
                    <a:pt x="80" y="126"/>
                    <a:pt x="79" y="126"/>
                    <a:pt x="77" y="126"/>
                  </a:cubicBezTo>
                  <a:cubicBezTo>
                    <a:pt x="75" y="126"/>
                    <a:pt x="76" y="127"/>
                    <a:pt x="75" y="127"/>
                  </a:cubicBezTo>
                  <a:cubicBezTo>
                    <a:pt x="73" y="128"/>
                    <a:pt x="74" y="125"/>
                    <a:pt x="71" y="129"/>
                  </a:cubicBezTo>
                  <a:cubicBezTo>
                    <a:pt x="71" y="129"/>
                    <a:pt x="69" y="130"/>
                    <a:pt x="70" y="131"/>
                  </a:cubicBezTo>
                  <a:cubicBezTo>
                    <a:pt x="68" y="129"/>
                    <a:pt x="67" y="127"/>
                    <a:pt x="67" y="133"/>
                  </a:cubicBezTo>
                  <a:cubicBezTo>
                    <a:pt x="66" y="133"/>
                    <a:pt x="66" y="131"/>
                    <a:pt x="64" y="131"/>
                  </a:cubicBezTo>
                  <a:cubicBezTo>
                    <a:pt x="62" y="131"/>
                    <a:pt x="64" y="133"/>
                    <a:pt x="64" y="133"/>
                  </a:cubicBezTo>
                  <a:cubicBezTo>
                    <a:pt x="62" y="136"/>
                    <a:pt x="58" y="134"/>
                    <a:pt x="57" y="138"/>
                  </a:cubicBezTo>
                  <a:cubicBezTo>
                    <a:pt x="53" y="136"/>
                    <a:pt x="45" y="138"/>
                    <a:pt x="39" y="137"/>
                  </a:cubicBezTo>
                  <a:cubicBezTo>
                    <a:pt x="37" y="137"/>
                    <a:pt x="38" y="139"/>
                    <a:pt x="37" y="140"/>
                  </a:cubicBezTo>
                  <a:cubicBezTo>
                    <a:pt x="37" y="140"/>
                    <a:pt x="35" y="140"/>
                    <a:pt x="35" y="140"/>
                  </a:cubicBezTo>
                  <a:cubicBezTo>
                    <a:pt x="33" y="140"/>
                    <a:pt x="32" y="141"/>
                    <a:pt x="30" y="141"/>
                  </a:cubicBezTo>
                  <a:cubicBezTo>
                    <a:pt x="26" y="142"/>
                    <a:pt x="19" y="145"/>
                    <a:pt x="11" y="144"/>
                  </a:cubicBezTo>
                  <a:cubicBezTo>
                    <a:pt x="12" y="141"/>
                    <a:pt x="11" y="136"/>
                    <a:pt x="15" y="136"/>
                  </a:cubicBezTo>
                  <a:cubicBezTo>
                    <a:pt x="14" y="134"/>
                    <a:pt x="17" y="129"/>
                    <a:pt x="14" y="129"/>
                  </a:cubicBezTo>
                  <a:cubicBezTo>
                    <a:pt x="10" y="128"/>
                    <a:pt x="15" y="127"/>
                    <a:pt x="14" y="123"/>
                  </a:cubicBezTo>
                  <a:cubicBezTo>
                    <a:pt x="12" y="120"/>
                    <a:pt x="12" y="126"/>
                    <a:pt x="11" y="120"/>
                  </a:cubicBezTo>
                  <a:cubicBezTo>
                    <a:pt x="11" y="120"/>
                    <a:pt x="11" y="118"/>
                    <a:pt x="11" y="117"/>
                  </a:cubicBezTo>
                  <a:cubicBezTo>
                    <a:pt x="9" y="116"/>
                    <a:pt x="11" y="117"/>
                    <a:pt x="11" y="115"/>
                  </a:cubicBezTo>
                  <a:cubicBezTo>
                    <a:pt x="10" y="112"/>
                    <a:pt x="7" y="109"/>
                    <a:pt x="9" y="108"/>
                  </a:cubicBezTo>
                  <a:cubicBezTo>
                    <a:pt x="10" y="106"/>
                    <a:pt x="7" y="107"/>
                    <a:pt x="7" y="106"/>
                  </a:cubicBezTo>
                  <a:cubicBezTo>
                    <a:pt x="6" y="106"/>
                    <a:pt x="7" y="104"/>
                    <a:pt x="7" y="103"/>
                  </a:cubicBezTo>
                  <a:cubicBezTo>
                    <a:pt x="7" y="103"/>
                    <a:pt x="5" y="99"/>
                    <a:pt x="5" y="99"/>
                  </a:cubicBezTo>
                  <a:cubicBezTo>
                    <a:pt x="3" y="98"/>
                    <a:pt x="6" y="99"/>
                    <a:pt x="5" y="96"/>
                  </a:cubicBezTo>
                  <a:cubicBezTo>
                    <a:pt x="5" y="94"/>
                    <a:pt x="2" y="94"/>
                    <a:pt x="2" y="91"/>
                  </a:cubicBezTo>
                  <a:cubicBezTo>
                    <a:pt x="6" y="91"/>
                    <a:pt x="4" y="86"/>
                    <a:pt x="7" y="85"/>
                  </a:cubicBezTo>
                  <a:cubicBezTo>
                    <a:pt x="7" y="83"/>
                    <a:pt x="4" y="84"/>
                    <a:pt x="4" y="84"/>
                  </a:cubicBezTo>
                  <a:cubicBezTo>
                    <a:pt x="3" y="82"/>
                    <a:pt x="5" y="79"/>
                    <a:pt x="1" y="80"/>
                  </a:cubicBezTo>
                  <a:cubicBezTo>
                    <a:pt x="0" y="73"/>
                    <a:pt x="3" y="71"/>
                    <a:pt x="4" y="66"/>
                  </a:cubicBezTo>
                  <a:cubicBezTo>
                    <a:pt x="5" y="68"/>
                    <a:pt x="11" y="66"/>
                    <a:pt x="11" y="63"/>
                  </a:cubicBezTo>
                  <a:cubicBezTo>
                    <a:pt x="11" y="60"/>
                    <a:pt x="20" y="62"/>
                    <a:pt x="19" y="56"/>
                  </a:cubicBezTo>
                  <a:cubicBezTo>
                    <a:pt x="27" y="57"/>
                    <a:pt x="31" y="53"/>
                    <a:pt x="37" y="53"/>
                  </a:cubicBezTo>
                  <a:cubicBezTo>
                    <a:pt x="39" y="53"/>
                    <a:pt x="38" y="51"/>
                    <a:pt x="37" y="52"/>
                  </a:cubicBezTo>
                  <a:cubicBezTo>
                    <a:pt x="40" y="49"/>
                    <a:pt x="44" y="51"/>
                    <a:pt x="44" y="46"/>
                  </a:cubicBezTo>
                  <a:cubicBezTo>
                    <a:pt x="46" y="46"/>
                    <a:pt x="46" y="47"/>
                    <a:pt x="47" y="47"/>
                  </a:cubicBezTo>
                  <a:cubicBezTo>
                    <a:pt x="51" y="48"/>
                    <a:pt x="46" y="41"/>
                    <a:pt x="51" y="43"/>
                  </a:cubicBezTo>
                  <a:cubicBezTo>
                    <a:pt x="50" y="37"/>
                    <a:pt x="51" y="38"/>
                    <a:pt x="51" y="32"/>
                  </a:cubicBezTo>
                  <a:cubicBezTo>
                    <a:pt x="55" y="32"/>
                    <a:pt x="57" y="34"/>
                    <a:pt x="60" y="35"/>
                  </a:cubicBezTo>
                  <a:cubicBezTo>
                    <a:pt x="61" y="34"/>
                    <a:pt x="61" y="31"/>
                    <a:pt x="64" y="32"/>
                  </a:cubicBezTo>
                  <a:cubicBezTo>
                    <a:pt x="62" y="29"/>
                    <a:pt x="68" y="27"/>
                    <a:pt x="64" y="26"/>
                  </a:cubicBezTo>
                  <a:cubicBezTo>
                    <a:pt x="65" y="25"/>
                    <a:pt x="67" y="25"/>
                    <a:pt x="67" y="22"/>
                  </a:cubicBezTo>
                  <a:cubicBezTo>
                    <a:pt x="71" y="23"/>
                    <a:pt x="69" y="17"/>
                    <a:pt x="74" y="19"/>
                  </a:cubicBezTo>
                  <a:cubicBezTo>
                    <a:pt x="75" y="18"/>
                    <a:pt x="77" y="16"/>
                    <a:pt x="78" y="15"/>
                  </a:cubicBezTo>
                  <a:cubicBezTo>
                    <a:pt x="80" y="16"/>
                    <a:pt x="82" y="17"/>
                    <a:pt x="85" y="16"/>
                  </a:cubicBezTo>
                  <a:cubicBezTo>
                    <a:pt x="82" y="19"/>
                    <a:pt x="86" y="18"/>
                    <a:pt x="87" y="19"/>
                  </a:cubicBezTo>
                  <a:cubicBezTo>
                    <a:pt x="87" y="19"/>
                    <a:pt x="86" y="21"/>
                    <a:pt x="87" y="21"/>
                  </a:cubicBezTo>
                  <a:cubicBezTo>
                    <a:pt x="87" y="21"/>
                    <a:pt x="89" y="20"/>
                    <a:pt x="89" y="21"/>
                  </a:cubicBezTo>
                  <a:cubicBezTo>
                    <a:pt x="90" y="21"/>
                    <a:pt x="91" y="25"/>
                    <a:pt x="95" y="23"/>
                  </a:cubicBezTo>
                  <a:cubicBezTo>
                    <a:pt x="97" y="24"/>
                    <a:pt x="96" y="16"/>
                    <a:pt x="92" y="18"/>
                  </a:cubicBezTo>
                  <a:cubicBezTo>
                    <a:pt x="93" y="16"/>
                    <a:pt x="95" y="16"/>
                    <a:pt x="96" y="15"/>
                  </a:cubicBezTo>
                  <a:cubicBezTo>
                    <a:pt x="97" y="11"/>
                    <a:pt x="98" y="10"/>
                    <a:pt x="102" y="9"/>
                  </a:cubicBezTo>
                  <a:cubicBezTo>
                    <a:pt x="102" y="6"/>
                    <a:pt x="103" y="5"/>
                    <a:pt x="106" y="5"/>
                  </a:cubicBezTo>
                  <a:cubicBezTo>
                    <a:pt x="104" y="9"/>
                    <a:pt x="105" y="7"/>
                    <a:pt x="109" y="7"/>
                  </a:cubicBezTo>
                  <a:cubicBezTo>
                    <a:pt x="115" y="0"/>
                    <a:pt x="126" y="7"/>
                    <a:pt x="134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92075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1868488" y="1728603"/>
            <a:ext cx="1692275" cy="1685925"/>
          </a:xfrm>
          <a:prstGeom prst="ellipse">
            <a:avLst/>
          </a:prstGeom>
          <a:solidFill>
            <a:srgbClr val="E25A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924300" y="2212791"/>
            <a:ext cx="2994025" cy="293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800" b="1">
                <a:solidFill>
                  <a:schemeClr val="bg1"/>
                </a:solidFill>
                <a:ea typeface="微软雅黑" panose="020B0503020204020204" charset="-122"/>
              </a:rPr>
              <a:t>请在此输入你的标题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843338" y="2514416"/>
            <a:ext cx="3311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sz="80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2955925" y="1636528"/>
            <a:ext cx="533400" cy="530225"/>
          </a:xfrm>
          <a:prstGeom prst="ellipse">
            <a:avLst/>
          </a:prstGeom>
          <a:solidFill>
            <a:srgbClr val="E34444"/>
          </a:solidFill>
          <a:ln>
            <a:noFill/>
          </a:ln>
          <a:effectLst>
            <a:outerShdw dist="35921" dir="81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9" name="Text Box 30"/>
          <p:cNvSpPr txBox="1">
            <a:spLocks noChangeArrowheads="1"/>
          </p:cNvSpPr>
          <p:nvPr/>
        </p:nvSpPr>
        <p:spPr bwMode="auto">
          <a:xfrm>
            <a:off x="2124075" y="2022291"/>
            <a:ext cx="1252538" cy="1097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zh-CN" sz="6600">
                <a:solidFill>
                  <a:schemeClr val="bg1"/>
                </a:solidFill>
              </a:rPr>
              <a:t>0</a:t>
            </a:r>
            <a:r>
              <a:rPr lang="en-US" altLang="zh-CN" sz="6600">
                <a:solidFill>
                  <a:schemeClr val="bg1"/>
                </a:solidFill>
              </a:rPr>
              <a:t>4</a:t>
            </a:r>
          </a:p>
        </p:txBody>
      </p:sp>
      <p:grpSp>
        <p:nvGrpSpPr>
          <p:cNvPr id="18450" name="组合 18449"/>
          <p:cNvGrpSpPr/>
          <p:nvPr/>
        </p:nvGrpSpPr>
        <p:grpSpPr>
          <a:xfrm>
            <a:off x="3134995" y="1732915"/>
            <a:ext cx="251460" cy="345440"/>
            <a:chOff x="0" y="0"/>
            <a:chExt cx="123" cy="169"/>
          </a:xfrm>
        </p:grpSpPr>
        <p:sp>
          <p:nvSpPr>
            <p:cNvPr id="18451" name="任意多边形 18450"/>
            <p:cNvSpPr>
              <a:spLocks noEditPoints="1"/>
            </p:cNvSpPr>
            <p:nvPr/>
          </p:nvSpPr>
          <p:spPr>
            <a:xfrm>
              <a:off x="21" y="18"/>
              <a:ext cx="55" cy="70"/>
            </a:xfrm>
            <a:custGeom>
              <a:avLst/>
              <a:gdLst/>
              <a:ahLst/>
              <a:cxnLst/>
              <a:rect l="0" t="0" r="0" b="0"/>
              <a:pathLst>
                <a:path w="72" h="91">
                  <a:moveTo>
                    <a:pt x="69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1" y="23"/>
                    <a:pt x="72" y="22"/>
                    <a:pt x="72" y="20"/>
                  </a:cubicBezTo>
                  <a:cubicBezTo>
                    <a:pt x="72" y="19"/>
                    <a:pt x="71" y="17"/>
                    <a:pt x="69" y="17"/>
                  </a:cubicBezTo>
                  <a:close/>
                  <a:moveTo>
                    <a:pt x="3" y="6"/>
                  </a:moveTo>
                  <a:cubicBezTo>
                    <a:pt x="69" y="6"/>
                    <a:pt x="69" y="6"/>
                    <a:pt x="69" y="6"/>
                  </a:cubicBezTo>
                  <a:cubicBezTo>
                    <a:pt x="71" y="6"/>
                    <a:pt x="72" y="5"/>
                    <a:pt x="72" y="3"/>
                  </a:cubicBezTo>
                  <a:cubicBezTo>
                    <a:pt x="72" y="2"/>
                    <a:pt x="71" y="0"/>
                    <a:pt x="6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lose/>
                  <a:moveTo>
                    <a:pt x="0" y="37"/>
                  </a:moveTo>
                  <a:cubicBezTo>
                    <a:pt x="0" y="39"/>
                    <a:pt x="1" y="40"/>
                    <a:pt x="3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6" y="37"/>
                    <a:pt x="61" y="35"/>
                    <a:pt x="67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4"/>
                    <a:pt x="0" y="35"/>
                    <a:pt x="0" y="37"/>
                  </a:cubicBezTo>
                  <a:close/>
                  <a:moveTo>
                    <a:pt x="0" y="54"/>
                  </a:moveTo>
                  <a:cubicBezTo>
                    <a:pt x="0" y="56"/>
                    <a:pt x="1" y="57"/>
                    <a:pt x="3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5"/>
                    <a:pt x="34" y="53"/>
                    <a:pt x="36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52"/>
                    <a:pt x="0" y="54"/>
                  </a:cubicBezTo>
                  <a:close/>
                  <a:moveTo>
                    <a:pt x="0" y="71"/>
                  </a:moveTo>
                  <a:cubicBezTo>
                    <a:pt x="0" y="72"/>
                    <a:pt x="1" y="74"/>
                    <a:pt x="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2"/>
                    <a:pt x="23" y="70"/>
                    <a:pt x="2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8"/>
                    <a:pt x="0" y="69"/>
                    <a:pt x="0" y="71"/>
                  </a:cubicBezTo>
                  <a:close/>
                  <a:moveTo>
                    <a:pt x="0" y="88"/>
                  </a:moveTo>
                  <a:cubicBezTo>
                    <a:pt x="0" y="89"/>
                    <a:pt x="1" y="91"/>
                    <a:pt x="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9" y="89"/>
                    <a:pt x="19" y="87"/>
                    <a:pt x="19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" y="85"/>
                    <a:pt x="0" y="86"/>
                    <a:pt x="0" y="8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2" name="任意多边形 18451"/>
            <p:cNvSpPr>
              <a:spLocks noEditPoints="1"/>
            </p:cNvSpPr>
            <p:nvPr/>
          </p:nvSpPr>
          <p:spPr>
            <a:xfrm>
              <a:off x="40" y="49"/>
              <a:ext cx="83" cy="81"/>
            </a:xfrm>
            <a:custGeom>
              <a:avLst/>
              <a:gdLst/>
              <a:ahLst/>
              <a:cxnLst/>
              <a:rect l="0" t="0" r="0" b="0"/>
              <a:pathLst>
                <a:path w="109" h="106">
                  <a:moveTo>
                    <a:pt x="90" y="19"/>
                  </a:moveTo>
                  <a:cubicBezTo>
                    <a:pt x="70" y="0"/>
                    <a:pt x="39" y="0"/>
                    <a:pt x="20" y="19"/>
                  </a:cubicBezTo>
                  <a:cubicBezTo>
                    <a:pt x="0" y="38"/>
                    <a:pt x="0" y="68"/>
                    <a:pt x="20" y="87"/>
                  </a:cubicBezTo>
                  <a:cubicBezTo>
                    <a:pt x="39" y="106"/>
                    <a:pt x="70" y="106"/>
                    <a:pt x="90" y="87"/>
                  </a:cubicBezTo>
                  <a:cubicBezTo>
                    <a:pt x="109" y="68"/>
                    <a:pt x="109" y="38"/>
                    <a:pt x="90" y="19"/>
                  </a:cubicBezTo>
                  <a:close/>
                  <a:moveTo>
                    <a:pt x="30" y="77"/>
                  </a:moveTo>
                  <a:cubicBezTo>
                    <a:pt x="17" y="64"/>
                    <a:pt x="17" y="42"/>
                    <a:pt x="30" y="29"/>
                  </a:cubicBezTo>
                  <a:cubicBezTo>
                    <a:pt x="44" y="16"/>
                    <a:pt x="66" y="16"/>
                    <a:pt x="79" y="29"/>
                  </a:cubicBezTo>
                  <a:cubicBezTo>
                    <a:pt x="92" y="42"/>
                    <a:pt x="92" y="64"/>
                    <a:pt x="79" y="77"/>
                  </a:cubicBezTo>
                  <a:cubicBezTo>
                    <a:pt x="66" y="90"/>
                    <a:pt x="44" y="90"/>
                    <a:pt x="30" y="7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3" name="任意多边形 18452"/>
            <p:cNvSpPr>
              <a:spLocks noEditPoints="1"/>
            </p:cNvSpPr>
            <p:nvPr/>
          </p:nvSpPr>
          <p:spPr>
            <a:xfrm>
              <a:off x="0" y="117"/>
              <a:ext cx="53" cy="52"/>
            </a:xfrm>
            <a:custGeom>
              <a:avLst/>
              <a:gdLst/>
              <a:ahLst/>
              <a:cxnLst/>
              <a:rect l="0" t="0" r="0" b="0"/>
              <a:pathLst>
                <a:path w="69" h="68">
                  <a:moveTo>
                    <a:pt x="65" y="4"/>
                  </a:moveTo>
                  <a:cubicBezTo>
                    <a:pt x="61" y="0"/>
                    <a:pt x="55" y="0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9" y="14"/>
                    <a:pt x="69" y="8"/>
                    <a:pt x="65" y="4"/>
                  </a:cubicBezTo>
                  <a:close/>
                  <a:moveTo>
                    <a:pt x="4" y="50"/>
                  </a:moveTo>
                  <a:cubicBezTo>
                    <a:pt x="0" y="54"/>
                    <a:pt x="0" y="60"/>
                    <a:pt x="4" y="64"/>
                  </a:cubicBezTo>
                  <a:cubicBezTo>
                    <a:pt x="8" y="68"/>
                    <a:pt x="14" y="68"/>
                    <a:pt x="18" y="64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46" y="9"/>
                    <a:pt x="46" y="9"/>
                    <a:pt x="46" y="9"/>
                  </a:cubicBezTo>
                  <a:lnTo>
                    <a:pt x="4" y="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4" name="任意多边形 18453"/>
            <p:cNvSpPr/>
            <p:nvPr/>
          </p:nvSpPr>
          <p:spPr>
            <a:xfrm>
              <a:off x="3" y="0"/>
              <a:ext cx="91" cy="104"/>
            </a:xfrm>
            <a:custGeom>
              <a:avLst/>
              <a:gdLst/>
              <a:ahLst/>
              <a:cxnLst/>
              <a:rect l="0" t="0" r="0" b="0"/>
              <a:pathLst>
                <a:path w="119" h="136">
                  <a:moveTo>
                    <a:pt x="57" y="125"/>
                  </a:moveTo>
                  <a:cubicBezTo>
                    <a:pt x="18" y="125"/>
                    <a:pt x="18" y="125"/>
                    <a:pt x="18" y="125"/>
                  </a:cubicBezTo>
                  <a:cubicBezTo>
                    <a:pt x="14" y="125"/>
                    <a:pt x="11" y="122"/>
                    <a:pt x="11" y="1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4" y="12"/>
                    <a:pt x="107" y="15"/>
                    <a:pt x="107" y="18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11" y="71"/>
                    <a:pt x="115" y="72"/>
                    <a:pt x="119" y="73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8"/>
                    <a:pt x="111" y="0"/>
                    <a:pt x="10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8"/>
                    <a:pt x="8" y="136"/>
                    <a:pt x="18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59" y="133"/>
                    <a:pt x="58" y="129"/>
                    <a:pt x="57" y="12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/>
      <p:bldP spid="7" grpId="0" bldLvl="0" animBg="1"/>
      <p:bldP spid="8" grpId="0" bldLvl="0" animBg="1"/>
      <p:bldP spid="9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2571750"/>
          </a:xfrm>
          <a:prstGeom prst="rect">
            <a:avLst/>
          </a:prstGeom>
          <a:solidFill>
            <a:srgbClr val="352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-7620" y="0"/>
            <a:ext cx="9144000" cy="2571750"/>
          </a:xfrm>
          <a:prstGeom prst="rect">
            <a:avLst/>
          </a:prstGeom>
          <a:blipFill dpi="0" rotWithShape="1">
            <a:blip r:embed="rId3" cstate="email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9" name="椭圆 8"/>
          <p:cNvSpPr/>
          <p:nvPr/>
        </p:nvSpPr>
        <p:spPr>
          <a:xfrm>
            <a:off x="1209675" y="1638300"/>
            <a:ext cx="1638300" cy="1638300"/>
          </a:xfrm>
          <a:prstGeom prst="ellipse">
            <a:avLst/>
          </a:prstGeom>
          <a:blipFill>
            <a:blip r:embed="rId4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838575" y="1638300"/>
            <a:ext cx="1638300" cy="1638300"/>
          </a:xfrm>
          <a:prstGeom prst="ellipse">
            <a:avLst/>
          </a:prstGeom>
          <a:blipFill dpi="0" rotWithShape="1">
            <a:blip r:embed="rId5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467475" y="1638300"/>
            <a:ext cx="1638300" cy="1638300"/>
          </a:xfrm>
          <a:prstGeom prst="ellipse">
            <a:avLst/>
          </a:prstGeom>
          <a:blipFill>
            <a:blip r:embed="rId6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36871" name="组合 35"/>
          <p:cNvGrpSpPr/>
          <p:nvPr/>
        </p:nvGrpSpPr>
        <p:grpSpPr bwMode="auto">
          <a:xfrm>
            <a:off x="2727642" y="562926"/>
            <a:ext cx="3673475" cy="665799"/>
            <a:chOff x="2603318" y="563194"/>
            <a:chExt cx="3673628" cy="665010"/>
          </a:xfrm>
        </p:grpSpPr>
        <p:sp>
          <p:nvSpPr>
            <p:cNvPr id="36884" name="文本框 66"/>
            <p:cNvSpPr txBox="1">
              <a:spLocks noChangeArrowheads="1"/>
            </p:cNvSpPr>
            <p:nvPr/>
          </p:nvSpPr>
          <p:spPr bwMode="auto">
            <a:xfrm>
              <a:off x="2964331" y="563194"/>
              <a:ext cx="2951603" cy="456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algn="r">
                <a:buNone/>
              </a:pPr>
              <a:r>
                <a:rPr lang="en-US" sz="2400" b="1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0030101010101" charset="-122"/>
                  <a:ea typeface="黑体" panose="02010600030101010101" charset="-122"/>
                  <a:cs typeface="Open Sans" pitchFamily="34" charset="0"/>
                  <a:sym typeface="+mn-ea"/>
                </a:rPr>
                <a:t>请在此输入您的标题</a:t>
              </a:r>
              <a:endParaRPr lang="en-US" altLang="en-US" sz="2400" b="1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0030101010101" charset="-122"/>
                <a:ea typeface="黑体" panose="02010600030101010101" charset="-122"/>
                <a:cs typeface="Open Sans" pitchFamily="34" charset="0"/>
                <a:sym typeface="+mn-ea"/>
              </a:endParaRPr>
            </a:p>
          </p:txBody>
        </p:sp>
        <p:sp>
          <p:nvSpPr>
            <p:cNvPr id="41" name="文本框 40"/>
            <p:cNvSpPr txBox="1">
              <a:spLocks noChangeArrowheads="1"/>
            </p:cNvSpPr>
            <p:nvPr/>
          </p:nvSpPr>
          <p:spPr bwMode="auto">
            <a:xfrm>
              <a:off x="2603318" y="1020488"/>
              <a:ext cx="3673628" cy="207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ts val="900"/>
                </a:lnSpc>
                <a:defRPr/>
              </a:pPr>
              <a:r>
                <a:rPr lang="en-US" altLang="zh-CN" sz="800" spc="600" dirty="0">
                  <a:solidFill>
                    <a:schemeClr val="bg1"/>
                  </a:solidFill>
                  <a:latin typeface="Helvetica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insert your desired text here </a:t>
              </a:r>
              <a:endParaRPr lang="zh-CN" altLang="en-US" sz="800" spc="6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 bwMode="auto">
          <a:xfrm>
            <a:off x="1008063" y="3608388"/>
            <a:ext cx="2058987" cy="749656"/>
            <a:chOff x="1008574" y="3608487"/>
            <a:chExt cx="2058476" cy="749376"/>
          </a:xfrm>
        </p:grpSpPr>
        <p:sp>
          <p:nvSpPr>
            <p:cNvPr id="12" name="矩形 11"/>
            <p:cNvSpPr/>
            <p:nvPr/>
          </p:nvSpPr>
          <p:spPr>
            <a:xfrm>
              <a:off x="1432173" y="3608487"/>
              <a:ext cx="1211279" cy="2285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0030101010101" charset="-122"/>
                  <a:ea typeface="黑体" panose="02010600030101010101" charset="-122"/>
                </a:rPr>
                <a:t>请在此输入您的标题</a:t>
              </a:r>
            </a:p>
          </p:txBody>
        </p:sp>
        <p:sp>
          <p:nvSpPr>
            <p:cNvPr id="36883" name="文本框 66"/>
            <p:cNvSpPr txBox="1">
              <a:spLocks noChangeArrowheads="1"/>
            </p:cNvSpPr>
            <p:nvPr/>
          </p:nvSpPr>
          <p:spPr bwMode="auto">
            <a:xfrm>
              <a:off x="1008574" y="3923685"/>
              <a:ext cx="2058476" cy="434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ts val="900"/>
                </a:lnSpc>
              </a:pPr>
              <a:r>
                <a:rPr lang="en-US" altLang="zh-CN" sz="60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您的内容打在这里，或者通过复制您的文本后，在此框中选择粘贴，并选择只保留文字。您的内容打在这里，或者通过复制您的文本后，在此框中</a:t>
              </a:r>
            </a:p>
          </p:txBody>
        </p:sp>
      </p:grpSp>
      <p:grpSp>
        <p:nvGrpSpPr>
          <p:cNvPr id="6" name="组合 5"/>
          <p:cNvGrpSpPr/>
          <p:nvPr/>
        </p:nvGrpSpPr>
        <p:grpSpPr bwMode="auto">
          <a:xfrm>
            <a:off x="3656013" y="3608388"/>
            <a:ext cx="2058987" cy="749656"/>
            <a:chOff x="3656524" y="3608487"/>
            <a:chExt cx="2058476" cy="749376"/>
          </a:xfrm>
        </p:grpSpPr>
        <p:sp>
          <p:nvSpPr>
            <p:cNvPr id="13" name="矩形 12"/>
            <p:cNvSpPr/>
            <p:nvPr/>
          </p:nvSpPr>
          <p:spPr>
            <a:xfrm>
              <a:off x="4080122" y="3608487"/>
              <a:ext cx="1211279" cy="2285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0030101010101" charset="-122"/>
                  <a:ea typeface="黑体" panose="02010600030101010101" charset="-122"/>
                  <a:sym typeface="+mn-ea"/>
                </a:rPr>
                <a:t>请在此输入您的标题</a:t>
              </a:r>
            </a:p>
          </p:txBody>
        </p:sp>
        <p:sp>
          <p:nvSpPr>
            <p:cNvPr id="36881" name="文本框 66"/>
            <p:cNvSpPr txBox="1">
              <a:spLocks noChangeArrowheads="1"/>
            </p:cNvSpPr>
            <p:nvPr/>
          </p:nvSpPr>
          <p:spPr bwMode="auto">
            <a:xfrm>
              <a:off x="3656524" y="3923685"/>
              <a:ext cx="2058476" cy="434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ts val="900"/>
                </a:lnSpc>
              </a:pPr>
              <a:r>
                <a:rPr lang="en-US" altLang="zh-CN" sz="60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您的内容打在这里，或者通过复制您的文本后，在此框中选择粘贴，并选择只保留文字。您的内容打在这里，或者通过复制您的文本后，在此框中</a:t>
              </a:r>
            </a:p>
          </p:txBody>
        </p:sp>
      </p:grpSp>
      <p:grpSp>
        <p:nvGrpSpPr>
          <p:cNvPr id="7" name="组合 6"/>
          <p:cNvGrpSpPr/>
          <p:nvPr/>
        </p:nvGrpSpPr>
        <p:grpSpPr bwMode="auto">
          <a:xfrm>
            <a:off x="6199188" y="3608388"/>
            <a:ext cx="2058987" cy="749656"/>
            <a:chOff x="6199699" y="3608487"/>
            <a:chExt cx="2058476" cy="749376"/>
          </a:xfrm>
        </p:grpSpPr>
        <p:sp>
          <p:nvSpPr>
            <p:cNvPr id="14" name="矩形 13"/>
            <p:cNvSpPr/>
            <p:nvPr/>
          </p:nvSpPr>
          <p:spPr>
            <a:xfrm>
              <a:off x="6623298" y="3608487"/>
              <a:ext cx="1211279" cy="2285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0030101010101" charset="-122"/>
                  <a:ea typeface="黑体" panose="02010600030101010101" charset="-122"/>
                  <a:sym typeface="+mn-ea"/>
                </a:rPr>
                <a:t>请在此输入您的标题</a:t>
              </a:r>
            </a:p>
          </p:txBody>
        </p:sp>
        <p:sp>
          <p:nvSpPr>
            <p:cNvPr id="36879" name="文本框 66"/>
            <p:cNvSpPr txBox="1">
              <a:spLocks noChangeArrowheads="1"/>
            </p:cNvSpPr>
            <p:nvPr/>
          </p:nvSpPr>
          <p:spPr bwMode="auto">
            <a:xfrm>
              <a:off x="6199699" y="3923685"/>
              <a:ext cx="2058476" cy="434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ts val="900"/>
                </a:lnSpc>
              </a:pPr>
              <a:r>
                <a:rPr lang="en-US" altLang="zh-CN" sz="60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您的内容打在这里，或者通过复制您的文本后，在此框中选择粘贴，并选择只保留文字。您的内容打在这里，或者通过复制您的文本后，在此框中</a:t>
              </a:r>
            </a:p>
          </p:txBody>
        </p:sp>
      </p:grpSp>
      <p:grpSp>
        <p:nvGrpSpPr>
          <p:cNvPr id="2" name="组合 1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Oval 2"/>
          <p:cNvSpPr>
            <a:spLocks noChangeArrowheads="1"/>
          </p:cNvSpPr>
          <p:nvPr/>
        </p:nvSpPr>
        <p:spPr bwMode="auto">
          <a:xfrm>
            <a:off x="4352925" y="2693803"/>
            <a:ext cx="436563" cy="438150"/>
          </a:xfrm>
          <a:prstGeom prst="ellipse">
            <a:avLst/>
          </a:prstGeom>
          <a:solidFill>
            <a:srgbClr val="3827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8675" name="Oval 3"/>
          <p:cNvSpPr>
            <a:spLocks noChangeArrowheads="1"/>
          </p:cNvSpPr>
          <p:nvPr/>
        </p:nvSpPr>
        <p:spPr bwMode="auto">
          <a:xfrm>
            <a:off x="4295775" y="2636653"/>
            <a:ext cx="550863" cy="552450"/>
          </a:xfrm>
          <a:prstGeom prst="ellipse">
            <a:avLst/>
          </a:prstGeom>
          <a:noFill/>
          <a:ln w="11176">
            <a:solidFill>
              <a:srgbClr val="38274E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 flipV="1">
            <a:off x="4572000" y="1536516"/>
            <a:ext cx="0" cy="1100137"/>
          </a:xfrm>
          <a:prstGeom prst="line">
            <a:avLst/>
          </a:prstGeom>
          <a:noFill/>
          <a:ln w="11176">
            <a:solidFill>
              <a:srgbClr val="38274E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 flipV="1">
            <a:off x="4572000" y="3189103"/>
            <a:ext cx="0" cy="1100138"/>
          </a:xfrm>
          <a:prstGeom prst="line">
            <a:avLst/>
          </a:prstGeom>
          <a:noFill/>
          <a:ln w="11176">
            <a:solidFill>
              <a:srgbClr val="38274E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5407025" y="2500128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6121400" y="2500128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6834188" y="2500128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>
            <a:off x="7546975" y="2500128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>
            <a:off x="8259763" y="2500128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5407025" y="3822516"/>
            <a:ext cx="2538413" cy="323850"/>
          </a:xfrm>
          <a:prstGeom prst="rect">
            <a:avLst/>
          </a:prstGeom>
          <a:solidFill>
            <a:srgbClr val="DE46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5407025" y="3382778"/>
            <a:ext cx="1792288" cy="322263"/>
          </a:xfrm>
          <a:prstGeom prst="rect">
            <a:avLst/>
          </a:prstGeom>
          <a:solidFill>
            <a:srgbClr val="F255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5407025" y="2941453"/>
            <a:ext cx="2852738" cy="322263"/>
          </a:xfrm>
          <a:prstGeom prst="rect">
            <a:avLst/>
          </a:prstGeom>
          <a:solidFill>
            <a:srgbClr val="3521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5407025" y="2500128"/>
            <a:ext cx="1427163" cy="323850"/>
          </a:xfrm>
          <a:prstGeom prst="rect">
            <a:avLst/>
          </a:prstGeom>
          <a:solidFill>
            <a:srgbClr val="F098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5380356" y="4201928"/>
            <a:ext cx="56515" cy="12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2"/>
                </a:solidFill>
                <a:ea typeface="微软雅黑" panose="020B0503020204020204" charset="-122"/>
              </a:rPr>
              <a:t>0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8688" name="Rectangle 16"/>
          <p:cNvSpPr>
            <a:spLocks noChangeArrowheads="1"/>
          </p:cNvSpPr>
          <p:nvPr/>
        </p:nvSpPr>
        <p:spPr bwMode="auto">
          <a:xfrm>
            <a:off x="6064885" y="4201928"/>
            <a:ext cx="113030" cy="12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2"/>
                </a:solidFill>
                <a:ea typeface="微软雅黑" panose="020B0503020204020204" charset="-122"/>
              </a:rPr>
              <a:t>15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8689" name="Rectangle 17"/>
          <p:cNvSpPr>
            <a:spLocks noChangeArrowheads="1"/>
          </p:cNvSpPr>
          <p:nvPr/>
        </p:nvSpPr>
        <p:spPr bwMode="auto">
          <a:xfrm>
            <a:off x="6777673" y="4201928"/>
            <a:ext cx="113030" cy="12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2"/>
                </a:solidFill>
                <a:ea typeface="微软雅黑" panose="020B0503020204020204" charset="-122"/>
              </a:rPr>
              <a:t>30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7492048" y="4201928"/>
            <a:ext cx="113030" cy="12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2"/>
                </a:solidFill>
                <a:ea typeface="微软雅黑" panose="020B0503020204020204" charset="-122"/>
              </a:rPr>
              <a:t>45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8204835" y="4201928"/>
            <a:ext cx="113030" cy="12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2"/>
                </a:solidFill>
                <a:ea typeface="微软雅黑" panose="020B0503020204020204" charset="-122"/>
              </a:rPr>
              <a:t>60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>
            <a:off x="877888" y="2500128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93" name="Line 21"/>
          <p:cNvSpPr>
            <a:spLocks noChangeShapeType="1"/>
          </p:cNvSpPr>
          <p:nvPr/>
        </p:nvSpPr>
        <p:spPr bwMode="auto">
          <a:xfrm>
            <a:off x="1592263" y="2500128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94" name="Line 22"/>
          <p:cNvSpPr>
            <a:spLocks noChangeShapeType="1"/>
          </p:cNvSpPr>
          <p:nvPr/>
        </p:nvSpPr>
        <p:spPr bwMode="auto">
          <a:xfrm>
            <a:off x="2305050" y="2500128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95" name="Line 23"/>
          <p:cNvSpPr>
            <a:spLocks noChangeShapeType="1"/>
          </p:cNvSpPr>
          <p:nvPr/>
        </p:nvSpPr>
        <p:spPr bwMode="auto">
          <a:xfrm>
            <a:off x="3017838" y="2500128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96" name="Line 24"/>
          <p:cNvSpPr>
            <a:spLocks noChangeShapeType="1"/>
          </p:cNvSpPr>
          <p:nvPr/>
        </p:nvSpPr>
        <p:spPr bwMode="auto">
          <a:xfrm>
            <a:off x="3730625" y="2500128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97" name="Rectangle 25"/>
          <p:cNvSpPr>
            <a:spLocks noChangeArrowheads="1"/>
          </p:cNvSpPr>
          <p:nvPr/>
        </p:nvSpPr>
        <p:spPr bwMode="auto">
          <a:xfrm>
            <a:off x="1592263" y="3822516"/>
            <a:ext cx="2138362" cy="323850"/>
          </a:xfrm>
          <a:prstGeom prst="rect">
            <a:avLst/>
          </a:prstGeom>
          <a:solidFill>
            <a:srgbClr val="DE46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8698" name="Rectangle 26"/>
          <p:cNvSpPr>
            <a:spLocks noChangeArrowheads="1"/>
          </p:cNvSpPr>
          <p:nvPr/>
        </p:nvSpPr>
        <p:spPr bwMode="auto">
          <a:xfrm>
            <a:off x="2305050" y="3382778"/>
            <a:ext cx="1425575" cy="322263"/>
          </a:xfrm>
          <a:prstGeom prst="rect">
            <a:avLst/>
          </a:prstGeom>
          <a:solidFill>
            <a:srgbClr val="F255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8699" name="Rectangle 27"/>
          <p:cNvSpPr>
            <a:spLocks noChangeArrowheads="1"/>
          </p:cNvSpPr>
          <p:nvPr/>
        </p:nvSpPr>
        <p:spPr bwMode="auto">
          <a:xfrm>
            <a:off x="1108075" y="2941453"/>
            <a:ext cx="2622550" cy="322263"/>
          </a:xfrm>
          <a:prstGeom prst="rect">
            <a:avLst/>
          </a:prstGeom>
          <a:solidFill>
            <a:srgbClr val="3521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8700" name="Rectangle 28"/>
          <p:cNvSpPr>
            <a:spLocks noChangeArrowheads="1"/>
          </p:cNvSpPr>
          <p:nvPr/>
        </p:nvSpPr>
        <p:spPr bwMode="auto">
          <a:xfrm>
            <a:off x="2305050" y="2500128"/>
            <a:ext cx="1425575" cy="323850"/>
          </a:xfrm>
          <a:prstGeom prst="rect">
            <a:avLst/>
          </a:prstGeom>
          <a:solidFill>
            <a:srgbClr val="F098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28701" name="Rectangle 29"/>
          <p:cNvSpPr>
            <a:spLocks noChangeArrowheads="1"/>
          </p:cNvSpPr>
          <p:nvPr/>
        </p:nvSpPr>
        <p:spPr bwMode="auto">
          <a:xfrm>
            <a:off x="822960" y="4201928"/>
            <a:ext cx="113030" cy="12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2"/>
                </a:solidFill>
                <a:ea typeface="微软雅黑" panose="020B0503020204020204" charset="-122"/>
              </a:rPr>
              <a:t>60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8702" name="Rectangle 30"/>
          <p:cNvSpPr>
            <a:spLocks noChangeArrowheads="1"/>
          </p:cNvSpPr>
          <p:nvPr/>
        </p:nvSpPr>
        <p:spPr bwMode="auto">
          <a:xfrm>
            <a:off x="1535748" y="4201928"/>
            <a:ext cx="113030" cy="12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2"/>
                </a:solidFill>
                <a:ea typeface="微软雅黑" panose="020B0503020204020204" charset="-122"/>
              </a:rPr>
              <a:t>45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8703" name="Rectangle 31"/>
          <p:cNvSpPr>
            <a:spLocks noChangeArrowheads="1"/>
          </p:cNvSpPr>
          <p:nvPr/>
        </p:nvSpPr>
        <p:spPr bwMode="auto">
          <a:xfrm>
            <a:off x="2248535" y="4201928"/>
            <a:ext cx="113030" cy="12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2"/>
                </a:solidFill>
                <a:ea typeface="微软雅黑" panose="020B0503020204020204" charset="-122"/>
              </a:rPr>
              <a:t>30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8704" name="Rectangle 32"/>
          <p:cNvSpPr>
            <a:spLocks noChangeArrowheads="1"/>
          </p:cNvSpPr>
          <p:nvPr/>
        </p:nvSpPr>
        <p:spPr bwMode="auto">
          <a:xfrm>
            <a:off x="2961323" y="4201928"/>
            <a:ext cx="113030" cy="12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2"/>
                </a:solidFill>
                <a:ea typeface="微软雅黑" panose="020B0503020204020204" charset="-122"/>
              </a:rPr>
              <a:t>15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8705" name="Rectangle 33"/>
          <p:cNvSpPr>
            <a:spLocks noChangeArrowheads="1"/>
          </p:cNvSpPr>
          <p:nvPr/>
        </p:nvSpPr>
        <p:spPr bwMode="auto">
          <a:xfrm>
            <a:off x="3702368" y="4201928"/>
            <a:ext cx="56515" cy="12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2"/>
                </a:solidFill>
                <a:ea typeface="微软雅黑" panose="020B0503020204020204" charset="-122"/>
              </a:rPr>
              <a:t>0</a:t>
            </a:r>
            <a:endParaRPr lang="zh-CN" altLang="zh-CN" sz="800">
              <a:solidFill>
                <a:schemeClr val="bg2"/>
              </a:solidFill>
            </a:endParaRPr>
          </a:p>
        </p:txBody>
      </p:sp>
      <p:sp>
        <p:nvSpPr>
          <p:cNvPr id="28706" name="Rectangle 34"/>
          <p:cNvSpPr>
            <a:spLocks noChangeArrowheads="1"/>
          </p:cNvSpPr>
          <p:nvPr/>
        </p:nvSpPr>
        <p:spPr bwMode="auto">
          <a:xfrm>
            <a:off x="4458018" y="2823978"/>
            <a:ext cx="237490" cy="213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zh-CN" sz="1400" b="1">
                <a:solidFill>
                  <a:schemeClr val="bg1"/>
                </a:solidFill>
                <a:ea typeface="微软雅黑" panose="020B0503020204020204" charset="-122"/>
              </a:rPr>
              <a:t>VS</a:t>
            </a:r>
            <a:endParaRPr lang="zh-CN" altLang="zh-CN" sz="1400" b="1">
              <a:solidFill>
                <a:schemeClr val="bg1"/>
              </a:solidFill>
            </a:endParaRPr>
          </a:p>
        </p:txBody>
      </p:sp>
      <p:sp>
        <p:nvSpPr>
          <p:cNvPr id="28707" name="Rectangle 35"/>
          <p:cNvSpPr>
            <a:spLocks noChangeArrowheads="1"/>
          </p:cNvSpPr>
          <p:nvPr/>
        </p:nvSpPr>
        <p:spPr bwMode="auto">
          <a:xfrm>
            <a:off x="5435600" y="1533341"/>
            <a:ext cx="2881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8708" name="Rectangle 36"/>
          <p:cNvSpPr>
            <a:spLocks noChangeArrowheads="1"/>
          </p:cNvSpPr>
          <p:nvPr/>
        </p:nvSpPr>
        <p:spPr bwMode="auto">
          <a:xfrm>
            <a:off x="844550" y="1533341"/>
            <a:ext cx="2881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8709" name="Text Box 37"/>
          <p:cNvSpPr txBox="1">
            <a:spLocks noChangeArrowheads="1"/>
          </p:cNvSpPr>
          <p:nvPr/>
        </p:nvSpPr>
        <p:spPr bwMode="auto">
          <a:xfrm>
            <a:off x="1639888" y="3876491"/>
            <a:ext cx="888365" cy="21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1"/>
                </a:solidFill>
              </a:rPr>
              <a:t>$32,154,225,23</a:t>
            </a:r>
          </a:p>
        </p:txBody>
      </p:sp>
      <p:sp>
        <p:nvSpPr>
          <p:cNvPr id="28710" name="Text Box 38"/>
          <p:cNvSpPr txBox="1">
            <a:spLocks noChangeArrowheads="1"/>
          </p:cNvSpPr>
          <p:nvPr/>
        </p:nvSpPr>
        <p:spPr bwMode="auto">
          <a:xfrm>
            <a:off x="2343150" y="3438341"/>
            <a:ext cx="888365" cy="21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1"/>
                </a:solidFill>
              </a:rPr>
              <a:t>$32,154,225,23</a:t>
            </a:r>
          </a:p>
        </p:txBody>
      </p:sp>
      <p:sp>
        <p:nvSpPr>
          <p:cNvPr id="28711" name="Text Box 39"/>
          <p:cNvSpPr txBox="1">
            <a:spLocks noChangeArrowheads="1"/>
          </p:cNvSpPr>
          <p:nvPr/>
        </p:nvSpPr>
        <p:spPr bwMode="auto">
          <a:xfrm>
            <a:off x="1157288" y="2993841"/>
            <a:ext cx="888365" cy="21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1"/>
                </a:solidFill>
              </a:rPr>
              <a:t>$32,154,225,23</a:t>
            </a:r>
          </a:p>
        </p:txBody>
      </p:sp>
      <p:sp>
        <p:nvSpPr>
          <p:cNvPr id="28712" name="Text Box 40"/>
          <p:cNvSpPr txBox="1">
            <a:spLocks noChangeArrowheads="1"/>
          </p:cNvSpPr>
          <p:nvPr/>
        </p:nvSpPr>
        <p:spPr bwMode="auto">
          <a:xfrm>
            <a:off x="2335213" y="2555691"/>
            <a:ext cx="888365" cy="21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1"/>
                </a:solidFill>
              </a:rPr>
              <a:t>$32,154,225,23</a:t>
            </a:r>
          </a:p>
        </p:txBody>
      </p:sp>
      <p:sp>
        <p:nvSpPr>
          <p:cNvPr id="28713" name="Text Box 41"/>
          <p:cNvSpPr txBox="1">
            <a:spLocks noChangeArrowheads="1"/>
          </p:cNvSpPr>
          <p:nvPr/>
        </p:nvSpPr>
        <p:spPr bwMode="auto">
          <a:xfrm>
            <a:off x="5899785" y="2542991"/>
            <a:ext cx="888365" cy="21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1"/>
                </a:solidFill>
              </a:rPr>
              <a:t>$32,154,225,23</a:t>
            </a:r>
          </a:p>
        </p:txBody>
      </p:sp>
      <p:sp>
        <p:nvSpPr>
          <p:cNvPr id="28714" name="Text Box 42"/>
          <p:cNvSpPr txBox="1">
            <a:spLocks noChangeArrowheads="1"/>
          </p:cNvSpPr>
          <p:nvPr/>
        </p:nvSpPr>
        <p:spPr bwMode="auto">
          <a:xfrm>
            <a:off x="7317423" y="3000191"/>
            <a:ext cx="888365" cy="21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1"/>
                </a:solidFill>
              </a:rPr>
              <a:t>$32,154,225,23</a:t>
            </a:r>
          </a:p>
        </p:txBody>
      </p:sp>
      <p:sp>
        <p:nvSpPr>
          <p:cNvPr id="28715" name="Text Box 43"/>
          <p:cNvSpPr txBox="1">
            <a:spLocks noChangeArrowheads="1"/>
          </p:cNvSpPr>
          <p:nvPr/>
        </p:nvSpPr>
        <p:spPr bwMode="auto">
          <a:xfrm>
            <a:off x="6268085" y="3444691"/>
            <a:ext cx="888365" cy="21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1"/>
                </a:solidFill>
              </a:rPr>
              <a:t>$32,154,225,23</a:t>
            </a:r>
          </a:p>
        </p:txBody>
      </p:sp>
      <p:sp>
        <p:nvSpPr>
          <p:cNvPr id="28716" name="Text Box 44"/>
          <p:cNvSpPr txBox="1">
            <a:spLocks noChangeArrowheads="1"/>
          </p:cNvSpPr>
          <p:nvPr/>
        </p:nvSpPr>
        <p:spPr bwMode="auto">
          <a:xfrm>
            <a:off x="7015798" y="3882841"/>
            <a:ext cx="888365" cy="213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zh-CN" sz="800">
                <a:solidFill>
                  <a:schemeClr val="bg1"/>
                </a:solidFill>
              </a:rPr>
              <a:t>$32,154,225,23</a:t>
            </a: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5" name="等腰三角形 4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23850" y="225241"/>
            <a:ext cx="2480310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2000" b="1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64490" y="531628"/>
            <a:ext cx="145288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000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</a:rPr>
              <a:t>YOUR OTHER TEXT HERE</a:t>
            </a:r>
          </a:p>
        </p:txBody>
      </p:sp>
      <p:grpSp>
        <p:nvGrpSpPr>
          <p:cNvPr id="10" name="Group 9"/>
          <p:cNvGrpSpPr/>
          <p:nvPr/>
        </p:nvGrpSpPr>
        <p:grpSpPr bwMode="auto">
          <a:xfrm>
            <a:off x="0" y="299853"/>
            <a:ext cx="323850" cy="431800"/>
            <a:chOff x="0" y="0"/>
            <a:chExt cx="204" cy="318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58" y="0"/>
              <a:ext cx="46" cy="318"/>
            </a:xfrm>
            <a:prstGeom prst="rect">
              <a:avLst/>
            </a:prstGeom>
            <a:solidFill>
              <a:srgbClr val="F395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158" cy="318"/>
            </a:xfrm>
            <a:prstGeom prst="rect">
              <a:avLst/>
            </a:prstGeom>
            <a:solidFill>
              <a:srgbClr val="35254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8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8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8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8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8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8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/>
      <p:bldP spid="28675" grpId="0" animBg="1"/>
      <p:bldP spid="28683" grpId="0" animBg="1"/>
      <p:bldP spid="28684" grpId="0" animBg="1"/>
      <p:bldP spid="28685" grpId="0" bldLvl="0" animBg="1"/>
      <p:bldP spid="28686" grpId="0" animBg="1"/>
      <p:bldP spid="28697" grpId="0" animBg="1"/>
      <p:bldP spid="28698" grpId="0" animBg="1"/>
      <p:bldP spid="28699" grpId="0" bldLvl="0" animBg="1"/>
      <p:bldP spid="28700" grpId="0" animBg="1"/>
      <p:bldP spid="28706" grpId="0"/>
      <p:bldP spid="28707" grpId="0"/>
      <p:bldP spid="28708" grpId="0"/>
      <p:bldP spid="2" grpId="0" bldLvl="0" animBg="1"/>
      <p:bldP spid="9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4202113" y="1657166"/>
            <a:ext cx="4249737" cy="444500"/>
          </a:xfrm>
          <a:prstGeom prst="rect">
            <a:avLst/>
          </a:prstGeom>
          <a:solidFill>
            <a:srgbClr val="EC94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1747" name="Oval 3"/>
          <p:cNvSpPr>
            <a:spLocks noChangeArrowheads="1"/>
          </p:cNvSpPr>
          <p:nvPr/>
        </p:nvSpPr>
        <p:spPr bwMode="auto">
          <a:xfrm>
            <a:off x="8231188" y="1657166"/>
            <a:ext cx="444500" cy="444500"/>
          </a:xfrm>
          <a:prstGeom prst="ellipse">
            <a:avLst/>
          </a:prstGeom>
          <a:solidFill>
            <a:srgbClr val="F0984E"/>
          </a:solidFill>
          <a:ln w="12700">
            <a:solidFill>
              <a:srgbClr val="FFFFFF"/>
            </a:solidFill>
            <a:rou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3919538" y="2101666"/>
            <a:ext cx="4248150" cy="447675"/>
          </a:xfrm>
          <a:prstGeom prst="rect">
            <a:avLst/>
          </a:prstGeom>
          <a:solidFill>
            <a:srgbClr val="FB76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7945438" y="2101666"/>
            <a:ext cx="444500" cy="447675"/>
          </a:xfrm>
          <a:prstGeom prst="ellipse">
            <a:avLst/>
          </a:prstGeom>
          <a:solidFill>
            <a:srgbClr val="FB7640"/>
          </a:solidFill>
          <a:ln w="12700">
            <a:solidFill>
              <a:srgbClr val="FFFFFF"/>
            </a:solidFill>
            <a:rou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3584575" y="2549341"/>
            <a:ext cx="4251325" cy="444500"/>
          </a:xfrm>
          <a:prstGeom prst="rect">
            <a:avLst/>
          </a:prstGeom>
          <a:solidFill>
            <a:srgbClr val="DE5E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1751" name="Oval 7"/>
          <p:cNvSpPr>
            <a:spLocks noChangeArrowheads="1"/>
          </p:cNvSpPr>
          <p:nvPr/>
        </p:nvSpPr>
        <p:spPr bwMode="auto">
          <a:xfrm>
            <a:off x="7612063" y="2549341"/>
            <a:ext cx="444500" cy="444500"/>
          </a:xfrm>
          <a:prstGeom prst="ellipse">
            <a:avLst/>
          </a:prstGeom>
          <a:solidFill>
            <a:srgbClr val="DE5E2D"/>
          </a:solidFill>
          <a:ln w="12700">
            <a:solidFill>
              <a:srgbClr val="FFFFFF"/>
            </a:solidFill>
            <a:rou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3540125" y="2993841"/>
            <a:ext cx="3921125" cy="444500"/>
          </a:xfrm>
          <a:prstGeom prst="rect">
            <a:avLst/>
          </a:prstGeom>
          <a:solidFill>
            <a:srgbClr val="E144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1753" name="Oval 9"/>
          <p:cNvSpPr>
            <a:spLocks noChangeArrowheads="1"/>
          </p:cNvSpPr>
          <p:nvPr/>
        </p:nvSpPr>
        <p:spPr bwMode="auto">
          <a:xfrm>
            <a:off x="7237413" y="2993841"/>
            <a:ext cx="444500" cy="444500"/>
          </a:xfrm>
          <a:prstGeom prst="ellipse">
            <a:avLst/>
          </a:prstGeom>
          <a:solidFill>
            <a:srgbClr val="E1444A"/>
          </a:solidFill>
          <a:ln w="12700">
            <a:solidFill>
              <a:srgbClr val="FFFFFF"/>
            </a:solidFill>
            <a:rou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1754" name="Oval 10"/>
          <p:cNvSpPr>
            <a:spLocks noChangeArrowheads="1"/>
          </p:cNvSpPr>
          <p:nvPr/>
        </p:nvSpPr>
        <p:spPr bwMode="auto">
          <a:xfrm>
            <a:off x="3059113" y="1777816"/>
            <a:ext cx="1873250" cy="1874837"/>
          </a:xfrm>
          <a:prstGeom prst="ellipse">
            <a:avLst/>
          </a:prstGeom>
          <a:solidFill>
            <a:srgbClr val="3521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1755" name="Freeform 11"/>
          <p:cNvSpPr>
            <a:spLocks noEditPoints="1"/>
          </p:cNvSpPr>
          <p:nvPr/>
        </p:nvSpPr>
        <p:spPr bwMode="auto">
          <a:xfrm>
            <a:off x="2919413" y="1636528"/>
            <a:ext cx="2144712" cy="2147888"/>
          </a:xfrm>
          <a:custGeom>
            <a:avLst/>
            <a:gdLst>
              <a:gd name="T0" fmla="*/ 2147483646 w 961"/>
              <a:gd name="T1" fmla="*/ 0 h 961"/>
              <a:gd name="T2" fmla="*/ 0 w 961"/>
              <a:gd name="T3" fmla="*/ 2147483646 h 961"/>
              <a:gd name="T4" fmla="*/ 2147483646 w 961"/>
              <a:gd name="T5" fmla="*/ 2147483646 h 961"/>
              <a:gd name="T6" fmla="*/ 2147483646 w 961"/>
              <a:gd name="T7" fmla="*/ 2147483646 h 961"/>
              <a:gd name="T8" fmla="*/ 2147483646 w 961"/>
              <a:gd name="T9" fmla="*/ 0 h 961"/>
              <a:gd name="T10" fmla="*/ 2147483646 w 961"/>
              <a:gd name="T11" fmla="*/ 2147483646 h 961"/>
              <a:gd name="T12" fmla="*/ 318765353 w 961"/>
              <a:gd name="T13" fmla="*/ 2147483646 h 961"/>
              <a:gd name="T14" fmla="*/ 2147483646 w 961"/>
              <a:gd name="T15" fmla="*/ 319711229 h 961"/>
              <a:gd name="T16" fmla="*/ 2147483646 w 961"/>
              <a:gd name="T17" fmla="*/ 2147483646 h 961"/>
              <a:gd name="T18" fmla="*/ 2147483646 w 961"/>
              <a:gd name="T19" fmla="*/ 2147483646 h 96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961" h="961">
                <a:moveTo>
                  <a:pt x="480" y="0"/>
                </a:moveTo>
                <a:cubicBezTo>
                  <a:pt x="215" y="0"/>
                  <a:pt x="0" y="215"/>
                  <a:pt x="0" y="480"/>
                </a:cubicBezTo>
                <a:cubicBezTo>
                  <a:pt x="0" y="746"/>
                  <a:pt x="215" y="961"/>
                  <a:pt x="480" y="961"/>
                </a:cubicBezTo>
                <a:cubicBezTo>
                  <a:pt x="746" y="961"/>
                  <a:pt x="961" y="746"/>
                  <a:pt x="961" y="480"/>
                </a:cubicBezTo>
                <a:cubicBezTo>
                  <a:pt x="961" y="215"/>
                  <a:pt x="746" y="0"/>
                  <a:pt x="480" y="0"/>
                </a:cubicBezTo>
                <a:close/>
                <a:moveTo>
                  <a:pt x="480" y="896"/>
                </a:moveTo>
                <a:cubicBezTo>
                  <a:pt x="251" y="896"/>
                  <a:pt x="64" y="710"/>
                  <a:pt x="64" y="480"/>
                </a:cubicBezTo>
                <a:cubicBezTo>
                  <a:pt x="64" y="251"/>
                  <a:pt x="251" y="64"/>
                  <a:pt x="480" y="64"/>
                </a:cubicBezTo>
                <a:cubicBezTo>
                  <a:pt x="710" y="64"/>
                  <a:pt x="896" y="251"/>
                  <a:pt x="896" y="480"/>
                </a:cubicBezTo>
                <a:cubicBezTo>
                  <a:pt x="896" y="710"/>
                  <a:pt x="710" y="896"/>
                  <a:pt x="480" y="896"/>
                </a:cubicBezTo>
                <a:close/>
              </a:path>
            </a:pathLst>
          </a:custGeom>
          <a:solidFill>
            <a:srgbClr val="F098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6" name="Freeform 12"/>
          <p:cNvSpPr/>
          <p:nvPr/>
        </p:nvSpPr>
        <p:spPr bwMode="auto">
          <a:xfrm>
            <a:off x="4660900" y="3357378"/>
            <a:ext cx="631825" cy="633413"/>
          </a:xfrm>
          <a:custGeom>
            <a:avLst/>
            <a:gdLst>
              <a:gd name="T0" fmla="*/ 778729075 w 398"/>
              <a:gd name="T1" fmla="*/ 1005543931 h 399"/>
              <a:gd name="T2" fmla="*/ 0 w 398"/>
              <a:gd name="T3" fmla="*/ 224294877 h 399"/>
              <a:gd name="T4" fmla="*/ 221773750 w 398"/>
              <a:gd name="T5" fmla="*/ 0 h 399"/>
              <a:gd name="T6" fmla="*/ 1003022188 w 398"/>
              <a:gd name="T7" fmla="*/ 781249054 h 399"/>
              <a:gd name="T8" fmla="*/ 778729075 w 398"/>
              <a:gd name="T9" fmla="*/ 1005543931 h 3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98" h="399">
                <a:moveTo>
                  <a:pt x="309" y="399"/>
                </a:moveTo>
                <a:lnTo>
                  <a:pt x="0" y="89"/>
                </a:lnTo>
                <a:lnTo>
                  <a:pt x="88" y="0"/>
                </a:lnTo>
                <a:lnTo>
                  <a:pt x="398" y="310"/>
                </a:lnTo>
                <a:lnTo>
                  <a:pt x="309" y="399"/>
                </a:lnTo>
                <a:close/>
              </a:path>
            </a:pathLst>
          </a:custGeom>
          <a:solidFill>
            <a:srgbClr val="F098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7" name="Freeform 13"/>
          <p:cNvSpPr/>
          <p:nvPr/>
        </p:nvSpPr>
        <p:spPr bwMode="auto">
          <a:xfrm>
            <a:off x="5086350" y="3787591"/>
            <a:ext cx="960438" cy="960437"/>
          </a:xfrm>
          <a:custGeom>
            <a:avLst/>
            <a:gdLst>
              <a:gd name="T0" fmla="*/ 1696213917 w 430"/>
              <a:gd name="T1" fmla="*/ 2070373837 h 430"/>
              <a:gd name="T2" fmla="*/ 1506636857 w 430"/>
              <a:gd name="T3" fmla="*/ 2100308201 h 430"/>
              <a:gd name="T4" fmla="*/ 44899360 w 430"/>
              <a:gd name="T5" fmla="*/ 638574459 h 430"/>
              <a:gd name="T6" fmla="*/ 69843945 w 430"/>
              <a:gd name="T7" fmla="*/ 448997597 h 430"/>
              <a:gd name="T8" fmla="*/ 453985641 w 430"/>
              <a:gd name="T9" fmla="*/ 69843872 h 430"/>
              <a:gd name="T10" fmla="*/ 638575124 w 430"/>
              <a:gd name="T11" fmla="*/ 39911741 h 430"/>
              <a:gd name="T12" fmla="*/ 2100312621 w 430"/>
              <a:gd name="T13" fmla="*/ 1501645483 h 430"/>
              <a:gd name="T14" fmla="*/ 2075368036 w 430"/>
              <a:gd name="T15" fmla="*/ 1691222345 h 430"/>
              <a:gd name="T16" fmla="*/ 1696213917 w 430"/>
              <a:gd name="T17" fmla="*/ 2070373837 h 43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30" h="430">
                <a:moveTo>
                  <a:pt x="340" y="415"/>
                </a:moveTo>
                <a:cubicBezTo>
                  <a:pt x="328" y="427"/>
                  <a:pt x="311" y="430"/>
                  <a:pt x="302" y="421"/>
                </a:cubicBezTo>
                <a:cubicBezTo>
                  <a:pt x="9" y="128"/>
                  <a:pt x="9" y="128"/>
                  <a:pt x="9" y="128"/>
                </a:cubicBezTo>
                <a:cubicBezTo>
                  <a:pt x="0" y="119"/>
                  <a:pt x="2" y="102"/>
                  <a:pt x="14" y="90"/>
                </a:cubicBezTo>
                <a:cubicBezTo>
                  <a:pt x="91" y="14"/>
                  <a:pt x="91" y="14"/>
                  <a:pt x="91" y="14"/>
                </a:cubicBezTo>
                <a:cubicBezTo>
                  <a:pt x="102" y="2"/>
                  <a:pt x="119" y="0"/>
                  <a:pt x="128" y="8"/>
                </a:cubicBezTo>
                <a:cubicBezTo>
                  <a:pt x="421" y="301"/>
                  <a:pt x="421" y="301"/>
                  <a:pt x="421" y="301"/>
                </a:cubicBezTo>
                <a:cubicBezTo>
                  <a:pt x="430" y="310"/>
                  <a:pt x="428" y="327"/>
                  <a:pt x="416" y="339"/>
                </a:cubicBezTo>
                <a:lnTo>
                  <a:pt x="340" y="415"/>
                </a:lnTo>
                <a:close/>
              </a:path>
            </a:pathLst>
          </a:custGeom>
          <a:solidFill>
            <a:srgbClr val="F098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8" name="Freeform 14"/>
          <p:cNvSpPr/>
          <p:nvPr/>
        </p:nvSpPr>
        <p:spPr bwMode="auto">
          <a:xfrm>
            <a:off x="5157788" y="3859028"/>
            <a:ext cx="304800" cy="301625"/>
          </a:xfrm>
          <a:custGeom>
            <a:avLst/>
            <a:gdLst>
              <a:gd name="T0" fmla="*/ 57964388 w 192"/>
              <a:gd name="T1" fmla="*/ 478829688 h 190"/>
              <a:gd name="T2" fmla="*/ 0 w 192"/>
              <a:gd name="T3" fmla="*/ 420866888 h 190"/>
              <a:gd name="T4" fmla="*/ 423386250 w 192"/>
              <a:gd name="T5" fmla="*/ 0 h 190"/>
              <a:gd name="T6" fmla="*/ 483870000 w 192"/>
              <a:gd name="T7" fmla="*/ 55443438 h 190"/>
              <a:gd name="T8" fmla="*/ 57964388 w 192"/>
              <a:gd name="T9" fmla="*/ 478829688 h 1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2" h="190">
                <a:moveTo>
                  <a:pt x="23" y="190"/>
                </a:moveTo>
                <a:lnTo>
                  <a:pt x="0" y="167"/>
                </a:lnTo>
                <a:lnTo>
                  <a:pt x="168" y="0"/>
                </a:lnTo>
                <a:lnTo>
                  <a:pt x="192" y="22"/>
                </a:lnTo>
                <a:lnTo>
                  <a:pt x="23" y="190"/>
                </a:lnTo>
                <a:close/>
              </a:path>
            </a:pathLst>
          </a:custGeom>
          <a:solidFill>
            <a:srgbClr val="EA5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9" name="Freeform 15"/>
          <p:cNvSpPr/>
          <p:nvPr/>
        </p:nvSpPr>
        <p:spPr bwMode="auto">
          <a:xfrm>
            <a:off x="5673725" y="4373378"/>
            <a:ext cx="301625" cy="303213"/>
          </a:xfrm>
          <a:custGeom>
            <a:avLst/>
            <a:gdLst>
              <a:gd name="T0" fmla="*/ 57964388 w 190"/>
              <a:gd name="T1" fmla="*/ 481351431 h 191"/>
              <a:gd name="T2" fmla="*/ 0 w 190"/>
              <a:gd name="T3" fmla="*/ 420867582 h 191"/>
              <a:gd name="T4" fmla="*/ 423386250 w 190"/>
              <a:gd name="T5" fmla="*/ 0 h 191"/>
              <a:gd name="T6" fmla="*/ 478829688 w 190"/>
              <a:gd name="T7" fmla="*/ 55443529 h 191"/>
              <a:gd name="T8" fmla="*/ 57964388 w 190"/>
              <a:gd name="T9" fmla="*/ 481351431 h 19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0" h="191">
                <a:moveTo>
                  <a:pt x="23" y="191"/>
                </a:moveTo>
                <a:lnTo>
                  <a:pt x="0" y="167"/>
                </a:lnTo>
                <a:lnTo>
                  <a:pt x="168" y="0"/>
                </a:lnTo>
                <a:lnTo>
                  <a:pt x="190" y="22"/>
                </a:lnTo>
                <a:lnTo>
                  <a:pt x="23" y="191"/>
                </a:lnTo>
                <a:close/>
              </a:path>
            </a:pathLst>
          </a:custGeom>
          <a:solidFill>
            <a:srgbClr val="EA5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0" name="Rectangle 16"/>
          <p:cNvSpPr>
            <a:spLocks noChangeArrowheads="1"/>
          </p:cNvSpPr>
          <p:nvPr/>
        </p:nvSpPr>
        <p:spPr bwMode="auto">
          <a:xfrm>
            <a:off x="900430" y="1580515"/>
            <a:ext cx="1887220" cy="2410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000" b="1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zh-CN" altLang="en-US" sz="1000" b="1">
              <a:solidFill>
                <a:srgbClr val="35254A"/>
              </a:solidFill>
              <a:latin typeface="黑体" panose="02010600030101010101" charset="-122"/>
              <a:ea typeface="黑体" panose="02010600030101010101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  <a:r>
              <a:rPr lang="en-US" altLang="zh-CN"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n-US" altLang="zh-CN" sz="800">
              <a:solidFill>
                <a:schemeClr val="tx1">
                  <a:lumMod val="65000"/>
                  <a:lumOff val="35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sz="800">
              <a:solidFill>
                <a:schemeClr val="tx1">
                  <a:lumMod val="65000"/>
                  <a:lumOff val="35000"/>
                </a:schemeClr>
              </a:solidFill>
              <a:latin typeface="黑体" panose="02010600030101010101" charset="-122"/>
              <a:ea typeface="黑体" panose="02010600030101010101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  <a:r>
              <a:rPr lang="en-US" altLang="zh-CN" sz="80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0030101010101" charset="-122"/>
                <a:ea typeface="黑体" panose="02010600030101010101" charset="-122"/>
              </a:rPr>
              <a:t>.</a:t>
            </a:r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3265488" y="2136591"/>
            <a:ext cx="1450975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zh-CN" altLang="en-US" sz="800">
              <a:solidFill>
                <a:schemeClr val="bg1"/>
              </a:solidFill>
              <a:latin typeface="黑体" panose="02010600030101010101" charset="-122"/>
              <a:ea typeface="黑体" panose="02010600030101010101" charset="-122"/>
            </a:endParaRP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31762" name="Rectangle 18"/>
          <p:cNvSpPr>
            <a:spLocks noChangeArrowheads="1"/>
          </p:cNvSpPr>
          <p:nvPr/>
        </p:nvSpPr>
        <p:spPr bwMode="auto">
          <a:xfrm>
            <a:off x="5226050" y="1728603"/>
            <a:ext cx="2946400" cy="218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60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5226050" y="2185803"/>
            <a:ext cx="2659063" cy="218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60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31764" name="Rectangle 20"/>
          <p:cNvSpPr>
            <a:spLocks noChangeArrowheads="1"/>
          </p:cNvSpPr>
          <p:nvPr/>
        </p:nvSpPr>
        <p:spPr bwMode="auto">
          <a:xfrm>
            <a:off x="5226050" y="2628716"/>
            <a:ext cx="2298700" cy="327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60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5226050" y="3071628"/>
            <a:ext cx="2009775" cy="327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60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8237538" y="1700028"/>
            <a:ext cx="43688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800" b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1767" name="Text Box 23"/>
          <p:cNvSpPr txBox="1">
            <a:spLocks noChangeArrowheads="1"/>
          </p:cNvSpPr>
          <p:nvPr/>
        </p:nvSpPr>
        <p:spPr bwMode="auto">
          <a:xfrm>
            <a:off x="7953375" y="2148656"/>
            <a:ext cx="43688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800" b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1768" name="Text Box 24"/>
          <p:cNvSpPr txBox="1">
            <a:spLocks noChangeArrowheads="1"/>
          </p:cNvSpPr>
          <p:nvPr/>
        </p:nvSpPr>
        <p:spPr bwMode="auto">
          <a:xfrm>
            <a:off x="7617460" y="2591886"/>
            <a:ext cx="43688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800" b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1769" name="Text Box 25"/>
          <p:cNvSpPr txBox="1">
            <a:spLocks noChangeArrowheads="1"/>
          </p:cNvSpPr>
          <p:nvPr/>
        </p:nvSpPr>
        <p:spPr bwMode="auto">
          <a:xfrm>
            <a:off x="7235508" y="3034481"/>
            <a:ext cx="43688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800" b="1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4" name="等腰三角形 3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23850" y="225241"/>
            <a:ext cx="2480310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2000" b="1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64490" y="531628"/>
            <a:ext cx="145288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000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</a:rPr>
              <a:t>YOUR OTHER TEXT HERE</a:t>
            </a:r>
          </a:p>
        </p:txBody>
      </p:sp>
      <p:grpSp>
        <p:nvGrpSpPr>
          <p:cNvPr id="10" name="Group 9"/>
          <p:cNvGrpSpPr/>
          <p:nvPr/>
        </p:nvGrpSpPr>
        <p:grpSpPr bwMode="auto">
          <a:xfrm>
            <a:off x="0" y="299853"/>
            <a:ext cx="323850" cy="431800"/>
            <a:chOff x="0" y="0"/>
            <a:chExt cx="204" cy="318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58" y="0"/>
              <a:ext cx="46" cy="318"/>
            </a:xfrm>
            <a:prstGeom prst="rect">
              <a:avLst/>
            </a:prstGeom>
            <a:solidFill>
              <a:srgbClr val="F395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158" cy="318"/>
            </a:xfrm>
            <a:prstGeom prst="rect">
              <a:avLst/>
            </a:prstGeom>
            <a:solidFill>
              <a:srgbClr val="35254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1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47" grpId="0" animBg="1"/>
      <p:bldP spid="31748" grpId="0" animBg="1"/>
      <p:bldP spid="31748" grpId="1" animBg="1"/>
      <p:bldP spid="31749" grpId="0" animBg="1"/>
      <p:bldP spid="31750" grpId="0" animBg="1"/>
      <p:bldP spid="31751" grpId="0" animBg="1"/>
      <p:bldP spid="31752" grpId="0" animBg="1"/>
      <p:bldP spid="31753" grpId="0" animBg="1"/>
      <p:bldP spid="31754" grpId="0" bldLvl="0" animBg="1"/>
      <p:bldP spid="31755" grpId="0" bldLvl="0" animBg="1"/>
      <p:bldP spid="31756" grpId="0" animBg="1"/>
      <p:bldP spid="31757" grpId="0" animBg="1"/>
      <p:bldP spid="31758" grpId="0" animBg="1"/>
      <p:bldP spid="31759" grpId="0" animBg="1"/>
      <p:bldP spid="31760" grpId="0"/>
      <p:bldP spid="31761" grpId="0"/>
      <p:bldP spid="31762" grpId="0"/>
      <p:bldP spid="31763" grpId="0"/>
      <p:bldP spid="31764" grpId="0"/>
      <p:bldP spid="31765" grpId="0"/>
      <p:bldP spid="31766" grpId="0" animBg="1"/>
      <p:bldP spid="31767" grpId="0" animBg="1"/>
      <p:bldP spid="31768" grpId="0" animBg="1"/>
      <p:bldP spid="31769" grpId="0" animBg="1"/>
      <p:bldP spid="3" grpId="0" bldLvl="0" animBg="1"/>
      <p:bldP spid="9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962025" y="1344428"/>
            <a:ext cx="1206500" cy="1206500"/>
          </a:xfrm>
          <a:prstGeom prst="rect">
            <a:avLst/>
          </a:prstGeom>
          <a:solidFill>
            <a:srgbClr val="EA9B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297113" y="1344428"/>
            <a:ext cx="1863725" cy="18669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32774" name="Rectangle 4"/>
          <p:cNvSpPr>
            <a:spLocks noChangeArrowheads="1"/>
          </p:cNvSpPr>
          <p:nvPr/>
        </p:nvSpPr>
        <p:spPr bwMode="auto">
          <a:xfrm>
            <a:off x="4279900" y="1344428"/>
            <a:ext cx="1868488" cy="1206500"/>
          </a:xfrm>
          <a:prstGeom prst="rect">
            <a:avLst/>
          </a:prstGeom>
          <a:solidFill>
            <a:srgbClr val="3521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2775" name="Rectangle 5"/>
          <p:cNvSpPr>
            <a:spLocks noChangeArrowheads="1"/>
          </p:cNvSpPr>
          <p:nvPr/>
        </p:nvSpPr>
        <p:spPr bwMode="auto">
          <a:xfrm>
            <a:off x="6272213" y="1344428"/>
            <a:ext cx="1225550" cy="1206500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/>
          </a:p>
        </p:txBody>
      </p:sp>
      <p:sp>
        <p:nvSpPr>
          <p:cNvPr id="32776" name="Rectangle 6"/>
          <p:cNvSpPr>
            <a:spLocks noChangeArrowheads="1"/>
          </p:cNvSpPr>
          <p:nvPr/>
        </p:nvSpPr>
        <p:spPr bwMode="auto">
          <a:xfrm>
            <a:off x="6950075" y="2668403"/>
            <a:ext cx="1230313" cy="1206500"/>
          </a:xfrm>
          <a:prstGeom prst="rect">
            <a:avLst/>
          </a:prstGeom>
          <a:solidFill>
            <a:srgbClr val="E659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2777" name="Rectangle 7"/>
          <p:cNvSpPr>
            <a:spLocks noChangeArrowheads="1"/>
          </p:cNvSpPr>
          <p:nvPr/>
        </p:nvSpPr>
        <p:spPr bwMode="auto">
          <a:xfrm>
            <a:off x="2297113" y="3338328"/>
            <a:ext cx="1863725" cy="1223963"/>
          </a:xfrm>
          <a:prstGeom prst="rect">
            <a:avLst/>
          </a:prstGeom>
          <a:solidFill>
            <a:srgbClr val="FA75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4279900" y="2668403"/>
            <a:ext cx="2559050" cy="1893888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sp>
        <p:nvSpPr>
          <p:cNvPr id="32781" name="Rectangle 9"/>
          <p:cNvSpPr>
            <a:spLocks noChangeArrowheads="1"/>
          </p:cNvSpPr>
          <p:nvPr/>
        </p:nvSpPr>
        <p:spPr bwMode="auto">
          <a:xfrm>
            <a:off x="962025" y="2668403"/>
            <a:ext cx="1206500" cy="1206500"/>
          </a:xfrm>
          <a:prstGeom prst="rect">
            <a:avLst/>
          </a:prstGeom>
          <a:solidFill>
            <a:srgbClr val="3521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32782" name="Group 10"/>
          <p:cNvGrpSpPr/>
          <p:nvPr/>
        </p:nvGrpSpPr>
        <p:grpSpPr bwMode="auto">
          <a:xfrm>
            <a:off x="7385050" y="3043053"/>
            <a:ext cx="357188" cy="460375"/>
            <a:chOff x="0" y="0"/>
            <a:chExt cx="225" cy="290"/>
          </a:xfrm>
        </p:grpSpPr>
        <p:sp>
          <p:nvSpPr>
            <p:cNvPr id="32799" name="Freeform 11"/>
            <p:cNvSpPr/>
            <p:nvPr/>
          </p:nvSpPr>
          <p:spPr bwMode="auto">
            <a:xfrm>
              <a:off x="0" y="0"/>
              <a:ext cx="225" cy="290"/>
            </a:xfrm>
            <a:custGeom>
              <a:avLst/>
              <a:gdLst>
                <a:gd name="T0" fmla="*/ 118 w 95"/>
                <a:gd name="T1" fmla="*/ 622 h 123"/>
                <a:gd name="T2" fmla="*/ 62 w 95"/>
                <a:gd name="T3" fmla="*/ 622 h 123"/>
                <a:gd name="T4" fmla="*/ 62 w 95"/>
                <a:gd name="T5" fmla="*/ 57 h 123"/>
                <a:gd name="T6" fmla="*/ 504 w 95"/>
                <a:gd name="T7" fmla="*/ 57 h 123"/>
                <a:gd name="T8" fmla="*/ 533 w 95"/>
                <a:gd name="T9" fmla="*/ 28 h 123"/>
                <a:gd name="T10" fmla="*/ 504 w 95"/>
                <a:gd name="T11" fmla="*/ 0 h 123"/>
                <a:gd name="T12" fmla="*/ 28 w 95"/>
                <a:gd name="T13" fmla="*/ 0 h 123"/>
                <a:gd name="T14" fmla="*/ 0 w 95"/>
                <a:gd name="T15" fmla="*/ 28 h 123"/>
                <a:gd name="T16" fmla="*/ 0 w 95"/>
                <a:gd name="T17" fmla="*/ 655 h 123"/>
                <a:gd name="T18" fmla="*/ 28 w 95"/>
                <a:gd name="T19" fmla="*/ 684 h 123"/>
                <a:gd name="T20" fmla="*/ 118 w 95"/>
                <a:gd name="T21" fmla="*/ 684 h 123"/>
                <a:gd name="T22" fmla="*/ 147 w 95"/>
                <a:gd name="T23" fmla="*/ 655 h 123"/>
                <a:gd name="T24" fmla="*/ 118 w 95"/>
                <a:gd name="T25" fmla="*/ 622 h 12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5" h="123">
                  <a:moveTo>
                    <a:pt x="21" y="112"/>
                  </a:moveTo>
                  <a:cubicBezTo>
                    <a:pt x="11" y="112"/>
                    <a:pt x="11" y="112"/>
                    <a:pt x="11" y="11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3" y="10"/>
                    <a:pt x="95" y="8"/>
                    <a:pt x="95" y="5"/>
                  </a:cubicBezTo>
                  <a:cubicBezTo>
                    <a:pt x="95" y="2"/>
                    <a:pt x="93" y="0"/>
                    <a:pt x="9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1"/>
                    <a:pt x="2" y="123"/>
                    <a:pt x="5" y="123"/>
                  </a:cubicBezTo>
                  <a:cubicBezTo>
                    <a:pt x="21" y="123"/>
                    <a:pt x="21" y="123"/>
                    <a:pt x="21" y="123"/>
                  </a:cubicBezTo>
                  <a:cubicBezTo>
                    <a:pt x="24" y="123"/>
                    <a:pt x="26" y="121"/>
                    <a:pt x="26" y="118"/>
                  </a:cubicBezTo>
                  <a:cubicBezTo>
                    <a:pt x="26" y="115"/>
                    <a:pt x="24" y="112"/>
                    <a:pt x="21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0" name="Freeform 12"/>
            <p:cNvSpPr/>
            <p:nvPr/>
          </p:nvSpPr>
          <p:spPr bwMode="auto">
            <a:xfrm>
              <a:off x="142" y="170"/>
              <a:ext cx="83" cy="120"/>
            </a:xfrm>
            <a:custGeom>
              <a:avLst/>
              <a:gdLst>
                <a:gd name="T0" fmla="*/ 168 w 35"/>
                <a:gd name="T1" fmla="*/ 0 h 51"/>
                <a:gd name="T2" fmla="*/ 140 w 35"/>
                <a:gd name="T3" fmla="*/ 28 h 51"/>
                <a:gd name="T4" fmla="*/ 140 w 35"/>
                <a:gd name="T5" fmla="*/ 221 h 51"/>
                <a:gd name="T6" fmla="*/ 28 w 35"/>
                <a:gd name="T7" fmla="*/ 221 h 51"/>
                <a:gd name="T8" fmla="*/ 0 w 35"/>
                <a:gd name="T9" fmla="*/ 254 h 51"/>
                <a:gd name="T10" fmla="*/ 28 w 35"/>
                <a:gd name="T11" fmla="*/ 282 h 51"/>
                <a:gd name="T12" fmla="*/ 168 w 35"/>
                <a:gd name="T13" fmla="*/ 282 h 51"/>
                <a:gd name="T14" fmla="*/ 192 w 35"/>
                <a:gd name="T15" fmla="*/ 271 h 51"/>
                <a:gd name="T16" fmla="*/ 197 w 35"/>
                <a:gd name="T17" fmla="*/ 254 h 51"/>
                <a:gd name="T18" fmla="*/ 197 w 35"/>
                <a:gd name="T19" fmla="*/ 28 h 51"/>
                <a:gd name="T20" fmla="*/ 168 w 35"/>
                <a:gd name="T21" fmla="*/ 0 h 5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5" h="51">
                  <a:moveTo>
                    <a:pt x="30" y="0"/>
                  </a:moveTo>
                  <a:cubicBezTo>
                    <a:pt x="27" y="0"/>
                    <a:pt x="25" y="2"/>
                    <a:pt x="25" y="5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0" y="43"/>
                    <a:pt x="0" y="46"/>
                  </a:cubicBezTo>
                  <a:cubicBezTo>
                    <a:pt x="0" y="49"/>
                    <a:pt x="2" y="51"/>
                    <a:pt x="5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2" y="51"/>
                    <a:pt x="33" y="50"/>
                    <a:pt x="34" y="49"/>
                  </a:cubicBezTo>
                  <a:cubicBezTo>
                    <a:pt x="35" y="48"/>
                    <a:pt x="35" y="47"/>
                    <a:pt x="35" y="4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1" name="Freeform 13"/>
            <p:cNvSpPr>
              <a:spLocks noEditPoints="1"/>
            </p:cNvSpPr>
            <p:nvPr/>
          </p:nvSpPr>
          <p:spPr bwMode="auto">
            <a:xfrm>
              <a:off x="81" y="59"/>
              <a:ext cx="141" cy="205"/>
            </a:xfrm>
            <a:custGeom>
              <a:avLst/>
              <a:gdLst>
                <a:gd name="T0" fmla="*/ 287 w 60"/>
                <a:gd name="T1" fmla="*/ 12 h 87"/>
                <a:gd name="T2" fmla="*/ 254 w 60"/>
                <a:gd name="T3" fmla="*/ 0 h 87"/>
                <a:gd name="T4" fmla="*/ 193 w 60"/>
                <a:gd name="T5" fmla="*/ 38 h 87"/>
                <a:gd name="T6" fmla="*/ 5 w 60"/>
                <a:gd name="T7" fmla="*/ 368 h 87"/>
                <a:gd name="T8" fmla="*/ 0 w 60"/>
                <a:gd name="T9" fmla="*/ 384 h 87"/>
                <a:gd name="T10" fmla="*/ 0 w 60"/>
                <a:gd name="T11" fmla="*/ 455 h 87"/>
                <a:gd name="T12" fmla="*/ 16 w 60"/>
                <a:gd name="T13" fmla="*/ 483 h 87"/>
                <a:gd name="T14" fmla="*/ 33 w 60"/>
                <a:gd name="T15" fmla="*/ 483 h 87"/>
                <a:gd name="T16" fmla="*/ 45 w 60"/>
                <a:gd name="T17" fmla="*/ 483 h 87"/>
                <a:gd name="T18" fmla="*/ 110 w 60"/>
                <a:gd name="T19" fmla="*/ 445 h 87"/>
                <a:gd name="T20" fmla="*/ 122 w 60"/>
                <a:gd name="T21" fmla="*/ 434 h 87"/>
                <a:gd name="T22" fmla="*/ 310 w 60"/>
                <a:gd name="T23" fmla="*/ 106 h 87"/>
                <a:gd name="T24" fmla="*/ 287 w 60"/>
                <a:gd name="T25" fmla="*/ 12 h 87"/>
                <a:gd name="T26" fmla="*/ 259 w 60"/>
                <a:gd name="T27" fmla="*/ 78 h 87"/>
                <a:gd name="T28" fmla="*/ 78 w 60"/>
                <a:gd name="T29" fmla="*/ 401 h 87"/>
                <a:gd name="T30" fmla="*/ 61 w 60"/>
                <a:gd name="T31" fmla="*/ 405 h 87"/>
                <a:gd name="T32" fmla="*/ 61 w 60"/>
                <a:gd name="T33" fmla="*/ 389 h 87"/>
                <a:gd name="T34" fmla="*/ 242 w 60"/>
                <a:gd name="T35" fmla="*/ 66 h 87"/>
                <a:gd name="T36" fmla="*/ 259 w 60"/>
                <a:gd name="T37" fmla="*/ 61 h 87"/>
                <a:gd name="T38" fmla="*/ 259 w 60"/>
                <a:gd name="T39" fmla="*/ 78 h 8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60" h="87">
                  <a:moveTo>
                    <a:pt x="52" y="2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41" y="0"/>
                    <a:pt x="37" y="3"/>
                    <a:pt x="35" y="7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0" y="67"/>
                    <a:pt x="0" y="68"/>
                    <a:pt x="0" y="6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4"/>
                    <a:pt x="1" y="86"/>
                    <a:pt x="3" y="87"/>
                  </a:cubicBezTo>
                  <a:cubicBezTo>
                    <a:pt x="4" y="87"/>
                    <a:pt x="5" y="87"/>
                    <a:pt x="6" y="87"/>
                  </a:cubicBezTo>
                  <a:cubicBezTo>
                    <a:pt x="7" y="87"/>
                    <a:pt x="7" y="87"/>
                    <a:pt x="8" y="87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1" y="80"/>
                    <a:pt x="22" y="79"/>
                    <a:pt x="22" y="78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60" y="13"/>
                    <a:pt x="58" y="6"/>
                    <a:pt x="52" y="2"/>
                  </a:cubicBezTo>
                  <a:close/>
                  <a:moveTo>
                    <a:pt x="47" y="14"/>
                  </a:moveTo>
                  <a:cubicBezTo>
                    <a:pt x="14" y="72"/>
                    <a:pt x="14" y="72"/>
                    <a:pt x="14" y="72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1"/>
                    <a:pt x="46" y="11"/>
                    <a:pt x="47" y="11"/>
                  </a:cubicBezTo>
                  <a:cubicBezTo>
                    <a:pt x="47" y="12"/>
                    <a:pt x="48" y="13"/>
                    <a:pt x="47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2" name="Freeform 14"/>
            <p:cNvSpPr/>
            <p:nvPr/>
          </p:nvSpPr>
          <p:spPr bwMode="auto">
            <a:xfrm>
              <a:off x="41" y="83"/>
              <a:ext cx="89" cy="23"/>
            </a:xfrm>
            <a:custGeom>
              <a:avLst/>
              <a:gdLst>
                <a:gd name="T0" fmla="*/ 208 w 38"/>
                <a:gd name="T1" fmla="*/ 28 h 10"/>
                <a:gd name="T2" fmla="*/ 176 w 38"/>
                <a:gd name="T3" fmla="*/ 0 h 10"/>
                <a:gd name="T4" fmla="*/ 33 w 38"/>
                <a:gd name="T5" fmla="*/ 0 h 10"/>
                <a:gd name="T6" fmla="*/ 0 w 38"/>
                <a:gd name="T7" fmla="*/ 28 h 10"/>
                <a:gd name="T8" fmla="*/ 33 w 38"/>
                <a:gd name="T9" fmla="*/ 53 h 10"/>
                <a:gd name="T10" fmla="*/ 176 w 38"/>
                <a:gd name="T11" fmla="*/ 53 h 10"/>
                <a:gd name="T12" fmla="*/ 208 w 38"/>
                <a:gd name="T13" fmla="*/ 28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10">
                  <a:moveTo>
                    <a:pt x="38" y="5"/>
                  </a:moveTo>
                  <a:cubicBezTo>
                    <a:pt x="38" y="2"/>
                    <a:pt x="35" y="0"/>
                    <a:pt x="3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5" y="10"/>
                    <a:pt x="38" y="8"/>
                    <a:pt x="38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3" name="Freeform 15"/>
            <p:cNvSpPr/>
            <p:nvPr/>
          </p:nvSpPr>
          <p:spPr bwMode="auto">
            <a:xfrm>
              <a:off x="41" y="132"/>
              <a:ext cx="56" cy="24"/>
            </a:xfrm>
            <a:custGeom>
              <a:avLst/>
              <a:gdLst>
                <a:gd name="T0" fmla="*/ 33 w 24"/>
                <a:gd name="T1" fmla="*/ 0 h 10"/>
                <a:gd name="T2" fmla="*/ 0 w 24"/>
                <a:gd name="T3" fmla="*/ 29 h 10"/>
                <a:gd name="T4" fmla="*/ 33 w 24"/>
                <a:gd name="T5" fmla="*/ 58 h 10"/>
                <a:gd name="T6" fmla="*/ 103 w 24"/>
                <a:gd name="T7" fmla="*/ 58 h 10"/>
                <a:gd name="T8" fmla="*/ 131 w 24"/>
                <a:gd name="T9" fmla="*/ 29 h 10"/>
                <a:gd name="T10" fmla="*/ 103 w 24"/>
                <a:gd name="T11" fmla="*/ 0 h 10"/>
                <a:gd name="T12" fmla="*/ 33 w 24"/>
                <a:gd name="T13" fmla="*/ 0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" h="10">
                  <a:moveTo>
                    <a:pt x="6" y="0"/>
                  </a:move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2" y="10"/>
                    <a:pt x="24" y="8"/>
                    <a:pt x="24" y="5"/>
                  </a:cubicBezTo>
                  <a:cubicBezTo>
                    <a:pt x="24" y="2"/>
                    <a:pt x="22" y="0"/>
                    <a:pt x="19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783" name="Group 16"/>
          <p:cNvGrpSpPr/>
          <p:nvPr/>
        </p:nvGrpSpPr>
        <p:grpSpPr bwMode="auto">
          <a:xfrm>
            <a:off x="6661150" y="1688916"/>
            <a:ext cx="442913" cy="442912"/>
            <a:chOff x="0" y="0"/>
            <a:chExt cx="279" cy="279"/>
          </a:xfrm>
        </p:grpSpPr>
        <p:sp>
          <p:nvSpPr>
            <p:cNvPr id="32797" name="Freeform 17"/>
            <p:cNvSpPr>
              <a:spLocks noEditPoints="1"/>
            </p:cNvSpPr>
            <p:nvPr/>
          </p:nvSpPr>
          <p:spPr bwMode="auto">
            <a:xfrm>
              <a:off x="0" y="0"/>
              <a:ext cx="279" cy="279"/>
            </a:xfrm>
            <a:custGeom>
              <a:avLst/>
              <a:gdLst>
                <a:gd name="T0" fmla="*/ 638 w 118"/>
                <a:gd name="T1" fmla="*/ 258 h 118"/>
                <a:gd name="T2" fmla="*/ 577 w 118"/>
                <a:gd name="T3" fmla="*/ 213 h 118"/>
                <a:gd name="T4" fmla="*/ 598 w 118"/>
                <a:gd name="T5" fmla="*/ 135 h 118"/>
                <a:gd name="T6" fmla="*/ 497 w 118"/>
                <a:gd name="T7" fmla="*/ 61 h 118"/>
                <a:gd name="T8" fmla="*/ 426 w 118"/>
                <a:gd name="T9" fmla="*/ 73 h 118"/>
                <a:gd name="T10" fmla="*/ 381 w 118"/>
                <a:gd name="T11" fmla="*/ 5 h 118"/>
                <a:gd name="T12" fmla="*/ 258 w 118"/>
                <a:gd name="T13" fmla="*/ 21 h 118"/>
                <a:gd name="T14" fmla="*/ 218 w 118"/>
                <a:gd name="T15" fmla="*/ 83 h 118"/>
                <a:gd name="T16" fmla="*/ 135 w 118"/>
                <a:gd name="T17" fmla="*/ 61 h 118"/>
                <a:gd name="T18" fmla="*/ 61 w 118"/>
                <a:gd name="T19" fmla="*/ 163 h 118"/>
                <a:gd name="T20" fmla="*/ 78 w 118"/>
                <a:gd name="T21" fmla="*/ 241 h 118"/>
                <a:gd name="T22" fmla="*/ 5 w 118"/>
                <a:gd name="T23" fmla="*/ 279 h 118"/>
                <a:gd name="T24" fmla="*/ 5 w 118"/>
                <a:gd name="T25" fmla="*/ 381 h 118"/>
                <a:gd name="T26" fmla="*/ 78 w 118"/>
                <a:gd name="T27" fmla="*/ 419 h 118"/>
                <a:gd name="T28" fmla="*/ 61 w 118"/>
                <a:gd name="T29" fmla="*/ 497 h 118"/>
                <a:gd name="T30" fmla="*/ 135 w 118"/>
                <a:gd name="T31" fmla="*/ 593 h 118"/>
                <a:gd name="T32" fmla="*/ 218 w 118"/>
                <a:gd name="T33" fmla="*/ 577 h 118"/>
                <a:gd name="T34" fmla="*/ 258 w 118"/>
                <a:gd name="T35" fmla="*/ 638 h 118"/>
                <a:gd name="T36" fmla="*/ 331 w 118"/>
                <a:gd name="T37" fmla="*/ 660 h 118"/>
                <a:gd name="T38" fmla="*/ 402 w 118"/>
                <a:gd name="T39" fmla="*/ 638 h 118"/>
                <a:gd name="T40" fmla="*/ 447 w 118"/>
                <a:gd name="T41" fmla="*/ 577 h 118"/>
                <a:gd name="T42" fmla="*/ 525 w 118"/>
                <a:gd name="T43" fmla="*/ 593 h 118"/>
                <a:gd name="T44" fmla="*/ 598 w 118"/>
                <a:gd name="T45" fmla="*/ 497 h 118"/>
                <a:gd name="T46" fmla="*/ 586 w 118"/>
                <a:gd name="T47" fmla="*/ 419 h 118"/>
                <a:gd name="T48" fmla="*/ 660 w 118"/>
                <a:gd name="T49" fmla="*/ 381 h 118"/>
                <a:gd name="T50" fmla="*/ 660 w 118"/>
                <a:gd name="T51" fmla="*/ 279 h 118"/>
                <a:gd name="T52" fmla="*/ 553 w 118"/>
                <a:gd name="T53" fmla="*/ 369 h 118"/>
                <a:gd name="T54" fmla="*/ 520 w 118"/>
                <a:gd name="T55" fmla="*/ 430 h 118"/>
                <a:gd name="T56" fmla="*/ 541 w 118"/>
                <a:gd name="T57" fmla="*/ 504 h 118"/>
                <a:gd name="T58" fmla="*/ 459 w 118"/>
                <a:gd name="T59" fmla="*/ 515 h 118"/>
                <a:gd name="T60" fmla="*/ 392 w 118"/>
                <a:gd name="T61" fmla="*/ 537 h 118"/>
                <a:gd name="T62" fmla="*/ 357 w 118"/>
                <a:gd name="T63" fmla="*/ 598 h 118"/>
                <a:gd name="T64" fmla="*/ 291 w 118"/>
                <a:gd name="T65" fmla="*/ 553 h 118"/>
                <a:gd name="T66" fmla="*/ 229 w 118"/>
                <a:gd name="T67" fmla="*/ 520 h 118"/>
                <a:gd name="T68" fmla="*/ 156 w 118"/>
                <a:gd name="T69" fmla="*/ 537 h 118"/>
                <a:gd name="T70" fmla="*/ 144 w 118"/>
                <a:gd name="T71" fmla="*/ 459 h 118"/>
                <a:gd name="T72" fmla="*/ 128 w 118"/>
                <a:gd name="T73" fmla="*/ 392 h 118"/>
                <a:gd name="T74" fmla="*/ 61 w 118"/>
                <a:gd name="T75" fmla="*/ 352 h 118"/>
                <a:gd name="T76" fmla="*/ 61 w 118"/>
                <a:gd name="T77" fmla="*/ 303 h 118"/>
                <a:gd name="T78" fmla="*/ 128 w 118"/>
                <a:gd name="T79" fmla="*/ 267 h 118"/>
                <a:gd name="T80" fmla="*/ 144 w 118"/>
                <a:gd name="T81" fmla="*/ 201 h 118"/>
                <a:gd name="T82" fmla="*/ 156 w 118"/>
                <a:gd name="T83" fmla="*/ 118 h 118"/>
                <a:gd name="T84" fmla="*/ 229 w 118"/>
                <a:gd name="T85" fmla="*/ 140 h 118"/>
                <a:gd name="T86" fmla="*/ 291 w 118"/>
                <a:gd name="T87" fmla="*/ 106 h 118"/>
                <a:gd name="T88" fmla="*/ 357 w 118"/>
                <a:gd name="T89" fmla="*/ 57 h 118"/>
                <a:gd name="T90" fmla="*/ 392 w 118"/>
                <a:gd name="T91" fmla="*/ 123 h 118"/>
                <a:gd name="T92" fmla="*/ 459 w 118"/>
                <a:gd name="T93" fmla="*/ 140 h 118"/>
                <a:gd name="T94" fmla="*/ 541 w 118"/>
                <a:gd name="T95" fmla="*/ 156 h 118"/>
                <a:gd name="T96" fmla="*/ 520 w 118"/>
                <a:gd name="T97" fmla="*/ 229 h 118"/>
                <a:gd name="T98" fmla="*/ 553 w 118"/>
                <a:gd name="T99" fmla="*/ 286 h 118"/>
                <a:gd name="T100" fmla="*/ 603 w 118"/>
                <a:gd name="T101" fmla="*/ 331 h 11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18" h="118">
                  <a:moveTo>
                    <a:pt x="118" y="50"/>
                  </a:moveTo>
                  <a:cubicBezTo>
                    <a:pt x="117" y="48"/>
                    <a:pt x="116" y="46"/>
                    <a:pt x="114" y="46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4" y="41"/>
                    <a:pt x="104" y="39"/>
                    <a:pt x="103" y="38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7"/>
                    <a:pt x="108" y="25"/>
                    <a:pt x="107" y="24"/>
                  </a:cubicBezTo>
                  <a:cubicBezTo>
                    <a:pt x="103" y="19"/>
                    <a:pt x="99" y="15"/>
                    <a:pt x="94" y="11"/>
                  </a:cubicBezTo>
                  <a:cubicBezTo>
                    <a:pt x="93" y="10"/>
                    <a:pt x="91" y="10"/>
                    <a:pt x="89" y="11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4"/>
                    <a:pt x="77" y="14"/>
                    <a:pt x="76" y="13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2"/>
                    <a:pt x="70" y="1"/>
                    <a:pt x="68" y="1"/>
                  </a:cubicBezTo>
                  <a:cubicBezTo>
                    <a:pt x="62" y="0"/>
                    <a:pt x="57" y="0"/>
                    <a:pt x="50" y="1"/>
                  </a:cubicBezTo>
                  <a:cubicBezTo>
                    <a:pt x="49" y="1"/>
                    <a:pt x="47" y="2"/>
                    <a:pt x="46" y="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4"/>
                    <a:pt x="40" y="14"/>
                    <a:pt x="39" y="15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8" y="10"/>
                    <a:pt x="26" y="10"/>
                    <a:pt x="24" y="11"/>
                  </a:cubicBezTo>
                  <a:cubicBezTo>
                    <a:pt x="20" y="15"/>
                    <a:pt x="15" y="19"/>
                    <a:pt x="12" y="24"/>
                  </a:cubicBezTo>
                  <a:cubicBezTo>
                    <a:pt x="11" y="25"/>
                    <a:pt x="11" y="27"/>
                    <a:pt x="11" y="2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5" y="39"/>
                    <a:pt x="14" y="41"/>
                    <a:pt x="14" y="43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3" y="46"/>
                    <a:pt x="1" y="48"/>
                    <a:pt x="1" y="50"/>
                  </a:cubicBezTo>
                  <a:cubicBezTo>
                    <a:pt x="1" y="53"/>
                    <a:pt x="0" y="56"/>
                    <a:pt x="0" y="59"/>
                  </a:cubicBezTo>
                  <a:cubicBezTo>
                    <a:pt x="0" y="62"/>
                    <a:pt x="1" y="64"/>
                    <a:pt x="1" y="68"/>
                  </a:cubicBezTo>
                  <a:cubicBezTo>
                    <a:pt x="1" y="70"/>
                    <a:pt x="3" y="71"/>
                    <a:pt x="4" y="72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77"/>
                    <a:pt x="15" y="78"/>
                    <a:pt x="16" y="80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1" y="90"/>
                    <a:pt x="11" y="92"/>
                    <a:pt x="12" y="94"/>
                  </a:cubicBezTo>
                  <a:cubicBezTo>
                    <a:pt x="15" y="99"/>
                    <a:pt x="20" y="103"/>
                    <a:pt x="24" y="106"/>
                  </a:cubicBezTo>
                  <a:cubicBezTo>
                    <a:pt x="26" y="107"/>
                    <a:pt x="28" y="108"/>
                    <a:pt x="30" y="107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40" y="103"/>
                    <a:pt x="42" y="104"/>
                    <a:pt x="43" y="10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7" y="116"/>
                    <a:pt x="49" y="117"/>
                    <a:pt x="50" y="117"/>
                  </a:cubicBezTo>
                  <a:cubicBezTo>
                    <a:pt x="54" y="118"/>
                    <a:pt x="57" y="118"/>
                    <a:pt x="59" y="118"/>
                  </a:cubicBezTo>
                  <a:cubicBezTo>
                    <a:pt x="62" y="118"/>
                    <a:pt x="65" y="118"/>
                    <a:pt x="68" y="117"/>
                  </a:cubicBezTo>
                  <a:cubicBezTo>
                    <a:pt x="70" y="117"/>
                    <a:pt x="72" y="116"/>
                    <a:pt x="72" y="11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77" y="104"/>
                    <a:pt x="79" y="103"/>
                    <a:pt x="80" y="103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91" y="108"/>
                    <a:pt x="93" y="107"/>
                    <a:pt x="94" y="106"/>
                  </a:cubicBezTo>
                  <a:cubicBezTo>
                    <a:pt x="99" y="103"/>
                    <a:pt x="103" y="99"/>
                    <a:pt x="107" y="94"/>
                  </a:cubicBezTo>
                  <a:cubicBezTo>
                    <a:pt x="108" y="92"/>
                    <a:pt x="108" y="90"/>
                    <a:pt x="107" y="89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4" y="78"/>
                    <a:pt x="104" y="77"/>
                    <a:pt x="105" y="75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6" y="71"/>
                    <a:pt x="117" y="70"/>
                    <a:pt x="118" y="68"/>
                  </a:cubicBezTo>
                  <a:cubicBezTo>
                    <a:pt x="118" y="64"/>
                    <a:pt x="118" y="62"/>
                    <a:pt x="118" y="59"/>
                  </a:cubicBezTo>
                  <a:cubicBezTo>
                    <a:pt x="118" y="56"/>
                    <a:pt x="118" y="53"/>
                    <a:pt x="118" y="50"/>
                  </a:cubicBezTo>
                  <a:close/>
                  <a:moveTo>
                    <a:pt x="108" y="63"/>
                  </a:moveTo>
                  <a:cubicBezTo>
                    <a:pt x="99" y="66"/>
                    <a:pt x="99" y="66"/>
                    <a:pt x="99" y="66"/>
                  </a:cubicBezTo>
                  <a:cubicBezTo>
                    <a:pt x="98" y="67"/>
                    <a:pt x="97" y="68"/>
                    <a:pt x="96" y="70"/>
                  </a:cubicBezTo>
                  <a:cubicBezTo>
                    <a:pt x="95" y="72"/>
                    <a:pt x="94" y="75"/>
                    <a:pt x="93" y="77"/>
                  </a:cubicBezTo>
                  <a:cubicBezTo>
                    <a:pt x="92" y="79"/>
                    <a:pt x="92" y="80"/>
                    <a:pt x="93" y="82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5" y="92"/>
                    <a:pt x="93" y="94"/>
                    <a:pt x="91" y="96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1" y="92"/>
                    <a:pt x="79" y="92"/>
                    <a:pt x="78" y="93"/>
                  </a:cubicBezTo>
                  <a:cubicBezTo>
                    <a:pt x="75" y="94"/>
                    <a:pt x="73" y="95"/>
                    <a:pt x="70" y="96"/>
                  </a:cubicBezTo>
                  <a:cubicBezTo>
                    <a:pt x="69" y="96"/>
                    <a:pt x="67" y="97"/>
                    <a:pt x="67" y="99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1" y="108"/>
                    <a:pt x="58" y="108"/>
                    <a:pt x="55" y="107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1" y="97"/>
                    <a:pt x="50" y="96"/>
                    <a:pt x="48" y="96"/>
                  </a:cubicBezTo>
                  <a:cubicBezTo>
                    <a:pt x="46" y="95"/>
                    <a:pt x="43" y="94"/>
                    <a:pt x="41" y="93"/>
                  </a:cubicBezTo>
                  <a:cubicBezTo>
                    <a:pt x="40" y="92"/>
                    <a:pt x="38" y="92"/>
                    <a:pt x="36" y="92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26" y="94"/>
                    <a:pt x="24" y="92"/>
                    <a:pt x="22" y="90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6" y="80"/>
                    <a:pt x="26" y="79"/>
                    <a:pt x="26" y="77"/>
                  </a:cubicBezTo>
                  <a:cubicBezTo>
                    <a:pt x="24" y="75"/>
                    <a:pt x="23" y="72"/>
                    <a:pt x="23" y="70"/>
                  </a:cubicBezTo>
                  <a:cubicBezTo>
                    <a:pt x="22" y="68"/>
                    <a:pt x="21" y="67"/>
                    <a:pt x="19" y="66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2"/>
                    <a:pt x="10" y="60"/>
                    <a:pt x="10" y="59"/>
                  </a:cubicBezTo>
                  <a:cubicBezTo>
                    <a:pt x="10" y="57"/>
                    <a:pt x="11" y="56"/>
                    <a:pt x="11" y="54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1" y="51"/>
                    <a:pt x="22" y="49"/>
                    <a:pt x="23" y="48"/>
                  </a:cubicBezTo>
                  <a:cubicBezTo>
                    <a:pt x="23" y="45"/>
                    <a:pt x="24" y="43"/>
                    <a:pt x="26" y="41"/>
                  </a:cubicBezTo>
                  <a:cubicBezTo>
                    <a:pt x="26" y="39"/>
                    <a:pt x="26" y="37"/>
                    <a:pt x="26" y="36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4" y="25"/>
                    <a:pt x="26" y="23"/>
                    <a:pt x="28" y="21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26"/>
                    <a:pt x="40" y="26"/>
                    <a:pt x="41" y="25"/>
                  </a:cubicBezTo>
                  <a:cubicBezTo>
                    <a:pt x="43" y="24"/>
                    <a:pt x="46" y="23"/>
                    <a:pt x="48" y="22"/>
                  </a:cubicBezTo>
                  <a:cubicBezTo>
                    <a:pt x="50" y="22"/>
                    <a:pt x="51" y="20"/>
                    <a:pt x="52" y="1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8" y="10"/>
                    <a:pt x="61" y="10"/>
                    <a:pt x="64" y="10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20"/>
                    <a:pt x="69" y="22"/>
                    <a:pt x="70" y="22"/>
                  </a:cubicBezTo>
                  <a:cubicBezTo>
                    <a:pt x="73" y="23"/>
                    <a:pt x="75" y="24"/>
                    <a:pt x="78" y="25"/>
                  </a:cubicBezTo>
                  <a:cubicBezTo>
                    <a:pt x="79" y="26"/>
                    <a:pt x="81" y="26"/>
                    <a:pt x="82" y="25"/>
                  </a:cubicBezTo>
                  <a:cubicBezTo>
                    <a:pt x="91" y="21"/>
                    <a:pt x="91" y="21"/>
                    <a:pt x="91" y="21"/>
                  </a:cubicBezTo>
                  <a:cubicBezTo>
                    <a:pt x="93" y="23"/>
                    <a:pt x="95" y="25"/>
                    <a:pt x="97" y="28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2" y="37"/>
                    <a:pt x="92" y="39"/>
                    <a:pt x="93" y="41"/>
                  </a:cubicBezTo>
                  <a:cubicBezTo>
                    <a:pt x="94" y="43"/>
                    <a:pt x="95" y="45"/>
                    <a:pt x="96" y="48"/>
                  </a:cubicBezTo>
                  <a:cubicBezTo>
                    <a:pt x="97" y="49"/>
                    <a:pt x="98" y="51"/>
                    <a:pt x="99" y="51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6"/>
                    <a:pt x="108" y="57"/>
                    <a:pt x="108" y="59"/>
                  </a:cubicBezTo>
                  <a:cubicBezTo>
                    <a:pt x="108" y="60"/>
                    <a:pt x="108" y="62"/>
                    <a:pt x="108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8" name="Freeform 18"/>
            <p:cNvSpPr>
              <a:spLocks noEditPoints="1"/>
            </p:cNvSpPr>
            <p:nvPr/>
          </p:nvSpPr>
          <p:spPr bwMode="auto">
            <a:xfrm>
              <a:off x="86" y="80"/>
              <a:ext cx="111" cy="111"/>
            </a:xfrm>
            <a:custGeom>
              <a:avLst/>
              <a:gdLst>
                <a:gd name="T0" fmla="*/ 128 w 47"/>
                <a:gd name="T1" fmla="*/ 0 h 47"/>
                <a:gd name="T2" fmla="*/ 0 w 47"/>
                <a:gd name="T3" fmla="*/ 135 h 47"/>
                <a:gd name="T4" fmla="*/ 128 w 47"/>
                <a:gd name="T5" fmla="*/ 262 h 47"/>
                <a:gd name="T6" fmla="*/ 262 w 47"/>
                <a:gd name="T7" fmla="*/ 135 h 47"/>
                <a:gd name="T8" fmla="*/ 128 w 47"/>
                <a:gd name="T9" fmla="*/ 0 h 47"/>
                <a:gd name="T10" fmla="*/ 128 w 47"/>
                <a:gd name="T11" fmla="*/ 205 h 47"/>
                <a:gd name="T12" fmla="*/ 57 w 47"/>
                <a:gd name="T13" fmla="*/ 135 h 47"/>
                <a:gd name="T14" fmla="*/ 128 w 47"/>
                <a:gd name="T15" fmla="*/ 57 h 47"/>
                <a:gd name="T16" fmla="*/ 205 w 47"/>
                <a:gd name="T17" fmla="*/ 135 h 47"/>
                <a:gd name="T18" fmla="*/ 128 w 47"/>
                <a:gd name="T19" fmla="*/ 205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7" h="47">
                  <a:moveTo>
                    <a:pt x="23" y="0"/>
                  </a:moveTo>
                  <a:cubicBezTo>
                    <a:pt x="10" y="0"/>
                    <a:pt x="0" y="11"/>
                    <a:pt x="0" y="24"/>
                  </a:cubicBezTo>
                  <a:cubicBezTo>
                    <a:pt x="0" y="37"/>
                    <a:pt x="10" y="47"/>
                    <a:pt x="23" y="47"/>
                  </a:cubicBezTo>
                  <a:cubicBezTo>
                    <a:pt x="36" y="47"/>
                    <a:pt x="47" y="37"/>
                    <a:pt x="47" y="24"/>
                  </a:cubicBezTo>
                  <a:cubicBezTo>
                    <a:pt x="47" y="11"/>
                    <a:pt x="36" y="0"/>
                    <a:pt x="23" y="0"/>
                  </a:cubicBezTo>
                  <a:close/>
                  <a:moveTo>
                    <a:pt x="23" y="37"/>
                  </a:moveTo>
                  <a:cubicBezTo>
                    <a:pt x="16" y="37"/>
                    <a:pt x="10" y="31"/>
                    <a:pt x="10" y="24"/>
                  </a:cubicBezTo>
                  <a:cubicBezTo>
                    <a:pt x="10" y="16"/>
                    <a:pt x="16" y="10"/>
                    <a:pt x="23" y="10"/>
                  </a:cubicBezTo>
                  <a:cubicBezTo>
                    <a:pt x="31" y="10"/>
                    <a:pt x="37" y="16"/>
                    <a:pt x="37" y="24"/>
                  </a:cubicBezTo>
                  <a:cubicBezTo>
                    <a:pt x="37" y="31"/>
                    <a:pt x="31" y="37"/>
                    <a:pt x="23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784" name="Group 19"/>
          <p:cNvGrpSpPr/>
          <p:nvPr/>
        </p:nvGrpSpPr>
        <p:grpSpPr bwMode="auto">
          <a:xfrm>
            <a:off x="1344613" y="3046228"/>
            <a:ext cx="446087" cy="450850"/>
            <a:chOff x="0" y="0"/>
            <a:chExt cx="281" cy="284"/>
          </a:xfrm>
        </p:grpSpPr>
        <p:sp>
          <p:nvSpPr>
            <p:cNvPr id="32795" name="Freeform 20"/>
            <p:cNvSpPr/>
            <p:nvPr/>
          </p:nvSpPr>
          <p:spPr bwMode="auto">
            <a:xfrm>
              <a:off x="0" y="0"/>
              <a:ext cx="281" cy="206"/>
            </a:xfrm>
            <a:custGeom>
              <a:avLst/>
              <a:gdLst>
                <a:gd name="T0" fmla="*/ 508 w 119"/>
                <a:gd name="T1" fmla="*/ 180 h 87"/>
                <a:gd name="T2" fmla="*/ 479 w 119"/>
                <a:gd name="T3" fmla="*/ 180 h 87"/>
                <a:gd name="T4" fmla="*/ 479 w 119"/>
                <a:gd name="T5" fmla="*/ 168 h 87"/>
                <a:gd name="T6" fmla="*/ 312 w 119"/>
                <a:gd name="T7" fmla="*/ 0 h 87"/>
                <a:gd name="T8" fmla="*/ 151 w 119"/>
                <a:gd name="T9" fmla="*/ 140 h 87"/>
                <a:gd name="T10" fmla="*/ 106 w 119"/>
                <a:gd name="T11" fmla="*/ 147 h 87"/>
                <a:gd name="T12" fmla="*/ 106 w 119"/>
                <a:gd name="T13" fmla="*/ 147 h 87"/>
                <a:gd name="T14" fmla="*/ 40 w 119"/>
                <a:gd name="T15" fmla="*/ 242 h 87"/>
                <a:gd name="T16" fmla="*/ 50 w 119"/>
                <a:gd name="T17" fmla="*/ 291 h 87"/>
                <a:gd name="T18" fmla="*/ 0 w 119"/>
                <a:gd name="T19" fmla="*/ 381 h 87"/>
                <a:gd name="T20" fmla="*/ 106 w 119"/>
                <a:gd name="T21" fmla="*/ 488 h 87"/>
                <a:gd name="T22" fmla="*/ 217 w 119"/>
                <a:gd name="T23" fmla="*/ 488 h 87"/>
                <a:gd name="T24" fmla="*/ 246 w 119"/>
                <a:gd name="T25" fmla="*/ 455 h 87"/>
                <a:gd name="T26" fmla="*/ 217 w 119"/>
                <a:gd name="T27" fmla="*/ 426 h 87"/>
                <a:gd name="T28" fmla="*/ 106 w 119"/>
                <a:gd name="T29" fmla="*/ 426 h 87"/>
                <a:gd name="T30" fmla="*/ 57 w 119"/>
                <a:gd name="T31" fmla="*/ 381 h 87"/>
                <a:gd name="T32" fmla="*/ 102 w 119"/>
                <a:gd name="T33" fmla="*/ 331 h 87"/>
                <a:gd name="T34" fmla="*/ 123 w 119"/>
                <a:gd name="T35" fmla="*/ 308 h 87"/>
                <a:gd name="T36" fmla="*/ 111 w 119"/>
                <a:gd name="T37" fmla="*/ 279 h 87"/>
                <a:gd name="T38" fmla="*/ 94 w 119"/>
                <a:gd name="T39" fmla="*/ 242 h 87"/>
                <a:gd name="T40" fmla="*/ 123 w 119"/>
                <a:gd name="T41" fmla="*/ 197 h 87"/>
                <a:gd name="T42" fmla="*/ 123 w 119"/>
                <a:gd name="T43" fmla="*/ 197 h 87"/>
                <a:gd name="T44" fmla="*/ 168 w 119"/>
                <a:gd name="T45" fmla="*/ 201 h 87"/>
                <a:gd name="T46" fmla="*/ 196 w 119"/>
                <a:gd name="T47" fmla="*/ 201 h 87"/>
                <a:gd name="T48" fmla="*/ 205 w 119"/>
                <a:gd name="T49" fmla="*/ 173 h 87"/>
                <a:gd name="T50" fmla="*/ 205 w 119"/>
                <a:gd name="T51" fmla="*/ 168 h 87"/>
                <a:gd name="T52" fmla="*/ 205 w 119"/>
                <a:gd name="T53" fmla="*/ 168 h 87"/>
                <a:gd name="T54" fmla="*/ 312 w 119"/>
                <a:gd name="T55" fmla="*/ 62 h 87"/>
                <a:gd name="T56" fmla="*/ 418 w 119"/>
                <a:gd name="T57" fmla="*/ 168 h 87"/>
                <a:gd name="T58" fmla="*/ 406 w 119"/>
                <a:gd name="T59" fmla="*/ 225 h 87"/>
                <a:gd name="T60" fmla="*/ 413 w 119"/>
                <a:gd name="T61" fmla="*/ 258 h 87"/>
                <a:gd name="T62" fmla="*/ 446 w 119"/>
                <a:gd name="T63" fmla="*/ 258 h 87"/>
                <a:gd name="T64" fmla="*/ 508 w 119"/>
                <a:gd name="T65" fmla="*/ 234 h 87"/>
                <a:gd name="T66" fmla="*/ 602 w 119"/>
                <a:gd name="T67" fmla="*/ 331 h 87"/>
                <a:gd name="T68" fmla="*/ 508 w 119"/>
                <a:gd name="T69" fmla="*/ 426 h 87"/>
                <a:gd name="T70" fmla="*/ 446 w 119"/>
                <a:gd name="T71" fmla="*/ 426 h 87"/>
                <a:gd name="T72" fmla="*/ 418 w 119"/>
                <a:gd name="T73" fmla="*/ 455 h 87"/>
                <a:gd name="T74" fmla="*/ 446 w 119"/>
                <a:gd name="T75" fmla="*/ 488 h 87"/>
                <a:gd name="T76" fmla="*/ 508 w 119"/>
                <a:gd name="T77" fmla="*/ 488 h 87"/>
                <a:gd name="T78" fmla="*/ 664 w 119"/>
                <a:gd name="T79" fmla="*/ 331 h 87"/>
                <a:gd name="T80" fmla="*/ 508 w 119"/>
                <a:gd name="T81" fmla="*/ 180 h 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19" h="87">
                  <a:moveTo>
                    <a:pt x="91" y="32"/>
                  </a:moveTo>
                  <a:cubicBezTo>
                    <a:pt x="89" y="32"/>
                    <a:pt x="87" y="32"/>
                    <a:pt x="86" y="32"/>
                  </a:cubicBezTo>
                  <a:cubicBezTo>
                    <a:pt x="86" y="31"/>
                    <a:pt x="86" y="31"/>
                    <a:pt x="86" y="30"/>
                  </a:cubicBezTo>
                  <a:cubicBezTo>
                    <a:pt x="86" y="13"/>
                    <a:pt x="72" y="0"/>
                    <a:pt x="56" y="0"/>
                  </a:cubicBezTo>
                  <a:cubicBezTo>
                    <a:pt x="42" y="0"/>
                    <a:pt x="30" y="11"/>
                    <a:pt x="27" y="25"/>
                  </a:cubicBezTo>
                  <a:cubicBezTo>
                    <a:pt x="24" y="24"/>
                    <a:pt x="21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1" y="29"/>
                    <a:pt x="7" y="36"/>
                    <a:pt x="7" y="43"/>
                  </a:cubicBezTo>
                  <a:cubicBezTo>
                    <a:pt x="7" y="46"/>
                    <a:pt x="7" y="49"/>
                    <a:pt x="9" y="52"/>
                  </a:cubicBezTo>
                  <a:cubicBezTo>
                    <a:pt x="3" y="55"/>
                    <a:pt x="0" y="61"/>
                    <a:pt x="0" y="68"/>
                  </a:cubicBezTo>
                  <a:cubicBezTo>
                    <a:pt x="0" y="78"/>
                    <a:pt x="8" y="87"/>
                    <a:pt x="1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41" y="87"/>
                    <a:pt x="44" y="84"/>
                    <a:pt x="44" y="81"/>
                  </a:cubicBezTo>
                  <a:cubicBezTo>
                    <a:pt x="44" y="79"/>
                    <a:pt x="41" y="76"/>
                    <a:pt x="39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4" y="76"/>
                    <a:pt x="10" y="72"/>
                    <a:pt x="10" y="68"/>
                  </a:cubicBezTo>
                  <a:cubicBezTo>
                    <a:pt x="10" y="63"/>
                    <a:pt x="13" y="60"/>
                    <a:pt x="18" y="59"/>
                  </a:cubicBezTo>
                  <a:cubicBezTo>
                    <a:pt x="20" y="59"/>
                    <a:pt x="21" y="57"/>
                    <a:pt x="22" y="55"/>
                  </a:cubicBezTo>
                  <a:cubicBezTo>
                    <a:pt x="22" y="53"/>
                    <a:pt x="22" y="51"/>
                    <a:pt x="20" y="50"/>
                  </a:cubicBezTo>
                  <a:cubicBezTo>
                    <a:pt x="18" y="48"/>
                    <a:pt x="17" y="46"/>
                    <a:pt x="17" y="43"/>
                  </a:cubicBezTo>
                  <a:cubicBezTo>
                    <a:pt x="17" y="40"/>
                    <a:pt x="19" y="37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5" y="34"/>
                    <a:pt x="27" y="35"/>
                    <a:pt x="30" y="36"/>
                  </a:cubicBezTo>
                  <a:cubicBezTo>
                    <a:pt x="31" y="37"/>
                    <a:pt x="33" y="37"/>
                    <a:pt x="35" y="36"/>
                  </a:cubicBezTo>
                  <a:cubicBezTo>
                    <a:pt x="37" y="35"/>
                    <a:pt x="37" y="33"/>
                    <a:pt x="37" y="31"/>
                  </a:cubicBezTo>
                  <a:cubicBezTo>
                    <a:pt x="37" y="31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19"/>
                    <a:pt x="46" y="11"/>
                    <a:pt x="56" y="11"/>
                  </a:cubicBezTo>
                  <a:cubicBezTo>
                    <a:pt x="67" y="11"/>
                    <a:pt x="75" y="19"/>
                    <a:pt x="75" y="30"/>
                  </a:cubicBezTo>
                  <a:cubicBezTo>
                    <a:pt x="75" y="33"/>
                    <a:pt x="74" y="36"/>
                    <a:pt x="73" y="40"/>
                  </a:cubicBezTo>
                  <a:cubicBezTo>
                    <a:pt x="71" y="42"/>
                    <a:pt x="72" y="44"/>
                    <a:pt x="74" y="46"/>
                  </a:cubicBezTo>
                  <a:cubicBezTo>
                    <a:pt x="75" y="48"/>
                    <a:pt x="78" y="48"/>
                    <a:pt x="80" y="46"/>
                  </a:cubicBezTo>
                  <a:cubicBezTo>
                    <a:pt x="82" y="44"/>
                    <a:pt x="86" y="42"/>
                    <a:pt x="91" y="42"/>
                  </a:cubicBezTo>
                  <a:cubicBezTo>
                    <a:pt x="101" y="42"/>
                    <a:pt x="108" y="50"/>
                    <a:pt x="108" y="59"/>
                  </a:cubicBezTo>
                  <a:cubicBezTo>
                    <a:pt x="108" y="69"/>
                    <a:pt x="101" y="76"/>
                    <a:pt x="91" y="76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77" y="76"/>
                    <a:pt x="75" y="79"/>
                    <a:pt x="75" y="81"/>
                  </a:cubicBezTo>
                  <a:cubicBezTo>
                    <a:pt x="75" y="84"/>
                    <a:pt x="77" y="87"/>
                    <a:pt x="80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106" y="87"/>
                    <a:pt x="119" y="74"/>
                    <a:pt x="119" y="59"/>
                  </a:cubicBezTo>
                  <a:cubicBezTo>
                    <a:pt x="119" y="44"/>
                    <a:pt x="106" y="32"/>
                    <a:pt x="91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6" name="Freeform 21"/>
            <p:cNvSpPr/>
            <p:nvPr/>
          </p:nvSpPr>
          <p:spPr bwMode="auto">
            <a:xfrm>
              <a:off x="85" y="116"/>
              <a:ext cx="108" cy="168"/>
            </a:xfrm>
            <a:custGeom>
              <a:avLst/>
              <a:gdLst>
                <a:gd name="T0" fmla="*/ 204 w 46"/>
                <a:gd name="T1" fmla="*/ 251 h 71"/>
                <a:gd name="T2" fmla="*/ 155 w 46"/>
                <a:gd name="T3" fmla="*/ 303 h 71"/>
                <a:gd name="T4" fmla="*/ 155 w 46"/>
                <a:gd name="T5" fmla="*/ 28 h 71"/>
                <a:gd name="T6" fmla="*/ 127 w 46"/>
                <a:gd name="T7" fmla="*/ 0 h 71"/>
                <a:gd name="T8" fmla="*/ 99 w 46"/>
                <a:gd name="T9" fmla="*/ 28 h 71"/>
                <a:gd name="T10" fmla="*/ 99 w 46"/>
                <a:gd name="T11" fmla="*/ 303 h 71"/>
                <a:gd name="T12" fmla="*/ 49 w 46"/>
                <a:gd name="T13" fmla="*/ 251 h 71"/>
                <a:gd name="T14" fmla="*/ 12 w 46"/>
                <a:gd name="T15" fmla="*/ 251 h 71"/>
                <a:gd name="T16" fmla="*/ 12 w 46"/>
                <a:gd name="T17" fmla="*/ 291 h 71"/>
                <a:gd name="T18" fmla="*/ 110 w 46"/>
                <a:gd name="T19" fmla="*/ 393 h 71"/>
                <a:gd name="T20" fmla="*/ 127 w 46"/>
                <a:gd name="T21" fmla="*/ 398 h 71"/>
                <a:gd name="T22" fmla="*/ 148 w 46"/>
                <a:gd name="T23" fmla="*/ 393 h 71"/>
                <a:gd name="T24" fmla="*/ 242 w 46"/>
                <a:gd name="T25" fmla="*/ 291 h 71"/>
                <a:gd name="T26" fmla="*/ 242 w 46"/>
                <a:gd name="T27" fmla="*/ 251 h 71"/>
                <a:gd name="T28" fmla="*/ 204 w 46"/>
                <a:gd name="T29" fmla="*/ 251 h 7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6" h="71">
                  <a:moveTo>
                    <a:pt x="37" y="45"/>
                  </a:moveTo>
                  <a:cubicBezTo>
                    <a:pt x="28" y="54"/>
                    <a:pt x="28" y="54"/>
                    <a:pt x="28" y="5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2"/>
                    <a:pt x="26" y="0"/>
                    <a:pt x="23" y="0"/>
                  </a:cubicBezTo>
                  <a:cubicBezTo>
                    <a:pt x="20" y="0"/>
                    <a:pt x="18" y="2"/>
                    <a:pt x="18" y="5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3"/>
                    <a:pt x="4" y="43"/>
                    <a:pt x="2" y="45"/>
                  </a:cubicBezTo>
                  <a:cubicBezTo>
                    <a:pt x="0" y="47"/>
                    <a:pt x="0" y="50"/>
                    <a:pt x="2" y="52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1"/>
                    <a:pt x="22" y="71"/>
                    <a:pt x="23" y="71"/>
                  </a:cubicBezTo>
                  <a:cubicBezTo>
                    <a:pt x="25" y="71"/>
                    <a:pt x="26" y="71"/>
                    <a:pt x="27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6" y="50"/>
                    <a:pt x="46" y="47"/>
                    <a:pt x="44" y="45"/>
                  </a:cubicBezTo>
                  <a:cubicBezTo>
                    <a:pt x="42" y="43"/>
                    <a:pt x="39" y="43"/>
                    <a:pt x="37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785" name="Group 22"/>
          <p:cNvGrpSpPr/>
          <p:nvPr/>
        </p:nvGrpSpPr>
        <p:grpSpPr bwMode="auto">
          <a:xfrm>
            <a:off x="1362075" y="1738128"/>
            <a:ext cx="406400" cy="400050"/>
            <a:chOff x="0" y="0"/>
            <a:chExt cx="256" cy="252"/>
          </a:xfrm>
        </p:grpSpPr>
        <p:sp>
          <p:nvSpPr>
            <p:cNvPr id="32793" name="Freeform 23"/>
            <p:cNvSpPr>
              <a:spLocks noEditPoints="1"/>
            </p:cNvSpPr>
            <p:nvPr/>
          </p:nvSpPr>
          <p:spPr bwMode="auto">
            <a:xfrm>
              <a:off x="0" y="0"/>
              <a:ext cx="256" cy="252"/>
            </a:xfrm>
            <a:custGeom>
              <a:avLst/>
              <a:gdLst>
                <a:gd name="T0" fmla="*/ 234 w 256"/>
                <a:gd name="T1" fmla="*/ 186 h 252"/>
                <a:gd name="T2" fmla="*/ 69 w 256"/>
                <a:gd name="T3" fmla="*/ 186 h 252"/>
                <a:gd name="T4" fmla="*/ 69 w 256"/>
                <a:gd name="T5" fmla="*/ 21 h 252"/>
                <a:gd name="T6" fmla="*/ 126 w 256"/>
                <a:gd name="T7" fmla="*/ 21 h 252"/>
                <a:gd name="T8" fmla="*/ 126 w 256"/>
                <a:gd name="T9" fmla="*/ 0 h 252"/>
                <a:gd name="T10" fmla="*/ 48 w 256"/>
                <a:gd name="T11" fmla="*/ 0 h 252"/>
                <a:gd name="T12" fmla="*/ 48 w 256"/>
                <a:gd name="T13" fmla="*/ 45 h 252"/>
                <a:gd name="T14" fmla="*/ 0 w 256"/>
                <a:gd name="T15" fmla="*/ 45 h 252"/>
                <a:gd name="T16" fmla="*/ 0 w 256"/>
                <a:gd name="T17" fmla="*/ 252 h 252"/>
                <a:gd name="T18" fmla="*/ 208 w 256"/>
                <a:gd name="T19" fmla="*/ 252 h 252"/>
                <a:gd name="T20" fmla="*/ 208 w 256"/>
                <a:gd name="T21" fmla="*/ 208 h 252"/>
                <a:gd name="T22" fmla="*/ 256 w 256"/>
                <a:gd name="T23" fmla="*/ 208 h 252"/>
                <a:gd name="T24" fmla="*/ 256 w 256"/>
                <a:gd name="T25" fmla="*/ 130 h 252"/>
                <a:gd name="T26" fmla="*/ 234 w 256"/>
                <a:gd name="T27" fmla="*/ 130 h 252"/>
                <a:gd name="T28" fmla="*/ 234 w 256"/>
                <a:gd name="T29" fmla="*/ 186 h 252"/>
                <a:gd name="T30" fmla="*/ 187 w 256"/>
                <a:gd name="T31" fmla="*/ 231 h 252"/>
                <a:gd name="T32" fmla="*/ 24 w 256"/>
                <a:gd name="T33" fmla="*/ 231 h 252"/>
                <a:gd name="T34" fmla="*/ 24 w 256"/>
                <a:gd name="T35" fmla="*/ 68 h 252"/>
                <a:gd name="T36" fmla="*/ 48 w 256"/>
                <a:gd name="T37" fmla="*/ 68 h 252"/>
                <a:gd name="T38" fmla="*/ 48 w 256"/>
                <a:gd name="T39" fmla="*/ 208 h 252"/>
                <a:gd name="T40" fmla="*/ 187 w 256"/>
                <a:gd name="T41" fmla="*/ 208 h 252"/>
                <a:gd name="T42" fmla="*/ 187 w 256"/>
                <a:gd name="T43" fmla="*/ 231 h 2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56" h="252">
                  <a:moveTo>
                    <a:pt x="234" y="186"/>
                  </a:moveTo>
                  <a:lnTo>
                    <a:pt x="69" y="186"/>
                  </a:lnTo>
                  <a:lnTo>
                    <a:pt x="69" y="21"/>
                  </a:lnTo>
                  <a:lnTo>
                    <a:pt x="126" y="21"/>
                  </a:lnTo>
                  <a:lnTo>
                    <a:pt x="126" y="0"/>
                  </a:lnTo>
                  <a:lnTo>
                    <a:pt x="48" y="0"/>
                  </a:lnTo>
                  <a:lnTo>
                    <a:pt x="48" y="45"/>
                  </a:lnTo>
                  <a:lnTo>
                    <a:pt x="0" y="45"/>
                  </a:lnTo>
                  <a:lnTo>
                    <a:pt x="0" y="252"/>
                  </a:lnTo>
                  <a:lnTo>
                    <a:pt x="208" y="252"/>
                  </a:lnTo>
                  <a:lnTo>
                    <a:pt x="208" y="208"/>
                  </a:lnTo>
                  <a:lnTo>
                    <a:pt x="256" y="208"/>
                  </a:lnTo>
                  <a:lnTo>
                    <a:pt x="256" y="130"/>
                  </a:lnTo>
                  <a:lnTo>
                    <a:pt x="234" y="130"/>
                  </a:lnTo>
                  <a:lnTo>
                    <a:pt x="234" y="186"/>
                  </a:lnTo>
                  <a:close/>
                  <a:moveTo>
                    <a:pt x="187" y="231"/>
                  </a:moveTo>
                  <a:lnTo>
                    <a:pt x="24" y="231"/>
                  </a:lnTo>
                  <a:lnTo>
                    <a:pt x="24" y="68"/>
                  </a:lnTo>
                  <a:lnTo>
                    <a:pt x="48" y="68"/>
                  </a:lnTo>
                  <a:lnTo>
                    <a:pt x="48" y="208"/>
                  </a:lnTo>
                  <a:lnTo>
                    <a:pt x="187" y="208"/>
                  </a:lnTo>
                  <a:lnTo>
                    <a:pt x="187" y="2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4" name="Freeform 24"/>
            <p:cNvSpPr/>
            <p:nvPr/>
          </p:nvSpPr>
          <p:spPr bwMode="auto">
            <a:xfrm>
              <a:off x="145" y="0"/>
              <a:ext cx="111" cy="111"/>
            </a:xfrm>
            <a:custGeom>
              <a:avLst/>
              <a:gdLst>
                <a:gd name="T0" fmla="*/ 18 w 111"/>
                <a:gd name="T1" fmla="*/ 0 h 111"/>
                <a:gd name="T2" fmla="*/ 18 w 111"/>
                <a:gd name="T3" fmla="*/ 21 h 111"/>
                <a:gd name="T4" fmla="*/ 73 w 111"/>
                <a:gd name="T5" fmla="*/ 21 h 111"/>
                <a:gd name="T6" fmla="*/ 0 w 111"/>
                <a:gd name="T7" fmla="*/ 94 h 111"/>
                <a:gd name="T8" fmla="*/ 14 w 111"/>
                <a:gd name="T9" fmla="*/ 111 h 111"/>
                <a:gd name="T10" fmla="*/ 89 w 111"/>
                <a:gd name="T11" fmla="*/ 37 h 111"/>
                <a:gd name="T12" fmla="*/ 89 w 111"/>
                <a:gd name="T13" fmla="*/ 92 h 111"/>
                <a:gd name="T14" fmla="*/ 111 w 111"/>
                <a:gd name="T15" fmla="*/ 92 h 111"/>
                <a:gd name="T16" fmla="*/ 111 w 111"/>
                <a:gd name="T17" fmla="*/ 0 h 111"/>
                <a:gd name="T18" fmla="*/ 18 w 111"/>
                <a:gd name="T19" fmla="*/ 0 h 1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1" h="111">
                  <a:moveTo>
                    <a:pt x="18" y="0"/>
                  </a:moveTo>
                  <a:lnTo>
                    <a:pt x="18" y="21"/>
                  </a:lnTo>
                  <a:lnTo>
                    <a:pt x="73" y="21"/>
                  </a:lnTo>
                  <a:lnTo>
                    <a:pt x="0" y="94"/>
                  </a:lnTo>
                  <a:lnTo>
                    <a:pt x="14" y="111"/>
                  </a:lnTo>
                  <a:lnTo>
                    <a:pt x="89" y="37"/>
                  </a:lnTo>
                  <a:lnTo>
                    <a:pt x="89" y="92"/>
                  </a:lnTo>
                  <a:lnTo>
                    <a:pt x="111" y="92"/>
                  </a:lnTo>
                  <a:lnTo>
                    <a:pt x="11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2786" name="Rectangle 25"/>
          <p:cNvSpPr>
            <a:spLocks noChangeArrowheads="1"/>
          </p:cNvSpPr>
          <p:nvPr/>
        </p:nvSpPr>
        <p:spPr bwMode="auto">
          <a:xfrm>
            <a:off x="4587875" y="1508258"/>
            <a:ext cx="1368425" cy="821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000" b="1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70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32787" name="Rectangle 26"/>
          <p:cNvSpPr>
            <a:spLocks noChangeArrowheads="1"/>
          </p:cNvSpPr>
          <p:nvPr/>
        </p:nvSpPr>
        <p:spPr bwMode="auto">
          <a:xfrm>
            <a:off x="2571750" y="3524383"/>
            <a:ext cx="1368425" cy="821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000" b="1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70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4" name="等腰三角形 3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23850" y="225241"/>
            <a:ext cx="2480310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2000" b="1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64490" y="531628"/>
            <a:ext cx="145288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000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</a:rPr>
              <a:t>YOUR OTHER TEXT HERE</a:t>
            </a:r>
          </a:p>
        </p:txBody>
      </p:sp>
      <p:grpSp>
        <p:nvGrpSpPr>
          <p:cNvPr id="10" name="Group 9"/>
          <p:cNvGrpSpPr/>
          <p:nvPr/>
        </p:nvGrpSpPr>
        <p:grpSpPr bwMode="auto">
          <a:xfrm>
            <a:off x="0" y="299853"/>
            <a:ext cx="323850" cy="431800"/>
            <a:chOff x="0" y="0"/>
            <a:chExt cx="204" cy="318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58" y="0"/>
              <a:ext cx="46" cy="318"/>
            </a:xfrm>
            <a:prstGeom prst="rect">
              <a:avLst/>
            </a:prstGeom>
            <a:solidFill>
              <a:srgbClr val="F395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158" cy="318"/>
            </a:xfrm>
            <a:prstGeom prst="rect">
              <a:avLst/>
            </a:prstGeom>
            <a:solidFill>
              <a:srgbClr val="35254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3795" grpId="0" animBg="1"/>
      <p:bldP spid="32774" grpId="0" bldLvl="0" animBg="1"/>
      <p:bldP spid="32775" grpId="0" animBg="1"/>
      <p:bldP spid="32776" grpId="0" animBg="1"/>
      <p:bldP spid="32777" grpId="0" animBg="1"/>
      <p:bldP spid="33800" grpId="0" animBg="1"/>
      <p:bldP spid="32781" grpId="0" bldLvl="0" animBg="1"/>
      <p:bldP spid="32786" grpId="0"/>
      <p:bldP spid="32787" grpId="0"/>
      <p:bldP spid="3" grpId="0" bldLvl="0" animBg="1"/>
      <p:bldP spid="9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val 2"/>
          <p:cNvSpPr>
            <a:spLocks noChangeArrowheads="1"/>
          </p:cNvSpPr>
          <p:nvPr/>
        </p:nvSpPr>
        <p:spPr bwMode="auto">
          <a:xfrm>
            <a:off x="896303" y="2338203"/>
            <a:ext cx="444500" cy="444500"/>
          </a:xfrm>
          <a:prstGeom prst="ellipse">
            <a:avLst/>
          </a:prstGeom>
          <a:solidFill>
            <a:srgbClr val="FB744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3795" name="Oval 3"/>
          <p:cNvSpPr>
            <a:spLocks noChangeArrowheads="1"/>
          </p:cNvSpPr>
          <p:nvPr/>
        </p:nvSpPr>
        <p:spPr bwMode="auto">
          <a:xfrm>
            <a:off x="896303" y="2979553"/>
            <a:ext cx="444500" cy="444500"/>
          </a:xfrm>
          <a:prstGeom prst="ellipse">
            <a:avLst/>
          </a:prstGeom>
          <a:solidFill>
            <a:srgbClr val="DF5C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3796" name="Oval 4"/>
          <p:cNvSpPr>
            <a:spLocks noChangeArrowheads="1"/>
          </p:cNvSpPr>
          <p:nvPr/>
        </p:nvSpPr>
        <p:spPr bwMode="auto">
          <a:xfrm>
            <a:off x="896303" y="3670116"/>
            <a:ext cx="444500" cy="444500"/>
          </a:xfrm>
          <a:prstGeom prst="ellipse">
            <a:avLst/>
          </a:prstGeom>
          <a:solidFill>
            <a:srgbClr val="DF454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3797" name="Oval 5"/>
          <p:cNvSpPr>
            <a:spLocks noChangeArrowheads="1"/>
          </p:cNvSpPr>
          <p:nvPr/>
        </p:nvSpPr>
        <p:spPr bwMode="auto">
          <a:xfrm>
            <a:off x="896303" y="1688916"/>
            <a:ext cx="444500" cy="444500"/>
          </a:xfrm>
          <a:prstGeom prst="ellipse">
            <a:avLst/>
          </a:prstGeom>
          <a:solidFill>
            <a:srgbClr val="EC985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5777230" y="2025650"/>
            <a:ext cx="3382010" cy="1668780"/>
          </a:xfrm>
          <a:prstGeom prst="rect">
            <a:avLst/>
          </a:prstGeom>
          <a:solidFill>
            <a:srgbClr val="35214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33799" name="Group 7"/>
          <p:cNvGrpSpPr/>
          <p:nvPr/>
        </p:nvGrpSpPr>
        <p:grpSpPr bwMode="auto">
          <a:xfrm>
            <a:off x="2910840" y="1901006"/>
            <a:ext cx="3675063" cy="2474912"/>
            <a:chOff x="0" y="0"/>
            <a:chExt cx="2724" cy="1835"/>
          </a:xfrm>
        </p:grpSpPr>
        <p:sp>
          <p:nvSpPr>
            <p:cNvPr id="34824" name="Oval 8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grpSp>
          <p:nvGrpSpPr>
            <p:cNvPr id="33826" name="Group 9"/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33827" name="Picture 10" descr="apple icons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27" name="Rectangle 11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/>
              </a:p>
            </p:txBody>
          </p:sp>
        </p:grpSp>
      </p:grpSp>
      <p:sp>
        <p:nvSpPr>
          <p:cNvPr id="33800" name="Rectangle 12"/>
          <p:cNvSpPr>
            <a:spLocks noChangeArrowheads="1"/>
          </p:cNvSpPr>
          <p:nvPr/>
        </p:nvSpPr>
        <p:spPr bwMode="auto">
          <a:xfrm>
            <a:off x="6436995" y="2248535"/>
            <a:ext cx="239077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1200" b="1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n-US" altLang="zh-CN" sz="1200" b="1">
              <a:solidFill>
                <a:schemeClr val="bg1"/>
              </a:solidFill>
              <a:latin typeface="黑体" panose="02010600030101010101" charset="-122"/>
              <a:ea typeface="黑体" panose="02010600030101010101" charset="-122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800">
                <a:solidFill>
                  <a:schemeClr val="bg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  <p:grpSp>
        <p:nvGrpSpPr>
          <p:cNvPr id="33801" name="Group 13"/>
          <p:cNvGrpSpPr/>
          <p:nvPr/>
        </p:nvGrpSpPr>
        <p:grpSpPr bwMode="auto">
          <a:xfrm>
            <a:off x="1032828" y="1803216"/>
            <a:ext cx="171450" cy="222250"/>
            <a:chOff x="0" y="0"/>
            <a:chExt cx="184" cy="236"/>
          </a:xfrm>
        </p:grpSpPr>
        <p:sp>
          <p:nvSpPr>
            <p:cNvPr id="33820" name="Freeform 14"/>
            <p:cNvSpPr/>
            <p:nvPr/>
          </p:nvSpPr>
          <p:spPr bwMode="auto">
            <a:xfrm>
              <a:off x="0" y="0"/>
              <a:ext cx="184" cy="236"/>
            </a:xfrm>
            <a:custGeom>
              <a:avLst/>
              <a:gdLst>
                <a:gd name="T0" fmla="*/ 92 w 84"/>
                <a:gd name="T1" fmla="*/ 468 h 108"/>
                <a:gd name="T2" fmla="*/ 48 w 84"/>
                <a:gd name="T3" fmla="*/ 468 h 108"/>
                <a:gd name="T4" fmla="*/ 48 w 84"/>
                <a:gd name="T5" fmla="*/ 44 h 108"/>
                <a:gd name="T6" fmla="*/ 379 w 84"/>
                <a:gd name="T7" fmla="*/ 44 h 108"/>
                <a:gd name="T8" fmla="*/ 403 w 84"/>
                <a:gd name="T9" fmla="*/ 24 h 108"/>
                <a:gd name="T10" fmla="*/ 379 w 84"/>
                <a:gd name="T11" fmla="*/ 0 h 108"/>
                <a:gd name="T12" fmla="*/ 24 w 84"/>
                <a:gd name="T13" fmla="*/ 0 h 108"/>
                <a:gd name="T14" fmla="*/ 0 w 84"/>
                <a:gd name="T15" fmla="*/ 24 h 108"/>
                <a:gd name="T16" fmla="*/ 0 w 84"/>
                <a:gd name="T17" fmla="*/ 492 h 108"/>
                <a:gd name="T18" fmla="*/ 24 w 84"/>
                <a:gd name="T19" fmla="*/ 516 h 108"/>
                <a:gd name="T20" fmla="*/ 92 w 84"/>
                <a:gd name="T21" fmla="*/ 516 h 108"/>
                <a:gd name="T22" fmla="*/ 110 w 84"/>
                <a:gd name="T23" fmla="*/ 492 h 108"/>
                <a:gd name="T24" fmla="*/ 92 w 84"/>
                <a:gd name="T25" fmla="*/ 468 h 10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4" h="108">
                  <a:moveTo>
                    <a:pt x="19" y="98"/>
                  </a:moveTo>
                  <a:cubicBezTo>
                    <a:pt x="10" y="98"/>
                    <a:pt x="10" y="98"/>
                    <a:pt x="10" y="9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2" y="9"/>
                    <a:pt x="84" y="7"/>
                    <a:pt x="84" y="5"/>
                  </a:cubicBezTo>
                  <a:cubicBezTo>
                    <a:pt x="84" y="2"/>
                    <a:pt x="82" y="0"/>
                    <a:pt x="7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6"/>
                    <a:pt x="3" y="108"/>
                    <a:pt x="5" y="108"/>
                  </a:cubicBezTo>
                  <a:cubicBezTo>
                    <a:pt x="19" y="108"/>
                    <a:pt x="19" y="108"/>
                    <a:pt x="19" y="108"/>
                  </a:cubicBezTo>
                  <a:cubicBezTo>
                    <a:pt x="21" y="108"/>
                    <a:pt x="23" y="106"/>
                    <a:pt x="23" y="103"/>
                  </a:cubicBezTo>
                  <a:cubicBezTo>
                    <a:pt x="23" y="100"/>
                    <a:pt x="21" y="98"/>
                    <a:pt x="19" y="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1" name="Freeform 15"/>
            <p:cNvSpPr/>
            <p:nvPr/>
          </p:nvSpPr>
          <p:spPr bwMode="auto">
            <a:xfrm>
              <a:off x="116" y="138"/>
              <a:ext cx="68" cy="98"/>
            </a:xfrm>
            <a:custGeom>
              <a:avLst/>
              <a:gdLst>
                <a:gd name="T0" fmla="*/ 125 w 31"/>
                <a:gd name="T1" fmla="*/ 0 h 45"/>
                <a:gd name="T2" fmla="*/ 101 w 31"/>
                <a:gd name="T3" fmla="*/ 24 h 45"/>
                <a:gd name="T4" fmla="*/ 101 w 31"/>
                <a:gd name="T5" fmla="*/ 166 h 45"/>
                <a:gd name="T6" fmla="*/ 20 w 31"/>
                <a:gd name="T7" fmla="*/ 166 h 45"/>
                <a:gd name="T8" fmla="*/ 0 w 31"/>
                <a:gd name="T9" fmla="*/ 189 h 45"/>
                <a:gd name="T10" fmla="*/ 20 w 31"/>
                <a:gd name="T11" fmla="*/ 213 h 45"/>
                <a:gd name="T12" fmla="*/ 125 w 31"/>
                <a:gd name="T13" fmla="*/ 213 h 45"/>
                <a:gd name="T14" fmla="*/ 140 w 31"/>
                <a:gd name="T15" fmla="*/ 205 h 45"/>
                <a:gd name="T16" fmla="*/ 149 w 31"/>
                <a:gd name="T17" fmla="*/ 189 h 45"/>
                <a:gd name="T18" fmla="*/ 149 w 31"/>
                <a:gd name="T19" fmla="*/ 24 h 45"/>
                <a:gd name="T20" fmla="*/ 125 w 31"/>
                <a:gd name="T21" fmla="*/ 0 h 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" h="45">
                  <a:moveTo>
                    <a:pt x="26" y="0"/>
                  </a:moveTo>
                  <a:cubicBezTo>
                    <a:pt x="23" y="0"/>
                    <a:pt x="21" y="2"/>
                    <a:pt x="21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3"/>
                    <a:pt x="2" y="45"/>
                    <a:pt x="4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8" y="44"/>
                    <a:pt x="29" y="43"/>
                  </a:cubicBezTo>
                  <a:cubicBezTo>
                    <a:pt x="30" y="42"/>
                    <a:pt x="31" y="41"/>
                    <a:pt x="31" y="4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2" name="Freeform 16"/>
            <p:cNvSpPr>
              <a:spLocks noEditPoints="1"/>
            </p:cNvSpPr>
            <p:nvPr/>
          </p:nvSpPr>
          <p:spPr bwMode="auto">
            <a:xfrm>
              <a:off x="66" y="51"/>
              <a:ext cx="113" cy="163"/>
            </a:xfrm>
            <a:custGeom>
              <a:avLst/>
              <a:gdLst>
                <a:gd name="T0" fmla="*/ 213 w 52"/>
                <a:gd name="T1" fmla="*/ 4 h 75"/>
                <a:gd name="T2" fmla="*/ 189 w 52"/>
                <a:gd name="T3" fmla="*/ 0 h 75"/>
                <a:gd name="T4" fmla="*/ 141 w 52"/>
                <a:gd name="T5" fmla="*/ 24 h 75"/>
                <a:gd name="T6" fmla="*/ 4 w 52"/>
                <a:gd name="T7" fmla="*/ 269 h 75"/>
                <a:gd name="T8" fmla="*/ 0 w 52"/>
                <a:gd name="T9" fmla="*/ 278 h 75"/>
                <a:gd name="T10" fmla="*/ 0 w 52"/>
                <a:gd name="T11" fmla="*/ 335 h 75"/>
                <a:gd name="T12" fmla="*/ 15 w 52"/>
                <a:gd name="T13" fmla="*/ 354 h 75"/>
                <a:gd name="T14" fmla="*/ 24 w 52"/>
                <a:gd name="T15" fmla="*/ 354 h 75"/>
                <a:gd name="T16" fmla="*/ 33 w 52"/>
                <a:gd name="T17" fmla="*/ 354 h 75"/>
                <a:gd name="T18" fmla="*/ 85 w 52"/>
                <a:gd name="T19" fmla="*/ 326 h 75"/>
                <a:gd name="T20" fmla="*/ 89 w 52"/>
                <a:gd name="T21" fmla="*/ 317 h 75"/>
                <a:gd name="T22" fmla="*/ 230 w 52"/>
                <a:gd name="T23" fmla="*/ 76 h 75"/>
                <a:gd name="T24" fmla="*/ 213 w 52"/>
                <a:gd name="T25" fmla="*/ 4 h 75"/>
                <a:gd name="T26" fmla="*/ 193 w 52"/>
                <a:gd name="T27" fmla="*/ 52 h 75"/>
                <a:gd name="T28" fmla="*/ 56 w 52"/>
                <a:gd name="T29" fmla="*/ 293 h 75"/>
                <a:gd name="T30" fmla="*/ 43 w 52"/>
                <a:gd name="T31" fmla="*/ 298 h 75"/>
                <a:gd name="T32" fmla="*/ 43 w 52"/>
                <a:gd name="T33" fmla="*/ 283 h 75"/>
                <a:gd name="T34" fmla="*/ 180 w 52"/>
                <a:gd name="T35" fmla="*/ 48 h 75"/>
                <a:gd name="T36" fmla="*/ 193 w 52"/>
                <a:gd name="T37" fmla="*/ 43 h 75"/>
                <a:gd name="T38" fmla="*/ 193 w 52"/>
                <a:gd name="T39" fmla="*/ 52 h 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2" h="75">
                  <a:moveTo>
                    <a:pt x="45" y="1"/>
                  </a:moveTo>
                  <a:cubicBezTo>
                    <a:pt x="44" y="0"/>
                    <a:pt x="42" y="0"/>
                    <a:pt x="40" y="0"/>
                  </a:cubicBezTo>
                  <a:cubicBezTo>
                    <a:pt x="36" y="0"/>
                    <a:pt x="32" y="2"/>
                    <a:pt x="30" y="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2"/>
                    <a:pt x="1" y="74"/>
                    <a:pt x="3" y="75"/>
                  </a:cubicBezTo>
                  <a:cubicBezTo>
                    <a:pt x="3" y="75"/>
                    <a:pt x="4" y="75"/>
                    <a:pt x="5" y="75"/>
                  </a:cubicBezTo>
                  <a:cubicBezTo>
                    <a:pt x="6" y="75"/>
                    <a:pt x="7" y="75"/>
                    <a:pt x="7" y="75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9" y="68"/>
                    <a:pt x="19" y="6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11"/>
                    <a:pt x="50" y="4"/>
                    <a:pt x="45" y="1"/>
                  </a:cubicBezTo>
                  <a:close/>
                  <a:moveTo>
                    <a:pt x="41" y="11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0" y="9"/>
                    <a:pt x="41" y="9"/>
                  </a:cubicBezTo>
                  <a:cubicBezTo>
                    <a:pt x="41" y="10"/>
                    <a:pt x="42" y="11"/>
                    <a:pt x="41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3" name="Freeform 17"/>
            <p:cNvSpPr/>
            <p:nvPr/>
          </p:nvSpPr>
          <p:spPr bwMode="auto">
            <a:xfrm>
              <a:off x="35" y="68"/>
              <a:ext cx="70" cy="20"/>
            </a:xfrm>
            <a:custGeom>
              <a:avLst/>
              <a:gdLst>
                <a:gd name="T0" fmla="*/ 153 w 32"/>
                <a:gd name="T1" fmla="*/ 20 h 9"/>
                <a:gd name="T2" fmla="*/ 133 w 32"/>
                <a:gd name="T3" fmla="*/ 0 h 9"/>
                <a:gd name="T4" fmla="*/ 20 w 32"/>
                <a:gd name="T5" fmla="*/ 0 h 9"/>
                <a:gd name="T6" fmla="*/ 0 w 32"/>
                <a:gd name="T7" fmla="*/ 20 h 9"/>
                <a:gd name="T8" fmla="*/ 20 w 32"/>
                <a:gd name="T9" fmla="*/ 44 h 9"/>
                <a:gd name="T10" fmla="*/ 133 w 32"/>
                <a:gd name="T11" fmla="*/ 44 h 9"/>
                <a:gd name="T12" fmla="*/ 153 w 32"/>
                <a:gd name="T13" fmla="*/ 2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9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9"/>
                    <a:pt x="32" y="7"/>
                    <a:pt x="3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4" name="Freeform 18"/>
            <p:cNvSpPr/>
            <p:nvPr/>
          </p:nvSpPr>
          <p:spPr bwMode="auto">
            <a:xfrm>
              <a:off x="35" y="107"/>
              <a:ext cx="46" cy="20"/>
            </a:xfrm>
            <a:custGeom>
              <a:avLst/>
              <a:gdLst>
                <a:gd name="T0" fmla="*/ 20 w 21"/>
                <a:gd name="T1" fmla="*/ 0 h 9"/>
                <a:gd name="T2" fmla="*/ 0 w 21"/>
                <a:gd name="T3" fmla="*/ 20 h 9"/>
                <a:gd name="T4" fmla="*/ 20 w 21"/>
                <a:gd name="T5" fmla="*/ 44 h 9"/>
                <a:gd name="T6" fmla="*/ 77 w 21"/>
                <a:gd name="T7" fmla="*/ 44 h 9"/>
                <a:gd name="T8" fmla="*/ 101 w 21"/>
                <a:gd name="T9" fmla="*/ 20 h 9"/>
                <a:gd name="T10" fmla="*/ 77 w 21"/>
                <a:gd name="T11" fmla="*/ 0 h 9"/>
                <a:gd name="T12" fmla="*/ 20 w 21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9"/>
                    <a:pt x="21" y="7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02" name="Group 19"/>
          <p:cNvGrpSpPr/>
          <p:nvPr/>
        </p:nvGrpSpPr>
        <p:grpSpPr bwMode="auto">
          <a:xfrm>
            <a:off x="1007428" y="3784416"/>
            <a:ext cx="219075" cy="222250"/>
            <a:chOff x="0" y="0"/>
            <a:chExt cx="233" cy="236"/>
          </a:xfrm>
        </p:grpSpPr>
        <p:sp>
          <p:nvSpPr>
            <p:cNvPr id="33818" name="Freeform 20"/>
            <p:cNvSpPr>
              <a:spLocks noEditPoints="1"/>
            </p:cNvSpPr>
            <p:nvPr/>
          </p:nvSpPr>
          <p:spPr bwMode="auto">
            <a:xfrm>
              <a:off x="0" y="0"/>
              <a:ext cx="233" cy="236"/>
            </a:xfrm>
            <a:custGeom>
              <a:avLst/>
              <a:gdLst>
                <a:gd name="T0" fmla="*/ 488 w 107"/>
                <a:gd name="T1" fmla="*/ 201 h 108"/>
                <a:gd name="T2" fmla="*/ 442 w 107"/>
                <a:gd name="T3" fmla="*/ 166 h 108"/>
                <a:gd name="T4" fmla="*/ 459 w 107"/>
                <a:gd name="T5" fmla="*/ 105 h 108"/>
                <a:gd name="T6" fmla="*/ 379 w 107"/>
                <a:gd name="T7" fmla="*/ 48 h 108"/>
                <a:gd name="T8" fmla="*/ 322 w 107"/>
                <a:gd name="T9" fmla="*/ 57 h 108"/>
                <a:gd name="T10" fmla="*/ 294 w 107"/>
                <a:gd name="T11" fmla="*/ 4 h 108"/>
                <a:gd name="T12" fmla="*/ 198 w 107"/>
                <a:gd name="T13" fmla="*/ 20 h 108"/>
                <a:gd name="T14" fmla="*/ 161 w 107"/>
                <a:gd name="T15" fmla="*/ 68 h 108"/>
                <a:gd name="T16" fmla="*/ 105 w 107"/>
                <a:gd name="T17" fmla="*/ 52 h 108"/>
                <a:gd name="T18" fmla="*/ 48 w 107"/>
                <a:gd name="T19" fmla="*/ 129 h 108"/>
                <a:gd name="T20" fmla="*/ 57 w 107"/>
                <a:gd name="T21" fmla="*/ 186 h 108"/>
                <a:gd name="T22" fmla="*/ 0 w 107"/>
                <a:gd name="T23" fmla="*/ 221 h 108"/>
                <a:gd name="T24" fmla="*/ 0 w 107"/>
                <a:gd name="T25" fmla="*/ 295 h 108"/>
                <a:gd name="T26" fmla="*/ 57 w 107"/>
                <a:gd name="T27" fmla="*/ 330 h 108"/>
                <a:gd name="T28" fmla="*/ 48 w 107"/>
                <a:gd name="T29" fmla="*/ 387 h 108"/>
                <a:gd name="T30" fmla="*/ 105 w 107"/>
                <a:gd name="T31" fmla="*/ 463 h 108"/>
                <a:gd name="T32" fmla="*/ 161 w 107"/>
                <a:gd name="T33" fmla="*/ 448 h 108"/>
                <a:gd name="T34" fmla="*/ 198 w 107"/>
                <a:gd name="T35" fmla="*/ 496 h 108"/>
                <a:gd name="T36" fmla="*/ 250 w 107"/>
                <a:gd name="T37" fmla="*/ 516 h 108"/>
                <a:gd name="T38" fmla="*/ 309 w 107"/>
                <a:gd name="T39" fmla="*/ 496 h 108"/>
                <a:gd name="T40" fmla="*/ 342 w 107"/>
                <a:gd name="T41" fmla="*/ 448 h 108"/>
                <a:gd name="T42" fmla="*/ 403 w 107"/>
                <a:gd name="T43" fmla="*/ 463 h 108"/>
                <a:gd name="T44" fmla="*/ 459 w 107"/>
                <a:gd name="T45" fmla="*/ 387 h 108"/>
                <a:gd name="T46" fmla="*/ 451 w 107"/>
                <a:gd name="T47" fmla="*/ 330 h 108"/>
                <a:gd name="T48" fmla="*/ 503 w 107"/>
                <a:gd name="T49" fmla="*/ 295 h 108"/>
                <a:gd name="T50" fmla="*/ 503 w 107"/>
                <a:gd name="T51" fmla="*/ 221 h 108"/>
                <a:gd name="T52" fmla="*/ 427 w 107"/>
                <a:gd name="T53" fmla="*/ 291 h 108"/>
                <a:gd name="T54" fmla="*/ 398 w 107"/>
                <a:gd name="T55" fmla="*/ 339 h 108"/>
                <a:gd name="T56" fmla="*/ 418 w 107"/>
                <a:gd name="T57" fmla="*/ 391 h 108"/>
                <a:gd name="T58" fmla="*/ 351 w 107"/>
                <a:gd name="T59" fmla="*/ 402 h 108"/>
                <a:gd name="T60" fmla="*/ 298 w 107"/>
                <a:gd name="T61" fmla="*/ 415 h 108"/>
                <a:gd name="T62" fmla="*/ 270 w 107"/>
                <a:gd name="T63" fmla="*/ 468 h 108"/>
                <a:gd name="T64" fmla="*/ 222 w 107"/>
                <a:gd name="T65" fmla="*/ 430 h 108"/>
                <a:gd name="T66" fmla="*/ 176 w 107"/>
                <a:gd name="T67" fmla="*/ 406 h 108"/>
                <a:gd name="T68" fmla="*/ 118 w 107"/>
                <a:gd name="T69" fmla="*/ 420 h 108"/>
                <a:gd name="T70" fmla="*/ 109 w 107"/>
                <a:gd name="T71" fmla="*/ 358 h 108"/>
                <a:gd name="T72" fmla="*/ 96 w 107"/>
                <a:gd name="T73" fmla="*/ 306 h 108"/>
                <a:gd name="T74" fmla="*/ 44 w 107"/>
                <a:gd name="T75" fmla="*/ 278 h 108"/>
                <a:gd name="T76" fmla="*/ 44 w 107"/>
                <a:gd name="T77" fmla="*/ 238 h 108"/>
                <a:gd name="T78" fmla="*/ 96 w 107"/>
                <a:gd name="T79" fmla="*/ 210 h 108"/>
                <a:gd name="T80" fmla="*/ 109 w 107"/>
                <a:gd name="T81" fmla="*/ 157 h 108"/>
                <a:gd name="T82" fmla="*/ 118 w 107"/>
                <a:gd name="T83" fmla="*/ 96 h 108"/>
                <a:gd name="T84" fmla="*/ 176 w 107"/>
                <a:gd name="T85" fmla="*/ 109 h 108"/>
                <a:gd name="T86" fmla="*/ 222 w 107"/>
                <a:gd name="T87" fmla="*/ 85 h 108"/>
                <a:gd name="T88" fmla="*/ 270 w 107"/>
                <a:gd name="T89" fmla="*/ 48 h 108"/>
                <a:gd name="T90" fmla="*/ 298 w 107"/>
                <a:gd name="T91" fmla="*/ 101 h 108"/>
                <a:gd name="T92" fmla="*/ 351 w 107"/>
                <a:gd name="T93" fmla="*/ 109 h 108"/>
                <a:gd name="T94" fmla="*/ 418 w 107"/>
                <a:gd name="T95" fmla="*/ 125 h 108"/>
                <a:gd name="T96" fmla="*/ 398 w 107"/>
                <a:gd name="T97" fmla="*/ 177 h 108"/>
                <a:gd name="T98" fmla="*/ 427 w 107"/>
                <a:gd name="T99" fmla="*/ 225 h 108"/>
                <a:gd name="T100" fmla="*/ 464 w 107"/>
                <a:gd name="T101" fmla="*/ 258 h 10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7" h="108">
                  <a:moveTo>
                    <a:pt x="106" y="46"/>
                  </a:moveTo>
                  <a:cubicBezTo>
                    <a:pt x="106" y="44"/>
                    <a:pt x="105" y="43"/>
                    <a:pt x="103" y="42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4" y="38"/>
                    <a:pt x="94" y="36"/>
                    <a:pt x="93" y="35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8" y="25"/>
                    <a:pt x="98" y="24"/>
                    <a:pt x="97" y="22"/>
                  </a:cubicBezTo>
                  <a:cubicBezTo>
                    <a:pt x="93" y="18"/>
                    <a:pt x="89" y="14"/>
                    <a:pt x="85" y="11"/>
                  </a:cubicBezTo>
                  <a:cubicBezTo>
                    <a:pt x="84" y="10"/>
                    <a:pt x="82" y="10"/>
                    <a:pt x="80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1" y="14"/>
                    <a:pt x="70" y="13"/>
                    <a:pt x="68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1"/>
                    <a:pt x="62" y="1"/>
                  </a:cubicBezTo>
                  <a:cubicBezTo>
                    <a:pt x="56" y="0"/>
                    <a:pt x="51" y="0"/>
                    <a:pt x="45" y="1"/>
                  </a:cubicBezTo>
                  <a:cubicBezTo>
                    <a:pt x="44" y="1"/>
                    <a:pt x="42" y="2"/>
                    <a:pt x="42" y="4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7" y="13"/>
                    <a:pt x="36" y="14"/>
                    <a:pt x="34" y="14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3" y="10"/>
                    <a:pt x="22" y="11"/>
                  </a:cubicBezTo>
                  <a:cubicBezTo>
                    <a:pt x="17" y="14"/>
                    <a:pt x="13" y="18"/>
                    <a:pt x="10" y="22"/>
                  </a:cubicBezTo>
                  <a:cubicBezTo>
                    <a:pt x="9" y="24"/>
                    <a:pt x="9" y="25"/>
                    <a:pt x="10" y="27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6"/>
                    <a:pt x="12" y="38"/>
                    <a:pt x="12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3"/>
                    <a:pt x="1" y="44"/>
                    <a:pt x="0" y="46"/>
                  </a:cubicBezTo>
                  <a:cubicBezTo>
                    <a:pt x="0" y="49"/>
                    <a:pt x="0" y="51"/>
                    <a:pt x="0" y="54"/>
                  </a:cubicBezTo>
                  <a:cubicBezTo>
                    <a:pt x="0" y="56"/>
                    <a:pt x="0" y="59"/>
                    <a:pt x="0" y="62"/>
                  </a:cubicBezTo>
                  <a:cubicBezTo>
                    <a:pt x="1" y="64"/>
                    <a:pt x="2" y="65"/>
                    <a:pt x="3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70"/>
                    <a:pt x="13" y="72"/>
                    <a:pt x="14" y="73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2"/>
                    <a:pt x="9" y="84"/>
                    <a:pt x="10" y="86"/>
                  </a:cubicBezTo>
                  <a:cubicBezTo>
                    <a:pt x="13" y="90"/>
                    <a:pt x="17" y="94"/>
                    <a:pt x="22" y="97"/>
                  </a:cubicBezTo>
                  <a:cubicBezTo>
                    <a:pt x="23" y="98"/>
                    <a:pt x="25" y="98"/>
                    <a:pt x="26" y="98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6" y="94"/>
                    <a:pt x="37" y="95"/>
                    <a:pt x="39" y="95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6"/>
                    <a:pt x="44" y="107"/>
                    <a:pt x="45" y="107"/>
                  </a:cubicBezTo>
                  <a:cubicBezTo>
                    <a:pt x="48" y="107"/>
                    <a:pt x="51" y="108"/>
                    <a:pt x="53" y="108"/>
                  </a:cubicBezTo>
                  <a:cubicBezTo>
                    <a:pt x="56" y="108"/>
                    <a:pt x="59" y="107"/>
                    <a:pt x="62" y="107"/>
                  </a:cubicBezTo>
                  <a:cubicBezTo>
                    <a:pt x="63" y="107"/>
                    <a:pt x="65" y="106"/>
                    <a:pt x="65" y="104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70" y="95"/>
                    <a:pt x="71" y="94"/>
                    <a:pt x="72" y="94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2" y="98"/>
                    <a:pt x="84" y="98"/>
                    <a:pt x="85" y="97"/>
                  </a:cubicBezTo>
                  <a:cubicBezTo>
                    <a:pt x="89" y="94"/>
                    <a:pt x="93" y="90"/>
                    <a:pt x="97" y="86"/>
                  </a:cubicBezTo>
                  <a:cubicBezTo>
                    <a:pt x="98" y="84"/>
                    <a:pt x="98" y="82"/>
                    <a:pt x="97" y="81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2"/>
                    <a:pt x="94" y="70"/>
                    <a:pt x="95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5" y="65"/>
                    <a:pt x="106" y="64"/>
                    <a:pt x="106" y="62"/>
                  </a:cubicBezTo>
                  <a:cubicBezTo>
                    <a:pt x="107" y="59"/>
                    <a:pt x="107" y="56"/>
                    <a:pt x="107" y="54"/>
                  </a:cubicBezTo>
                  <a:cubicBezTo>
                    <a:pt x="107" y="51"/>
                    <a:pt x="107" y="49"/>
                    <a:pt x="106" y="46"/>
                  </a:cubicBezTo>
                  <a:close/>
                  <a:moveTo>
                    <a:pt x="98" y="58"/>
                  </a:moveTo>
                  <a:cubicBezTo>
                    <a:pt x="90" y="61"/>
                    <a:pt x="90" y="61"/>
                    <a:pt x="90" y="61"/>
                  </a:cubicBezTo>
                  <a:cubicBezTo>
                    <a:pt x="88" y="61"/>
                    <a:pt x="87" y="62"/>
                    <a:pt x="87" y="64"/>
                  </a:cubicBezTo>
                  <a:cubicBezTo>
                    <a:pt x="86" y="66"/>
                    <a:pt x="85" y="69"/>
                    <a:pt x="84" y="71"/>
                  </a:cubicBezTo>
                  <a:cubicBezTo>
                    <a:pt x="83" y="72"/>
                    <a:pt x="83" y="73"/>
                    <a:pt x="84" y="75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6" y="84"/>
                    <a:pt x="84" y="86"/>
                    <a:pt x="82" y="8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3" y="84"/>
                    <a:pt x="71" y="84"/>
                    <a:pt x="70" y="85"/>
                  </a:cubicBezTo>
                  <a:cubicBezTo>
                    <a:pt x="68" y="86"/>
                    <a:pt x="66" y="87"/>
                    <a:pt x="63" y="87"/>
                  </a:cubicBezTo>
                  <a:cubicBezTo>
                    <a:pt x="62" y="88"/>
                    <a:pt x="61" y="89"/>
                    <a:pt x="60" y="90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2" y="98"/>
                    <a:pt x="49" y="98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46" y="89"/>
                    <a:pt x="45" y="88"/>
                    <a:pt x="43" y="87"/>
                  </a:cubicBezTo>
                  <a:cubicBezTo>
                    <a:pt x="41" y="87"/>
                    <a:pt x="39" y="86"/>
                    <a:pt x="37" y="85"/>
                  </a:cubicBezTo>
                  <a:cubicBezTo>
                    <a:pt x="35" y="84"/>
                    <a:pt x="34" y="84"/>
                    <a:pt x="33" y="84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86"/>
                    <a:pt x="21" y="84"/>
                    <a:pt x="19" y="82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3"/>
                    <a:pt x="23" y="72"/>
                    <a:pt x="23" y="71"/>
                  </a:cubicBezTo>
                  <a:cubicBezTo>
                    <a:pt x="22" y="69"/>
                    <a:pt x="21" y="66"/>
                    <a:pt x="20" y="64"/>
                  </a:cubicBezTo>
                  <a:cubicBezTo>
                    <a:pt x="20" y="62"/>
                    <a:pt x="18" y="61"/>
                    <a:pt x="17" y="6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5"/>
                    <a:pt x="9" y="54"/>
                  </a:cubicBezTo>
                  <a:cubicBezTo>
                    <a:pt x="9" y="53"/>
                    <a:pt x="9" y="51"/>
                    <a:pt x="9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7"/>
                    <a:pt x="20" y="45"/>
                    <a:pt x="20" y="44"/>
                  </a:cubicBezTo>
                  <a:cubicBezTo>
                    <a:pt x="21" y="42"/>
                    <a:pt x="22" y="39"/>
                    <a:pt x="23" y="37"/>
                  </a:cubicBezTo>
                  <a:cubicBezTo>
                    <a:pt x="23" y="36"/>
                    <a:pt x="23" y="34"/>
                    <a:pt x="23" y="33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23"/>
                    <a:pt x="23" y="22"/>
                    <a:pt x="25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4"/>
                    <a:pt x="37" y="23"/>
                  </a:cubicBezTo>
                  <a:cubicBezTo>
                    <a:pt x="39" y="22"/>
                    <a:pt x="41" y="21"/>
                    <a:pt x="43" y="21"/>
                  </a:cubicBezTo>
                  <a:cubicBezTo>
                    <a:pt x="45" y="20"/>
                    <a:pt x="46" y="19"/>
                    <a:pt x="47" y="1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2" y="9"/>
                    <a:pt x="55" y="9"/>
                    <a:pt x="57" y="1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9"/>
                    <a:pt x="62" y="20"/>
                    <a:pt x="63" y="21"/>
                  </a:cubicBezTo>
                  <a:cubicBezTo>
                    <a:pt x="66" y="21"/>
                    <a:pt x="68" y="22"/>
                    <a:pt x="70" y="23"/>
                  </a:cubicBezTo>
                  <a:cubicBezTo>
                    <a:pt x="71" y="24"/>
                    <a:pt x="73" y="24"/>
                    <a:pt x="74" y="2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2"/>
                    <a:pt x="86" y="23"/>
                    <a:pt x="88" y="26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3" y="34"/>
                    <a:pt x="83" y="36"/>
                    <a:pt x="84" y="37"/>
                  </a:cubicBezTo>
                  <a:cubicBezTo>
                    <a:pt x="85" y="39"/>
                    <a:pt x="86" y="42"/>
                    <a:pt x="87" y="44"/>
                  </a:cubicBezTo>
                  <a:cubicBezTo>
                    <a:pt x="87" y="45"/>
                    <a:pt x="88" y="47"/>
                    <a:pt x="90" y="47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51"/>
                    <a:pt x="98" y="53"/>
                    <a:pt x="98" y="54"/>
                  </a:cubicBezTo>
                  <a:cubicBezTo>
                    <a:pt x="98" y="55"/>
                    <a:pt x="98" y="57"/>
                    <a:pt x="98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9" name="Freeform 21"/>
            <p:cNvSpPr>
              <a:spLocks noEditPoints="1"/>
            </p:cNvSpPr>
            <p:nvPr/>
          </p:nvSpPr>
          <p:spPr bwMode="auto">
            <a:xfrm>
              <a:off x="70" y="70"/>
              <a:ext cx="93" cy="92"/>
            </a:xfrm>
            <a:custGeom>
              <a:avLst/>
              <a:gdLst>
                <a:gd name="T0" fmla="*/ 97 w 43"/>
                <a:gd name="T1" fmla="*/ 0 h 42"/>
                <a:gd name="T2" fmla="*/ 0 w 43"/>
                <a:gd name="T3" fmla="*/ 101 h 42"/>
                <a:gd name="T4" fmla="*/ 97 w 43"/>
                <a:gd name="T5" fmla="*/ 202 h 42"/>
                <a:gd name="T6" fmla="*/ 201 w 43"/>
                <a:gd name="T7" fmla="*/ 101 h 42"/>
                <a:gd name="T8" fmla="*/ 97 w 43"/>
                <a:gd name="T9" fmla="*/ 0 h 42"/>
                <a:gd name="T10" fmla="*/ 97 w 43"/>
                <a:gd name="T11" fmla="*/ 158 h 42"/>
                <a:gd name="T12" fmla="*/ 41 w 43"/>
                <a:gd name="T13" fmla="*/ 101 h 42"/>
                <a:gd name="T14" fmla="*/ 97 w 43"/>
                <a:gd name="T15" fmla="*/ 44 h 42"/>
                <a:gd name="T16" fmla="*/ 154 w 43"/>
                <a:gd name="T17" fmla="*/ 101 h 42"/>
                <a:gd name="T18" fmla="*/ 97 w 43"/>
                <a:gd name="T19" fmla="*/ 158 h 4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3"/>
                    <a:pt x="10" y="42"/>
                    <a:pt x="21" y="42"/>
                  </a:cubicBezTo>
                  <a:cubicBezTo>
                    <a:pt x="33" y="42"/>
                    <a:pt x="43" y="33"/>
                    <a:pt x="43" y="21"/>
                  </a:cubicBezTo>
                  <a:cubicBezTo>
                    <a:pt x="43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5" y="33"/>
                    <a:pt x="9" y="28"/>
                    <a:pt x="9" y="21"/>
                  </a:cubicBezTo>
                  <a:cubicBezTo>
                    <a:pt x="9" y="14"/>
                    <a:pt x="15" y="9"/>
                    <a:pt x="21" y="9"/>
                  </a:cubicBezTo>
                  <a:cubicBezTo>
                    <a:pt x="28" y="9"/>
                    <a:pt x="33" y="14"/>
                    <a:pt x="33" y="21"/>
                  </a:cubicBezTo>
                  <a:cubicBezTo>
                    <a:pt x="33" y="28"/>
                    <a:pt x="28" y="33"/>
                    <a:pt x="21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03" name="Group 22"/>
          <p:cNvGrpSpPr/>
          <p:nvPr/>
        </p:nvGrpSpPr>
        <p:grpSpPr bwMode="auto">
          <a:xfrm>
            <a:off x="1010603" y="3103378"/>
            <a:ext cx="215900" cy="222250"/>
            <a:chOff x="0" y="0"/>
            <a:chExt cx="232" cy="236"/>
          </a:xfrm>
        </p:grpSpPr>
        <p:sp>
          <p:nvSpPr>
            <p:cNvPr id="33816" name="Freeform 23"/>
            <p:cNvSpPr/>
            <p:nvPr/>
          </p:nvSpPr>
          <p:spPr bwMode="auto">
            <a:xfrm>
              <a:off x="0" y="0"/>
              <a:ext cx="232" cy="168"/>
            </a:xfrm>
            <a:custGeom>
              <a:avLst/>
              <a:gdLst>
                <a:gd name="T0" fmla="*/ 392 w 106"/>
                <a:gd name="T1" fmla="*/ 133 h 77"/>
                <a:gd name="T2" fmla="*/ 370 w 106"/>
                <a:gd name="T3" fmla="*/ 137 h 77"/>
                <a:gd name="T4" fmla="*/ 370 w 106"/>
                <a:gd name="T5" fmla="*/ 129 h 77"/>
                <a:gd name="T6" fmla="*/ 239 w 106"/>
                <a:gd name="T7" fmla="*/ 0 h 77"/>
                <a:gd name="T8" fmla="*/ 120 w 106"/>
                <a:gd name="T9" fmla="*/ 105 h 77"/>
                <a:gd name="T10" fmla="*/ 81 w 106"/>
                <a:gd name="T11" fmla="*/ 109 h 77"/>
                <a:gd name="T12" fmla="*/ 81 w 106"/>
                <a:gd name="T13" fmla="*/ 109 h 77"/>
                <a:gd name="T14" fmla="*/ 28 w 106"/>
                <a:gd name="T15" fmla="*/ 185 h 77"/>
                <a:gd name="T16" fmla="*/ 39 w 106"/>
                <a:gd name="T17" fmla="*/ 218 h 77"/>
                <a:gd name="T18" fmla="*/ 0 w 106"/>
                <a:gd name="T19" fmla="*/ 286 h 77"/>
                <a:gd name="T20" fmla="*/ 81 w 106"/>
                <a:gd name="T21" fmla="*/ 367 h 77"/>
                <a:gd name="T22" fmla="*/ 169 w 106"/>
                <a:gd name="T23" fmla="*/ 367 h 77"/>
                <a:gd name="T24" fmla="*/ 186 w 106"/>
                <a:gd name="T25" fmla="*/ 347 h 77"/>
                <a:gd name="T26" fmla="*/ 169 w 106"/>
                <a:gd name="T27" fmla="*/ 323 h 77"/>
                <a:gd name="T28" fmla="*/ 81 w 106"/>
                <a:gd name="T29" fmla="*/ 323 h 77"/>
                <a:gd name="T30" fmla="*/ 44 w 106"/>
                <a:gd name="T31" fmla="*/ 286 h 77"/>
                <a:gd name="T32" fmla="*/ 77 w 106"/>
                <a:gd name="T33" fmla="*/ 253 h 77"/>
                <a:gd name="T34" fmla="*/ 96 w 106"/>
                <a:gd name="T35" fmla="*/ 238 h 77"/>
                <a:gd name="T36" fmla="*/ 85 w 106"/>
                <a:gd name="T37" fmla="*/ 214 h 77"/>
                <a:gd name="T38" fmla="*/ 72 w 106"/>
                <a:gd name="T39" fmla="*/ 185 h 77"/>
                <a:gd name="T40" fmla="*/ 96 w 106"/>
                <a:gd name="T41" fmla="*/ 153 h 77"/>
                <a:gd name="T42" fmla="*/ 96 w 106"/>
                <a:gd name="T43" fmla="*/ 153 h 77"/>
                <a:gd name="T44" fmla="*/ 129 w 106"/>
                <a:gd name="T45" fmla="*/ 153 h 77"/>
                <a:gd name="T46" fmla="*/ 149 w 106"/>
                <a:gd name="T47" fmla="*/ 153 h 77"/>
                <a:gd name="T48" fmla="*/ 162 w 106"/>
                <a:gd name="T49" fmla="*/ 133 h 77"/>
                <a:gd name="T50" fmla="*/ 158 w 106"/>
                <a:gd name="T51" fmla="*/ 129 h 77"/>
                <a:gd name="T52" fmla="*/ 158 w 106"/>
                <a:gd name="T53" fmla="*/ 129 h 77"/>
                <a:gd name="T54" fmla="*/ 239 w 106"/>
                <a:gd name="T55" fmla="*/ 44 h 77"/>
                <a:gd name="T56" fmla="*/ 322 w 106"/>
                <a:gd name="T57" fmla="*/ 129 h 77"/>
                <a:gd name="T58" fmla="*/ 311 w 106"/>
                <a:gd name="T59" fmla="*/ 166 h 77"/>
                <a:gd name="T60" fmla="*/ 315 w 106"/>
                <a:gd name="T61" fmla="*/ 194 h 77"/>
                <a:gd name="T62" fmla="*/ 346 w 106"/>
                <a:gd name="T63" fmla="*/ 194 h 77"/>
                <a:gd name="T64" fmla="*/ 392 w 106"/>
                <a:gd name="T65" fmla="*/ 181 h 77"/>
                <a:gd name="T66" fmla="*/ 464 w 106"/>
                <a:gd name="T67" fmla="*/ 253 h 77"/>
                <a:gd name="T68" fmla="*/ 392 w 106"/>
                <a:gd name="T69" fmla="*/ 323 h 77"/>
                <a:gd name="T70" fmla="*/ 339 w 106"/>
                <a:gd name="T71" fmla="*/ 323 h 77"/>
                <a:gd name="T72" fmla="*/ 322 w 106"/>
                <a:gd name="T73" fmla="*/ 347 h 77"/>
                <a:gd name="T74" fmla="*/ 339 w 106"/>
                <a:gd name="T75" fmla="*/ 367 h 77"/>
                <a:gd name="T76" fmla="*/ 392 w 106"/>
                <a:gd name="T77" fmla="*/ 367 h 77"/>
                <a:gd name="T78" fmla="*/ 508 w 106"/>
                <a:gd name="T79" fmla="*/ 253 h 77"/>
                <a:gd name="T80" fmla="*/ 392 w 106"/>
                <a:gd name="T81" fmla="*/ 133 h 7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06" h="77">
                  <a:moveTo>
                    <a:pt x="82" y="28"/>
                  </a:moveTo>
                  <a:cubicBezTo>
                    <a:pt x="80" y="28"/>
                    <a:pt x="78" y="29"/>
                    <a:pt x="77" y="29"/>
                  </a:cubicBezTo>
                  <a:cubicBezTo>
                    <a:pt x="77" y="28"/>
                    <a:pt x="77" y="27"/>
                    <a:pt x="77" y="27"/>
                  </a:cubicBezTo>
                  <a:cubicBezTo>
                    <a:pt x="77" y="12"/>
                    <a:pt x="65" y="0"/>
                    <a:pt x="50" y="0"/>
                  </a:cubicBezTo>
                  <a:cubicBezTo>
                    <a:pt x="37" y="0"/>
                    <a:pt x="27" y="10"/>
                    <a:pt x="25" y="22"/>
                  </a:cubicBezTo>
                  <a:cubicBezTo>
                    <a:pt x="22" y="22"/>
                    <a:pt x="19" y="22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0" y="26"/>
                    <a:pt x="6" y="32"/>
                    <a:pt x="6" y="39"/>
                  </a:cubicBezTo>
                  <a:cubicBezTo>
                    <a:pt x="6" y="41"/>
                    <a:pt x="7" y="44"/>
                    <a:pt x="8" y="46"/>
                  </a:cubicBezTo>
                  <a:cubicBezTo>
                    <a:pt x="3" y="49"/>
                    <a:pt x="0" y="55"/>
                    <a:pt x="0" y="60"/>
                  </a:cubicBezTo>
                  <a:cubicBezTo>
                    <a:pt x="0" y="70"/>
                    <a:pt x="8" y="77"/>
                    <a:pt x="17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7" y="77"/>
                    <a:pt x="39" y="75"/>
                    <a:pt x="39" y="73"/>
                  </a:cubicBezTo>
                  <a:cubicBezTo>
                    <a:pt x="39" y="70"/>
                    <a:pt x="37" y="68"/>
                    <a:pt x="35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3" y="68"/>
                    <a:pt x="9" y="65"/>
                    <a:pt x="9" y="60"/>
                  </a:cubicBezTo>
                  <a:cubicBezTo>
                    <a:pt x="9" y="57"/>
                    <a:pt x="12" y="53"/>
                    <a:pt x="16" y="53"/>
                  </a:cubicBezTo>
                  <a:cubicBezTo>
                    <a:pt x="18" y="53"/>
                    <a:pt x="19" y="51"/>
                    <a:pt x="20" y="50"/>
                  </a:cubicBezTo>
                  <a:cubicBezTo>
                    <a:pt x="20" y="48"/>
                    <a:pt x="20" y="46"/>
                    <a:pt x="18" y="45"/>
                  </a:cubicBezTo>
                  <a:cubicBezTo>
                    <a:pt x="16" y="43"/>
                    <a:pt x="15" y="41"/>
                    <a:pt x="15" y="39"/>
                  </a:cubicBezTo>
                  <a:cubicBezTo>
                    <a:pt x="15" y="36"/>
                    <a:pt x="17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1"/>
                    <a:pt x="25" y="31"/>
                    <a:pt x="27" y="32"/>
                  </a:cubicBezTo>
                  <a:cubicBezTo>
                    <a:pt x="28" y="33"/>
                    <a:pt x="30" y="33"/>
                    <a:pt x="31" y="32"/>
                  </a:cubicBezTo>
                  <a:cubicBezTo>
                    <a:pt x="33" y="31"/>
                    <a:pt x="34" y="30"/>
                    <a:pt x="34" y="28"/>
                  </a:cubicBezTo>
                  <a:cubicBezTo>
                    <a:pt x="33" y="28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17"/>
                    <a:pt x="41" y="9"/>
                    <a:pt x="50" y="9"/>
                  </a:cubicBezTo>
                  <a:cubicBezTo>
                    <a:pt x="60" y="9"/>
                    <a:pt x="67" y="17"/>
                    <a:pt x="67" y="27"/>
                  </a:cubicBezTo>
                  <a:cubicBezTo>
                    <a:pt x="67" y="30"/>
                    <a:pt x="67" y="33"/>
                    <a:pt x="65" y="35"/>
                  </a:cubicBezTo>
                  <a:cubicBezTo>
                    <a:pt x="64" y="37"/>
                    <a:pt x="64" y="40"/>
                    <a:pt x="66" y="41"/>
                  </a:cubicBezTo>
                  <a:cubicBezTo>
                    <a:pt x="68" y="43"/>
                    <a:pt x="70" y="43"/>
                    <a:pt x="72" y="41"/>
                  </a:cubicBezTo>
                  <a:cubicBezTo>
                    <a:pt x="74" y="40"/>
                    <a:pt x="77" y="38"/>
                    <a:pt x="82" y="38"/>
                  </a:cubicBezTo>
                  <a:cubicBezTo>
                    <a:pt x="90" y="38"/>
                    <a:pt x="97" y="44"/>
                    <a:pt x="97" y="53"/>
                  </a:cubicBezTo>
                  <a:cubicBezTo>
                    <a:pt x="97" y="61"/>
                    <a:pt x="90" y="68"/>
                    <a:pt x="82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68"/>
                    <a:pt x="67" y="70"/>
                    <a:pt x="67" y="73"/>
                  </a:cubicBezTo>
                  <a:cubicBezTo>
                    <a:pt x="67" y="75"/>
                    <a:pt x="69" y="77"/>
                    <a:pt x="71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95" y="77"/>
                    <a:pt x="106" y="66"/>
                    <a:pt x="106" y="53"/>
                  </a:cubicBezTo>
                  <a:cubicBezTo>
                    <a:pt x="106" y="39"/>
                    <a:pt x="95" y="28"/>
                    <a:pt x="8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7" name="Freeform 24"/>
            <p:cNvSpPr/>
            <p:nvPr/>
          </p:nvSpPr>
          <p:spPr bwMode="auto">
            <a:xfrm>
              <a:off x="70" y="94"/>
              <a:ext cx="92" cy="142"/>
            </a:xfrm>
            <a:custGeom>
              <a:avLst/>
              <a:gdLst>
                <a:gd name="T0" fmla="*/ 158 w 42"/>
                <a:gd name="T1" fmla="*/ 197 h 65"/>
                <a:gd name="T2" fmla="*/ 125 w 42"/>
                <a:gd name="T3" fmla="*/ 234 h 65"/>
                <a:gd name="T4" fmla="*/ 125 w 42"/>
                <a:gd name="T5" fmla="*/ 24 h 65"/>
                <a:gd name="T6" fmla="*/ 101 w 42"/>
                <a:gd name="T7" fmla="*/ 0 h 65"/>
                <a:gd name="T8" fmla="*/ 77 w 42"/>
                <a:gd name="T9" fmla="*/ 24 h 65"/>
                <a:gd name="T10" fmla="*/ 77 w 42"/>
                <a:gd name="T11" fmla="*/ 234 h 65"/>
                <a:gd name="T12" fmla="*/ 44 w 42"/>
                <a:gd name="T13" fmla="*/ 197 h 65"/>
                <a:gd name="T14" fmla="*/ 9 w 42"/>
                <a:gd name="T15" fmla="*/ 197 h 65"/>
                <a:gd name="T16" fmla="*/ 9 w 42"/>
                <a:gd name="T17" fmla="*/ 229 h 65"/>
                <a:gd name="T18" fmla="*/ 85 w 42"/>
                <a:gd name="T19" fmla="*/ 301 h 65"/>
                <a:gd name="T20" fmla="*/ 101 w 42"/>
                <a:gd name="T21" fmla="*/ 310 h 65"/>
                <a:gd name="T22" fmla="*/ 116 w 42"/>
                <a:gd name="T23" fmla="*/ 301 h 65"/>
                <a:gd name="T24" fmla="*/ 193 w 42"/>
                <a:gd name="T25" fmla="*/ 229 h 65"/>
                <a:gd name="T26" fmla="*/ 193 w 42"/>
                <a:gd name="T27" fmla="*/ 197 h 65"/>
                <a:gd name="T28" fmla="*/ 158 w 42"/>
                <a:gd name="T29" fmla="*/ 197 h 6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2" h="65">
                  <a:moveTo>
                    <a:pt x="33" y="41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3"/>
                    <a:pt x="24" y="0"/>
                    <a:pt x="21" y="0"/>
                  </a:cubicBezTo>
                  <a:cubicBezTo>
                    <a:pt x="18" y="0"/>
                    <a:pt x="16" y="3"/>
                    <a:pt x="16" y="5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7" y="39"/>
                    <a:pt x="4" y="39"/>
                    <a:pt x="2" y="41"/>
                  </a:cubicBezTo>
                  <a:cubicBezTo>
                    <a:pt x="0" y="43"/>
                    <a:pt x="0" y="46"/>
                    <a:pt x="2" y="48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4"/>
                    <a:pt x="20" y="65"/>
                    <a:pt x="21" y="65"/>
                  </a:cubicBezTo>
                  <a:cubicBezTo>
                    <a:pt x="22" y="65"/>
                    <a:pt x="23" y="64"/>
                    <a:pt x="24" y="63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2" y="46"/>
                    <a:pt x="42" y="43"/>
                    <a:pt x="40" y="41"/>
                  </a:cubicBezTo>
                  <a:cubicBezTo>
                    <a:pt x="38" y="39"/>
                    <a:pt x="35" y="39"/>
                    <a:pt x="3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04" name="Group 25"/>
          <p:cNvGrpSpPr/>
          <p:nvPr/>
        </p:nvGrpSpPr>
        <p:grpSpPr bwMode="auto">
          <a:xfrm>
            <a:off x="1005840" y="2454091"/>
            <a:ext cx="222250" cy="187325"/>
            <a:chOff x="0" y="0"/>
            <a:chExt cx="235" cy="200"/>
          </a:xfrm>
        </p:grpSpPr>
        <p:sp>
          <p:nvSpPr>
            <p:cNvPr id="33814" name="Freeform 26"/>
            <p:cNvSpPr>
              <a:spLocks noEditPoints="1"/>
            </p:cNvSpPr>
            <p:nvPr/>
          </p:nvSpPr>
          <p:spPr bwMode="auto">
            <a:xfrm>
              <a:off x="0" y="0"/>
              <a:ext cx="235" cy="200"/>
            </a:xfrm>
            <a:custGeom>
              <a:avLst/>
              <a:gdLst>
                <a:gd name="T0" fmla="*/ 446 w 108"/>
                <a:gd name="T1" fmla="*/ 72 h 92"/>
                <a:gd name="T2" fmla="*/ 366 w 108"/>
                <a:gd name="T3" fmla="*/ 72 h 92"/>
                <a:gd name="T4" fmla="*/ 366 w 108"/>
                <a:gd name="T5" fmla="*/ 65 h 92"/>
                <a:gd name="T6" fmla="*/ 366 w 108"/>
                <a:gd name="T7" fmla="*/ 52 h 92"/>
                <a:gd name="T8" fmla="*/ 313 w 108"/>
                <a:gd name="T9" fmla="*/ 0 h 92"/>
                <a:gd name="T10" fmla="*/ 257 w 108"/>
                <a:gd name="T11" fmla="*/ 0 h 92"/>
                <a:gd name="T12" fmla="*/ 205 w 108"/>
                <a:gd name="T13" fmla="*/ 52 h 92"/>
                <a:gd name="T14" fmla="*/ 205 w 108"/>
                <a:gd name="T15" fmla="*/ 72 h 92"/>
                <a:gd name="T16" fmla="*/ 65 w 108"/>
                <a:gd name="T17" fmla="*/ 72 h 92"/>
                <a:gd name="T18" fmla="*/ 0 w 108"/>
                <a:gd name="T19" fmla="*/ 137 h 92"/>
                <a:gd name="T20" fmla="*/ 0 w 108"/>
                <a:gd name="T21" fmla="*/ 370 h 92"/>
                <a:gd name="T22" fmla="*/ 65 w 108"/>
                <a:gd name="T23" fmla="*/ 435 h 92"/>
                <a:gd name="T24" fmla="*/ 446 w 108"/>
                <a:gd name="T25" fmla="*/ 435 h 92"/>
                <a:gd name="T26" fmla="*/ 511 w 108"/>
                <a:gd name="T27" fmla="*/ 370 h 92"/>
                <a:gd name="T28" fmla="*/ 511 w 108"/>
                <a:gd name="T29" fmla="*/ 137 h 92"/>
                <a:gd name="T30" fmla="*/ 446 w 108"/>
                <a:gd name="T31" fmla="*/ 72 h 92"/>
                <a:gd name="T32" fmla="*/ 48 w 108"/>
                <a:gd name="T33" fmla="*/ 370 h 92"/>
                <a:gd name="T34" fmla="*/ 48 w 108"/>
                <a:gd name="T35" fmla="*/ 137 h 92"/>
                <a:gd name="T36" fmla="*/ 65 w 108"/>
                <a:gd name="T37" fmla="*/ 113 h 92"/>
                <a:gd name="T38" fmla="*/ 124 w 108"/>
                <a:gd name="T39" fmla="*/ 113 h 92"/>
                <a:gd name="T40" fmla="*/ 124 w 108"/>
                <a:gd name="T41" fmla="*/ 391 h 92"/>
                <a:gd name="T42" fmla="*/ 65 w 108"/>
                <a:gd name="T43" fmla="*/ 391 h 92"/>
                <a:gd name="T44" fmla="*/ 48 w 108"/>
                <a:gd name="T45" fmla="*/ 370 h 92"/>
                <a:gd name="T46" fmla="*/ 468 w 108"/>
                <a:gd name="T47" fmla="*/ 370 h 92"/>
                <a:gd name="T48" fmla="*/ 446 w 108"/>
                <a:gd name="T49" fmla="*/ 391 h 92"/>
                <a:gd name="T50" fmla="*/ 165 w 108"/>
                <a:gd name="T51" fmla="*/ 391 h 92"/>
                <a:gd name="T52" fmla="*/ 165 w 108"/>
                <a:gd name="T53" fmla="*/ 113 h 92"/>
                <a:gd name="T54" fmla="*/ 205 w 108"/>
                <a:gd name="T55" fmla="*/ 113 h 92"/>
                <a:gd name="T56" fmla="*/ 366 w 108"/>
                <a:gd name="T57" fmla="*/ 113 h 92"/>
                <a:gd name="T58" fmla="*/ 446 w 108"/>
                <a:gd name="T59" fmla="*/ 113 h 92"/>
                <a:gd name="T60" fmla="*/ 468 w 108"/>
                <a:gd name="T61" fmla="*/ 137 h 92"/>
                <a:gd name="T62" fmla="*/ 468 w 108"/>
                <a:gd name="T63" fmla="*/ 370 h 9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8" h="92">
                  <a:moveTo>
                    <a:pt x="94" y="15"/>
                  </a:moveTo>
                  <a:cubicBezTo>
                    <a:pt x="77" y="15"/>
                    <a:pt x="77" y="15"/>
                    <a:pt x="77" y="15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2" y="0"/>
                    <a:pt x="6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8" y="0"/>
                    <a:pt x="43" y="5"/>
                    <a:pt x="43" y="11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7" y="15"/>
                    <a:pt x="0" y="21"/>
                    <a:pt x="0" y="2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6"/>
                    <a:pt x="6" y="92"/>
                    <a:pt x="1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101" y="92"/>
                    <a:pt x="108" y="86"/>
                    <a:pt x="108" y="78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1"/>
                    <a:pt x="101" y="15"/>
                    <a:pt x="94" y="15"/>
                  </a:cubicBezTo>
                  <a:close/>
                  <a:moveTo>
                    <a:pt x="10" y="78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7"/>
                    <a:pt x="12" y="24"/>
                    <a:pt x="14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83"/>
                    <a:pt x="10" y="80"/>
                    <a:pt x="10" y="78"/>
                  </a:cubicBezTo>
                  <a:close/>
                  <a:moveTo>
                    <a:pt x="99" y="78"/>
                  </a:moveTo>
                  <a:cubicBezTo>
                    <a:pt x="99" y="80"/>
                    <a:pt x="96" y="83"/>
                    <a:pt x="94" y="8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6" y="24"/>
                    <a:pt x="99" y="27"/>
                    <a:pt x="99" y="29"/>
                  </a:cubicBezTo>
                  <a:lnTo>
                    <a:pt x="99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5" name="Freeform 27"/>
            <p:cNvSpPr>
              <a:spLocks noEditPoints="1"/>
            </p:cNvSpPr>
            <p:nvPr/>
          </p:nvSpPr>
          <p:spPr bwMode="auto">
            <a:xfrm>
              <a:off x="93" y="83"/>
              <a:ext cx="74" cy="74"/>
            </a:xfrm>
            <a:custGeom>
              <a:avLst/>
              <a:gdLst>
                <a:gd name="T0" fmla="*/ 81 w 34"/>
                <a:gd name="T1" fmla="*/ 0 h 34"/>
                <a:gd name="T2" fmla="*/ 0 w 34"/>
                <a:gd name="T3" fmla="*/ 81 h 34"/>
                <a:gd name="T4" fmla="*/ 81 w 34"/>
                <a:gd name="T5" fmla="*/ 161 h 34"/>
                <a:gd name="T6" fmla="*/ 161 w 34"/>
                <a:gd name="T7" fmla="*/ 81 h 34"/>
                <a:gd name="T8" fmla="*/ 81 w 34"/>
                <a:gd name="T9" fmla="*/ 0 h 34"/>
                <a:gd name="T10" fmla="*/ 81 w 34"/>
                <a:gd name="T11" fmla="*/ 118 h 34"/>
                <a:gd name="T12" fmla="*/ 44 w 34"/>
                <a:gd name="T13" fmla="*/ 81 h 34"/>
                <a:gd name="T14" fmla="*/ 81 w 34"/>
                <a:gd name="T15" fmla="*/ 48 h 34"/>
                <a:gd name="T16" fmla="*/ 118 w 34"/>
                <a:gd name="T17" fmla="*/ 81 h 34"/>
                <a:gd name="T18" fmla="*/ 81 w 34"/>
                <a:gd name="T19" fmla="*/ 118 h 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6" y="34"/>
                    <a:pt x="34" y="2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7"/>
                  </a:cubicBezTo>
                  <a:cubicBezTo>
                    <a:pt x="25" y="21"/>
                    <a:pt x="21" y="25"/>
                    <a:pt x="17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05" name="Rectangle 28"/>
          <p:cNvSpPr>
            <a:spLocks noChangeArrowheads="1"/>
          </p:cNvSpPr>
          <p:nvPr/>
        </p:nvSpPr>
        <p:spPr bwMode="auto">
          <a:xfrm>
            <a:off x="1480820" y="1696720"/>
            <a:ext cx="1706245" cy="47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6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33806" name="Rectangle 29"/>
          <p:cNvSpPr>
            <a:spLocks noChangeArrowheads="1"/>
          </p:cNvSpPr>
          <p:nvPr/>
        </p:nvSpPr>
        <p:spPr bwMode="auto">
          <a:xfrm>
            <a:off x="1480820" y="2333625"/>
            <a:ext cx="1706245" cy="47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6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33807" name="Rectangle 30"/>
          <p:cNvSpPr>
            <a:spLocks noChangeArrowheads="1"/>
          </p:cNvSpPr>
          <p:nvPr/>
        </p:nvSpPr>
        <p:spPr bwMode="auto">
          <a:xfrm>
            <a:off x="1480820" y="2985770"/>
            <a:ext cx="1706245" cy="47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6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33808" name="Rectangle 31"/>
          <p:cNvSpPr>
            <a:spLocks noChangeArrowheads="1"/>
          </p:cNvSpPr>
          <p:nvPr/>
        </p:nvSpPr>
        <p:spPr bwMode="auto">
          <a:xfrm>
            <a:off x="1480820" y="3674745"/>
            <a:ext cx="1706245" cy="47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800" b="1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sz="600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0" y="1931988"/>
            <a:ext cx="768350" cy="1279525"/>
            <a:chOff x="0" y="1931895"/>
            <a:chExt cx="768567" cy="1279711"/>
          </a:xfrm>
        </p:grpSpPr>
        <p:sp>
          <p:nvSpPr>
            <p:cNvPr id="4" name="等腰三角形 3"/>
            <p:cNvSpPr/>
            <p:nvPr/>
          </p:nvSpPr>
          <p:spPr>
            <a:xfrm rot="5400000">
              <a:off x="-255573" y="2187468"/>
              <a:ext cx="1279711" cy="768567"/>
            </a:xfrm>
            <a:prstGeom prst="triangle">
              <a:avLst/>
            </a:prstGeom>
            <a:solidFill>
              <a:srgbClr val="F395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文本框 66"/>
            <p:cNvSpPr txBox="1">
              <a:spLocks noChangeArrowheads="1"/>
            </p:cNvSpPr>
            <p:nvPr/>
          </p:nvSpPr>
          <p:spPr bwMode="auto">
            <a:xfrm>
              <a:off x="11363" y="2435751"/>
              <a:ext cx="55335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LOGO</a:t>
              </a:r>
            </a:p>
          </p:txBody>
        </p:sp>
      </p:grp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23850" y="225241"/>
            <a:ext cx="2480310" cy="39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zh-CN" altLang="zh-CN" sz="2000" b="1">
                <a:solidFill>
                  <a:srgbClr val="35254A"/>
                </a:solidFill>
                <a:latin typeface="黑体" panose="02010600030101010101" charset="-122"/>
                <a:ea typeface="黑体" panose="02010600030101010101" charset="-122"/>
              </a:rPr>
              <a:t>请在此输入您的标题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64490" y="531628"/>
            <a:ext cx="1452880" cy="24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000">
                <a:solidFill>
                  <a:schemeClr val="accent2"/>
                </a:solidFill>
                <a:latin typeface="黑体" panose="02010600030101010101" charset="-122"/>
                <a:ea typeface="黑体" panose="02010600030101010101" charset="-122"/>
              </a:rPr>
              <a:t>YOUR OTHER TEXT HERE</a:t>
            </a:r>
          </a:p>
        </p:txBody>
      </p:sp>
      <p:grpSp>
        <p:nvGrpSpPr>
          <p:cNvPr id="10" name="Group 9"/>
          <p:cNvGrpSpPr/>
          <p:nvPr/>
        </p:nvGrpSpPr>
        <p:grpSpPr bwMode="auto">
          <a:xfrm>
            <a:off x="0" y="299853"/>
            <a:ext cx="323850" cy="431800"/>
            <a:chOff x="0" y="0"/>
            <a:chExt cx="204" cy="318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58" y="0"/>
              <a:ext cx="46" cy="318"/>
            </a:xfrm>
            <a:prstGeom prst="rect">
              <a:avLst/>
            </a:prstGeom>
            <a:solidFill>
              <a:srgbClr val="F3955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158" cy="318"/>
            </a:xfrm>
            <a:prstGeom prst="rect">
              <a:avLst/>
            </a:prstGeom>
            <a:solidFill>
              <a:srgbClr val="35254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33795" grpId="0" animBg="1"/>
      <p:bldP spid="33796" grpId="0" animBg="1"/>
      <p:bldP spid="33797" grpId="0" animBg="1"/>
      <p:bldP spid="33798" grpId="0" animBg="1"/>
      <p:bldP spid="33800" grpId="0"/>
      <p:bldP spid="33805" grpId="0"/>
      <p:bldP spid="33806" grpId="0"/>
      <p:bldP spid="33807" grpId="0"/>
      <p:bldP spid="33808" grpId="0"/>
      <p:bldP spid="3" grpId="0" bldLvl="0" animBg="1"/>
      <p:bldP spid="9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4" descr="E:\PPT图片处理\墙纸\7179fd53-4ed5-4680-a93c-f26ae7efd8b9_6 (1).jpg7179fd53-4ed5-4680-a93c-f26ae7efd8b9_6 (1)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3075"/>
            <a:ext cx="9144000" cy="37861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" name="矩形 5"/>
          <p:cNvSpPr/>
          <p:nvPr/>
        </p:nvSpPr>
        <p:spPr>
          <a:xfrm>
            <a:off x="0" y="463550"/>
            <a:ext cx="9144000" cy="3796030"/>
          </a:xfrm>
          <a:prstGeom prst="rect">
            <a:avLst/>
          </a:prstGeom>
          <a:solidFill>
            <a:srgbClr val="352149">
              <a:alpha val="52000"/>
            </a:srgbClr>
          </a:solidFill>
          <a:ln w="12700">
            <a:noFill/>
          </a:ln>
        </p:spPr>
        <p:txBody>
          <a:bodyPr lIns="68580" tIns="34290" rIns="68580" bIns="34290" anchor="ctr"/>
          <a:lstStyle/>
          <a:p>
            <a:pPr lvl="0" algn="ctr" eaLnBrk="1" hangingPunct="1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59" name="文本框 4"/>
          <p:cNvSpPr/>
          <p:nvPr/>
        </p:nvSpPr>
        <p:spPr>
          <a:xfrm>
            <a:off x="1698625" y="1577975"/>
            <a:ext cx="5791200" cy="1570038"/>
          </a:xfrm>
          <a:prstGeom prst="rect">
            <a:avLst/>
          </a:prstGeom>
          <a:noFill/>
          <a:ln w="12700" cap="flat" cmpd="sng">
            <a:solidFill>
              <a:schemeClr val="bg1"/>
            </a:solidFill>
            <a:prstDash val="solid"/>
            <a:bevel/>
            <a:headEnd type="none" w="med" len="med"/>
            <a:tailEnd type="none" w="med" len="med"/>
          </a:ln>
        </p:spPr>
        <p:txBody>
          <a:bodyPr lIns="90170" tIns="46990" rIns="90170" bIns="46990">
            <a:spAutoFit/>
          </a:bodyPr>
          <a:lstStyle/>
          <a:p>
            <a:pPr lvl="0" algn="ctr" eaLnBrk="1" hangingPunct="1"/>
            <a:r>
              <a:rPr lang="en-US" altLang="zh-CN" sz="9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Th</a:t>
            </a:r>
            <a:r>
              <a:rPr lang="en-US" altLang="zh-CN" sz="9600" b="1" dirty="0">
                <a:solidFill>
                  <a:srgbClr val="FA7549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</a:t>
            </a:r>
            <a:r>
              <a:rPr lang="en-US" altLang="zh-CN" sz="9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nks.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1945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务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2069</Words>
  <Application>Microsoft Office PowerPoint</Application>
  <PresentationFormat>全屏显示(16:9)</PresentationFormat>
  <Paragraphs>288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SimSun-ExtB</vt:lpstr>
      <vt:lpstr>黑体</vt:lpstr>
      <vt:lpstr>宋体</vt:lpstr>
      <vt:lpstr>微软雅黑</vt:lpstr>
      <vt:lpstr>Arial</vt:lpstr>
      <vt:lpstr>Arial Black</vt:lpstr>
      <vt:lpstr>Calibri</vt:lpstr>
      <vt:lpstr>Calibri Light</vt:lpstr>
      <vt:lpstr>Helvetica</vt:lpstr>
      <vt:lpstr>Open Sans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</dc:title>
  <dc:creator>第一PPT</dc:creator>
  <cp:keywords>www.1ppt.com</cp:keywords>
  <cp:lastModifiedBy>faith123</cp:lastModifiedBy>
  <cp:revision>24</cp:revision>
  <dcterms:created xsi:type="dcterms:W3CDTF">2016-12-19T06:15:00Z</dcterms:created>
  <dcterms:modified xsi:type="dcterms:W3CDTF">2020-06-02T05:57:20Z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2052-10.1.0.6028</vt:lpwstr>
  </property>
</Properties>
</file>