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2"/>
  </p:notesMasterIdLst>
  <p:handoutMasterIdLst>
    <p:handoutMasterId r:id="rId23"/>
  </p:handoutMasterIdLst>
  <p:sldIdLst>
    <p:sldId id="3202" r:id="rId2"/>
    <p:sldId id="3203" r:id="rId3"/>
    <p:sldId id="3204" r:id="rId4"/>
    <p:sldId id="3205" r:id="rId5"/>
    <p:sldId id="3206" r:id="rId6"/>
    <p:sldId id="3207" r:id="rId7"/>
    <p:sldId id="3208" r:id="rId8"/>
    <p:sldId id="3209" r:id="rId9"/>
    <p:sldId id="3210" r:id="rId10"/>
    <p:sldId id="3211" r:id="rId11"/>
    <p:sldId id="3212" r:id="rId12"/>
    <p:sldId id="3213" r:id="rId13"/>
    <p:sldId id="3214" r:id="rId14"/>
    <p:sldId id="3215" r:id="rId15"/>
    <p:sldId id="3216" r:id="rId16"/>
    <p:sldId id="3217" r:id="rId17"/>
    <p:sldId id="3218" r:id="rId18"/>
    <p:sldId id="3219" r:id="rId19"/>
    <p:sldId id="3220" r:id="rId20"/>
    <p:sldId id="3221" r:id="rId21"/>
  </p:sldIdLst>
  <p:sldSz cx="12858750" cy="7232650"/>
  <p:notesSz cx="6858000" cy="9144000"/>
  <p:custDataLst>
    <p:tags r:id="rId2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8E"/>
    <a:srgbClr val="880000"/>
    <a:srgbClr val="2F2F2F"/>
    <a:srgbClr val="0F6FC6"/>
    <a:srgbClr val="FFC304"/>
    <a:srgbClr val="FFFFFF"/>
    <a:srgbClr val="A78357"/>
    <a:srgbClr val="28C7D4"/>
    <a:srgbClr val="F94D4D"/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574" autoAdjust="0"/>
    <p:restoredTop sz="92986" autoAdjust="0"/>
  </p:normalViewPr>
  <p:slideViewPr>
    <p:cSldViewPr>
      <p:cViewPr varScale="1">
        <p:scale>
          <a:sx n="82" d="100"/>
          <a:sy n="82" d="100"/>
        </p:scale>
        <p:origin x="120" y="312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7967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93821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125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406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84110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3884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52327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0044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56868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3793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3842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2539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887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8269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746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9552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44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1793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5366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4577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607344" y="1183677"/>
            <a:ext cx="9644063" cy="2518034"/>
          </a:xfrm>
        </p:spPr>
        <p:txBody>
          <a:bodyPr anchor="b"/>
          <a:lstStyle>
            <a:lvl1pPr algn="ctr">
              <a:defRPr sz="6328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07344" y="3798816"/>
            <a:ext cx="9644063" cy="1746216"/>
          </a:xfrm>
        </p:spPr>
        <p:txBody>
          <a:bodyPr/>
          <a:lstStyle>
            <a:lvl1pPr marL="0" indent="0" algn="ctr">
              <a:buNone/>
              <a:defRPr sz="2531"/>
            </a:lvl1pPr>
            <a:lvl2pPr marL="482163" indent="0" algn="ctr">
              <a:buNone/>
              <a:defRPr sz="2109"/>
            </a:lvl2pPr>
            <a:lvl3pPr marL="964326" indent="0" algn="ctr">
              <a:buNone/>
              <a:defRPr sz="1898"/>
            </a:lvl3pPr>
            <a:lvl4pPr marL="1446489" indent="0" algn="ctr">
              <a:buNone/>
              <a:defRPr sz="1687"/>
            </a:lvl4pPr>
            <a:lvl5pPr marL="1928652" indent="0" algn="ctr">
              <a:buNone/>
              <a:defRPr sz="1687"/>
            </a:lvl5pPr>
            <a:lvl6pPr marL="2410816" indent="0" algn="ctr">
              <a:buNone/>
              <a:defRPr sz="1687"/>
            </a:lvl6pPr>
            <a:lvl7pPr marL="2892979" indent="0" algn="ctr">
              <a:buNone/>
              <a:defRPr sz="1687"/>
            </a:lvl7pPr>
            <a:lvl8pPr marL="3375142" indent="0" algn="ctr">
              <a:buNone/>
              <a:defRPr sz="1687"/>
            </a:lvl8pPr>
            <a:lvl9pPr marL="3857305" indent="0" algn="ctr">
              <a:buNone/>
              <a:defRPr sz="1687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FF977-FFE5-4423-9813-6B8C01A25D19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D5707-BB42-4495-88D9-49A5D59E2C6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27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2018/11/15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6" r:id="rId1"/>
  </p:sldLayoutIdLst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4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13" Type="http://schemas.openxmlformats.org/officeDocument/2006/relationships/image" Target="../media/image27.jpeg"/><Relationship Id="rId18" Type="http://schemas.openxmlformats.org/officeDocument/2006/relationships/image" Target="../media/image3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12" Type="http://schemas.openxmlformats.org/officeDocument/2006/relationships/image" Target="../media/image26.jpeg"/><Relationship Id="rId17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11" Type="http://schemas.openxmlformats.org/officeDocument/2006/relationships/image" Target="../media/image25.jpeg"/><Relationship Id="rId5" Type="http://schemas.openxmlformats.org/officeDocument/2006/relationships/image" Target="../media/image19.jpeg"/><Relationship Id="rId15" Type="http://schemas.openxmlformats.org/officeDocument/2006/relationships/image" Target="../media/image29.jpeg"/><Relationship Id="rId10" Type="http://schemas.openxmlformats.org/officeDocument/2006/relationships/image" Target="../media/image24.jpeg"/><Relationship Id="rId4" Type="http://schemas.openxmlformats.org/officeDocument/2006/relationships/image" Target="../media/image18.jpeg"/><Relationship Id="rId9" Type="http://schemas.openxmlformats.org/officeDocument/2006/relationships/image" Target="../media/image23.jpeg"/><Relationship Id="rId14" Type="http://schemas.openxmlformats.org/officeDocument/2006/relationships/image" Target="../media/image2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32.jpeg"/><Relationship Id="rId4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jpeg"/><Relationship Id="rId5" Type="http://schemas.openxmlformats.org/officeDocument/2006/relationships/image" Target="../media/image17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jpeg"/><Relationship Id="rId13" Type="http://schemas.openxmlformats.org/officeDocument/2006/relationships/image" Target="../media/image68.jpeg"/><Relationship Id="rId18" Type="http://schemas.openxmlformats.org/officeDocument/2006/relationships/image" Target="../media/image73.jpeg"/><Relationship Id="rId26" Type="http://schemas.openxmlformats.org/officeDocument/2006/relationships/image" Target="../media/image81.jpeg"/><Relationship Id="rId3" Type="http://schemas.openxmlformats.org/officeDocument/2006/relationships/image" Target="../media/image58.jpeg"/><Relationship Id="rId21" Type="http://schemas.openxmlformats.org/officeDocument/2006/relationships/image" Target="../media/image76.jpeg"/><Relationship Id="rId7" Type="http://schemas.openxmlformats.org/officeDocument/2006/relationships/image" Target="../media/image62.jpeg"/><Relationship Id="rId12" Type="http://schemas.openxmlformats.org/officeDocument/2006/relationships/image" Target="../media/image67.jpeg"/><Relationship Id="rId17" Type="http://schemas.openxmlformats.org/officeDocument/2006/relationships/image" Target="../media/image72.jpeg"/><Relationship Id="rId25" Type="http://schemas.openxmlformats.org/officeDocument/2006/relationships/image" Target="../media/image80.jpe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71.jpeg"/><Relationship Id="rId20" Type="http://schemas.openxmlformats.org/officeDocument/2006/relationships/image" Target="../media/image75.jpeg"/><Relationship Id="rId29" Type="http://schemas.openxmlformats.org/officeDocument/2006/relationships/image" Target="../media/image8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eg"/><Relationship Id="rId11" Type="http://schemas.openxmlformats.org/officeDocument/2006/relationships/image" Target="../media/image66.jpeg"/><Relationship Id="rId24" Type="http://schemas.openxmlformats.org/officeDocument/2006/relationships/image" Target="../media/image79.jpeg"/><Relationship Id="rId5" Type="http://schemas.openxmlformats.org/officeDocument/2006/relationships/image" Target="../media/image60.jpeg"/><Relationship Id="rId15" Type="http://schemas.openxmlformats.org/officeDocument/2006/relationships/image" Target="../media/image70.jpeg"/><Relationship Id="rId23" Type="http://schemas.openxmlformats.org/officeDocument/2006/relationships/image" Target="../media/image78.jpeg"/><Relationship Id="rId28" Type="http://schemas.openxmlformats.org/officeDocument/2006/relationships/image" Target="../media/image83.jpeg"/><Relationship Id="rId10" Type="http://schemas.openxmlformats.org/officeDocument/2006/relationships/image" Target="../media/image65.jpeg"/><Relationship Id="rId19" Type="http://schemas.openxmlformats.org/officeDocument/2006/relationships/image" Target="../media/image74.jpeg"/><Relationship Id="rId31" Type="http://schemas.openxmlformats.org/officeDocument/2006/relationships/image" Target="../media/image86.jpeg"/><Relationship Id="rId4" Type="http://schemas.openxmlformats.org/officeDocument/2006/relationships/image" Target="../media/image59.jpeg"/><Relationship Id="rId9" Type="http://schemas.openxmlformats.org/officeDocument/2006/relationships/image" Target="../media/image64.jpeg"/><Relationship Id="rId14" Type="http://schemas.openxmlformats.org/officeDocument/2006/relationships/image" Target="../media/image69.jpeg"/><Relationship Id="rId22" Type="http://schemas.openxmlformats.org/officeDocument/2006/relationships/image" Target="../media/image77.jpeg"/><Relationship Id="rId27" Type="http://schemas.openxmlformats.org/officeDocument/2006/relationships/image" Target="../media/image82.jpeg"/><Relationship Id="rId30" Type="http://schemas.openxmlformats.org/officeDocument/2006/relationships/image" Target="../media/image8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C:\Users\T450S\Desktop\d2bb5200d1e1d3fa5b86c58c64b51c3e3cebea4229835-pM92Vb_fw658.jpgd2bb5200d1e1d3fa5b86c58c64b51c3e3cebea4229835-pM92Vb_fw658"/>
          <p:cNvPicPr>
            <a:picLocks noChangeAspect="1"/>
          </p:cNvPicPr>
          <p:nvPr/>
        </p:nvPicPr>
        <p:blipFill rotWithShape="1">
          <a:blip r:embed="rId5"/>
          <a:srcRect/>
          <a:stretch>
            <a:fillRect/>
          </a:stretch>
        </p:blipFill>
        <p:spPr>
          <a:xfrm>
            <a:off x="354" y="1"/>
            <a:ext cx="12888180" cy="7323058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7084687" y="964248"/>
            <a:ext cx="1339317" cy="1565625"/>
            <a:chOff x="6717366" y="914300"/>
            <a:chExt cx="1269941" cy="1484526"/>
          </a:xfrm>
        </p:grpSpPr>
        <p:sp>
          <p:nvSpPr>
            <p:cNvPr id="20" name="矩形 19"/>
            <p:cNvSpPr/>
            <p:nvPr/>
          </p:nvSpPr>
          <p:spPr>
            <a:xfrm>
              <a:off x="6717366" y="940018"/>
              <a:ext cx="1269941" cy="14588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732649" y="914300"/>
              <a:ext cx="1181317" cy="131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437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青</a:t>
              </a:r>
              <a:endParaRPr lang="en-US" altLang="zh-CN" sz="8437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7725690" y="2387110"/>
            <a:ext cx="1266693" cy="1390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437" dirty="0">
                <a:solidFill>
                  <a:srgbClr val="FF0000"/>
                </a:solidFill>
                <a:latin typeface="康熙字典" pitchFamily="2" charset="-120"/>
                <a:ea typeface="康熙字典" pitchFamily="2" charset="-120"/>
              </a:rPr>
              <a:t>春</a:t>
            </a:r>
          </a:p>
        </p:txBody>
      </p:sp>
      <p:sp>
        <p:nvSpPr>
          <p:cNvPr id="8" name="任意多边形 7"/>
          <p:cNvSpPr/>
          <p:nvPr/>
        </p:nvSpPr>
        <p:spPr>
          <a:xfrm>
            <a:off x="9917457" y="4771860"/>
            <a:ext cx="48217" cy="713369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 flipH="1">
            <a:off x="7725690" y="5485230"/>
            <a:ext cx="21917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7725690" y="3866980"/>
            <a:ext cx="0" cy="16182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7723732" y="596980"/>
            <a:ext cx="21937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9917457" y="596981"/>
            <a:ext cx="48217" cy="1076759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9248114" y="1654441"/>
            <a:ext cx="1292662" cy="34171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一半明媚 一半忧伤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它是一本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打开了就合不上的书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而我们却读得太匆忙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等腰三角形 20"/>
          <p:cNvSpPr/>
          <p:nvPr/>
        </p:nvSpPr>
        <p:spPr>
          <a:xfrm rot="5400000">
            <a:off x="-99144" y="4712215"/>
            <a:ext cx="1745021" cy="1546027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7731766" y="603390"/>
            <a:ext cx="48217" cy="325699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6044093" y="4812294"/>
            <a:ext cx="58965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大学班级介绍总结</a:t>
            </a:r>
            <a:r>
              <a:rPr lang="en-US" altLang="zh-CN" sz="36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7670433" y="5569362"/>
            <a:ext cx="3772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</a:rPr>
              <a:t>不忧愁的脸 是我的少年</a:t>
            </a:r>
          </a:p>
          <a:p>
            <a:r>
              <a:rPr lang="zh-CN" altLang="en-US" dirty="0">
                <a:solidFill>
                  <a:schemeClr val="bg1"/>
                </a:solidFill>
              </a:rPr>
              <a:t>不仓惶的眼 等岁月改变</a:t>
            </a:r>
          </a:p>
        </p:txBody>
      </p:sp>
      <p:cxnSp>
        <p:nvCxnSpPr>
          <p:cNvPr id="25" name="直接连接符 24"/>
          <p:cNvCxnSpPr/>
          <p:nvPr/>
        </p:nvCxnSpPr>
        <p:spPr>
          <a:xfrm flipV="1">
            <a:off x="9204865" y="1"/>
            <a:ext cx="1025582" cy="102558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osition Music - Nox Trigger - 纯音乐版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24575" y="-11362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39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7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25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925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750"/>
                            </p:stCondLst>
                            <p:childTnLst>
                              <p:par>
                                <p:cTn id="3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25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25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25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250"/>
                            </p:stCondLst>
                            <p:childTnLst>
                              <p:par>
                                <p:cTn id="58" presetID="2" presetClass="entr" presetSubtype="4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42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5000"/>
                            </p:stCondLst>
                            <p:childTnLst>
                              <p:par>
                                <p:cTn id="6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/>
      <p:bldP spid="8" grpId="0" animBg="1"/>
      <p:bldP spid="18" grpId="0" animBg="1"/>
      <p:bldP spid="19" grpId="0"/>
      <p:bldP spid="21" grpId="0" animBg="1"/>
      <p:bldP spid="22" grpId="0" animBg="1"/>
      <p:bldP spid="2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9" y="-7155"/>
            <a:ext cx="12870763" cy="7239805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25578" y="0"/>
            <a:ext cx="12858044" cy="7238995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>
            <a:off x="1902654" y="-6344"/>
            <a:ext cx="4179616" cy="7239308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-34617" y="1449000"/>
            <a:ext cx="10080318" cy="581987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1128774" y="620014"/>
            <a:ext cx="966004" cy="563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531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青春，</a:t>
            </a:r>
            <a:endParaRPr lang="en-US" altLang="zh-CN" sz="2531" dirty="0">
              <a:solidFill>
                <a:schemeClr val="accent3"/>
              </a:solidFill>
              <a:latin typeface="康熙字典" pitchFamily="2" charset="-120"/>
              <a:ea typeface="康熙字典" pitchFamily="2" charset="-12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128774" y="1381681"/>
            <a:ext cx="3164649" cy="41690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zh-CN" altLang="en-US" sz="2109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是打开了就合不上的书。</a:t>
            </a:r>
            <a:endParaRPr lang="en-US" altLang="zh-CN" sz="2109" dirty="0">
              <a:solidFill>
                <a:schemeClr val="accent3"/>
              </a:solidFill>
              <a:latin typeface="康熙字典" pitchFamily="2" charset="-120"/>
              <a:ea typeface="康熙字典" pitchFamily="2" charset="-120"/>
            </a:endParaRPr>
          </a:p>
        </p:txBody>
      </p:sp>
      <p:sp>
        <p:nvSpPr>
          <p:cNvPr id="42" name="文本框 41"/>
          <p:cNvSpPr txBox="1"/>
          <p:nvPr/>
        </p:nvSpPr>
        <p:spPr>
          <a:xfrm rot="1800000">
            <a:off x="3313906" y="4828144"/>
            <a:ext cx="4038230" cy="1358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那天 黄昏 开始飘起了白雪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忧伤 开满山岗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等青春散场</a:t>
            </a: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800000">
            <a:off x="4289337" y="2396555"/>
            <a:ext cx="10783762" cy="4318280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000">
            <a:off x="101580" y="2725231"/>
            <a:ext cx="3008256" cy="4011009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3107714" y="5173833"/>
            <a:ext cx="2739988" cy="161305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2909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7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9" grpId="0" animBg="1"/>
      <p:bldP spid="41" grpId="0" animBg="1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699624" y="220998"/>
            <a:ext cx="3797141" cy="4861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848685" y="411859"/>
            <a:ext cx="3499019" cy="44802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848685" y="1659097"/>
            <a:ext cx="349901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午夜的电影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写满古老的恋情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在黑暗中</a:t>
            </a:r>
          </a:p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为年轻歌唱</a:t>
            </a:r>
          </a:p>
        </p:txBody>
      </p:sp>
      <p:sp>
        <p:nvSpPr>
          <p:cNvPr id="6" name="矩形 5"/>
          <p:cNvSpPr/>
          <p:nvPr/>
        </p:nvSpPr>
        <p:spPr>
          <a:xfrm>
            <a:off x="8848685" y="1084898"/>
            <a:ext cx="3499019" cy="5741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2109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青春，是不容错过的时光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-280917" y="4907705"/>
            <a:ext cx="32700013" cy="2705876"/>
            <a:chOff x="-266700" y="4653487"/>
            <a:chExt cx="31006158" cy="2565712"/>
          </a:xfrm>
        </p:grpSpPr>
        <p:grpSp>
          <p:nvGrpSpPr>
            <p:cNvPr id="22" name="组合 21"/>
            <p:cNvGrpSpPr/>
            <p:nvPr/>
          </p:nvGrpSpPr>
          <p:grpSpPr>
            <a:xfrm>
              <a:off x="-266700" y="4653487"/>
              <a:ext cx="31006158" cy="2565712"/>
              <a:chOff x="-266700" y="4653487"/>
              <a:chExt cx="31006158" cy="2565712"/>
            </a:xfrm>
          </p:grpSpPr>
          <p:grpSp>
            <p:nvGrpSpPr>
              <p:cNvPr id="12" name="组合 11"/>
              <p:cNvGrpSpPr/>
              <p:nvPr/>
            </p:nvGrpSpPr>
            <p:grpSpPr>
              <a:xfrm>
                <a:off x="-266700" y="4653487"/>
                <a:ext cx="15819630" cy="2565712"/>
                <a:chOff x="-266700" y="4653487"/>
                <a:chExt cx="15819630" cy="2565712"/>
              </a:xfrm>
            </p:grpSpPr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-266700" y="4653487"/>
                  <a:ext cx="15819630" cy="2565712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99574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5" name="图片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2266950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8433266" y="525234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4334326" y="525234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8" name="图片 1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6401702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0464830" y="5271393"/>
                  <a:ext cx="1824000" cy="1368000"/>
                </a:xfrm>
                <a:prstGeom prst="rect">
                  <a:avLst/>
                </a:prstGeom>
              </p:spPr>
            </p:pic>
            <p:pic>
              <p:nvPicPr>
                <p:cNvPr id="20" name="图片 19"/>
                <p:cNvPicPr>
                  <a:picLocks noChangeAspect="1"/>
                </p:cNvPicPr>
                <p:nvPr/>
              </p:nvPicPr>
              <p:blipFill rotWithShape="1"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>
                <a:xfrm>
                  <a:off x="12496394" y="5271393"/>
                  <a:ext cx="1824000" cy="1368000"/>
                </a:xfrm>
                <a:prstGeom prst="rect">
                  <a:avLst/>
                </a:prstGeom>
              </p:spPr>
            </p:pic>
          </p:grpSp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19828" y="4653487"/>
                <a:ext cx="15819630" cy="2565712"/>
              </a:xfrm>
              <a:prstGeom prst="rect">
                <a:avLst/>
              </a:prstGeom>
            </p:spPr>
          </p:pic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520475" y="5252343"/>
              <a:ext cx="1824000" cy="1368000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6587851" y="5252343"/>
              <a:ext cx="1824000" cy="136800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2754167" y="5233293"/>
              <a:ext cx="1824000" cy="1368000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8655227" y="5233293"/>
              <a:ext cx="1824000" cy="1368000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0722603" y="5252343"/>
              <a:ext cx="1824000" cy="1368000"/>
            </a:xfrm>
            <a:prstGeom prst="rect">
              <a:avLst/>
            </a:prstGeom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4785731" y="5252343"/>
              <a:ext cx="1824000" cy="1368000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6817295" y="5252343"/>
              <a:ext cx="1824000" cy="1368000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91"/>
          <a:stretch>
            <a:fillRect/>
          </a:stretch>
        </p:blipFill>
        <p:spPr>
          <a:xfrm>
            <a:off x="353" y="220998"/>
            <a:ext cx="8452205" cy="486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86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2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7.40741E-7 L -1.48399 0.00417 " pathEditMode="relative" rAng="0" ptsTypes="AA">
                                      <p:cBhvr>
                                        <p:cTn id="6" dur="15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206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ntr" presetSubtype="8" decel="3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516" y="671082"/>
            <a:ext cx="2287346" cy="3431018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563198" y="615311"/>
            <a:ext cx="2324527" cy="3486790"/>
            <a:chOff x="533689" y="583437"/>
            <a:chExt cx="2204117" cy="330617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689" y="583437"/>
              <a:ext cx="2204117" cy="3306175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2" name="直角三角形 11"/>
            <p:cNvSpPr/>
            <p:nvPr/>
          </p:nvSpPr>
          <p:spPr>
            <a:xfrm rot="16200000" flipH="1" flipV="1">
              <a:off x="517553" y="599573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032702" y="1359714"/>
            <a:ext cx="2066795" cy="2053753"/>
            <a:chOff x="2875274" y="1289281"/>
            <a:chExt cx="1959735" cy="1947369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87640" y="1289281"/>
              <a:ext cx="1947369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7" name="直角三角形 16"/>
            <p:cNvSpPr/>
            <p:nvPr/>
          </p:nvSpPr>
          <p:spPr>
            <a:xfrm rot="16200000" flipH="1" flipV="1">
              <a:off x="2859138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8" name="直角三角形 17"/>
          <p:cNvSpPr/>
          <p:nvPr/>
        </p:nvSpPr>
        <p:spPr>
          <a:xfrm rot="16200000" flipH="1" flipV="1">
            <a:off x="5240499" y="688100"/>
            <a:ext cx="451442" cy="41740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702882" y="1359714"/>
            <a:ext cx="2053753" cy="2053753"/>
            <a:chOff x="7303539" y="1289281"/>
            <a:chExt cx="1947369" cy="1947369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303539" y="1289281"/>
              <a:ext cx="1947369" cy="1947369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19" name="直角三角形 18"/>
            <p:cNvSpPr/>
            <p:nvPr/>
          </p:nvSpPr>
          <p:spPr>
            <a:xfrm rot="16200000" flipH="1" flipV="1">
              <a:off x="7287403" y="1305417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914654" y="671083"/>
            <a:ext cx="2324527" cy="3486790"/>
            <a:chOff x="9400742" y="636320"/>
            <a:chExt cx="2204117" cy="33061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00742" y="636320"/>
              <a:ext cx="2204117" cy="3306175"/>
            </a:xfrm>
            <a:prstGeom prst="rect">
              <a:avLst/>
            </a:prstGeom>
            <a:ln w="76200">
              <a:solidFill>
                <a:schemeClr val="bg1"/>
              </a:solidFill>
            </a:ln>
          </p:spPr>
        </p:pic>
        <p:sp>
          <p:nvSpPr>
            <p:cNvPr id="20" name="直角三角形 19"/>
            <p:cNvSpPr/>
            <p:nvPr/>
          </p:nvSpPr>
          <p:spPr>
            <a:xfrm rot="16200000" flipH="1" flipV="1">
              <a:off x="9384606" y="652456"/>
              <a:ext cx="428057" cy="395785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/>
          <p:cNvSpPr/>
          <p:nvPr/>
        </p:nvSpPr>
        <p:spPr>
          <a:xfrm flipV="1">
            <a:off x="353" y="4821766"/>
            <a:ext cx="5674570" cy="482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7183827" y="4821766"/>
            <a:ext cx="5674570" cy="4821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757686" y="4004475"/>
            <a:ext cx="2125111" cy="96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797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040009" y="4877538"/>
            <a:ext cx="8722360" cy="1455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你说你青春无悔包括对我的爱恋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你说岁月会改变相许终生的誓言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你说亲爱的道声再见 转过年轻的脸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含笑的带泪的不变的眼</a:t>
            </a:r>
          </a:p>
        </p:txBody>
      </p:sp>
    </p:spTree>
    <p:extLst>
      <p:ext uri="{BB962C8B-B14F-4D97-AF65-F5344CB8AC3E}">
        <p14:creationId xmlns:p14="http://schemas.microsoft.com/office/powerpoint/2010/main" val="4232022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75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6" dur="7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75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7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75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3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75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46" dur="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75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21" grpId="0" animBg="1"/>
          <p:bldP spid="22" grpId="0" animBg="1"/>
          <p:bldP spid="23" grpId="0"/>
          <p:bldP spid="2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组合 166"/>
          <p:cNvGrpSpPr/>
          <p:nvPr/>
        </p:nvGrpSpPr>
        <p:grpSpPr>
          <a:xfrm>
            <a:off x="353" y="0"/>
            <a:ext cx="12883269" cy="7238995"/>
            <a:chOff x="0" y="0"/>
            <a:chExt cx="12215918" cy="6864016"/>
          </a:xfrm>
        </p:grpSpPr>
        <p:sp>
          <p:nvSpPr>
            <p:cNvPr id="165" name="矩形 164"/>
            <p:cNvSpPr/>
            <p:nvPr/>
          </p:nvSpPr>
          <p:spPr>
            <a:xfrm>
              <a:off x="6087526" y="0"/>
              <a:ext cx="6128392" cy="6864016"/>
            </a:xfrm>
            <a:prstGeom prst="rect">
              <a:avLst/>
            </a:prstGeom>
            <a:solidFill>
              <a:schemeClr val="bg2">
                <a:lumMod val="9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6" name="直角三角形 165"/>
            <p:cNvSpPr/>
            <p:nvPr/>
          </p:nvSpPr>
          <p:spPr>
            <a:xfrm rot="16200000" flipH="1" flipV="1">
              <a:off x="-70514" y="70514"/>
              <a:ext cx="932597" cy="791570"/>
            </a:xfrm>
            <a:prstGeom prst="rt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6" name="직사각형 132"/>
          <p:cNvSpPr/>
          <p:nvPr/>
        </p:nvSpPr>
        <p:spPr>
          <a:xfrm>
            <a:off x="3998114" y="3216986"/>
            <a:ext cx="1772433" cy="177243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118"/>
          <p:cNvSpPr/>
          <p:nvPr/>
        </p:nvSpPr>
        <p:spPr>
          <a:xfrm>
            <a:off x="2107520" y="1326390"/>
            <a:ext cx="1654271" cy="1299784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직사각형 131"/>
          <p:cNvSpPr/>
          <p:nvPr/>
        </p:nvSpPr>
        <p:spPr>
          <a:xfrm>
            <a:off x="3052817" y="2744336"/>
            <a:ext cx="1299784" cy="1299784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133"/>
          <p:cNvSpPr/>
          <p:nvPr/>
        </p:nvSpPr>
        <p:spPr>
          <a:xfrm>
            <a:off x="4943412" y="4516770"/>
            <a:ext cx="1417946" cy="141794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직사각형 134"/>
          <p:cNvSpPr/>
          <p:nvPr/>
        </p:nvSpPr>
        <p:spPr>
          <a:xfrm>
            <a:off x="5888710" y="6052877"/>
            <a:ext cx="827135" cy="82713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" name="직사각형 135"/>
          <p:cNvSpPr/>
          <p:nvPr/>
        </p:nvSpPr>
        <p:spPr>
          <a:xfrm>
            <a:off x="6361358" y="4634931"/>
            <a:ext cx="1299784" cy="1299784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직사각형 136"/>
          <p:cNvSpPr/>
          <p:nvPr/>
        </p:nvSpPr>
        <p:spPr>
          <a:xfrm>
            <a:off x="6834007" y="3216986"/>
            <a:ext cx="1772433" cy="1772433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직사각형 137"/>
          <p:cNvSpPr/>
          <p:nvPr/>
        </p:nvSpPr>
        <p:spPr>
          <a:xfrm>
            <a:off x="7661143" y="2153525"/>
            <a:ext cx="1890594" cy="1890594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직사각형 138"/>
          <p:cNvSpPr/>
          <p:nvPr/>
        </p:nvSpPr>
        <p:spPr>
          <a:xfrm>
            <a:off x="9669899" y="2271687"/>
            <a:ext cx="827135" cy="827135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139"/>
          <p:cNvSpPr/>
          <p:nvPr/>
        </p:nvSpPr>
        <p:spPr>
          <a:xfrm>
            <a:off x="9079088" y="735580"/>
            <a:ext cx="1417946" cy="1417946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직사각형 141"/>
          <p:cNvSpPr/>
          <p:nvPr/>
        </p:nvSpPr>
        <p:spPr>
          <a:xfrm>
            <a:off x="7779304" y="381092"/>
            <a:ext cx="1181622" cy="1181622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직사각형 142"/>
          <p:cNvSpPr/>
          <p:nvPr/>
        </p:nvSpPr>
        <p:spPr>
          <a:xfrm>
            <a:off x="6834007" y="1326390"/>
            <a:ext cx="827135" cy="827135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직사각형 143"/>
          <p:cNvSpPr/>
          <p:nvPr/>
        </p:nvSpPr>
        <p:spPr>
          <a:xfrm>
            <a:off x="5888710" y="2271687"/>
            <a:ext cx="1299784" cy="1299784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직사각형 144"/>
          <p:cNvSpPr/>
          <p:nvPr/>
        </p:nvSpPr>
        <p:spPr>
          <a:xfrm>
            <a:off x="4352601" y="1326390"/>
            <a:ext cx="1417946" cy="1417946"/>
          </a:xfrm>
          <a:prstGeom prst="rect">
            <a:avLst/>
          </a:prstGeom>
          <a:blipFill>
            <a:blip r:embed="rId16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145"/>
          <p:cNvSpPr/>
          <p:nvPr/>
        </p:nvSpPr>
        <p:spPr>
          <a:xfrm>
            <a:off x="3998114" y="381093"/>
            <a:ext cx="827135" cy="827135"/>
          </a:xfrm>
          <a:prstGeom prst="rect">
            <a:avLst/>
          </a:prstGeom>
          <a:blipFill>
            <a:blip r:embed="rId17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146"/>
          <p:cNvSpPr/>
          <p:nvPr/>
        </p:nvSpPr>
        <p:spPr>
          <a:xfrm>
            <a:off x="3052817" y="381093"/>
            <a:ext cx="827135" cy="827135"/>
          </a:xfrm>
          <a:prstGeom prst="rect">
            <a:avLst/>
          </a:prstGeom>
          <a:blipFill>
            <a:blip r:embed="rId18"/>
            <a:stretch>
              <a:fillRect/>
            </a:stretch>
          </a:blipFill>
          <a:ln>
            <a:noFill/>
          </a:ln>
          <a:effectLst>
            <a:outerShdw blurRad="63500" dist="38100" dir="2700000" algn="ctr" rotWithShape="0">
              <a:srgbClr val="000000"/>
            </a:outerShdw>
          </a:effectLst>
          <a:scene3d>
            <a:camera prst="orthographicFront">
              <a:rot lat="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68" name="组合 167"/>
          <p:cNvGrpSpPr/>
          <p:nvPr/>
        </p:nvGrpSpPr>
        <p:grpSpPr>
          <a:xfrm>
            <a:off x="-890170" y="4871255"/>
            <a:ext cx="16623779" cy="2332905"/>
            <a:chOff x="-844394" y="4618925"/>
            <a:chExt cx="15762670" cy="2212061"/>
          </a:xfrm>
        </p:grpSpPr>
        <p:sp>
          <p:nvSpPr>
            <p:cNvPr id="163" name="文本框 162"/>
            <p:cNvSpPr txBox="1"/>
            <p:nvPr/>
          </p:nvSpPr>
          <p:spPr>
            <a:xfrm>
              <a:off x="6647733" y="4618925"/>
              <a:ext cx="8270543" cy="20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结满透明的惆怅 </a:t>
              </a:r>
              <a:endPara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是我一生最初的迷惘</a:t>
              </a:r>
            </a:p>
          </p:txBody>
        </p:sp>
        <p:sp>
          <p:nvSpPr>
            <p:cNvPr id="164" name="文本框 163"/>
            <p:cNvSpPr txBox="1"/>
            <p:nvPr/>
          </p:nvSpPr>
          <p:spPr>
            <a:xfrm>
              <a:off x="-844394" y="4734342"/>
              <a:ext cx="4579052" cy="2096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本页图片为</a:t>
              </a:r>
              <a:r>
                <a:rPr lang="en-US" altLang="zh-CN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1:1</a:t>
              </a:r>
              <a:r>
                <a:rPr lang="zh-CN" altLang="en-US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比例</a:t>
              </a:r>
              <a:endParaRPr lang="en-US" altLang="zh-CN" b="1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先将图片裁剪为</a:t>
              </a:r>
              <a:r>
                <a:rPr lang="en-US" altLang="zh-CN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1:1</a:t>
              </a: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尺寸后</a:t>
              </a:r>
              <a:endPara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右键点击图片</a:t>
              </a:r>
              <a:endPara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设置图片格式</a:t>
              </a:r>
              <a:endPara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选择用文件填充</a:t>
              </a:r>
              <a:endPara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再选择您的图片即可</a:t>
              </a:r>
              <a:endPara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460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" dur="250" fill="hold"/>
                                        <p:tgtEl>
                                          <p:spTgt spid="3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7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5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7" dur="250" fill="hold"/>
                                        <p:tgtEl>
                                          <p:spTgt spid="3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7" dur="250" fill="hold"/>
                                        <p:tgtEl>
                                          <p:spTgt spid="4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5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7" dur="250" fill="hold"/>
                                        <p:tgtEl>
                                          <p:spTgt spid="2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250" fill="hold"/>
                                        <p:tgtEl>
                                          <p:spTgt spid="3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5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7" dur="250" fill="hold"/>
                                        <p:tgtEl>
                                          <p:spTgt spid="3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5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7" dur="250" fill="hold"/>
                                        <p:tgtEl>
                                          <p:spTgt spid="2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5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7" dur="250" fill="hold"/>
                                        <p:tgtEl>
                                          <p:spTgt spid="3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5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5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0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5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6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5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7" dur="250" fill="hold"/>
                                        <p:tgtEl>
                                          <p:spTgt spid="3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0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5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7500"/>
                            </p:stCondLst>
                            <p:childTnLst>
                              <p:par>
                                <p:cTn id="1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5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7" dur="250" fill="hold"/>
                                        <p:tgtEl>
                                          <p:spTgt spid="3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8000"/>
                            </p:stCondLst>
                            <p:childTnLst>
                              <p:par>
                                <p:cTn id="1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5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7" dur="250" fill="hold"/>
                                        <p:tgtEl>
                                          <p:spTgt spid="3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8500"/>
                            </p:stCondLst>
                            <p:childTnLst>
                              <p:par>
                                <p:cTn id="1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5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6" presetClass="emph" presetSubtype="0" decel="10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7" dur="250" fill="hold"/>
                                        <p:tgtEl>
                                          <p:spTgt spid="2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9000"/>
                            </p:stCondLst>
                            <p:childTnLst>
                              <p:par>
                                <p:cTn id="1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6" grpId="2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  <p:bldP spid="34" grpId="0" animBg="1"/>
      <p:bldP spid="34" grpId="1" animBg="1"/>
      <p:bldP spid="34" grpId="2" animBg="1"/>
      <p:bldP spid="35" grpId="0" animBg="1"/>
      <p:bldP spid="35" grpId="1" animBg="1"/>
      <p:bldP spid="35" grpId="2" animBg="1"/>
      <p:bldP spid="36" grpId="0" animBg="1"/>
      <p:bldP spid="36" grpId="1" animBg="1"/>
      <p:bldP spid="36" grpId="2" animBg="1"/>
      <p:bldP spid="37" grpId="0" animBg="1"/>
      <p:bldP spid="37" grpId="1" animBg="1"/>
      <p:bldP spid="37" grpId="2" animBg="1"/>
      <p:bldP spid="38" grpId="0" animBg="1"/>
      <p:bldP spid="38" grpId="1" animBg="1"/>
      <p:bldP spid="38" grpId="2" animBg="1"/>
      <p:bldP spid="39" grpId="0" animBg="1"/>
      <p:bldP spid="39" grpId="1" animBg="1"/>
      <p:bldP spid="39" grpId="2" animBg="1"/>
      <p:bldP spid="40" grpId="0" animBg="1"/>
      <p:bldP spid="40" grpId="1" animBg="1"/>
      <p:bldP spid="40" grpId="2" animBg="1"/>
      <p:bldP spid="41" grpId="0" animBg="1"/>
      <p:bldP spid="41" grpId="1" animBg="1"/>
      <p:bldP spid="41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8408296" y="2105099"/>
            <a:ext cx="3291047" cy="208177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17570" y="2526047"/>
            <a:ext cx="3291047" cy="2081779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86014" y="2250157"/>
            <a:ext cx="3417000" cy="227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9560" y="1680657"/>
            <a:ext cx="5125500" cy="3417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10402" y="2250157"/>
            <a:ext cx="3417000" cy="2278000"/>
          </a:xfrm>
          <a:prstGeom prst="rect">
            <a:avLst/>
          </a:prstGeom>
        </p:spPr>
      </p:pic>
      <p:cxnSp>
        <p:nvCxnSpPr>
          <p:cNvPr id="9" name="直接连接符 8"/>
          <p:cNvCxnSpPr/>
          <p:nvPr/>
        </p:nvCxnSpPr>
        <p:spPr>
          <a:xfrm flipV="1">
            <a:off x="9204865" y="1"/>
            <a:ext cx="1025582" cy="102558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9969209" y="1"/>
            <a:ext cx="1025582" cy="102558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1859635" y="6207069"/>
            <a:ext cx="1025582" cy="102558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V="1">
            <a:off x="2623979" y="6207069"/>
            <a:ext cx="1025582" cy="102558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763580" y="512791"/>
            <a:ext cx="2125111" cy="96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797" dirty="0">
                <a:latin typeface="康熙字典" pitchFamily="2" charset="-120"/>
                <a:ea typeface="康熙字典" pitchFamily="2" charset="-120"/>
              </a:rPr>
              <a:t>记 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2040009" y="5097657"/>
            <a:ext cx="8722360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开始的开始 是我们唱歌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最后的最后 是我们在走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最亲爱的你 像是梦中的风景</a:t>
            </a:r>
          </a:p>
        </p:txBody>
      </p:sp>
    </p:spTree>
    <p:extLst>
      <p:ext uri="{BB962C8B-B14F-4D97-AF65-F5344CB8AC3E}">
        <p14:creationId xmlns:p14="http://schemas.microsoft.com/office/powerpoint/2010/main" val="276651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decel="3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 animBg="1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6834" y="460588"/>
            <a:ext cx="3528543" cy="3559201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66130" y="1698414"/>
            <a:ext cx="3053098" cy="3763855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19983" y="3327259"/>
            <a:ext cx="3528543" cy="3559201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5" name="组合 4"/>
          <p:cNvGrpSpPr/>
          <p:nvPr/>
        </p:nvGrpSpPr>
        <p:grpSpPr>
          <a:xfrm>
            <a:off x="354" y="-1"/>
            <a:ext cx="12858043" cy="7232651"/>
            <a:chOff x="0" y="-1"/>
            <a:chExt cx="12191999" cy="6858001"/>
          </a:xfrm>
        </p:grpSpPr>
        <p:sp>
          <p:nvSpPr>
            <p:cNvPr id="27" name="直角三角形 26"/>
            <p:cNvSpPr/>
            <p:nvPr/>
          </p:nvSpPr>
          <p:spPr>
            <a:xfrm flipH="1" flipV="1">
              <a:off x="11259402" y="-1"/>
              <a:ext cx="932597" cy="79157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8" name="直角三角形 27"/>
            <p:cNvSpPr/>
            <p:nvPr/>
          </p:nvSpPr>
          <p:spPr>
            <a:xfrm rot="10800000" flipH="1" flipV="1">
              <a:off x="0" y="6066430"/>
              <a:ext cx="932597" cy="79157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36834" y="4274957"/>
            <a:ext cx="8722360" cy="2220842"/>
            <a:chOff x="1267251" y="4053514"/>
            <a:chExt cx="8270543" cy="2105802"/>
          </a:xfrm>
        </p:grpSpPr>
        <p:sp>
          <p:nvSpPr>
            <p:cNvPr id="29" name="文本框 28"/>
            <p:cNvSpPr txBox="1"/>
            <p:nvPr/>
          </p:nvSpPr>
          <p:spPr>
            <a:xfrm>
              <a:off x="1267251" y="4053514"/>
              <a:ext cx="2015031" cy="9186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797" dirty="0">
                  <a:latin typeface="康熙字典" pitchFamily="2" charset="-120"/>
                  <a:ea typeface="康熙字典" pitchFamily="2" charset="-120"/>
                </a:rPr>
                <a:t>梦 想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7251" y="4779672"/>
              <a:ext cx="8270543" cy="13796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152492" y="303815"/>
            <a:ext cx="8722360" cy="2301898"/>
            <a:chOff x="2988859" y="288077"/>
            <a:chExt cx="8270543" cy="2182660"/>
          </a:xfrm>
        </p:grpSpPr>
        <p:sp>
          <p:nvSpPr>
            <p:cNvPr id="31" name="文本框 30"/>
            <p:cNvSpPr txBox="1"/>
            <p:nvPr/>
          </p:nvSpPr>
          <p:spPr>
            <a:xfrm>
              <a:off x="9244371" y="288077"/>
              <a:ext cx="2015031" cy="9186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3797" dirty="0">
                  <a:latin typeface="康熙字典" pitchFamily="2" charset="-120"/>
                  <a:ea typeface="康熙字典" pitchFamily="2" charset="-120"/>
                </a:rPr>
                <a:t>梦 想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988859" y="1091092"/>
              <a:ext cx="8270543" cy="137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走吧 女孩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去看红色的朝霞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带上 我的恋歌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76" dirty="0">
                  <a:latin typeface="仿宋" panose="02010609060101010101" pitchFamily="49" charset="-122"/>
                  <a:ea typeface="仿宋" panose="02010609060101010101" pitchFamily="49" charset="-122"/>
                </a:rPr>
                <a:t>你迎风吟唱 露水挂在发梢</a:t>
              </a: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75978">
            <a:off x="7643202" y="816611"/>
            <a:ext cx="673691" cy="14083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40980">
            <a:off x="4516844" y="-349365"/>
            <a:ext cx="673691" cy="14083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40980">
            <a:off x="9817813" y="2485629"/>
            <a:ext cx="673691" cy="140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08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9417" y="508486"/>
            <a:ext cx="4556000" cy="303733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59417" y="3750490"/>
            <a:ext cx="4556000" cy="303733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6108" y="3750490"/>
            <a:ext cx="4556000" cy="303733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6108" y="510846"/>
            <a:ext cx="4556000" cy="3037333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sp>
        <p:nvSpPr>
          <p:cNvPr id="4" name="椭圆 3"/>
          <p:cNvSpPr/>
          <p:nvPr/>
        </p:nvSpPr>
        <p:spPr>
          <a:xfrm>
            <a:off x="5556179" y="2734734"/>
            <a:ext cx="1799168" cy="1799168"/>
          </a:xfrm>
          <a:prstGeom prst="ellipse">
            <a:avLst/>
          </a:prstGeom>
          <a:solidFill>
            <a:schemeClr val="accent3">
              <a:alpha val="70000"/>
            </a:schemeClr>
          </a:solidFill>
          <a:ln w="76200">
            <a:solidFill>
              <a:srgbClr val="F7F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5393206" y="3089081"/>
            <a:ext cx="2125111" cy="15855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797" b="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回忆</a:t>
            </a:r>
            <a:endParaRPr lang="en-US" altLang="zh-CN" sz="3797" b="1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memory</a:t>
            </a:r>
          </a:p>
          <a:p>
            <a:pPr algn="r"/>
            <a:endParaRPr lang="zh-CN" altLang="en-US" sz="3797" b="1" dirty="0">
              <a:solidFill>
                <a:schemeClr val="bg1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6" name="直角三角形 15"/>
          <p:cNvSpPr/>
          <p:nvPr/>
        </p:nvSpPr>
        <p:spPr>
          <a:xfrm flipH="1" flipV="1">
            <a:off x="11874852" y="-1"/>
            <a:ext cx="983544" cy="834813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直角三角形 16"/>
          <p:cNvSpPr/>
          <p:nvPr/>
        </p:nvSpPr>
        <p:spPr>
          <a:xfrm rot="10800000" flipH="1" flipV="1">
            <a:off x="354" y="6397837"/>
            <a:ext cx="983544" cy="834813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237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3" name="直角三角形 2"/>
          <p:cNvSpPr/>
          <p:nvPr/>
        </p:nvSpPr>
        <p:spPr>
          <a:xfrm rot="10800000">
            <a:off x="8648918" y="-2"/>
            <a:ext cx="4209479" cy="6872932"/>
          </a:xfrm>
          <a:prstGeom prst="rt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1573599" y="336965"/>
            <a:ext cx="1431249" cy="3662669"/>
            <a:chOff x="10973753" y="319510"/>
            <a:chExt cx="1357111" cy="3472944"/>
          </a:xfrm>
        </p:grpSpPr>
        <p:sp>
          <p:nvSpPr>
            <p:cNvPr id="13" name="矩形 12"/>
            <p:cNvSpPr/>
            <p:nvPr/>
          </p:nvSpPr>
          <p:spPr>
            <a:xfrm>
              <a:off x="11414899" y="643066"/>
              <a:ext cx="915965" cy="5339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CN" altLang="en-US" sz="2531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青</a:t>
              </a:r>
              <a:endParaRPr lang="en-US" altLang="zh-CN" sz="253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531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春</a:t>
              </a:r>
              <a:endParaRPr lang="en-US" altLang="zh-CN" sz="253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531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，</a:t>
              </a:r>
              <a:endParaRPr lang="en-US" altLang="zh-CN" sz="2531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0973753" y="319510"/>
              <a:ext cx="431975" cy="347294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是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打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开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了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就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合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不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上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的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书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  <a:p>
              <a:r>
                <a:rPr lang="zh-CN" altLang="en-US" sz="2109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。</a:t>
              </a:r>
              <a:endParaRPr lang="en-US" altLang="zh-CN" sz="2109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8" name="直角三角形 17"/>
          <p:cNvSpPr/>
          <p:nvPr/>
        </p:nvSpPr>
        <p:spPr>
          <a:xfrm>
            <a:off x="354" y="4359681"/>
            <a:ext cx="1759614" cy="2872969"/>
          </a:xfrm>
          <a:prstGeom prst="rtTriangl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44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 flipV="1">
            <a:off x="11035796" y="-2"/>
            <a:ext cx="1822598" cy="154698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10800000" flipH="1" flipV="1">
            <a:off x="353" y="5628864"/>
            <a:ext cx="1889519" cy="160378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585" y="1338844"/>
            <a:ext cx="4567820" cy="456782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872" y="1338844"/>
            <a:ext cx="4298415" cy="268651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grpSp>
        <p:nvGrpSpPr>
          <p:cNvPr id="26" name="组合 25"/>
          <p:cNvGrpSpPr/>
          <p:nvPr/>
        </p:nvGrpSpPr>
        <p:grpSpPr>
          <a:xfrm>
            <a:off x="1889871" y="3844021"/>
            <a:ext cx="1438840" cy="1091972"/>
            <a:chOff x="1791642" y="3644900"/>
            <a:chExt cx="1364308" cy="1035408"/>
          </a:xfrm>
        </p:grpSpPr>
        <p:sp>
          <p:nvSpPr>
            <p:cNvPr id="11" name="文本框 10"/>
            <p:cNvSpPr txBox="1"/>
            <p:nvPr/>
          </p:nvSpPr>
          <p:spPr>
            <a:xfrm>
              <a:off x="1791642" y="3644900"/>
              <a:ext cx="1275408" cy="826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375" dirty="0"/>
                <a:t>青 春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880542" y="4198782"/>
              <a:ext cx="1275408" cy="481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/>
                <a:t>YOUTH</a:t>
              </a:r>
              <a:endParaRPr lang="zh-CN" altLang="en-US" dirty="0"/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3060835" y="4208093"/>
            <a:ext cx="0" cy="6002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3060835" y="4164016"/>
            <a:ext cx="3127451" cy="77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当岁月 和美丽 已成风尘中的叹息 你感伤的眼里有旧时泪滴</a:t>
            </a:r>
          </a:p>
        </p:txBody>
      </p:sp>
      <p:grpSp>
        <p:nvGrpSpPr>
          <p:cNvPr id="27" name="组合 26"/>
          <p:cNvGrpSpPr/>
          <p:nvPr/>
        </p:nvGrpSpPr>
        <p:grpSpPr>
          <a:xfrm>
            <a:off x="6403581" y="5676262"/>
            <a:ext cx="1438840" cy="1091972"/>
            <a:chOff x="6071542" y="5382230"/>
            <a:chExt cx="1364308" cy="1035408"/>
          </a:xfrm>
        </p:grpSpPr>
        <p:sp>
          <p:nvSpPr>
            <p:cNvPr id="19" name="文本框 18"/>
            <p:cNvSpPr txBox="1"/>
            <p:nvPr/>
          </p:nvSpPr>
          <p:spPr>
            <a:xfrm>
              <a:off x="6071542" y="5382230"/>
              <a:ext cx="1275408" cy="8262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3375" dirty="0"/>
                <a:t>青 春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160442" y="5936112"/>
              <a:ext cx="1275408" cy="481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/>
                <a:t>YOUTH</a:t>
              </a:r>
              <a:endParaRPr lang="zh-CN" altLang="en-US" dirty="0"/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7574545" y="6040332"/>
            <a:ext cx="0" cy="6002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7574544" y="5996256"/>
            <a:ext cx="3536861" cy="7736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当岁月 和美丽 已成风尘中的叹息 你感伤的眼里有旧时泪滴</a:t>
            </a:r>
          </a:p>
        </p:txBody>
      </p:sp>
      <p:grpSp>
        <p:nvGrpSpPr>
          <p:cNvPr id="25" name="组合 24"/>
          <p:cNvGrpSpPr/>
          <p:nvPr/>
        </p:nvGrpSpPr>
        <p:grpSpPr>
          <a:xfrm>
            <a:off x="1983627" y="5804523"/>
            <a:ext cx="1267403" cy="836090"/>
            <a:chOff x="2166397" y="4908955"/>
            <a:chExt cx="1196601" cy="1484526"/>
          </a:xfrm>
        </p:grpSpPr>
        <p:sp>
          <p:nvSpPr>
            <p:cNvPr id="23" name="矩形 22"/>
            <p:cNvSpPr/>
            <p:nvPr/>
          </p:nvSpPr>
          <p:spPr>
            <a:xfrm>
              <a:off x="2166397" y="4934673"/>
              <a:ext cx="1175189" cy="14588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2181681" y="4908955"/>
              <a:ext cx="1181317" cy="12014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797" dirty="0">
                  <a:solidFill>
                    <a:schemeClr val="bg1"/>
                  </a:solidFill>
                  <a:latin typeface="康熙字典" pitchFamily="2" charset="-120"/>
                  <a:ea typeface="康熙字典" pitchFamily="2" charset="-120"/>
                </a:rPr>
                <a:t>时光</a:t>
              </a:r>
              <a:endParaRPr lang="en-US" altLang="zh-CN" sz="3797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0131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437"/>
                            </p:stCondLst>
                            <p:childTnLst>
                              <p:par>
                                <p:cTn id="4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937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437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437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5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8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 flipH="1" flipV="1">
            <a:off x="11035796" y="-2"/>
            <a:ext cx="1822598" cy="1546986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直角三角形 2"/>
          <p:cNvSpPr/>
          <p:nvPr/>
        </p:nvSpPr>
        <p:spPr>
          <a:xfrm rot="10800000" flipH="1" flipV="1">
            <a:off x="353" y="5628864"/>
            <a:ext cx="1889519" cy="1603787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956133" y="773491"/>
            <a:ext cx="11630335" cy="5735355"/>
            <a:chOff x="906271" y="733424"/>
            <a:chExt cx="11027886" cy="5438265"/>
          </a:xfrm>
        </p:grpSpPr>
        <p:cxnSp>
          <p:nvCxnSpPr>
            <p:cNvPr id="34" name="直接连接符 33"/>
            <p:cNvCxnSpPr/>
            <p:nvPr/>
          </p:nvCxnSpPr>
          <p:spPr>
            <a:xfrm>
              <a:off x="2016579" y="3056541"/>
              <a:ext cx="0" cy="56918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组合 7"/>
            <p:cNvGrpSpPr/>
            <p:nvPr/>
          </p:nvGrpSpPr>
          <p:grpSpPr>
            <a:xfrm>
              <a:off x="906271" y="733424"/>
              <a:ext cx="11027886" cy="5438265"/>
              <a:chOff x="906271" y="733424"/>
              <a:chExt cx="11027886" cy="5438265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1033983" y="733424"/>
                <a:ext cx="2719132" cy="2039349"/>
              </a:xfrm>
              <a:prstGeom prst="rect">
                <a:avLst/>
              </a:prstGeom>
              <a:blipFill dpi="0" rotWithShape="1">
                <a:blip r:embed="rId3"/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/>
              <p:cNvSpPr/>
              <p:nvPr/>
            </p:nvSpPr>
            <p:spPr>
              <a:xfrm rot="5400000">
                <a:off x="3581241" y="1989366"/>
                <a:ext cx="2719132" cy="2039349"/>
              </a:xfrm>
              <a:prstGeom prst="rect">
                <a:avLst/>
              </a:prstGeom>
              <a:blipFill dpi="0" rotWithShape="0">
                <a:blip r:embed="rId4"/>
                <a:srcRect/>
                <a:stretch>
                  <a:fillRect/>
                </a:stretch>
              </a:blipFill>
              <a:ln w="762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文本框 31"/>
              <p:cNvSpPr txBox="1"/>
              <p:nvPr/>
            </p:nvSpPr>
            <p:spPr>
              <a:xfrm>
                <a:off x="906271" y="2711327"/>
                <a:ext cx="1275408" cy="8262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3375" dirty="0">
                    <a:latin typeface="康熙字典" pitchFamily="2" charset="-120"/>
                    <a:ea typeface="康熙字典" pitchFamily="2" charset="-120"/>
                  </a:rPr>
                  <a:t>花 儿</a:t>
                </a:r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995171" y="3265209"/>
                <a:ext cx="1275408" cy="4815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GIRLS</a:t>
                </a:r>
                <a:endParaRPr lang="zh-CN" altLang="en-US" dirty="0"/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2016579" y="2956691"/>
                <a:ext cx="1904553" cy="733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76" dirty="0">
                    <a:latin typeface="仿宋" panose="02010609060101010101" pitchFamily="49" charset="-122"/>
                    <a:ea typeface="仿宋" panose="02010609060101010101" pitchFamily="49" charset="-122"/>
                  </a:rPr>
                  <a:t>当岁月 和美丽 已成风尘中的叹息</a:t>
                </a: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6128499" y="2315312"/>
                <a:ext cx="5805658" cy="3856377"/>
                <a:chOff x="6128499" y="2315312"/>
                <a:chExt cx="5805658" cy="3856377"/>
              </a:xfrm>
            </p:grpSpPr>
            <p:sp>
              <p:nvSpPr>
                <p:cNvPr id="30" name="矩形 29"/>
                <p:cNvSpPr/>
                <p:nvPr/>
              </p:nvSpPr>
              <p:spPr>
                <a:xfrm>
                  <a:off x="6128499" y="2772773"/>
                  <a:ext cx="2719132" cy="2039349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" name="矩形 30"/>
                <p:cNvSpPr/>
                <p:nvPr/>
              </p:nvSpPr>
              <p:spPr>
                <a:xfrm rot="5400000">
                  <a:off x="8681708" y="3792448"/>
                  <a:ext cx="2719132" cy="2039349"/>
                </a:xfrm>
                <a:prstGeom prst="rect">
                  <a:avLst/>
                </a:prstGeom>
                <a:blipFill dpi="0" rotWithShape="0">
                  <a:blip r:embed="rId4"/>
                  <a:srcRect/>
                  <a:stretch>
                    <a:fillRect/>
                  </a:stretch>
                </a:blipFill>
                <a:ln w="762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文本框 35"/>
                <p:cNvSpPr txBox="1"/>
                <p:nvPr/>
              </p:nvSpPr>
              <p:spPr>
                <a:xfrm>
                  <a:off x="8919296" y="2315312"/>
                  <a:ext cx="1275408" cy="8262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3375" dirty="0">
                      <a:latin typeface="康熙字典" pitchFamily="2" charset="-120"/>
                      <a:ea typeface="康熙字典" pitchFamily="2" charset="-120"/>
                    </a:rPr>
                    <a:t>花 儿</a:t>
                  </a:r>
                </a:p>
              </p:txBody>
            </p:sp>
            <p:sp>
              <p:nvSpPr>
                <p:cNvPr id="37" name="文本框 36"/>
                <p:cNvSpPr txBox="1"/>
                <p:nvPr/>
              </p:nvSpPr>
              <p:spPr>
                <a:xfrm>
                  <a:off x="9008196" y="2869194"/>
                  <a:ext cx="1275408" cy="4815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en-US" altLang="zh-CN" dirty="0"/>
                    <a:t>GIRLS</a:t>
                  </a:r>
                  <a:endParaRPr lang="zh-CN" altLang="en-US" dirty="0"/>
                </a:p>
              </p:txBody>
            </p:sp>
            <p:cxnSp>
              <p:nvCxnSpPr>
                <p:cNvPr id="38" name="直接连接符 37"/>
                <p:cNvCxnSpPr/>
                <p:nvPr/>
              </p:nvCxnSpPr>
              <p:spPr>
                <a:xfrm>
                  <a:off x="10029604" y="2660526"/>
                  <a:ext cx="0" cy="569186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文本框 38"/>
                <p:cNvSpPr txBox="1"/>
                <p:nvPr/>
              </p:nvSpPr>
              <p:spPr>
                <a:xfrm>
                  <a:off x="10029604" y="2560676"/>
                  <a:ext cx="1904553" cy="7335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zh-CN" altLang="en-US" sz="1476" dirty="0">
                      <a:latin typeface="仿宋" panose="02010609060101010101" pitchFamily="49" charset="-122"/>
                      <a:ea typeface="仿宋" panose="02010609060101010101" pitchFamily="49" charset="-122"/>
                    </a:rPr>
                    <a:t>当岁月 和美丽 已成风尘中的叹息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163755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3" t="-273"/>
          <a:stretch>
            <a:fillRect/>
          </a:stretch>
        </p:blipFill>
        <p:spPr>
          <a:xfrm>
            <a:off x="353" y="0"/>
            <a:ext cx="12858044" cy="723265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-365924" y="1087352"/>
            <a:ext cx="2125111" cy="96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3797" dirty="0">
                <a:latin typeface="康熙字典" pitchFamily="2" charset="-120"/>
                <a:ea typeface="康熙字典" pitchFamily="2" charset="-120"/>
              </a:rPr>
              <a:t>追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-5209405" y="1988270"/>
            <a:ext cx="8722360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128101" y="1495998"/>
            <a:ext cx="1025582" cy="1025582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1157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537" y="2082200"/>
            <a:ext cx="3037333" cy="303733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375" y="2082200"/>
            <a:ext cx="3037333" cy="30373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960" y="2082200"/>
            <a:ext cx="3027072" cy="303733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766465" y="714568"/>
            <a:ext cx="3304689" cy="602721"/>
            <a:chOff x="4784886" y="704850"/>
            <a:chExt cx="3133507" cy="571500"/>
          </a:xfrm>
        </p:grpSpPr>
        <p:sp>
          <p:nvSpPr>
            <p:cNvPr id="9" name="矩形 8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953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53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53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1595960" y="4706620"/>
            <a:ext cx="3027072" cy="214460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4924798" y="4706620"/>
            <a:ext cx="3027072" cy="214460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8253636" y="4706620"/>
            <a:ext cx="3027072" cy="2144606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595960" y="5119533"/>
            <a:ext cx="3027072" cy="165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8263898" y="5100646"/>
            <a:ext cx="3027072" cy="165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935060" y="5157675"/>
            <a:ext cx="3027072" cy="165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如果再见不能红着眼是否还能红着脸</a:t>
            </a:r>
          </a:p>
          <a:p>
            <a:pPr>
              <a:lnSpc>
                <a:spcPct val="150000"/>
              </a:lnSpc>
            </a:pPr>
            <a:r>
              <a:rPr lang="zh-CN" altLang="en-US" sz="1687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就像那年匆促刻下永远一起那样美丽的谣言</a:t>
            </a:r>
          </a:p>
        </p:txBody>
      </p:sp>
    </p:spTree>
    <p:extLst>
      <p:ext uri="{BB962C8B-B14F-4D97-AF65-F5344CB8AC3E}">
        <p14:creationId xmlns:p14="http://schemas.microsoft.com/office/powerpoint/2010/main" val="61983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 animBg="1"/>
      <p:bldP spid="27" grpId="0" animBg="1"/>
      <p:bldP spid="14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64843">
            <a:off x="1312999" y="1165791"/>
            <a:ext cx="2386991" cy="360164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1014664">
            <a:off x="10259016" y="1093279"/>
            <a:ext cx="2003682" cy="23726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860706">
            <a:off x="6381276" y="1523725"/>
            <a:ext cx="1897994" cy="243625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90483" y="-317723"/>
            <a:ext cx="13424410" cy="5996693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4769377" y="4837073"/>
            <a:ext cx="3304689" cy="602721"/>
            <a:chOff x="4784886" y="704850"/>
            <a:chExt cx="3133507" cy="571500"/>
          </a:xfrm>
        </p:grpSpPr>
        <p:sp>
          <p:nvSpPr>
            <p:cNvPr id="9" name="矩形 8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953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53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53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2074934" y="5642587"/>
            <a:ext cx="8722360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</p:spTree>
    <p:extLst>
      <p:ext uri="{BB962C8B-B14F-4D97-AF65-F5344CB8AC3E}">
        <p14:creationId xmlns:p14="http://schemas.microsoft.com/office/powerpoint/2010/main" val="111771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248" y="1382919"/>
            <a:ext cx="2710351" cy="271035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49301">
            <a:off x="5122976" y="1477319"/>
            <a:ext cx="2689334" cy="26893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917">
            <a:off x="1219049" y="1571225"/>
            <a:ext cx="2590955" cy="258220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68026" y="-761768"/>
            <a:ext cx="13271338" cy="5843758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074934" y="5642587"/>
            <a:ext cx="8722360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4769377" y="4837073"/>
            <a:ext cx="3304689" cy="602721"/>
            <a:chOff x="4784886" y="704850"/>
            <a:chExt cx="3133507" cy="571500"/>
          </a:xfrm>
        </p:grpSpPr>
        <p:sp>
          <p:nvSpPr>
            <p:cNvPr id="16" name="矩形 15"/>
            <p:cNvSpPr/>
            <p:nvPr/>
          </p:nvSpPr>
          <p:spPr>
            <a:xfrm>
              <a:off x="5190945" y="704850"/>
              <a:ext cx="2348685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953" dirty="0">
                  <a:latin typeface="康熙字典" pitchFamily="2" charset="-120"/>
                  <a:ea typeface="康熙字典" pitchFamily="2" charset="-120"/>
                </a:rPr>
                <a:t>最爱的你们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478488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53">
                <a:latin typeface="康熙字典" pitchFamily="2" charset="-120"/>
                <a:ea typeface="康熙字典" pitchFamily="2" charset="-12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713676" y="704850"/>
              <a:ext cx="204717" cy="571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953">
                <a:latin typeface="康熙字典" pitchFamily="2" charset="-120"/>
                <a:ea typeface="康熙字典" pitchFamily="2" charset="-12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809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2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901" y="841896"/>
            <a:ext cx="11460884" cy="37305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474" y="3623326"/>
            <a:ext cx="1898333" cy="1898333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81177" y="3623326"/>
            <a:ext cx="1898333" cy="1898333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7086" y="3623326"/>
            <a:ext cx="1891919" cy="1898333"/>
          </a:xfrm>
          <a:prstGeom prst="ellipse">
            <a:avLst/>
          </a:prstGeom>
          <a:ln w="762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</p:spPr>
      </p:pic>
      <p:sp>
        <p:nvSpPr>
          <p:cNvPr id="23" name="文本框 22"/>
          <p:cNvSpPr txBox="1"/>
          <p:nvPr/>
        </p:nvSpPr>
        <p:spPr>
          <a:xfrm>
            <a:off x="1117781" y="903121"/>
            <a:ext cx="3063775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594760" y="841895"/>
            <a:ext cx="3658017" cy="17956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如果再见不能红着眼</a:t>
            </a:r>
            <a:endParaRPr lang="en-US" altLang="zh-CN" sz="1476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是否还能红着脸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就像那年</a:t>
            </a:r>
            <a:endParaRPr lang="en-US" altLang="zh-CN" sz="1476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匆促刻下永远一起</a:t>
            </a:r>
            <a:endParaRPr lang="en-US" altLang="zh-CN" sz="1476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那样美丽的谣言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457816" y="903121"/>
            <a:ext cx="3662691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相信爱的年纪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没能唱给你的歌曲</a:t>
            </a:r>
          </a:p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让我一生中常常追忆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069163" y="5849108"/>
            <a:ext cx="936954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刘某某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958159" y="5849108"/>
            <a:ext cx="936954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张某某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9785928" y="5849108"/>
            <a:ext cx="936954" cy="433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白某某</a:t>
            </a:r>
          </a:p>
        </p:txBody>
      </p:sp>
    </p:spTree>
    <p:extLst>
      <p:ext uri="{BB962C8B-B14F-4D97-AF65-F5344CB8AC3E}">
        <p14:creationId xmlns:p14="http://schemas.microsoft.com/office/powerpoint/2010/main" val="206701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375"/>
                            </p:stCondLst>
                            <p:childTnLst>
                              <p:par>
                                <p:cTn id="2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75"/>
                            </p:stCondLst>
                            <p:childTnLst>
                              <p:par>
                                <p:cTn id="2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75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750"/>
                            </p:stCondLst>
                            <p:childTnLst>
                              <p:par>
                                <p:cTn id="4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750"/>
                            </p:stCondLst>
                            <p:childTnLst>
                              <p:par>
                                <p:cTn id="49" presetID="2" presetClass="entr" presetSubtype="4" decel="3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75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125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8973" y="4204985"/>
            <a:ext cx="12119186" cy="3032057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88974" y="333331"/>
            <a:ext cx="973719" cy="11633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640" dirty="0">
                <a:latin typeface="康熙字典" pitchFamily="2" charset="-120"/>
                <a:ea typeface="康熙字典" pitchFamily="2" charset="-120"/>
              </a:rPr>
              <a:t>走</a:t>
            </a:r>
          </a:p>
        </p:txBody>
      </p:sp>
      <p:sp>
        <p:nvSpPr>
          <p:cNvPr id="16" name="矩形 15"/>
          <p:cNvSpPr/>
          <p:nvPr/>
        </p:nvSpPr>
        <p:spPr>
          <a:xfrm>
            <a:off x="1103020" y="410833"/>
            <a:ext cx="508473" cy="676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531" dirty="0">
                <a:latin typeface="康熙字典" pitchFamily="2" charset="-120"/>
                <a:ea typeface="康熙字典" pitchFamily="2" charset="-120"/>
              </a:rPr>
              <a:t>吧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103019" y="832347"/>
            <a:ext cx="1713858" cy="579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9" dirty="0"/>
              <a:t>Move on</a:t>
            </a:r>
            <a:endParaRPr lang="zh-CN" altLang="en-US" sz="2109" dirty="0"/>
          </a:p>
        </p:txBody>
      </p:sp>
      <p:sp>
        <p:nvSpPr>
          <p:cNvPr id="18" name="文本框 17"/>
          <p:cNvSpPr txBox="1"/>
          <p:nvPr/>
        </p:nvSpPr>
        <p:spPr>
          <a:xfrm>
            <a:off x="388973" y="1500105"/>
            <a:ext cx="12119186" cy="165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9226" y="0"/>
            <a:ext cx="5388934" cy="4178864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0607992" y="39147"/>
            <a:ext cx="671530" cy="371964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9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伤别离，再相聚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11099315" y="15307"/>
            <a:ext cx="510076" cy="871265"/>
            <a:chOff x="10524029" y="14514"/>
            <a:chExt cx="483654" cy="826133"/>
          </a:xfrm>
        </p:grpSpPr>
        <p:sp>
          <p:nvSpPr>
            <p:cNvPr id="29" name="矩形 28"/>
            <p:cNvSpPr/>
            <p:nvPr/>
          </p:nvSpPr>
          <p:spPr>
            <a:xfrm>
              <a:off x="10524029" y="14514"/>
              <a:ext cx="483654" cy="82613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531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别</a:t>
              </a:r>
              <a:endParaRPr lang="en-US" altLang="zh-CN" sz="2531" b="1" dirty="0">
                <a:solidFill>
                  <a:schemeClr val="bg1"/>
                </a:solidFill>
                <a:latin typeface="仿宋" panose="02010609060101010101" pitchFamily="49" charset="-122"/>
                <a:ea typeface="仿宋" panose="02010609060101010101" pitchFamily="49" charset="-122"/>
              </a:endParaRPr>
            </a:p>
            <a:p>
              <a:r>
                <a:rPr lang="zh-CN" altLang="en-US" sz="2531" b="1" dirty="0">
                  <a:solidFill>
                    <a:schemeClr val="bg1"/>
                  </a:solidFill>
                  <a:latin typeface="仿宋" panose="02010609060101010101" pitchFamily="49" charset="-122"/>
                  <a:ea typeface="仿宋" panose="02010609060101010101" pitchFamily="49" charset="-122"/>
                </a:rPr>
                <a:t>离</a:t>
              </a:r>
              <a:endParaRPr lang="zh-CN" altLang="en-US" sz="2531" b="1" dirty="0"/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10553057" y="109691"/>
              <a:ext cx="0" cy="687631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5273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62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62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562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64799" y="1038415"/>
            <a:ext cx="13016511" cy="3660894"/>
            <a:chOff x="-61777" y="984625"/>
            <a:chExt cx="12342258" cy="347126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-61777" y="984625"/>
              <a:ext cx="6171129" cy="3471260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109352" y="984625"/>
              <a:ext cx="6171129" cy="3471260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4913964" y="2112392"/>
            <a:ext cx="3092053" cy="1239884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r>
              <a:rPr lang="zh-CN" altLang="en-US" sz="1687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回头看看我们一起走过的路</a:t>
            </a:r>
            <a:endParaRPr lang="en-US" altLang="zh-CN" sz="1687" dirty="0">
              <a:solidFill>
                <a:schemeClr val="accent3"/>
              </a:solidFill>
              <a:latin typeface="康熙字典" pitchFamily="2" charset="-120"/>
              <a:ea typeface="康熙字典" pitchFamily="2" charset="-120"/>
            </a:endParaRPr>
          </a:p>
          <a:p>
            <a:pPr algn="ctr"/>
            <a:r>
              <a:rPr lang="zh-CN" altLang="en-US" sz="1687" dirty="0">
                <a:solidFill>
                  <a:schemeClr val="accent3"/>
                </a:solidFill>
                <a:latin typeface="康熙字典" pitchFamily="2" charset="-120"/>
                <a:ea typeface="康熙字典" pitchFamily="2" charset="-120"/>
              </a:rPr>
              <a:t>真的好幸福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383863" y="4745229"/>
            <a:ext cx="12119186" cy="165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</p:spTree>
    <p:extLst>
      <p:ext uri="{BB962C8B-B14F-4D97-AF65-F5344CB8AC3E}">
        <p14:creationId xmlns:p14="http://schemas.microsoft.com/office/powerpoint/2010/main" val="254376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320" y="387273"/>
            <a:ext cx="1005579" cy="100557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320" y="2404503"/>
            <a:ext cx="1005579" cy="100557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1320" y="1395037"/>
            <a:ext cx="1005579" cy="100557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2478" y="2416164"/>
            <a:ext cx="1005579" cy="100557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66899" y="2408389"/>
            <a:ext cx="1005579" cy="100557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8282" y="406195"/>
            <a:ext cx="1003132" cy="100313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4547" y="396740"/>
            <a:ext cx="1003132" cy="100313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1414" y="404496"/>
            <a:ext cx="1003132" cy="1003132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8282" y="2418517"/>
            <a:ext cx="1003132" cy="100313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1414" y="2424094"/>
            <a:ext cx="1003132" cy="100313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4547" y="1403751"/>
            <a:ext cx="1003132" cy="100313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54547" y="2424094"/>
            <a:ext cx="1003132" cy="100313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8282" y="1411507"/>
            <a:ext cx="1003132" cy="1003132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932" y="387273"/>
            <a:ext cx="1008291" cy="1008291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09515" y="395069"/>
            <a:ext cx="1008291" cy="1008291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1224" y="2413359"/>
            <a:ext cx="1008291" cy="100829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09515" y="1407258"/>
            <a:ext cx="1008291" cy="1008291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2932" y="1416761"/>
            <a:ext cx="1008291" cy="1008291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3903" y="410226"/>
            <a:ext cx="607833" cy="607833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21736" y="404497"/>
            <a:ext cx="607833" cy="607833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21736" y="2813819"/>
            <a:ext cx="607833" cy="607833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29567" y="2813819"/>
            <a:ext cx="607833" cy="607833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990512" y="1632940"/>
            <a:ext cx="607833" cy="607833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3903" y="2813819"/>
            <a:ext cx="607833" cy="607833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3903" y="2223380"/>
            <a:ext cx="607833" cy="607833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29567" y="406847"/>
            <a:ext cx="607833" cy="607833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3903" y="1615547"/>
            <a:ext cx="607833" cy="607833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13903" y="1007715"/>
            <a:ext cx="607833" cy="607833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21736" y="1632940"/>
            <a:ext cx="607833" cy="607833"/>
          </a:xfrm>
          <a:prstGeom prst="rect">
            <a:avLst/>
          </a:prstGeom>
        </p:spPr>
      </p:pic>
      <p:sp>
        <p:nvSpPr>
          <p:cNvPr id="70" name="文本框 69"/>
          <p:cNvSpPr txBox="1"/>
          <p:nvPr/>
        </p:nvSpPr>
        <p:spPr>
          <a:xfrm>
            <a:off x="361320" y="5140790"/>
            <a:ext cx="12119186" cy="1650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记忆跟着感觉慢慢变鲜活，染红的山坡，道别的路口 </a:t>
            </a:r>
          </a:p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青春带走了什么，留下了什么，剩一片感动在心窝 </a:t>
            </a:r>
          </a:p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时光的河入海流，终於我们分头走，没有哪个港口，是永远的停留 </a:t>
            </a:r>
          </a:p>
          <a:p>
            <a:pPr algn="ctr">
              <a:lnSpc>
                <a:spcPct val="150000"/>
              </a:lnSpc>
            </a:pPr>
            <a:r>
              <a:rPr lang="zh-CN" altLang="en-US" sz="1687" dirty="0">
                <a:latin typeface="仿宋" panose="02010609060101010101" pitchFamily="49" charset="-122"/>
                <a:ea typeface="仿宋" panose="02010609060101010101" pitchFamily="49" charset="-122"/>
              </a:rPr>
              <a:t>脑海之中有一个，凤凰花开的路口，有我最珍惜的朋友 </a:t>
            </a:r>
          </a:p>
        </p:txBody>
      </p:sp>
      <p:sp>
        <p:nvSpPr>
          <p:cNvPr id="71" name="矩形 70"/>
          <p:cNvSpPr/>
          <p:nvPr/>
        </p:nvSpPr>
        <p:spPr>
          <a:xfrm>
            <a:off x="5637819" y="3717206"/>
            <a:ext cx="1566188" cy="1163395"/>
          </a:xfrm>
          <a:prstGeom prst="rect">
            <a:avLst/>
          </a:prstGeom>
          <a:solidFill>
            <a:schemeClr val="accent3"/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640" dirty="0">
                <a:solidFill>
                  <a:schemeClr val="bg1"/>
                </a:solidFill>
                <a:latin typeface="康熙字典" pitchFamily="2" charset="-120"/>
                <a:ea typeface="康熙字典" pitchFamily="2" charset="-120"/>
              </a:rPr>
              <a:t>祝福</a:t>
            </a:r>
            <a:endParaRPr lang="en-US" altLang="zh-CN" sz="4640" dirty="0">
              <a:solidFill>
                <a:schemeClr val="bg1"/>
              </a:solidFill>
              <a:latin typeface="康熙字典" pitchFamily="2" charset="-120"/>
              <a:ea typeface="康熙字典" pitchFamily="2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31775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" dur="250" fill="hold"/>
                                        <p:tgtEl>
                                          <p:spTgt spid="1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33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3" dur="250" fill="hold"/>
                                        <p:tgtEl>
                                          <p:spTgt spid="4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1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250" fill="hold"/>
                                        <p:tgtEl>
                                          <p:spTgt spid="2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1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3" dur="250" fill="hold"/>
                                        <p:tgtEl>
                                          <p:spTgt spid="4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81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3" dur="250" fill="hold"/>
                                        <p:tgtEl>
                                          <p:spTgt spid="4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1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3" dur="250" fill="hold"/>
                                        <p:tgtEl>
                                          <p:spTgt spid="4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1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3" dur="250" fill="hold"/>
                                        <p:tgtEl>
                                          <p:spTgt spid="4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11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4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500"/>
                            </p:stCondLst>
                            <p:childTnLst>
                              <p:par>
                                <p:cTn id="1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21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250" fill="hold"/>
                                        <p:tgtEl>
                                          <p:spTgt spid="4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6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1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3" dur="250" fill="hold"/>
                                        <p:tgtEl>
                                          <p:spTgt spid="5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1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3" dur="250" fill="hold"/>
                                        <p:tgtEl>
                                          <p:spTgt spid="5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7000"/>
                            </p:stCondLst>
                            <p:childTnLst>
                              <p:par>
                                <p:cTn id="1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51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3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7500"/>
                            </p:stCondLst>
                            <p:childTnLst>
                              <p:par>
                                <p:cTn id="1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3" dur="250" fill="hold"/>
                                        <p:tgtEl>
                                          <p:spTgt spid="5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8000"/>
                            </p:stCondLst>
                            <p:childTnLst>
                              <p:par>
                                <p:cTn id="1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1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3" dur="250" fill="hold"/>
                                        <p:tgtEl>
                                          <p:spTgt spid="5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8500"/>
                            </p:stCondLst>
                            <p:childTnLst>
                              <p:par>
                                <p:cTn id="1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2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81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3" dur="250" fill="hold"/>
                                        <p:tgtEl>
                                          <p:spTgt spid="5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9000"/>
                            </p:stCondLst>
                            <p:childTnLst>
                              <p:par>
                                <p:cTn id="1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1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9500"/>
                            </p:stCondLst>
                            <p:childTnLst>
                              <p:par>
                                <p:cTn id="1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1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3" dur="250" fill="hold"/>
                                        <p:tgtEl>
                                          <p:spTgt spid="67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0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11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3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21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23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9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31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33" dur="250" fill="hold"/>
                                        <p:tgtEl>
                                          <p:spTgt spid="63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1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43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9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51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3" dur="250" fill="hold"/>
                                        <p:tgtEl>
                                          <p:spTgt spid="61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9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61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63" dur="250" fill="hold"/>
                                        <p:tgtEl>
                                          <p:spTgt spid="59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1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73" dur="250" fill="hold"/>
                                        <p:tgtEl>
                                          <p:spTgt spid="65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81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8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83" dur="250" fill="hold"/>
                                        <p:tgtEl>
                                          <p:spTgt spid="68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14000"/>
                            </p:stCondLst>
                            <p:childTnLst>
                              <p:par>
                                <p:cTn id="2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9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91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92" presetID="6" presetClass="emph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93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91000" y="91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95" presetID="2" presetClass="entr" presetSubtype="4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7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8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9" fill="hold">
                            <p:stCondLst>
                              <p:cond delay="15500"/>
                            </p:stCondLst>
                            <p:childTnLst>
                              <p:par>
                                <p:cTn id="300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2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5" dur="1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9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4415" y="0"/>
            <a:ext cx="12858044" cy="723265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24414" y="0"/>
            <a:ext cx="12882812" cy="723265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851671" y="2338039"/>
            <a:ext cx="2125111" cy="96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3797" dirty="0">
                <a:latin typeface="康熙字典" pitchFamily="2" charset="-120"/>
                <a:ea typeface="康熙字典" pitchFamily="2" charset="-120"/>
              </a:rPr>
              <a:t>一路顺风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909458" y="3155330"/>
            <a:ext cx="8722360" cy="11143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当你背上行囊卸下那份荣耀</a:t>
            </a:r>
            <a:r>
              <a: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我只能让眼泪留在心底</a:t>
            </a:r>
          </a:p>
          <a:p>
            <a:pPr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面带着微微笑用力的挥挥手</a:t>
            </a:r>
            <a:r>
              <a: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祝你一路顺风</a:t>
            </a:r>
            <a:endParaRPr lang="en-US" altLang="zh-CN" sz="1476" dirty="0">
              <a:latin typeface="仿宋" panose="02010609060101010101" pitchFamily="49" charset="-122"/>
              <a:ea typeface="仿宋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深深的祝福你最亲爱的朋友</a:t>
            </a:r>
            <a:r>
              <a:rPr lang="en-US" altLang="zh-CN" sz="1476" dirty="0">
                <a:latin typeface="仿宋" panose="02010609060101010101" pitchFamily="49" charset="-122"/>
                <a:ea typeface="仿宋" panose="02010609060101010101" pitchFamily="49" charset="-122"/>
              </a:rPr>
              <a:t>,</a:t>
            </a:r>
            <a:r>
              <a:rPr lang="zh-CN" altLang="en-US" sz="1476" dirty="0">
                <a:latin typeface="仿宋" panose="02010609060101010101" pitchFamily="49" charset="-122"/>
                <a:ea typeface="仿宋" panose="02010609060101010101" pitchFamily="49" charset="-122"/>
              </a:rPr>
              <a:t>祝你一路顺风</a:t>
            </a:r>
          </a:p>
        </p:txBody>
      </p:sp>
      <p:cxnSp>
        <p:nvCxnSpPr>
          <p:cNvPr id="10" name="直接连接符 9"/>
          <p:cNvCxnSpPr/>
          <p:nvPr/>
        </p:nvCxnSpPr>
        <p:spPr>
          <a:xfrm flipV="1">
            <a:off x="353" y="4850624"/>
            <a:ext cx="1107473" cy="110747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976783" y="2696434"/>
            <a:ext cx="2067324" cy="481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87" dirty="0"/>
              <a:t>Bon voyage</a:t>
            </a:r>
            <a:endParaRPr lang="zh-CN" altLang="en-US" sz="1687" dirty="0"/>
          </a:p>
        </p:txBody>
      </p:sp>
      <p:grpSp>
        <p:nvGrpSpPr>
          <p:cNvPr id="31" name="组合 30"/>
          <p:cNvGrpSpPr/>
          <p:nvPr/>
        </p:nvGrpSpPr>
        <p:grpSpPr>
          <a:xfrm>
            <a:off x="7084687" y="964248"/>
            <a:ext cx="1339317" cy="1565625"/>
            <a:chOff x="6717366" y="914300"/>
            <a:chExt cx="1269941" cy="1484526"/>
          </a:xfrm>
        </p:grpSpPr>
        <p:sp>
          <p:nvSpPr>
            <p:cNvPr id="32" name="矩形 31"/>
            <p:cNvSpPr/>
            <p:nvPr/>
          </p:nvSpPr>
          <p:spPr>
            <a:xfrm>
              <a:off x="6717366" y="940018"/>
              <a:ext cx="1269941" cy="145880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732649" y="914300"/>
              <a:ext cx="1181317" cy="131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437" dirty="0">
                  <a:latin typeface="康熙字典" pitchFamily="2" charset="-120"/>
                  <a:ea typeface="康熙字典" pitchFamily="2" charset="-120"/>
                </a:rPr>
                <a:t>青</a:t>
              </a:r>
              <a:endParaRPr lang="en-US" altLang="zh-CN" sz="8437" dirty="0">
                <a:latin typeface="康熙字典" pitchFamily="2" charset="-120"/>
                <a:ea typeface="康熙字典" pitchFamily="2" charset="-120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7725690" y="2387110"/>
            <a:ext cx="1266693" cy="139070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8437" dirty="0">
                <a:latin typeface="康熙字典" pitchFamily="2" charset="-120"/>
                <a:ea typeface="康熙字典" pitchFamily="2" charset="-120"/>
              </a:rPr>
              <a:t>春</a:t>
            </a:r>
          </a:p>
        </p:txBody>
      </p:sp>
      <p:sp>
        <p:nvSpPr>
          <p:cNvPr id="35" name="任意多边形 34"/>
          <p:cNvSpPr/>
          <p:nvPr/>
        </p:nvSpPr>
        <p:spPr>
          <a:xfrm>
            <a:off x="9917457" y="4771860"/>
            <a:ext cx="48217" cy="713369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7725690" y="5485230"/>
            <a:ext cx="219176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7725690" y="3866980"/>
            <a:ext cx="0" cy="16182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7723732" y="596980"/>
            <a:ext cx="219372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任意多边形 38"/>
          <p:cNvSpPr/>
          <p:nvPr/>
        </p:nvSpPr>
        <p:spPr>
          <a:xfrm>
            <a:off x="9917457" y="596981"/>
            <a:ext cx="48217" cy="1076759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248114" y="1654441"/>
            <a:ext cx="1292662" cy="34171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/>
              <a:t>一半明媚 一半忧伤</a:t>
            </a:r>
            <a:endParaRPr lang="en-US" altLang="zh-CN" dirty="0"/>
          </a:p>
          <a:p>
            <a:r>
              <a:rPr lang="zh-CN" altLang="en-US" dirty="0"/>
              <a:t>它是一本</a:t>
            </a:r>
            <a:endParaRPr lang="en-US" altLang="zh-CN" dirty="0"/>
          </a:p>
          <a:p>
            <a:r>
              <a:rPr lang="zh-CN" altLang="en-US" dirty="0"/>
              <a:t>打开了就合不上的书</a:t>
            </a:r>
            <a:endParaRPr lang="en-US" altLang="zh-CN" dirty="0"/>
          </a:p>
          <a:p>
            <a:r>
              <a:rPr lang="zh-CN" altLang="en-US" dirty="0"/>
              <a:t>而我们却读得太匆忙</a:t>
            </a:r>
            <a:endParaRPr lang="en-US" altLang="zh-CN" dirty="0"/>
          </a:p>
        </p:txBody>
      </p:sp>
      <p:sp>
        <p:nvSpPr>
          <p:cNvPr id="41" name="任意多边形 40"/>
          <p:cNvSpPr/>
          <p:nvPr/>
        </p:nvSpPr>
        <p:spPr>
          <a:xfrm>
            <a:off x="7731766" y="603390"/>
            <a:ext cx="48217" cy="325699"/>
          </a:xfrm>
          <a:custGeom>
            <a:avLst/>
            <a:gdLst>
              <a:gd name="connsiteX0" fmla="*/ 0 w 0"/>
              <a:gd name="connsiteY0" fmla="*/ 0 h 1050877"/>
              <a:gd name="connsiteX1" fmla="*/ 0 w 0"/>
              <a:gd name="connsiteY1" fmla="*/ 1050877 h 1050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1050877">
                <a:moveTo>
                  <a:pt x="0" y="0"/>
                </a:moveTo>
                <a:lnTo>
                  <a:pt x="0" y="1050877"/>
                </a:lnTo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712780" y="4803588"/>
            <a:ext cx="20208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YOUTH</a:t>
            </a:r>
          </a:p>
          <a:p>
            <a:r>
              <a:rPr lang="en-US" altLang="zh-CN" dirty="0"/>
              <a:t>GRADUATION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7670433" y="5569362"/>
            <a:ext cx="37720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不忧愁的脸 是我的少年</a:t>
            </a:r>
          </a:p>
          <a:p>
            <a:r>
              <a:rPr lang="zh-CN" altLang="en-US" dirty="0"/>
              <a:t>不仓惶的眼 等岁月改变</a:t>
            </a:r>
          </a:p>
        </p:txBody>
      </p:sp>
      <p:cxnSp>
        <p:nvCxnSpPr>
          <p:cNvPr id="45" name="直接连接符 44"/>
          <p:cNvCxnSpPr/>
          <p:nvPr/>
        </p:nvCxnSpPr>
        <p:spPr>
          <a:xfrm flipV="1">
            <a:off x="9204865" y="1"/>
            <a:ext cx="1025582" cy="1025582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90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5000">
        <p:fade/>
      </p:transition>
    </mc:Choice>
    <mc:Fallback xmlns="">
      <p:transition spd="med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9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49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49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149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49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149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649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149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649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649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49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649"/>
                            </p:stCondLst>
                            <p:childTnLst>
                              <p:par>
                                <p:cTn id="61" presetID="2" presetClass="entr" presetSubtype="4" decel="4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149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649"/>
                            </p:stCondLst>
                            <p:childTnLst>
                              <p:par>
                                <p:cTn id="7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3" grpId="0"/>
      <p:bldP spid="34" grpId="0"/>
      <p:bldP spid="35" grpId="0" animBg="1"/>
      <p:bldP spid="39" grpId="0" animBg="1"/>
      <p:bldP spid="40" grpId="0"/>
      <p:bldP spid="41" grpId="0" animBg="1"/>
      <p:bldP spid="42" grpId="0"/>
      <p:bldP spid="4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61FCC42-0CAB-4354-BB83-BDBCD74DC92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528"/>
</p:tagLst>
</file>

<file path=ppt/theme/theme1.xml><?xml version="1.0" encoding="utf-8"?>
<a:theme xmlns:a="http://schemas.openxmlformats.org/drawingml/2006/main" name="1_自定义设计方案">
  <a:themeElements>
    <a:clrScheme name="自定义 33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154BC"/>
      </a:accent1>
      <a:accent2>
        <a:srgbClr val="90D0FD"/>
      </a:accent2>
      <a:accent3>
        <a:srgbClr val="0154BC"/>
      </a:accent3>
      <a:accent4>
        <a:srgbClr val="90D0FD"/>
      </a:accent4>
      <a:accent5>
        <a:srgbClr val="0154BC"/>
      </a:accent5>
      <a:accent6>
        <a:srgbClr val="90D0FD"/>
      </a:accent6>
      <a:hlink>
        <a:srgbClr val="0154BC"/>
      </a:hlink>
      <a:folHlink>
        <a:srgbClr val="90D0FD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853</Words>
  <Application>Microsoft Office PowerPoint</Application>
  <PresentationFormat>自定义</PresentationFormat>
  <Paragraphs>168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9" baseType="lpstr">
      <vt:lpstr>맑은 고딕</vt:lpstr>
      <vt:lpstr>仿宋</vt:lpstr>
      <vt:lpstr>康熙字典</vt:lpstr>
      <vt:lpstr>宋体</vt:lpstr>
      <vt:lpstr>微软雅黑</vt:lpstr>
      <vt:lpstr>Arial</vt:lpstr>
      <vt:lpstr>Calibri</vt:lpstr>
      <vt:lpstr>Calibri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528</dc:title>
  <dc:creator/>
  <cp:lastModifiedBy/>
  <cp:revision>1</cp:revision>
  <dcterms:created xsi:type="dcterms:W3CDTF">2017-04-02T09:34:18Z</dcterms:created>
  <dcterms:modified xsi:type="dcterms:W3CDTF">2018-11-15T03:42:08Z</dcterms:modified>
</cp:coreProperties>
</file>