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media/image1.svg" ContentType="image/svg+xml"/>
  <Override PartName="/ppt/media/image10.svg" ContentType="image/svg+xml"/>
  <Override PartName="/ppt/media/image11.svg" ContentType="image/svg+xml"/>
  <Override PartName="/ppt/media/image12.svg" ContentType="image/svg+xml"/>
  <Override PartName="/ppt/media/image13.svg" ContentType="image/svg+xml"/>
  <Override PartName="/ppt/media/image14.svg" ContentType="image/svg+xml"/>
  <Override PartName="/ppt/media/image15.svg" ContentType="image/svg+xml"/>
  <Override PartName="/ppt/media/image16.svg" ContentType="image/svg+xml"/>
  <Override PartName="/ppt/media/image17.svg" ContentType="image/svg+xml"/>
  <Override PartName="/ppt/media/image2.svg" ContentType="image/svg+xml"/>
  <Override PartName="/ppt/media/image3.svg" ContentType="image/svg+xml"/>
  <Override PartName="/ppt/media/image4.svg" ContentType="image/svg+xml"/>
  <Override PartName="/ppt/media/image5.svg" ContentType="image/svg+xml"/>
  <Override PartName="/ppt/media/image6.svg" ContentType="image/svg+xml"/>
  <Override PartName="/ppt/media/image7.svg" ContentType="image/svg+xml"/>
  <Override PartName="/ppt/media/image8.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32" r:id="rId3"/>
    <p:sldId id="333" r:id="rId5"/>
    <p:sldId id="337" r:id="rId6"/>
    <p:sldId id="339" r:id="rId7"/>
    <p:sldId id="350" r:id="rId8"/>
    <p:sldId id="368" r:id="rId9"/>
    <p:sldId id="342" r:id="rId10"/>
    <p:sldId id="398" r:id="rId11"/>
    <p:sldId id="343" r:id="rId12"/>
    <p:sldId id="346" r:id="rId13"/>
    <p:sldId id="340" r:id="rId14"/>
    <p:sldId id="344" r:id="rId15"/>
    <p:sldId id="399" r:id="rId16"/>
    <p:sldId id="347" r:id="rId17"/>
    <p:sldId id="349" r:id="rId18"/>
    <p:sldId id="365" r:id="rId19"/>
    <p:sldId id="351" r:id="rId20"/>
    <p:sldId id="400" r:id="rId21"/>
    <p:sldId id="356" r:id="rId22"/>
    <p:sldId id="353" r:id="rId23"/>
    <p:sldId id="354" r:id="rId24"/>
    <p:sldId id="363" r:id="rId25"/>
    <p:sldId id="401" r:id="rId26"/>
  </p:sldIdLst>
  <p:sldSz cx="9144000" cy="6858000" type="screen4x3"/>
  <p:notesSz cx="6858000" cy="9144000"/>
  <p:custDataLst>
    <p:tags r:id="rId30"/>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944"/>
    <a:srgbClr val="55807F"/>
    <a:srgbClr val="EA6B5C"/>
    <a:srgbClr val="92A4A4"/>
    <a:srgbClr val="558180"/>
    <a:srgbClr val="901E12"/>
    <a:srgbClr val="3A5857"/>
    <a:srgbClr val="DA2E1C"/>
    <a:srgbClr val="F5890F"/>
    <a:srgbClr val="6F94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34" autoAdjust="0"/>
    <p:restoredTop sz="94649" autoAdjust="0"/>
  </p:normalViewPr>
  <p:slideViewPr>
    <p:cSldViewPr>
      <p:cViewPr varScale="1">
        <p:scale>
          <a:sx n="116" d="100"/>
          <a:sy n="116" d="100"/>
        </p:scale>
        <p:origin x="1314" y="102"/>
      </p:cViewPr>
      <p:guideLst>
        <p:guide orient="horz" pos="1216"/>
        <p:guide orient="horz" pos="115"/>
        <p:guide orient="horz" pos="670"/>
        <p:guide orient="horz" pos="4201"/>
        <p:guide pos="2884"/>
        <p:guide pos="154"/>
        <p:guide pos="5692"/>
      </p:guideLst>
    </p:cSldViewPr>
  </p:slid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gs" Target="tags/tag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1" Type="http://schemas.openxmlformats.org/officeDocument/2006/relationships/package" Target="../embeddings/Workbook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계열 1</c:v>
                </c:pt>
              </c:strCache>
            </c:strRef>
          </c:tx>
          <c:spPr>
            <a:solidFill>
              <a:srgbClr val="558180"/>
            </a:solidFill>
          </c:spPr>
          <c:invertIfNegative val="0"/>
          <c:dLbls>
            <c:spPr>
              <a:noFill/>
              <a:ln>
                <a:noFill/>
              </a:ln>
              <a:effectLst/>
            </c:spPr>
            <c:txPr>
              <a:bodyPr rot="0" spcFirstLastPara="0" vertOverflow="ellipsis" vert="horz" wrap="square" lIns="38100" tIns="19050" rIns="38100" bIns="19050" anchor="ctr" anchorCtr="1"/>
              <a:lstStyle/>
              <a:p>
                <a:pPr>
                  <a:defRPr lang="zh-CN" sz="1200" b="1" i="0" u="none" strike="noStrike" kern="1200" baseline="0">
                    <a:solidFill>
                      <a:schemeClr val="bg1"/>
                    </a:solidFill>
                    <a:latin typeface="Calibri" panose="020F0502020204030204" pitchFamily="34" charset="0"/>
                    <a:ea typeface="+mn-ea"/>
                    <a:cs typeface="+mn-cs"/>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value1</c:v>
                </c:pt>
                <c:pt idx="1">
                  <c:v>value2</c:v>
                </c:pt>
                <c:pt idx="2">
                  <c:v>value3</c:v>
                </c:pt>
                <c:pt idx="3">
                  <c:v>value4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계열 2</c:v>
                </c:pt>
              </c:strCache>
            </c:strRef>
          </c:tx>
          <c:spPr>
            <a:solidFill>
              <a:schemeClr val="bg1">
                <a:lumMod val="85000"/>
              </a:schemeClr>
            </a:solidFill>
          </c:spPr>
          <c:invertIfNegative val="0"/>
          <c:dLbls>
            <c:delete val="1"/>
          </c:dLbls>
          <c:cat>
            <c:strRef>
              <c:f>Sheet1!$A$2:$A$5</c:f>
              <c:strCache>
                <c:ptCount val="4"/>
                <c:pt idx="0">
                  <c:v>value1</c:v>
                </c:pt>
                <c:pt idx="1">
                  <c:v>value2</c:v>
                </c:pt>
                <c:pt idx="2">
                  <c:v>value3</c:v>
                </c:pt>
                <c:pt idx="3">
                  <c:v>value4</c:v>
                </c:pt>
              </c:strCache>
            </c:strRef>
          </c:cat>
          <c:val>
            <c:numRef>
              <c:f>Sheet1!$C$2:$C$5</c:f>
              <c:numCache>
                <c:formatCode>General</c:formatCode>
                <c:ptCount val="4"/>
                <c:pt idx="0">
                  <c:v>2.4</c:v>
                </c:pt>
                <c:pt idx="1">
                  <c:v>4.4</c:v>
                </c:pt>
                <c:pt idx="2">
                  <c:v>1.8</c:v>
                </c:pt>
                <c:pt idx="3">
                  <c:v>2.8</c:v>
                </c:pt>
              </c:numCache>
            </c:numRef>
          </c:val>
        </c:ser>
        <c:dLbls>
          <c:showLegendKey val="0"/>
          <c:showVal val="0"/>
          <c:showCatName val="0"/>
          <c:showSerName val="0"/>
          <c:showPercent val="0"/>
          <c:showBubbleSize val="0"/>
        </c:dLbls>
        <c:gapWidth val="150"/>
        <c:overlap val="100"/>
        <c:axId val="1572647072"/>
        <c:axId val="1572644352"/>
      </c:barChart>
      <c:catAx>
        <c:axId val="1572647072"/>
        <c:scaling>
          <c:orientation val="minMax"/>
        </c:scaling>
        <c:delete val="0"/>
        <c:axPos val="b"/>
        <c:numFmt formatCode="General" sourceLinked="1"/>
        <c:majorTickMark val="in"/>
        <c:minorTickMark val="none"/>
        <c:tickLblPos val="nextTo"/>
        <c:txPr>
          <a:bodyPr rot="-60000000" spcFirstLastPara="0" vertOverflow="ellipsis" vert="horz" wrap="square" anchor="ctr" anchorCtr="1"/>
          <a:lstStyle/>
          <a:p>
            <a:pPr>
              <a:defRPr lang="zh-CN" sz="1000" b="0" i="0" u="none" strike="noStrike" kern="1200" baseline="0">
                <a:solidFill>
                  <a:schemeClr val="tx1">
                    <a:lumMod val="65000"/>
                    <a:lumOff val="35000"/>
                  </a:schemeClr>
                </a:solidFill>
                <a:latin typeface="Calibri" panose="020F0502020204030204" pitchFamily="34" charset="0"/>
                <a:ea typeface="+mn-ea"/>
                <a:cs typeface="+mn-cs"/>
              </a:defRPr>
            </a:pPr>
          </a:p>
        </c:txPr>
        <c:crossAx val="1572644352"/>
        <c:crosses val="autoZero"/>
        <c:auto val="1"/>
        <c:lblAlgn val="ctr"/>
        <c:lblOffset val="100"/>
        <c:noMultiLvlLbl val="0"/>
      </c:catAx>
      <c:valAx>
        <c:axId val="1572644352"/>
        <c:scaling>
          <c:orientation val="minMax"/>
        </c:scaling>
        <c:delete val="1"/>
        <c:axPos val="l"/>
        <c:majorGridlines>
          <c:spPr>
            <a:ln w="9525" cap="flat" cmpd="sng" algn="ctr">
              <a:noFill/>
              <a:prstDash val="solid"/>
              <a:round/>
            </a:ln>
          </c:spPr>
        </c:majorGridlines>
        <c:numFmt formatCode="0%" sourceLinked="1"/>
        <c:majorTickMark val="in"/>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1572647072"/>
        <c:crosses val="autoZero"/>
        <c:crossBetween val="between"/>
      </c:valAx>
    </c:plotArea>
    <c:plotVisOnly val="1"/>
    <c:dispBlanksAs val="gap"/>
    <c:showDLblsOverMax val="0"/>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계열 1</c:v>
                </c:pt>
              </c:strCache>
            </c:strRef>
          </c:tx>
          <c:spPr>
            <a:solidFill>
              <a:srgbClr val="EA6B5C"/>
            </a:solidFill>
          </c:spPr>
          <c:invertIfNegative val="0"/>
          <c:dLbls>
            <c:spPr>
              <a:noFill/>
              <a:ln>
                <a:noFill/>
              </a:ln>
              <a:effectLst/>
            </c:spPr>
            <c:txPr>
              <a:bodyPr rot="0" spcFirstLastPara="0" vertOverflow="ellipsis" vert="horz" wrap="square" lIns="38100" tIns="19050" rIns="38100" bIns="19050" anchor="ctr" anchorCtr="1"/>
              <a:lstStyle/>
              <a:p>
                <a:pPr>
                  <a:defRPr lang="zh-CN" sz="1200" b="1" i="0" u="none" strike="noStrike" kern="1200" baseline="0">
                    <a:solidFill>
                      <a:schemeClr val="bg1"/>
                    </a:solidFill>
                    <a:latin typeface="Calibri" panose="020F0502020204030204" pitchFamily="34" charset="0"/>
                    <a:ea typeface="+mn-ea"/>
                    <a:cs typeface="+mn-cs"/>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value1</c:v>
                </c:pt>
                <c:pt idx="1">
                  <c:v>value2</c:v>
                </c:pt>
                <c:pt idx="2">
                  <c:v>value3</c:v>
                </c:pt>
                <c:pt idx="3">
                  <c:v>value4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계열 2</c:v>
                </c:pt>
              </c:strCache>
            </c:strRef>
          </c:tx>
          <c:spPr>
            <a:solidFill>
              <a:schemeClr val="bg1">
                <a:lumMod val="85000"/>
              </a:schemeClr>
            </a:solidFill>
          </c:spPr>
          <c:invertIfNegative val="0"/>
          <c:dLbls>
            <c:delete val="1"/>
          </c:dLbls>
          <c:cat>
            <c:strRef>
              <c:f>Sheet1!$A$2:$A$5</c:f>
              <c:strCache>
                <c:ptCount val="4"/>
                <c:pt idx="0">
                  <c:v>value1</c:v>
                </c:pt>
                <c:pt idx="1">
                  <c:v>value2</c:v>
                </c:pt>
                <c:pt idx="2">
                  <c:v>value3</c:v>
                </c:pt>
                <c:pt idx="3">
                  <c:v>value4</c:v>
                </c:pt>
              </c:strCache>
            </c:strRef>
          </c:cat>
          <c:val>
            <c:numRef>
              <c:f>Sheet1!$C$2:$C$5</c:f>
              <c:numCache>
                <c:formatCode>General</c:formatCode>
                <c:ptCount val="4"/>
                <c:pt idx="0">
                  <c:v>2.4</c:v>
                </c:pt>
                <c:pt idx="1">
                  <c:v>4.4</c:v>
                </c:pt>
                <c:pt idx="2">
                  <c:v>1.8</c:v>
                </c:pt>
                <c:pt idx="3">
                  <c:v>2.8</c:v>
                </c:pt>
              </c:numCache>
            </c:numRef>
          </c:val>
        </c:ser>
        <c:dLbls>
          <c:showLegendKey val="0"/>
          <c:showVal val="0"/>
          <c:showCatName val="0"/>
          <c:showSerName val="0"/>
          <c:showPercent val="0"/>
          <c:showBubbleSize val="0"/>
        </c:dLbls>
        <c:gapWidth val="150"/>
        <c:overlap val="100"/>
        <c:axId val="1572647616"/>
        <c:axId val="1572641632"/>
      </c:barChart>
      <c:catAx>
        <c:axId val="1572647616"/>
        <c:scaling>
          <c:orientation val="minMax"/>
        </c:scaling>
        <c:delete val="0"/>
        <c:axPos val="b"/>
        <c:numFmt formatCode="General" sourceLinked="1"/>
        <c:majorTickMark val="in"/>
        <c:minorTickMark val="none"/>
        <c:tickLblPos val="nextTo"/>
        <c:txPr>
          <a:bodyPr rot="-60000000" spcFirstLastPara="0" vertOverflow="ellipsis" vert="horz" wrap="square" anchor="ctr" anchorCtr="1"/>
          <a:lstStyle/>
          <a:p>
            <a:pPr>
              <a:defRPr lang="zh-CN" sz="1000" b="0" i="0" u="none" strike="noStrike" kern="1200" baseline="0">
                <a:solidFill>
                  <a:schemeClr val="tx1">
                    <a:lumMod val="65000"/>
                    <a:lumOff val="35000"/>
                  </a:schemeClr>
                </a:solidFill>
                <a:latin typeface="Calibri" panose="020F0502020204030204" pitchFamily="34" charset="0"/>
                <a:ea typeface="+mn-ea"/>
                <a:cs typeface="+mn-cs"/>
              </a:defRPr>
            </a:pPr>
          </a:p>
        </c:txPr>
        <c:crossAx val="1572641632"/>
        <c:crosses val="autoZero"/>
        <c:auto val="1"/>
        <c:lblAlgn val="ctr"/>
        <c:lblOffset val="100"/>
        <c:noMultiLvlLbl val="0"/>
      </c:catAx>
      <c:valAx>
        <c:axId val="1572641632"/>
        <c:scaling>
          <c:orientation val="minMax"/>
        </c:scaling>
        <c:delete val="1"/>
        <c:axPos val="l"/>
        <c:majorGridlines>
          <c:spPr>
            <a:ln w="9525" cap="flat" cmpd="sng" algn="ctr">
              <a:noFill/>
              <a:prstDash val="solid"/>
              <a:round/>
            </a:ln>
          </c:spPr>
        </c:majorGridlines>
        <c:numFmt formatCode="0%" sourceLinked="1"/>
        <c:majorTickMark val="in"/>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1572647616"/>
        <c:crosses val="autoZero"/>
        <c:crossBetween val="between"/>
      </c:valAx>
    </c:plotArea>
    <c:plotVisOnly val="1"/>
    <c:dispBlanksAs val="gap"/>
    <c:showDLblsOverMax val="0"/>
  </c:chart>
  <c:txPr>
    <a:bodyPr/>
    <a:lstStyle/>
    <a:p>
      <a:pPr>
        <a:defRPr lang="zh-CN" sz="18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계열 1</c:v>
                </c:pt>
              </c:strCache>
            </c:strRef>
          </c:tx>
          <c:spPr>
            <a:solidFill>
              <a:srgbClr val="2B3944"/>
            </a:solidFill>
          </c:spPr>
          <c:invertIfNegative val="0"/>
          <c:dLbls>
            <c:spPr>
              <a:noFill/>
              <a:ln>
                <a:noFill/>
              </a:ln>
              <a:effectLst/>
            </c:spPr>
            <c:txPr>
              <a:bodyPr rot="0" spcFirstLastPara="0" vertOverflow="ellipsis" vert="horz" wrap="square" lIns="38100" tIns="19050" rIns="38100" bIns="19050" anchor="ctr" anchorCtr="1"/>
              <a:lstStyle/>
              <a:p>
                <a:pPr>
                  <a:defRPr lang="zh-CN" sz="1200" b="1" i="0" u="none" strike="noStrike" kern="1200" baseline="0">
                    <a:solidFill>
                      <a:schemeClr val="bg1"/>
                    </a:solidFill>
                    <a:latin typeface="Calibri" panose="020F0502020204030204" pitchFamily="34" charset="0"/>
                    <a:ea typeface="+mn-ea"/>
                    <a:cs typeface="+mn-cs"/>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value1</c:v>
                </c:pt>
                <c:pt idx="1">
                  <c:v>value2</c:v>
                </c:pt>
                <c:pt idx="2">
                  <c:v>value3</c:v>
                </c:pt>
                <c:pt idx="3">
                  <c:v>value4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계열 2</c:v>
                </c:pt>
              </c:strCache>
            </c:strRef>
          </c:tx>
          <c:spPr>
            <a:solidFill>
              <a:schemeClr val="bg1">
                <a:lumMod val="85000"/>
              </a:schemeClr>
            </a:solidFill>
          </c:spPr>
          <c:invertIfNegative val="0"/>
          <c:dLbls>
            <c:delete val="1"/>
          </c:dLbls>
          <c:cat>
            <c:strRef>
              <c:f>Sheet1!$A$2:$A$5</c:f>
              <c:strCache>
                <c:ptCount val="4"/>
                <c:pt idx="0">
                  <c:v>value1</c:v>
                </c:pt>
                <c:pt idx="1">
                  <c:v>value2</c:v>
                </c:pt>
                <c:pt idx="2">
                  <c:v>value3</c:v>
                </c:pt>
                <c:pt idx="3">
                  <c:v>value4</c:v>
                </c:pt>
              </c:strCache>
            </c:strRef>
          </c:cat>
          <c:val>
            <c:numRef>
              <c:f>Sheet1!$C$2:$C$5</c:f>
              <c:numCache>
                <c:formatCode>General</c:formatCode>
                <c:ptCount val="4"/>
                <c:pt idx="0">
                  <c:v>2.4</c:v>
                </c:pt>
                <c:pt idx="1">
                  <c:v>4.4</c:v>
                </c:pt>
                <c:pt idx="2">
                  <c:v>1.8</c:v>
                </c:pt>
                <c:pt idx="3">
                  <c:v>2.8</c:v>
                </c:pt>
              </c:numCache>
            </c:numRef>
          </c:val>
        </c:ser>
        <c:dLbls>
          <c:showLegendKey val="0"/>
          <c:showVal val="0"/>
          <c:showCatName val="0"/>
          <c:showSerName val="0"/>
          <c:showPercent val="0"/>
          <c:showBubbleSize val="0"/>
        </c:dLbls>
        <c:gapWidth val="150"/>
        <c:overlap val="100"/>
        <c:axId val="1572642176"/>
        <c:axId val="1572640544"/>
      </c:barChart>
      <c:catAx>
        <c:axId val="1572642176"/>
        <c:scaling>
          <c:orientation val="minMax"/>
        </c:scaling>
        <c:delete val="0"/>
        <c:axPos val="b"/>
        <c:numFmt formatCode="General" sourceLinked="1"/>
        <c:majorTickMark val="in"/>
        <c:minorTickMark val="none"/>
        <c:tickLblPos val="nextTo"/>
        <c:txPr>
          <a:bodyPr rot="-60000000" spcFirstLastPara="0" vertOverflow="ellipsis" vert="horz" wrap="square" anchor="ctr" anchorCtr="1"/>
          <a:lstStyle/>
          <a:p>
            <a:pPr>
              <a:defRPr lang="zh-CN" sz="1000" b="0" i="0" u="none" strike="noStrike" kern="1200" baseline="0">
                <a:solidFill>
                  <a:schemeClr val="tx1">
                    <a:lumMod val="65000"/>
                    <a:lumOff val="35000"/>
                  </a:schemeClr>
                </a:solidFill>
                <a:latin typeface="Calibri" panose="020F0502020204030204" pitchFamily="34" charset="0"/>
                <a:ea typeface="+mn-ea"/>
                <a:cs typeface="+mn-cs"/>
              </a:defRPr>
            </a:pPr>
          </a:p>
        </c:txPr>
        <c:crossAx val="1572640544"/>
        <c:crosses val="autoZero"/>
        <c:auto val="1"/>
        <c:lblAlgn val="ctr"/>
        <c:lblOffset val="100"/>
        <c:noMultiLvlLbl val="0"/>
      </c:catAx>
      <c:valAx>
        <c:axId val="1572640544"/>
        <c:scaling>
          <c:orientation val="minMax"/>
        </c:scaling>
        <c:delete val="1"/>
        <c:axPos val="l"/>
        <c:majorGridlines>
          <c:spPr>
            <a:ln w="9525" cap="flat" cmpd="sng" algn="ctr">
              <a:noFill/>
              <a:prstDash val="solid"/>
              <a:round/>
            </a:ln>
          </c:spPr>
        </c:majorGridlines>
        <c:numFmt formatCode="0%" sourceLinked="1"/>
        <c:majorTickMark val="in"/>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1572642176"/>
        <c:crosses val="autoZero"/>
        <c:crossBetween val="between"/>
      </c:valAx>
    </c:plotArea>
    <c:plotVisOnly val="1"/>
    <c:dispBlanksAs val="gap"/>
    <c:showDLblsOverMax val="0"/>
  </c:chart>
  <c:txPr>
    <a:bodyPr/>
    <a:lstStyle/>
    <a:p>
      <a:pPr>
        <a:defRPr lang="zh-CN" sz="1800"/>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계열 1</c:v>
                </c:pt>
              </c:strCache>
            </c:strRef>
          </c:tx>
          <c:spPr>
            <a:ln w="15875" cap="rnd" cmpd="sng" algn="ctr">
              <a:solidFill>
                <a:srgbClr val="558180"/>
              </a:solidFill>
              <a:prstDash val="solid"/>
              <a:round/>
            </a:ln>
          </c:spPr>
          <c:marker>
            <c:symbol val="circle"/>
            <c:size val="5"/>
            <c:spPr>
              <a:solidFill>
                <a:srgbClr val="558180"/>
              </a:solidFill>
              <a:ln w="9525" cap="flat" cmpd="sng" algn="ctr">
                <a:solidFill>
                  <a:srgbClr val="558180"/>
                </a:solidFill>
                <a:prstDash val="solid"/>
                <a:round/>
              </a:ln>
            </c:spPr>
          </c:marker>
          <c:dLbls>
            <c:dLbl>
              <c:idx val="0"/>
              <c:layout>
                <c:manualLayout>
                  <c:x val="-0.0288604296492309"/>
                  <c:y val="0.0734663630954484"/>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256537152437608"/>
                  <c:y val="0.100151432315396"/>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32067144054701"/>
                  <c:y val="0.0917033720846273"/>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0208436436355557"/>
                  <c:y val="0.097101090833355"/>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0224470008382907"/>
                  <c:y val="0.0925714483661766"/>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0208436436355557"/>
                  <c:y val="0.100213482474468"/>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0.0224470008382907"/>
                  <c:y val="0.0676765934092805"/>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0.0208436436355557"/>
                  <c:y val="0.091095138603989"/>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0.0288604296492309"/>
                  <c:y val="0.0748268638792816"/>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200" b="1" i="0" u="none" strike="noStrike" kern="1200" baseline="0">
                    <a:solidFill>
                      <a:srgbClr val="2B3944"/>
                    </a:solidFill>
                    <a:latin typeface="Tahoma" panose="020B0604030504040204" pitchFamily="34" charset="0"/>
                    <a:ea typeface="+mn-ea"/>
                    <a:cs typeface="Tahoma" panose="020B0604030504040204" pitchFamily="34" charset="0"/>
                  </a:defRPr>
                </a:pPr>
              </a:p>
            </c:txPr>
            <c:dLblPos val="r"/>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numRef>
              <c:f>Sheet1!$A$2:$A$10</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Sheet1!$B$2:$B$10</c:f>
              <c:numCache>
                <c:formatCode>General</c:formatCode>
                <c:ptCount val="9"/>
                <c:pt idx="0">
                  <c:v>50</c:v>
                </c:pt>
                <c:pt idx="1">
                  <c:v>30</c:v>
                </c:pt>
                <c:pt idx="2">
                  <c:v>40</c:v>
                </c:pt>
                <c:pt idx="3">
                  <c:v>20</c:v>
                </c:pt>
                <c:pt idx="4">
                  <c:v>60</c:v>
                </c:pt>
                <c:pt idx="5">
                  <c:v>40</c:v>
                </c:pt>
                <c:pt idx="6">
                  <c:v>70</c:v>
                </c:pt>
                <c:pt idx="7">
                  <c:v>80</c:v>
                </c:pt>
                <c:pt idx="8">
                  <c:v>100</c:v>
                </c:pt>
              </c:numCache>
            </c:numRef>
          </c:val>
          <c:smooth val="0"/>
        </c:ser>
        <c:dLbls>
          <c:showLegendKey val="0"/>
          <c:showVal val="0"/>
          <c:showCatName val="0"/>
          <c:showSerName val="0"/>
          <c:showPercent val="0"/>
          <c:showBubbleSize val="0"/>
        </c:dLbls>
        <c:marker val="1"/>
        <c:smooth val="0"/>
        <c:axId val="889556272"/>
        <c:axId val="889556816"/>
      </c:lineChart>
      <c:catAx>
        <c:axId val="889556272"/>
        <c:scaling>
          <c:orientation val="minMax"/>
        </c:scaling>
        <c:delete val="0"/>
        <c:axPos val="b"/>
        <c:majorGridlines>
          <c:spPr>
            <a:ln w="9525" cap="flat" cmpd="sng" algn="ctr">
              <a:solidFill>
                <a:prstClr val="black">
                  <a:lumMod val="50000"/>
                  <a:lumOff val="50000"/>
                  <a:alpha val="30000"/>
                </a:prstClr>
              </a:solidFill>
              <a:prstDash val="solid"/>
              <a:round/>
            </a:ln>
          </c:spPr>
        </c:majorGridlines>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Calibri" panose="020F0502020204030204" pitchFamily="34" charset="0"/>
                <a:ea typeface="+mn-ea"/>
                <a:cs typeface="Tahoma" panose="020B0604030504040204" pitchFamily="34" charset="0"/>
              </a:defRPr>
            </a:pPr>
          </a:p>
        </c:txPr>
        <c:crossAx val="889556816"/>
        <c:crosses val="autoZero"/>
        <c:auto val="1"/>
        <c:lblAlgn val="ctr"/>
        <c:lblOffset val="100"/>
        <c:noMultiLvlLbl val="0"/>
      </c:catAx>
      <c:valAx>
        <c:axId val="889556816"/>
        <c:scaling>
          <c:orientation val="minMax"/>
          <c:max val="100"/>
        </c:scaling>
        <c:delete val="0"/>
        <c:axPos val="l"/>
        <c:majorGridlines>
          <c:spPr>
            <a:ln w="9525" cap="flat" cmpd="sng" algn="ctr">
              <a:solidFill>
                <a:prstClr val="black">
                  <a:lumMod val="50000"/>
                  <a:lumOff val="50000"/>
                  <a:alpha val="30000"/>
                </a:prstClr>
              </a:solidFill>
              <a:prstDash val="solid"/>
              <a:round/>
            </a:ln>
          </c:spPr>
        </c:majorGridlines>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Calibri" panose="020F0502020204030204" pitchFamily="34" charset="0"/>
                <a:ea typeface="+mn-ea"/>
                <a:cs typeface="Tahoma" panose="020B0604030504040204" pitchFamily="34" charset="0"/>
              </a:defRPr>
            </a:pPr>
          </a:p>
        </c:txPr>
        <c:crossAx val="889556272"/>
        <c:crosses val="autoZero"/>
        <c:crossBetween val="between"/>
        <c:majorUnit val="20"/>
      </c:valAx>
    </c:plotArea>
    <c:plotVisOnly val="1"/>
    <c:dispBlanksAs val="gap"/>
    <c:showDLblsOverMax val="0"/>
  </c:chart>
  <c:txPr>
    <a:bodyPr/>
    <a:lstStyle/>
    <a:p>
      <a:pPr>
        <a:defRPr lang="zh-CN" sz="1800"/>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10177955827071"/>
          <c:y val="0.0247778481748271"/>
          <c:w val="0.947797103037497"/>
          <c:h val="0.961222096255421"/>
        </c:manualLayout>
      </c:layout>
      <c:doughnutChart>
        <c:varyColors val="1"/>
        <c:ser>
          <c:idx val="0"/>
          <c:order val="0"/>
          <c:tx>
            <c:strRef>
              <c:f>Sheet1!$B$1</c:f>
              <c:strCache>
                <c:ptCount val="1"/>
                <c:pt idx="0">
                  <c:v>판매</c:v>
                </c:pt>
              </c:strCache>
            </c:strRef>
          </c:tx>
          <c:spPr>
            <a:ln>
              <a:noFill/>
            </a:ln>
          </c:spPr>
          <c:explosion val="0"/>
          <c:dPt>
            <c:idx val="0"/>
            <c:bubble3D val="0"/>
            <c:spPr>
              <a:solidFill>
                <a:srgbClr val="558180"/>
              </a:solidFill>
              <a:ln w="19050">
                <a:noFill/>
              </a:ln>
              <a:effectLst/>
            </c:spPr>
          </c:dPt>
          <c:dPt>
            <c:idx val="1"/>
            <c:bubble3D val="0"/>
            <c:spPr>
              <a:solidFill>
                <a:schemeClr val="bg1">
                  <a:lumMod val="85000"/>
                </a:schemeClr>
              </a:solidFill>
              <a:ln w="19050">
                <a:noFill/>
              </a:ln>
              <a:effectLst/>
            </c:spPr>
          </c:dPt>
          <c:dPt>
            <c:idx val="2"/>
            <c:bubble3D val="0"/>
            <c:spPr>
              <a:solidFill>
                <a:srgbClr val="0B4457"/>
              </a:solidFill>
              <a:ln w="19050">
                <a:noFill/>
              </a:ln>
              <a:effectLst/>
            </c:spPr>
          </c:dPt>
          <c:dLbls>
            <c:delete val="1"/>
          </c:dLbls>
          <c:cat>
            <c:strRef>
              <c:f>Sheet1!$A$2:$A$4</c:f>
              <c:strCache>
                <c:ptCount val="2"/>
                <c:pt idx="0">
                  <c:v>value01</c:v>
                </c:pt>
                <c:pt idx="1">
                  <c:v>value02</c:v>
                </c:pt>
              </c:strCache>
            </c:strRef>
          </c:cat>
          <c:val>
            <c:numRef>
              <c:f>Sheet1!$B$2:$B$4</c:f>
              <c:numCache>
                <c:formatCode>General</c:formatCode>
                <c:ptCount val="3"/>
                <c:pt idx="0">
                  <c:v>40</c:v>
                </c:pt>
                <c:pt idx="1">
                  <c:v>60</c:v>
                </c:pt>
              </c:numCache>
            </c:numRef>
          </c:val>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10177955827071"/>
          <c:y val="0.0247778481748271"/>
          <c:w val="0.947797103037497"/>
          <c:h val="0.961222096255421"/>
        </c:manualLayout>
      </c:layout>
      <c:doughnutChart>
        <c:varyColors val="1"/>
        <c:ser>
          <c:idx val="0"/>
          <c:order val="0"/>
          <c:tx>
            <c:strRef>
              <c:f>Sheet1!$B$1</c:f>
              <c:strCache>
                <c:ptCount val="1"/>
                <c:pt idx="0">
                  <c:v>판매</c:v>
                </c:pt>
              </c:strCache>
            </c:strRef>
          </c:tx>
          <c:spPr>
            <a:ln>
              <a:noFill/>
            </a:ln>
          </c:spPr>
          <c:explosion val="0"/>
          <c:dPt>
            <c:idx val="0"/>
            <c:bubble3D val="0"/>
            <c:spPr>
              <a:solidFill>
                <a:srgbClr val="EA6B5C"/>
              </a:solidFill>
              <a:ln w="19050">
                <a:noFill/>
              </a:ln>
              <a:effectLst/>
            </c:spPr>
          </c:dPt>
          <c:dPt>
            <c:idx val="1"/>
            <c:bubble3D val="0"/>
            <c:spPr>
              <a:solidFill>
                <a:schemeClr val="bg1">
                  <a:lumMod val="85000"/>
                </a:schemeClr>
              </a:solidFill>
              <a:ln w="19050">
                <a:noFill/>
              </a:ln>
              <a:effectLst/>
            </c:spPr>
          </c:dPt>
          <c:dPt>
            <c:idx val="2"/>
            <c:bubble3D val="0"/>
            <c:spPr>
              <a:solidFill>
                <a:srgbClr val="0B4457"/>
              </a:solidFill>
              <a:ln w="19050">
                <a:noFill/>
              </a:ln>
              <a:effectLst/>
            </c:spPr>
          </c:dPt>
          <c:dLbls>
            <c:delete val="1"/>
          </c:dLbls>
          <c:cat>
            <c:strRef>
              <c:f>Sheet1!$A$2:$A$4</c:f>
              <c:strCache>
                <c:ptCount val="2"/>
                <c:pt idx="0">
                  <c:v>value01</c:v>
                </c:pt>
                <c:pt idx="1">
                  <c:v>value02</c:v>
                </c:pt>
              </c:strCache>
            </c:strRef>
          </c:cat>
          <c:val>
            <c:numRef>
              <c:f>Sheet1!$B$2:$B$4</c:f>
              <c:numCache>
                <c:formatCode>General</c:formatCode>
                <c:ptCount val="3"/>
                <c:pt idx="0">
                  <c:v>65</c:v>
                </c:pt>
                <c:pt idx="1">
                  <c:v>35</c:v>
                </c:pt>
              </c:numCache>
            </c:numRef>
          </c:val>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210177955827071"/>
          <c:y val="0.0247778481748271"/>
          <c:w val="0.947797103037497"/>
          <c:h val="0.961222096255421"/>
        </c:manualLayout>
      </c:layout>
      <c:doughnutChart>
        <c:varyColors val="1"/>
        <c:ser>
          <c:idx val="0"/>
          <c:order val="0"/>
          <c:tx>
            <c:strRef>
              <c:f>Sheet1!$B$1</c:f>
              <c:strCache>
                <c:ptCount val="1"/>
                <c:pt idx="0">
                  <c:v>판매</c:v>
                </c:pt>
              </c:strCache>
            </c:strRef>
          </c:tx>
          <c:spPr>
            <a:ln>
              <a:noFill/>
            </a:ln>
          </c:spPr>
          <c:explosion val="0"/>
          <c:dPt>
            <c:idx val="0"/>
            <c:bubble3D val="0"/>
            <c:spPr>
              <a:solidFill>
                <a:srgbClr val="2B3944"/>
              </a:solidFill>
              <a:ln w="19050">
                <a:noFill/>
              </a:ln>
              <a:effectLst/>
            </c:spPr>
          </c:dPt>
          <c:dPt>
            <c:idx val="1"/>
            <c:bubble3D val="0"/>
            <c:spPr>
              <a:solidFill>
                <a:schemeClr val="bg1">
                  <a:lumMod val="85000"/>
                </a:schemeClr>
              </a:solidFill>
              <a:ln w="19050">
                <a:noFill/>
              </a:ln>
              <a:effectLst/>
            </c:spPr>
          </c:dPt>
          <c:dPt>
            <c:idx val="2"/>
            <c:bubble3D val="0"/>
            <c:spPr>
              <a:solidFill>
                <a:srgbClr val="0B4457"/>
              </a:solidFill>
              <a:ln w="19050">
                <a:noFill/>
              </a:ln>
              <a:effectLst/>
            </c:spPr>
          </c:dPt>
          <c:dLbls>
            <c:delete val="1"/>
          </c:dLbls>
          <c:cat>
            <c:strRef>
              <c:f>Sheet1!$A$2:$A$4</c:f>
              <c:strCache>
                <c:ptCount val="2"/>
                <c:pt idx="0">
                  <c:v>value01</c:v>
                </c:pt>
                <c:pt idx="1">
                  <c:v>value02</c:v>
                </c:pt>
              </c:strCache>
            </c:strRef>
          </c:cat>
          <c:val>
            <c:numRef>
              <c:f>Sheet1!$B$2:$B$4</c:f>
              <c:numCache>
                <c:formatCode>General</c:formatCode>
                <c:ptCount val="3"/>
                <c:pt idx="0">
                  <c:v>25</c:v>
                </c:pt>
                <c:pt idx="1">
                  <c:v>75</c:v>
                </c:pt>
              </c:numCache>
            </c:numRef>
          </c:val>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EF7055-FA13-4CFB-A1C9-5DB0FB05870A}" type="datetimeFigureOut">
              <a:rPr lang="ko-KR" altLang="en-US" smtClean="0"/>
            </a:fld>
            <a:endParaRPr lang="ko-KR" altLang="en-US"/>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ko-KR" altLang="en-US" smtClean="0"/>
              <a:t>마스터 텍스트 스타일을 편집합니다</a:t>
            </a:r>
            <a:endParaRPr lang="ko-KR" altLang="en-US" smtClean="0"/>
          </a:p>
          <a:p>
            <a:pPr lvl="1"/>
            <a:r>
              <a:rPr lang="ko-KR" altLang="en-US" smtClean="0"/>
              <a:t>둘째 수준</a:t>
            </a:r>
            <a:endParaRPr lang="ko-KR" altLang="en-US" smtClean="0"/>
          </a:p>
          <a:p>
            <a:pPr lvl="2"/>
            <a:r>
              <a:rPr lang="ko-KR" altLang="en-US" smtClean="0"/>
              <a:t>셋째 수준</a:t>
            </a:r>
            <a:endParaRPr lang="ko-KR" altLang="en-US" smtClean="0"/>
          </a:p>
          <a:p>
            <a:pPr lvl="3"/>
            <a:r>
              <a:rPr lang="ko-KR" altLang="en-US" smtClean="0"/>
              <a:t>넷째 수준</a:t>
            </a:r>
            <a:endParaRPr lang="ko-KR" altLang="en-US" smtClean="0"/>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9DD69B-5B93-40AA-9F86-65D820C689CC}" type="slidenum">
              <a:rPr lang="ko-KR" altLang="en-US" smtClean="0"/>
            </a:fld>
            <a:endParaRPr lang="ko-KR" altLang="en-US"/>
          </a:p>
        </p:txBody>
      </p:sp>
    </p:spTree>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fld>
            <a:endParaRPr lang="ko-KR" altLang="en-US"/>
          </a:p>
        </p:txBody>
      </p:sp>
    </p:spTree>
  </p:cSld>
  <p:clrMapOvr>
    <a:masterClrMapping/>
  </p:clrMapOvr>
</p:notes>
</file>

<file path=ppt/slideLayouts/_rels/slideLayout1.xml.rels><?xml version="1.0" encoding="UTF-8" standalone="yes"?>
<Relationships xmlns="http://schemas.openxmlformats.org/package/2006/relationships"><Relationship Id="rId4" Type="http://schemas.microsoft.com/office/2007/relationships/hdphoto" Target="../media/image3.wdp"/><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microsoft.com/office/2007/relationships/hdphoto" Target="../media/image3.wdp"/><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image8.wdp"/><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제목 및 내용">
    <p:spTree>
      <p:nvGrpSpPr>
        <p:cNvPr id="1" name=""/>
        <p:cNvGrpSpPr/>
        <p:nvPr/>
      </p:nvGrpSpPr>
      <p:grpSpPr>
        <a:xfrm>
          <a:off x="0" y="0"/>
          <a:ext cx="0" cy="0"/>
          <a:chOff x="0" y="0"/>
          <a:chExt cx="0" cy="0"/>
        </a:xfrm>
      </p:grpSpPr>
      <p:pic>
        <p:nvPicPr>
          <p:cNvPr id="2" name="그림 1" descr="E:\工作\素材\83c6304adc6a8d76.jpg83c6304adc6a8d76"/>
          <p:cNvPicPr>
            <a:picLocks noChangeAspect="1"/>
          </p:cNvPicPr>
          <p:nvPr userDrawn="1"/>
        </p:nvPicPr>
        <p:blipFill rotWithShape="1">
          <a:blip r:embed="rId2"/>
          <a:srcRect/>
          <a:stretch>
            <a:fillRect/>
          </a:stretch>
        </p:blipFill>
        <p:spPr>
          <a:xfrm>
            <a:off x="0" y="0"/>
            <a:ext cx="9144000" cy="6858000"/>
          </a:xfrm>
          <a:prstGeom prst="rect">
            <a:avLst/>
          </a:prstGeom>
        </p:spPr>
      </p:pic>
      <p:sp>
        <p:nvSpPr>
          <p:cNvPr id="3" name="직사각형 2"/>
          <p:cNvSpPr/>
          <p:nvPr userDrawn="1"/>
        </p:nvSpPr>
        <p:spPr>
          <a:xfrm>
            <a:off x="0" y="0"/>
            <a:ext cx="9143999" cy="6858000"/>
          </a:xfrm>
          <a:prstGeom prst="rect">
            <a:avLst/>
          </a:prstGeom>
          <a:solidFill>
            <a:srgbClr val="2B394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3"/>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203" y="0"/>
            <a:ext cx="9144000" cy="68580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제목 및 내용">
    <p:spTree>
      <p:nvGrpSpPr>
        <p:cNvPr id="1" name=""/>
        <p:cNvGrpSpPr/>
        <p:nvPr/>
      </p:nvGrpSpPr>
      <p:grpSpPr>
        <a:xfrm>
          <a:off x="0" y="0"/>
          <a:ext cx="0" cy="0"/>
          <a:chOff x="0" y="0"/>
          <a:chExt cx="0" cy="0"/>
        </a:xfrm>
      </p:grpSpPr>
      <p:pic>
        <p:nvPicPr>
          <p:cNvPr id="2" name="그림 1" descr="E:\工作\素材\ycwbp8_b.jpgycwbp8_b"/>
          <p:cNvPicPr>
            <a:picLocks noChangeAspect="1"/>
          </p:cNvPicPr>
          <p:nvPr userDrawn="1"/>
        </p:nvPicPr>
        <p:blipFill rotWithShape="1">
          <a:blip r:embed="rId2"/>
          <a:srcRect l="10543"/>
          <a:stretch>
            <a:fillRect/>
          </a:stretch>
        </p:blipFill>
        <p:spPr>
          <a:xfrm>
            <a:off x="0" y="263525"/>
            <a:ext cx="4956810" cy="6330315"/>
          </a:xfrm>
          <a:prstGeom prst="rect">
            <a:avLst/>
          </a:prstGeom>
        </p:spPr>
      </p:pic>
      <p:pic>
        <p:nvPicPr>
          <p:cNvPr id="4" name="그림 3"/>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6" name="그룹 5"/>
          <p:cNvGrpSpPr/>
          <p:nvPr userDrawn="1"/>
        </p:nvGrpSpPr>
        <p:grpSpPr>
          <a:xfrm>
            <a:off x="4652621" y="0"/>
            <a:ext cx="4491379" cy="6858000"/>
            <a:chOff x="4652621" y="0"/>
            <a:chExt cx="4491379" cy="6858000"/>
          </a:xfrm>
        </p:grpSpPr>
        <p:sp>
          <p:nvSpPr>
            <p:cNvPr id="3" name="직사각형 2"/>
            <p:cNvSpPr/>
            <p:nvPr userDrawn="1"/>
          </p:nvSpPr>
          <p:spPr>
            <a:xfrm>
              <a:off x="4716016" y="0"/>
              <a:ext cx="4427984" cy="6858000"/>
            </a:xfrm>
            <a:prstGeom prst="rect">
              <a:avLst/>
            </a:prstGeom>
            <a:solidFill>
              <a:srgbClr val="2B3944"/>
            </a:solidFill>
            <a:ln>
              <a:noFill/>
            </a:ln>
            <a:effectLst>
              <a:innerShdw blurRad="393700" dist="2413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 name="직선 연결선 4"/>
            <p:cNvCxnSpPr/>
            <p:nvPr userDrawn="1"/>
          </p:nvCxnSpPr>
          <p:spPr>
            <a:xfrm flipV="1">
              <a:off x="4652621" y="1"/>
              <a:ext cx="0" cy="6857999"/>
            </a:xfrm>
            <a:prstGeom prst="line">
              <a:avLst/>
            </a:prstGeom>
            <a:ln w="19050">
              <a:solidFill>
                <a:srgbClr val="2B3944"/>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제목 및 내용">
    <p:spTree>
      <p:nvGrpSpPr>
        <p:cNvPr id="1" name=""/>
        <p:cNvGrpSpPr/>
        <p:nvPr/>
      </p:nvGrpSpPr>
      <p:grpSpPr>
        <a:xfrm>
          <a:off x="0" y="0"/>
          <a:ext cx="0" cy="0"/>
          <a:chOff x="0" y="0"/>
          <a:chExt cx="0" cy="0"/>
        </a:xfrm>
      </p:grpSpPr>
      <p:pic>
        <p:nvPicPr>
          <p:cNvPr id="2" name="그림 1" descr="E:\工作\素材\68e08857a78dc6cf47d2e13efa0879b8ec4d3dee132e2-Ougl0Y_fw658.jpg68e08857a78dc6cf47d2e13efa0879b8ec4d3dee132e2-Ougl0Y_fw658"/>
          <p:cNvPicPr>
            <a:picLocks noChangeAspect="1"/>
          </p:cNvPicPr>
          <p:nvPr userDrawn="1"/>
        </p:nvPicPr>
        <p:blipFill>
          <a:blip r:embed="rId2"/>
          <a:srcRect/>
          <a:stretch>
            <a:fillRect/>
          </a:stretch>
        </p:blipFill>
        <p:spPr>
          <a:xfrm>
            <a:off x="2292668" y="0"/>
            <a:ext cx="4558665" cy="4559300"/>
          </a:xfrm>
          <a:prstGeom prst="rect">
            <a:avLst/>
          </a:prstGeom>
        </p:spPr>
      </p:pic>
      <p:sp>
        <p:nvSpPr>
          <p:cNvPr id="3" name="직사각형 2"/>
          <p:cNvSpPr/>
          <p:nvPr userDrawn="1"/>
        </p:nvSpPr>
        <p:spPr>
          <a:xfrm>
            <a:off x="0" y="3774141"/>
            <a:ext cx="9144000" cy="3083859"/>
          </a:xfrm>
          <a:prstGeom prst="rect">
            <a:avLst/>
          </a:prstGeom>
          <a:solidFill>
            <a:srgbClr val="2B3944"/>
          </a:solidFill>
          <a:ln>
            <a:noFill/>
          </a:ln>
          <a:effectLst>
            <a:innerShdw blurRad="393700" dist="2413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 name="직선 연결선 3"/>
          <p:cNvCxnSpPr/>
          <p:nvPr userDrawn="1"/>
        </p:nvCxnSpPr>
        <p:spPr>
          <a:xfrm>
            <a:off x="-30145" y="3717032"/>
            <a:ext cx="9174145" cy="0"/>
          </a:xfrm>
          <a:prstGeom prst="line">
            <a:avLst/>
          </a:prstGeom>
          <a:ln w="19050">
            <a:solidFill>
              <a:srgbClr val="2B3944"/>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제목 및 내용">
    <p:spTree>
      <p:nvGrpSpPr>
        <p:cNvPr id="1" name=""/>
        <p:cNvGrpSpPr/>
        <p:nvPr/>
      </p:nvGrpSpPr>
      <p:grpSpPr>
        <a:xfrm>
          <a:off x="0" y="0"/>
          <a:ext cx="0" cy="0"/>
          <a:chOff x="0" y="0"/>
          <a:chExt cx="0" cy="0"/>
        </a:xfrm>
      </p:grpSpPr>
      <p:cxnSp>
        <p:nvCxnSpPr>
          <p:cNvPr id="4" name="직선 연결선 3"/>
          <p:cNvCxnSpPr/>
          <p:nvPr userDrawn="1"/>
        </p:nvCxnSpPr>
        <p:spPr>
          <a:xfrm>
            <a:off x="0" y="1052736"/>
            <a:ext cx="9144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직사각형 4"/>
          <p:cNvSpPr/>
          <p:nvPr userDrawn="1"/>
        </p:nvSpPr>
        <p:spPr>
          <a:xfrm>
            <a:off x="0" y="0"/>
            <a:ext cx="9144000" cy="1014884"/>
          </a:xfrm>
          <a:prstGeom prst="rect">
            <a:avLst/>
          </a:prstGeom>
          <a:solidFill>
            <a:srgbClr val="2B3944"/>
          </a:solidFill>
          <a:ln>
            <a:noFill/>
          </a:ln>
          <a:effectLst>
            <a:innerShdw blurRad="393700" dist="2413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p:nvPr userDrawn="1"/>
        </p:nvCxnSpPr>
        <p:spPr>
          <a:xfrm>
            <a:off x="-30145" y="1067731"/>
            <a:ext cx="9174145" cy="0"/>
          </a:xfrm>
          <a:prstGeom prst="line">
            <a:avLst/>
          </a:prstGeom>
          <a:ln w="19050">
            <a:solidFill>
              <a:srgbClr val="2B3944"/>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1_제목 및 내용">
    <p:spTree>
      <p:nvGrpSpPr>
        <p:cNvPr id="1" name=""/>
        <p:cNvGrpSpPr/>
        <p:nvPr/>
      </p:nvGrpSpPr>
      <p:grpSpPr>
        <a:xfrm>
          <a:off x="0" y="0"/>
          <a:ext cx="0" cy="0"/>
          <a:chOff x="0" y="0"/>
          <a:chExt cx="0" cy="0"/>
        </a:xfrm>
      </p:grpSpPr>
      <p:cxnSp>
        <p:nvCxnSpPr>
          <p:cNvPr id="4" name="직선 연결선 3"/>
          <p:cNvCxnSpPr/>
          <p:nvPr userDrawn="1"/>
        </p:nvCxnSpPr>
        <p:spPr>
          <a:xfrm>
            <a:off x="0" y="1052736"/>
            <a:ext cx="9144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직사각형 4"/>
          <p:cNvSpPr/>
          <p:nvPr userDrawn="1"/>
        </p:nvSpPr>
        <p:spPr>
          <a:xfrm>
            <a:off x="0" y="0"/>
            <a:ext cx="9144000" cy="1014884"/>
          </a:xfrm>
          <a:prstGeom prst="rect">
            <a:avLst/>
          </a:prstGeom>
          <a:solidFill>
            <a:srgbClr val="2B3944"/>
          </a:solidFill>
          <a:ln>
            <a:noFill/>
          </a:ln>
          <a:effectLst>
            <a:innerShdw blurRad="393700" dist="2413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p:nvPr userDrawn="1"/>
        </p:nvCxnSpPr>
        <p:spPr>
          <a:xfrm>
            <a:off x="-30145" y="1067731"/>
            <a:ext cx="9174145" cy="0"/>
          </a:xfrm>
          <a:prstGeom prst="line">
            <a:avLst/>
          </a:prstGeom>
          <a:ln w="19050">
            <a:solidFill>
              <a:srgbClr val="2B3944"/>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제목 및 내용">
    <p:spTree>
      <p:nvGrpSpPr>
        <p:cNvPr id="1" name=""/>
        <p:cNvGrpSpPr/>
        <p:nvPr/>
      </p:nvGrpSpPr>
      <p:grpSpPr>
        <a:xfrm>
          <a:off x="0" y="0"/>
          <a:ext cx="0" cy="0"/>
          <a:chOff x="0" y="0"/>
          <a:chExt cx="0" cy="0"/>
        </a:xfrm>
      </p:grpSpPr>
      <p:grpSp>
        <p:nvGrpSpPr>
          <p:cNvPr id="3" name="그룹 2"/>
          <p:cNvGrpSpPr/>
          <p:nvPr userDrawn="1"/>
        </p:nvGrpSpPr>
        <p:grpSpPr>
          <a:xfrm>
            <a:off x="-30145" y="1916832"/>
            <a:ext cx="9174145" cy="4941167"/>
            <a:chOff x="-30145" y="3717032"/>
            <a:chExt cx="9174145" cy="4941167"/>
          </a:xfrm>
        </p:grpSpPr>
        <p:sp>
          <p:nvSpPr>
            <p:cNvPr id="4" name="직사각형 3"/>
            <p:cNvSpPr/>
            <p:nvPr userDrawn="1"/>
          </p:nvSpPr>
          <p:spPr>
            <a:xfrm>
              <a:off x="0" y="3774141"/>
              <a:ext cx="9144000" cy="4884058"/>
            </a:xfrm>
            <a:prstGeom prst="rect">
              <a:avLst/>
            </a:prstGeom>
            <a:solidFill>
              <a:srgbClr val="2B3944"/>
            </a:solidFill>
            <a:ln>
              <a:noFill/>
            </a:ln>
            <a:effectLst>
              <a:innerShdw blurRad="393700" dist="2413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 name="직선 연결선 4"/>
            <p:cNvCxnSpPr/>
            <p:nvPr userDrawn="1"/>
          </p:nvCxnSpPr>
          <p:spPr>
            <a:xfrm>
              <a:off x="-30145" y="3717032"/>
              <a:ext cx="9174145" cy="0"/>
            </a:xfrm>
            <a:prstGeom prst="line">
              <a:avLst/>
            </a:prstGeom>
            <a:ln w="19050">
              <a:solidFill>
                <a:srgbClr val="2B3944"/>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제목 및 내용">
    <p:spTree>
      <p:nvGrpSpPr>
        <p:cNvPr id="1" name=""/>
        <p:cNvGrpSpPr/>
        <p:nvPr/>
      </p:nvGrpSpPr>
      <p:grpSpPr>
        <a:xfrm>
          <a:off x="0" y="0"/>
          <a:ext cx="0" cy="0"/>
          <a:chOff x="0" y="0"/>
          <a:chExt cx="0" cy="0"/>
        </a:xfrm>
      </p:grpSpPr>
      <p:pic>
        <p:nvPicPr>
          <p:cNvPr id="3" name="그림 2"/>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48"/>
                    </a14:imgEffect>
                  </a14:imgLayer>
                </a14:imgProps>
              </a:ext>
              <a:ext uri="{28A0092B-C50C-407E-A947-70E740481C1C}">
                <a14:useLocalDpi xmlns:a14="http://schemas.microsoft.com/office/drawing/2010/main" val="0"/>
              </a:ext>
            </a:extLst>
          </a:blip>
          <a:srcRect t="528" r="9469" b="22988"/>
          <a:stretch>
            <a:fillRect/>
          </a:stretch>
        </p:blipFill>
        <p:spPr>
          <a:xfrm>
            <a:off x="-1" y="1064142"/>
            <a:ext cx="9144001" cy="5793858"/>
          </a:xfrm>
          <a:prstGeom prst="rect">
            <a:avLst/>
          </a:prstGeom>
        </p:spPr>
      </p:pic>
      <p:cxnSp>
        <p:nvCxnSpPr>
          <p:cNvPr id="4" name="직선 연결선 3"/>
          <p:cNvCxnSpPr/>
          <p:nvPr userDrawn="1"/>
        </p:nvCxnSpPr>
        <p:spPr>
          <a:xfrm>
            <a:off x="0" y="1052736"/>
            <a:ext cx="9144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직사각형 4"/>
          <p:cNvSpPr/>
          <p:nvPr userDrawn="1"/>
        </p:nvSpPr>
        <p:spPr>
          <a:xfrm>
            <a:off x="0" y="0"/>
            <a:ext cx="9144000" cy="1014884"/>
          </a:xfrm>
          <a:prstGeom prst="rect">
            <a:avLst/>
          </a:prstGeom>
          <a:solidFill>
            <a:srgbClr val="2B3944"/>
          </a:solidFill>
          <a:ln>
            <a:noFill/>
          </a:ln>
          <a:effectLst>
            <a:innerShdw blurRad="393700" dist="2413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p:nvPr userDrawn="1"/>
        </p:nvCxnSpPr>
        <p:spPr>
          <a:xfrm>
            <a:off x="-30145" y="1067731"/>
            <a:ext cx="9174145" cy="0"/>
          </a:xfrm>
          <a:prstGeom prst="line">
            <a:avLst/>
          </a:prstGeom>
          <a:ln w="19050">
            <a:solidFill>
              <a:srgbClr val="2B3944"/>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제목 및 내용">
    <p:spTree>
      <p:nvGrpSpPr>
        <p:cNvPr id="1" name=""/>
        <p:cNvGrpSpPr/>
        <p:nvPr/>
      </p:nvGrpSpPr>
      <p:grpSpPr>
        <a:xfrm>
          <a:off x="0" y="0"/>
          <a:ext cx="0" cy="0"/>
          <a:chOff x="0" y="0"/>
          <a:chExt cx="0" cy="0"/>
        </a:xfrm>
      </p:grpSpPr>
      <p:sp>
        <p:nvSpPr>
          <p:cNvPr id="3" name="직사각형 2"/>
          <p:cNvSpPr/>
          <p:nvPr userDrawn="1"/>
        </p:nvSpPr>
        <p:spPr>
          <a:xfrm>
            <a:off x="0" y="0"/>
            <a:ext cx="9144000" cy="6858000"/>
          </a:xfrm>
          <a:prstGeom prst="rect">
            <a:avLst/>
          </a:prstGeom>
          <a:solidFill>
            <a:srgbClr val="2B3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par>
    </p:tnLst>
  </p:timing>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12.png"/><Relationship Id="rId6" Type="http://schemas.openxmlformats.org/officeDocument/2006/relationships/image" Target="../media/image3.svg"/><Relationship Id="rId5" Type="http://schemas.openxmlformats.org/officeDocument/2006/relationships/image" Target="../media/image11.png"/><Relationship Id="rId4" Type="http://schemas.openxmlformats.org/officeDocument/2006/relationships/image" Target="../media/image2.svg"/><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9" Type="http://schemas.openxmlformats.org/officeDocument/2006/relationships/image" Target="../media/image17.png"/><Relationship Id="rId8" Type="http://schemas.openxmlformats.org/officeDocument/2006/relationships/image" Target="../media/image7.svg"/><Relationship Id="rId7" Type="http://schemas.openxmlformats.org/officeDocument/2006/relationships/image" Target="../media/image16.png"/><Relationship Id="rId6" Type="http://schemas.openxmlformats.org/officeDocument/2006/relationships/image" Target="../media/image6.svg"/><Relationship Id="rId5" Type="http://schemas.openxmlformats.org/officeDocument/2006/relationships/image" Target="../media/image15.png"/><Relationship Id="rId4" Type="http://schemas.openxmlformats.org/officeDocument/2006/relationships/image" Target="../media/image5.svg"/><Relationship Id="rId3" Type="http://schemas.openxmlformats.org/officeDocument/2006/relationships/image" Target="../media/image14.png"/><Relationship Id="rId2" Type="http://schemas.openxmlformats.org/officeDocument/2006/relationships/image" Target="../media/image4.svg"/><Relationship Id="rId14" Type="http://schemas.openxmlformats.org/officeDocument/2006/relationships/notesSlide" Target="../notesSlides/notesSlide5.xml"/><Relationship Id="rId13" Type="http://schemas.openxmlformats.org/officeDocument/2006/relationships/slideLayout" Target="../slideLayouts/slideLayout7.xml"/><Relationship Id="rId12" Type="http://schemas.openxmlformats.org/officeDocument/2006/relationships/image" Target="../media/image9.svg"/><Relationship Id="rId11" Type="http://schemas.openxmlformats.org/officeDocument/2006/relationships/image" Target="../media/image18.png"/><Relationship Id="rId10" Type="http://schemas.openxmlformats.org/officeDocument/2006/relationships/image" Target="../media/image8.svg"/><Relationship Id="rId1" Type="http://schemas.openxmlformats.org/officeDocument/2006/relationships/image" Target="../media/image13.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5.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chart" Target="../charts/chart4.xml"/></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image" Target="../media/image13.svg"/><Relationship Id="rId7" Type="http://schemas.openxmlformats.org/officeDocument/2006/relationships/image" Target="../media/image27.png"/><Relationship Id="rId6" Type="http://schemas.openxmlformats.org/officeDocument/2006/relationships/image" Target="../media/image12.svg"/><Relationship Id="rId5" Type="http://schemas.openxmlformats.org/officeDocument/2006/relationships/image" Target="../media/image26.png"/><Relationship Id="rId4" Type="http://schemas.openxmlformats.org/officeDocument/2006/relationships/image" Target="../media/image11.svg"/><Relationship Id="rId3" Type="http://schemas.openxmlformats.org/officeDocument/2006/relationships/image" Target="../media/image25.png"/><Relationship Id="rId2" Type="http://schemas.openxmlformats.org/officeDocument/2006/relationships/image" Target="../media/image10.svg"/><Relationship Id="rId10" Type="http://schemas.openxmlformats.org/officeDocument/2006/relationships/notesSlide" Target="../notesSlides/notesSlide15.xml"/><Relationship Id="rId1" Type="http://schemas.openxmlformats.org/officeDocument/2006/relationships/image" Target="../media/image24.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5.xml"/><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chart" Target="../charts/chart5.xml"/></Relationships>
</file>

<file path=ppt/slides/_rels/slide17.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image" Target="../media/image17.svg"/><Relationship Id="rId7" Type="http://schemas.openxmlformats.org/officeDocument/2006/relationships/image" Target="../media/image31.png"/><Relationship Id="rId6" Type="http://schemas.openxmlformats.org/officeDocument/2006/relationships/image" Target="../media/image16.svg"/><Relationship Id="rId5" Type="http://schemas.openxmlformats.org/officeDocument/2006/relationships/image" Target="../media/image30.png"/><Relationship Id="rId4" Type="http://schemas.openxmlformats.org/officeDocument/2006/relationships/image" Target="../media/image15.svg"/><Relationship Id="rId3" Type="http://schemas.openxmlformats.org/officeDocument/2006/relationships/image" Target="../media/image29.png"/><Relationship Id="rId2" Type="http://schemas.openxmlformats.org/officeDocument/2006/relationships/image" Target="../media/image14.svg"/><Relationship Id="rId10" Type="http://schemas.openxmlformats.org/officeDocument/2006/relationships/notesSlide" Target="../notesSlides/notesSlide17.xml"/><Relationship Id="rId1" Type="http://schemas.openxmlformats.org/officeDocument/2006/relationships/image" Target="../media/image2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4.xml"/><Relationship Id="rId4" Type="http://schemas.openxmlformats.org/officeDocument/2006/relationships/image" Target="../media/image35.jpeg"/><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4.xml"/><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image" Target="../media/image36.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9" Type="http://schemas.openxmlformats.org/officeDocument/2006/relationships/notesSlide" Target="../notesSlides/notesSlide23.xml"/><Relationship Id="rId8" Type="http://schemas.openxmlformats.org/officeDocument/2006/relationships/slideLayout" Target="../slideLayouts/slideLayout1.xml"/><Relationship Id="rId7" Type="http://schemas.openxmlformats.org/officeDocument/2006/relationships/image" Target="../media/image12.png"/><Relationship Id="rId6" Type="http://schemas.openxmlformats.org/officeDocument/2006/relationships/image" Target="../media/image3.svg"/><Relationship Id="rId5" Type="http://schemas.openxmlformats.org/officeDocument/2006/relationships/image" Target="../media/image11.png"/><Relationship Id="rId4" Type="http://schemas.openxmlformats.org/officeDocument/2006/relationships/image" Target="../media/image2.svg"/><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그룹 15"/>
          <p:cNvGrpSpPr/>
          <p:nvPr/>
        </p:nvGrpSpPr>
        <p:grpSpPr>
          <a:xfrm>
            <a:off x="4136381" y="2020890"/>
            <a:ext cx="1007693" cy="875844"/>
            <a:chOff x="4072246" y="2865440"/>
            <a:chExt cx="1007693" cy="875844"/>
          </a:xfrm>
        </p:grpSpPr>
        <p:sp>
          <p:nvSpPr>
            <p:cNvPr id="53" name="육각형 52"/>
            <p:cNvSpPr/>
            <p:nvPr/>
          </p:nvSpPr>
          <p:spPr>
            <a:xfrm>
              <a:off x="4072246" y="2865440"/>
              <a:ext cx="1007693" cy="875844"/>
            </a:xfrm>
            <a:prstGeom prst="hexagon">
              <a:avLst>
                <a:gd name="adj" fmla="val 28525"/>
                <a:gd name="vf" fmla="val 115470"/>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8" name="그룹 57"/>
            <p:cNvGrpSpPr/>
            <p:nvPr/>
          </p:nvGrpSpPr>
          <p:grpSpPr>
            <a:xfrm>
              <a:off x="4331175" y="3097739"/>
              <a:ext cx="481650" cy="426724"/>
              <a:chOff x="-3276600" y="2438400"/>
              <a:chExt cx="1085850" cy="962025"/>
            </a:xfrm>
            <a:solidFill>
              <a:schemeClr val="bg1"/>
            </a:solidFill>
          </p:grpSpPr>
          <p:sp>
            <p:nvSpPr>
              <p:cNvPr id="84" name="Freeform 8"/>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5" name="Freeform 9"/>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6" name="Freeform 10"/>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7" name="Freeform 11"/>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8"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18" name="그룹 17"/>
          <p:cNvGrpSpPr/>
          <p:nvPr/>
        </p:nvGrpSpPr>
        <p:grpSpPr>
          <a:xfrm>
            <a:off x="2628544" y="2020890"/>
            <a:ext cx="1007693" cy="875844"/>
            <a:chOff x="2564409" y="2865440"/>
            <a:chExt cx="1007693" cy="875844"/>
          </a:xfrm>
        </p:grpSpPr>
        <p:sp>
          <p:nvSpPr>
            <p:cNvPr id="57" name="육각형 56"/>
            <p:cNvSpPr/>
            <p:nvPr/>
          </p:nvSpPr>
          <p:spPr>
            <a:xfrm>
              <a:off x="2564409" y="2865440"/>
              <a:ext cx="1007693" cy="875844"/>
            </a:xfrm>
            <a:prstGeom prst="hexagon">
              <a:avLst>
                <a:gd name="adj" fmla="val 28525"/>
                <a:gd name="vf" fmla="val 115470"/>
              </a:avLst>
            </a:prstGeom>
            <a:solidFill>
              <a:srgbClr val="92A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9" name="그룹 58"/>
            <p:cNvGrpSpPr/>
            <p:nvPr/>
          </p:nvGrpSpPr>
          <p:grpSpPr>
            <a:xfrm>
              <a:off x="2919675" y="3051968"/>
              <a:ext cx="297160" cy="468976"/>
              <a:chOff x="-3248025" y="803275"/>
              <a:chExt cx="669925" cy="1057275"/>
            </a:xfrm>
            <a:solidFill>
              <a:schemeClr val="bg1"/>
            </a:solidFill>
          </p:grpSpPr>
          <p:sp>
            <p:nvSpPr>
              <p:cNvPr id="78" name="Freeform 13"/>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9" name="Freeform 14"/>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0" name="Freeform 15"/>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1" name="Freeform 16"/>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2" name="Freeform 17"/>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3"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17" name="그룹 16"/>
          <p:cNvGrpSpPr/>
          <p:nvPr/>
        </p:nvGrpSpPr>
        <p:grpSpPr>
          <a:xfrm>
            <a:off x="3382176" y="1578558"/>
            <a:ext cx="1007693" cy="875844"/>
            <a:chOff x="3318041" y="2423108"/>
            <a:chExt cx="1007693" cy="875844"/>
          </a:xfrm>
        </p:grpSpPr>
        <p:sp>
          <p:nvSpPr>
            <p:cNvPr id="56" name="육각형 55"/>
            <p:cNvSpPr/>
            <p:nvPr/>
          </p:nvSpPr>
          <p:spPr>
            <a:xfrm>
              <a:off x="3318041" y="2423108"/>
              <a:ext cx="1007693" cy="875844"/>
            </a:xfrm>
            <a:prstGeom prst="hexagon">
              <a:avLst>
                <a:gd name="adj" fmla="val 28525"/>
                <a:gd name="vf" fmla="val 115470"/>
              </a:avLst>
            </a:prstGeom>
            <a:solidFill>
              <a:srgbClr val="2B3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0" name="그룹 59"/>
            <p:cNvGrpSpPr/>
            <p:nvPr/>
          </p:nvGrpSpPr>
          <p:grpSpPr>
            <a:xfrm>
              <a:off x="3663328" y="2651951"/>
              <a:ext cx="449258" cy="398558"/>
              <a:chOff x="-1165225" y="2444750"/>
              <a:chExt cx="1012825" cy="898525"/>
            </a:xfrm>
            <a:solidFill>
              <a:schemeClr val="bg1"/>
            </a:solidFill>
          </p:grpSpPr>
          <p:sp>
            <p:nvSpPr>
              <p:cNvPr id="71" name="Freeform 19"/>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2" name="Freeform 20"/>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3" name="Freeform 21"/>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4" name="Freeform 22"/>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5" name="Freeform 23"/>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6" name="Freeform 24"/>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7" name="Freeform 25"/>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15" name="그룹 14"/>
          <p:cNvGrpSpPr/>
          <p:nvPr/>
        </p:nvGrpSpPr>
        <p:grpSpPr>
          <a:xfrm>
            <a:off x="4894349" y="1578558"/>
            <a:ext cx="1007693" cy="875844"/>
            <a:chOff x="4830214" y="2423108"/>
            <a:chExt cx="1007693" cy="875844"/>
          </a:xfrm>
        </p:grpSpPr>
        <p:sp>
          <p:nvSpPr>
            <p:cNvPr id="50" name="육각형 49"/>
            <p:cNvSpPr/>
            <p:nvPr/>
          </p:nvSpPr>
          <p:spPr>
            <a:xfrm>
              <a:off x="4830214" y="2423108"/>
              <a:ext cx="1007693" cy="875844"/>
            </a:xfrm>
            <a:prstGeom prst="hexagon">
              <a:avLst>
                <a:gd name="adj" fmla="val 28525"/>
                <a:gd name="vf" fmla="val 115470"/>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1" name="그룹 60"/>
            <p:cNvGrpSpPr/>
            <p:nvPr/>
          </p:nvGrpSpPr>
          <p:grpSpPr>
            <a:xfrm>
              <a:off x="5112154" y="2681524"/>
              <a:ext cx="464752" cy="374618"/>
              <a:chOff x="685800" y="622300"/>
              <a:chExt cx="1047750" cy="844550"/>
            </a:xfrm>
            <a:solidFill>
              <a:schemeClr val="bg1"/>
            </a:solidFill>
          </p:grpSpPr>
          <p:sp>
            <p:nvSpPr>
              <p:cNvPr id="66" name="Freeform 26"/>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7" name="Freeform 27"/>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8" name="Freeform 28"/>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9"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0"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8" name="그룹 7"/>
          <p:cNvGrpSpPr/>
          <p:nvPr/>
        </p:nvGrpSpPr>
        <p:grpSpPr>
          <a:xfrm>
            <a:off x="5653920" y="2015591"/>
            <a:ext cx="1007693" cy="875844"/>
            <a:chOff x="5589785" y="2860141"/>
            <a:chExt cx="1007693" cy="875844"/>
          </a:xfrm>
        </p:grpSpPr>
        <p:sp>
          <p:nvSpPr>
            <p:cNvPr id="49" name="육각형 48"/>
            <p:cNvSpPr/>
            <p:nvPr/>
          </p:nvSpPr>
          <p:spPr>
            <a:xfrm>
              <a:off x="5589785" y="2860141"/>
              <a:ext cx="1007693" cy="875844"/>
            </a:xfrm>
            <a:prstGeom prst="hexagon">
              <a:avLst>
                <a:gd name="adj" fmla="val 28525"/>
                <a:gd name="vf" fmla="val 115470"/>
              </a:avLst>
            </a:prstGeom>
            <a:solidFill>
              <a:srgbClr val="92A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2" name="그룹 61"/>
            <p:cNvGrpSpPr/>
            <p:nvPr/>
          </p:nvGrpSpPr>
          <p:grpSpPr>
            <a:xfrm>
              <a:off x="5951777" y="3126565"/>
              <a:ext cx="283708" cy="369072"/>
              <a:chOff x="-962025" y="561975"/>
              <a:chExt cx="717550" cy="933450"/>
            </a:xfrm>
            <a:solidFill>
              <a:schemeClr val="bg1"/>
            </a:solidFill>
          </p:grpSpPr>
          <p:sp>
            <p:nvSpPr>
              <p:cNvPr id="63" name="Freeform 5"/>
              <p:cNvSpPr/>
              <p:nvPr/>
            </p:nvSpPr>
            <p:spPr bwMode="auto">
              <a:xfrm>
                <a:off x="-835025" y="844550"/>
                <a:ext cx="473075" cy="415925"/>
              </a:xfrm>
              <a:custGeom>
                <a:avLst/>
                <a:gdLst>
                  <a:gd name="T0" fmla="*/ 150 w 298"/>
                  <a:gd name="T1" fmla="*/ 262 h 262"/>
                  <a:gd name="T2" fmla="*/ 142 w 298"/>
                  <a:gd name="T3" fmla="*/ 254 h 262"/>
                  <a:gd name="T4" fmla="*/ 120 w 298"/>
                  <a:gd name="T5" fmla="*/ 68 h 262"/>
                  <a:gd name="T6" fmla="*/ 100 w 298"/>
                  <a:gd name="T7" fmla="*/ 170 h 262"/>
                  <a:gd name="T8" fmla="*/ 90 w 298"/>
                  <a:gd name="T9" fmla="*/ 178 h 262"/>
                  <a:gd name="T10" fmla="*/ 90 w 298"/>
                  <a:gd name="T11" fmla="*/ 178 h 262"/>
                  <a:gd name="T12" fmla="*/ 82 w 298"/>
                  <a:gd name="T13" fmla="*/ 172 h 262"/>
                  <a:gd name="T14" fmla="*/ 70 w 298"/>
                  <a:gd name="T15" fmla="*/ 130 h 262"/>
                  <a:gd name="T16" fmla="*/ 58 w 298"/>
                  <a:gd name="T17" fmla="*/ 150 h 262"/>
                  <a:gd name="T18" fmla="*/ 50 w 298"/>
                  <a:gd name="T19" fmla="*/ 154 h 262"/>
                  <a:gd name="T20" fmla="*/ 10 w 298"/>
                  <a:gd name="T21" fmla="*/ 154 h 262"/>
                  <a:gd name="T22" fmla="*/ 6 w 298"/>
                  <a:gd name="T23" fmla="*/ 154 h 262"/>
                  <a:gd name="T24" fmla="*/ 0 w 298"/>
                  <a:gd name="T25" fmla="*/ 150 h 262"/>
                  <a:gd name="T26" fmla="*/ 0 w 298"/>
                  <a:gd name="T27" fmla="*/ 146 h 262"/>
                  <a:gd name="T28" fmla="*/ 0 w 298"/>
                  <a:gd name="T29" fmla="*/ 142 h 262"/>
                  <a:gd name="T30" fmla="*/ 6 w 298"/>
                  <a:gd name="T31" fmla="*/ 136 h 262"/>
                  <a:gd name="T32" fmla="*/ 10 w 298"/>
                  <a:gd name="T33" fmla="*/ 136 h 262"/>
                  <a:gd name="T34" fmla="*/ 66 w 298"/>
                  <a:gd name="T35" fmla="*/ 102 h 262"/>
                  <a:gd name="T36" fmla="*/ 70 w 298"/>
                  <a:gd name="T37" fmla="*/ 98 h 262"/>
                  <a:gd name="T38" fmla="*/ 76 w 298"/>
                  <a:gd name="T39" fmla="*/ 98 h 262"/>
                  <a:gd name="T40" fmla="*/ 80 w 298"/>
                  <a:gd name="T41" fmla="*/ 100 h 262"/>
                  <a:gd name="T42" fmla="*/ 84 w 298"/>
                  <a:gd name="T43" fmla="*/ 104 h 262"/>
                  <a:gd name="T44" fmla="*/ 114 w 298"/>
                  <a:gd name="T45" fmla="*/ 8 h 262"/>
                  <a:gd name="T46" fmla="*/ 118 w 298"/>
                  <a:gd name="T47" fmla="*/ 2 h 262"/>
                  <a:gd name="T48" fmla="*/ 124 w 298"/>
                  <a:gd name="T49" fmla="*/ 0 h 262"/>
                  <a:gd name="T50" fmla="*/ 128 w 298"/>
                  <a:gd name="T51" fmla="*/ 0 h 262"/>
                  <a:gd name="T52" fmla="*/ 132 w 298"/>
                  <a:gd name="T53" fmla="*/ 8 h 262"/>
                  <a:gd name="T54" fmla="*/ 154 w 298"/>
                  <a:gd name="T55" fmla="*/ 196 h 262"/>
                  <a:gd name="T56" fmla="*/ 164 w 298"/>
                  <a:gd name="T57" fmla="*/ 146 h 262"/>
                  <a:gd name="T58" fmla="*/ 174 w 298"/>
                  <a:gd name="T59" fmla="*/ 140 h 262"/>
                  <a:gd name="T60" fmla="*/ 200 w 298"/>
                  <a:gd name="T61" fmla="*/ 140 h 262"/>
                  <a:gd name="T62" fmla="*/ 206 w 298"/>
                  <a:gd name="T63" fmla="*/ 140 h 262"/>
                  <a:gd name="T64" fmla="*/ 208 w 298"/>
                  <a:gd name="T65" fmla="*/ 144 h 262"/>
                  <a:gd name="T66" fmla="*/ 234 w 298"/>
                  <a:gd name="T67" fmla="*/ 86 h 262"/>
                  <a:gd name="T68" fmla="*/ 238 w 298"/>
                  <a:gd name="T69" fmla="*/ 82 h 262"/>
                  <a:gd name="T70" fmla="*/ 244 w 298"/>
                  <a:gd name="T71" fmla="*/ 80 h 262"/>
                  <a:gd name="T72" fmla="*/ 250 w 298"/>
                  <a:gd name="T73" fmla="*/ 82 h 262"/>
                  <a:gd name="T74" fmla="*/ 252 w 298"/>
                  <a:gd name="T75" fmla="*/ 86 h 262"/>
                  <a:gd name="T76" fmla="*/ 288 w 298"/>
                  <a:gd name="T77" fmla="*/ 130 h 262"/>
                  <a:gd name="T78" fmla="*/ 292 w 298"/>
                  <a:gd name="T79" fmla="*/ 130 h 262"/>
                  <a:gd name="T80" fmla="*/ 296 w 298"/>
                  <a:gd name="T81" fmla="*/ 136 h 262"/>
                  <a:gd name="T82" fmla="*/ 298 w 298"/>
                  <a:gd name="T83" fmla="*/ 138 h 262"/>
                  <a:gd name="T84" fmla="*/ 296 w 298"/>
                  <a:gd name="T85" fmla="*/ 142 h 262"/>
                  <a:gd name="T86" fmla="*/ 292 w 298"/>
                  <a:gd name="T87" fmla="*/ 148 h 262"/>
                  <a:gd name="T88" fmla="*/ 288 w 298"/>
                  <a:gd name="T89" fmla="*/ 148 h 262"/>
                  <a:gd name="T90" fmla="*/ 260 w 298"/>
                  <a:gd name="T91" fmla="*/ 148 h 262"/>
                  <a:gd name="T92" fmla="*/ 252 w 298"/>
                  <a:gd name="T93" fmla="*/ 142 h 262"/>
                  <a:gd name="T94" fmla="*/ 244 w 298"/>
                  <a:gd name="T95" fmla="*/ 120 h 262"/>
                  <a:gd name="T96" fmla="*/ 226 w 298"/>
                  <a:gd name="T97" fmla="*/ 176 h 262"/>
                  <a:gd name="T98" fmla="*/ 218 w 298"/>
                  <a:gd name="T99" fmla="*/ 182 h 262"/>
                  <a:gd name="T100" fmla="*/ 218 w 298"/>
                  <a:gd name="T101" fmla="*/ 182 h 262"/>
                  <a:gd name="T102" fmla="*/ 210 w 298"/>
                  <a:gd name="T103" fmla="*/ 178 h 262"/>
                  <a:gd name="T104" fmla="*/ 196 w 298"/>
                  <a:gd name="T105" fmla="*/ 158 h 262"/>
                  <a:gd name="T106" fmla="*/ 160 w 298"/>
                  <a:gd name="T107" fmla="*/ 254 h 262"/>
                  <a:gd name="T108" fmla="*/ 156 w 298"/>
                  <a:gd name="T109" fmla="*/ 260 h 262"/>
                  <a:gd name="T110" fmla="*/ 150 w 298"/>
                  <a:gd name="T111" fmla="*/ 262 h 262"/>
                  <a:gd name="T112" fmla="*/ 150 w 298"/>
                  <a:gd name="T11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8" h="262">
                    <a:moveTo>
                      <a:pt x="150" y="262"/>
                    </a:moveTo>
                    <a:lnTo>
                      <a:pt x="150" y="262"/>
                    </a:lnTo>
                    <a:lnTo>
                      <a:pt x="144" y="258"/>
                    </a:lnTo>
                    <a:lnTo>
                      <a:pt x="142" y="254"/>
                    </a:lnTo>
                    <a:lnTo>
                      <a:pt x="142" y="254"/>
                    </a:lnTo>
                    <a:lnTo>
                      <a:pt x="120" y="68"/>
                    </a:lnTo>
                    <a:lnTo>
                      <a:pt x="100" y="170"/>
                    </a:lnTo>
                    <a:lnTo>
                      <a:pt x="100" y="170"/>
                    </a:lnTo>
                    <a:lnTo>
                      <a:pt x="96" y="176"/>
                    </a:lnTo>
                    <a:lnTo>
                      <a:pt x="90" y="178"/>
                    </a:lnTo>
                    <a:lnTo>
                      <a:pt x="90" y="178"/>
                    </a:lnTo>
                    <a:lnTo>
                      <a:pt x="90" y="178"/>
                    </a:lnTo>
                    <a:lnTo>
                      <a:pt x="84" y="176"/>
                    </a:lnTo>
                    <a:lnTo>
                      <a:pt x="82" y="172"/>
                    </a:lnTo>
                    <a:lnTo>
                      <a:pt x="82" y="172"/>
                    </a:lnTo>
                    <a:lnTo>
                      <a:pt x="70" y="130"/>
                    </a:lnTo>
                    <a:lnTo>
                      <a:pt x="58" y="150"/>
                    </a:lnTo>
                    <a:lnTo>
                      <a:pt x="58" y="150"/>
                    </a:lnTo>
                    <a:lnTo>
                      <a:pt x="54" y="154"/>
                    </a:lnTo>
                    <a:lnTo>
                      <a:pt x="50" y="154"/>
                    </a:lnTo>
                    <a:lnTo>
                      <a:pt x="50" y="154"/>
                    </a:lnTo>
                    <a:lnTo>
                      <a:pt x="10" y="154"/>
                    </a:lnTo>
                    <a:lnTo>
                      <a:pt x="10" y="154"/>
                    </a:lnTo>
                    <a:lnTo>
                      <a:pt x="6" y="154"/>
                    </a:lnTo>
                    <a:lnTo>
                      <a:pt x="2" y="152"/>
                    </a:lnTo>
                    <a:lnTo>
                      <a:pt x="0" y="150"/>
                    </a:lnTo>
                    <a:lnTo>
                      <a:pt x="0" y="146"/>
                    </a:lnTo>
                    <a:lnTo>
                      <a:pt x="0" y="146"/>
                    </a:lnTo>
                    <a:lnTo>
                      <a:pt x="0" y="146"/>
                    </a:lnTo>
                    <a:lnTo>
                      <a:pt x="0" y="142"/>
                    </a:lnTo>
                    <a:lnTo>
                      <a:pt x="2" y="138"/>
                    </a:lnTo>
                    <a:lnTo>
                      <a:pt x="6" y="136"/>
                    </a:lnTo>
                    <a:lnTo>
                      <a:pt x="10" y="136"/>
                    </a:lnTo>
                    <a:lnTo>
                      <a:pt x="10" y="136"/>
                    </a:lnTo>
                    <a:lnTo>
                      <a:pt x="46" y="136"/>
                    </a:lnTo>
                    <a:lnTo>
                      <a:pt x="66" y="102"/>
                    </a:lnTo>
                    <a:lnTo>
                      <a:pt x="66" y="102"/>
                    </a:lnTo>
                    <a:lnTo>
                      <a:pt x="70" y="98"/>
                    </a:lnTo>
                    <a:lnTo>
                      <a:pt x="76" y="98"/>
                    </a:lnTo>
                    <a:lnTo>
                      <a:pt x="76" y="98"/>
                    </a:lnTo>
                    <a:lnTo>
                      <a:pt x="76" y="98"/>
                    </a:lnTo>
                    <a:lnTo>
                      <a:pt x="80" y="100"/>
                    </a:lnTo>
                    <a:lnTo>
                      <a:pt x="84" y="104"/>
                    </a:lnTo>
                    <a:lnTo>
                      <a:pt x="84" y="104"/>
                    </a:lnTo>
                    <a:lnTo>
                      <a:pt x="90" y="128"/>
                    </a:lnTo>
                    <a:lnTo>
                      <a:pt x="114" y="8"/>
                    </a:lnTo>
                    <a:lnTo>
                      <a:pt x="114" y="8"/>
                    </a:lnTo>
                    <a:lnTo>
                      <a:pt x="118" y="2"/>
                    </a:lnTo>
                    <a:lnTo>
                      <a:pt x="124" y="0"/>
                    </a:lnTo>
                    <a:lnTo>
                      <a:pt x="124" y="0"/>
                    </a:lnTo>
                    <a:lnTo>
                      <a:pt x="124" y="0"/>
                    </a:lnTo>
                    <a:lnTo>
                      <a:pt x="128" y="0"/>
                    </a:lnTo>
                    <a:lnTo>
                      <a:pt x="130" y="2"/>
                    </a:lnTo>
                    <a:lnTo>
                      <a:pt x="132" y="8"/>
                    </a:lnTo>
                    <a:lnTo>
                      <a:pt x="132" y="8"/>
                    </a:lnTo>
                    <a:lnTo>
                      <a:pt x="154" y="196"/>
                    </a:lnTo>
                    <a:lnTo>
                      <a:pt x="164" y="146"/>
                    </a:lnTo>
                    <a:lnTo>
                      <a:pt x="164" y="146"/>
                    </a:lnTo>
                    <a:lnTo>
                      <a:pt x="168" y="142"/>
                    </a:lnTo>
                    <a:lnTo>
                      <a:pt x="174" y="140"/>
                    </a:lnTo>
                    <a:lnTo>
                      <a:pt x="174" y="140"/>
                    </a:lnTo>
                    <a:lnTo>
                      <a:pt x="200" y="140"/>
                    </a:lnTo>
                    <a:lnTo>
                      <a:pt x="200" y="140"/>
                    </a:lnTo>
                    <a:lnTo>
                      <a:pt x="206" y="140"/>
                    </a:lnTo>
                    <a:lnTo>
                      <a:pt x="208" y="144"/>
                    </a:lnTo>
                    <a:lnTo>
                      <a:pt x="208" y="144"/>
                    </a:lnTo>
                    <a:lnTo>
                      <a:pt x="214" y="152"/>
                    </a:lnTo>
                    <a:lnTo>
                      <a:pt x="234" y="86"/>
                    </a:lnTo>
                    <a:lnTo>
                      <a:pt x="234" y="86"/>
                    </a:lnTo>
                    <a:lnTo>
                      <a:pt x="238" y="82"/>
                    </a:lnTo>
                    <a:lnTo>
                      <a:pt x="244" y="80"/>
                    </a:lnTo>
                    <a:lnTo>
                      <a:pt x="244" y="80"/>
                    </a:lnTo>
                    <a:lnTo>
                      <a:pt x="244" y="80"/>
                    </a:lnTo>
                    <a:lnTo>
                      <a:pt x="250" y="82"/>
                    </a:lnTo>
                    <a:lnTo>
                      <a:pt x="252" y="86"/>
                    </a:lnTo>
                    <a:lnTo>
                      <a:pt x="252" y="86"/>
                    </a:lnTo>
                    <a:lnTo>
                      <a:pt x="266" y="130"/>
                    </a:lnTo>
                    <a:lnTo>
                      <a:pt x="288" y="130"/>
                    </a:lnTo>
                    <a:lnTo>
                      <a:pt x="288" y="130"/>
                    </a:lnTo>
                    <a:lnTo>
                      <a:pt x="292" y="130"/>
                    </a:lnTo>
                    <a:lnTo>
                      <a:pt x="294" y="132"/>
                    </a:lnTo>
                    <a:lnTo>
                      <a:pt x="296" y="136"/>
                    </a:lnTo>
                    <a:lnTo>
                      <a:pt x="298" y="138"/>
                    </a:lnTo>
                    <a:lnTo>
                      <a:pt x="298" y="138"/>
                    </a:lnTo>
                    <a:lnTo>
                      <a:pt x="298" y="138"/>
                    </a:lnTo>
                    <a:lnTo>
                      <a:pt x="296" y="142"/>
                    </a:lnTo>
                    <a:lnTo>
                      <a:pt x="294" y="146"/>
                    </a:lnTo>
                    <a:lnTo>
                      <a:pt x="292" y="148"/>
                    </a:lnTo>
                    <a:lnTo>
                      <a:pt x="288" y="148"/>
                    </a:lnTo>
                    <a:lnTo>
                      <a:pt x="288" y="148"/>
                    </a:lnTo>
                    <a:lnTo>
                      <a:pt x="260" y="148"/>
                    </a:lnTo>
                    <a:lnTo>
                      <a:pt x="260" y="148"/>
                    </a:lnTo>
                    <a:lnTo>
                      <a:pt x="254" y="146"/>
                    </a:lnTo>
                    <a:lnTo>
                      <a:pt x="252" y="142"/>
                    </a:lnTo>
                    <a:lnTo>
                      <a:pt x="252" y="142"/>
                    </a:lnTo>
                    <a:lnTo>
                      <a:pt x="244" y="120"/>
                    </a:lnTo>
                    <a:lnTo>
                      <a:pt x="226" y="176"/>
                    </a:lnTo>
                    <a:lnTo>
                      <a:pt x="226" y="176"/>
                    </a:lnTo>
                    <a:lnTo>
                      <a:pt x="222" y="180"/>
                    </a:lnTo>
                    <a:lnTo>
                      <a:pt x="218" y="182"/>
                    </a:lnTo>
                    <a:lnTo>
                      <a:pt x="218" y="182"/>
                    </a:lnTo>
                    <a:lnTo>
                      <a:pt x="218" y="182"/>
                    </a:lnTo>
                    <a:lnTo>
                      <a:pt x="214" y="182"/>
                    </a:lnTo>
                    <a:lnTo>
                      <a:pt x="210" y="178"/>
                    </a:lnTo>
                    <a:lnTo>
                      <a:pt x="210" y="178"/>
                    </a:lnTo>
                    <a:lnTo>
                      <a:pt x="196" y="158"/>
                    </a:lnTo>
                    <a:lnTo>
                      <a:pt x="182" y="158"/>
                    </a:lnTo>
                    <a:lnTo>
                      <a:pt x="160" y="254"/>
                    </a:lnTo>
                    <a:lnTo>
                      <a:pt x="160" y="254"/>
                    </a:lnTo>
                    <a:lnTo>
                      <a:pt x="156" y="260"/>
                    </a:lnTo>
                    <a:lnTo>
                      <a:pt x="150" y="262"/>
                    </a:lnTo>
                    <a:lnTo>
                      <a:pt x="150" y="262"/>
                    </a:lnTo>
                    <a:lnTo>
                      <a:pt x="150" y="262"/>
                    </a:lnTo>
                    <a:lnTo>
                      <a:pt x="150" y="262"/>
                    </a:lnTo>
                    <a:lnTo>
                      <a:pt x="150"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4" name="Freeform 6"/>
              <p:cNvSpPr/>
              <p:nvPr/>
            </p:nvSpPr>
            <p:spPr bwMode="auto">
              <a:xfrm>
                <a:off x="-962025" y="625475"/>
                <a:ext cx="717550" cy="869950"/>
              </a:xfrm>
              <a:custGeom>
                <a:avLst/>
                <a:gdLst>
                  <a:gd name="T0" fmla="*/ 452 w 452"/>
                  <a:gd name="T1" fmla="*/ 506 h 548"/>
                  <a:gd name="T2" fmla="*/ 452 w 452"/>
                  <a:gd name="T3" fmla="*/ 514 h 548"/>
                  <a:gd name="T4" fmla="*/ 446 w 452"/>
                  <a:gd name="T5" fmla="*/ 530 h 548"/>
                  <a:gd name="T6" fmla="*/ 434 w 452"/>
                  <a:gd name="T7" fmla="*/ 542 h 548"/>
                  <a:gd name="T8" fmla="*/ 418 w 452"/>
                  <a:gd name="T9" fmla="*/ 548 h 548"/>
                  <a:gd name="T10" fmla="*/ 42 w 452"/>
                  <a:gd name="T11" fmla="*/ 548 h 548"/>
                  <a:gd name="T12" fmla="*/ 34 w 452"/>
                  <a:gd name="T13" fmla="*/ 548 h 548"/>
                  <a:gd name="T14" fmla="*/ 18 w 452"/>
                  <a:gd name="T15" fmla="*/ 542 h 548"/>
                  <a:gd name="T16" fmla="*/ 8 w 452"/>
                  <a:gd name="T17" fmla="*/ 530 h 548"/>
                  <a:gd name="T18" fmla="*/ 0 w 452"/>
                  <a:gd name="T19" fmla="*/ 514 h 548"/>
                  <a:gd name="T20" fmla="*/ 0 w 452"/>
                  <a:gd name="T21" fmla="*/ 42 h 548"/>
                  <a:gd name="T22" fmla="*/ 0 w 452"/>
                  <a:gd name="T23" fmla="*/ 34 h 548"/>
                  <a:gd name="T24" fmla="*/ 8 w 452"/>
                  <a:gd name="T25" fmla="*/ 18 h 548"/>
                  <a:gd name="T26" fmla="*/ 18 w 452"/>
                  <a:gd name="T27" fmla="*/ 8 h 548"/>
                  <a:gd name="T28" fmla="*/ 34 w 452"/>
                  <a:gd name="T29" fmla="*/ 2 h 548"/>
                  <a:gd name="T30" fmla="*/ 96 w 452"/>
                  <a:gd name="T31" fmla="*/ 0 h 548"/>
                  <a:gd name="T32" fmla="*/ 96 w 452"/>
                  <a:gd name="T33" fmla="*/ 52 h 548"/>
                  <a:gd name="T34" fmla="*/ 82 w 452"/>
                  <a:gd name="T35" fmla="*/ 52 h 548"/>
                  <a:gd name="T36" fmla="*/ 70 w 452"/>
                  <a:gd name="T37" fmla="*/ 56 h 548"/>
                  <a:gd name="T38" fmla="*/ 54 w 452"/>
                  <a:gd name="T39" fmla="*/ 72 h 548"/>
                  <a:gd name="T40" fmla="*/ 52 w 452"/>
                  <a:gd name="T41" fmla="*/ 84 h 548"/>
                  <a:gd name="T42" fmla="*/ 52 w 452"/>
                  <a:gd name="T43" fmla="*/ 404 h 548"/>
                  <a:gd name="T44" fmla="*/ 58 w 452"/>
                  <a:gd name="T45" fmla="*/ 436 h 548"/>
                  <a:gd name="T46" fmla="*/ 64 w 452"/>
                  <a:gd name="T47" fmla="*/ 446 h 548"/>
                  <a:gd name="T48" fmla="*/ 76 w 452"/>
                  <a:gd name="T49" fmla="*/ 450 h 548"/>
                  <a:gd name="T50" fmla="*/ 82 w 452"/>
                  <a:gd name="T51" fmla="*/ 450 h 548"/>
                  <a:gd name="T52" fmla="*/ 96 w 452"/>
                  <a:gd name="T53" fmla="*/ 446 h 548"/>
                  <a:gd name="T54" fmla="*/ 110 w 452"/>
                  <a:gd name="T55" fmla="*/ 434 h 548"/>
                  <a:gd name="T56" fmla="*/ 126 w 452"/>
                  <a:gd name="T57" fmla="*/ 412 h 548"/>
                  <a:gd name="T58" fmla="*/ 134 w 452"/>
                  <a:gd name="T59" fmla="*/ 394 h 548"/>
                  <a:gd name="T60" fmla="*/ 372 w 452"/>
                  <a:gd name="T61" fmla="*/ 504 h 548"/>
                  <a:gd name="T62" fmla="*/ 382 w 452"/>
                  <a:gd name="T63" fmla="*/ 504 h 548"/>
                  <a:gd name="T64" fmla="*/ 392 w 452"/>
                  <a:gd name="T65" fmla="*/ 498 h 548"/>
                  <a:gd name="T66" fmla="*/ 398 w 452"/>
                  <a:gd name="T67" fmla="*/ 490 h 548"/>
                  <a:gd name="T68" fmla="*/ 402 w 452"/>
                  <a:gd name="T69" fmla="*/ 478 h 548"/>
                  <a:gd name="T70" fmla="*/ 402 w 452"/>
                  <a:gd name="T71" fmla="*/ 84 h 548"/>
                  <a:gd name="T72" fmla="*/ 398 w 452"/>
                  <a:gd name="T73" fmla="*/ 72 h 548"/>
                  <a:gd name="T74" fmla="*/ 382 w 452"/>
                  <a:gd name="T75" fmla="*/ 56 h 548"/>
                  <a:gd name="T76" fmla="*/ 370 w 452"/>
                  <a:gd name="T77" fmla="*/ 52 h 548"/>
                  <a:gd name="T78" fmla="*/ 350 w 452"/>
                  <a:gd name="T79" fmla="*/ 52 h 548"/>
                  <a:gd name="T80" fmla="*/ 410 w 452"/>
                  <a:gd name="T81" fmla="*/ 0 h 548"/>
                  <a:gd name="T82" fmla="*/ 418 w 452"/>
                  <a:gd name="T83" fmla="*/ 2 h 548"/>
                  <a:gd name="T84" fmla="*/ 434 w 452"/>
                  <a:gd name="T85" fmla="*/ 8 h 548"/>
                  <a:gd name="T86" fmla="*/ 446 w 452"/>
                  <a:gd name="T87" fmla="*/ 18 h 548"/>
                  <a:gd name="T88" fmla="*/ 452 w 452"/>
                  <a:gd name="T89" fmla="*/ 34 h 548"/>
                  <a:gd name="T90" fmla="*/ 452 w 452"/>
                  <a:gd name="T91" fmla="*/ 4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2" h="548">
                    <a:moveTo>
                      <a:pt x="452" y="42"/>
                    </a:moveTo>
                    <a:lnTo>
                      <a:pt x="452" y="506"/>
                    </a:lnTo>
                    <a:lnTo>
                      <a:pt x="452" y="506"/>
                    </a:lnTo>
                    <a:lnTo>
                      <a:pt x="452" y="514"/>
                    </a:lnTo>
                    <a:lnTo>
                      <a:pt x="450" y="522"/>
                    </a:lnTo>
                    <a:lnTo>
                      <a:pt x="446" y="530"/>
                    </a:lnTo>
                    <a:lnTo>
                      <a:pt x="440" y="536"/>
                    </a:lnTo>
                    <a:lnTo>
                      <a:pt x="434" y="542"/>
                    </a:lnTo>
                    <a:lnTo>
                      <a:pt x="426" y="546"/>
                    </a:lnTo>
                    <a:lnTo>
                      <a:pt x="418" y="548"/>
                    </a:lnTo>
                    <a:lnTo>
                      <a:pt x="410" y="548"/>
                    </a:lnTo>
                    <a:lnTo>
                      <a:pt x="42" y="548"/>
                    </a:lnTo>
                    <a:lnTo>
                      <a:pt x="42" y="548"/>
                    </a:lnTo>
                    <a:lnTo>
                      <a:pt x="34" y="548"/>
                    </a:lnTo>
                    <a:lnTo>
                      <a:pt x="26" y="546"/>
                    </a:lnTo>
                    <a:lnTo>
                      <a:pt x="18" y="542"/>
                    </a:lnTo>
                    <a:lnTo>
                      <a:pt x="12" y="536"/>
                    </a:lnTo>
                    <a:lnTo>
                      <a:pt x="8" y="530"/>
                    </a:lnTo>
                    <a:lnTo>
                      <a:pt x="4" y="522"/>
                    </a:lnTo>
                    <a:lnTo>
                      <a:pt x="0" y="514"/>
                    </a:lnTo>
                    <a:lnTo>
                      <a:pt x="0" y="506"/>
                    </a:lnTo>
                    <a:lnTo>
                      <a:pt x="0" y="42"/>
                    </a:lnTo>
                    <a:lnTo>
                      <a:pt x="0" y="42"/>
                    </a:lnTo>
                    <a:lnTo>
                      <a:pt x="0" y="34"/>
                    </a:lnTo>
                    <a:lnTo>
                      <a:pt x="4" y="26"/>
                    </a:lnTo>
                    <a:lnTo>
                      <a:pt x="8" y="18"/>
                    </a:lnTo>
                    <a:lnTo>
                      <a:pt x="12" y="12"/>
                    </a:lnTo>
                    <a:lnTo>
                      <a:pt x="18" y="8"/>
                    </a:lnTo>
                    <a:lnTo>
                      <a:pt x="26" y="4"/>
                    </a:lnTo>
                    <a:lnTo>
                      <a:pt x="34" y="2"/>
                    </a:lnTo>
                    <a:lnTo>
                      <a:pt x="42" y="0"/>
                    </a:lnTo>
                    <a:lnTo>
                      <a:pt x="96" y="0"/>
                    </a:lnTo>
                    <a:lnTo>
                      <a:pt x="96" y="0"/>
                    </a:lnTo>
                    <a:lnTo>
                      <a:pt x="96" y="52"/>
                    </a:lnTo>
                    <a:lnTo>
                      <a:pt x="82" y="52"/>
                    </a:lnTo>
                    <a:lnTo>
                      <a:pt x="82" y="52"/>
                    </a:lnTo>
                    <a:lnTo>
                      <a:pt x="76" y="54"/>
                    </a:lnTo>
                    <a:lnTo>
                      <a:pt x="70" y="56"/>
                    </a:lnTo>
                    <a:lnTo>
                      <a:pt x="60" y="62"/>
                    </a:lnTo>
                    <a:lnTo>
                      <a:pt x="54" y="72"/>
                    </a:lnTo>
                    <a:lnTo>
                      <a:pt x="52" y="78"/>
                    </a:lnTo>
                    <a:lnTo>
                      <a:pt x="52" y="84"/>
                    </a:lnTo>
                    <a:lnTo>
                      <a:pt x="52" y="404"/>
                    </a:lnTo>
                    <a:lnTo>
                      <a:pt x="52" y="404"/>
                    </a:lnTo>
                    <a:lnTo>
                      <a:pt x="52" y="422"/>
                    </a:lnTo>
                    <a:lnTo>
                      <a:pt x="58" y="436"/>
                    </a:lnTo>
                    <a:lnTo>
                      <a:pt x="60" y="442"/>
                    </a:lnTo>
                    <a:lnTo>
                      <a:pt x="64" y="446"/>
                    </a:lnTo>
                    <a:lnTo>
                      <a:pt x="70" y="448"/>
                    </a:lnTo>
                    <a:lnTo>
                      <a:pt x="76" y="450"/>
                    </a:lnTo>
                    <a:lnTo>
                      <a:pt x="76" y="450"/>
                    </a:lnTo>
                    <a:lnTo>
                      <a:pt x="82" y="450"/>
                    </a:lnTo>
                    <a:lnTo>
                      <a:pt x="90" y="448"/>
                    </a:lnTo>
                    <a:lnTo>
                      <a:pt x="96" y="446"/>
                    </a:lnTo>
                    <a:lnTo>
                      <a:pt x="104" y="442"/>
                    </a:lnTo>
                    <a:lnTo>
                      <a:pt x="110" y="434"/>
                    </a:lnTo>
                    <a:lnTo>
                      <a:pt x="118" y="424"/>
                    </a:lnTo>
                    <a:lnTo>
                      <a:pt x="126" y="412"/>
                    </a:lnTo>
                    <a:lnTo>
                      <a:pt x="134" y="394"/>
                    </a:lnTo>
                    <a:lnTo>
                      <a:pt x="134" y="394"/>
                    </a:lnTo>
                    <a:lnTo>
                      <a:pt x="372" y="504"/>
                    </a:lnTo>
                    <a:lnTo>
                      <a:pt x="372" y="504"/>
                    </a:lnTo>
                    <a:lnTo>
                      <a:pt x="378" y="504"/>
                    </a:lnTo>
                    <a:lnTo>
                      <a:pt x="382" y="504"/>
                    </a:lnTo>
                    <a:lnTo>
                      <a:pt x="388" y="502"/>
                    </a:lnTo>
                    <a:lnTo>
                      <a:pt x="392" y="498"/>
                    </a:lnTo>
                    <a:lnTo>
                      <a:pt x="396" y="494"/>
                    </a:lnTo>
                    <a:lnTo>
                      <a:pt x="398" y="490"/>
                    </a:lnTo>
                    <a:lnTo>
                      <a:pt x="400" y="484"/>
                    </a:lnTo>
                    <a:lnTo>
                      <a:pt x="402" y="478"/>
                    </a:lnTo>
                    <a:lnTo>
                      <a:pt x="402" y="84"/>
                    </a:lnTo>
                    <a:lnTo>
                      <a:pt x="402" y="84"/>
                    </a:lnTo>
                    <a:lnTo>
                      <a:pt x="400" y="78"/>
                    </a:lnTo>
                    <a:lnTo>
                      <a:pt x="398" y="72"/>
                    </a:lnTo>
                    <a:lnTo>
                      <a:pt x="392" y="62"/>
                    </a:lnTo>
                    <a:lnTo>
                      <a:pt x="382" y="56"/>
                    </a:lnTo>
                    <a:lnTo>
                      <a:pt x="376" y="54"/>
                    </a:lnTo>
                    <a:lnTo>
                      <a:pt x="370" y="52"/>
                    </a:lnTo>
                    <a:lnTo>
                      <a:pt x="350" y="52"/>
                    </a:lnTo>
                    <a:lnTo>
                      <a:pt x="350" y="52"/>
                    </a:lnTo>
                    <a:lnTo>
                      <a:pt x="350" y="0"/>
                    </a:lnTo>
                    <a:lnTo>
                      <a:pt x="410" y="0"/>
                    </a:lnTo>
                    <a:lnTo>
                      <a:pt x="410" y="0"/>
                    </a:lnTo>
                    <a:lnTo>
                      <a:pt x="418" y="2"/>
                    </a:lnTo>
                    <a:lnTo>
                      <a:pt x="426" y="4"/>
                    </a:lnTo>
                    <a:lnTo>
                      <a:pt x="434" y="8"/>
                    </a:lnTo>
                    <a:lnTo>
                      <a:pt x="440" y="12"/>
                    </a:lnTo>
                    <a:lnTo>
                      <a:pt x="446" y="18"/>
                    </a:lnTo>
                    <a:lnTo>
                      <a:pt x="450" y="26"/>
                    </a:lnTo>
                    <a:lnTo>
                      <a:pt x="452" y="34"/>
                    </a:lnTo>
                    <a:lnTo>
                      <a:pt x="452" y="42"/>
                    </a:lnTo>
                    <a:lnTo>
                      <a:pt x="452"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5" name="Freeform 7"/>
              <p:cNvSpPr>
                <a:spLocks noEditPoints="1"/>
              </p:cNvSpPr>
              <p:nvPr/>
            </p:nvSpPr>
            <p:spPr bwMode="auto">
              <a:xfrm>
                <a:off x="-771525" y="561975"/>
                <a:ext cx="327025" cy="184150"/>
              </a:xfrm>
              <a:custGeom>
                <a:avLst/>
                <a:gdLst>
                  <a:gd name="T0" fmla="*/ 0 w 206"/>
                  <a:gd name="T1" fmla="*/ 116 h 116"/>
                  <a:gd name="T2" fmla="*/ 0 w 206"/>
                  <a:gd name="T3" fmla="*/ 116 h 116"/>
                  <a:gd name="T4" fmla="*/ 0 w 206"/>
                  <a:gd name="T5" fmla="*/ 38 h 116"/>
                  <a:gd name="T6" fmla="*/ 66 w 206"/>
                  <a:gd name="T7" fmla="*/ 38 h 116"/>
                  <a:gd name="T8" fmla="*/ 66 w 206"/>
                  <a:gd name="T9" fmla="*/ 38 h 116"/>
                  <a:gd name="T10" fmla="*/ 66 w 206"/>
                  <a:gd name="T11" fmla="*/ 30 h 116"/>
                  <a:gd name="T12" fmla="*/ 68 w 206"/>
                  <a:gd name="T13" fmla="*/ 24 h 116"/>
                  <a:gd name="T14" fmla="*/ 72 w 206"/>
                  <a:gd name="T15" fmla="*/ 16 h 116"/>
                  <a:gd name="T16" fmla="*/ 76 w 206"/>
                  <a:gd name="T17" fmla="*/ 12 h 116"/>
                  <a:gd name="T18" fmla="*/ 82 w 206"/>
                  <a:gd name="T19" fmla="*/ 6 h 116"/>
                  <a:gd name="T20" fmla="*/ 88 w 206"/>
                  <a:gd name="T21" fmla="*/ 4 h 116"/>
                  <a:gd name="T22" fmla="*/ 96 w 206"/>
                  <a:gd name="T23" fmla="*/ 2 h 116"/>
                  <a:gd name="T24" fmla="*/ 104 w 206"/>
                  <a:gd name="T25" fmla="*/ 0 h 116"/>
                  <a:gd name="T26" fmla="*/ 104 w 206"/>
                  <a:gd name="T27" fmla="*/ 0 h 116"/>
                  <a:gd name="T28" fmla="*/ 112 w 206"/>
                  <a:gd name="T29" fmla="*/ 2 h 116"/>
                  <a:gd name="T30" fmla="*/ 118 w 206"/>
                  <a:gd name="T31" fmla="*/ 4 h 116"/>
                  <a:gd name="T32" fmla="*/ 124 w 206"/>
                  <a:gd name="T33" fmla="*/ 6 h 116"/>
                  <a:gd name="T34" fmla="*/ 130 w 206"/>
                  <a:gd name="T35" fmla="*/ 12 h 116"/>
                  <a:gd name="T36" fmla="*/ 136 w 206"/>
                  <a:gd name="T37" fmla="*/ 16 h 116"/>
                  <a:gd name="T38" fmla="*/ 138 w 206"/>
                  <a:gd name="T39" fmla="*/ 24 h 116"/>
                  <a:gd name="T40" fmla="*/ 142 w 206"/>
                  <a:gd name="T41" fmla="*/ 30 h 116"/>
                  <a:gd name="T42" fmla="*/ 142 w 206"/>
                  <a:gd name="T43" fmla="*/ 38 h 116"/>
                  <a:gd name="T44" fmla="*/ 206 w 206"/>
                  <a:gd name="T45" fmla="*/ 38 h 116"/>
                  <a:gd name="T46" fmla="*/ 206 w 206"/>
                  <a:gd name="T47" fmla="*/ 38 h 116"/>
                  <a:gd name="T48" fmla="*/ 206 w 206"/>
                  <a:gd name="T49" fmla="*/ 116 h 116"/>
                  <a:gd name="T50" fmla="*/ 0 w 206"/>
                  <a:gd name="T51" fmla="*/ 116 h 116"/>
                  <a:gd name="T52" fmla="*/ 88 w 206"/>
                  <a:gd name="T53" fmla="*/ 36 h 116"/>
                  <a:gd name="T54" fmla="*/ 88 w 206"/>
                  <a:gd name="T55" fmla="*/ 36 h 116"/>
                  <a:gd name="T56" fmla="*/ 88 w 206"/>
                  <a:gd name="T57" fmla="*/ 42 h 116"/>
                  <a:gd name="T58" fmla="*/ 92 w 206"/>
                  <a:gd name="T59" fmla="*/ 46 h 116"/>
                  <a:gd name="T60" fmla="*/ 98 w 206"/>
                  <a:gd name="T61" fmla="*/ 50 h 116"/>
                  <a:gd name="T62" fmla="*/ 104 w 206"/>
                  <a:gd name="T63" fmla="*/ 52 h 116"/>
                  <a:gd name="T64" fmla="*/ 104 w 206"/>
                  <a:gd name="T65" fmla="*/ 52 h 116"/>
                  <a:gd name="T66" fmla="*/ 110 w 206"/>
                  <a:gd name="T67" fmla="*/ 50 h 116"/>
                  <a:gd name="T68" fmla="*/ 116 w 206"/>
                  <a:gd name="T69" fmla="*/ 46 h 116"/>
                  <a:gd name="T70" fmla="*/ 118 w 206"/>
                  <a:gd name="T71" fmla="*/ 42 h 116"/>
                  <a:gd name="T72" fmla="*/ 120 w 206"/>
                  <a:gd name="T73" fmla="*/ 36 h 116"/>
                  <a:gd name="T74" fmla="*/ 120 w 206"/>
                  <a:gd name="T75" fmla="*/ 36 h 116"/>
                  <a:gd name="T76" fmla="*/ 118 w 206"/>
                  <a:gd name="T77" fmla="*/ 30 h 116"/>
                  <a:gd name="T78" fmla="*/ 116 w 206"/>
                  <a:gd name="T79" fmla="*/ 24 h 116"/>
                  <a:gd name="T80" fmla="*/ 110 w 206"/>
                  <a:gd name="T81" fmla="*/ 20 h 116"/>
                  <a:gd name="T82" fmla="*/ 104 w 206"/>
                  <a:gd name="T83" fmla="*/ 20 h 116"/>
                  <a:gd name="T84" fmla="*/ 104 w 206"/>
                  <a:gd name="T85" fmla="*/ 20 h 116"/>
                  <a:gd name="T86" fmla="*/ 98 w 206"/>
                  <a:gd name="T87" fmla="*/ 20 h 116"/>
                  <a:gd name="T88" fmla="*/ 92 w 206"/>
                  <a:gd name="T89" fmla="*/ 24 h 116"/>
                  <a:gd name="T90" fmla="*/ 88 w 206"/>
                  <a:gd name="T91" fmla="*/ 30 h 116"/>
                  <a:gd name="T92" fmla="*/ 88 w 206"/>
                  <a:gd name="T93" fmla="*/ 36 h 116"/>
                  <a:gd name="T94" fmla="*/ 88 w 206"/>
                  <a:gd name="T95"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6" h="116">
                    <a:moveTo>
                      <a:pt x="0" y="116"/>
                    </a:moveTo>
                    <a:lnTo>
                      <a:pt x="0" y="116"/>
                    </a:lnTo>
                    <a:lnTo>
                      <a:pt x="0" y="38"/>
                    </a:lnTo>
                    <a:lnTo>
                      <a:pt x="66" y="38"/>
                    </a:lnTo>
                    <a:lnTo>
                      <a:pt x="66" y="38"/>
                    </a:lnTo>
                    <a:lnTo>
                      <a:pt x="66" y="30"/>
                    </a:lnTo>
                    <a:lnTo>
                      <a:pt x="68" y="24"/>
                    </a:lnTo>
                    <a:lnTo>
                      <a:pt x="72" y="16"/>
                    </a:lnTo>
                    <a:lnTo>
                      <a:pt x="76" y="12"/>
                    </a:lnTo>
                    <a:lnTo>
                      <a:pt x="82" y="6"/>
                    </a:lnTo>
                    <a:lnTo>
                      <a:pt x="88" y="4"/>
                    </a:lnTo>
                    <a:lnTo>
                      <a:pt x="96" y="2"/>
                    </a:lnTo>
                    <a:lnTo>
                      <a:pt x="104" y="0"/>
                    </a:lnTo>
                    <a:lnTo>
                      <a:pt x="104" y="0"/>
                    </a:lnTo>
                    <a:lnTo>
                      <a:pt x="112" y="2"/>
                    </a:lnTo>
                    <a:lnTo>
                      <a:pt x="118" y="4"/>
                    </a:lnTo>
                    <a:lnTo>
                      <a:pt x="124" y="6"/>
                    </a:lnTo>
                    <a:lnTo>
                      <a:pt x="130" y="12"/>
                    </a:lnTo>
                    <a:lnTo>
                      <a:pt x="136" y="16"/>
                    </a:lnTo>
                    <a:lnTo>
                      <a:pt x="138" y="24"/>
                    </a:lnTo>
                    <a:lnTo>
                      <a:pt x="142" y="30"/>
                    </a:lnTo>
                    <a:lnTo>
                      <a:pt x="142" y="38"/>
                    </a:lnTo>
                    <a:lnTo>
                      <a:pt x="206" y="38"/>
                    </a:lnTo>
                    <a:lnTo>
                      <a:pt x="206" y="38"/>
                    </a:lnTo>
                    <a:lnTo>
                      <a:pt x="206" y="116"/>
                    </a:lnTo>
                    <a:lnTo>
                      <a:pt x="0" y="116"/>
                    </a:lnTo>
                    <a:close/>
                    <a:moveTo>
                      <a:pt x="88" y="36"/>
                    </a:moveTo>
                    <a:lnTo>
                      <a:pt x="88" y="36"/>
                    </a:lnTo>
                    <a:lnTo>
                      <a:pt x="88" y="42"/>
                    </a:lnTo>
                    <a:lnTo>
                      <a:pt x="92" y="46"/>
                    </a:lnTo>
                    <a:lnTo>
                      <a:pt x="98" y="50"/>
                    </a:lnTo>
                    <a:lnTo>
                      <a:pt x="104" y="52"/>
                    </a:lnTo>
                    <a:lnTo>
                      <a:pt x="104" y="52"/>
                    </a:lnTo>
                    <a:lnTo>
                      <a:pt x="110" y="50"/>
                    </a:lnTo>
                    <a:lnTo>
                      <a:pt x="116" y="46"/>
                    </a:lnTo>
                    <a:lnTo>
                      <a:pt x="118" y="42"/>
                    </a:lnTo>
                    <a:lnTo>
                      <a:pt x="120" y="36"/>
                    </a:lnTo>
                    <a:lnTo>
                      <a:pt x="120" y="36"/>
                    </a:lnTo>
                    <a:lnTo>
                      <a:pt x="118" y="30"/>
                    </a:lnTo>
                    <a:lnTo>
                      <a:pt x="116" y="24"/>
                    </a:lnTo>
                    <a:lnTo>
                      <a:pt x="110" y="20"/>
                    </a:lnTo>
                    <a:lnTo>
                      <a:pt x="104" y="20"/>
                    </a:lnTo>
                    <a:lnTo>
                      <a:pt x="104" y="20"/>
                    </a:lnTo>
                    <a:lnTo>
                      <a:pt x="98" y="20"/>
                    </a:lnTo>
                    <a:lnTo>
                      <a:pt x="92" y="24"/>
                    </a:lnTo>
                    <a:lnTo>
                      <a:pt x="88" y="30"/>
                    </a:lnTo>
                    <a:lnTo>
                      <a:pt x="88" y="36"/>
                    </a:lnTo>
                    <a:lnTo>
                      <a:pt x="8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sp>
        <p:nvSpPr>
          <p:cNvPr id="5" name="文本框 4"/>
          <p:cNvSpPr txBox="1"/>
          <p:nvPr/>
        </p:nvSpPr>
        <p:spPr>
          <a:xfrm>
            <a:off x="2208530" y="3227070"/>
            <a:ext cx="5393690" cy="829945"/>
          </a:xfrm>
          <a:prstGeom prst="rect">
            <a:avLst/>
          </a:prstGeom>
          <a:noFill/>
        </p:spPr>
        <p:txBody>
          <a:bodyPr wrap="square" rtlCol="0">
            <a:spAutoFit/>
          </a:bodyPr>
          <a:p>
            <a:r>
              <a:rPr lang="zh-CN" altLang="en-US" sz="4800" b="1">
                <a:solidFill>
                  <a:schemeClr val="bg1"/>
                </a:solidFill>
                <a:latin typeface="方正兰亭大黑简体" panose="02000000000000000000" charset="-122"/>
                <a:ea typeface="方正兰亭大黑简体" panose="02000000000000000000" charset="-122"/>
              </a:rPr>
              <a:t>高端医疗科技模板</a:t>
            </a:r>
            <a:endParaRPr lang="zh-CN" altLang="en-US" sz="4800" b="1">
              <a:solidFill>
                <a:schemeClr val="bg1"/>
              </a:solidFill>
              <a:latin typeface="方正兰亭大黑简体" panose="02000000000000000000" charset="-122"/>
              <a:ea typeface="方正兰亭大黑简体" panose="02000000000000000000" charset="-122"/>
            </a:endParaRPr>
          </a:p>
        </p:txBody>
      </p:sp>
      <p:sp>
        <p:nvSpPr>
          <p:cNvPr id="22" name="文本框 21"/>
          <p:cNvSpPr txBox="1"/>
          <p:nvPr/>
        </p:nvSpPr>
        <p:spPr>
          <a:xfrm>
            <a:off x="2887980" y="4207510"/>
            <a:ext cx="3496945" cy="368300"/>
          </a:xfrm>
          <a:prstGeom prst="rect">
            <a:avLst/>
          </a:prstGeom>
          <a:noFill/>
        </p:spPr>
        <p:txBody>
          <a:bodyPr wrap="square" rtlCol="0">
            <a:spAutoFit/>
          </a:bodyPr>
          <a:p>
            <a:pPr algn="r"/>
            <a:r>
              <a:rPr lang="zh-CN" altLang="en-US" b="1">
                <a:solidFill>
                  <a:schemeClr val="bg1"/>
                </a:solidFill>
                <a:latin typeface="方正启体简体" panose="03000509000000000000" charset="-122"/>
                <a:ea typeface="方正启体简体" panose="03000509000000000000" charset="-122"/>
              </a:rPr>
              <a:t>请输入相关内容请输入相关内容</a:t>
            </a:r>
            <a:endParaRPr lang="zh-CN" altLang="en-US" b="1">
              <a:solidFill>
                <a:schemeClr val="bg1"/>
              </a:solidFill>
              <a:latin typeface="方正启体简体" panose="03000509000000000000" charset="-122"/>
              <a:ea typeface="方正启体简体" panose="03000509000000000000" charset="-122"/>
            </a:endParaRPr>
          </a:p>
        </p:txBody>
      </p:sp>
      <p:grpSp>
        <p:nvGrpSpPr>
          <p:cNvPr id="35" name="组合 34"/>
          <p:cNvGrpSpPr/>
          <p:nvPr/>
        </p:nvGrpSpPr>
        <p:grpSpPr>
          <a:xfrm rot="0">
            <a:off x="2541270" y="4832350"/>
            <a:ext cx="4406265" cy="309880"/>
            <a:chOff x="5574" y="5076"/>
            <a:chExt cx="8353" cy="587"/>
          </a:xfrm>
        </p:grpSpPr>
        <p:pic>
          <p:nvPicPr>
            <p:cNvPr id="29" name="图片 28" descr="4625265"/>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030" y="5099"/>
              <a:ext cx="537" cy="537"/>
            </a:xfrm>
            <a:prstGeom prst="rect">
              <a:avLst/>
            </a:prstGeom>
          </p:spPr>
        </p:pic>
        <p:pic>
          <p:nvPicPr>
            <p:cNvPr id="30" name="图片 29" descr="4625279"/>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74" y="5076"/>
              <a:ext cx="537" cy="537"/>
            </a:xfrm>
            <a:prstGeom prst="rect">
              <a:avLst/>
            </a:prstGeom>
          </p:spPr>
        </p:pic>
        <p:pic>
          <p:nvPicPr>
            <p:cNvPr id="31" name="图片 30" descr="4625274"/>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54" y="5099"/>
              <a:ext cx="537" cy="537"/>
            </a:xfrm>
            <a:prstGeom prst="rect">
              <a:avLst/>
            </a:prstGeom>
          </p:spPr>
        </p:pic>
        <p:sp>
          <p:nvSpPr>
            <p:cNvPr id="32" name="文本框 31"/>
            <p:cNvSpPr txBox="1"/>
            <p:nvPr/>
          </p:nvSpPr>
          <p:spPr>
            <a:xfrm>
              <a:off x="6065" y="5139"/>
              <a:ext cx="2407" cy="522"/>
            </a:xfrm>
            <a:prstGeom prst="rect">
              <a:avLst/>
            </a:prstGeom>
            <a:noFill/>
          </p:spPr>
          <p:txBody>
            <a:bodyPr wrap="square" rtlCol="0">
              <a:spAutoFit/>
            </a:bodyPr>
            <a:p>
              <a:r>
                <a:rPr lang="zh-CN" altLang="en-US" sz="1200" b="1">
                  <a:solidFill>
                    <a:schemeClr val="bg1"/>
                  </a:solidFill>
                  <a:latin typeface="方正正纤黑简体" panose="02000000000000000000" charset="-122"/>
                  <a:ea typeface="方正正纤黑简体" panose="02000000000000000000" charset="-122"/>
                </a:rPr>
                <a:t>请输入时间</a:t>
              </a:r>
              <a:endParaRPr lang="zh-CN" altLang="en-US" sz="1200" b="1">
                <a:solidFill>
                  <a:schemeClr val="bg1"/>
                </a:solidFill>
                <a:latin typeface="方正正纤黑简体" panose="02000000000000000000" charset="-122"/>
                <a:ea typeface="方正正纤黑简体" panose="02000000000000000000" charset="-122"/>
              </a:endParaRPr>
            </a:p>
          </p:txBody>
        </p:sp>
        <p:sp>
          <p:nvSpPr>
            <p:cNvPr id="33" name="文本框 32"/>
            <p:cNvSpPr txBox="1"/>
            <p:nvPr/>
          </p:nvSpPr>
          <p:spPr>
            <a:xfrm>
              <a:off x="8521" y="5141"/>
              <a:ext cx="2407" cy="522"/>
            </a:xfrm>
            <a:prstGeom prst="rect">
              <a:avLst/>
            </a:prstGeom>
            <a:noFill/>
          </p:spPr>
          <p:txBody>
            <a:bodyPr wrap="square" rtlCol="0">
              <a:spAutoFit/>
            </a:bodyPr>
            <a:p>
              <a:r>
                <a:rPr lang="zh-CN" altLang="en-US" sz="1200" b="1">
                  <a:solidFill>
                    <a:schemeClr val="bg1"/>
                  </a:solidFill>
                  <a:latin typeface="方正正纤黑简体" panose="02000000000000000000" charset="-122"/>
                  <a:ea typeface="方正正纤黑简体" panose="02000000000000000000" charset="-122"/>
                </a:rPr>
                <a:t>请输入地点</a:t>
              </a:r>
              <a:endParaRPr lang="zh-CN" altLang="en-US" sz="1200" b="1">
                <a:solidFill>
                  <a:schemeClr val="bg1"/>
                </a:solidFill>
                <a:latin typeface="方正正纤黑简体" panose="02000000000000000000" charset="-122"/>
                <a:ea typeface="方正正纤黑简体" panose="02000000000000000000" charset="-122"/>
              </a:endParaRPr>
            </a:p>
          </p:txBody>
        </p:sp>
        <p:sp>
          <p:nvSpPr>
            <p:cNvPr id="34" name="文本框 33"/>
            <p:cNvSpPr txBox="1"/>
            <p:nvPr/>
          </p:nvSpPr>
          <p:spPr>
            <a:xfrm>
              <a:off x="10906" y="5116"/>
              <a:ext cx="3021" cy="522"/>
            </a:xfrm>
            <a:prstGeom prst="rect">
              <a:avLst/>
            </a:prstGeom>
            <a:noFill/>
          </p:spPr>
          <p:txBody>
            <a:bodyPr wrap="square" rtlCol="0">
              <a:spAutoFit/>
            </a:bodyPr>
            <a:p>
              <a:r>
                <a:rPr lang="zh-CN" altLang="en-US" sz="1200" b="1">
                  <a:solidFill>
                    <a:schemeClr val="bg1"/>
                  </a:solidFill>
                  <a:latin typeface="方正正纤黑简体" panose="02000000000000000000" charset="-122"/>
                  <a:ea typeface="方正正纤黑简体" panose="02000000000000000000" charset="-122"/>
                </a:rPr>
                <a:t>请输入汇报人</a:t>
              </a:r>
              <a:endParaRPr lang="zh-CN" altLang="en-US" sz="1200" b="1">
                <a:solidFill>
                  <a:schemeClr val="bg1"/>
                </a:solidFill>
                <a:latin typeface="方正正纤黑简体" panose="02000000000000000000" charset="-122"/>
                <a:ea typeface="方正正纤黑简体" panose="02000000000000000000" charset="-122"/>
              </a:endParaRPr>
            </a:p>
          </p:txBody>
        </p:sp>
      </p:grpSp>
      <p:grpSp>
        <p:nvGrpSpPr>
          <p:cNvPr id="39" name="组合 38"/>
          <p:cNvGrpSpPr/>
          <p:nvPr/>
        </p:nvGrpSpPr>
        <p:grpSpPr>
          <a:xfrm rot="0">
            <a:off x="153670" y="5142230"/>
            <a:ext cx="1817370" cy="1553210"/>
            <a:chOff x="1643" y="3909"/>
            <a:chExt cx="3445" cy="2945"/>
          </a:xfrm>
        </p:grpSpPr>
        <p:sp>
          <p:nvSpPr>
            <p:cNvPr id="40" name="矩形 39"/>
            <p:cNvSpPr/>
            <p:nvPr/>
          </p:nvSpPr>
          <p:spPr>
            <a:xfrm>
              <a:off x="1643" y="3909"/>
              <a:ext cx="971" cy="2945"/>
            </a:xfrm>
            <a:prstGeom prst="rect">
              <a:avLst/>
            </a:prstGeom>
            <a:solidFill>
              <a:srgbClr val="92A4A4"/>
            </a:solidFill>
            <a:ln>
              <a:noFill/>
            </a:ln>
          </p:spPr>
          <p:style>
            <a:lnRef idx="2">
              <a:schemeClr val="dk1">
                <a:shade val="50000"/>
              </a:schemeClr>
            </a:lnRef>
            <a:fillRef idx="1">
              <a:schemeClr val="dk1"/>
            </a:fillRef>
            <a:effectRef idx="0">
              <a:schemeClr val="dk1"/>
            </a:effectRef>
            <a:fontRef idx="minor">
              <a:schemeClr val="lt1"/>
            </a:fontRef>
          </p:style>
          <p:txBody>
            <a:bodyPr rtlCol="0" anchor="ctr"/>
            <a:p>
              <a:pPr algn="ctr"/>
              <a:endParaRPr lang="zh-CN" altLang="en-US" sz="1400">
                <a:solidFill>
                  <a:schemeClr val="bg1"/>
                </a:solidFill>
              </a:endParaRPr>
            </a:p>
          </p:txBody>
        </p:sp>
        <p:sp>
          <p:nvSpPr>
            <p:cNvPr id="41" name="矩形 40"/>
            <p:cNvSpPr/>
            <p:nvPr/>
          </p:nvSpPr>
          <p:spPr>
            <a:xfrm>
              <a:off x="2853" y="4815"/>
              <a:ext cx="850" cy="2039"/>
            </a:xfrm>
            <a:prstGeom prst="rect">
              <a:avLst/>
            </a:prstGeom>
            <a:solidFill>
              <a:srgbClr val="EA6B5C"/>
            </a:solidFill>
            <a:ln>
              <a:noFill/>
            </a:ln>
          </p:spPr>
          <p:style>
            <a:lnRef idx="2">
              <a:schemeClr val="dk1">
                <a:shade val="50000"/>
              </a:schemeClr>
            </a:lnRef>
            <a:fillRef idx="1">
              <a:schemeClr val="dk1"/>
            </a:fillRef>
            <a:effectRef idx="0">
              <a:schemeClr val="dk1"/>
            </a:effectRef>
            <a:fontRef idx="minor">
              <a:schemeClr val="lt1"/>
            </a:fontRef>
          </p:style>
          <p:txBody>
            <a:bodyPr rtlCol="0" anchor="ctr"/>
            <a:p>
              <a:pPr algn="ctr"/>
              <a:endParaRPr lang="zh-CN" altLang="en-US" sz="1400">
                <a:solidFill>
                  <a:schemeClr val="bg1"/>
                </a:solidFill>
              </a:endParaRPr>
            </a:p>
          </p:txBody>
        </p:sp>
        <p:sp>
          <p:nvSpPr>
            <p:cNvPr id="42" name="矩形 41"/>
            <p:cNvSpPr/>
            <p:nvPr/>
          </p:nvSpPr>
          <p:spPr>
            <a:xfrm>
              <a:off x="4118" y="5626"/>
              <a:ext cx="971" cy="1228"/>
            </a:xfrm>
            <a:prstGeom prst="rect">
              <a:avLst/>
            </a:prstGeom>
            <a:solidFill>
              <a:srgbClr val="55807F"/>
            </a:solidFill>
            <a:ln>
              <a:noFill/>
            </a:ln>
          </p:spPr>
          <p:style>
            <a:lnRef idx="2">
              <a:schemeClr val="dk1">
                <a:shade val="50000"/>
              </a:schemeClr>
            </a:lnRef>
            <a:fillRef idx="1">
              <a:schemeClr val="dk1"/>
            </a:fillRef>
            <a:effectRef idx="0">
              <a:schemeClr val="dk1"/>
            </a:effectRef>
            <a:fontRef idx="minor">
              <a:schemeClr val="lt1"/>
            </a:fontRef>
          </p:style>
          <p:txBody>
            <a:bodyPr rtlCol="0" anchor="ctr"/>
            <a:p>
              <a:pPr algn="ctr"/>
              <a:endParaRPr lang="zh-CN" altLang="en-US" sz="1400">
                <a:solidFill>
                  <a:schemeClr val="bg1"/>
                </a:solidFill>
              </a:endParaRPr>
            </a:p>
          </p:txBody>
        </p:sp>
      </p:grpSp>
      <p:cxnSp>
        <p:nvCxnSpPr>
          <p:cNvPr id="6" name="直接箭头连接符 5"/>
          <p:cNvCxnSpPr/>
          <p:nvPr/>
        </p:nvCxnSpPr>
        <p:spPr>
          <a:xfrm flipV="1">
            <a:off x="1638300" y="4020185"/>
            <a:ext cx="4973955" cy="36830"/>
          </a:xfrm>
          <a:prstGeom prst="straightConnector1">
            <a:avLst/>
          </a:prstGeom>
          <a:ln>
            <a:solidFill>
              <a:schemeClr val="tx2"/>
            </a:solidFill>
            <a:prstDash val="dash"/>
            <a:headEnd type="none"/>
            <a:tailEnd type="none"/>
          </a:ln>
        </p:spPr>
        <p:style>
          <a:lnRef idx="1">
            <a:schemeClr val="accent1"/>
          </a:lnRef>
          <a:fillRef idx="0">
            <a:schemeClr val="accent1"/>
          </a:fillRef>
          <a:effectRef idx="0">
            <a:schemeClr val="accent1"/>
          </a:effectRef>
          <a:fontRef idx="minor">
            <a:schemeClr val="tx1"/>
          </a:fontRef>
        </p:style>
      </p:cxnSp>
      <p:pic>
        <p:nvPicPr>
          <p:cNvPr id="13" name="图片 12" descr="logo"/>
          <p:cNvPicPr>
            <a:picLocks noChangeAspect="1"/>
          </p:cNvPicPr>
          <p:nvPr/>
        </p:nvPicPr>
        <p:blipFill>
          <a:blip r:embed="rId7"/>
          <a:stretch>
            <a:fillRect/>
          </a:stretch>
        </p:blipFill>
        <p:spPr>
          <a:xfrm>
            <a:off x="7080250" y="0"/>
            <a:ext cx="1971675" cy="47625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40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strVal val="#ppt_w*0.70"/>
                                          </p:val>
                                        </p:tav>
                                        <p:tav tm="100000">
                                          <p:val>
                                            <p:strVal val="#ppt_w"/>
                                          </p:val>
                                        </p:tav>
                                      </p:tavLst>
                                    </p:anim>
                                    <p:anim calcmode="lin" valueType="num">
                                      <p:cBhvr>
                                        <p:cTn id="8" dur="500" fill="hold"/>
                                        <p:tgtEl>
                                          <p:spTgt spid="18"/>
                                        </p:tgtEl>
                                        <p:attrNameLst>
                                          <p:attrName>ppt_h</p:attrName>
                                        </p:attrNameLst>
                                      </p:cBhvr>
                                      <p:tavLst>
                                        <p:tav tm="0">
                                          <p:val>
                                            <p:strVal val="#ppt_h"/>
                                          </p:val>
                                        </p:tav>
                                        <p:tav tm="100000">
                                          <p:val>
                                            <p:strVal val="#ppt_h"/>
                                          </p:val>
                                        </p:tav>
                                      </p:tavLst>
                                    </p:anim>
                                    <p:animEffect transition="in" filter="fade">
                                      <p:cBhvr>
                                        <p:cTn id="9" dur="500"/>
                                        <p:tgtEl>
                                          <p:spTgt spid="18"/>
                                        </p:tgtEl>
                                      </p:cBhvr>
                                    </p:animEffect>
                                  </p:childTnLst>
                                </p:cTn>
                              </p:par>
                              <p:par>
                                <p:cTn id="10" presetID="55" presetClass="entr" presetSubtype="0" fill="hold" nodeType="withEffect">
                                  <p:stCondLst>
                                    <p:cond delay="60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strVal val="#ppt_w*0.70"/>
                                          </p:val>
                                        </p:tav>
                                        <p:tav tm="100000">
                                          <p:val>
                                            <p:strVal val="#ppt_w"/>
                                          </p:val>
                                        </p:tav>
                                      </p:tavLst>
                                    </p:anim>
                                    <p:anim calcmode="lin" valueType="num">
                                      <p:cBhvr>
                                        <p:cTn id="13" dur="500" fill="hold"/>
                                        <p:tgtEl>
                                          <p:spTgt spid="16"/>
                                        </p:tgtEl>
                                        <p:attrNameLst>
                                          <p:attrName>ppt_h</p:attrName>
                                        </p:attrNameLst>
                                      </p:cBhvr>
                                      <p:tavLst>
                                        <p:tav tm="0">
                                          <p:val>
                                            <p:strVal val="#ppt_h"/>
                                          </p:val>
                                        </p:tav>
                                        <p:tav tm="100000">
                                          <p:val>
                                            <p:strVal val="#ppt_h"/>
                                          </p:val>
                                        </p:tav>
                                      </p:tavLst>
                                    </p:anim>
                                    <p:animEffect transition="in" filter="fade">
                                      <p:cBhvr>
                                        <p:cTn id="14" dur="500"/>
                                        <p:tgtEl>
                                          <p:spTgt spid="16"/>
                                        </p:tgtEl>
                                      </p:cBhvr>
                                    </p:animEffect>
                                  </p:childTnLst>
                                </p:cTn>
                              </p:par>
                              <p:par>
                                <p:cTn id="15" presetID="55" presetClass="entr" presetSubtype="0" fill="hold" nodeType="withEffect">
                                  <p:stCondLst>
                                    <p:cond delay="80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strVal val="#ppt_w*0.70"/>
                                          </p:val>
                                        </p:tav>
                                        <p:tav tm="100000">
                                          <p:val>
                                            <p:strVal val="#ppt_w"/>
                                          </p:val>
                                        </p:tav>
                                      </p:tavLst>
                                    </p:anim>
                                    <p:anim calcmode="lin" valueType="num">
                                      <p:cBhvr>
                                        <p:cTn id="18" dur="500" fill="hold"/>
                                        <p:tgtEl>
                                          <p:spTgt spid="15"/>
                                        </p:tgtEl>
                                        <p:attrNameLst>
                                          <p:attrName>ppt_h</p:attrName>
                                        </p:attrNameLst>
                                      </p:cBhvr>
                                      <p:tavLst>
                                        <p:tav tm="0">
                                          <p:val>
                                            <p:strVal val="#ppt_h"/>
                                          </p:val>
                                        </p:tav>
                                        <p:tav tm="100000">
                                          <p:val>
                                            <p:strVal val="#ppt_h"/>
                                          </p:val>
                                        </p:tav>
                                      </p:tavLst>
                                    </p:anim>
                                    <p:animEffect transition="in" filter="fade">
                                      <p:cBhvr>
                                        <p:cTn id="19" dur="500"/>
                                        <p:tgtEl>
                                          <p:spTgt spid="15"/>
                                        </p:tgtEl>
                                      </p:cBhvr>
                                    </p:animEffect>
                                  </p:childTnLst>
                                </p:cTn>
                              </p:par>
                              <p:par>
                                <p:cTn id="20" presetID="55" presetClass="entr" presetSubtype="0" fill="hold" nodeType="withEffect">
                                  <p:stCondLst>
                                    <p:cond delay="100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strVal val="#ppt_w*0.70"/>
                                          </p:val>
                                        </p:tav>
                                        <p:tav tm="100000">
                                          <p:val>
                                            <p:strVal val="#ppt_w"/>
                                          </p:val>
                                        </p:tav>
                                      </p:tavLst>
                                    </p:anim>
                                    <p:anim calcmode="lin" valueType="num">
                                      <p:cBhvr>
                                        <p:cTn id="23" dur="500" fill="hold"/>
                                        <p:tgtEl>
                                          <p:spTgt spid="17"/>
                                        </p:tgtEl>
                                        <p:attrNameLst>
                                          <p:attrName>ppt_h</p:attrName>
                                        </p:attrNameLst>
                                      </p:cBhvr>
                                      <p:tavLst>
                                        <p:tav tm="0">
                                          <p:val>
                                            <p:strVal val="#ppt_h"/>
                                          </p:val>
                                        </p:tav>
                                        <p:tav tm="100000">
                                          <p:val>
                                            <p:strVal val="#ppt_h"/>
                                          </p:val>
                                        </p:tav>
                                      </p:tavLst>
                                    </p:anim>
                                    <p:animEffect transition="in" filter="fade">
                                      <p:cBhvr>
                                        <p:cTn id="24" dur="500"/>
                                        <p:tgtEl>
                                          <p:spTgt spid="17"/>
                                        </p:tgtEl>
                                      </p:cBhvr>
                                    </p:animEffect>
                                  </p:childTnLst>
                                </p:cTn>
                              </p:par>
                              <p:par>
                                <p:cTn id="25" presetID="55" presetClass="entr" presetSubtype="0" fill="hold" nodeType="withEffect">
                                  <p:stCondLst>
                                    <p:cond delay="120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strVal val="#ppt_w*0.70"/>
                                          </p:val>
                                        </p:tav>
                                        <p:tav tm="100000">
                                          <p:val>
                                            <p:strVal val="#ppt_w"/>
                                          </p:val>
                                        </p:tav>
                                      </p:tavLst>
                                    </p:anim>
                                    <p:anim calcmode="lin" valueType="num">
                                      <p:cBhvr>
                                        <p:cTn id="28" dur="500" fill="hold"/>
                                        <p:tgtEl>
                                          <p:spTgt spid="8"/>
                                        </p:tgtEl>
                                        <p:attrNameLst>
                                          <p:attrName>ppt_h</p:attrName>
                                        </p:attrNameLst>
                                      </p:cBhvr>
                                      <p:tavLst>
                                        <p:tav tm="0">
                                          <p:val>
                                            <p:strVal val="#ppt_h"/>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p:nvPr/>
        </p:nvSpPr>
        <p:spPr>
          <a:xfrm>
            <a:off x="5148064" y="2852545"/>
            <a:ext cx="3300493" cy="354395"/>
          </a:xfrm>
          <a:prstGeom prst="rect">
            <a:avLst/>
          </a:prstGeom>
        </p:spPr>
        <p:txBody>
          <a:bodyPr/>
          <a:lstStyle>
            <a:lvl1pPr marL="0" indent="0" algn="r"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2000" smtClean="0">
                <a:solidFill>
                  <a:schemeClr val="bg1"/>
                </a:solidFill>
              </a:rPr>
              <a:t>01. Contents sub title</a:t>
            </a:r>
            <a:endParaRPr lang="ko-KR" altLang="en-US" sz="2000">
              <a:solidFill>
                <a:schemeClr val="bg1"/>
              </a:solidFill>
            </a:endParaRPr>
          </a:p>
        </p:txBody>
      </p:sp>
      <p:sp>
        <p:nvSpPr>
          <p:cNvPr id="6" name="텍스트 개체 틀 3"/>
          <p:cNvSpPr txBox="1"/>
          <p:nvPr/>
        </p:nvSpPr>
        <p:spPr>
          <a:xfrm>
            <a:off x="4537902" y="1609196"/>
            <a:ext cx="3910656" cy="523132"/>
          </a:xfrm>
          <a:prstGeom prst="rect">
            <a:avLst/>
          </a:prstGeom>
        </p:spPr>
        <p:txBody>
          <a:bodyPr/>
          <a:lstStyle>
            <a:lvl1pPr marL="0" indent="0" algn="r" defTabSz="914400" rtl="0" eaLnBrk="1" latinLnBrk="1" hangingPunct="1">
              <a:spcBef>
                <a:spcPct val="20000"/>
              </a:spcBef>
              <a:buFont typeface="Arial" panose="020B0604020202020204" pitchFamily="34" charset="0"/>
              <a:buNone/>
              <a:defRPr sz="54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80000"/>
              </a:lnSpc>
            </a:pPr>
            <a:r>
              <a:rPr lang="en-US" altLang="ko-KR" sz="4000" smtClean="0">
                <a:solidFill>
                  <a:schemeClr val="bg1"/>
                </a:solidFill>
              </a:rPr>
              <a:t>Contents </a:t>
            </a:r>
            <a:r>
              <a:rPr lang="en-US" altLang="ko-KR" sz="4000" smtClean="0">
                <a:solidFill>
                  <a:srgbClr val="EA6B5C"/>
                </a:solidFill>
              </a:rPr>
              <a:t>title</a:t>
            </a:r>
            <a:endParaRPr lang="ko-KR" altLang="en-US" sz="4000">
              <a:solidFill>
                <a:srgbClr val="EA6B5C"/>
              </a:solidFill>
            </a:endParaRPr>
          </a:p>
        </p:txBody>
      </p:sp>
      <p:sp>
        <p:nvSpPr>
          <p:cNvPr id="7" name="Rectangle 3"/>
          <p:cNvSpPr txBox="1">
            <a:spLocks noChangeArrowheads="1"/>
          </p:cNvSpPr>
          <p:nvPr/>
        </p:nvSpPr>
        <p:spPr bwMode="auto">
          <a:xfrm>
            <a:off x="4935551" y="2105712"/>
            <a:ext cx="3513006" cy="510012"/>
          </a:xfrm>
          <a:prstGeom prst="rect">
            <a:avLst/>
          </a:prstGeom>
          <a:noFill/>
        </p:spPr>
        <p:txBody>
          <a:bodyPr wrap="square" lIns="90000" tIns="46800" rIns="90000" bIns="46800">
            <a:spAutoFit/>
            <a:scene3d>
              <a:camera prst="orthographicFront"/>
              <a:lightRig rig="threePt" dir="t"/>
            </a:scene3d>
            <a:sp3d>
              <a:bevelT w="0" h="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r" fontAlgn="auto">
              <a:spcAft>
                <a:spcPts val="0"/>
              </a:spcAft>
              <a:defRPr/>
            </a:pPr>
            <a:r>
              <a:rPr kumimoji="0" lang="en-US" altLang="ko-KR" sz="900" b="0" err="1" smtClean="0">
                <a:effectLst/>
                <a:latin typeface="Calibri" panose="020F0502020204030204" pitchFamily="34" charset="0"/>
              </a:rPr>
              <a:t>Powerpoint</a:t>
            </a:r>
            <a:r>
              <a:rPr kumimoji="0" lang="en-US" altLang="ko-KR" sz="900" b="0" smtClean="0">
                <a:effectLst/>
                <a:latin typeface="Calibri" panose="020F0502020204030204" pitchFamily="34" charset="0"/>
              </a:rPr>
              <a:t> is a complete presentation graphic package. </a:t>
            </a:r>
            <a:endParaRPr kumimoji="0" lang="en-US" altLang="ko-KR" sz="900" b="0" smtClean="0">
              <a:effectLst/>
              <a:latin typeface="Calibri" panose="020F0502020204030204" pitchFamily="34" charset="0"/>
            </a:endParaRPr>
          </a:p>
          <a:p>
            <a:pPr algn="r" fontAlgn="auto">
              <a:spcAft>
                <a:spcPts val="0"/>
              </a:spcAft>
              <a:defRPr/>
            </a:pPr>
            <a:r>
              <a:rPr kumimoji="0" lang="en-US" altLang="ko-KR" sz="900" b="0" smtClean="0">
                <a:effectLst/>
                <a:latin typeface="Calibri" panose="020F0502020204030204" pitchFamily="34" charset="0"/>
              </a:rPr>
              <a:t>it gives you everything you need to produce a professional-looking presentation</a:t>
            </a:r>
            <a:endParaRPr kumimoji="0" lang="en-US" altLang="ko-KR" sz="900" b="0">
              <a:effectLst/>
              <a:latin typeface="Calibri" panose="020F0502020204030204" pitchFamily="34" charset="0"/>
            </a:endParaRPr>
          </a:p>
        </p:txBody>
      </p:sp>
      <p:sp>
        <p:nvSpPr>
          <p:cNvPr id="8" name="텍스트 개체 틀 3"/>
          <p:cNvSpPr txBox="1"/>
          <p:nvPr/>
        </p:nvSpPr>
        <p:spPr>
          <a:xfrm>
            <a:off x="5148064" y="3331590"/>
            <a:ext cx="3300493" cy="354395"/>
          </a:xfrm>
          <a:prstGeom prst="rect">
            <a:avLst/>
          </a:prstGeom>
        </p:spPr>
        <p:txBody>
          <a:bodyPr/>
          <a:lstStyle>
            <a:lvl1pPr marL="0" indent="0" algn="r"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2000" smtClean="0">
                <a:solidFill>
                  <a:schemeClr val="bg1"/>
                </a:solidFill>
              </a:rPr>
              <a:t>02. Contents sub title</a:t>
            </a:r>
            <a:endParaRPr lang="ko-KR" altLang="en-US" sz="2000">
              <a:solidFill>
                <a:schemeClr val="bg1"/>
              </a:solidFill>
            </a:endParaRPr>
          </a:p>
        </p:txBody>
      </p:sp>
      <p:sp>
        <p:nvSpPr>
          <p:cNvPr id="9" name="텍스트 개체 틀 3"/>
          <p:cNvSpPr txBox="1"/>
          <p:nvPr/>
        </p:nvSpPr>
        <p:spPr>
          <a:xfrm>
            <a:off x="5148064" y="3810635"/>
            <a:ext cx="3300493" cy="354395"/>
          </a:xfrm>
          <a:prstGeom prst="rect">
            <a:avLst/>
          </a:prstGeom>
        </p:spPr>
        <p:txBody>
          <a:bodyPr/>
          <a:lstStyle>
            <a:lvl1pPr marL="0" indent="0" algn="r"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2000" smtClean="0">
                <a:solidFill>
                  <a:schemeClr val="bg1"/>
                </a:solidFill>
              </a:rPr>
              <a:t>03. Contents sub title</a:t>
            </a:r>
            <a:endParaRPr lang="ko-KR" altLang="en-US" sz="2000">
              <a:solidFill>
                <a:schemeClr val="bg1"/>
              </a:solidFill>
            </a:endParaRPr>
          </a:p>
        </p:txBody>
      </p:sp>
      <p:sp>
        <p:nvSpPr>
          <p:cNvPr id="10" name="텍스트 개체 틀 3"/>
          <p:cNvSpPr txBox="1"/>
          <p:nvPr/>
        </p:nvSpPr>
        <p:spPr>
          <a:xfrm>
            <a:off x="5148064" y="4289680"/>
            <a:ext cx="3300493" cy="354395"/>
          </a:xfrm>
          <a:prstGeom prst="rect">
            <a:avLst/>
          </a:prstGeom>
        </p:spPr>
        <p:txBody>
          <a:bodyPr/>
          <a:lstStyle>
            <a:lvl1pPr marL="0" indent="0" algn="r"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2000" smtClean="0">
                <a:solidFill>
                  <a:schemeClr val="bg1"/>
                </a:solidFill>
              </a:rPr>
              <a:t>04. Contents sub title</a:t>
            </a:r>
            <a:endParaRPr lang="ko-KR" altLang="en-US" sz="2000">
              <a:solidFill>
                <a:schemeClr val="bg1"/>
              </a:solidFill>
            </a:endParaRPr>
          </a:p>
        </p:txBody>
      </p:sp>
      <p:sp>
        <p:nvSpPr>
          <p:cNvPr id="11" name="텍스트 개체 틀 3"/>
          <p:cNvSpPr txBox="1"/>
          <p:nvPr/>
        </p:nvSpPr>
        <p:spPr>
          <a:xfrm>
            <a:off x="5148064" y="4768726"/>
            <a:ext cx="3300493" cy="354395"/>
          </a:xfrm>
          <a:prstGeom prst="rect">
            <a:avLst/>
          </a:prstGeom>
        </p:spPr>
        <p:txBody>
          <a:bodyPr/>
          <a:lstStyle>
            <a:lvl1pPr marL="0" indent="0" algn="r"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2000" smtClean="0">
                <a:solidFill>
                  <a:schemeClr val="bg1"/>
                </a:solidFill>
              </a:rPr>
              <a:t>05. Contents sub title</a:t>
            </a:r>
            <a:endParaRPr lang="ko-KR" altLang="en-US" sz="2000">
              <a:solidFill>
                <a:schemeClr val="bg1"/>
              </a:solidFill>
            </a:endParaRPr>
          </a:p>
        </p:txBody>
      </p:sp>
      <p:grpSp>
        <p:nvGrpSpPr>
          <p:cNvPr id="44" name="그룹 43"/>
          <p:cNvGrpSpPr/>
          <p:nvPr/>
        </p:nvGrpSpPr>
        <p:grpSpPr>
          <a:xfrm>
            <a:off x="6843123" y="1063255"/>
            <a:ext cx="486646" cy="422973"/>
            <a:chOff x="593746" y="609416"/>
            <a:chExt cx="1440872" cy="1252346"/>
          </a:xfrm>
        </p:grpSpPr>
        <p:sp>
          <p:nvSpPr>
            <p:cNvPr id="66" name="육각형 65"/>
            <p:cNvSpPr/>
            <p:nvPr/>
          </p:nvSpPr>
          <p:spPr>
            <a:xfrm>
              <a:off x="593746" y="609416"/>
              <a:ext cx="1440872" cy="1252346"/>
            </a:xfrm>
            <a:prstGeom prst="hexagon">
              <a:avLst>
                <a:gd name="adj" fmla="val 28525"/>
                <a:gd name="vf" fmla="val 115470"/>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7" name="그룹 66"/>
            <p:cNvGrpSpPr/>
            <p:nvPr/>
          </p:nvGrpSpPr>
          <p:grpSpPr>
            <a:xfrm>
              <a:off x="1028267" y="873276"/>
              <a:ext cx="539938" cy="702397"/>
              <a:chOff x="-962025" y="561975"/>
              <a:chExt cx="717550" cy="933450"/>
            </a:xfrm>
            <a:solidFill>
              <a:schemeClr val="bg1">
                <a:alpha val="30000"/>
              </a:schemeClr>
            </a:solidFill>
          </p:grpSpPr>
          <p:sp>
            <p:nvSpPr>
              <p:cNvPr id="68" name="Freeform 5"/>
              <p:cNvSpPr/>
              <p:nvPr/>
            </p:nvSpPr>
            <p:spPr bwMode="auto">
              <a:xfrm>
                <a:off x="-835025" y="844550"/>
                <a:ext cx="473075" cy="415925"/>
              </a:xfrm>
              <a:custGeom>
                <a:avLst/>
                <a:gdLst>
                  <a:gd name="T0" fmla="*/ 150 w 298"/>
                  <a:gd name="T1" fmla="*/ 262 h 262"/>
                  <a:gd name="T2" fmla="*/ 142 w 298"/>
                  <a:gd name="T3" fmla="*/ 254 h 262"/>
                  <a:gd name="T4" fmla="*/ 120 w 298"/>
                  <a:gd name="T5" fmla="*/ 68 h 262"/>
                  <a:gd name="T6" fmla="*/ 100 w 298"/>
                  <a:gd name="T7" fmla="*/ 170 h 262"/>
                  <a:gd name="T8" fmla="*/ 90 w 298"/>
                  <a:gd name="T9" fmla="*/ 178 h 262"/>
                  <a:gd name="T10" fmla="*/ 90 w 298"/>
                  <a:gd name="T11" fmla="*/ 178 h 262"/>
                  <a:gd name="T12" fmla="*/ 82 w 298"/>
                  <a:gd name="T13" fmla="*/ 172 h 262"/>
                  <a:gd name="T14" fmla="*/ 70 w 298"/>
                  <a:gd name="T15" fmla="*/ 130 h 262"/>
                  <a:gd name="T16" fmla="*/ 58 w 298"/>
                  <a:gd name="T17" fmla="*/ 150 h 262"/>
                  <a:gd name="T18" fmla="*/ 50 w 298"/>
                  <a:gd name="T19" fmla="*/ 154 h 262"/>
                  <a:gd name="T20" fmla="*/ 10 w 298"/>
                  <a:gd name="T21" fmla="*/ 154 h 262"/>
                  <a:gd name="T22" fmla="*/ 6 w 298"/>
                  <a:gd name="T23" fmla="*/ 154 h 262"/>
                  <a:gd name="T24" fmla="*/ 0 w 298"/>
                  <a:gd name="T25" fmla="*/ 150 h 262"/>
                  <a:gd name="T26" fmla="*/ 0 w 298"/>
                  <a:gd name="T27" fmla="*/ 146 h 262"/>
                  <a:gd name="T28" fmla="*/ 0 w 298"/>
                  <a:gd name="T29" fmla="*/ 142 h 262"/>
                  <a:gd name="T30" fmla="*/ 6 w 298"/>
                  <a:gd name="T31" fmla="*/ 136 h 262"/>
                  <a:gd name="T32" fmla="*/ 10 w 298"/>
                  <a:gd name="T33" fmla="*/ 136 h 262"/>
                  <a:gd name="T34" fmla="*/ 66 w 298"/>
                  <a:gd name="T35" fmla="*/ 102 h 262"/>
                  <a:gd name="T36" fmla="*/ 70 w 298"/>
                  <a:gd name="T37" fmla="*/ 98 h 262"/>
                  <a:gd name="T38" fmla="*/ 76 w 298"/>
                  <a:gd name="T39" fmla="*/ 98 h 262"/>
                  <a:gd name="T40" fmla="*/ 80 w 298"/>
                  <a:gd name="T41" fmla="*/ 100 h 262"/>
                  <a:gd name="T42" fmla="*/ 84 w 298"/>
                  <a:gd name="T43" fmla="*/ 104 h 262"/>
                  <a:gd name="T44" fmla="*/ 114 w 298"/>
                  <a:gd name="T45" fmla="*/ 8 h 262"/>
                  <a:gd name="T46" fmla="*/ 118 w 298"/>
                  <a:gd name="T47" fmla="*/ 2 h 262"/>
                  <a:gd name="T48" fmla="*/ 124 w 298"/>
                  <a:gd name="T49" fmla="*/ 0 h 262"/>
                  <a:gd name="T50" fmla="*/ 128 w 298"/>
                  <a:gd name="T51" fmla="*/ 0 h 262"/>
                  <a:gd name="T52" fmla="*/ 132 w 298"/>
                  <a:gd name="T53" fmla="*/ 8 h 262"/>
                  <a:gd name="T54" fmla="*/ 154 w 298"/>
                  <a:gd name="T55" fmla="*/ 196 h 262"/>
                  <a:gd name="T56" fmla="*/ 164 w 298"/>
                  <a:gd name="T57" fmla="*/ 146 h 262"/>
                  <a:gd name="T58" fmla="*/ 174 w 298"/>
                  <a:gd name="T59" fmla="*/ 140 h 262"/>
                  <a:gd name="T60" fmla="*/ 200 w 298"/>
                  <a:gd name="T61" fmla="*/ 140 h 262"/>
                  <a:gd name="T62" fmla="*/ 206 w 298"/>
                  <a:gd name="T63" fmla="*/ 140 h 262"/>
                  <a:gd name="T64" fmla="*/ 208 w 298"/>
                  <a:gd name="T65" fmla="*/ 144 h 262"/>
                  <a:gd name="T66" fmla="*/ 234 w 298"/>
                  <a:gd name="T67" fmla="*/ 86 h 262"/>
                  <a:gd name="T68" fmla="*/ 238 w 298"/>
                  <a:gd name="T69" fmla="*/ 82 h 262"/>
                  <a:gd name="T70" fmla="*/ 244 w 298"/>
                  <a:gd name="T71" fmla="*/ 80 h 262"/>
                  <a:gd name="T72" fmla="*/ 250 w 298"/>
                  <a:gd name="T73" fmla="*/ 82 h 262"/>
                  <a:gd name="T74" fmla="*/ 252 w 298"/>
                  <a:gd name="T75" fmla="*/ 86 h 262"/>
                  <a:gd name="T76" fmla="*/ 288 w 298"/>
                  <a:gd name="T77" fmla="*/ 130 h 262"/>
                  <a:gd name="T78" fmla="*/ 292 w 298"/>
                  <a:gd name="T79" fmla="*/ 130 h 262"/>
                  <a:gd name="T80" fmla="*/ 296 w 298"/>
                  <a:gd name="T81" fmla="*/ 136 h 262"/>
                  <a:gd name="T82" fmla="*/ 298 w 298"/>
                  <a:gd name="T83" fmla="*/ 138 h 262"/>
                  <a:gd name="T84" fmla="*/ 296 w 298"/>
                  <a:gd name="T85" fmla="*/ 142 h 262"/>
                  <a:gd name="T86" fmla="*/ 292 w 298"/>
                  <a:gd name="T87" fmla="*/ 148 h 262"/>
                  <a:gd name="T88" fmla="*/ 288 w 298"/>
                  <a:gd name="T89" fmla="*/ 148 h 262"/>
                  <a:gd name="T90" fmla="*/ 260 w 298"/>
                  <a:gd name="T91" fmla="*/ 148 h 262"/>
                  <a:gd name="T92" fmla="*/ 252 w 298"/>
                  <a:gd name="T93" fmla="*/ 142 h 262"/>
                  <a:gd name="T94" fmla="*/ 244 w 298"/>
                  <a:gd name="T95" fmla="*/ 120 h 262"/>
                  <a:gd name="T96" fmla="*/ 226 w 298"/>
                  <a:gd name="T97" fmla="*/ 176 h 262"/>
                  <a:gd name="T98" fmla="*/ 218 w 298"/>
                  <a:gd name="T99" fmla="*/ 182 h 262"/>
                  <a:gd name="T100" fmla="*/ 218 w 298"/>
                  <a:gd name="T101" fmla="*/ 182 h 262"/>
                  <a:gd name="T102" fmla="*/ 210 w 298"/>
                  <a:gd name="T103" fmla="*/ 178 h 262"/>
                  <a:gd name="T104" fmla="*/ 196 w 298"/>
                  <a:gd name="T105" fmla="*/ 158 h 262"/>
                  <a:gd name="T106" fmla="*/ 160 w 298"/>
                  <a:gd name="T107" fmla="*/ 254 h 262"/>
                  <a:gd name="T108" fmla="*/ 156 w 298"/>
                  <a:gd name="T109" fmla="*/ 260 h 262"/>
                  <a:gd name="T110" fmla="*/ 150 w 298"/>
                  <a:gd name="T111" fmla="*/ 262 h 262"/>
                  <a:gd name="T112" fmla="*/ 150 w 298"/>
                  <a:gd name="T11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8" h="262">
                    <a:moveTo>
                      <a:pt x="150" y="262"/>
                    </a:moveTo>
                    <a:lnTo>
                      <a:pt x="150" y="262"/>
                    </a:lnTo>
                    <a:lnTo>
                      <a:pt x="144" y="258"/>
                    </a:lnTo>
                    <a:lnTo>
                      <a:pt x="142" y="254"/>
                    </a:lnTo>
                    <a:lnTo>
                      <a:pt x="142" y="254"/>
                    </a:lnTo>
                    <a:lnTo>
                      <a:pt x="120" y="68"/>
                    </a:lnTo>
                    <a:lnTo>
                      <a:pt x="100" y="170"/>
                    </a:lnTo>
                    <a:lnTo>
                      <a:pt x="100" y="170"/>
                    </a:lnTo>
                    <a:lnTo>
                      <a:pt x="96" y="176"/>
                    </a:lnTo>
                    <a:lnTo>
                      <a:pt x="90" y="178"/>
                    </a:lnTo>
                    <a:lnTo>
                      <a:pt x="90" y="178"/>
                    </a:lnTo>
                    <a:lnTo>
                      <a:pt x="90" y="178"/>
                    </a:lnTo>
                    <a:lnTo>
                      <a:pt x="84" y="176"/>
                    </a:lnTo>
                    <a:lnTo>
                      <a:pt x="82" y="172"/>
                    </a:lnTo>
                    <a:lnTo>
                      <a:pt x="82" y="172"/>
                    </a:lnTo>
                    <a:lnTo>
                      <a:pt x="70" y="130"/>
                    </a:lnTo>
                    <a:lnTo>
                      <a:pt x="58" y="150"/>
                    </a:lnTo>
                    <a:lnTo>
                      <a:pt x="58" y="150"/>
                    </a:lnTo>
                    <a:lnTo>
                      <a:pt x="54" y="154"/>
                    </a:lnTo>
                    <a:lnTo>
                      <a:pt x="50" y="154"/>
                    </a:lnTo>
                    <a:lnTo>
                      <a:pt x="50" y="154"/>
                    </a:lnTo>
                    <a:lnTo>
                      <a:pt x="10" y="154"/>
                    </a:lnTo>
                    <a:lnTo>
                      <a:pt x="10" y="154"/>
                    </a:lnTo>
                    <a:lnTo>
                      <a:pt x="6" y="154"/>
                    </a:lnTo>
                    <a:lnTo>
                      <a:pt x="2" y="152"/>
                    </a:lnTo>
                    <a:lnTo>
                      <a:pt x="0" y="150"/>
                    </a:lnTo>
                    <a:lnTo>
                      <a:pt x="0" y="146"/>
                    </a:lnTo>
                    <a:lnTo>
                      <a:pt x="0" y="146"/>
                    </a:lnTo>
                    <a:lnTo>
                      <a:pt x="0" y="146"/>
                    </a:lnTo>
                    <a:lnTo>
                      <a:pt x="0" y="142"/>
                    </a:lnTo>
                    <a:lnTo>
                      <a:pt x="2" y="138"/>
                    </a:lnTo>
                    <a:lnTo>
                      <a:pt x="6" y="136"/>
                    </a:lnTo>
                    <a:lnTo>
                      <a:pt x="10" y="136"/>
                    </a:lnTo>
                    <a:lnTo>
                      <a:pt x="10" y="136"/>
                    </a:lnTo>
                    <a:lnTo>
                      <a:pt x="46" y="136"/>
                    </a:lnTo>
                    <a:lnTo>
                      <a:pt x="66" y="102"/>
                    </a:lnTo>
                    <a:lnTo>
                      <a:pt x="66" y="102"/>
                    </a:lnTo>
                    <a:lnTo>
                      <a:pt x="70" y="98"/>
                    </a:lnTo>
                    <a:lnTo>
                      <a:pt x="76" y="98"/>
                    </a:lnTo>
                    <a:lnTo>
                      <a:pt x="76" y="98"/>
                    </a:lnTo>
                    <a:lnTo>
                      <a:pt x="76" y="98"/>
                    </a:lnTo>
                    <a:lnTo>
                      <a:pt x="80" y="100"/>
                    </a:lnTo>
                    <a:lnTo>
                      <a:pt x="84" y="104"/>
                    </a:lnTo>
                    <a:lnTo>
                      <a:pt x="84" y="104"/>
                    </a:lnTo>
                    <a:lnTo>
                      <a:pt x="90" y="128"/>
                    </a:lnTo>
                    <a:lnTo>
                      <a:pt x="114" y="8"/>
                    </a:lnTo>
                    <a:lnTo>
                      <a:pt x="114" y="8"/>
                    </a:lnTo>
                    <a:lnTo>
                      <a:pt x="118" y="2"/>
                    </a:lnTo>
                    <a:lnTo>
                      <a:pt x="124" y="0"/>
                    </a:lnTo>
                    <a:lnTo>
                      <a:pt x="124" y="0"/>
                    </a:lnTo>
                    <a:lnTo>
                      <a:pt x="124" y="0"/>
                    </a:lnTo>
                    <a:lnTo>
                      <a:pt x="128" y="0"/>
                    </a:lnTo>
                    <a:lnTo>
                      <a:pt x="130" y="2"/>
                    </a:lnTo>
                    <a:lnTo>
                      <a:pt x="132" y="8"/>
                    </a:lnTo>
                    <a:lnTo>
                      <a:pt x="132" y="8"/>
                    </a:lnTo>
                    <a:lnTo>
                      <a:pt x="154" y="196"/>
                    </a:lnTo>
                    <a:lnTo>
                      <a:pt x="164" y="146"/>
                    </a:lnTo>
                    <a:lnTo>
                      <a:pt x="164" y="146"/>
                    </a:lnTo>
                    <a:lnTo>
                      <a:pt x="168" y="142"/>
                    </a:lnTo>
                    <a:lnTo>
                      <a:pt x="174" y="140"/>
                    </a:lnTo>
                    <a:lnTo>
                      <a:pt x="174" y="140"/>
                    </a:lnTo>
                    <a:lnTo>
                      <a:pt x="200" y="140"/>
                    </a:lnTo>
                    <a:lnTo>
                      <a:pt x="200" y="140"/>
                    </a:lnTo>
                    <a:lnTo>
                      <a:pt x="206" y="140"/>
                    </a:lnTo>
                    <a:lnTo>
                      <a:pt x="208" y="144"/>
                    </a:lnTo>
                    <a:lnTo>
                      <a:pt x="208" y="144"/>
                    </a:lnTo>
                    <a:lnTo>
                      <a:pt x="214" y="152"/>
                    </a:lnTo>
                    <a:lnTo>
                      <a:pt x="234" y="86"/>
                    </a:lnTo>
                    <a:lnTo>
                      <a:pt x="234" y="86"/>
                    </a:lnTo>
                    <a:lnTo>
                      <a:pt x="238" y="82"/>
                    </a:lnTo>
                    <a:lnTo>
                      <a:pt x="244" y="80"/>
                    </a:lnTo>
                    <a:lnTo>
                      <a:pt x="244" y="80"/>
                    </a:lnTo>
                    <a:lnTo>
                      <a:pt x="244" y="80"/>
                    </a:lnTo>
                    <a:lnTo>
                      <a:pt x="250" y="82"/>
                    </a:lnTo>
                    <a:lnTo>
                      <a:pt x="252" y="86"/>
                    </a:lnTo>
                    <a:lnTo>
                      <a:pt x="252" y="86"/>
                    </a:lnTo>
                    <a:lnTo>
                      <a:pt x="266" y="130"/>
                    </a:lnTo>
                    <a:lnTo>
                      <a:pt x="288" y="130"/>
                    </a:lnTo>
                    <a:lnTo>
                      <a:pt x="288" y="130"/>
                    </a:lnTo>
                    <a:lnTo>
                      <a:pt x="292" y="130"/>
                    </a:lnTo>
                    <a:lnTo>
                      <a:pt x="294" y="132"/>
                    </a:lnTo>
                    <a:lnTo>
                      <a:pt x="296" y="136"/>
                    </a:lnTo>
                    <a:lnTo>
                      <a:pt x="298" y="138"/>
                    </a:lnTo>
                    <a:lnTo>
                      <a:pt x="298" y="138"/>
                    </a:lnTo>
                    <a:lnTo>
                      <a:pt x="298" y="138"/>
                    </a:lnTo>
                    <a:lnTo>
                      <a:pt x="296" y="142"/>
                    </a:lnTo>
                    <a:lnTo>
                      <a:pt x="294" y="146"/>
                    </a:lnTo>
                    <a:lnTo>
                      <a:pt x="292" y="148"/>
                    </a:lnTo>
                    <a:lnTo>
                      <a:pt x="288" y="148"/>
                    </a:lnTo>
                    <a:lnTo>
                      <a:pt x="288" y="148"/>
                    </a:lnTo>
                    <a:lnTo>
                      <a:pt x="260" y="148"/>
                    </a:lnTo>
                    <a:lnTo>
                      <a:pt x="260" y="148"/>
                    </a:lnTo>
                    <a:lnTo>
                      <a:pt x="254" y="146"/>
                    </a:lnTo>
                    <a:lnTo>
                      <a:pt x="252" y="142"/>
                    </a:lnTo>
                    <a:lnTo>
                      <a:pt x="252" y="142"/>
                    </a:lnTo>
                    <a:lnTo>
                      <a:pt x="244" y="120"/>
                    </a:lnTo>
                    <a:lnTo>
                      <a:pt x="226" y="176"/>
                    </a:lnTo>
                    <a:lnTo>
                      <a:pt x="226" y="176"/>
                    </a:lnTo>
                    <a:lnTo>
                      <a:pt x="222" y="180"/>
                    </a:lnTo>
                    <a:lnTo>
                      <a:pt x="218" y="182"/>
                    </a:lnTo>
                    <a:lnTo>
                      <a:pt x="218" y="182"/>
                    </a:lnTo>
                    <a:lnTo>
                      <a:pt x="218" y="182"/>
                    </a:lnTo>
                    <a:lnTo>
                      <a:pt x="214" y="182"/>
                    </a:lnTo>
                    <a:lnTo>
                      <a:pt x="210" y="178"/>
                    </a:lnTo>
                    <a:lnTo>
                      <a:pt x="210" y="178"/>
                    </a:lnTo>
                    <a:lnTo>
                      <a:pt x="196" y="158"/>
                    </a:lnTo>
                    <a:lnTo>
                      <a:pt x="182" y="158"/>
                    </a:lnTo>
                    <a:lnTo>
                      <a:pt x="160" y="254"/>
                    </a:lnTo>
                    <a:lnTo>
                      <a:pt x="160" y="254"/>
                    </a:lnTo>
                    <a:lnTo>
                      <a:pt x="156" y="260"/>
                    </a:lnTo>
                    <a:lnTo>
                      <a:pt x="150" y="262"/>
                    </a:lnTo>
                    <a:lnTo>
                      <a:pt x="150" y="262"/>
                    </a:lnTo>
                    <a:lnTo>
                      <a:pt x="150" y="262"/>
                    </a:lnTo>
                    <a:lnTo>
                      <a:pt x="150" y="262"/>
                    </a:lnTo>
                    <a:lnTo>
                      <a:pt x="150"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9" name="Freeform 6"/>
              <p:cNvSpPr/>
              <p:nvPr/>
            </p:nvSpPr>
            <p:spPr bwMode="auto">
              <a:xfrm>
                <a:off x="-962025" y="625475"/>
                <a:ext cx="717550" cy="869950"/>
              </a:xfrm>
              <a:custGeom>
                <a:avLst/>
                <a:gdLst>
                  <a:gd name="T0" fmla="*/ 452 w 452"/>
                  <a:gd name="T1" fmla="*/ 506 h 548"/>
                  <a:gd name="T2" fmla="*/ 452 w 452"/>
                  <a:gd name="T3" fmla="*/ 514 h 548"/>
                  <a:gd name="T4" fmla="*/ 446 w 452"/>
                  <a:gd name="T5" fmla="*/ 530 h 548"/>
                  <a:gd name="T6" fmla="*/ 434 w 452"/>
                  <a:gd name="T7" fmla="*/ 542 h 548"/>
                  <a:gd name="T8" fmla="*/ 418 w 452"/>
                  <a:gd name="T9" fmla="*/ 548 h 548"/>
                  <a:gd name="T10" fmla="*/ 42 w 452"/>
                  <a:gd name="T11" fmla="*/ 548 h 548"/>
                  <a:gd name="T12" fmla="*/ 34 w 452"/>
                  <a:gd name="T13" fmla="*/ 548 h 548"/>
                  <a:gd name="T14" fmla="*/ 18 w 452"/>
                  <a:gd name="T15" fmla="*/ 542 h 548"/>
                  <a:gd name="T16" fmla="*/ 8 w 452"/>
                  <a:gd name="T17" fmla="*/ 530 h 548"/>
                  <a:gd name="T18" fmla="*/ 0 w 452"/>
                  <a:gd name="T19" fmla="*/ 514 h 548"/>
                  <a:gd name="T20" fmla="*/ 0 w 452"/>
                  <a:gd name="T21" fmla="*/ 42 h 548"/>
                  <a:gd name="T22" fmla="*/ 0 w 452"/>
                  <a:gd name="T23" fmla="*/ 34 h 548"/>
                  <a:gd name="T24" fmla="*/ 8 w 452"/>
                  <a:gd name="T25" fmla="*/ 18 h 548"/>
                  <a:gd name="T26" fmla="*/ 18 w 452"/>
                  <a:gd name="T27" fmla="*/ 8 h 548"/>
                  <a:gd name="T28" fmla="*/ 34 w 452"/>
                  <a:gd name="T29" fmla="*/ 2 h 548"/>
                  <a:gd name="T30" fmla="*/ 96 w 452"/>
                  <a:gd name="T31" fmla="*/ 0 h 548"/>
                  <a:gd name="T32" fmla="*/ 96 w 452"/>
                  <a:gd name="T33" fmla="*/ 52 h 548"/>
                  <a:gd name="T34" fmla="*/ 82 w 452"/>
                  <a:gd name="T35" fmla="*/ 52 h 548"/>
                  <a:gd name="T36" fmla="*/ 70 w 452"/>
                  <a:gd name="T37" fmla="*/ 56 h 548"/>
                  <a:gd name="T38" fmla="*/ 54 w 452"/>
                  <a:gd name="T39" fmla="*/ 72 h 548"/>
                  <a:gd name="T40" fmla="*/ 52 w 452"/>
                  <a:gd name="T41" fmla="*/ 84 h 548"/>
                  <a:gd name="T42" fmla="*/ 52 w 452"/>
                  <a:gd name="T43" fmla="*/ 404 h 548"/>
                  <a:gd name="T44" fmla="*/ 58 w 452"/>
                  <a:gd name="T45" fmla="*/ 436 h 548"/>
                  <a:gd name="T46" fmla="*/ 64 w 452"/>
                  <a:gd name="T47" fmla="*/ 446 h 548"/>
                  <a:gd name="T48" fmla="*/ 76 w 452"/>
                  <a:gd name="T49" fmla="*/ 450 h 548"/>
                  <a:gd name="T50" fmla="*/ 82 w 452"/>
                  <a:gd name="T51" fmla="*/ 450 h 548"/>
                  <a:gd name="T52" fmla="*/ 96 w 452"/>
                  <a:gd name="T53" fmla="*/ 446 h 548"/>
                  <a:gd name="T54" fmla="*/ 110 w 452"/>
                  <a:gd name="T55" fmla="*/ 434 h 548"/>
                  <a:gd name="T56" fmla="*/ 126 w 452"/>
                  <a:gd name="T57" fmla="*/ 412 h 548"/>
                  <a:gd name="T58" fmla="*/ 134 w 452"/>
                  <a:gd name="T59" fmla="*/ 394 h 548"/>
                  <a:gd name="T60" fmla="*/ 372 w 452"/>
                  <a:gd name="T61" fmla="*/ 504 h 548"/>
                  <a:gd name="T62" fmla="*/ 382 w 452"/>
                  <a:gd name="T63" fmla="*/ 504 h 548"/>
                  <a:gd name="T64" fmla="*/ 392 w 452"/>
                  <a:gd name="T65" fmla="*/ 498 h 548"/>
                  <a:gd name="T66" fmla="*/ 398 w 452"/>
                  <a:gd name="T67" fmla="*/ 490 h 548"/>
                  <a:gd name="T68" fmla="*/ 402 w 452"/>
                  <a:gd name="T69" fmla="*/ 478 h 548"/>
                  <a:gd name="T70" fmla="*/ 402 w 452"/>
                  <a:gd name="T71" fmla="*/ 84 h 548"/>
                  <a:gd name="T72" fmla="*/ 398 w 452"/>
                  <a:gd name="T73" fmla="*/ 72 h 548"/>
                  <a:gd name="T74" fmla="*/ 382 w 452"/>
                  <a:gd name="T75" fmla="*/ 56 h 548"/>
                  <a:gd name="T76" fmla="*/ 370 w 452"/>
                  <a:gd name="T77" fmla="*/ 52 h 548"/>
                  <a:gd name="T78" fmla="*/ 350 w 452"/>
                  <a:gd name="T79" fmla="*/ 52 h 548"/>
                  <a:gd name="T80" fmla="*/ 410 w 452"/>
                  <a:gd name="T81" fmla="*/ 0 h 548"/>
                  <a:gd name="T82" fmla="*/ 418 w 452"/>
                  <a:gd name="T83" fmla="*/ 2 h 548"/>
                  <a:gd name="T84" fmla="*/ 434 w 452"/>
                  <a:gd name="T85" fmla="*/ 8 h 548"/>
                  <a:gd name="T86" fmla="*/ 446 w 452"/>
                  <a:gd name="T87" fmla="*/ 18 h 548"/>
                  <a:gd name="T88" fmla="*/ 452 w 452"/>
                  <a:gd name="T89" fmla="*/ 34 h 548"/>
                  <a:gd name="T90" fmla="*/ 452 w 452"/>
                  <a:gd name="T91" fmla="*/ 4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2" h="548">
                    <a:moveTo>
                      <a:pt x="452" y="42"/>
                    </a:moveTo>
                    <a:lnTo>
                      <a:pt x="452" y="506"/>
                    </a:lnTo>
                    <a:lnTo>
                      <a:pt x="452" y="506"/>
                    </a:lnTo>
                    <a:lnTo>
                      <a:pt x="452" y="514"/>
                    </a:lnTo>
                    <a:lnTo>
                      <a:pt x="450" y="522"/>
                    </a:lnTo>
                    <a:lnTo>
                      <a:pt x="446" y="530"/>
                    </a:lnTo>
                    <a:lnTo>
                      <a:pt x="440" y="536"/>
                    </a:lnTo>
                    <a:lnTo>
                      <a:pt x="434" y="542"/>
                    </a:lnTo>
                    <a:lnTo>
                      <a:pt x="426" y="546"/>
                    </a:lnTo>
                    <a:lnTo>
                      <a:pt x="418" y="548"/>
                    </a:lnTo>
                    <a:lnTo>
                      <a:pt x="410" y="548"/>
                    </a:lnTo>
                    <a:lnTo>
                      <a:pt x="42" y="548"/>
                    </a:lnTo>
                    <a:lnTo>
                      <a:pt x="42" y="548"/>
                    </a:lnTo>
                    <a:lnTo>
                      <a:pt x="34" y="548"/>
                    </a:lnTo>
                    <a:lnTo>
                      <a:pt x="26" y="546"/>
                    </a:lnTo>
                    <a:lnTo>
                      <a:pt x="18" y="542"/>
                    </a:lnTo>
                    <a:lnTo>
                      <a:pt x="12" y="536"/>
                    </a:lnTo>
                    <a:lnTo>
                      <a:pt x="8" y="530"/>
                    </a:lnTo>
                    <a:lnTo>
                      <a:pt x="4" y="522"/>
                    </a:lnTo>
                    <a:lnTo>
                      <a:pt x="0" y="514"/>
                    </a:lnTo>
                    <a:lnTo>
                      <a:pt x="0" y="506"/>
                    </a:lnTo>
                    <a:lnTo>
                      <a:pt x="0" y="42"/>
                    </a:lnTo>
                    <a:lnTo>
                      <a:pt x="0" y="42"/>
                    </a:lnTo>
                    <a:lnTo>
                      <a:pt x="0" y="34"/>
                    </a:lnTo>
                    <a:lnTo>
                      <a:pt x="4" y="26"/>
                    </a:lnTo>
                    <a:lnTo>
                      <a:pt x="8" y="18"/>
                    </a:lnTo>
                    <a:lnTo>
                      <a:pt x="12" y="12"/>
                    </a:lnTo>
                    <a:lnTo>
                      <a:pt x="18" y="8"/>
                    </a:lnTo>
                    <a:lnTo>
                      <a:pt x="26" y="4"/>
                    </a:lnTo>
                    <a:lnTo>
                      <a:pt x="34" y="2"/>
                    </a:lnTo>
                    <a:lnTo>
                      <a:pt x="42" y="0"/>
                    </a:lnTo>
                    <a:lnTo>
                      <a:pt x="96" y="0"/>
                    </a:lnTo>
                    <a:lnTo>
                      <a:pt x="96" y="0"/>
                    </a:lnTo>
                    <a:lnTo>
                      <a:pt x="96" y="52"/>
                    </a:lnTo>
                    <a:lnTo>
                      <a:pt x="82" y="52"/>
                    </a:lnTo>
                    <a:lnTo>
                      <a:pt x="82" y="52"/>
                    </a:lnTo>
                    <a:lnTo>
                      <a:pt x="76" y="54"/>
                    </a:lnTo>
                    <a:lnTo>
                      <a:pt x="70" y="56"/>
                    </a:lnTo>
                    <a:lnTo>
                      <a:pt x="60" y="62"/>
                    </a:lnTo>
                    <a:lnTo>
                      <a:pt x="54" y="72"/>
                    </a:lnTo>
                    <a:lnTo>
                      <a:pt x="52" y="78"/>
                    </a:lnTo>
                    <a:lnTo>
                      <a:pt x="52" y="84"/>
                    </a:lnTo>
                    <a:lnTo>
                      <a:pt x="52" y="404"/>
                    </a:lnTo>
                    <a:lnTo>
                      <a:pt x="52" y="404"/>
                    </a:lnTo>
                    <a:lnTo>
                      <a:pt x="52" y="422"/>
                    </a:lnTo>
                    <a:lnTo>
                      <a:pt x="58" y="436"/>
                    </a:lnTo>
                    <a:lnTo>
                      <a:pt x="60" y="442"/>
                    </a:lnTo>
                    <a:lnTo>
                      <a:pt x="64" y="446"/>
                    </a:lnTo>
                    <a:lnTo>
                      <a:pt x="70" y="448"/>
                    </a:lnTo>
                    <a:lnTo>
                      <a:pt x="76" y="450"/>
                    </a:lnTo>
                    <a:lnTo>
                      <a:pt x="76" y="450"/>
                    </a:lnTo>
                    <a:lnTo>
                      <a:pt x="82" y="450"/>
                    </a:lnTo>
                    <a:lnTo>
                      <a:pt x="90" y="448"/>
                    </a:lnTo>
                    <a:lnTo>
                      <a:pt x="96" y="446"/>
                    </a:lnTo>
                    <a:lnTo>
                      <a:pt x="104" y="442"/>
                    </a:lnTo>
                    <a:lnTo>
                      <a:pt x="110" y="434"/>
                    </a:lnTo>
                    <a:lnTo>
                      <a:pt x="118" y="424"/>
                    </a:lnTo>
                    <a:lnTo>
                      <a:pt x="126" y="412"/>
                    </a:lnTo>
                    <a:lnTo>
                      <a:pt x="134" y="394"/>
                    </a:lnTo>
                    <a:lnTo>
                      <a:pt x="134" y="394"/>
                    </a:lnTo>
                    <a:lnTo>
                      <a:pt x="372" y="504"/>
                    </a:lnTo>
                    <a:lnTo>
                      <a:pt x="372" y="504"/>
                    </a:lnTo>
                    <a:lnTo>
                      <a:pt x="378" y="504"/>
                    </a:lnTo>
                    <a:lnTo>
                      <a:pt x="382" y="504"/>
                    </a:lnTo>
                    <a:lnTo>
                      <a:pt x="388" y="502"/>
                    </a:lnTo>
                    <a:lnTo>
                      <a:pt x="392" y="498"/>
                    </a:lnTo>
                    <a:lnTo>
                      <a:pt x="396" y="494"/>
                    </a:lnTo>
                    <a:lnTo>
                      <a:pt x="398" y="490"/>
                    </a:lnTo>
                    <a:lnTo>
                      <a:pt x="400" y="484"/>
                    </a:lnTo>
                    <a:lnTo>
                      <a:pt x="402" y="478"/>
                    </a:lnTo>
                    <a:lnTo>
                      <a:pt x="402" y="84"/>
                    </a:lnTo>
                    <a:lnTo>
                      <a:pt x="402" y="84"/>
                    </a:lnTo>
                    <a:lnTo>
                      <a:pt x="400" y="78"/>
                    </a:lnTo>
                    <a:lnTo>
                      <a:pt x="398" y="72"/>
                    </a:lnTo>
                    <a:lnTo>
                      <a:pt x="392" y="62"/>
                    </a:lnTo>
                    <a:lnTo>
                      <a:pt x="382" y="56"/>
                    </a:lnTo>
                    <a:lnTo>
                      <a:pt x="376" y="54"/>
                    </a:lnTo>
                    <a:lnTo>
                      <a:pt x="370" y="52"/>
                    </a:lnTo>
                    <a:lnTo>
                      <a:pt x="350" y="52"/>
                    </a:lnTo>
                    <a:lnTo>
                      <a:pt x="350" y="52"/>
                    </a:lnTo>
                    <a:lnTo>
                      <a:pt x="350" y="0"/>
                    </a:lnTo>
                    <a:lnTo>
                      <a:pt x="410" y="0"/>
                    </a:lnTo>
                    <a:lnTo>
                      <a:pt x="410" y="0"/>
                    </a:lnTo>
                    <a:lnTo>
                      <a:pt x="418" y="2"/>
                    </a:lnTo>
                    <a:lnTo>
                      <a:pt x="426" y="4"/>
                    </a:lnTo>
                    <a:lnTo>
                      <a:pt x="434" y="8"/>
                    </a:lnTo>
                    <a:lnTo>
                      <a:pt x="440" y="12"/>
                    </a:lnTo>
                    <a:lnTo>
                      <a:pt x="446" y="18"/>
                    </a:lnTo>
                    <a:lnTo>
                      <a:pt x="450" y="26"/>
                    </a:lnTo>
                    <a:lnTo>
                      <a:pt x="452" y="34"/>
                    </a:lnTo>
                    <a:lnTo>
                      <a:pt x="452" y="42"/>
                    </a:lnTo>
                    <a:lnTo>
                      <a:pt x="452"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0" name="Freeform 7"/>
              <p:cNvSpPr>
                <a:spLocks noEditPoints="1"/>
              </p:cNvSpPr>
              <p:nvPr/>
            </p:nvSpPr>
            <p:spPr bwMode="auto">
              <a:xfrm>
                <a:off x="-771525" y="561975"/>
                <a:ext cx="327025" cy="184150"/>
              </a:xfrm>
              <a:custGeom>
                <a:avLst/>
                <a:gdLst>
                  <a:gd name="T0" fmla="*/ 0 w 206"/>
                  <a:gd name="T1" fmla="*/ 116 h 116"/>
                  <a:gd name="T2" fmla="*/ 0 w 206"/>
                  <a:gd name="T3" fmla="*/ 116 h 116"/>
                  <a:gd name="T4" fmla="*/ 0 w 206"/>
                  <a:gd name="T5" fmla="*/ 38 h 116"/>
                  <a:gd name="T6" fmla="*/ 66 w 206"/>
                  <a:gd name="T7" fmla="*/ 38 h 116"/>
                  <a:gd name="T8" fmla="*/ 66 w 206"/>
                  <a:gd name="T9" fmla="*/ 38 h 116"/>
                  <a:gd name="T10" fmla="*/ 66 w 206"/>
                  <a:gd name="T11" fmla="*/ 30 h 116"/>
                  <a:gd name="T12" fmla="*/ 68 w 206"/>
                  <a:gd name="T13" fmla="*/ 24 h 116"/>
                  <a:gd name="T14" fmla="*/ 72 w 206"/>
                  <a:gd name="T15" fmla="*/ 16 h 116"/>
                  <a:gd name="T16" fmla="*/ 76 w 206"/>
                  <a:gd name="T17" fmla="*/ 12 h 116"/>
                  <a:gd name="T18" fmla="*/ 82 w 206"/>
                  <a:gd name="T19" fmla="*/ 6 h 116"/>
                  <a:gd name="T20" fmla="*/ 88 w 206"/>
                  <a:gd name="T21" fmla="*/ 4 h 116"/>
                  <a:gd name="T22" fmla="*/ 96 w 206"/>
                  <a:gd name="T23" fmla="*/ 2 h 116"/>
                  <a:gd name="T24" fmla="*/ 104 w 206"/>
                  <a:gd name="T25" fmla="*/ 0 h 116"/>
                  <a:gd name="T26" fmla="*/ 104 w 206"/>
                  <a:gd name="T27" fmla="*/ 0 h 116"/>
                  <a:gd name="T28" fmla="*/ 112 w 206"/>
                  <a:gd name="T29" fmla="*/ 2 h 116"/>
                  <a:gd name="T30" fmla="*/ 118 w 206"/>
                  <a:gd name="T31" fmla="*/ 4 h 116"/>
                  <a:gd name="T32" fmla="*/ 124 w 206"/>
                  <a:gd name="T33" fmla="*/ 6 h 116"/>
                  <a:gd name="T34" fmla="*/ 130 w 206"/>
                  <a:gd name="T35" fmla="*/ 12 h 116"/>
                  <a:gd name="T36" fmla="*/ 136 w 206"/>
                  <a:gd name="T37" fmla="*/ 16 h 116"/>
                  <a:gd name="T38" fmla="*/ 138 w 206"/>
                  <a:gd name="T39" fmla="*/ 24 h 116"/>
                  <a:gd name="T40" fmla="*/ 142 w 206"/>
                  <a:gd name="T41" fmla="*/ 30 h 116"/>
                  <a:gd name="T42" fmla="*/ 142 w 206"/>
                  <a:gd name="T43" fmla="*/ 38 h 116"/>
                  <a:gd name="T44" fmla="*/ 206 w 206"/>
                  <a:gd name="T45" fmla="*/ 38 h 116"/>
                  <a:gd name="T46" fmla="*/ 206 w 206"/>
                  <a:gd name="T47" fmla="*/ 38 h 116"/>
                  <a:gd name="T48" fmla="*/ 206 w 206"/>
                  <a:gd name="T49" fmla="*/ 116 h 116"/>
                  <a:gd name="T50" fmla="*/ 0 w 206"/>
                  <a:gd name="T51" fmla="*/ 116 h 116"/>
                  <a:gd name="T52" fmla="*/ 88 w 206"/>
                  <a:gd name="T53" fmla="*/ 36 h 116"/>
                  <a:gd name="T54" fmla="*/ 88 w 206"/>
                  <a:gd name="T55" fmla="*/ 36 h 116"/>
                  <a:gd name="T56" fmla="*/ 88 w 206"/>
                  <a:gd name="T57" fmla="*/ 42 h 116"/>
                  <a:gd name="T58" fmla="*/ 92 w 206"/>
                  <a:gd name="T59" fmla="*/ 46 h 116"/>
                  <a:gd name="T60" fmla="*/ 98 w 206"/>
                  <a:gd name="T61" fmla="*/ 50 h 116"/>
                  <a:gd name="T62" fmla="*/ 104 w 206"/>
                  <a:gd name="T63" fmla="*/ 52 h 116"/>
                  <a:gd name="T64" fmla="*/ 104 w 206"/>
                  <a:gd name="T65" fmla="*/ 52 h 116"/>
                  <a:gd name="T66" fmla="*/ 110 w 206"/>
                  <a:gd name="T67" fmla="*/ 50 h 116"/>
                  <a:gd name="T68" fmla="*/ 116 w 206"/>
                  <a:gd name="T69" fmla="*/ 46 h 116"/>
                  <a:gd name="T70" fmla="*/ 118 w 206"/>
                  <a:gd name="T71" fmla="*/ 42 h 116"/>
                  <a:gd name="T72" fmla="*/ 120 w 206"/>
                  <a:gd name="T73" fmla="*/ 36 h 116"/>
                  <a:gd name="T74" fmla="*/ 120 w 206"/>
                  <a:gd name="T75" fmla="*/ 36 h 116"/>
                  <a:gd name="T76" fmla="*/ 118 w 206"/>
                  <a:gd name="T77" fmla="*/ 30 h 116"/>
                  <a:gd name="T78" fmla="*/ 116 w 206"/>
                  <a:gd name="T79" fmla="*/ 24 h 116"/>
                  <a:gd name="T80" fmla="*/ 110 w 206"/>
                  <a:gd name="T81" fmla="*/ 20 h 116"/>
                  <a:gd name="T82" fmla="*/ 104 w 206"/>
                  <a:gd name="T83" fmla="*/ 20 h 116"/>
                  <a:gd name="T84" fmla="*/ 104 w 206"/>
                  <a:gd name="T85" fmla="*/ 20 h 116"/>
                  <a:gd name="T86" fmla="*/ 98 w 206"/>
                  <a:gd name="T87" fmla="*/ 20 h 116"/>
                  <a:gd name="T88" fmla="*/ 92 w 206"/>
                  <a:gd name="T89" fmla="*/ 24 h 116"/>
                  <a:gd name="T90" fmla="*/ 88 w 206"/>
                  <a:gd name="T91" fmla="*/ 30 h 116"/>
                  <a:gd name="T92" fmla="*/ 88 w 206"/>
                  <a:gd name="T93" fmla="*/ 36 h 116"/>
                  <a:gd name="T94" fmla="*/ 88 w 206"/>
                  <a:gd name="T95"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6" h="116">
                    <a:moveTo>
                      <a:pt x="0" y="116"/>
                    </a:moveTo>
                    <a:lnTo>
                      <a:pt x="0" y="116"/>
                    </a:lnTo>
                    <a:lnTo>
                      <a:pt x="0" y="38"/>
                    </a:lnTo>
                    <a:lnTo>
                      <a:pt x="66" y="38"/>
                    </a:lnTo>
                    <a:lnTo>
                      <a:pt x="66" y="38"/>
                    </a:lnTo>
                    <a:lnTo>
                      <a:pt x="66" y="30"/>
                    </a:lnTo>
                    <a:lnTo>
                      <a:pt x="68" y="24"/>
                    </a:lnTo>
                    <a:lnTo>
                      <a:pt x="72" y="16"/>
                    </a:lnTo>
                    <a:lnTo>
                      <a:pt x="76" y="12"/>
                    </a:lnTo>
                    <a:lnTo>
                      <a:pt x="82" y="6"/>
                    </a:lnTo>
                    <a:lnTo>
                      <a:pt x="88" y="4"/>
                    </a:lnTo>
                    <a:lnTo>
                      <a:pt x="96" y="2"/>
                    </a:lnTo>
                    <a:lnTo>
                      <a:pt x="104" y="0"/>
                    </a:lnTo>
                    <a:lnTo>
                      <a:pt x="104" y="0"/>
                    </a:lnTo>
                    <a:lnTo>
                      <a:pt x="112" y="2"/>
                    </a:lnTo>
                    <a:lnTo>
                      <a:pt x="118" y="4"/>
                    </a:lnTo>
                    <a:lnTo>
                      <a:pt x="124" y="6"/>
                    </a:lnTo>
                    <a:lnTo>
                      <a:pt x="130" y="12"/>
                    </a:lnTo>
                    <a:lnTo>
                      <a:pt x="136" y="16"/>
                    </a:lnTo>
                    <a:lnTo>
                      <a:pt x="138" y="24"/>
                    </a:lnTo>
                    <a:lnTo>
                      <a:pt x="142" y="30"/>
                    </a:lnTo>
                    <a:lnTo>
                      <a:pt x="142" y="38"/>
                    </a:lnTo>
                    <a:lnTo>
                      <a:pt x="206" y="38"/>
                    </a:lnTo>
                    <a:lnTo>
                      <a:pt x="206" y="38"/>
                    </a:lnTo>
                    <a:lnTo>
                      <a:pt x="206" y="116"/>
                    </a:lnTo>
                    <a:lnTo>
                      <a:pt x="0" y="116"/>
                    </a:lnTo>
                    <a:close/>
                    <a:moveTo>
                      <a:pt x="88" y="36"/>
                    </a:moveTo>
                    <a:lnTo>
                      <a:pt x="88" y="36"/>
                    </a:lnTo>
                    <a:lnTo>
                      <a:pt x="88" y="42"/>
                    </a:lnTo>
                    <a:lnTo>
                      <a:pt x="92" y="46"/>
                    </a:lnTo>
                    <a:lnTo>
                      <a:pt x="98" y="50"/>
                    </a:lnTo>
                    <a:lnTo>
                      <a:pt x="104" y="52"/>
                    </a:lnTo>
                    <a:lnTo>
                      <a:pt x="104" y="52"/>
                    </a:lnTo>
                    <a:lnTo>
                      <a:pt x="110" y="50"/>
                    </a:lnTo>
                    <a:lnTo>
                      <a:pt x="116" y="46"/>
                    </a:lnTo>
                    <a:lnTo>
                      <a:pt x="118" y="42"/>
                    </a:lnTo>
                    <a:lnTo>
                      <a:pt x="120" y="36"/>
                    </a:lnTo>
                    <a:lnTo>
                      <a:pt x="120" y="36"/>
                    </a:lnTo>
                    <a:lnTo>
                      <a:pt x="118" y="30"/>
                    </a:lnTo>
                    <a:lnTo>
                      <a:pt x="116" y="24"/>
                    </a:lnTo>
                    <a:lnTo>
                      <a:pt x="110" y="20"/>
                    </a:lnTo>
                    <a:lnTo>
                      <a:pt x="104" y="20"/>
                    </a:lnTo>
                    <a:lnTo>
                      <a:pt x="104" y="20"/>
                    </a:lnTo>
                    <a:lnTo>
                      <a:pt x="98" y="20"/>
                    </a:lnTo>
                    <a:lnTo>
                      <a:pt x="92" y="24"/>
                    </a:lnTo>
                    <a:lnTo>
                      <a:pt x="88" y="30"/>
                    </a:lnTo>
                    <a:lnTo>
                      <a:pt x="88" y="36"/>
                    </a:lnTo>
                    <a:lnTo>
                      <a:pt x="8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45" name="그룹 44"/>
          <p:cNvGrpSpPr/>
          <p:nvPr/>
        </p:nvGrpSpPr>
        <p:grpSpPr>
          <a:xfrm>
            <a:off x="7816416" y="1063255"/>
            <a:ext cx="486646" cy="422973"/>
            <a:chOff x="4935551" y="5623889"/>
            <a:chExt cx="1440872" cy="1252346"/>
          </a:xfrm>
        </p:grpSpPr>
        <p:sp>
          <p:nvSpPr>
            <p:cNvPr id="55" name="육각형 54"/>
            <p:cNvSpPr/>
            <p:nvPr/>
          </p:nvSpPr>
          <p:spPr>
            <a:xfrm>
              <a:off x="4935551" y="5623889"/>
              <a:ext cx="1440872" cy="1252346"/>
            </a:xfrm>
            <a:prstGeom prst="hexagon">
              <a:avLst>
                <a:gd name="adj" fmla="val 28525"/>
                <a:gd name="vf" fmla="val 115470"/>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mtClean="0"/>
                <a:t> </a:t>
              </a:r>
              <a:endParaRPr lang="ko-KR" altLang="en-US"/>
            </a:p>
          </p:txBody>
        </p:sp>
        <p:grpSp>
          <p:nvGrpSpPr>
            <p:cNvPr id="56" name="그룹 55"/>
            <p:cNvGrpSpPr/>
            <p:nvPr/>
          </p:nvGrpSpPr>
          <p:grpSpPr>
            <a:xfrm>
              <a:off x="5441899" y="5901982"/>
              <a:ext cx="430039" cy="769292"/>
              <a:chOff x="996950" y="2406650"/>
              <a:chExt cx="571500" cy="1022350"/>
            </a:xfrm>
            <a:solidFill>
              <a:schemeClr val="bg1">
                <a:alpha val="30000"/>
              </a:schemeClr>
            </a:solidFill>
          </p:grpSpPr>
          <p:sp>
            <p:nvSpPr>
              <p:cNvPr id="57" name="Freeform 31"/>
              <p:cNvSpPr/>
              <p:nvPr/>
            </p:nvSpPr>
            <p:spPr bwMode="auto">
              <a:xfrm>
                <a:off x="1003300" y="2943225"/>
                <a:ext cx="238125" cy="485775"/>
              </a:xfrm>
              <a:custGeom>
                <a:avLst/>
                <a:gdLst>
                  <a:gd name="T0" fmla="*/ 150 w 150"/>
                  <a:gd name="T1" fmla="*/ 36 h 306"/>
                  <a:gd name="T2" fmla="*/ 150 w 150"/>
                  <a:gd name="T3" fmla="*/ 36 h 306"/>
                  <a:gd name="T4" fmla="*/ 124 w 150"/>
                  <a:gd name="T5" fmla="*/ 14 h 306"/>
                  <a:gd name="T6" fmla="*/ 102 w 150"/>
                  <a:gd name="T7" fmla="*/ 0 h 306"/>
                  <a:gd name="T8" fmla="*/ 102 w 150"/>
                  <a:gd name="T9" fmla="*/ 0 h 306"/>
                  <a:gd name="T10" fmla="*/ 78 w 150"/>
                  <a:gd name="T11" fmla="*/ 18 h 306"/>
                  <a:gd name="T12" fmla="*/ 52 w 150"/>
                  <a:gd name="T13" fmla="*/ 42 h 306"/>
                  <a:gd name="T14" fmla="*/ 52 w 150"/>
                  <a:gd name="T15" fmla="*/ 42 h 306"/>
                  <a:gd name="T16" fmla="*/ 40 w 150"/>
                  <a:gd name="T17" fmla="*/ 56 h 306"/>
                  <a:gd name="T18" fmla="*/ 28 w 150"/>
                  <a:gd name="T19" fmla="*/ 72 h 306"/>
                  <a:gd name="T20" fmla="*/ 20 w 150"/>
                  <a:gd name="T21" fmla="*/ 86 h 306"/>
                  <a:gd name="T22" fmla="*/ 12 w 150"/>
                  <a:gd name="T23" fmla="*/ 100 h 306"/>
                  <a:gd name="T24" fmla="*/ 6 w 150"/>
                  <a:gd name="T25" fmla="*/ 116 h 306"/>
                  <a:gd name="T26" fmla="*/ 2 w 150"/>
                  <a:gd name="T27" fmla="*/ 130 h 306"/>
                  <a:gd name="T28" fmla="*/ 0 w 150"/>
                  <a:gd name="T29" fmla="*/ 146 h 306"/>
                  <a:gd name="T30" fmla="*/ 0 w 150"/>
                  <a:gd name="T31" fmla="*/ 160 h 306"/>
                  <a:gd name="T32" fmla="*/ 0 w 150"/>
                  <a:gd name="T33" fmla="*/ 160 h 306"/>
                  <a:gd name="T34" fmla="*/ 2 w 150"/>
                  <a:gd name="T35" fmla="*/ 184 h 306"/>
                  <a:gd name="T36" fmla="*/ 6 w 150"/>
                  <a:gd name="T37" fmla="*/ 206 h 306"/>
                  <a:gd name="T38" fmla="*/ 14 w 150"/>
                  <a:gd name="T39" fmla="*/ 226 h 306"/>
                  <a:gd name="T40" fmla="*/ 22 w 150"/>
                  <a:gd name="T41" fmla="*/ 244 h 306"/>
                  <a:gd name="T42" fmla="*/ 32 w 150"/>
                  <a:gd name="T43" fmla="*/ 260 h 306"/>
                  <a:gd name="T44" fmla="*/ 44 w 150"/>
                  <a:gd name="T45" fmla="*/ 274 h 306"/>
                  <a:gd name="T46" fmla="*/ 64 w 150"/>
                  <a:gd name="T47" fmla="*/ 296 h 306"/>
                  <a:gd name="T48" fmla="*/ 64 w 150"/>
                  <a:gd name="T49" fmla="*/ 296 h 306"/>
                  <a:gd name="T50" fmla="*/ 72 w 150"/>
                  <a:gd name="T51" fmla="*/ 304 h 306"/>
                  <a:gd name="T52" fmla="*/ 84 w 150"/>
                  <a:gd name="T53" fmla="*/ 306 h 306"/>
                  <a:gd name="T54" fmla="*/ 84 w 150"/>
                  <a:gd name="T55" fmla="*/ 306 h 306"/>
                  <a:gd name="T56" fmla="*/ 94 w 150"/>
                  <a:gd name="T57" fmla="*/ 304 h 306"/>
                  <a:gd name="T58" fmla="*/ 104 w 150"/>
                  <a:gd name="T59" fmla="*/ 296 h 306"/>
                  <a:gd name="T60" fmla="*/ 104 w 150"/>
                  <a:gd name="T61" fmla="*/ 296 h 306"/>
                  <a:gd name="T62" fmla="*/ 110 w 150"/>
                  <a:gd name="T63" fmla="*/ 288 h 306"/>
                  <a:gd name="T64" fmla="*/ 112 w 150"/>
                  <a:gd name="T65" fmla="*/ 276 h 306"/>
                  <a:gd name="T66" fmla="*/ 110 w 150"/>
                  <a:gd name="T67" fmla="*/ 264 h 306"/>
                  <a:gd name="T68" fmla="*/ 104 w 150"/>
                  <a:gd name="T69" fmla="*/ 256 h 306"/>
                  <a:gd name="T70" fmla="*/ 104 w 150"/>
                  <a:gd name="T71" fmla="*/ 256 h 306"/>
                  <a:gd name="T72" fmla="*/ 88 w 150"/>
                  <a:gd name="T73" fmla="*/ 238 h 306"/>
                  <a:gd name="T74" fmla="*/ 74 w 150"/>
                  <a:gd name="T75" fmla="*/ 214 h 306"/>
                  <a:gd name="T76" fmla="*/ 66 w 150"/>
                  <a:gd name="T77" fmla="*/ 202 h 306"/>
                  <a:gd name="T78" fmla="*/ 62 w 150"/>
                  <a:gd name="T79" fmla="*/ 188 h 306"/>
                  <a:gd name="T80" fmla="*/ 58 w 150"/>
                  <a:gd name="T81" fmla="*/ 174 h 306"/>
                  <a:gd name="T82" fmla="*/ 58 w 150"/>
                  <a:gd name="T83" fmla="*/ 160 h 306"/>
                  <a:gd name="T84" fmla="*/ 58 w 150"/>
                  <a:gd name="T85" fmla="*/ 160 h 306"/>
                  <a:gd name="T86" fmla="*/ 58 w 150"/>
                  <a:gd name="T87" fmla="*/ 142 h 306"/>
                  <a:gd name="T88" fmla="*/ 64 w 150"/>
                  <a:gd name="T89" fmla="*/ 124 h 306"/>
                  <a:gd name="T90" fmla="*/ 76 w 150"/>
                  <a:gd name="T91" fmla="*/ 106 h 306"/>
                  <a:gd name="T92" fmla="*/ 94 w 150"/>
                  <a:gd name="T93" fmla="*/ 84 h 306"/>
                  <a:gd name="T94" fmla="*/ 94 w 150"/>
                  <a:gd name="T95" fmla="*/ 84 h 306"/>
                  <a:gd name="T96" fmla="*/ 122 w 150"/>
                  <a:gd name="T97" fmla="*/ 58 h 306"/>
                  <a:gd name="T98" fmla="*/ 150 w 150"/>
                  <a:gd name="T99" fmla="*/ 36 h 306"/>
                  <a:gd name="T100" fmla="*/ 150 w 150"/>
                  <a:gd name="T101" fmla="*/ 3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306">
                    <a:moveTo>
                      <a:pt x="150" y="36"/>
                    </a:moveTo>
                    <a:lnTo>
                      <a:pt x="150" y="36"/>
                    </a:lnTo>
                    <a:lnTo>
                      <a:pt x="124" y="14"/>
                    </a:lnTo>
                    <a:lnTo>
                      <a:pt x="102" y="0"/>
                    </a:lnTo>
                    <a:lnTo>
                      <a:pt x="102" y="0"/>
                    </a:lnTo>
                    <a:lnTo>
                      <a:pt x="78" y="18"/>
                    </a:lnTo>
                    <a:lnTo>
                      <a:pt x="52" y="42"/>
                    </a:lnTo>
                    <a:lnTo>
                      <a:pt x="52" y="42"/>
                    </a:lnTo>
                    <a:lnTo>
                      <a:pt x="40" y="56"/>
                    </a:lnTo>
                    <a:lnTo>
                      <a:pt x="28" y="72"/>
                    </a:lnTo>
                    <a:lnTo>
                      <a:pt x="20" y="86"/>
                    </a:lnTo>
                    <a:lnTo>
                      <a:pt x="12" y="100"/>
                    </a:lnTo>
                    <a:lnTo>
                      <a:pt x="6" y="116"/>
                    </a:lnTo>
                    <a:lnTo>
                      <a:pt x="2" y="130"/>
                    </a:lnTo>
                    <a:lnTo>
                      <a:pt x="0" y="146"/>
                    </a:lnTo>
                    <a:lnTo>
                      <a:pt x="0" y="160"/>
                    </a:lnTo>
                    <a:lnTo>
                      <a:pt x="0" y="160"/>
                    </a:lnTo>
                    <a:lnTo>
                      <a:pt x="2" y="184"/>
                    </a:lnTo>
                    <a:lnTo>
                      <a:pt x="6" y="206"/>
                    </a:lnTo>
                    <a:lnTo>
                      <a:pt x="14" y="226"/>
                    </a:lnTo>
                    <a:lnTo>
                      <a:pt x="22" y="244"/>
                    </a:lnTo>
                    <a:lnTo>
                      <a:pt x="32" y="260"/>
                    </a:lnTo>
                    <a:lnTo>
                      <a:pt x="44" y="274"/>
                    </a:lnTo>
                    <a:lnTo>
                      <a:pt x="64" y="296"/>
                    </a:lnTo>
                    <a:lnTo>
                      <a:pt x="64" y="296"/>
                    </a:lnTo>
                    <a:lnTo>
                      <a:pt x="72" y="304"/>
                    </a:lnTo>
                    <a:lnTo>
                      <a:pt x="84" y="306"/>
                    </a:lnTo>
                    <a:lnTo>
                      <a:pt x="84" y="306"/>
                    </a:lnTo>
                    <a:lnTo>
                      <a:pt x="94" y="304"/>
                    </a:lnTo>
                    <a:lnTo>
                      <a:pt x="104" y="296"/>
                    </a:lnTo>
                    <a:lnTo>
                      <a:pt x="104" y="296"/>
                    </a:lnTo>
                    <a:lnTo>
                      <a:pt x="110" y="288"/>
                    </a:lnTo>
                    <a:lnTo>
                      <a:pt x="112" y="276"/>
                    </a:lnTo>
                    <a:lnTo>
                      <a:pt x="110" y="264"/>
                    </a:lnTo>
                    <a:lnTo>
                      <a:pt x="104" y="256"/>
                    </a:lnTo>
                    <a:lnTo>
                      <a:pt x="104" y="256"/>
                    </a:lnTo>
                    <a:lnTo>
                      <a:pt x="88" y="238"/>
                    </a:lnTo>
                    <a:lnTo>
                      <a:pt x="74" y="214"/>
                    </a:lnTo>
                    <a:lnTo>
                      <a:pt x="66" y="202"/>
                    </a:lnTo>
                    <a:lnTo>
                      <a:pt x="62" y="188"/>
                    </a:lnTo>
                    <a:lnTo>
                      <a:pt x="58" y="174"/>
                    </a:lnTo>
                    <a:lnTo>
                      <a:pt x="58" y="160"/>
                    </a:lnTo>
                    <a:lnTo>
                      <a:pt x="58" y="160"/>
                    </a:lnTo>
                    <a:lnTo>
                      <a:pt x="58" y="142"/>
                    </a:lnTo>
                    <a:lnTo>
                      <a:pt x="64" y="124"/>
                    </a:lnTo>
                    <a:lnTo>
                      <a:pt x="76" y="106"/>
                    </a:lnTo>
                    <a:lnTo>
                      <a:pt x="94" y="84"/>
                    </a:lnTo>
                    <a:lnTo>
                      <a:pt x="94" y="84"/>
                    </a:lnTo>
                    <a:lnTo>
                      <a:pt x="122" y="58"/>
                    </a:lnTo>
                    <a:lnTo>
                      <a:pt x="150" y="36"/>
                    </a:lnTo>
                    <a:lnTo>
                      <a:pt x="15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8" name="Freeform 32"/>
              <p:cNvSpPr/>
              <p:nvPr/>
            </p:nvSpPr>
            <p:spPr bwMode="auto">
              <a:xfrm>
                <a:off x="1327150" y="2406650"/>
                <a:ext cx="238125" cy="485775"/>
              </a:xfrm>
              <a:custGeom>
                <a:avLst/>
                <a:gdLst>
                  <a:gd name="T0" fmla="*/ 0 w 150"/>
                  <a:gd name="T1" fmla="*/ 270 h 306"/>
                  <a:gd name="T2" fmla="*/ 0 w 150"/>
                  <a:gd name="T3" fmla="*/ 270 h 306"/>
                  <a:gd name="T4" fmla="*/ 50 w 150"/>
                  <a:gd name="T5" fmla="*/ 306 h 306"/>
                  <a:gd name="T6" fmla="*/ 50 w 150"/>
                  <a:gd name="T7" fmla="*/ 306 h 306"/>
                  <a:gd name="T8" fmla="*/ 72 w 150"/>
                  <a:gd name="T9" fmla="*/ 288 h 306"/>
                  <a:gd name="T10" fmla="*/ 96 w 150"/>
                  <a:gd name="T11" fmla="*/ 268 h 306"/>
                  <a:gd name="T12" fmla="*/ 96 w 150"/>
                  <a:gd name="T13" fmla="*/ 268 h 306"/>
                  <a:gd name="T14" fmla="*/ 108 w 150"/>
                  <a:gd name="T15" fmla="*/ 252 h 306"/>
                  <a:gd name="T16" fmla="*/ 120 w 150"/>
                  <a:gd name="T17" fmla="*/ 238 h 306"/>
                  <a:gd name="T18" fmla="*/ 130 w 150"/>
                  <a:gd name="T19" fmla="*/ 222 h 306"/>
                  <a:gd name="T20" fmla="*/ 138 w 150"/>
                  <a:gd name="T21" fmla="*/ 208 h 306"/>
                  <a:gd name="T22" fmla="*/ 144 w 150"/>
                  <a:gd name="T23" fmla="*/ 192 h 306"/>
                  <a:gd name="T24" fmla="*/ 148 w 150"/>
                  <a:gd name="T25" fmla="*/ 178 h 306"/>
                  <a:gd name="T26" fmla="*/ 150 w 150"/>
                  <a:gd name="T27" fmla="*/ 162 h 306"/>
                  <a:gd name="T28" fmla="*/ 150 w 150"/>
                  <a:gd name="T29" fmla="*/ 148 h 306"/>
                  <a:gd name="T30" fmla="*/ 150 w 150"/>
                  <a:gd name="T31" fmla="*/ 148 h 306"/>
                  <a:gd name="T32" fmla="*/ 148 w 150"/>
                  <a:gd name="T33" fmla="*/ 124 h 306"/>
                  <a:gd name="T34" fmla="*/ 142 w 150"/>
                  <a:gd name="T35" fmla="*/ 102 h 306"/>
                  <a:gd name="T36" fmla="*/ 134 w 150"/>
                  <a:gd name="T37" fmla="*/ 82 h 306"/>
                  <a:gd name="T38" fmla="*/ 126 w 150"/>
                  <a:gd name="T39" fmla="*/ 64 h 306"/>
                  <a:gd name="T40" fmla="*/ 114 w 150"/>
                  <a:gd name="T41" fmla="*/ 46 h 306"/>
                  <a:gd name="T42" fmla="*/ 102 w 150"/>
                  <a:gd name="T43" fmla="*/ 32 h 306"/>
                  <a:gd name="T44" fmla="*/ 82 w 150"/>
                  <a:gd name="T45" fmla="*/ 8 h 306"/>
                  <a:gd name="T46" fmla="*/ 82 w 150"/>
                  <a:gd name="T47" fmla="*/ 8 h 306"/>
                  <a:gd name="T48" fmla="*/ 72 w 150"/>
                  <a:gd name="T49" fmla="*/ 2 h 306"/>
                  <a:gd name="T50" fmla="*/ 60 w 150"/>
                  <a:gd name="T51" fmla="*/ 0 h 306"/>
                  <a:gd name="T52" fmla="*/ 50 w 150"/>
                  <a:gd name="T53" fmla="*/ 2 h 306"/>
                  <a:gd name="T54" fmla="*/ 40 w 150"/>
                  <a:gd name="T55" fmla="*/ 8 h 306"/>
                  <a:gd name="T56" fmla="*/ 40 w 150"/>
                  <a:gd name="T57" fmla="*/ 8 h 306"/>
                  <a:gd name="T58" fmla="*/ 34 w 150"/>
                  <a:gd name="T59" fmla="*/ 18 h 306"/>
                  <a:gd name="T60" fmla="*/ 32 w 150"/>
                  <a:gd name="T61" fmla="*/ 28 h 306"/>
                  <a:gd name="T62" fmla="*/ 34 w 150"/>
                  <a:gd name="T63" fmla="*/ 40 h 306"/>
                  <a:gd name="T64" fmla="*/ 40 w 150"/>
                  <a:gd name="T65" fmla="*/ 50 h 306"/>
                  <a:gd name="T66" fmla="*/ 40 w 150"/>
                  <a:gd name="T67" fmla="*/ 50 h 306"/>
                  <a:gd name="T68" fmla="*/ 58 w 150"/>
                  <a:gd name="T69" fmla="*/ 70 h 306"/>
                  <a:gd name="T70" fmla="*/ 76 w 150"/>
                  <a:gd name="T71" fmla="*/ 94 h 306"/>
                  <a:gd name="T72" fmla="*/ 82 w 150"/>
                  <a:gd name="T73" fmla="*/ 106 h 306"/>
                  <a:gd name="T74" fmla="*/ 88 w 150"/>
                  <a:gd name="T75" fmla="*/ 120 h 306"/>
                  <a:gd name="T76" fmla="*/ 92 w 150"/>
                  <a:gd name="T77" fmla="*/ 134 h 306"/>
                  <a:gd name="T78" fmla="*/ 92 w 150"/>
                  <a:gd name="T79" fmla="*/ 148 h 306"/>
                  <a:gd name="T80" fmla="*/ 92 w 150"/>
                  <a:gd name="T81" fmla="*/ 148 h 306"/>
                  <a:gd name="T82" fmla="*/ 90 w 150"/>
                  <a:gd name="T83" fmla="*/ 164 h 306"/>
                  <a:gd name="T84" fmla="*/ 84 w 150"/>
                  <a:gd name="T85" fmla="*/ 184 h 306"/>
                  <a:gd name="T86" fmla="*/ 74 w 150"/>
                  <a:gd name="T87" fmla="*/ 204 h 306"/>
                  <a:gd name="T88" fmla="*/ 54 w 150"/>
                  <a:gd name="T89" fmla="*/ 226 h 306"/>
                  <a:gd name="T90" fmla="*/ 54 w 150"/>
                  <a:gd name="T91" fmla="*/ 226 h 306"/>
                  <a:gd name="T92" fmla="*/ 42 w 150"/>
                  <a:gd name="T93" fmla="*/ 238 h 306"/>
                  <a:gd name="T94" fmla="*/ 28 w 150"/>
                  <a:gd name="T95" fmla="*/ 250 h 306"/>
                  <a:gd name="T96" fmla="*/ 0 w 150"/>
                  <a:gd name="T97" fmla="*/ 270 h 306"/>
                  <a:gd name="T98" fmla="*/ 0 w 150"/>
                  <a:gd name="T99" fmla="*/ 27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 h="306">
                    <a:moveTo>
                      <a:pt x="0" y="270"/>
                    </a:moveTo>
                    <a:lnTo>
                      <a:pt x="0" y="270"/>
                    </a:lnTo>
                    <a:lnTo>
                      <a:pt x="50" y="306"/>
                    </a:lnTo>
                    <a:lnTo>
                      <a:pt x="50" y="306"/>
                    </a:lnTo>
                    <a:lnTo>
                      <a:pt x="72" y="288"/>
                    </a:lnTo>
                    <a:lnTo>
                      <a:pt x="96" y="268"/>
                    </a:lnTo>
                    <a:lnTo>
                      <a:pt x="96" y="268"/>
                    </a:lnTo>
                    <a:lnTo>
                      <a:pt x="108" y="252"/>
                    </a:lnTo>
                    <a:lnTo>
                      <a:pt x="120" y="238"/>
                    </a:lnTo>
                    <a:lnTo>
                      <a:pt x="130" y="222"/>
                    </a:lnTo>
                    <a:lnTo>
                      <a:pt x="138" y="208"/>
                    </a:lnTo>
                    <a:lnTo>
                      <a:pt x="144" y="192"/>
                    </a:lnTo>
                    <a:lnTo>
                      <a:pt x="148" y="178"/>
                    </a:lnTo>
                    <a:lnTo>
                      <a:pt x="150" y="162"/>
                    </a:lnTo>
                    <a:lnTo>
                      <a:pt x="150" y="148"/>
                    </a:lnTo>
                    <a:lnTo>
                      <a:pt x="150" y="148"/>
                    </a:lnTo>
                    <a:lnTo>
                      <a:pt x="148" y="124"/>
                    </a:lnTo>
                    <a:lnTo>
                      <a:pt x="142" y="102"/>
                    </a:lnTo>
                    <a:lnTo>
                      <a:pt x="134" y="82"/>
                    </a:lnTo>
                    <a:lnTo>
                      <a:pt x="126" y="64"/>
                    </a:lnTo>
                    <a:lnTo>
                      <a:pt x="114" y="46"/>
                    </a:lnTo>
                    <a:lnTo>
                      <a:pt x="102" y="32"/>
                    </a:lnTo>
                    <a:lnTo>
                      <a:pt x="82" y="8"/>
                    </a:lnTo>
                    <a:lnTo>
                      <a:pt x="82" y="8"/>
                    </a:lnTo>
                    <a:lnTo>
                      <a:pt x="72" y="2"/>
                    </a:lnTo>
                    <a:lnTo>
                      <a:pt x="60" y="0"/>
                    </a:lnTo>
                    <a:lnTo>
                      <a:pt x="50" y="2"/>
                    </a:lnTo>
                    <a:lnTo>
                      <a:pt x="40" y="8"/>
                    </a:lnTo>
                    <a:lnTo>
                      <a:pt x="40" y="8"/>
                    </a:lnTo>
                    <a:lnTo>
                      <a:pt x="34" y="18"/>
                    </a:lnTo>
                    <a:lnTo>
                      <a:pt x="32" y="28"/>
                    </a:lnTo>
                    <a:lnTo>
                      <a:pt x="34" y="40"/>
                    </a:lnTo>
                    <a:lnTo>
                      <a:pt x="40" y="50"/>
                    </a:lnTo>
                    <a:lnTo>
                      <a:pt x="40" y="50"/>
                    </a:lnTo>
                    <a:lnTo>
                      <a:pt x="58" y="70"/>
                    </a:lnTo>
                    <a:lnTo>
                      <a:pt x="76" y="94"/>
                    </a:lnTo>
                    <a:lnTo>
                      <a:pt x="82" y="106"/>
                    </a:lnTo>
                    <a:lnTo>
                      <a:pt x="88" y="120"/>
                    </a:lnTo>
                    <a:lnTo>
                      <a:pt x="92" y="134"/>
                    </a:lnTo>
                    <a:lnTo>
                      <a:pt x="92" y="148"/>
                    </a:lnTo>
                    <a:lnTo>
                      <a:pt x="92" y="148"/>
                    </a:lnTo>
                    <a:lnTo>
                      <a:pt x="90" y="164"/>
                    </a:lnTo>
                    <a:lnTo>
                      <a:pt x="84" y="184"/>
                    </a:lnTo>
                    <a:lnTo>
                      <a:pt x="74" y="204"/>
                    </a:lnTo>
                    <a:lnTo>
                      <a:pt x="54" y="226"/>
                    </a:lnTo>
                    <a:lnTo>
                      <a:pt x="54" y="226"/>
                    </a:lnTo>
                    <a:lnTo>
                      <a:pt x="42" y="238"/>
                    </a:lnTo>
                    <a:lnTo>
                      <a:pt x="28" y="250"/>
                    </a:lnTo>
                    <a:lnTo>
                      <a:pt x="0" y="270"/>
                    </a:lnTo>
                    <a:lnTo>
                      <a:pt x="0" y="2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9" name="Freeform 33"/>
              <p:cNvSpPr/>
              <p:nvPr/>
            </p:nvSpPr>
            <p:spPr bwMode="auto">
              <a:xfrm>
                <a:off x="996950" y="2530475"/>
                <a:ext cx="571500" cy="781050"/>
              </a:xfrm>
              <a:custGeom>
                <a:avLst/>
                <a:gdLst>
                  <a:gd name="T0" fmla="*/ 292 w 360"/>
                  <a:gd name="T1" fmla="*/ 294 h 492"/>
                  <a:gd name="T2" fmla="*/ 226 w 360"/>
                  <a:gd name="T3" fmla="*/ 242 h 492"/>
                  <a:gd name="T4" fmla="*/ 146 w 360"/>
                  <a:gd name="T5" fmla="*/ 180 h 492"/>
                  <a:gd name="T6" fmla="*/ 92 w 360"/>
                  <a:gd name="T7" fmla="*/ 134 h 492"/>
                  <a:gd name="T8" fmla="*/ 80 w 360"/>
                  <a:gd name="T9" fmla="*/ 120 h 492"/>
                  <a:gd name="T10" fmla="*/ 64 w 360"/>
                  <a:gd name="T11" fmla="*/ 92 h 492"/>
                  <a:gd name="T12" fmla="*/ 58 w 360"/>
                  <a:gd name="T13" fmla="*/ 62 h 492"/>
                  <a:gd name="T14" fmla="*/ 60 w 360"/>
                  <a:gd name="T15" fmla="*/ 50 h 492"/>
                  <a:gd name="T16" fmla="*/ 62 w 360"/>
                  <a:gd name="T17" fmla="*/ 36 h 492"/>
                  <a:gd name="T18" fmla="*/ 58 w 360"/>
                  <a:gd name="T19" fmla="*/ 14 h 492"/>
                  <a:gd name="T20" fmla="*/ 46 w 360"/>
                  <a:gd name="T21" fmla="*/ 2 h 492"/>
                  <a:gd name="T22" fmla="*/ 40 w 360"/>
                  <a:gd name="T23" fmla="*/ 0 h 492"/>
                  <a:gd name="T24" fmla="*/ 28 w 360"/>
                  <a:gd name="T25" fmla="*/ 0 h 492"/>
                  <a:gd name="T26" fmla="*/ 10 w 360"/>
                  <a:gd name="T27" fmla="*/ 12 h 492"/>
                  <a:gd name="T28" fmla="*/ 6 w 360"/>
                  <a:gd name="T29" fmla="*/ 22 h 492"/>
                  <a:gd name="T30" fmla="*/ 0 w 360"/>
                  <a:gd name="T31" fmla="*/ 62 h 492"/>
                  <a:gd name="T32" fmla="*/ 2 w 360"/>
                  <a:gd name="T33" fmla="*/ 74 h 492"/>
                  <a:gd name="T34" fmla="*/ 10 w 360"/>
                  <a:gd name="T35" fmla="*/ 112 h 492"/>
                  <a:gd name="T36" fmla="*/ 34 w 360"/>
                  <a:gd name="T37" fmla="*/ 156 h 492"/>
                  <a:gd name="T38" fmla="*/ 50 w 360"/>
                  <a:gd name="T39" fmla="*/ 176 h 492"/>
                  <a:gd name="T40" fmla="*/ 90 w 360"/>
                  <a:gd name="T41" fmla="*/ 210 h 492"/>
                  <a:gd name="T42" fmla="*/ 112 w 360"/>
                  <a:gd name="T43" fmla="*/ 228 h 492"/>
                  <a:gd name="T44" fmla="*/ 226 w 360"/>
                  <a:gd name="T45" fmla="*/ 314 h 492"/>
                  <a:gd name="T46" fmla="*/ 252 w 360"/>
                  <a:gd name="T47" fmla="*/ 338 h 492"/>
                  <a:gd name="T48" fmla="*/ 284 w 360"/>
                  <a:gd name="T49" fmla="*/ 378 h 492"/>
                  <a:gd name="T50" fmla="*/ 296 w 360"/>
                  <a:gd name="T51" fmla="*/ 404 h 492"/>
                  <a:gd name="T52" fmla="*/ 302 w 360"/>
                  <a:gd name="T53" fmla="*/ 434 h 492"/>
                  <a:gd name="T54" fmla="*/ 302 w 360"/>
                  <a:gd name="T55" fmla="*/ 444 h 492"/>
                  <a:gd name="T56" fmla="*/ 298 w 360"/>
                  <a:gd name="T57" fmla="*/ 456 h 492"/>
                  <a:gd name="T58" fmla="*/ 302 w 360"/>
                  <a:gd name="T59" fmla="*/ 478 h 492"/>
                  <a:gd name="T60" fmla="*/ 314 w 360"/>
                  <a:gd name="T61" fmla="*/ 490 h 492"/>
                  <a:gd name="T62" fmla="*/ 320 w 360"/>
                  <a:gd name="T63" fmla="*/ 492 h 492"/>
                  <a:gd name="T64" fmla="*/ 326 w 360"/>
                  <a:gd name="T65" fmla="*/ 492 h 492"/>
                  <a:gd name="T66" fmla="*/ 344 w 360"/>
                  <a:gd name="T67" fmla="*/ 486 h 492"/>
                  <a:gd name="T68" fmla="*/ 354 w 360"/>
                  <a:gd name="T69" fmla="*/ 470 h 492"/>
                  <a:gd name="T70" fmla="*/ 358 w 360"/>
                  <a:gd name="T71" fmla="*/ 452 h 492"/>
                  <a:gd name="T72" fmla="*/ 360 w 360"/>
                  <a:gd name="T73" fmla="*/ 434 h 492"/>
                  <a:gd name="T74" fmla="*/ 352 w 360"/>
                  <a:gd name="T75" fmla="*/ 386 h 492"/>
                  <a:gd name="T76" fmla="*/ 334 w 360"/>
                  <a:gd name="T77" fmla="*/ 346 h 492"/>
                  <a:gd name="T78" fmla="*/ 312 w 360"/>
                  <a:gd name="T79" fmla="*/ 316 h 492"/>
                  <a:gd name="T80" fmla="*/ 292 w 360"/>
                  <a:gd name="T81" fmla="*/ 294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0" h="492">
                    <a:moveTo>
                      <a:pt x="292" y="294"/>
                    </a:moveTo>
                    <a:lnTo>
                      <a:pt x="292" y="294"/>
                    </a:lnTo>
                    <a:lnTo>
                      <a:pt x="262" y="268"/>
                    </a:lnTo>
                    <a:lnTo>
                      <a:pt x="226" y="242"/>
                    </a:lnTo>
                    <a:lnTo>
                      <a:pt x="146" y="180"/>
                    </a:lnTo>
                    <a:lnTo>
                      <a:pt x="146" y="180"/>
                    </a:lnTo>
                    <a:lnTo>
                      <a:pt x="108" y="150"/>
                    </a:lnTo>
                    <a:lnTo>
                      <a:pt x="92" y="134"/>
                    </a:lnTo>
                    <a:lnTo>
                      <a:pt x="80" y="120"/>
                    </a:lnTo>
                    <a:lnTo>
                      <a:pt x="80" y="120"/>
                    </a:lnTo>
                    <a:lnTo>
                      <a:pt x="70" y="106"/>
                    </a:lnTo>
                    <a:lnTo>
                      <a:pt x="64" y="92"/>
                    </a:lnTo>
                    <a:lnTo>
                      <a:pt x="60" y="78"/>
                    </a:lnTo>
                    <a:lnTo>
                      <a:pt x="58" y="62"/>
                    </a:lnTo>
                    <a:lnTo>
                      <a:pt x="58" y="62"/>
                    </a:lnTo>
                    <a:lnTo>
                      <a:pt x="60" y="50"/>
                    </a:lnTo>
                    <a:lnTo>
                      <a:pt x="62" y="36"/>
                    </a:lnTo>
                    <a:lnTo>
                      <a:pt x="62" y="36"/>
                    </a:lnTo>
                    <a:lnTo>
                      <a:pt x="62" y="24"/>
                    </a:lnTo>
                    <a:lnTo>
                      <a:pt x="58" y="14"/>
                    </a:lnTo>
                    <a:lnTo>
                      <a:pt x="50" y="6"/>
                    </a:lnTo>
                    <a:lnTo>
                      <a:pt x="46" y="2"/>
                    </a:lnTo>
                    <a:lnTo>
                      <a:pt x="40" y="0"/>
                    </a:lnTo>
                    <a:lnTo>
                      <a:pt x="40" y="0"/>
                    </a:lnTo>
                    <a:lnTo>
                      <a:pt x="34" y="0"/>
                    </a:lnTo>
                    <a:lnTo>
                      <a:pt x="28" y="0"/>
                    </a:lnTo>
                    <a:lnTo>
                      <a:pt x="18" y="4"/>
                    </a:lnTo>
                    <a:lnTo>
                      <a:pt x="10" y="12"/>
                    </a:lnTo>
                    <a:lnTo>
                      <a:pt x="6" y="22"/>
                    </a:lnTo>
                    <a:lnTo>
                      <a:pt x="6" y="22"/>
                    </a:lnTo>
                    <a:lnTo>
                      <a:pt x="2" y="42"/>
                    </a:lnTo>
                    <a:lnTo>
                      <a:pt x="0" y="62"/>
                    </a:lnTo>
                    <a:lnTo>
                      <a:pt x="0" y="62"/>
                    </a:lnTo>
                    <a:lnTo>
                      <a:pt x="2" y="74"/>
                    </a:lnTo>
                    <a:lnTo>
                      <a:pt x="4" y="88"/>
                    </a:lnTo>
                    <a:lnTo>
                      <a:pt x="10" y="112"/>
                    </a:lnTo>
                    <a:lnTo>
                      <a:pt x="20" y="136"/>
                    </a:lnTo>
                    <a:lnTo>
                      <a:pt x="34" y="156"/>
                    </a:lnTo>
                    <a:lnTo>
                      <a:pt x="34" y="156"/>
                    </a:lnTo>
                    <a:lnTo>
                      <a:pt x="50" y="176"/>
                    </a:lnTo>
                    <a:lnTo>
                      <a:pt x="70" y="194"/>
                    </a:lnTo>
                    <a:lnTo>
                      <a:pt x="90" y="210"/>
                    </a:lnTo>
                    <a:lnTo>
                      <a:pt x="112" y="228"/>
                    </a:lnTo>
                    <a:lnTo>
                      <a:pt x="112" y="228"/>
                    </a:lnTo>
                    <a:lnTo>
                      <a:pt x="192" y="288"/>
                    </a:lnTo>
                    <a:lnTo>
                      <a:pt x="226" y="314"/>
                    </a:lnTo>
                    <a:lnTo>
                      <a:pt x="252" y="338"/>
                    </a:lnTo>
                    <a:lnTo>
                      <a:pt x="252" y="338"/>
                    </a:lnTo>
                    <a:lnTo>
                      <a:pt x="268" y="354"/>
                    </a:lnTo>
                    <a:lnTo>
                      <a:pt x="284" y="378"/>
                    </a:lnTo>
                    <a:lnTo>
                      <a:pt x="292" y="390"/>
                    </a:lnTo>
                    <a:lnTo>
                      <a:pt x="296" y="404"/>
                    </a:lnTo>
                    <a:lnTo>
                      <a:pt x="300" y="420"/>
                    </a:lnTo>
                    <a:lnTo>
                      <a:pt x="302" y="434"/>
                    </a:lnTo>
                    <a:lnTo>
                      <a:pt x="302" y="434"/>
                    </a:lnTo>
                    <a:lnTo>
                      <a:pt x="302" y="444"/>
                    </a:lnTo>
                    <a:lnTo>
                      <a:pt x="298" y="456"/>
                    </a:lnTo>
                    <a:lnTo>
                      <a:pt x="298" y="456"/>
                    </a:lnTo>
                    <a:lnTo>
                      <a:pt x="298" y="468"/>
                    </a:lnTo>
                    <a:lnTo>
                      <a:pt x="302" y="478"/>
                    </a:lnTo>
                    <a:lnTo>
                      <a:pt x="310" y="486"/>
                    </a:lnTo>
                    <a:lnTo>
                      <a:pt x="314" y="490"/>
                    </a:lnTo>
                    <a:lnTo>
                      <a:pt x="320" y="492"/>
                    </a:lnTo>
                    <a:lnTo>
                      <a:pt x="320" y="492"/>
                    </a:lnTo>
                    <a:lnTo>
                      <a:pt x="326" y="492"/>
                    </a:lnTo>
                    <a:lnTo>
                      <a:pt x="326" y="492"/>
                    </a:lnTo>
                    <a:lnTo>
                      <a:pt x="336" y="492"/>
                    </a:lnTo>
                    <a:lnTo>
                      <a:pt x="344" y="486"/>
                    </a:lnTo>
                    <a:lnTo>
                      <a:pt x="350" y="480"/>
                    </a:lnTo>
                    <a:lnTo>
                      <a:pt x="354" y="470"/>
                    </a:lnTo>
                    <a:lnTo>
                      <a:pt x="354" y="470"/>
                    </a:lnTo>
                    <a:lnTo>
                      <a:pt x="358" y="452"/>
                    </a:lnTo>
                    <a:lnTo>
                      <a:pt x="360" y="434"/>
                    </a:lnTo>
                    <a:lnTo>
                      <a:pt x="360" y="434"/>
                    </a:lnTo>
                    <a:lnTo>
                      <a:pt x="358" y="410"/>
                    </a:lnTo>
                    <a:lnTo>
                      <a:pt x="352" y="386"/>
                    </a:lnTo>
                    <a:lnTo>
                      <a:pt x="344" y="366"/>
                    </a:lnTo>
                    <a:lnTo>
                      <a:pt x="334" y="346"/>
                    </a:lnTo>
                    <a:lnTo>
                      <a:pt x="322" y="330"/>
                    </a:lnTo>
                    <a:lnTo>
                      <a:pt x="312" y="316"/>
                    </a:lnTo>
                    <a:lnTo>
                      <a:pt x="292" y="294"/>
                    </a:lnTo>
                    <a:lnTo>
                      <a:pt x="292" y="2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0" name="Freeform 34"/>
              <p:cNvSpPr/>
              <p:nvPr/>
            </p:nvSpPr>
            <p:spPr bwMode="auto">
              <a:xfrm>
                <a:off x="1139825" y="2511425"/>
                <a:ext cx="228600" cy="98425"/>
              </a:xfrm>
              <a:custGeom>
                <a:avLst/>
                <a:gdLst>
                  <a:gd name="T0" fmla="*/ 16 w 144"/>
                  <a:gd name="T1" fmla="*/ 62 h 62"/>
                  <a:gd name="T2" fmla="*/ 16 w 144"/>
                  <a:gd name="T3" fmla="*/ 62 h 62"/>
                  <a:gd name="T4" fmla="*/ 20 w 144"/>
                  <a:gd name="T5" fmla="*/ 60 h 62"/>
                  <a:gd name="T6" fmla="*/ 132 w 144"/>
                  <a:gd name="T7" fmla="*/ 30 h 62"/>
                  <a:gd name="T8" fmla="*/ 132 w 144"/>
                  <a:gd name="T9" fmla="*/ 30 h 62"/>
                  <a:gd name="T10" fmla="*/ 138 w 144"/>
                  <a:gd name="T11" fmla="*/ 28 h 62"/>
                  <a:gd name="T12" fmla="*/ 142 w 144"/>
                  <a:gd name="T13" fmla="*/ 24 h 62"/>
                  <a:gd name="T14" fmla="*/ 144 w 144"/>
                  <a:gd name="T15" fmla="*/ 18 h 62"/>
                  <a:gd name="T16" fmla="*/ 144 w 144"/>
                  <a:gd name="T17" fmla="*/ 12 h 62"/>
                  <a:gd name="T18" fmla="*/ 144 w 144"/>
                  <a:gd name="T19" fmla="*/ 12 h 62"/>
                  <a:gd name="T20" fmla="*/ 140 w 144"/>
                  <a:gd name="T21" fmla="*/ 6 h 62"/>
                  <a:gd name="T22" fmla="*/ 136 w 144"/>
                  <a:gd name="T23" fmla="*/ 2 h 62"/>
                  <a:gd name="T24" fmla="*/ 130 w 144"/>
                  <a:gd name="T25" fmla="*/ 0 h 62"/>
                  <a:gd name="T26" fmla="*/ 124 w 144"/>
                  <a:gd name="T27" fmla="*/ 2 h 62"/>
                  <a:gd name="T28" fmla="*/ 12 w 144"/>
                  <a:gd name="T29" fmla="*/ 32 h 62"/>
                  <a:gd name="T30" fmla="*/ 12 w 144"/>
                  <a:gd name="T31" fmla="*/ 32 h 62"/>
                  <a:gd name="T32" fmla="*/ 6 w 144"/>
                  <a:gd name="T33" fmla="*/ 34 h 62"/>
                  <a:gd name="T34" fmla="*/ 2 w 144"/>
                  <a:gd name="T35" fmla="*/ 38 h 62"/>
                  <a:gd name="T36" fmla="*/ 0 w 144"/>
                  <a:gd name="T37" fmla="*/ 44 h 62"/>
                  <a:gd name="T38" fmla="*/ 2 w 144"/>
                  <a:gd name="T39" fmla="*/ 50 h 62"/>
                  <a:gd name="T40" fmla="*/ 2 w 144"/>
                  <a:gd name="T41" fmla="*/ 50 h 62"/>
                  <a:gd name="T42" fmla="*/ 4 w 144"/>
                  <a:gd name="T43" fmla="*/ 54 h 62"/>
                  <a:gd name="T44" fmla="*/ 6 w 144"/>
                  <a:gd name="T45" fmla="*/ 58 h 62"/>
                  <a:gd name="T46" fmla="*/ 10 w 144"/>
                  <a:gd name="T47" fmla="*/ 60 h 62"/>
                  <a:gd name="T48" fmla="*/ 16 w 144"/>
                  <a:gd name="T49" fmla="*/ 62 h 62"/>
                  <a:gd name="T50" fmla="*/ 16 w 144"/>
                  <a:gd name="T5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62">
                    <a:moveTo>
                      <a:pt x="16" y="62"/>
                    </a:moveTo>
                    <a:lnTo>
                      <a:pt x="16" y="62"/>
                    </a:lnTo>
                    <a:lnTo>
                      <a:pt x="20" y="60"/>
                    </a:lnTo>
                    <a:lnTo>
                      <a:pt x="132" y="30"/>
                    </a:lnTo>
                    <a:lnTo>
                      <a:pt x="132" y="30"/>
                    </a:lnTo>
                    <a:lnTo>
                      <a:pt x="138" y="28"/>
                    </a:lnTo>
                    <a:lnTo>
                      <a:pt x="142" y="24"/>
                    </a:lnTo>
                    <a:lnTo>
                      <a:pt x="144" y="18"/>
                    </a:lnTo>
                    <a:lnTo>
                      <a:pt x="144" y="12"/>
                    </a:lnTo>
                    <a:lnTo>
                      <a:pt x="144" y="12"/>
                    </a:lnTo>
                    <a:lnTo>
                      <a:pt x="140" y="6"/>
                    </a:lnTo>
                    <a:lnTo>
                      <a:pt x="136" y="2"/>
                    </a:lnTo>
                    <a:lnTo>
                      <a:pt x="130" y="0"/>
                    </a:lnTo>
                    <a:lnTo>
                      <a:pt x="124" y="2"/>
                    </a:lnTo>
                    <a:lnTo>
                      <a:pt x="12" y="32"/>
                    </a:lnTo>
                    <a:lnTo>
                      <a:pt x="12" y="32"/>
                    </a:lnTo>
                    <a:lnTo>
                      <a:pt x="6" y="34"/>
                    </a:lnTo>
                    <a:lnTo>
                      <a:pt x="2" y="38"/>
                    </a:lnTo>
                    <a:lnTo>
                      <a:pt x="0" y="44"/>
                    </a:lnTo>
                    <a:lnTo>
                      <a:pt x="2" y="50"/>
                    </a:lnTo>
                    <a:lnTo>
                      <a:pt x="2" y="50"/>
                    </a:lnTo>
                    <a:lnTo>
                      <a:pt x="4" y="54"/>
                    </a:lnTo>
                    <a:lnTo>
                      <a:pt x="6" y="58"/>
                    </a:lnTo>
                    <a:lnTo>
                      <a:pt x="10" y="60"/>
                    </a:lnTo>
                    <a:lnTo>
                      <a:pt x="16" y="62"/>
                    </a:lnTo>
                    <a:lnTo>
                      <a:pt x="1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1" name="Freeform 35"/>
              <p:cNvSpPr/>
              <p:nvPr/>
            </p:nvSpPr>
            <p:spPr bwMode="auto">
              <a:xfrm>
                <a:off x="1181100" y="3067050"/>
                <a:ext cx="165100" cy="66675"/>
              </a:xfrm>
              <a:custGeom>
                <a:avLst/>
                <a:gdLst>
                  <a:gd name="T0" fmla="*/ 14 w 104"/>
                  <a:gd name="T1" fmla="*/ 12 h 42"/>
                  <a:gd name="T2" fmla="*/ 14 w 104"/>
                  <a:gd name="T3" fmla="*/ 12 h 42"/>
                  <a:gd name="T4" fmla="*/ 8 w 104"/>
                  <a:gd name="T5" fmla="*/ 14 h 42"/>
                  <a:gd name="T6" fmla="*/ 4 w 104"/>
                  <a:gd name="T7" fmla="*/ 18 h 42"/>
                  <a:gd name="T8" fmla="*/ 0 w 104"/>
                  <a:gd name="T9" fmla="*/ 22 h 42"/>
                  <a:gd name="T10" fmla="*/ 0 w 104"/>
                  <a:gd name="T11" fmla="*/ 28 h 42"/>
                  <a:gd name="T12" fmla="*/ 0 w 104"/>
                  <a:gd name="T13" fmla="*/ 28 h 42"/>
                  <a:gd name="T14" fmla="*/ 2 w 104"/>
                  <a:gd name="T15" fmla="*/ 34 h 42"/>
                  <a:gd name="T16" fmla="*/ 6 w 104"/>
                  <a:gd name="T17" fmla="*/ 38 h 42"/>
                  <a:gd name="T18" fmla="*/ 10 w 104"/>
                  <a:gd name="T19" fmla="*/ 40 h 42"/>
                  <a:gd name="T20" fmla="*/ 16 w 104"/>
                  <a:gd name="T21" fmla="*/ 42 h 42"/>
                  <a:gd name="T22" fmla="*/ 16 w 104"/>
                  <a:gd name="T23" fmla="*/ 42 h 42"/>
                  <a:gd name="T24" fmla="*/ 18 w 104"/>
                  <a:gd name="T25" fmla="*/ 42 h 42"/>
                  <a:gd name="T26" fmla="*/ 92 w 104"/>
                  <a:gd name="T27" fmla="*/ 30 h 42"/>
                  <a:gd name="T28" fmla="*/ 92 w 104"/>
                  <a:gd name="T29" fmla="*/ 30 h 42"/>
                  <a:gd name="T30" fmla="*/ 98 w 104"/>
                  <a:gd name="T31" fmla="*/ 28 h 42"/>
                  <a:gd name="T32" fmla="*/ 102 w 104"/>
                  <a:gd name="T33" fmla="*/ 24 h 42"/>
                  <a:gd name="T34" fmla="*/ 104 w 104"/>
                  <a:gd name="T35" fmla="*/ 18 h 42"/>
                  <a:gd name="T36" fmla="*/ 104 w 104"/>
                  <a:gd name="T37" fmla="*/ 12 h 42"/>
                  <a:gd name="T38" fmla="*/ 104 w 104"/>
                  <a:gd name="T39" fmla="*/ 12 h 42"/>
                  <a:gd name="T40" fmla="*/ 102 w 104"/>
                  <a:gd name="T41" fmla="*/ 8 h 42"/>
                  <a:gd name="T42" fmla="*/ 98 w 104"/>
                  <a:gd name="T43" fmla="*/ 2 h 42"/>
                  <a:gd name="T44" fmla="*/ 94 w 104"/>
                  <a:gd name="T45" fmla="*/ 0 h 42"/>
                  <a:gd name="T46" fmla="*/ 88 w 104"/>
                  <a:gd name="T47" fmla="*/ 0 h 42"/>
                  <a:gd name="T48" fmla="*/ 14 w 104"/>
                  <a:gd name="T4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42">
                    <a:moveTo>
                      <a:pt x="14" y="12"/>
                    </a:moveTo>
                    <a:lnTo>
                      <a:pt x="14" y="12"/>
                    </a:lnTo>
                    <a:lnTo>
                      <a:pt x="8" y="14"/>
                    </a:lnTo>
                    <a:lnTo>
                      <a:pt x="4" y="18"/>
                    </a:lnTo>
                    <a:lnTo>
                      <a:pt x="0" y="22"/>
                    </a:lnTo>
                    <a:lnTo>
                      <a:pt x="0" y="28"/>
                    </a:lnTo>
                    <a:lnTo>
                      <a:pt x="0" y="28"/>
                    </a:lnTo>
                    <a:lnTo>
                      <a:pt x="2" y="34"/>
                    </a:lnTo>
                    <a:lnTo>
                      <a:pt x="6" y="38"/>
                    </a:lnTo>
                    <a:lnTo>
                      <a:pt x="10" y="40"/>
                    </a:lnTo>
                    <a:lnTo>
                      <a:pt x="16" y="42"/>
                    </a:lnTo>
                    <a:lnTo>
                      <a:pt x="16" y="42"/>
                    </a:lnTo>
                    <a:lnTo>
                      <a:pt x="18" y="42"/>
                    </a:lnTo>
                    <a:lnTo>
                      <a:pt x="92" y="30"/>
                    </a:lnTo>
                    <a:lnTo>
                      <a:pt x="92" y="30"/>
                    </a:lnTo>
                    <a:lnTo>
                      <a:pt x="98" y="28"/>
                    </a:lnTo>
                    <a:lnTo>
                      <a:pt x="102" y="24"/>
                    </a:lnTo>
                    <a:lnTo>
                      <a:pt x="104" y="18"/>
                    </a:lnTo>
                    <a:lnTo>
                      <a:pt x="104" y="12"/>
                    </a:lnTo>
                    <a:lnTo>
                      <a:pt x="104" y="12"/>
                    </a:lnTo>
                    <a:lnTo>
                      <a:pt x="102" y="8"/>
                    </a:lnTo>
                    <a:lnTo>
                      <a:pt x="98" y="2"/>
                    </a:lnTo>
                    <a:lnTo>
                      <a:pt x="94" y="0"/>
                    </a:lnTo>
                    <a:lnTo>
                      <a:pt x="88" y="0"/>
                    </a:lnTo>
                    <a:lnTo>
                      <a:pt x="1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2" name="Freeform 36"/>
              <p:cNvSpPr/>
              <p:nvPr/>
            </p:nvSpPr>
            <p:spPr bwMode="auto">
              <a:xfrm>
                <a:off x="1200150" y="3238500"/>
                <a:ext cx="228600" cy="92075"/>
              </a:xfrm>
              <a:custGeom>
                <a:avLst/>
                <a:gdLst>
                  <a:gd name="T0" fmla="*/ 144 w 144"/>
                  <a:gd name="T1" fmla="*/ 12 h 58"/>
                  <a:gd name="T2" fmla="*/ 144 w 144"/>
                  <a:gd name="T3" fmla="*/ 12 h 58"/>
                  <a:gd name="T4" fmla="*/ 142 w 144"/>
                  <a:gd name="T5" fmla="*/ 6 h 58"/>
                  <a:gd name="T6" fmla="*/ 138 w 144"/>
                  <a:gd name="T7" fmla="*/ 2 h 58"/>
                  <a:gd name="T8" fmla="*/ 132 w 144"/>
                  <a:gd name="T9" fmla="*/ 0 h 58"/>
                  <a:gd name="T10" fmla="*/ 126 w 144"/>
                  <a:gd name="T11" fmla="*/ 0 h 58"/>
                  <a:gd name="T12" fmla="*/ 10 w 144"/>
                  <a:gd name="T13" fmla="*/ 28 h 58"/>
                  <a:gd name="T14" fmla="*/ 10 w 144"/>
                  <a:gd name="T15" fmla="*/ 28 h 58"/>
                  <a:gd name="T16" fmla="*/ 6 w 144"/>
                  <a:gd name="T17" fmla="*/ 30 h 58"/>
                  <a:gd name="T18" fmla="*/ 2 w 144"/>
                  <a:gd name="T19" fmla="*/ 34 h 58"/>
                  <a:gd name="T20" fmla="*/ 0 w 144"/>
                  <a:gd name="T21" fmla="*/ 40 h 58"/>
                  <a:gd name="T22" fmla="*/ 0 w 144"/>
                  <a:gd name="T23" fmla="*/ 46 h 58"/>
                  <a:gd name="T24" fmla="*/ 0 w 144"/>
                  <a:gd name="T25" fmla="*/ 46 h 58"/>
                  <a:gd name="T26" fmla="*/ 2 w 144"/>
                  <a:gd name="T27" fmla="*/ 50 h 58"/>
                  <a:gd name="T28" fmla="*/ 4 w 144"/>
                  <a:gd name="T29" fmla="*/ 54 h 58"/>
                  <a:gd name="T30" fmla="*/ 10 w 144"/>
                  <a:gd name="T31" fmla="*/ 56 h 58"/>
                  <a:gd name="T32" fmla="*/ 14 w 144"/>
                  <a:gd name="T33" fmla="*/ 58 h 58"/>
                  <a:gd name="T34" fmla="*/ 14 w 144"/>
                  <a:gd name="T35" fmla="*/ 58 h 58"/>
                  <a:gd name="T36" fmla="*/ 18 w 144"/>
                  <a:gd name="T37" fmla="*/ 58 h 58"/>
                  <a:gd name="T38" fmla="*/ 132 w 144"/>
                  <a:gd name="T39" fmla="*/ 30 h 58"/>
                  <a:gd name="T40" fmla="*/ 132 w 144"/>
                  <a:gd name="T41" fmla="*/ 30 h 58"/>
                  <a:gd name="T42" fmla="*/ 138 w 144"/>
                  <a:gd name="T43" fmla="*/ 26 h 58"/>
                  <a:gd name="T44" fmla="*/ 142 w 144"/>
                  <a:gd name="T45" fmla="*/ 22 h 58"/>
                  <a:gd name="T46" fmla="*/ 144 w 144"/>
                  <a:gd name="T47" fmla="*/ 18 h 58"/>
                  <a:gd name="T48" fmla="*/ 144 w 144"/>
                  <a:gd name="T49" fmla="*/ 12 h 58"/>
                  <a:gd name="T50" fmla="*/ 144 w 144"/>
                  <a:gd name="T5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58">
                    <a:moveTo>
                      <a:pt x="144" y="12"/>
                    </a:moveTo>
                    <a:lnTo>
                      <a:pt x="144" y="12"/>
                    </a:lnTo>
                    <a:lnTo>
                      <a:pt x="142" y="6"/>
                    </a:lnTo>
                    <a:lnTo>
                      <a:pt x="138" y="2"/>
                    </a:lnTo>
                    <a:lnTo>
                      <a:pt x="132" y="0"/>
                    </a:lnTo>
                    <a:lnTo>
                      <a:pt x="126" y="0"/>
                    </a:lnTo>
                    <a:lnTo>
                      <a:pt x="10" y="28"/>
                    </a:lnTo>
                    <a:lnTo>
                      <a:pt x="10" y="28"/>
                    </a:lnTo>
                    <a:lnTo>
                      <a:pt x="6" y="30"/>
                    </a:lnTo>
                    <a:lnTo>
                      <a:pt x="2" y="34"/>
                    </a:lnTo>
                    <a:lnTo>
                      <a:pt x="0" y="40"/>
                    </a:lnTo>
                    <a:lnTo>
                      <a:pt x="0" y="46"/>
                    </a:lnTo>
                    <a:lnTo>
                      <a:pt x="0" y="46"/>
                    </a:lnTo>
                    <a:lnTo>
                      <a:pt x="2" y="50"/>
                    </a:lnTo>
                    <a:lnTo>
                      <a:pt x="4" y="54"/>
                    </a:lnTo>
                    <a:lnTo>
                      <a:pt x="10" y="56"/>
                    </a:lnTo>
                    <a:lnTo>
                      <a:pt x="14" y="58"/>
                    </a:lnTo>
                    <a:lnTo>
                      <a:pt x="14" y="58"/>
                    </a:lnTo>
                    <a:lnTo>
                      <a:pt x="18" y="58"/>
                    </a:lnTo>
                    <a:lnTo>
                      <a:pt x="132" y="30"/>
                    </a:lnTo>
                    <a:lnTo>
                      <a:pt x="132" y="30"/>
                    </a:lnTo>
                    <a:lnTo>
                      <a:pt x="138" y="26"/>
                    </a:lnTo>
                    <a:lnTo>
                      <a:pt x="142" y="22"/>
                    </a:lnTo>
                    <a:lnTo>
                      <a:pt x="144" y="18"/>
                    </a:lnTo>
                    <a:lnTo>
                      <a:pt x="144" y="12"/>
                    </a:lnTo>
                    <a:lnTo>
                      <a:pt x="14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3" name="Freeform 37"/>
              <p:cNvSpPr/>
              <p:nvPr/>
            </p:nvSpPr>
            <p:spPr bwMode="auto">
              <a:xfrm>
                <a:off x="1152525" y="2609850"/>
                <a:ext cx="273050" cy="88900"/>
              </a:xfrm>
              <a:custGeom>
                <a:avLst/>
                <a:gdLst>
                  <a:gd name="T0" fmla="*/ 0 w 172"/>
                  <a:gd name="T1" fmla="*/ 44 h 56"/>
                  <a:gd name="T2" fmla="*/ 0 w 172"/>
                  <a:gd name="T3" fmla="*/ 44 h 56"/>
                  <a:gd name="T4" fmla="*/ 2 w 172"/>
                  <a:gd name="T5" fmla="*/ 50 h 56"/>
                  <a:gd name="T6" fmla="*/ 6 w 172"/>
                  <a:gd name="T7" fmla="*/ 52 h 56"/>
                  <a:gd name="T8" fmla="*/ 10 w 172"/>
                  <a:gd name="T9" fmla="*/ 56 h 56"/>
                  <a:gd name="T10" fmla="*/ 14 w 172"/>
                  <a:gd name="T11" fmla="*/ 56 h 56"/>
                  <a:gd name="T12" fmla="*/ 14 w 172"/>
                  <a:gd name="T13" fmla="*/ 56 h 56"/>
                  <a:gd name="T14" fmla="*/ 18 w 172"/>
                  <a:gd name="T15" fmla="*/ 56 h 56"/>
                  <a:gd name="T16" fmla="*/ 160 w 172"/>
                  <a:gd name="T17" fmla="*/ 28 h 56"/>
                  <a:gd name="T18" fmla="*/ 160 w 172"/>
                  <a:gd name="T19" fmla="*/ 28 h 56"/>
                  <a:gd name="T20" fmla="*/ 166 w 172"/>
                  <a:gd name="T21" fmla="*/ 26 h 56"/>
                  <a:gd name="T22" fmla="*/ 170 w 172"/>
                  <a:gd name="T23" fmla="*/ 22 h 56"/>
                  <a:gd name="T24" fmla="*/ 172 w 172"/>
                  <a:gd name="T25" fmla="*/ 18 h 56"/>
                  <a:gd name="T26" fmla="*/ 172 w 172"/>
                  <a:gd name="T27" fmla="*/ 12 h 56"/>
                  <a:gd name="T28" fmla="*/ 172 w 172"/>
                  <a:gd name="T29" fmla="*/ 12 h 56"/>
                  <a:gd name="T30" fmla="*/ 170 w 172"/>
                  <a:gd name="T31" fmla="*/ 6 h 56"/>
                  <a:gd name="T32" fmla="*/ 166 w 172"/>
                  <a:gd name="T33" fmla="*/ 2 h 56"/>
                  <a:gd name="T34" fmla="*/ 160 w 172"/>
                  <a:gd name="T35" fmla="*/ 0 h 56"/>
                  <a:gd name="T36" fmla="*/ 154 w 172"/>
                  <a:gd name="T37" fmla="*/ 0 h 56"/>
                  <a:gd name="T38" fmla="*/ 12 w 172"/>
                  <a:gd name="T39" fmla="*/ 26 h 56"/>
                  <a:gd name="T40" fmla="*/ 12 w 172"/>
                  <a:gd name="T41" fmla="*/ 26 h 56"/>
                  <a:gd name="T42" fmla="*/ 6 w 172"/>
                  <a:gd name="T43" fmla="*/ 28 h 56"/>
                  <a:gd name="T44" fmla="*/ 2 w 172"/>
                  <a:gd name="T45" fmla="*/ 32 h 56"/>
                  <a:gd name="T46" fmla="*/ 0 w 172"/>
                  <a:gd name="T47" fmla="*/ 38 h 56"/>
                  <a:gd name="T48" fmla="*/ 0 w 172"/>
                  <a:gd name="T49" fmla="*/ 44 h 56"/>
                  <a:gd name="T50" fmla="*/ 0 w 172"/>
                  <a:gd name="T51"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2" h="56">
                    <a:moveTo>
                      <a:pt x="0" y="44"/>
                    </a:moveTo>
                    <a:lnTo>
                      <a:pt x="0" y="44"/>
                    </a:lnTo>
                    <a:lnTo>
                      <a:pt x="2" y="50"/>
                    </a:lnTo>
                    <a:lnTo>
                      <a:pt x="6" y="52"/>
                    </a:lnTo>
                    <a:lnTo>
                      <a:pt x="10" y="56"/>
                    </a:lnTo>
                    <a:lnTo>
                      <a:pt x="14" y="56"/>
                    </a:lnTo>
                    <a:lnTo>
                      <a:pt x="14" y="56"/>
                    </a:lnTo>
                    <a:lnTo>
                      <a:pt x="18" y="56"/>
                    </a:lnTo>
                    <a:lnTo>
                      <a:pt x="160" y="28"/>
                    </a:lnTo>
                    <a:lnTo>
                      <a:pt x="160" y="28"/>
                    </a:lnTo>
                    <a:lnTo>
                      <a:pt x="166" y="26"/>
                    </a:lnTo>
                    <a:lnTo>
                      <a:pt x="170" y="22"/>
                    </a:lnTo>
                    <a:lnTo>
                      <a:pt x="172" y="18"/>
                    </a:lnTo>
                    <a:lnTo>
                      <a:pt x="172" y="12"/>
                    </a:lnTo>
                    <a:lnTo>
                      <a:pt x="172" y="12"/>
                    </a:lnTo>
                    <a:lnTo>
                      <a:pt x="170" y="6"/>
                    </a:lnTo>
                    <a:lnTo>
                      <a:pt x="166" y="2"/>
                    </a:lnTo>
                    <a:lnTo>
                      <a:pt x="160" y="0"/>
                    </a:lnTo>
                    <a:lnTo>
                      <a:pt x="154" y="0"/>
                    </a:lnTo>
                    <a:lnTo>
                      <a:pt x="12" y="26"/>
                    </a:lnTo>
                    <a:lnTo>
                      <a:pt x="12" y="26"/>
                    </a:lnTo>
                    <a:lnTo>
                      <a:pt x="6" y="28"/>
                    </a:lnTo>
                    <a:lnTo>
                      <a:pt x="2" y="32"/>
                    </a:lnTo>
                    <a:lnTo>
                      <a:pt x="0" y="38"/>
                    </a:lnTo>
                    <a:lnTo>
                      <a:pt x="0" y="44"/>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4" name="Freeform 38"/>
              <p:cNvSpPr/>
              <p:nvPr/>
            </p:nvSpPr>
            <p:spPr bwMode="auto">
              <a:xfrm>
                <a:off x="1225550" y="2714625"/>
                <a:ext cx="161925" cy="60325"/>
              </a:xfrm>
              <a:custGeom>
                <a:avLst/>
                <a:gdLst>
                  <a:gd name="T0" fmla="*/ 102 w 102"/>
                  <a:gd name="T1" fmla="*/ 14 h 38"/>
                  <a:gd name="T2" fmla="*/ 102 w 102"/>
                  <a:gd name="T3" fmla="*/ 14 h 38"/>
                  <a:gd name="T4" fmla="*/ 100 w 102"/>
                  <a:gd name="T5" fmla="*/ 8 h 38"/>
                  <a:gd name="T6" fmla="*/ 96 w 102"/>
                  <a:gd name="T7" fmla="*/ 4 h 38"/>
                  <a:gd name="T8" fmla="*/ 90 w 102"/>
                  <a:gd name="T9" fmla="*/ 0 h 38"/>
                  <a:gd name="T10" fmla="*/ 86 w 102"/>
                  <a:gd name="T11" fmla="*/ 0 h 38"/>
                  <a:gd name="T12" fmla="*/ 12 w 102"/>
                  <a:gd name="T13" fmla="*/ 8 h 38"/>
                  <a:gd name="T14" fmla="*/ 12 w 102"/>
                  <a:gd name="T15" fmla="*/ 8 h 38"/>
                  <a:gd name="T16" fmla="*/ 6 w 102"/>
                  <a:gd name="T17" fmla="*/ 10 h 38"/>
                  <a:gd name="T18" fmla="*/ 2 w 102"/>
                  <a:gd name="T19" fmla="*/ 14 h 38"/>
                  <a:gd name="T20" fmla="*/ 0 w 102"/>
                  <a:gd name="T21" fmla="*/ 18 h 38"/>
                  <a:gd name="T22" fmla="*/ 0 w 102"/>
                  <a:gd name="T23" fmla="*/ 24 h 38"/>
                  <a:gd name="T24" fmla="*/ 0 w 102"/>
                  <a:gd name="T25" fmla="*/ 24 h 38"/>
                  <a:gd name="T26" fmla="*/ 0 w 102"/>
                  <a:gd name="T27" fmla="*/ 30 h 38"/>
                  <a:gd name="T28" fmla="*/ 4 w 102"/>
                  <a:gd name="T29" fmla="*/ 34 h 38"/>
                  <a:gd name="T30" fmla="*/ 8 w 102"/>
                  <a:gd name="T31" fmla="*/ 36 h 38"/>
                  <a:gd name="T32" fmla="*/ 14 w 102"/>
                  <a:gd name="T33" fmla="*/ 38 h 38"/>
                  <a:gd name="T34" fmla="*/ 14 w 102"/>
                  <a:gd name="T35" fmla="*/ 38 h 38"/>
                  <a:gd name="T36" fmla="*/ 16 w 102"/>
                  <a:gd name="T37" fmla="*/ 38 h 38"/>
                  <a:gd name="T38" fmla="*/ 88 w 102"/>
                  <a:gd name="T39" fmla="*/ 30 h 38"/>
                  <a:gd name="T40" fmla="*/ 88 w 102"/>
                  <a:gd name="T41" fmla="*/ 30 h 38"/>
                  <a:gd name="T42" fmla="*/ 94 w 102"/>
                  <a:gd name="T43" fmla="*/ 28 h 38"/>
                  <a:gd name="T44" fmla="*/ 98 w 102"/>
                  <a:gd name="T45" fmla="*/ 24 h 38"/>
                  <a:gd name="T46" fmla="*/ 102 w 102"/>
                  <a:gd name="T47" fmla="*/ 18 h 38"/>
                  <a:gd name="T48" fmla="*/ 102 w 102"/>
                  <a:gd name="T49" fmla="*/ 14 h 38"/>
                  <a:gd name="T50" fmla="*/ 102 w 102"/>
                  <a:gd name="T5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38">
                    <a:moveTo>
                      <a:pt x="102" y="14"/>
                    </a:moveTo>
                    <a:lnTo>
                      <a:pt x="102" y="14"/>
                    </a:lnTo>
                    <a:lnTo>
                      <a:pt x="100" y="8"/>
                    </a:lnTo>
                    <a:lnTo>
                      <a:pt x="96" y="4"/>
                    </a:lnTo>
                    <a:lnTo>
                      <a:pt x="90" y="0"/>
                    </a:lnTo>
                    <a:lnTo>
                      <a:pt x="86" y="0"/>
                    </a:lnTo>
                    <a:lnTo>
                      <a:pt x="12" y="8"/>
                    </a:lnTo>
                    <a:lnTo>
                      <a:pt x="12" y="8"/>
                    </a:lnTo>
                    <a:lnTo>
                      <a:pt x="6" y="10"/>
                    </a:lnTo>
                    <a:lnTo>
                      <a:pt x="2" y="14"/>
                    </a:lnTo>
                    <a:lnTo>
                      <a:pt x="0" y="18"/>
                    </a:lnTo>
                    <a:lnTo>
                      <a:pt x="0" y="24"/>
                    </a:lnTo>
                    <a:lnTo>
                      <a:pt x="0" y="24"/>
                    </a:lnTo>
                    <a:lnTo>
                      <a:pt x="0" y="30"/>
                    </a:lnTo>
                    <a:lnTo>
                      <a:pt x="4" y="34"/>
                    </a:lnTo>
                    <a:lnTo>
                      <a:pt x="8" y="36"/>
                    </a:lnTo>
                    <a:lnTo>
                      <a:pt x="14" y="38"/>
                    </a:lnTo>
                    <a:lnTo>
                      <a:pt x="14" y="38"/>
                    </a:lnTo>
                    <a:lnTo>
                      <a:pt x="16" y="38"/>
                    </a:lnTo>
                    <a:lnTo>
                      <a:pt x="88" y="30"/>
                    </a:lnTo>
                    <a:lnTo>
                      <a:pt x="88" y="30"/>
                    </a:lnTo>
                    <a:lnTo>
                      <a:pt x="94" y="28"/>
                    </a:lnTo>
                    <a:lnTo>
                      <a:pt x="98" y="24"/>
                    </a:lnTo>
                    <a:lnTo>
                      <a:pt x="102" y="18"/>
                    </a:lnTo>
                    <a:lnTo>
                      <a:pt x="102" y="14"/>
                    </a:lnTo>
                    <a:lnTo>
                      <a:pt x="10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5" name="Freeform 39"/>
              <p:cNvSpPr/>
              <p:nvPr/>
            </p:nvSpPr>
            <p:spPr bwMode="auto">
              <a:xfrm>
                <a:off x="1139825" y="3146425"/>
                <a:ext cx="276225" cy="95250"/>
              </a:xfrm>
              <a:custGeom>
                <a:avLst/>
                <a:gdLst>
                  <a:gd name="T0" fmla="*/ 174 w 174"/>
                  <a:gd name="T1" fmla="*/ 10 h 60"/>
                  <a:gd name="T2" fmla="*/ 174 w 174"/>
                  <a:gd name="T3" fmla="*/ 10 h 60"/>
                  <a:gd name="T4" fmla="*/ 172 w 174"/>
                  <a:gd name="T5" fmla="*/ 6 h 60"/>
                  <a:gd name="T6" fmla="*/ 168 w 174"/>
                  <a:gd name="T7" fmla="*/ 2 h 60"/>
                  <a:gd name="T8" fmla="*/ 162 w 174"/>
                  <a:gd name="T9" fmla="*/ 0 h 60"/>
                  <a:gd name="T10" fmla="*/ 156 w 174"/>
                  <a:gd name="T11" fmla="*/ 0 h 60"/>
                  <a:gd name="T12" fmla="*/ 12 w 174"/>
                  <a:gd name="T13" fmla="*/ 30 h 60"/>
                  <a:gd name="T14" fmla="*/ 12 w 174"/>
                  <a:gd name="T15" fmla="*/ 30 h 60"/>
                  <a:gd name="T16" fmla="*/ 6 w 174"/>
                  <a:gd name="T17" fmla="*/ 32 h 60"/>
                  <a:gd name="T18" fmla="*/ 4 w 174"/>
                  <a:gd name="T19" fmla="*/ 36 h 60"/>
                  <a:gd name="T20" fmla="*/ 0 w 174"/>
                  <a:gd name="T21" fmla="*/ 42 h 60"/>
                  <a:gd name="T22" fmla="*/ 0 w 174"/>
                  <a:gd name="T23" fmla="*/ 48 h 60"/>
                  <a:gd name="T24" fmla="*/ 0 w 174"/>
                  <a:gd name="T25" fmla="*/ 48 h 60"/>
                  <a:gd name="T26" fmla="*/ 2 w 174"/>
                  <a:gd name="T27" fmla="*/ 52 h 60"/>
                  <a:gd name="T28" fmla="*/ 6 w 174"/>
                  <a:gd name="T29" fmla="*/ 56 h 60"/>
                  <a:gd name="T30" fmla="*/ 10 w 174"/>
                  <a:gd name="T31" fmla="*/ 58 h 60"/>
                  <a:gd name="T32" fmla="*/ 16 w 174"/>
                  <a:gd name="T33" fmla="*/ 60 h 60"/>
                  <a:gd name="T34" fmla="*/ 16 w 174"/>
                  <a:gd name="T35" fmla="*/ 60 h 60"/>
                  <a:gd name="T36" fmla="*/ 18 w 174"/>
                  <a:gd name="T37" fmla="*/ 60 h 60"/>
                  <a:gd name="T38" fmla="*/ 162 w 174"/>
                  <a:gd name="T39" fmla="*/ 28 h 60"/>
                  <a:gd name="T40" fmla="*/ 162 w 174"/>
                  <a:gd name="T41" fmla="*/ 28 h 60"/>
                  <a:gd name="T42" fmla="*/ 168 w 174"/>
                  <a:gd name="T43" fmla="*/ 26 h 60"/>
                  <a:gd name="T44" fmla="*/ 172 w 174"/>
                  <a:gd name="T45" fmla="*/ 22 h 60"/>
                  <a:gd name="T46" fmla="*/ 174 w 174"/>
                  <a:gd name="T47" fmla="*/ 16 h 60"/>
                  <a:gd name="T48" fmla="*/ 174 w 174"/>
                  <a:gd name="T49" fmla="*/ 10 h 60"/>
                  <a:gd name="T50" fmla="*/ 174 w 174"/>
                  <a:gd name="T51"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60">
                    <a:moveTo>
                      <a:pt x="174" y="10"/>
                    </a:moveTo>
                    <a:lnTo>
                      <a:pt x="174" y="10"/>
                    </a:lnTo>
                    <a:lnTo>
                      <a:pt x="172" y="6"/>
                    </a:lnTo>
                    <a:lnTo>
                      <a:pt x="168" y="2"/>
                    </a:lnTo>
                    <a:lnTo>
                      <a:pt x="162" y="0"/>
                    </a:lnTo>
                    <a:lnTo>
                      <a:pt x="156" y="0"/>
                    </a:lnTo>
                    <a:lnTo>
                      <a:pt x="12" y="30"/>
                    </a:lnTo>
                    <a:lnTo>
                      <a:pt x="12" y="30"/>
                    </a:lnTo>
                    <a:lnTo>
                      <a:pt x="6" y="32"/>
                    </a:lnTo>
                    <a:lnTo>
                      <a:pt x="4" y="36"/>
                    </a:lnTo>
                    <a:lnTo>
                      <a:pt x="0" y="42"/>
                    </a:lnTo>
                    <a:lnTo>
                      <a:pt x="0" y="48"/>
                    </a:lnTo>
                    <a:lnTo>
                      <a:pt x="0" y="48"/>
                    </a:lnTo>
                    <a:lnTo>
                      <a:pt x="2" y="52"/>
                    </a:lnTo>
                    <a:lnTo>
                      <a:pt x="6" y="56"/>
                    </a:lnTo>
                    <a:lnTo>
                      <a:pt x="10" y="58"/>
                    </a:lnTo>
                    <a:lnTo>
                      <a:pt x="16" y="60"/>
                    </a:lnTo>
                    <a:lnTo>
                      <a:pt x="16" y="60"/>
                    </a:lnTo>
                    <a:lnTo>
                      <a:pt x="18" y="60"/>
                    </a:lnTo>
                    <a:lnTo>
                      <a:pt x="162" y="28"/>
                    </a:lnTo>
                    <a:lnTo>
                      <a:pt x="162" y="28"/>
                    </a:lnTo>
                    <a:lnTo>
                      <a:pt x="168" y="26"/>
                    </a:lnTo>
                    <a:lnTo>
                      <a:pt x="172" y="22"/>
                    </a:lnTo>
                    <a:lnTo>
                      <a:pt x="174" y="16"/>
                    </a:lnTo>
                    <a:lnTo>
                      <a:pt x="174" y="10"/>
                    </a:lnTo>
                    <a:lnTo>
                      <a:pt x="174"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46" name="그룹 45"/>
          <p:cNvGrpSpPr/>
          <p:nvPr/>
        </p:nvGrpSpPr>
        <p:grpSpPr>
          <a:xfrm>
            <a:off x="7329769" y="1063255"/>
            <a:ext cx="486646" cy="422973"/>
            <a:chOff x="2771800" y="608086"/>
            <a:chExt cx="1440872" cy="1252346"/>
          </a:xfrm>
        </p:grpSpPr>
        <p:sp>
          <p:nvSpPr>
            <p:cNvPr id="47" name="육각형 46"/>
            <p:cNvSpPr/>
            <p:nvPr/>
          </p:nvSpPr>
          <p:spPr>
            <a:xfrm>
              <a:off x="2771800" y="608086"/>
              <a:ext cx="1440872" cy="1252346"/>
            </a:xfrm>
            <a:prstGeom prst="hexagon">
              <a:avLst>
                <a:gd name="adj" fmla="val 28525"/>
                <a:gd name="vf" fmla="val 115470"/>
              </a:avLst>
            </a:pr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8" name="그룹 47"/>
            <p:cNvGrpSpPr/>
            <p:nvPr/>
          </p:nvGrpSpPr>
          <p:grpSpPr>
            <a:xfrm>
              <a:off x="3240185" y="844606"/>
              <a:ext cx="504101" cy="795572"/>
              <a:chOff x="-3248025" y="803275"/>
              <a:chExt cx="669925" cy="1057275"/>
            </a:xfrm>
            <a:solidFill>
              <a:schemeClr val="bg1">
                <a:alpha val="30000"/>
              </a:schemeClr>
            </a:solidFill>
          </p:grpSpPr>
          <p:sp>
            <p:nvSpPr>
              <p:cNvPr id="49" name="Freeform 13"/>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0" name="Freeform 14"/>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1" name="Freeform 15"/>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2" name="Freeform 16"/>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3" name="Freeform 17"/>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4"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par>
                                <p:cTn id="16" presetID="22" presetClass="entr" presetSubtype="1" fill="hold" grpId="0" nodeType="withEffect">
                                  <p:stCondLst>
                                    <p:cond delay="20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par>
                                <p:cTn id="19" presetID="22" presetClass="entr" presetSubtype="1" fill="hold" grpId="0" nodeType="withEffect">
                                  <p:stCondLst>
                                    <p:cond delay="40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par>
                                <p:cTn id="22" presetID="22" presetClass="entr" presetSubtype="1" fill="hold" grpId="0" nodeType="withEffect">
                                  <p:stCondLst>
                                    <p:cond delay="60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500"/>
                                        <p:tgtEl>
                                          <p:spTgt spid="10"/>
                                        </p:tgtEl>
                                      </p:cBhvr>
                                    </p:animEffect>
                                  </p:childTnLst>
                                </p:cTn>
                              </p:par>
                              <p:par>
                                <p:cTn id="25" presetID="22" presetClass="entr" presetSubtype="1" fill="hold" grpId="0" nodeType="withEffect">
                                  <p:stCondLst>
                                    <p:cond delay="80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500"/>
                                        <p:tgtEl>
                                          <p:spTgt spid="11"/>
                                        </p:tgtEl>
                                      </p:cBhvr>
                                    </p:animEffect>
                                  </p:childTnLst>
                                </p:cTn>
                              </p:par>
                            </p:childTnLst>
                          </p:cTn>
                        </p:par>
                        <p:par>
                          <p:cTn id="28" fill="hold">
                            <p:stCondLst>
                              <p:cond delay="1500"/>
                            </p:stCondLst>
                            <p:childTnLst>
                              <p:par>
                                <p:cTn id="29" presetID="55" presetClass="entr" presetSubtype="0"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strVal val="#ppt_w*0.70"/>
                                          </p:val>
                                        </p:tav>
                                        <p:tav tm="100000">
                                          <p:val>
                                            <p:strVal val="#ppt_w"/>
                                          </p:val>
                                        </p:tav>
                                      </p:tavLst>
                                    </p:anim>
                                    <p:anim calcmode="lin" valueType="num">
                                      <p:cBhvr>
                                        <p:cTn id="32" dur="500" fill="hold"/>
                                        <p:tgtEl>
                                          <p:spTgt spid="44"/>
                                        </p:tgtEl>
                                        <p:attrNameLst>
                                          <p:attrName>ppt_h</p:attrName>
                                        </p:attrNameLst>
                                      </p:cBhvr>
                                      <p:tavLst>
                                        <p:tav tm="0">
                                          <p:val>
                                            <p:strVal val="#ppt_h"/>
                                          </p:val>
                                        </p:tav>
                                        <p:tav tm="100000">
                                          <p:val>
                                            <p:strVal val="#ppt_h"/>
                                          </p:val>
                                        </p:tav>
                                      </p:tavLst>
                                    </p:anim>
                                    <p:animEffect transition="in" filter="fade">
                                      <p:cBhvr>
                                        <p:cTn id="33" dur="500"/>
                                        <p:tgtEl>
                                          <p:spTgt spid="44"/>
                                        </p:tgtEl>
                                      </p:cBhvr>
                                    </p:animEffect>
                                  </p:childTnLst>
                                </p:cTn>
                              </p:par>
                              <p:par>
                                <p:cTn id="34" presetID="55" presetClass="entr" presetSubtype="0" fill="hold" nodeType="withEffect">
                                  <p:stCondLst>
                                    <p:cond delay="200"/>
                                  </p:stCondLst>
                                  <p:childTnLst>
                                    <p:set>
                                      <p:cBhvr>
                                        <p:cTn id="35" dur="1" fill="hold">
                                          <p:stCondLst>
                                            <p:cond delay="0"/>
                                          </p:stCondLst>
                                        </p:cTn>
                                        <p:tgtEl>
                                          <p:spTgt spid="45"/>
                                        </p:tgtEl>
                                        <p:attrNameLst>
                                          <p:attrName>style.visibility</p:attrName>
                                        </p:attrNameLst>
                                      </p:cBhvr>
                                      <p:to>
                                        <p:strVal val="visible"/>
                                      </p:to>
                                    </p:set>
                                    <p:anim calcmode="lin" valueType="num">
                                      <p:cBhvr>
                                        <p:cTn id="36" dur="500" fill="hold"/>
                                        <p:tgtEl>
                                          <p:spTgt spid="45"/>
                                        </p:tgtEl>
                                        <p:attrNameLst>
                                          <p:attrName>ppt_w</p:attrName>
                                        </p:attrNameLst>
                                      </p:cBhvr>
                                      <p:tavLst>
                                        <p:tav tm="0">
                                          <p:val>
                                            <p:strVal val="#ppt_w*0.70"/>
                                          </p:val>
                                        </p:tav>
                                        <p:tav tm="100000">
                                          <p:val>
                                            <p:strVal val="#ppt_w"/>
                                          </p:val>
                                        </p:tav>
                                      </p:tavLst>
                                    </p:anim>
                                    <p:anim calcmode="lin" valueType="num">
                                      <p:cBhvr>
                                        <p:cTn id="37" dur="500" fill="hold"/>
                                        <p:tgtEl>
                                          <p:spTgt spid="45"/>
                                        </p:tgtEl>
                                        <p:attrNameLst>
                                          <p:attrName>ppt_h</p:attrName>
                                        </p:attrNameLst>
                                      </p:cBhvr>
                                      <p:tavLst>
                                        <p:tav tm="0">
                                          <p:val>
                                            <p:strVal val="#ppt_h"/>
                                          </p:val>
                                        </p:tav>
                                        <p:tav tm="100000">
                                          <p:val>
                                            <p:strVal val="#ppt_h"/>
                                          </p:val>
                                        </p:tav>
                                      </p:tavLst>
                                    </p:anim>
                                    <p:animEffect transition="in" filter="fade">
                                      <p:cBhvr>
                                        <p:cTn id="38" dur="500"/>
                                        <p:tgtEl>
                                          <p:spTgt spid="45"/>
                                        </p:tgtEl>
                                      </p:cBhvr>
                                    </p:animEffect>
                                  </p:childTnLst>
                                </p:cTn>
                              </p:par>
                              <p:par>
                                <p:cTn id="39" presetID="55" presetClass="entr" presetSubtype="0" fill="hold" nodeType="withEffect">
                                  <p:stCondLst>
                                    <p:cond delay="400"/>
                                  </p:stCondLst>
                                  <p:childTnLst>
                                    <p:set>
                                      <p:cBhvr>
                                        <p:cTn id="40" dur="1" fill="hold">
                                          <p:stCondLst>
                                            <p:cond delay="0"/>
                                          </p:stCondLst>
                                        </p:cTn>
                                        <p:tgtEl>
                                          <p:spTgt spid="46"/>
                                        </p:tgtEl>
                                        <p:attrNameLst>
                                          <p:attrName>style.visibility</p:attrName>
                                        </p:attrNameLst>
                                      </p:cBhvr>
                                      <p:to>
                                        <p:strVal val="visible"/>
                                      </p:to>
                                    </p:set>
                                    <p:anim calcmode="lin" valueType="num">
                                      <p:cBhvr>
                                        <p:cTn id="41" dur="500" fill="hold"/>
                                        <p:tgtEl>
                                          <p:spTgt spid="46"/>
                                        </p:tgtEl>
                                        <p:attrNameLst>
                                          <p:attrName>ppt_w</p:attrName>
                                        </p:attrNameLst>
                                      </p:cBhvr>
                                      <p:tavLst>
                                        <p:tav tm="0">
                                          <p:val>
                                            <p:strVal val="#ppt_w*0.70"/>
                                          </p:val>
                                        </p:tav>
                                        <p:tav tm="100000">
                                          <p:val>
                                            <p:strVal val="#ppt_w"/>
                                          </p:val>
                                        </p:tav>
                                      </p:tavLst>
                                    </p:anim>
                                    <p:anim calcmode="lin" valueType="num">
                                      <p:cBhvr>
                                        <p:cTn id="42" dur="500" fill="hold"/>
                                        <p:tgtEl>
                                          <p:spTgt spid="46"/>
                                        </p:tgtEl>
                                        <p:attrNameLst>
                                          <p:attrName>ppt_h</p:attrName>
                                        </p:attrNameLst>
                                      </p:cBhvr>
                                      <p:tavLst>
                                        <p:tav tm="0">
                                          <p:val>
                                            <p:strVal val="#ppt_h"/>
                                          </p:val>
                                        </p:tav>
                                        <p:tav tm="100000">
                                          <p:val>
                                            <p:strVal val="#ppt_h"/>
                                          </p:val>
                                        </p:tav>
                                      </p:tavLst>
                                    </p:anim>
                                    <p:animEffect transition="in" filter="fade">
                                      <p:cBhvr>
                                        <p:cTn id="4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육각형 42"/>
          <p:cNvSpPr/>
          <p:nvPr/>
        </p:nvSpPr>
        <p:spPr>
          <a:xfrm>
            <a:off x="1685417" y="4237629"/>
            <a:ext cx="1043151" cy="902610"/>
          </a:xfrm>
          <a:prstGeom prst="hexagon">
            <a:avLst>
              <a:gd name="adj" fmla="val 28525"/>
              <a:gd name="vf" fmla="val 115470"/>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9" name="그룹 58"/>
          <p:cNvGrpSpPr/>
          <p:nvPr/>
        </p:nvGrpSpPr>
        <p:grpSpPr>
          <a:xfrm>
            <a:off x="911325" y="4691826"/>
            <a:ext cx="1038488" cy="902610"/>
            <a:chOff x="911325" y="4691826"/>
            <a:chExt cx="1038488" cy="902610"/>
          </a:xfrm>
        </p:grpSpPr>
        <p:sp>
          <p:nvSpPr>
            <p:cNvPr id="46" name="Freeform 8"/>
            <p:cNvSpPr/>
            <p:nvPr/>
          </p:nvSpPr>
          <p:spPr bwMode="auto">
            <a:xfrm>
              <a:off x="1393141" y="5097512"/>
              <a:ext cx="92273" cy="90808"/>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7" name="Freeform 9"/>
            <p:cNvSpPr/>
            <p:nvPr/>
          </p:nvSpPr>
          <p:spPr bwMode="auto">
            <a:xfrm>
              <a:off x="1520565" y="4924684"/>
              <a:ext cx="55656" cy="57121"/>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8" name="Freeform 10"/>
            <p:cNvSpPr/>
            <p:nvPr/>
          </p:nvSpPr>
          <p:spPr bwMode="auto">
            <a:xfrm>
              <a:off x="1242283" y="5169279"/>
              <a:ext cx="55656" cy="55656"/>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9" name="Freeform 11"/>
            <p:cNvSpPr/>
            <p:nvPr/>
          </p:nvSpPr>
          <p:spPr bwMode="auto">
            <a:xfrm>
              <a:off x="1536676" y="5238118"/>
              <a:ext cx="55656" cy="55656"/>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2" name="육각형 41"/>
            <p:cNvSpPr/>
            <p:nvPr/>
          </p:nvSpPr>
          <p:spPr>
            <a:xfrm>
              <a:off x="911325" y="4691826"/>
              <a:ext cx="1038488" cy="902610"/>
            </a:xfrm>
            <a:prstGeom prst="hexagon">
              <a:avLst>
                <a:gd name="adj" fmla="val 28525"/>
                <a:gd name="vf" fmla="val 115470"/>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 name="Freeform 12"/>
            <p:cNvSpPr>
              <a:spLocks noEditPoints="1"/>
            </p:cNvSpPr>
            <p:nvPr/>
          </p:nvSpPr>
          <p:spPr bwMode="auto">
            <a:xfrm>
              <a:off x="1185162" y="4926149"/>
              <a:ext cx="500908" cy="442322"/>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nvGrpSpPr>
          <p:cNvPr id="58" name="그룹 57"/>
          <p:cNvGrpSpPr/>
          <p:nvPr/>
        </p:nvGrpSpPr>
        <p:grpSpPr>
          <a:xfrm>
            <a:off x="904874" y="3789040"/>
            <a:ext cx="1038488" cy="902610"/>
            <a:chOff x="904874" y="3789040"/>
            <a:chExt cx="1038488" cy="902610"/>
          </a:xfrm>
        </p:grpSpPr>
        <p:sp>
          <p:nvSpPr>
            <p:cNvPr id="44" name="육각형 43"/>
            <p:cNvSpPr/>
            <p:nvPr/>
          </p:nvSpPr>
          <p:spPr>
            <a:xfrm>
              <a:off x="904874" y="3789040"/>
              <a:ext cx="1038488" cy="902610"/>
            </a:xfrm>
            <a:prstGeom prst="hexagon">
              <a:avLst>
                <a:gd name="adj" fmla="val 28525"/>
                <a:gd name="vf" fmla="val 115470"/>
              </a:avLst>
            </a:pr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Freeform 26"/>
            <p:cNvSpPr/>
            <p:nvPr/>
          </p:nvSpPr>
          <p:spPr bwMode="auto">
            <a:xfrm>
              <a:off x="1398876" y="4244348"/>
              <a:ext cx="209444" cy="143535"/>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3" name="Freeform 27"/>
            <p:cNvSpPr/>
            <p:nvPr/>
          </p:nvSpPr>
          <p:spPr bwMode="auto">
            <a:xfrm>
              <a:off x="1510189" y="4168186"/>
              <a:ext cx="67374" cy="51263"/>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4" name="Freeform 28"/>
            <p:cNvSpPr/>
            <p:nvPr/>
          </p:nvSpPr>
          <p:spPr bwMode="auto">
            <a:xfrm>
              <a:off x="1353472" y="4029045"/>
              <a:ext cx="287070" cy="388130"/>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5" name="Freeform 29"/>
            <p:cNvSpPr>
              <a:spLocks noEditPoints="1"/>
            </p:cNvSpPr>
            <p:nvPr/>
          </p:nvSpPr>
          <p:spPr bwMode="auto">
            <a:xfrm>
              <a:off x="1157210" y="4075914"/>
              <a:ext cx="307575" cy="342726"/>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6" name="Freeform 30"/>
            <p:cNvSpPr>
              <a:spLocks noEditPoints="1"/>
            </p:cNvSpPr>
            <p:nvPr/>
          </p:nvSpPr>
          <p:spPr bwMode="auto">
            <a:xfrm>
              <a:off x="1192361" y="4239954"/>
              <a:ext cx="235807" cy="146464"/>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sp>
        <p:nvSpPr>
          <p:cNvPr id="6" name="텍스트 개체 틀 3"/>
          <p:cNvSpPr txBox="1"/>
          <p:nvPr/>
        </p:nvSpPr>
        <p:spPr>
          <a:xfrm>
            <a:off x="1551399" y="4371138"/>
            <a:ext cx="1296144" cy="789764"/>
          </a:xfrm>
          <a:prstGeom prst="rect">
            <a:avLst/>
          </a:prstGeom>
        </p:spPr>
        <p:txBody>
          <a:bodyPr/>
          <a:lstStyle>
            <a:lvl1pPr marL="0" indent="0" algn="r" defTabSz="914400" rtl="0" eaLnBrk="1" latinLnBrk="1" hangingPunct="1">
              <a:spcBef>
                <a:spcPct val="20000"/>
              </a:spcBef>
              <a:buFont typeface="Arial" panose="020B0604020202020204" pitchFamily="34" charset="0"/>
              <a:buNone/>
              <a:defRPr sz="54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80000"/>
              </a:lnSpc>
            </a:pPr>
            <a:r>
              <a:rPr lang="en-US" altLang="ko-KR" sz="4800" smtClean="0">
                <a:solidFill>
                  <a:schemeClr val="bg1"/>
                </a:solidFill>
              </a:rPr>
              <a:t>01</a:t>
            </a:r>
            <a:endParaRPr lang="ko-KR" altLang="en-US" sz="4800">
              <a:solidFill>
                <a:schemeClr val="bg1"/>
              </a:solidFill>
            </a:endParaRPr>
          </a:p>
        </p:txBody>
      </p:sp>
      <p:sp>
        <p:nvSpPr>
          <p:cNvPr id="60" name="텍스트 개체 틀 3"/>
          <p:cNvSpPr txBox="1"/>
          <p:nvPr/>
        </p:nvSpPr>
        <p:spPr>
          <a:xfrm>
            <a:off x="2843476" y="4427851"/>
            <a:ext cx="4791762" cy="681086"/>
          </a:xfrm>
          <a:prstGeom prst="rect">
            <a:avLst/>
          </a:prstGeom>
        </p:spPr>
        <p:txBody>
          <a:bodyPr/>
          <a:lstStyle>
            <a:lvl1pPr marL="0" indent="0" algn="r" defTabSz="914400" rtl="0" eaLnBrk="1" latinLnBrk="1" hangingPunct="1">
              <a:spcBef>
                <a:spcPct val="20000"/>
              </a:spcBef>
              <a:buFont typeface="Arial" panose="020B0604020202020204" pitchFamily="34" charset="0"/>
              <a:buNone/>
              <a:defRPr sz="54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lnSpc>
                <a:spcPct val="80000"/>
              </a:lnSpc>
            </a:pPr>
            <a:r>
              <a:rPr lang="en-US" altLang="ko-KR" sz="4400" smtClean="0">
                <a:solidFill>
                  <a:schemeClr val="bg1"/>
                </a:solidFill>
              </a:rPr>
              <a:t>Chapter </a:t>
            </a:r>
            <a:endParaRPr lang="ko-KR" altLang="en-US" sz="4400">
              <a:solidFill>
                <a:schemeClr val="bg1"/>
              </a:solidFill>
            </a:endParaRPr>
          </a:p>
        </p:txBody>
      </p:sp>
      <p:sp>
        <p:nvSpPr>
          <p:cNvPr id="61" name="텍스트 개체 틀 3"/>
          <p:cNvSpPr txBox="1"/>
          <p:nvPr/>
        </p:nvSpPr>
        <p:spPr>
          <a:xfrm>
            <a:off x="2843475" y="5083179"/>
            <a:ext cx="4791763" cy="431716"/>
          </a:xfrm>
          <a:prstGeom prst="rect">
            <a:avLst/>
          </a:prstGeom>
        </p:spPr>
        <p:txBody>
          <a:bodyPr/>
          <a:lstStyle>
            <a:lvl1pPr marL="0" indent="0" algn="r" defTabSz="914400" rtl="0" eaLnBrk="1" latinLnBrk="1" hangingPunct="1">
              <a:spcBef>
                <a:spcPct val="20000"/>
              </a:spcBef>
              <a:buFont typeface="Arial" panose="020B0604020202020204" pitchFamily="34" charset="0"/>
              <a:buNone/>
              <a:defRPr sz="54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lnSpc>
                <a:spcPct val="80000"/>
              </a:lnSpc>
            </a:pPr>
            <a:r>
              <a:rPr lang="en-US" altLang="ko-KR" sz="2800" smtClean="0">
                <a:solidFill>
                  <a:schemeClr val="bg1"/>
                </a:solidFill>
              </a:rPr>
              <a:t>Slide sub title</a:t>
            </a:r>
            <a:endParaRPr lang="ko-KR" altLang="en-US" sz="2800">
              <a:solidFill>
                <a:schemeClr val="bg1"/>
              </a:solidFill>
            </a:endParaRPr>
          </a:p>
        </p:txBody>
      </p:sp>
      <p:sp>
        <p:nvSpPr>
          <p:cNvPr id="62" name="Rectangle 3"/>
          <p:cNvSpPr txBox="1">
            <a:spLocks noChangeArrowheads="1"/>
          </p:cNvSpPr>
          <p:nvPr/>
        </p:nvSpPr>
        <p:spPr bwMode="auto">
          <a:xfrm>
            <a:off x="2843474" y="5469373"/>
            <a:ext cx="4791763" cy="371513"/>
          </a:xfrm>
          <a:prstGeom prst="rect">
            <a:avLst/>
          </a:prstGeom>
          <a:noFill/>
        </p:spPr>
        <p:txBody>
          <a:bodyPr wrap="square" lIns="90000" tIns="46800" rIns="90000" bIns="46800">
            <a:spAutoFit/>
            <a:scene3d>
              <a:camera prst="orthographicFront"/>
              <a:lightRig rig="threePt" dir="t"/>
            </a:scene3d>
            <a:sp3d>
              <a:bevelT w="0" h="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fontAlgn="auto">
              <a:spcAft>
                <a:spcPts val="0"/>
              </a:spcAft>
              <a:defRPr/>
            </a:pPr>
            <a:r>
              <a:rPr kumimoji="0" lang="en-US" altLang="ko-KR" sz="900" b="0" err="1" smtClean="0">
                <a:effectLst/>
                <a:latin typeface="Calibri" panose="020F0502020204030204" pitchFamily="34" charset="0"/>
              </a:rPr>
              <a:t>Powerpoint</a:t>
            </a:r>
            <a:r>
              <a:rPr kumimoji="0" lang="en-US" altLang="ko-KR" sz="900" b="0" smtClean="0">
                <a:effectLst/>
                <a:latin typeface="Calibri" panose="020F0502020204030204" pitchFamily="34" charset="0"/>
              </a:rPr>
              <a:t> is a complete presentation graphic package. </a:t>
            </a:r>
            <a:endParaRPr kumimoji="0" lang="en-US" altLang="ko-KR" sz="900" b="0" smtClean="0">
              <a:effectLst/>
              <a:latin typeface="Calibri" panose="020F0502020204030204" pitchFamily="34" charset="0"/>
            </a:endParaRPr>
          </a:p>
          <a:p>
            <a:pPr algn="l" fontAlgn="auto">
              <a:spcAft>
                <a:spcPts val="0"/>
              </a:spcAft>
              <a:defRPr/>
            </a:pPr>
            <a:r>
              <a:rPr kumimoji="0" lang="en-US" altLang="ko-KR" sz="900" b="0" smtClean="0">
                <a:effectLst/>
                <a:latin typeface="Calibri" panose="020F0502020204030204" pitchFamily="34" charset="0"/>
              </a:rPr>
              <a:t>it gives you everything you need to produce a professional-looking presentation</a:t>
            </a:r>
            <a:endParaRPr kumimoji="0" lang="en-US" altLang="ko-KR" sz="900" b="0">
              <a:effectLst/>
              <a:latin typeface="Calibri" panose="020F050202020403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par>
                                <p:cTn id="8" presetID="10" presetClass="entr" presetSubtype="0" fill="hold"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500"/>
                            </p:stCondLst>
                            <p:childTnLst>
                              <p:par>
                                <p:cTn id="15" presetID="50" presetClass="entr" presetSubtype="0" decel="10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400" fill="hold"/>
                                        <p:tgtEl>
                                          <p:spTgt spid="6"/>
                                        </p:tgtEl>
                                        <p:attrNameLst>
                                          <p:attrName>ppt_w</p:attrName>
                                        </p:attrNameLst>
                                      </p:cBhvr>
                                      <p:tavLst>
                                        <p:tav tm="0">
                                          <p:val>
                                            <p:strVal val="#ppt_w+.3"/>
                                          </p:val>
                                        </p:tav>
                                        <p:tav tm="100000">
                                          <p:val>
                                            <p:strVal val="#ppt_w"/>
                                          </p:val>
                                        </p:tav>
                                      </p:tavLst>
                                    </p:anim>
                                    <p:anim calcmode="lin" valueType="num">
                                      <p:cBhvr>
                                        <p:cTn id="18" dur="400" fill="hold"/>
                                        <p:tgtEl>
                                          <p:spTgt spid="6"/>
                                        </p:tgtEl>
                                        <p:attrNameLst>
                                          <p:attrName>ppt_h</p:attrName>
                                        </p:attrNameLst>
                                      </p:cBhvr>
                                      <p:tavLst>
                                        <p:tav tm="0">
                                          <p:val>
                                            <p:strVal val="#ppt_h"/>
                                          </p:val>
                                        </p:tav>
                                        <p:tav tm="100000">
                                          <p:val>
                                            <p:strVal val="#ppt_h"/>
                                          </p:val>
                                        </p:tav>
                                      </p:tavLst>
                                    </p:anim>
                                    <p:animEffect transition="in" filter="fade">
                                      <p:cBhvr>
                                        <p:cTn id="19" dur="400"/>
                                        <p:tgtEl>
                                          <p:spTgt spid="6"/>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wipe(left)">
                                      <p:cBhvr>
                                        <p:cTn id="23" dur="500"/>
                                        <p:tgtEl>
                                          <p:spTgt spid="60"/>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childTnLst>
                                </p:cTn>
                              </p:par>
                              <p:par>
                                <p:cTn id="28" presetID="10" presetClass="entr" presetSubtype="0" fill="hold" grpId="0" nodeType="withEffect">
                                  <p:stCondLst>
                                    <p:cond delay="30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6" grpId="0"/>
      <p:bldP spid="60" grpId="0"/>
      <p:bldP spid="61" grpId="0"/>
      <p:bldP spid="6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a:solidFill>
                  <a:schemeClr val="tx1"/>
                </a:solidFill>
                <a:ea typeface="Tahoma" panose="020B0604030504040204" pitchFamily="34" charset="0"/>
                <a:cs typeface="Tahoma" panose="020B0604030504040204" pitchFamily="34" charset="0"/>
              </a:rPr>
              <a:t>Column text</a:t>
            </a:r>
            <a:endParaRPr lang="en-US" altLang="ko-KR" sz="4000">
              <a:solidFill>
                <a:schemeClr val="tx1"/>
              </a:solidFill>
              <a:ea typeface="Tahoma" panose="020B0604030504040204" pitchFamily="34" charset="0"/>
              <a:cs typeface="Tahoma" panose="020B0604030504040204" pitchFamily="34" charset="0"/>
            </a:endParaRPr>
          </a:p>
        </p:txBody>
      </p:sp>
      <p:sp>
        <p:nvSpPr>
          <p:cNvPr id="6" name="텍스트 개체 틀 3"/>
          <p:cNvSpPr txBox="1"/>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600" smtClean="0">
                <a:solidFill>
                  <a:schemeClr val="tx1"/>
                </a:solidFill>
                <a:ea typeface="Tahoma" panose="020B0604030504040204" pitchFamily="34" charset="0"/>
                <a:cs typeface="Tahoma" panose="020B0604030504040204" pitchFamily="34" charset="0"/>
              </a:rPr>
              <a:t>Presentation title</a:t>
            </a:r>
            <a:endParaRPr lang="ko-KR" altLang="en-US" sz="1600">
              <a:solidFill>
                <a:schemeClr val="tx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sp>
        <p:nvSpPr>
          <p:cNvPr id="53" name="Rectangle 3"/>
          <p:cNvSpPr txBox="1">
            <a:spLocks noChangeArrowheads="1"/>
          </p:cNvSpPr>
          <p:nvPr/>
        </p:nvSpPr>
        <p:spPr bwMode="auto">
          <a:xfrm>
            <a:off x="688489" y="3755917"/>
            <a:ext cx="7767022" cy="541687"/>
          </a:xfrm>
          <a:prstGeom prst="rect">
            <a:avLst/>
          </a:prstGeom>
        </p:spPr>
        <p:txBody>
          <a:bodyPr wrap="square" lIns="0" tIns="0" rIns="0" bIns="0" anchor="ctr">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lnSpc>
                <a:spcPct val="80000"/>
              </a:lnSpc>
              <a:spcBef>
                <a:spcPts val="0"/>
              </a:spcBef>
              <a:defRPr/>
            </a:pPr>
            <a:r>
              <a:rPr lang="en-US" sz="4400" b="1" dirty="0">
                <a:solidFill>
                  <a:srgbClr val="EA6B5C"/>
                </a:solidFill>
                <a:latin typeface="Calibri" panose="020F0502020204030204" pitchFamily="34" charset="0"/>
                <a:ea typeface="Tahoma" panose="020B0604030504040204" pitchFamily="34" charset="0"/>
                <a:cs typeface="Tahoma" panose="020B0604030504040204" pitchFamily="34" charset="0"/>
              </a:rPr>
              <a:t>More choices and visual trends</a:t>
            </a:r>
            <a:endParaRPr lang="en-US" sz="4400" b="1" dirty="0">
              <a:solidFill>
                <a:srgbClr val="EA6B5C"/>
              </a:solidFill>
              <a:latin typeface="Calibri" panose="020F0502020204030204" pitchFamily="34" charset="0"/>
              <a:ea typeface="Tahoma" panose="020B0604030504040204" pitchFamily="34" charset="0"/>
              <a:cs typeface="Tahoma" panose="020B0604030504040204" pitchFamily="34" charset="0"/>
            </a:endParaRPr>
          </a:p>
        </p:txBody>
      </p:sp>
      <p:sp>
        <p:nvSpPr>
          <p:cNvPr id="54" name="Rectangle 3"/>
          <p:cNvSpPr txBox="1">
            <a:spLocks noChangeArrowheads="1"/>
          </p:cNvSpPr>
          <p:nvPr/>
        </p:nvSpPr>
        <p:spPr bwMode="auto">
          <a:xfrm>
            <a:off x="883723" y="4470157"/>
            <a:ext cx="3536800" cy="1292662"/>
          </a:xfrm>
          <a:prstGeom prst="rect">
            <a:avLst/>
          </a:prstGeom>
        </p:spPr>
        <p:txBody>
          <a:bodyPr wrap="square" lIns="0" tIns="0" rIns="0" bIns="0" anchor="t" anchorCtr="0">
            <a:spAutoFit/>
            <a:scene3d>
              <a:camera prst="orthographicFront"/>
              <a:lightRig rig="threePt" dir="t"/>
            </a:scene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just">
              <a:defRPr/>
            </a:pP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Lorem ipsum dolor sit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amet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consectetur</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adipisicing</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elit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sed</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do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eiusmod</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tempor</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incididunt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ut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labore</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et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dolore</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magna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aliqua</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Ut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enim</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ad minim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veniam</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quis</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nostrud</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exercitation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ullamco</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laboris</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nisi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ut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aliquip</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ex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ea</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commodo</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consequat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Duis</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aute</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irure</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dolor in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reprehenderit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in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voluptate</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velit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esse</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cillum</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dolore</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eu</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fugiat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nulla</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pariatur</a:t>
            </a:r>
            <a:r>
              <a:rPr lang="en-US" sz="1200">
                <a:solidFill>
                  <a:schemeClr val="bg1"/>
                </a:solidFill>
                <a:latin typeface="Calibri" panose="020F0502020204030204" pitchFamily="34" charset="0"/>
                <a:ea typeface="Tahoma" panose="020B0604030504040204" pitchFamily="34" charset="0"/>
                <a:cs typeface="Tahoma" panose="020B0604030504040204" pitchFamily="34" charset="0"/>
              </a:rPr>
              <a:t>. </a:t>
            </a:r>
            <a:endPar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55" name="Rectangle 3"/>
          <p:cNvSpPr txBox="1">
            <a:spLocks noChangeArrowheads="1"/>
          </p:cNvSpPr>
          <p:nvPr/>
        </p:nvSpPr>
        <p:spPr bwMode="auto">
          <a:xfrm>
            <a:off x="4735831" y="4911497"/>
            <a:ext cx="3536800" cy="738664"/>
          </a:xfrm>
          <a:prstGeom prst="rect">
            <a:avLst/>
          </a:prstGeom>
        </p:spPr>
        <p:txBody>
          <a:bodyPr wrap="square" lIns="0" tIns="0" rIns="0" bIns="0" anchor="t" anchorCtr="0">
            <a:spAutoFit/>
            <a:scene3d>
              <a:camera prst="orthographicFront"/>
              <a:lightRig rig="threePt" dir="t"/>
            </a:scene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just">
              <a:defRPr/>
            </a:pPr>
            <a:r>
              <a:rPr lang="en-US" sz="1200" dirty="0" err="1" smtClean="0">
                <a:solidFill>
                  <a:schemeClr val="bg1"/>
                </a:solidFill>
                <a:latin typeface="Calibri" panose="020F0502020204030204" pitchFamily="34" charset="0"/>
                <a:ea typeface="Tahoma" panose="020B0604030504040204" pitchFamily="34" charset="0"/>
                <a:cs typeface="Tahoma" panose="020B0604030504040204" pitchFamily="34" charset="0"/>
              </a:rPr>
              <a:t>Duis</a:t>
            </a:r>
            <a:r>
              <a:rPr lang="en-US" sz="1200" dirty="0" smtClean="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aute</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irure</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dolor in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reprehenderit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in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voluptate</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velit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esse</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cillum</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dolore</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eu</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fugiat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nulla</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pariatur</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Excepteur</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sint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occaecat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cupidatat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non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proident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sunt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in culpa qui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officia</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deserunt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mollit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anim</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id </a:t>
            </a:r>
            <a:r>
              <a:rPr lang="en-US" sz="1200" err="1">
                <a:solidFill>
                  <a:schemeClr val="bg1"/>
                </a:solidFill>
                <a:latin typeface="Calibri" panose="020F0502020204030204" pitchFamily="34" charset="0"/>
                <a:ea typeface="Tahoma" panose="020B0604030504040204" pitchFamily="34" charset="0"/>
                <a:cs typeface="Tahoma" panose="020B0604030504040204" pitchFamily="34" charset="0"/>
              </a:rPr>
              <a:t>est</a:t>
            </a:r>
            <a:r>
              <a:rPr lang="en-US" sz="120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smtClean="0">
                <a:solidFill>
                  <a:schemeClr val="bg1"/>
                </a:solidFill>
                <a:latin typeface="Calibri" panose="020F0502020204030204" pitchFamily="34" charset="0"/>
                <a:ea typeface="Tahoma" panose="020B0604030504040204" pitchFamily="34" charset="0"/>
                <a:cs typeface="Tahoma" panose="020B0604030504040204" pitchFamily="34" charset="0"/>
              </a:rPr>
              <a:t>laborum</a:t>
            </a:r>
            <a:endPar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56" name="Rectangle 3"/>
          <p:cNvSpPr txBox="1">
            <a:spLocks noChangeArrowheads="1"/>
          </p:cNvSpPr>
          <p:nvPr/>
        </p:nvSpPr>
        <p:spPr bwMode="auto">
          <a:xfrm>
            <a:off x="4735831" y="4470157"/>
            <a:ext cx="3536800" cy="369332"/>
          </a:xfrm>
          <a:prstGeom prst="rect">
            <a:avLst/>
          </a:prstGeom>
        </p:spPr>
        <p:txBody>
          <a:bodyPr wrap="square" lIns="0" tIns="0" rIns="0" bIns="0" anchor="t" anchorCtr="0">
            <a:spAutoFit/>
            <a:scene3d>
              <a:camera prst="orthographicFront"/>
              <a:lightRig rig="threePt" dir="t"/>
            </a:scene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just">
              <a:defRPr/>
            </a:pPr>
            <a:r>
              <a:rPr lang="en-US" sz="1200" dirty="0" err="1" smtClean="0">
                <a:solidFill>
                  <a:schemeClr val="bg1"/>
                </a:solidFill>
                <a:latin typeface="Calibri" panose="020F0502020204030204" pitchFamily="34" charset="0"/>
                <a:ea typeface="Tahoma" panose="020B0604030504040204" pitchFamily="34" charset="0"/>
                <a:cs typeface="Tahoma" panose="020B0604030504040204" pitchFamily="34" charset="0"/>
              </a:rPr>
              <a:t>Excepteur</a:t>
            </a:r>
            <a:r>
              <a:rPr lang="en-US" sz="1200" dirty="0" smtClean="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sint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occaecat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cupidatat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non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proident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sunt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in culpa qui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officia</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deserunt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mollit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anim</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id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est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smtClean="0">
                <a:solidFill>
                  <a:schemeClr val="bg1"/>
                </a:solidFill>
                <a:latin typeface="Calibri" panose="020F0502020204030204" pitchFamily="34" charset="0"/>
                <a:ea typeface="Tahoma" panose="020B0604030504040204" pitchFamily="34" charset="0"/>
                <a:cs typeface="Tahoma" panose="020B0604030504040204" pitchFamily="34" charset="0"/>
              </a:rPr>
              <a:t>laborum</a:t>
            </a:r>
            <a:r>
              <a:rPr lang="en-US" sz="1200" dirty="0" smtClean="0">
                <a:solidFill>
                  <a:schemeClr val="bg1"/>
                </a:solidFill>
                <a:latin typeface="Calibri" panose="020F0502020204030204" pitchFamily="34" charset="0"/>
                <a:ea typeface="Tahoma" panose="020B0604030504040204" pitchFamily="34" charset="0"/>
                <a:cs typeface="Tahoma" panose="020B0604030504040204" pitchFamily="34" charset="0"/>
              </a:rPr>
              <a:t>.</a:t>
            </a:r>
            <a:endPar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57" name="Rectangle 3"/>
          <p:cNvSpPr txBox="1">
            <a:spLocks noChangeArrowheads="1"/>
          </p:cNvSpPr>
          <p:nvPr/>
        </p:nvSpPr>
        <p:spPr bwMode="auto">
          <a:xfrm>
            <a:off x="4735831" y="5682268"/>
            <a:ext cx="3536800" cy="369332"/>
          </a:xfrm>
          <a:prstGeom prst="rect">
            <a:avLst/>
          </a:prstGeom>
        </p:spPr>
        <p:txBody>
          <a:bodyPr wrap="square" lIns="0" tIns="0" rIns="0" bIns="0" anchor="t" anchorCtr="0">
            <a:spAutoFit/>
            <a:scene3d>
              <a:camera prst="orthographicFront"/>
              <a:lightRig rig="threePt" dir="t"/>
            </a:scene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just">
              <a:defRPr/>
            </a:pPr>
            <a:r>
              <a:rPr lang="en-US" sz="1200" dirty="0" err="1" smtClean="0">
                <a:solidFill>
                  <a:schemeClr val="bg1"/>
                </a:solidFill>
                <a:latin typeface="Calibri" panose="020F0502020204030204" pitchFamily="34" charset="0"/>
                <a:ea typeface="Tahoma" panose="020B0604030504040204" pitchFamily="34" charset="0"/>
                <a:cs typeface="Tahoma" panose="020B0604030504040204" pitchFamily="34" charset="0"/>
              </a:rPr>
              <a:t>Excepteur</a:t>
            </a:r>
            <a:r>
              <a:rPr lang="en-US" sz="1200" dirty="0" smtClean="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sint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occaecat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cupidatat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non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proident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sunt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in culpa qui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officia</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deserunt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mollit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anim</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id </a:t>
            </a:r>
            <a:r>
              <a:rPr lang="en-US" sz="1200" dirty="0" err="1">
                <a:solidFill>
                  <a:schemeClr val="bg1"/>
                </a:solidFill>
                <a:latin typeface="Calibri" panose="020F0502020204030204" pitchFamily="34" charset="0"/>
                <a:ea typeface="Tahoma" panose="020B0604030504040204" pitchFamily="34" charset="0"/>
                <a:cs typeface="Tahoma" panose="020B0604030504040204" pitchFamily="34" charset="0"/>
              </a:rPr>
              <a:t>est</a:t>
            </a:r>
            <a:r>
              <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rPr>
              <a:t> </a:t>
            </a:r>
            <a:r>
              <a:rPr lang="en-US" sz="1200" dirty="0" err="1" smtClean="0">
                <a:solidFill>
                  <a:schemeClr val="bg1"/>
                </a:solidFill>
                <a:latin typeface="Calibri" panose="020F0502020204030204" pitchFamily="34" charset="0"/>
                <a:ea typeface="Tahoma" panose="020B0604030504040204" pitchFamily="34" charset="0"/>
                <a:cs typeface="Tahoma" panose="020B0604030504040204" pitchFamily="34" charset="0"/>
              </a:rPr>
              <a:t>laborum</a:t>
            </a:r>
            <a:r>
              <a:rPr lang="en-US" sz="1200" dirty="0" smtClean="0">
                <a:solidFill>
                  <a:schemeClr val="bg1"/>
                </a:solidFill>
                <a:latin typeface="Calibri" panose="020F0502020204030204" pitchFamily="34" charset="0"/>
                <a:ea typeface="Tahoma" panose="020B0604030504040204" pitchFamily="34" charset="0"/>
                <a:cs typeface="Tahoma" panose="020B0604030504040204" pitchFamily="34" charset="0"/>
              </a:rPr>
              <a:t>.</a:t>
            </a:r>
            <a:endParaRPr lang="en-US" sz="1200" dirty="0">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grpSp>
        <p:nvGrpSpPr>
          <p:cNvPr id="39" name="그룹 38"/>
          <p:cNvGrpSpPr/>
          <p:nvPr/>
        </p:nvGrpSpPr>
        <p:grpSpPr>
          <a:xfrm>
            <a:off x="3155841" y="2510119"/>
            <a:ext cx="2832320" cy="820576"/>
            <a:chOff x="5636161" y="654333"/>
            <a:chExt cx="2571207" cy="744929"/>
          </a:xfrm>
        </p:grpSpPr>
        <p:grpSp>
          <p:nvGrpSpPr>
            <p:cNvPr id="40" name="그룹 39"/>
            <p:cNvGrpSpPr/>
            <p:nvPr/>
          </p:nvGrpSpPr>
          <p:grpSpPr>
            <a:xfrm>
              <a:off x="5636161" y="654333"/>
              <a:ext cx="857069" cy="744929"/>
              <a:chOff x="593746" y="609416"/>
              <a:chExt cx="1440872" cy="1252346"/>
            </a:xfrm>
          </p:grpSpPr>
          <p:sp>
            <p:nvSpPr>
              <p:cNvPr id="86" name="육각형 85"/>
              <p:cNvSpPr/>
              <p:nvPr/>
            </p:nvSpPr>
            <p:spPr>
              <a:xfrm>
                <a:off x="593746" y="609416"/>
                <a:ext cx="1440872" cy="1252346"/>
              </a:xfrm>
              <a:prstGeom prst="hexagon">
                <a:avLst>
                  <a:gd name="adj" fmla="val 28525"/>
                  <a:gd name="vf" fmla="val 115470"/>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7" name="그룹 86"/>
              <p:cNvGrpSpPr/>
              <p:nvPr/>
            </p:nvGrpSpPr>
            <p:grpSpPr>
              <a:xfrm>
                <a:off x="1028267" y="873276"/>
                <a:ext cx="539938" cy="702397"/>
                <a:chOff x="-962025" y="561975"/>
                <a:chExt cx="717550" cy="933450"/>
              </a:xfrm>
              <a:solidFill>
                <a:schemeClr val="bg1">
                  <a:alpha val="30000"/>
                </a:schemeClr>
              </a:solidFill>
            </p:grpSpPr>
            <p:sp>
              <p:nvSpPr>
                <p:cNvPr id="95" name="Freeform 5"/>
                <p:cNvSpPr/>
                <p:nvPr/>
              </p:nvSpPr>
              <p:spPr bwMode="auto">
                <a:xfrm>
                  <a:off x="-835025" y="844550"/>
                  <a:ext cx="473075" cy="415925"/>
                </a:xfrm>
                <a:custGeom>
                  <a:avLst/>
                  <a:gdLst>
                    <a:gd name="T0" fmla="*/ 150 w 298"/>
                    <a:gd name="T1" fmla="*/ 262 h 262"/>
                    <a:gd name="T2" fmla="*/ 142 w 298"/>
                    <a:gd name="T3" fmla="*/ 254 h 262"/>
                    <a:gd name="T4" fmla="*/ 120 w 298"/>
                    <a:gd name="T5" fmla="*/ 68 h 262"/>
                    <a:gd name="T6" fmla="*/ 100 w 298"/>
                    <a:gd name="T7" fmla="*/ 170 h 262"/>
                    <a:gd name="T8" fmla="*/ 90 w 298"/>
                    <a:gd name="T9" fmla="*/ 178 h 262"/>
                    <a:gd name="T10" fmla="*/ 90 w 298"/>
                    <a:gd name="T11" fmla="*/ 178 h 262"/>
                    <a:gd name="T12" fmla="*/ 82 w 298"/>
                    <a:gd name="T13" fmla="*/ 172 h 262"/>
                    <a:gd name="T14" fmla="*/ 70 w 298"/>
                    <a:gd name="T15" fmla="*/ 130 h 262"/>
                    <a:gd name="T16" fmla="*/ 58 w 298"/>
                    <a:gd name="T17" fmla="*/ 150 h 262"/>
                    <a:gd name="T18" fmla="*/ 50 w 298"/>
                    <a:gd name="T19" fmla="*/ 154 h 262"/>
                    <a:gd name="T20" fmla="*/ 10 w 298"/>
                    <a:gd name="T21" fmla="*/ 154 h 262"/>
                    <a:gd name="T22" fmla="*/ 6 w 298"/>
                    <a:gd name="T23" fmla="*/ 154 h 262"/>
                    <a:gd name="T24" fmla="*/ 0 w 298"/>
                    <a:gd name="T25" fmla="*/ 150 h 262"/>
                    <a:gd name="T26" fmla="*/ 0 w 298"/>
                    <a:gd name="T27" fmla="*/ 146 h 262"/>
                    <a:gd name="T28" fmla="*/ 0 w 298"/>
                    <a:gd name="T29" fmla="*/ 142 h 262"/>
                    <a:gd name="T30" fmla="*/ 6 w 298"/>
                    <a:gd name="T31" fmla="*/ 136 h 262"/>
                    <a:gd name="T32" fmla="*/ 10 w 298"/>
                    <a:gd name="T33" fmla="*/ 136 h 262"/>
                    <a:gd name="T34" fmla="*/ 66 w 298"/>
                    <a:gd name="T35" fmla="*/ 102 h 262"/>
                    <a:gd name="T36" fmla="*/ 70 w 298"/>
                    <a:gd name="T37" fmla="*/ 98 h 262"/>
                    <a:gd name="T38" fmla="*/ 76 w 298"/>
                    <a:gd name="T39" fmla="*/ 98 h 262"/>
                    <a:gd name="T40" fmla="*/ 80 w 298"/>
                    <a:gd name="T41" fmla="*/ 100 h 262"/>
                    <a:gd name="T42" fmla="*/ 84 w 298"/>
                    <a:gd name="T43" fmla="*/ 104 h 262"/>
                    <a:gd name="T44" fmla="*/ 114 w 298"/>
                    <a:gd name="T45" fmla="*/ 8 h 262"/>
                    <a:gd name="T46" fmla="*/ 118 w 298"/>
                    <a:gd name="T47" fmla="*/ 2 h 262"/>
                    <a:gd name="T48" fmla="*/ 124 w 298"/>
                    <a:gd name="T49" fmla="*/ 0 h 262"/>
                    <a:gd name="T50" fmla="*/ 128 w 298"/>
                    <a:gd name="T51" fmla="*/ 0 h 262"/>
                    <a:gd name="T52" fmla="*/ 132 w 298"/>
                    <a:gd name="T53" fmla="*/ 8 h 262"/>
                    <a:gd name="T54" fmla="*/ 154 w 298"/>
                    <a:gd name="T55" fmla="*/ 196 h 262"/>
                    <a:gd name="T56" fmla="*/ 164 w 298"/>
                    <a:gd name="T57" fmla="*/ 146 h 262"/>
                    <a:gd name="T58" fmla="*/ 174 w 298"/>
                    <a:gd name="T59" fmla="*/ 140 h 262"/>
                    <a:gd name="T60" fmla="*/ 200 w 298"/>
                    <a:gd name="T61" fmla="*/ 140 h 262"/>
                    <a:gd name="T62" fmla="*/ 206 w 298"/>
                    <a:gd name="T63" fmla="*/ 140 h 262"/>
                    <a:gd name="T64" fmla="*/ 208 w 298"/>
                    <a:gd name="T65" fmla="*/ 144 h 262"/>
                    <a:gd name="T66" fmla="*/ 234 w 298"/>
                    <a:gd name="T67" fmla="*/ 86 h 262"/>
                    <a:gd name="T68" fmla="*/ 238 w 298"/>
                    <a:gd name="T69" fmla="*/ 82 h 262"/>
                    <a:gd name="T70" fmla="*/ 244 w 298"/>
                    <a:gd name="T71" fmla="*/ 80 h 262"/>
                    <a:gd name="T72" fmla="*/ 250 w 298"/>
                    <a:gd name="T73" fmla="*/ 82 h 262"/>
                    <a:gd name="T74" fmla="*/ 252 w 298"/>
                    <a:gd name="T75" fmla="*/ 86 h 262"/>
                    <a:gd name="T76" fmla="*/ 288 w 298"/>
                    <a:gd name="T77" fmla="*/ 130 h 262"/>
                    <a:gd name="T78" fmla="*/ 292 w 298"/>
                    <a:gd name="T79" fmla="*/ 130 h 262"/>
                    <a:gd name="T80" fmla="*/ 296 w 298"/>
                    <a:gd name="T81" fmla="*/ 136 h 262"/>
                    <a:gd name="T82" fmla="*/ 298 w 298"/>
                    <a:gd name="T83" fmla="*/ 138 h 262"/>
                    <a:gd name="T84" fmla="*/ 296 w 298"/>
                    <a:gd name="T85" fmla="*/ 142 h 262"/>
                    <a:gd name="T86" fmla="*/ 292 w 298"/>
                    <a:gd name="T87" fmla="*/ 148 h 262"/>
                    <a:gd name="T88" fmla="*/ 288 w 298"/>
                    <a:gd name="T89" fmla="*/ 148 h 262"/>
                    <a:gd name="T90" fmla="*/ 260 w 298"/>
                    <a:gd name="T91" fmla="*/ 148 h 262"/>
                    <a:gd name="T92" fmla="*/ 252 w 298"/>
                    <a:gd name="T93" fmla="*/ 142 h 262"/>
                    <a:gd name="T94" fmla="*/ 244 w 298"/>
                    <a:gd name="T95" fmla="*/ 120 h 262"/>
                    <a:gd name="T96" fmla="*/ 226 w 298"/>
                    <a:gd name="T97" fmla="*/ 176 h 262"/>
                    <a:gd name="T98" fmla="*/ 218 w 298"/>
                    <a:gd name="T99" fmla="*/ 182 h 262"/>
                    <a:gd name="T100" fmla="*/ 218 w 298"/>
                    <a:gd name="T101" fmla="*/ 182 h 262"/>
                    <a:gd name="T102" fmla="*/ 210 w 298"/>
                    <a:gd name="T103" fmla="*/ 178 h 262"/>
                    <a:gd name="T104" fmla="*/ 196 w 298"/>
                    <a:gd name="T105" fmla="*/ 158 h 262"/>
                    <a:gd name="T106" fmla="*/ 160 w 298"/>
                    <a:gd name="T107" fmla="*/ 254 h 262"/>
                    <a:gd name="T108" fmla="*/ 156 w 298"/>
                    <a:gd name="T109" fmla="*/ 260 h 262"/>
                    <a:gd name="T110" fmla="*/ 150 w 298"/>
                    <a:gd name="T111" fmla="*/ 262 h 262"/>
                    <a:gd name="T112" fmla="*/ 150 w 298"/>
                    <a:gd name="T11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8" h="262">
                      <a:moveTo>
                        <a:pt x="150" y="262"/>
                      </a:moveTo>
                      <a:lnTo>
                        <a:pt x="150" y="262"/>
                      </a:lnTo>
                      <a:lnTo>
                        <a:pt x="144" y="258"/>
                      </a:lnTo>
                      <a:lnTo>
                        <a:pt x="142" y="254"/>
                      </a:lnTo>
                      <a:lnTo>
                        <a:pt x="142" y="254"/>
                      </a:lnTo>
                      <a:lnTo>
                        <a:pt x="120" y="68"/>
                      </a:lnTo>
                      <a:lnTo>
                        <a:pt x="100" y="170"/>
                      </a:lnTo>
                      <a:lnTo>
                        <a:pt x="100" y="170"/>
                      </a:lnTo>
                      <a:lnTo>
                        <a:pt x="96" y="176"/>
                      </a:lnTo>
                      <a:lnTo>
                        <a:pt x="90" y="178"/>
                      </a:lnTo>
                      <a:lnTo>
                        <a:pt x="90" y="178"/>
                      </a:lnTo>
                      <a:lnTo>
                        <a:pt x="90" y="178"/>
                      </a:lnTo>
                      <a:lnTo>
                        <a:pt x="84" y="176"/>
                      </a:lnTo>
                      <a:lnTo>
                        <a:pt x="82" y="172"/>
                      </a:lnTo>
                      <a:lnTo>
                        <a:pt x="82" y="172"/>
                      </a:lnTo>
                      <a:lnTo>
                        <a:pt x="70" y="130"/>
                      </a:lnTo>
                      <a:lnTo>
                        <a:pt x="58" y="150"/>
                      </a:lnTo>
                      <a:lnTo>
                        <a:pt x="58" y="150"/>
                      </a:lnTo>
                      <a:lnTo>
                        <a:pt x="54" y="154"/>
                      </a:lnTo>
                      <a:lnTo>
                        <a:pt x="50" y="154"/>
                      </a:lnTo>
                      <a:lnTo>
                        <a:pt x="50" y="154"/>
                      </a:lnTo>
                      <a:lnTo>
                        <a:pt x="10" y="154"/>
                      </a:lnTo>
                      <a:lnTo>
                        <a:pt x="10" y="154"/>
                      </a:lnTo>
                      <a:lnTo>
                        <a:pt x="6" y="154"/>
                      </a:lnTo>
                      <a:lnTo>
                        <a:pt x="2" y="152"/>
                      </a:lnTo>
                      <a:lnTo>
                        <a:pt x="0" y="150"/>
                      </a:lnTo>
                      <a:lnTo>
                        <a:pt x="0" y="146"/>
                      </a:lnTo>
                      <a:lnTo>
                        <a:pt x="0" y="146"/>
                      </a:lnTo>
                      <a:lnTo>
                        <a:pt x="0" y="146"/>
                      </a:lnTo>
                      <a:lnTo>
                        <a:pt x="0" y="142"/>
                      </a:lnTo>
                      <a:lnTo>
                        <a:pt x="2" y="138"/>
                      </a:lnTo>
                      <a:lnTo>
                        <a:pt x="6" y="136"/>
                      </a:lnTo>
                      <a:lnTo>
                        <a:pt x="10" y="136"/>
                      </a:lnTo>
                      <a:lnTo>
                        <a:pt x="10" y="136"/>
                      </a:lnTo>
                      <a:lnTo>
                        <a:pt x="46" y="136"/>
                      </a:lnTo>
                      <a:lnTo>
                        <a:pt x="66" y="102"/>
                      </a:lnTo>
                      <a:lnTo>
                        <a:pt x="66" y="102"/>
                      </a:lnTo>
                      <a:lnTo>
                        <a:pt x="70" y="98"/>
                      </a:lnTo>
                      <a:lnTo>
                        <a:pt x="76" y="98"/>
                      </a:lnTo>
                      <a:lnTo>
                        <a:pt x="76" y="98"/>
                      </a:lnTo>
                      <a:lnTo>
                        <a:pt x="76" y="98"/>
                      </a:lnTo>
                      <a:lnTo>
                        <a:pt x="80" y="100"/>
                      </a:lnTo>
                      <a:lnTo>
                        <a:pt x="84" y="104"/>
                      </a:lnTo>
                      <a:lnTo>
                        <a:pt x="84" y="104"/>
                      </a:lnTo>
                      <a:lnTo>
                        <a:pt x="90" y="128"/>
                      </a:lnTo>
                      <a:lnTo>
                        <a:pt x="114" y="8"/>
                      </a:lnTo>
                      <a:lnTo>
                        <a:pt x="114" y="8"/>
                      </a:lnTo>
                      <a:lnTo>
                        <a:pt x="118" y="2"/>
                      </a:lnTo>
                      <a:lnTo>
                        <a:pt x="124" y="0"/>
                      </a:lnTo>
                      <a:lnTo>
                        <a:pt x="124" y="0"/>
                      </a:lnTo>
                      <a:lnTo>
                        <a:pt x="124" y="0"/>
                      </a:lnTo>
                      <a:lnTo>
                        <a:pt x="128" y="0"/>
                      </a:lnTo>
                      <a:lnTo>
                        <a:pt x="130" y="2"/>
                      </a:lnTo>
                      <a:lnTo>
                        <a:pt x="132" y="8"/>
                      </a:lnTo>
                      <a:lnTo>
                        <a:pt x="132" y="8"/>
                      </a:lnTo>
                      <a:lnTo>
                        <a:pt x="154" y="196"/>
                      </a:lnTo>
                      <a:lnTo>
                        <a:pt x="164" y="146"/>
                      </a:lnTo>
                      <a:lnTo>
                        <a:pt x="164" y="146"/>
                      </a:lnTo>
                      <a:lnTo>
                        <a:pt x="168" y="142"/>
                      </a:lnTo>
                      <a:lnTo>
                        <a:pt x="174" y="140"/>
                      </a:lnTo>
                      <a:lnTo>
                        <a:pt x="174" y="140"/>
                      </a:lnTo>
                      <a:lnTo>
                        <a:pt x="200" y="140"/>
                      </a:lnTo>
                      <a:lnTo>
                        <a:pt x="200" y="140"/>
                      </a:lnTo>
                      <a:lnTo>
                        <a:pt x="206" y="140"/>
                      </a:lnTo>
                      <a:lnTo>
                        <a:pt x="208" y="144"/>
                      </a:lnTo>
                      <a:lnTo>
                        <a:pt x="208" y="144"/>
                      </a:lnTo>
                      <a:lnTo>
                        <a:pt x="214" y="152"/>
                      </a:lnTo>
                      <a:lnTo>
                        <a:pt x="234" y="86"/>
                      </a:lnTo>
                      <a:lnTo>
                        <a:pt x="234" y="86"/>
                      </a:lnTo>
                      <a:lnTo>
                        <a:pt x="238" y="82"/>
                      </a:lnTo>
                      <a:lnTo>
                        <a:pt x="244" y="80"/>
                      </a:lnTo>
                      <a:lnTo>
                        <a:pt x="244" y="80"/>
                      </a:lnTo>
                      <a:lnTo>
                        <a:pt x="244" y="80"/>
                      </a:lnTo>
                      <a:lnTo>
                        <a:pt x="250" y="82"/>
                      </a:lnTo>
                      <a:lnTo>
                        <a:pt x="252" y="86"/>
                      </a:lnTo>
                      <a:lnTo>
                        <a:pt x="252" y="86"/>
                      </a:lnTo>
                      <a:lnTo>
                        <a:pt x="266" y="130"/>
                      </a:lnTo>
                      <a:lnTo>
                        <a:pt x="288" y="130"/>
                      </a:lnTo>
                      <a:lnTo>
                        <a:pt x="288" y="130"/>
                      </a:lnTo>
                      <a:lnTo>
                        <a:pt x="292" y="130"/>
                      </a:lnTo>
                      <a:lnTo>
                        <a:pt x="294" y="132"/>
                      </a:lnTo>
                      <a:lnTo>
                        <a:pt x="296" y="136"/>
                      </a:lnTo>
                      <a:lnTo>
                        <a:pt x="298" y="138"/>
                      </a:lnTo>
                      <a:lnTo>
                        <a:pt x="298" y="138"/>
                      </a:lnTo>
                      <a:lnTo>
                        <a:pt x="298" y="138"/>
                      </a:lnTo>
                      <a:lnTo>
                        <a:pt x="296" y="142"/>
                      </a:lnTo>
                      <a:lnTo>
                        <a:pt x="294" y="146"/>
                      </a:lnTo>
                      <a:lnTo>
                        <a:pt x="292" y="148"/>
                      </a:lnTo>
                      <a:lnTo>
                        <a:pt x="288" y="148"/>
                      </a:lnTo>
                      <a:lnTo>
                        <a:pt x="288" y="148"/>
                      </a:lnTo>
                      <a:lnTo>
                        <a:pt x="260" y="148"/>
                      </a:lnTo>
                      <a:lnTo>
                        <a:pt x="260" y="148"/>
                      </a:lnTo>
                      <a:lnTo>
                        <a:pt x="254" y="146"/>
                      </a:lnTo>
                      <a:lnTo>
                        <a:pt x="252" y="142"/>
                      </a:lnTo>
                      <a:lnTo>
                        <a:pt x="252" y="142"/>
                      </a:lnTo>
                      <a:lnTo>
                        <a:pt x="244" y="120"/>
                      </a:lnTo>
                      <a:lnTo>
                        <a:pt x="226" y="176"/>
                      </a:lnTo>
                      <a:lnTo>
                        <a:pt x="226" y="176"/>
                      </a:lnTo>
                      <a:lnTo>
                        <a:pt x="222" y="180"/>
                      </a:lnTo>
                      <a:lnTo>
                        <a:pt x="218" y="182"/>
                      </a:lnTo>
                      <a:lnTo>
                        <a:pt x="218" y="182"/>
                      </a:lnTo>
                      <a:lnTo>
                        <a:pt x="218" y="182"/>
                      </a:lnTo>
                      <a:lnTo>
                        <a:pt x="214" y="182"/>
                      </a:lnTo>
                      <a:lnTo>
                        <a:pt x="210" y="178"/>
                      </a:lnTo>
                      <a:lnTo>
                        <a:pt x="210" y="178"/>
                      </a:lnTo>
                      <a:lnTo>
                        <a:pt x="196" y="158"/>
                      </a:lnTo>
                      <a:lnTo>
                        <a:pt x="182" y="158"/>
                      </a:lnTo>
                      <a:lnTo>
                        <a:pt x="160" y="254"/>
                      </a:lnTo>
                      <a:lnTo>
                        <a:pt x="160" y="254"/>
                      </a:lnTo>
                      <a:lnTo>
                        <a:pt x="156" y="260"/>
                      </a:lnTo>
                      <a:lnTo>
                        <a:pt x="150" y="262"/>
                      </a:lnTo>
                      <a:lnTo>
                        <a:pt x="150" y="262"/>
                      </a:lnTo>
                      <a:lnTo>
                        <a:pt x="150" y="262"/>
                      </a:lnTo>
                      <a:lnTo>
                        <a:pt x="150" y="262"/>
                      </a:lnTo>
                      <a:lnTo>
                        <a:pt x="150"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96" name="Freeform 6"/>
                <p:cNvSpPr/>
                <p:nvPr/>
              </p:nvSpPr>
              <p:spPr bwMode="auto">
                <a:xfrm>
                  <a:off x="-962025" y="625475"/>
                  <a:ext cx="717550" cy="869950"/>
                </a:xfrm>
                <a:custGeom>
                  <a:avLst/>
                  <a:gdLst>
                    <a:gd name="T0" fmla="*/ 452 w 452"/>
                    <a:gd name="T1" fmla="*/ 506 h 548"/>
                    <a:gd name="T2" fmla="*/ 452 w 452"/>
                    <a:gd name="T3" fmla="*/ 514 h 548"/>
                    <a:gd name="T4" fmla="*/ 446 w 452"/>
                    <a:gd name="T5" fmla="*/ 530 h 548"/>
                    <a:gd name="T6" fmla="*/ 434 w 452"/>
                    <a:gd name="T7" fmla="*/ 542 h 548"/>
                    <a:gd name="T8" fmla="*/ 418 w 452"/>
                    <a:gd name="T9" fmla="*/ 548 h 548"/>
                    <a:gd name="T10" fmla="*/ 42 w 452"/>
                    <a:gd name="T11" fmla="*/ 548 h 548"/>
                    <a:gd name="T12" fmla="*/ 34 w 452"/>
                    <a:gd name="T13" fmla="*/ 548 h 548"/>
                    <a:gd name="T14" fmla="*/ 18 w 452"/>
                    <a:gd name="T15" fmla="*/ 542 h 548"/>
                    <a:gd name="T16" fmla="*/ 8 w 452"/>
                    <a:gd name="T17" fmla="*/ 530 h 548"/>
                    <a:gd name="T18" fmla="*/ 0 w 452"/>
                    <a:gd name="T19" fmla="*/ 514 h 548"/>
                    <a:gd name="T20" fmla="*/ 0 w 452"/>
                    <a:gd name="T21" fmla="*/ 42 h 548"/>
                    <a:gd name="T22" fmla="*/ 0 w 452"/>
                    <a:gd name="T23" fmla="*/ 34 h 548"/>
                    <a:gd name="T24" fmla="*/ 8 w 452"/>
                    <a:gd name="T25" fmla="*/ 18 h 548"/>
                    <a:gd name="T26" fmla="*/ 18 w 452"/>
                    <a:gd name="T27" fmla="*/ 8 h 548"/>
                    <a:gd name="T28" fmla="*/ 34 w 452"/>
                    <a:gd name="T29" fmla="*/ 2 h 548"/>
                    <a:gd name="T30" fmla="*/ 96 w 452"/>
                    <a:gd name="T31" fmla="*/ 0 h 548"/>
                    <a:gd name="T32" fmla="*/ 96 w 452"/>
                    <a:gd name="T33" fmla="*/ 52 h 548"/>
                    <a:gd name="T34" fmla="*/ 82 w 452"/>
                    <a:gd name="T35" fmla="*/ 52 h 548"/>
                    <a:gd name="T36" fmla="*/ 70 w 452"/>
                    <a:gd name="T37" fmla="*/ 56 h 548"/>
                    <a:gd name="T38" fmla="*/ 54 w 452"/>
                    <a:gd name="T39" fmla="*/ 72 h 548"/>
                    <a:gd name="T40" fmla="*/ 52 w 452"/>
                    <a:gd name="T41" fmla="*/ 84 h 548"/>
                    <a:gd name="T42" fmla="*/ 52 w 452"/>
                    <a:gd name="T43" fmla="*/ 404 h 548"/>
                    <a:gd name="T44" fmla="*/ 58 w 452"/>
                    <a:gd name="T45" fmla="*/ 436 h 548"/>
                    <a:gd name="T46" fmla="*/ 64 w 452"/>
                    <a:gd name="T47" fmla="*/ 446 h 548"/>
                    <a:gd name="T48" fmla="*/ 76 w 452"/>
                    <a:gd name="T49" fmla="*/ 450 h 548"/>
                    <a:gd name="T50" fmla="*/ 82 w 452"/>
                    <a:gd name="T51" fmla="*/ 450 h 548"/>
                    <a:gd name="T52" fmla="*/ 96 w 452"/>
                    <a:gd name="T53" fmla="*/ 446 h 548"/>
                    <a:gd name="T54" fmla="*/ 110 w 452"/>
                    <a:gd name="T55" fmla="*/ 434 h 548"/>
                    <a:gd name="T56" fmla="*/ 126 w 452"/>
                    <a:gd name="T57" fmla="*/ 412 h 548"/>
                    <a:gd name="T58" fmla="*/ 134 w 452"/>
                    <a:gd name="T59" fmla="*/ 394 h 548"/>
                    <a:gd name="T60" fmla="*/ 372 w 452"/>
                    <a:gd name="T61" fmla="*/ 504 h 548"/>
                    <a:gd name="T62" fmla="*/ 382 w 452"/>
                    <a:gd name="T63" fmla="*/ 504 h 548"/>
                    <a:gd name="T64" fmla="*/ 392 w 452"/>
                    <a:gd name="T65" fmla="*/ 498 h 548"/>
                    <a:gd name="T66" fmla="*/ 398 w 452"/>
                    <a:gd name="T67" fmla="*/ 490 h 548"/>
                    <a:gd name="T68" fmla="*/ 402 w 452"/>
                    <a:gd name="T69" fmla="*/ 478 h 548"/>
                    <a:gd name="T70" fmla="*/ 402 w 452"/>
                    <a:gd name="T71" fmla="*/ 84 h 548"/>
                    <a:gd name="T72" fmla="*/ 398 w 452"/>
                    <a:gd name="T73" fmla="*/ 72 h 548"/>
                    <a:gd name="T74" fmla="*/ 382 w 452"/>
                    <a:gd name="T75" fmla="*/ 56 h 548"/>
                    <a:gd name="T76" fmla="*/ 370 w 452"/>
                    <a:gd name="T77" fmla="*/ 52 h 548"/>
                    <a:gd name="T78" fmla="*/ 350 w 452"/>
                    <a:gd name="T79" fmla="*/ 52 h 548"/>
                    <a:gd name="T80" fmla="*/ 410 w 452"/>
                    <a:gd name="T81" fmla="*/ 0 h 548"/>
                    <a:gd name="T82" fmla="*/ 418 w 452"/>
                    <a:gd name="T83" fmla="*/ 2 h 548"/>
                    <a:gd name="T84" fmla="*/ 434 w 452"/>
                    <a:gd name="T85" fmla="*/ 8 h 548"/>
                    <a:gd name="T86" fmla="*/ 446 w 452"/>
                    <a:gd name="T87" fmla="*/ 18 h 548"/>
                    <a:gd name="T88" fmla="*/ 452 w 452"/>
                    <a:gd name="T89" fmla="*/ 34 h 548"/>
                    <a:gd name="T90" fmla="*/ 452 w 452"/>
                    <a:gd name="T91" fmla="*/ 4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2" h="548">
                      <a:moveTo>
                        <a:pt x="452" y="42"/>
                      </a:moveTo>
                      <a:lnTo>
                        <a:pt x="452" y="506"/>
                      </a:lnTo>
                      <a:lnTo>
                        <a:pt x="452" y="506"/>
                      </a:lnTo>
                      <a:lnTo>
                        <a:pt x="452" y="514"/>
                      </a:lnTo>
                      <a:lnTo>
                        <a:pt x="450" y="522"/>
                      </a:lnTo>
                      <a:lnTo>
                        <a:pt x="446" y="530"/>
                      </a:lnTo>
                      <a:lnTo>
                        <a:pt x="440" y="536"/>
                      </a:lnTo>
                      <a:lnTo>
                        <a:pt x="434" y="542"/>
                      </a:lnTo>
                      <a:lnTo>
                        <a:pt x="426" y="546"/>
                      </a:lnTo>
                      <a:lnTo>
                        <a:pt x="418" y="548"/>
                      </a:lnTo>
                      <a:lnTo>
                        <a:pt x="410" y="548"/>
                      </a:lnTo>
                      <a:lnTo>
                        <a:pt x="42" y="548"/>
                      </a:lnTo>
                      <a:lnTo>
                        <a:pt x="42" y="548"/>
                      </a:lnTo>
                      <a:lnTo>
                        <a:pt x="34" y="548"/>
                      </a:lnTo>
                      <a:lnTo>
                        <a:pt x="26" y="546"/>
                      </a:lnTo>
                      <a:lnTo>
                        <a:pt x="18" y="542"/>
                      </a:lnTo>
                      <a:lnTo>
                        <a:pt x="12" y="536"/>
                      </a:lnTo>
                      <a:lnTo>
                        <a:pt x="8" y="530"/>
                      </a:lnTo>
                      <a:lnTo>
                        <a:pt x="4" y="522"/>
                      </a:lnTo>
                      <a:lnTo>
                        <a:pt x="0" y="514"/>
                      </a:lnTo>
                      <a:lnTo>
                        <a:pt x="0" y="506"/>
                      </a:lnTo>
                      <a:lnTo>
                        <a:pt x="0" y="42"/>
                      </a:lnTo>
                      <a:lnTo>
                        <a:pt x="0" y="42"/>
                      </a:lnTo>
                      <a:lnTo>
                        <a:pt x="0" y="34"/>
                      </a:lnTo>
                      <a:lnTo>
                        <a:pt x="4" y="26"/>
                      </a:lnTo>
                      <a:lnTo>
                        <a:pt x="8" y="18"/>
                      </a:lnTo>
                      <a:lnTo>
                        <a:pt x="12" y="12"/>
                      </a:lnTo>
                      <a:lnTo>
                        <a:pt x="18" y="8"/>
                      </a:lnTo>
                      <a:lnTo>
                        <a:pt x="26" y="4"/>
                      </a:lnTo>
                      <a:lnTo>
                        <a:pt x="34" y="2"/>
                      </a:lnTo>
                      <a:lnTo>
                        <a:pt x="42" y="0"/>
                      </a:lnTo>
                      <a:lnTo>
                        <a:pt x="96" y="0"/>
                      </a:lnTo>
                      <a:lnTo>
                        <a:pt x="96" y="0"/>
                      </a:lnTo>
                      <a:lnTo>
                        <a:pt x="96" y="52"/>
                      </a:lnTo>
                      <a:lnTo>
                        <a:pt x="82" y="52"/>
                      </a:lnTo>
                      <a:lnTo>
                        <a:pt x="82" y="52"/>
                      </a:lnTo>
                      <a:lnTo>
                        <a:pt x="76" y="54"/>
                      </a:lnTo>
                      <a:lnTo>
                        <a:pt x="70" y="56"/>
                      </a:lnTo>
                      <a:lnTo>
                        <a:pt x="60" y="62"/>
                      </a:lnTo>
                      <a:lnTo>
                        <a:pt x="54" y="72"/>
                      </a:lnTo>
                      <a:lnTo>
                        <a:pt x="52" y="78"/>
                      </a:lnTo>
                      <a:lnTo>
                        <a:pt x="52" y="84"/>
                      </a:lnTo>
                      <a:lnTo>
                        <a:pt x="52" y="404"/>
                      </a:lnTo>
                      <a:lnTo>
                        <a:pt x="52" y="404"/>
                      </a:lnTo>
                      <a:lnTo>
                        <a:pt x="52" y="422"/>
                      </a:lnTo>
                      <a:lnTo>
                        <a:pt x="58" y="436"/>
                      </a:lnTo>
                      <a:lnTo>
                        <a:pt x="60" y="442"/>
                      </a:lnTo>
                      <a:lnTo>
                        <a:pt x="64" y="446"/>
                      </a:lnTo>
                      <a:lnTo>
                        <a:pt x="70" y="448"/>
                      </a:lnTo>
                      <a:lnTo>
                        <a:pt x="76" y="450"/>
                      </a:lnTo>
                      <a:lnTo>
                        <a:pt x="76" y="450"/>
                      </a:lnTo>
                      <a:lnTo>
                        <a:pt x="82" y="450"/>
                      </a:lnTo>
                      <a:lnTo>
                        <a:pt x="90" y="448"/>
                      </a:lnTo>
                      <a:lnTo>
                        <a:pt x="96" y="446"/>
                      </a:lnTo>
                      <a:lnTo>
                        <a:pt x="104" y="442"/>
                      </a:lnTo>
                      <a:lnTo>
                        <a:pt x="110" y="434"/>
                      </a:lnTo>
                      <a:lnTo>
                        <a:pt x="118" y="424"/>
                      </a:lnTo>
                      <a:lnTo>
                        <a:pt x="126" y="412"/>
                      </a:lnTo>
                      <a:lnTo>
                        <a:pt x="134" y="394"/>
                      </a:lnTo>
                      <a:lnTo>
                        <a:pt x="134" y="394"/>
                      </a:lnTo>
                      <a:lnTo>
                        <a:pt x="372" y="504"/>
                      </a:lnTo>
                      <a:lnTo>
                        <a:pt x="372" y="504"/>
                      </a:lnTo>
                      <a:lnTo>
                        <a:pt x="378" y="504"/>
                      </a:lnTo>
                      <a:lnTo>
                        <a:pt x="382" y="504"/>
                      </a:lnTo>
                      <a:lnTo>
                        <a:pt x="388" y="502"/>
                      </a:lnTo>
                      <a:lnTo>
                        <a:pt x="392" y="498"/>
                      </a:lnTo>
                      <a:lnTo>
                        <a:pt x="396" y="494"/>
                      </a:lnTo>
                      <a:lnTo>
                        <a:pt x="398" y="490"/>
                      </a:lnTo>
                      <a:lnTo>
                        <a:pt x="400" y="484"/>
                      </a:lnTo>
                      <a:lnTo>
                        <a:pt x="402" y="478"/>
                      </a:lnTo>
                      <a:lnTo>
                        <a:pt x="402" y="84"/>
                      </a:lnTo>
                      <a:lnTo>
                        <a:pt x="402" y="84"/>
                      </a:lnTo>
                      <a:lnTo>
                        <a:pt x="400" y="78"/>
                      </a:lnTo>
                      <a:lnTo>
                        <a:pt x="398" y="72"/>
                      </a:lnTo>
                      <a:lnTo>
                        <a:pt x="392" y="62"/>
                      </a:lnTo>
                      <a:lnTo>
                        <a:pt x="382" y="56"/>
                      </a:lnTo>
                      <a:lnTo>
                        <a:pt x="376" y="54"/>
                      </a:lnTo>
                      <a:lnTo>
                        <a:pt x="370" y="52"/>
                      </a:lnTo>
                      <a:lnTo>
                        <a:pt x="350" y="52"/>
                      </a:lnTo>
                      <a:lnTo>
                        <a:pt x="350" y="52"/>
                      </a:lnTo>
                      <a:lnTo>
                        <a:pt x="350" y="0"/>
                      </a:lnTo>
                      <a:lnTo>
                        <a:pt x="410" y="0"/>
                      </a:lnTo>
                      <a:lnTo>
                        <a:pt x="410" y="0"/>
                      </a:lnTo>
                      <a:lnTo>
                        <a:pt x="418" y="2"/>
                      </a:lnTo>
                      <a:lnTo>
                        <a:pt x="426" y="4"/>
                      </a:lnTo>
                      <a:lnTo>
                        <a:pt x="434" y="8"/>
                      </a:lnTo>
                      <a:lnTo>
                        <a:pt x="440" y="12"/>
                      </a:lnTo>
                      <a:lnTo>
                        <a:pt x="446" y="18"/>
                      </a:lnTo>
                      <a:lnTo>
                        <a:pt x="450" y="26"/>
                      </a:lnTo>
                      <a:lnTo>
                        <a:pt x="452" y="34"/>
                      </a:lnTo>
                      <a:lnTo>
                        <a:pt x="452" y="42"/>
                      </a:lnTo>
                      <a:lnTo>
                        <a:pt x="452"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97" name="Freeform 7"/>
                <p:cNvSpPr>
                  <a:spLocks noEditPoints="1"/>
                </p:cNvSpPr>
                <p:nvPr/>
              </p:nvSpPr>
              <p:spPr bwMode="auto">
                <a:xfrm>
                  <a:off x="-771525" y="561975"/>
                  <a:ext cx="327025" cy="184150"/>
                </a:xfrm>
                <a:custGeom>
                  <a:avLst/>
                  <a:gdLst>
                    <a:gd name="T0" fmla="*/ 0 w 206"/>
                    <a:gd name="T1" fmla="*/ 116 h 116"/>
                    <a:gd name="T2" fmla="*/ 0 w 206"/>
                    <a:gd name="T3" fmla="*/ 116 h 116"/>
                    <a:gd name="T4" fmla="*/ 0 w 206"/>
                    <a:gd name="T5" fmla="*/ 38 h 116"/>
                    <a:gd name="T6" fmla="*/ 66 w 206"/>
                    <a:gd name="T7" fmla="*/ 38 h 116"/>
                    <a:gd name="T8" fmla="*/ 66 w 206"/>
                    <a:gd name="T9" fmla="*/ 38 h 116"/>
                    <a:gd name="T10" fmla="*/ 66 w 206"/>
                    <a:gd name="T11" fmla="*/ 30 h 116"/>
                    <a:gd name="T12" fmla="*/ 68 w 206"/>
                    <a:gd name="T13" fmla="*/ 24 h 116"/>
                    <a:gd name="T14" fmla="*/ 72 w 206"/>
                    <a:gd name="T15" fmla="*/ 16 h 116"/>
                    <a:gd name="T16" fmla="*/ 76 w 206"/>
                    <a:gd name="T17" fmla="*/ 12 h 116"/>
                    <a:gd name="T18" fmla="*/ 82 w 206"/>
                    <a:gd name="T19" fmla="*/ 6 h 116"/>
                    <a:gd name="T20" fmla="*/ 88 w 206"/>
                    <a:gd name="T21" fmla="*/ 4 h 116"/>
                    <a:gd name="T22" fmla="*/ 96 w 206"/>
                    <a:gd name="T23" fmla="*/ 2 h 116"/>
                    <a:gd name="T24" fmla="*/ 104 w 206"/>
                    <a:gd name="T25" fmla="*/ 0 h 116"/>
                    <a:gd name="T26" fmla="*/ 104 w 206"/>
                    <a:gd name="T27" fmla="*/ 0 h 116"/>
                    <a:gd name="T28" fmla="*/ 112 w 206"/>
                    <a:gd name="T29" fmla="*/ 2 h 116"/>
                    <a:gd name="T30" fmla="*/ 118 w 206"/>
                    <a:gd name="T31" fmla="*/ 4 h 116"/>
                    <a:gd name="T32" fmla="*/ 124 w 206"/>
                    <a:gd name="T33" fmla="*/ 6 h 116"/>
                    <a:gd name="T34" fmla="*/ 130 w 206"/>
                    <a:gd name="T35" fmla="*/ 12 h 116"/>
                    <a:gd name="T36" fmla="*/ 136 w 206"/>
                    <a:gd name="T37" fmla="*/ 16 h 116"/>
                    <a:gd name="T38" fmla="*/ 138 w 206"/>
                    <a:gd name="T39" fmla="*/ 24 h 116"/>
                    <a:gd name="T40" fmla="*/ 142 w 206"/>
                    <a:gd name="T41" fmla="*/ 30 h 116"/>
                    <a:gd name="T42" fmla="*/ 142 w 206"/>
                    <a:gd name="T43" fmla="*/ 38 h 116"/>
                    <a:gd name="T44" fmla="*/ 206 w 206"/>
                    <a:gd name="T45" fmla="*/ 38 h 116"/>
                    <a:gd name="T46" fmla="*/ 206 w 206"/>
                    <a:gd name="T47" fmla="*/ 38 h 116"/>
                    <a:gd name="T48" fmla="*/ 206 w 206"/>
                    <a:gd name="T49" fmla="*/ 116 h 116"/>
                    <a:gd name="T50" fmla="*/ 0 w 206"/>
                    <a:gd name="T51" fmla="*/ 116 h 116"/>
                    <a:gd name="T52" fmla="*/ 88 w 206"/>
                    <a:gd name="T53" fmla="*/ 36 h 116"/>
                    <a:gd name="T54" fmla="*/ 88 w 206"/>
                    <a:gd name="T55" fmla="*/ 36 h 116"/>
                    <a:gd name="T56" fmla="*/ 88 w 206"/>
                    <a:gd name="T57" fmla="*/ 42 h 116"/>
                    <a:gd name="T58" fmla="*/ 92 w 206"/>
                    <a:gd name="T59" fmla="*/ 46 h 116"/>
                    <a:gd name="T60" fmla="*/ 98 w 206"/>
                    <a:gd name="T61" fmla="*/ 50 h 116"/>
                    <a:gd name="T62" fmla="*/ 104 w 206"/>
                    <a:gd name="T63" fmla="*/ 52 h 116"/>
                    <a:gd name="T64" fmla="*/ 104 w 206"/>
                    <a:gd name="T65" fmla="*/ 52 h 116"/>
                    <a:gd name="T66" fmla="*/ 110 w 206"/>
                    <a:gd name="T67" fmla="*/ 50 h 116"/>
                    <a:gd name="T68" fmla="*/ 116 w 206"/>
                    <a:gd name="T69" fmla="*/ 46 h 116"/>
                    <a:gd name="T70" fmla="*/ 118 w 206"/>
                    <a:gd name="T71" fmla="*/ 42 h 116"/>
                    <a:gd name="T72" fmla="*/ 120 w 206"/>
                    <a:gd name="T73" fmla="*/ 36 h 116"/>
                    <a:gd name="T74" fmla="*/ 120 w 206"/>
                    <a:gd name="T75" fmla="*/ 36 h 116"/>
                    <a:gd name="T76" fmla="*/ 118 w 206"/>
                    <a:gd name="T77" fmla="*/ 30 h 116"/>
                    <a:gd name="T78" fmla="*/ 116 w 206"/>
                    <a:gd name="T79" fmla="*/ 24 h 116"/>
                    <a:gd name="T80" fmla="*/ 110 w 206"/>
                    <a:gd name="T81" fmla="*/ 20 h 116"/>
                    <a:gd name="T82" fmla="*/ 104 w 206"/>
                    <a:gd name="T83" fmla="*/ 20 h 116"/>
                    <a:gd name="T84" fmla="*/ 104 w 206"/>
                    <a:gd name="T85" fmla="*/ 20 h 116"/>
                    <a:gd name="T86" fmla="*/ 98 w 206"/>
                    <a:gd name="T87" fmla="*/ 20 h 116"/>
                    <a:gd name="T88" fmla="*/ 92 w 206"/>
                    <a:gd name="T89" fmla="*/ 24 h 116"/>
                    <a:gd name="T90" fmla="*/ 88 w 206"/>
                    <a:gd name="T91" fmla="*/ 30 h 116"/>
                    <a:gd name="T92" fmla="*/ 88 w 206"/>
                    <a:gd name="T93" fmla="*/ 36 h 116"/>
                    <a:gd name="T94" fmla="*/ 88 w 206"/>
                    <a:gd name="T95"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6" h="116">
                      <a:moveTo>
                        <a:pt x="0" y="116"/>
                      </a:moveTo>
                      <a:lnTo>
                        <a:pt x="0" y="116"/>
                      </a:lnTo>
                      <a:lnTo>
                        <a:pt x="0" y="38"/>
                      </a:lnTo>
                      <a:lnTo>
                        <a:pt x="66" y="38"/>
                      </a:lnTo>
                      <a:lnTo>
                        <a:pt x="66" y="38"/>
                      </a:lnTo>
                      <a:lnTo>
                        <a:pt x="66" y="30"/>
                      </a:lnTo>
                      <a:lnTo>
                        <a:pt x="68" y="24"/>
                      </a:lnTo>
                      <a:lnTo>
                        <a:pt x="72" y="16"/>
                      </a:lnTo>
                      <a:lnTo>
                        <a:pt x="76" y="12"/>
                      </a:lnTo>
                      <a:lnTo>
                        <a:pt x="82" y="6"/>
                      </a:lnTo>
                      <a:lnTo>
                        <a:pt x="88" y="4"/>
                      </a:lnTo>
                      <a:lnTo>
                        <a:pt x="96" y="2"/>
                      </a:lnTo>
                      <a:lnTo>
                        <a:pt x="104" y="0"/>
                      </a:lnTo>
                      <a:lnTo>
                        <a:pt x="104" y="0"/>
                      </a:lnTo>
                      <a:lnTo>
                        <a:pt x="112" y="2"/>
                      </a:lnTo>
                      <a:lnTo>
                        <a:pt x="118" y="4"/>
                      </a:lnTo>
                      <a:lnTo>
                        <a:pt x="124" y="6"/>
                      </a:lnTo>
                      <a:lnTo>
                        <a:pt x="130" y="12"/>
                      </a:lnTo>
                      <a:lnTo>
                        <a:pt x="136" y="16"/>
                      </a:lnTo>
                      <a:lnTo>
                        <a:pt x="138" y="24"/>
                      </a:lnTo>
                      <a:lnTo>
                        <a:pt x="142" y="30"/>
                      </a:lnTo>
                      <a:lnTo>
                        <a:pt x="142" y="38"/>
                      </a:lnTo>
                      <a:lnTo>
                        <a:pt x="206" y="38"/>
                      </a:lnTo>
                      <a:lnTo>
                        <a:pt x="206" y="38"/>
                      </a:lnTo>
                      <a:lnTo>
                        <a:pt x="206" y="116"/>
                      </a:lnTo>
                      <a:lnTo>
                        <a:pt x="0" y="116"/>
                      </a:lnTo>
                      <a:close/>
                      <a:moveTo>
                        <a:pt x="88" y="36"/>
                      </a:moveTo>
                      <a:lnTo>
                        <a:pt x="88" y="36"/>
                      </a:lnTo>
                      <a:lnTo>
                        <a:pt x="88" y="42"/>
                      </a:lnTo>
                      <a:lnTo>
                        <a:pt x="92" y="46"/>
                      </a:lnTo>
                      <a:lnTo>
                        <a:pt x="98" y="50"/>
                      </a:lnTo>
                      <a:lnTo>
                        <a:pt x="104" y="52"/>
                      </a:lnTo>
                      <a:lnTo>
                        <a:pt x="104" y="52"/>
                      </a:lnTo>
                      <a:lnTo>
                        <a:pt x="110" y="50"/>
                      </a:lnTo>
                      <a:lnTo>
                        <a:pt x="116" y="46"/>
                      </a:lnTo>
                      <a:lnTo>
                        <a:pt x="118" y="42"/>
                      </a:lnTo>
                      <a:lnTo>
                        <a:pt x="120" y="36"/>
                      </a:lnTo>
                      <a:lnTo>
                        <a:pt x="120" y="36"/>
                      </a:lnTo>
                      <a:lnTo>
                        <a:pt x="118" y="30"/>
                      </a:lnTo>
                      <a:lnTo>
                        <a:pt x="116" y="24"/>
                      </a:lnTo>
                      <a:lnTo>
                        <a:pt x="110" y="20"/>
                      </a:lnTo>
                      <a:lnTo>
                        <a:pt x="104" y="20"/>
                      </a:lnTo>
                      <a:lnTo>
                        <a:pt x="104" y="20"/>
                      </a:lnTo>
                      <a:lnTo>
                        <a:pt x="98" y="20"/>
                      </a:lnTo>
                      <a:lnTo>
                        <a:pt x="92" y="24"/>
                      </a:lnTo>
                      <a:lnTo>
                        <a:pt x="88" y="30"/>
                      </a:lnTo>
                      <a:lnTo>
                        <a:pt x="88" y="36"/>
                      </a:lnTo>
                      <a:lnTo>
                        <a:pt x="8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41" name="그룹 40"/>
            <p:cNvGrpSpPr/>
            <p:nvPr/>
          </p:nvGrpSpPr>
          <p:grpSpPr>
            <a:xfrm>
              <a:off x="7350299" y="654333"/>
              <a:ext cx="857069" cy="744929"/>
              <a:chOff x="4935551" y="5623889"/>
              <a:chExt cx="1440872" cy="1252346"/>
            </a:xfrm>
          </p:grpSpPr>
          <p:sp>
            <p:nvSpPr>
              <p:cNvPr id="75" name="육각형 74"/>
              <p:cNvSpPr/>
              <p:nvPr/>
            </p:nvSpPr>
            <p:spPr>
              <a:xfrm>
                <a:off x="4935551" y="5623889"/>
                <a:ext cx="1440872" cy="1252346"/>
              </a:xfrm>
              <a:prstGeom prst="hexagon">
                <a:avLst>
                  <a:gd name="adj" fmla="val 28525"/>
                  <a:gd name="vf" fmla="val 115470"/>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mtClean="0"/>
                  <a:t> </a:t>
                </a:r>
                <a:endParaRPr lang="ko-KR" altLang="en-US"/>
              </a:p>
            </p:txBody>
          </p:sp>
          <p:grpSp>
            <p:nvGrpSpPr>
              <p:cNvPr id="76" name="그룹 75"/>
              <p:cNvGrpSpPr/>
              <p:nvPr/>
            </p:nvGrpSpPr>
            <p:grpSpPr>
              <a:xfrm>
                <a:off x="5441899" y="5901982"/>
                <a:ext cx="430039" cy="769292"/>
                <a:chOff x="996950" y="2406650"/>
                <a:chExt cx="571500" cy="1022350"/>
              </a:xfrm>
              <a:solidFill>
                <a:schemeClr val="bg1">
                  <a:alpha val="30000"/>
                </a:schemeClr>
              </a:solidFill>
            </p:grpSpPr>
            <p:sp>
              <p:nvSpPr>
                <p:cNvPr id="77" name="Freeform 31"/>
                <p:cNvSpPr/>
                <p:nvPr/>
              </p:nvSpPr>
              <p:spPr bwMode="auto">
                <a:xfrm>
                  <a:off x="1003300" y="2943225"/>
                  <a:ext cx="238125" cy="485775"/>
                </a:xfrm>
                <a:custGeom>
                  <a:avLst/>
                  <a:gdLst>
                    <a:gd name="T0" fmla="*/ 150 w 150"/>
                    <a:gd name="T1" fmla="*/ 36 h 306"/>
                    <a:gd name="T2" fmla="*/ 150 w 150"/>
                    <a:gd name="T3" fmla="*/ 36 h 306"/>
                    <a:gd name="T4" fmla="*/ 124 w 150"/>
                    <a:gd name="T5" fmla="*/ 14 h 306"/>
                    <a:gd name="T6" fmla="*/ 102 w 150"/>
                    <a:gd name="T7" fmla="*/ 0 h 306"/>
                    <a:gd name="T8" fmla="*/ 102 w 150"/>
                    <a:gd name="T9" fmla="*/ 0 h 306"/>
                    <a:gd name="T10" fmla="*/ 78 w 150"/>
                    <a:gd name="T11" fmla="*/ 18 h 306"/>
                    <a:gd name="T12" fmla="*/ 52 w 150"/>
                    <a:gd name="T13" fmla="*/ 42 h 306"/>
                    <a:gd name="T14" fmla="*/ 52 w 150"/>
                    <a:gd name="T15" fmla="*/ 42 h 306"/>
                    <a:gd name="T16" fmla="*/ 40 w 150"/>
                    <a:gd name="T17" fmla="*/ 56 h 306"/>
                    <a:gd name="T18" fmla="*/ 28 w 150"/>
                    <a:gd name="T19" fmla="*/ 72 h 306"/>
                    <a:gd name="T20" fmla="*/ 20 w 150"/>
                    <a:gd name="T21" fmla="*/ 86 h 306"/>
                    <a:gd name="T22" fmla="*/ 12 w 150"/>
                    <a:gd name="T23" fmla="*/ 100 h 306"/>
                    <a:gd name="T24" fmla="*/ 6 w 150"/>
                    <a:gd name="T25" fmla="*/ 116 h 306"/>
                    <a:gd name="T26" fmla="*/ 2 w 150"/>
                    <a:gd name="T27" fmla="*/ 130 h 306"/>
                    <a:gd name="T28" fmla="*/ 0 w 150"/>
                    <a:gd name="T29" fmla="*/ 146 h 306"/>
                    <a:gd name="T30" fmla="*/ 0 w 150"/>
                    <a:gd name="T31" fmla="*/ 160 h 306"/>
                    <a:gd name="T32" fmla="*/ 0 w 150"/>
                    <a:gd name="T33" fmla="*/ 160 h 306"/>
                    <a:gd name="T34" fmla="*/ 2 w 150"/>
                    <a:gd name="T35" fmla="*/ 184 h 306"/>
                    <a:gd name="T36" fmla="*/ 6 w 150"/>
                    <a:gd name="T37" fmla="*/ 206 h 306"/>
                    <a:gd name="T38" fmla="*/ 14 w 150"/>
                    <a:gd name="T39" fmla="*/ 226 h 306"/>
                    <a:gd name="T40" fmla="*/ 22 w 150"/>
                    <a:gd name="T41" fmla="*/ 244 h 306"/>
                    <a:gd name="T42" fmla="*/ 32 w 150"/>
                    <a:gd name="T43" fmla="*/ 260 h 306"/>
                    <a:gd name="T44" fmla="*/ 44 w 150"/>
                    <a:gd name="T45" fmla="*/ 274 h 306"/>
                    <a:gd name="T46" fmla="*/ 64 w 150"/>
                    <a:gd name="T47" fmla="*/ 296 h 306"/>
                    <a:gd name="T48" fmla="*/ 64 w 150"/>
                    <a:gd name="T49" fmla="*/ 296 h 306"/>
                    <a:gd name="T50" fmla="*/ 72 w 150"/>
                    <a:gd name="T51" fmla="*/ 304 h 306"/>
                    <a:gd name="T52" fmla="*/ 84 w 150"/>
                    <a:gd name="T53" fmla="*/ 306 h 306"/>
                    <a:gd name="T54" fmla="*/ 84 w 150"/>
                    <a:gd name="T55" fmla="*/ 306 h 306"/>
                    <a:gd name="T56" fmla="*/ 94 w 150"/>
                    <a:gd name="T57" fmla="*/ 304 h 306"/>
                    <a:gd name="T58" fmla="*/ 104 w 150"/>
                    <a:gd name="T59" fmla="*/ 296 h 306"/>
                    <a:gd name="T60" fmla="*/ 104 w 150"/>
                    <a:gd name="T61" fmla="*/ 296 h 306"/>
                    <a:gd name="T62" fmla="*/ 110 w 150"/>
                    <a:gd name="T63" fmla="*/ 288 h 306"/>
                    <a:gd name="T64" fmla="*/ 112 w 150"/>
                    <a:gd name="T65" fmla="*/ 276 h 306"/>
                    <a:gd name="T66" fmla="*/ 110 w 150"/>
                    <a:gd name="T67" fmla="*/ 264 h 306"/>
                    <a:gd name="T68" fmla="*/ 104 w 150"/>
                    <a:gd name="T69" fmla="*/ 256 h 306"/>
                    <a:gd name="T70" fmla="*/ 104 w 150"/>
                    <a:gd name="T71" fmla="*/ 256 h 306"/>
                    <a:gd name="T72" fmla="*/ 88 w 150"/>
                    <a:gd name="T73" fmla="*/ 238 h 306"/>
                    <a:gd name="T74" fmla="*/ 74 w 150"/>
                    <a:gd name="T75" fmla="*/ 214 h 306"/>
                    <a:gd name="T76" fmla="*/ 66 w 150"/>
                    <a:gd name="T77" fmla="*/ 202 h 306"/>
                    <a:gd name="T78" fmla="*/ 62 w 150"/>
                    <a:gd name="T79" fmla="*/ 188 h 306"/>
                    <a:gd name="T80" fmla="*/ 58 w 150"/>
                    <a:gd name="T81" fmla="*/ 174 h 306"/>
                    <a:gd name="T82" fmla="*/ 58 w 150"/>
                    <a:gd name="T83" fmla="*/ 160 h 306"/>
                    <a:gd name="T84" fmla="*/ 58 w 150"/>
                    <a:gd name="T85" fmla="*/ 160 h 306"/>
                    <a:gd name="T86" fmla="*/ 58 w 150"/>
                    <a:gd name="T87" fmla="*/ 142 h 306"/>
                    <a:gd name="T88" fmla="*/ 64 w 150"/>
                    <a:gd name="T89" fmla="*/ 124 h 306"/>
                    <a:gd name="T90" fmla="*/ 76 w 150"/>
                    <a:gd name="T91" fmla="*/ 106 h 306"/>
                    <a:gd name="T92" fmla="*/ 94 w 150"/>
                    <a:gd name="T93" fmla="*/ 84 h 306"/>
                    <a:gd name="T94" fmla="*/ 94 w 150"/>
                    <a:gd name="T95" fmla="*/ 84 h 306"/>
                    <a:gd name="T96" fmla="*/ 122 w 150"/>
                    <a:gd name="T97" fmla="*/ 58 h 306"/>
                    <a:gd name="T98" fmla="*/ 150 w 150"/>
                    <a:gd name="T99" fmla="*/ 36 h 306"/>
                    <a:gd name="T100" fmla="*/ 150 w 150"/>
                    <a:gd name="T101" fmla="*/ 3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306">
                      <a:moveTo>
                        <a:pt x="150" y="36"/>
                      </a:moveTo>
                      <a:lnTo>
                        <a:pt x="150" y="36"/>
                      </a:lnTo>
                      <a:lnTo>
                        <a:pt x="124" y="14"/>
                      </a:lnTo>
                      <a:lnTo>
                        <a:pt x="102" y="0"/>
                      </a:lnTo>
                      <a:lnTo>
                        <a:pt x="102" y="0"/>
                      </a:lnTo>
                      <a:lnTo>
                        <a:pt x="78" y="18"/>
                      </a:lnTo>
                      <a:lnTo>
                        <a:pt x="52" y="42"/>
                      </a:lnTo>
                      <a:lnTo>
                        <a:pt x="52" y="42"/>
                      </a:lnTo>
                      <a:lnTo>
                        <a:pt x="40" y="56"/>
                      </a:lnTo>
                      <a:lnTo>
                        <a:pt x="28" y="72"/>
                      </a:lnTo>
                      <a:lnTo>
                        <a:pt x="20" y="86"/>
                      </a:lnTo>
                      <a:lnTo>
                        <a:pt x="12" y="100"/>
                      </a:lnTo>
                      <a:lnTo>
                        <a:pt x="6" y="116"/>
                      </a:lnTo>
                      <a:lnTo>
                        <a:pt x="2" y="130"/>
                      </a:lnTo>
                      <a:lnTo>
                        <a:pt x="0" y="146"/>
                      </a:lnTo>
                      <a:lnTo>
                        <a:pt x="0" y="160"/>
                      </a:lnTo>
                      <a:lnTo>
                        <a:pt x="0" y="160"/>
                      </a:lnTo>
                      <a:lnTo>
                        <a:pt x="2" y="184"/>
                      </a:lnTo>
                      <a:lnTo>
                        <a:pt x="6" y="206"/>
                      </a:lnTo>
                      <a:lnTo>
                        <a:pt x="14" y="226"/>
                      </a:lnTo>
                      <a:lnTo>
                        <a:pt x="22" y="244"/>
                      </a:lnTo>
                      <a:lnTo>
                        <a:pt x="32" y="260"/>
                      </a:lnTo>
                      <a:lnTo>
                        <a:pt x="44" y="274"/>
                      </a:lnTo>
                      <a:lnTo>
                        <a:pt x="64" y="296"/>
                      </a:lnTo>
                      <a:lnTo>
                        <a:pt x="64" y="296"/>
                      </a:lnTo>
                      <a:lnTo>
                        <a:pt x="72" y="304"/>
                      </a:lnTo>
                      <a:lnTo>
                        <a:pt x="84" y="306"/>
                      </a:lnTo>
                      <a:lnTo>
                        <a:pt x="84" y="306"/>
                      </a:lnTo>
                      <a:lnTo>
                        <a:pt x="94" y="304"/>
                      </a:lnTo>
                      <a:lnTo>
                        <a:pt x="104" y="296"/>
                      </a:lnTo>
                      <a:lnTo>
                        <a:pt x="104" y="296"/>
                      </a:lnTo>
                      <a:lnTo>
                        <a:pt x="110" y="288"/>
                      </a:lnTo>
                      <a:lnTo>
                        <a:pt x="112" y="276"/>
                      </a:lnTo>
                      <a:lnTo>
                        <a:pt x="110" y="264"/>
                      </a:lnTo>
                      <a:lnTo>
                        <a:pt x="104" y="256"/>
                      </a:lnTo>
                      <a:lnTo>
                        <a:pt x="104" y="256"/>
                      </a:lnTo>
                      <a:lnTo>
                        <a:pt x="88" y="238"/>
                      </a:lnTo>
                      <a:lnTo>
                        <a:pt x="74" y="214"/>
                      </a:lnTo>
                      <a:lnTo>
                        <a:pt x="66" y="202"/>
                      </a:lnTo>
                      <a:lnTo>
                        <a:pt x="62" y="188"/>
                      </a:lnTo>
                      <a:lnTo>
                        <a:pt x="58" y="174"/>
                      </a:lnTo>
                      <a:lnTo>
                        <a:pt x="58" y="160"/>
                      </a:lnTo>
                      <a:lnTo>
                        <a:pt x="58" y="160"/>
                      </a:lnTo>
                      <a:lnTo>
                        <a:pt x="58" y="142"/>
                      </a:lnTo>
                      <a:lnTo>
                        <a:pt x="64" y="124"/>
                      </a:lnTo>
                      <a:lnTo>
                        <a:pt x="76" y="106"/>
                      </a:lnTo>
                      <a:lnTo>
                        <a:pt x="94" y="84"/>
                      </a:lnTo>
                      <a:lnTo>
                        <a:pt x="94" y="84"/>
                      </a:lnTo>
                      <a:lnTo>
                        <a:pt x="122" y="58"/>
                      </a:lnTo>
                      <a:lnTo>
                        <a:pt x="150" y="36"/>
                      </a:lnTo>
                      <a:lnTo>
                        <a:pt x="15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8" name="Freeform 32"/>
                <p:cNvSpPr/>
                <p:nvPr/>
              </p:nvSpPr>
              <p:spPr bwMode="auto">
                <a:xfrm>
                  <a:off x="1327150" y="2406650"/>
                  <a:ext cx="238125" cy="485775"/>
                </a:xfrm>
                <a:custGeom>
                  <a:avLst/>
                  <a:gdLst>
                    <a:gd name="T0" fmla="*/ 0 w 150"/>
                    <a:gd name="T1" fmla="*/ 270 h 306"/>
                    <a:gd name="T2" fmla="*/ 0 w 150"/>
                    <a:gd name="T3" fmla="*/ 270 h 306"/>
                    <a:gd name="T4" fmla="*/ 50 w 150"/>
                    <a:gd name="T5" fmla="*/ 306 h 306"/>
                    <a:gd name="T6" fmla="*/ 50 w 150"/>
                    <a:gd name="T7" fmla="*/ 306 h 306"/>
                    <a:gd name="T8" fmla="*/ 72 w 150"/>
                    <a:gd name="T9" fmla="*/ 288 h 306"/>
                    <a:gd name="T10" fmla="*/ 96 w 150"/>
                    <a:gd name="T11" fmla="*/ 268 h 306"/>
                    <a:gd name="T12" fmla="*/ 96 w 150"/>
                    <a:gd name="T13" fmla="*/ 268 h 306"/>
                    <a:gd name="T14" fmla="*/ 108 w 150"/>
                    <a:gd name="T15" fmla="*/ 252 h 306"/>
                    <a:gd name="T16" fmla="*/ 120 w 150"/>
                    <a:gd name="T17" fmla="*/ 238 h 306"/>
                    <a:gd name="T18" fmla="*/ 130 w 150"/>
                    <a:gd name="T19" fmla="*/ 222 h 306"/>
                    <a:gd name="T20" fmla="*/ 138 w 150"/>
                    <a:gd name="T21" fmla="*/ 208 h 306"/>
                    <a:gd name="T22" fmla="*/ 144 w 150"/>
                    <a:gd name="T23" fmla="*/ 192 h 306"/>
                    <a:gd name="T24" fmla="*/ 148 w 150"/>
                    <a:gd name="T25" fmla="*/ 178 h 306"/>
                    <a:gd name="T26" fmla="*/ 150 w 150"/>
                    <a:gd name="T27" fmla="*/ 162 h 306"/>
                    <a:gd name="T28" fmla="*/ 150 w 150"/>
                    <a:gd name="T29" fmla="*/ 148 h 306"/>
                    <a:gd name="T30" fmla="*/ 150 w 150"/>
                    <a:gd name="T31" fmla="*/ 148 h 306"/>
                    <a:gd name="T32" fmla="*/ 148 w 150"/>
                    <a:gd name="T33" fmla="*/ 124 h 306"/>
                    <a:gd name="T34" fmla="*/ 142 w 150"/>
                    <a:gd name="T35" fmla="*/ 102 h 306"/>
                    <a:gd name="T36" fmla="*/ 134 w 150"/>
                    <a:gd name="T37" fmla="*/ 82 h 306"/>
                    <a:gd name="T38" fmla="*/ 126 w 150"/>
                    <a:gd name="T39" fmla="*/ 64 h 306"/>
                    <a:gd name="T40" fmla="*/ 114 w 150"/>
                    <a:gd name="T41" fmla="*/ 46 h 306"/>
                    <a:gd name="T42" fmla="*/ 102 w 150"/>
                    <a:gd name="T43" fmla="*/ 32 h 306"/>
                    <a:gd name="T44" fmla="*/ 82 w 150"/>
                    <a:gd name="T45" fmla="*/ 8 h 306"/>
                    <a:gd name="T46" fmla="*/ 82 w 150"/>
                    <a:gd name="T47" fmla="*/ 8 h 306"/>
                    <a:gd name="T48" fmla="*/ 72 w 150"/>
                    <a:gd name="T49" fmla="*/ 2 h 306"/>
                    <a:gd name="T50" fmla="*/ 60 w 150"/>
                    <a:gd name="T51" fmla="*/ 0 h 306"/>
                    <a:gd name="T52" fmla="*/ 50 w 150"/>
                    <a:gd name="T53" fmla="*/ 2 h 306"/>
                    <a:gd name="T54" fmla="*/ 40 w 150"/>
                    <a:gd name="T55" fmla="*/ 8 h 306"/>
                    <a:gd name="T56" fmla="*/ 40 w 150"/>
                    <a:gd name="T57" fmla="*/ 8 h 306"/>
                    <a:gd name="T58" fmla="*/ 34 w 150"/>
                    <a:gd name="T59" fmla="*/ 18 h 306"/>
                    <a:gd name="T60" fmla="*/ 32 w 150"/>
                    <a:gd name="T61" fmla="*/ 28 h 306"/>
                    <a:gd name="T62" fmla="*/ 34 w 150"/>
                    <a:gd name="T63" fmla="*/ 40 h 306"/>
                    <a:gd name="T64" fmla="*/ 40 w 150"/>
                    <a:gd name="T65" fmla="*/ 50 h 306"/>
                    <a:gd name="T66" fmla="*/ 40 w 150"/>
                    <a:gd name="T67" fmla="*/ 50 h 306"/>
                    <a:gd name="T68" fmla="*/ 58 w 150"/>
                    <a:gd name="T69" fmla="*/ 70 h 306"/>
                    <a:gd name="T70" fmla="*/ 76 w 150"/>
                    <a:gd name="T71" fmla="*/ 94 h 306"/>
                    <a:gd name="T72" fmla="*/ 82 w 150"/>
                    <a:gd name="T73" fmla="*/ 106 h 306"/>
                    <a:gd name="T74" fmla="*/ 88 w 150"/>
                    <a:gd name="T75" fmla="*/ 120 h 306"/>
                    <a:gd name="T76" fmla="*/ 92 w 150"/>
                    <a:gd name="T77" fmla="*/ 134 h 306"/>
                    <a:gd name="T78" fmla="*/ 92 w 150"/>
                    <a:gd name="T79" fmla="*/ 148 h 306"/>
                    <a:gd name="T80" fmla="*/ 92 w 150"/>
                    <a:gd name="T81" fmla="*/ 148 h 306"/>
                    <a:gd name="T82" fmla="*/ 90 w 150"/>
                    <a:gd name="T83" fmla="*/ 164 h 306"/>
                    <a:gd name="T84" fmla="*/ 84 w 150"/>
                    <a:gd name="T85" fmla="*/ 184 h 306"/>
                    <a:gd name="T86" fmla="*/ 74 w 150"/>
                    <a:gd name="T87" fmla="*/ 204 h 306"/>
                    <a:gd name="T88" fmla="*/ 54 w 150"/>
                    <a:gd name="T89" fmla="*/ 226 h 306"/>
                    <a:gd name="T90" fmla="*/ 54 w 150"/>
                    <a:gd name="T91" fmla="*/ 226 h 306"/>
                    <a:gd name="T92" fmla="*/ 42 w 150"/>
                    <a:gd name="T93" fmla="*/ 238 h 306"/>
                    <a:gd name="T94" fmla="*/ 28 w 150"/>
                    <a:gd name="T95" fmla="*/ 250 h 306"/>
                    <a:gd name="T96" fmla="*/ 0 w 150"/>
                    <a:gd name="T97" fmla="*/ 270 h 306"/>
                    <a:gd name="T98" fmla="*/ 0 w 150"/>
                    <a:gd name="T99" fmla="*/ 27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 h="306">
                      <a:moveTo>
                        <a:pt x="0" y="270"/>
                      </a:moveTo>
                      <a:lnTo>
                        <a:pt x="0" y="270"/>
                      </a:lnTo>
                      <a:lnTo>
                        <a:pt x="50" y="306"/>
                      </a:lnTo>
                      <a:lnTo>
                        <a:pt x="50" y="306"/>
                      </a:lnTo>
                      <a:lnTo>
                        <a:pt x="72" y="288"/>
                      </a:lnTo>
                      <a:lnTo>
                        <a:pt x="96" y="268"/>
                      </a:lnTo>
                      <a:lnTo>
                        <a:pt x="96" y="268"/>
                      </a:lnTo>
                      <a:lnTo>
                        <a:pt x="108" y="252"/>
                      </a:lnTo>
                      <a:lnTo>
                        <a:pt x="120" y="238"/>
                      </a:lnTo>
                      <a:lnTo>
                        <a:pt x="130" y="222"/>
                      </a:lnTo>
                      <a:lnTo>
                        <a:pt x="138" y="208"/>
                      </a:lnTo>
                      <a:lnTo>
                        <a:pt x="144" y="192"/>
                      </a:lnTo>
                      <a:lnTo>
                        <a:pt x="148" y="178"/>
                      </a:lnTo>
                      <a:lnTo>
                        <a:pt x="150" y="162"/>
                      </a:lnTo>
                      <a:lnTo>
                        <a:pt x="150" y="148"/>
                      </a:lnTo>
                      <a:lnTo>
                        <a:pt x="150" y="148"/>
                      </a:lnTo>
                      <a:lnTo>
                        <a:pt x="148" y="124"/>
                      </a:lnTo>
                      <a:lnTo>
                        <a:pt x="142" y="102"/>
                      </a:lnTo>
                      <a:lnTo>
                        <a:pt x="134" y="82"/>
                      </a:lnTo>
                      <a:lnTo>
                        <a:pt x="126" y="64"/>
                      </a:lnTo>
                      <a:lnTo>
                        <a:pt x="114" y="46"/>
                      </a:lnTo>
                      <a:lnTo>
                        <a:pt x="102" y="32"/>
                      </a:lnTo>
                      <a:lnTo>
                        <a:pt x="82" y="8"/>
                      </a:lnTo>
                      <a:lnTo>
                        <a:pt x="82" y="8"/>
                      </a:lnTo>
                      <a:lnTo>
                        <a:pt x="72" y="2"/>
                      </a:lnTo>
                      <a:lnTo>
                        <a:pt x="60" y="0"/>
                      </a:lnTo>
                      <a:lnTo>
                        <a:pt x="50" y="2"/>
                      </a:lnTo>
                      <a:lnTo>
                        <a:pt x="40" y="8"/>
                      </a:lnTo>
                      <a:lnTo>
                        <a:pt x="40" y="8"/>
                      </a:lnTo>
                      <a:lnTo>
                        <a:pt x="34" y="18"/>
                      </a:lnTo>
                      <a:lnTo>
                        <a:pt x="32" y="28"/>
                      </a:lnTo>
                      <a:lnTo>
                        <a:pt x="34" y="40"/>
                      </a:lnTo>
                      <a:lnTo>
                        <a:pt x="40" y="50"/>
                      </a:lnTo>
                      <a:lnTo>
                        <a:pt x="40" y="50"/>
                      </a:lnTo>
                      <a:lnTo>
                        <a:pt x="58" y="70"/>
                      </a:lnTo>
                      <a:lnTo>
                        <a:pt x="76" y="94"/>
                      </a:lnTo>
                      <a:lnTo>
                        <a:pt x="82" y="106"/>
                      </a:lnTo>
                      <a:lnTo>
                        <a:pt x="88" y="120"/>
                      </a:lnTo>
                      <a:lnTo>
                        <a:pt x="92" y="134"/>
                      </a:lnTo>
                      <a:lnTo>
                        <a:pt x="92" y="148"/>
                      </a:lnTo>
                      <a:lnTo>
                        <a:pt x="92" y="148"/>
                      </a:lnTo>
                      <a:lnTo>
                        <a:pt x="90" y="164"/>
                      </a:lnTo>
                      <a:lnTo>
                        <a:pt x="84" y="184"/>
                      </a:lnTo>
                      <a:lnTo>
                        <a:pt x="74" y="204"/>
                      </a:lnTo>
                      <a:lnTo>
                        <a:pt x="54" y="226"/>
                      </a:lnTo>
                      <a:lnTo>
                        <a:pt x="54" y="226"/>
                      </a:lnTo>
                      <a:lnTo>
                        <a:pt x="42" y="238"/>
                      </a:lnTo>
                      <a:lnTo>
                        <a:pt x="28" y="250"/>
                      </a:lnTo>
                      <a:lnTo>
                        <a:pt x="0" y="270"/>
                      </a:lnTo>
                      <a:lnTo>
                        <a:pt x="0" y="2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9" name="Freeform 33"/>
                <p:cNvSpPr/>
                <p:nvPr/>
              </p:nvSpPr>
              <p:spPr bwMode="auto">
                <a:xfrm>
                  <a:off x="996950" y="2530475"/>
                  <a:ext cx="571500" cy="781050"/>
                </a:xfrm>
                <a:custGeom>
                  <a:avLst/>
                  <a:gdLst>
                    <a:gd name="T0" fmla="*/ 292 w 360"/>
                    <a:gd name="T1" fmla="*/ 294 h 492"/>
                    <a:gd name="T2" fmla="*/ 226 w 360"/>
                    <a:gd name="T3" fmla="*/ 242 h 492"/>
                    <a:gd name="T4" fmla="*/ 146 w 360"/>
                    <a:gd name="T5" fmla="*/ 180 h 492"/>
                    <a:gd name="T6" fmla="*/ 92 w 360"/>
                    <a:gd name="T7" fmla="*/ 134 h 492"/>
                    <a:gd name="T8" fmla="*/ 80 w 360"/>
                    <a:gd name="T9" fmla="*/ 120 h 492"/>
                    <a:gd name="T10" fmla="*/ 64 w 360"/>
                    <a:gd name="T11" fmla="*/ 92 h 492"/>
                    <a:gd name="T12" fmla="*/ 58 w 360"/>
                    <a:gd name="T13" fmla="*/ 62 h 492"/>
                    <a:gd name="T14" fmla="*/ 60 w 360"/>
                    <a:gd name="T15" fmla="*/ 50 h 492"/>
                    <a:gd name="T16" fmla="*/ 62 w 360"/>
                    <a:gd name="T17" fmla="*/ 36 h 492"/>
                    <a:gd name="T18" fmla="*/ 58 w 360"/>
                    <a:gd name="T19" fmla="*/ 14 h 492"/>
                    <a:gd name="T20" fmla="*/ 46 w 360"/>
                    <a:gd name="T21" fmla="*/ 2 h 492"/>
                    <a:gd name="T22" fmla="*/ 40 w 360"/>
                    <a:gd name="T23" fmla="*/ 0 h 492"/>
                    <a:gd name="T24" fmla="*/ 28 w 360"/>
                    <a:gd name="T25" fmla="*/ 0 h 492"/>
                    <a:gd name="T26" fmla="*/ 10 w 360"/>
                    <a:gd name="T27" fmla="*/ 12 h 492"/>
                    <a:gd name="T28" fmla="*/ 6 w 360"/>
                    <a:gd name="T29" fmla="*/ 22 h 492"/>
                    <a:gd name="T30" fmla="*/ 0 w 360"/>
                    <a:gd name="T31" fmla="*/ 62 h 492"/>
                    <a:gd name="T32" fmla="*/ 2 w 360"/>
                    <a:gd name="T33" fmla="*/ 74 h 492"/>
                    <a:gd name="T34" fmla="*/ 10 w 360"/>
                    <a:gd name="T35" fmla="*/ 112 h 492"/>
                    <a:gd name="T36" fmla="*/ 34 w 360"/>
                    <a:gd name="T37" fmla="*/ 156 h 492"/>
                    <a:gd name="T38" fmla="*/ 50 w 360"/>
                    <a:gd name="T39" fmla="*/ 176 h 492"/>
                    <a:gd name="T40" fmla="*/ 90 w 360"/>
                    <a:gd name="T41" fmla="*/ 210 h 492"/>
                    <a:gd name="T42" fmla="*/ 112 w 360"/>
                    <a:gd name="T43" fmla="*/ 228 h 492"/>
                    <a:gd name="T44" fmla="*/ 226 w 360"/>
                    <a:gd name="T45" fmla="*/ 314 h 492"/>
                    <a:gd name="T46" fmla="*/ 252 w 360"/>
                    <a:gd name="T47" fmla="*/ 338 h 492"/>
                    <a:gd name="T48" fmla="*/ 284 w 360"/>
                    <a:gd name="T49" fmla="*/ 378 h 492"/>
                    <a:gd name="T50" fmla="*/ 296 w 360"/>
                    <a:gd name="T51" fmla="*/ 404 h 492"/>
                    <a:gd name="T52" fmla="*/ 302 w 360"/>
                    <a:gd name="T53" fmla="*/ 434 h 492"/>
                    <a:gd name="T54" fmla="*/ 302 w 360"/>
                    <a:gd name="T55" fmla="*/ 444 h 492"/>
                    <a:gd name="T56" fmla="*/ 298 w 360"/>
                    <a:gd name="T57" fmla="*/ 456 h 492"/>
                    <a:gd name="T58" fmla="*/ 302 w 360"/>
                    <a:gd name="T59" fmla="*/ 478 h 492"/>
                    <a:gd name="T60" fmla="*/ 314 w 360"/>
                    <a:gd name="T61" fmla="*/ 490 h 492"/>
                    <a:gd name="T62" fmla="*/ 320 w 360"/>
                    <a:gd name="T63" fmla="*/ 492 h 492"/>
                    <a:gd name="T64" fmla="*/ 326 w 360"/>
                    <a:gd name="T65" fmla="*/ 492 h 492"/>
                    <a:gd name="T66" fmla="*/ 344 w 360"/>
                    <a:gd name="T67" fmla="*/ 486 h 492"/>
                    <a:gd name="T68" fmla="*/ 354 w 360"/>
                    <a:gd name="T69" fmla="*/ 470 h 492"/>
                    <a:gd name="T70" fmla="*/ 358 w 360"/>
                    <a:gd name="T71" fmla="*/ 452 h 492"/>
                    <a:gd name="T72" fmla="*/ 360 w 360"/>
                    <a:gd name="T73" fmla="*/ 434 h 492"/>
                    <a:gd name="T74" fmla="*/ 352 w 360"/>
                    <a:gd name="T75" fmla="*/ 386 h 492"/>
                    <a:gd name="T76" fmla="*/ 334 w 360"/>
                    <a:gd name="T77" fmla="*/ 346 h 492"/>
                    <a:gd name="T78" fmla="*/ 312 w 360"/>
                    <a:gd name="T79" fmla="*/ 316 h 492"/>
                    <a:gd name="T80" fmla="*/ 292 w 360"/>
                    <a:gd name="T81" fmla="*/ 294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0" h="492">
                      <a:moveTo>
                        <a:pt x="292" y="294"/>
                      </a:moveTo>
                      <a:lnTo>
                        <a:pt x="292" y="294"/>
                      </a:lnTo>
                      <a:lnTo>
                        <a:pt x="262" y="268"/>
                      </a:lnTo>
                      <a:lnTo>
                        <a:pt x="226" y="242"/>
                      </a:lnTo>
                      <a:lnTo>
                        <a:pt x="146" y="180"/>
                      </a:lnTo>
                      <a:lnTo>
                        <a:pt x="146" y="180"/>
                      </a:lnTo>
                      <a:lnTo>
                        <a:pt x="108" y="150"/>
                      </a:lnTo>
                      <a:lnTo>
                        <a:pt x="92" y="134"/>
                      </a:lnTo>
                      <a:lnTo>
                        <a:pt x="80" y="120"/>
                      </a:lnTo>
                      <a:lnTo>
                        <a:pt x="80" y="120"/>
                      </a:lnTo>
                      <a:lnTo>
                        <a:pt x="70" y="106"/>
                      </a:lnTo>
                      <a:lnTo>
                        <a:pt x="64" y="92"/>
                      </a:lnTo>
                      <a:lnTo>
                        <a:pt x="60" y="78"/>
                      </a:lnTo>
                      <a:lnTo>
                        <a:pt x="58" y="62"/>
                      </a:lnTo>
                      <a:lnTo>
                        <a:pt x="58" y="62"/>
                      </a:lnTo>
                      <a:lnTo>
                        <a:pt x="60" y="50"/>
                      </a:lnTo>
                      <a:lnTo>
                        <a:pt x="62" y="36"/>
                      </a:lnTo>
                      <a:lnTo>
                        <a:pt x="62" y="36"/>
                      </a:lnTo>
                      <a:lnTo>
                        <a:pt x="62" y="24"/>
                      </a:lnTo>
                      <a:lnTo>
                        <a:pt x="58" y="14"/>
                      </a:lnTo>
                      <a:lnTo>
                        <a:pt x="50" y="6"/>
                      </a:lnTo>
                      <a:lnTo>
                        <a:pt x="46" y="2"/>
                      </a:lnTo>
                      <a:lnTo>
                        <a:pt x="40" y="0"/>
                      </a:lnTo>
                      <a:lnTo>
                        <a:pt x="40" y="0"/>
                      </a:lnTo>
                      <a:lnTo>
                        <a:pt x="34" y="0"/>
                      </a:lnTo>
                      <a:lnTo>
                        <a:pt x="28" y="0"/>
                      </a:lnTo>
                      <a:lnTo>
                        <a:pt x="18" y="4"/>
                      </a:lnTo>
                      <a:lnTo>
                        <a:pt x="10" y="12"/>
                      </a:lnTo>
                      <a:lnTo>
                        <a:pt x="6" y="22"/>
                      </a:lnTo>
                      <a:lnTo>
                        <a:pt x="6" y="22"/>
                      </a:lnTo>
                      <a:lnTo>
                        <a:pt x="2" y="42"/>
                      </a:lnTo>
                      <a:lnTo>
                        <a:pt x="0" y="62"/>
                      </a:lnTo>
                      <a:lnTo>
                        <a:pt x="0" y="62"/>
                      </a:lnTo>
                      <a:lnTo>
                        <a:pt x="2" y="74"/>
                      </a:lnTo>
                      <a:lnTo>
                        <a:pt x="4" y="88"/>
                      </a:lnTo>
                      <a:lnTo>
                        <a:pt x="10" y="112"/>
                      </a:lnTo>
                      <a:lnTo>
                        <a:pt x="20" y="136"/>
                      </a:lnTo>
                      <a:lnTo>
                        <a:pt x="34" y="156"/>
                      </a:lnTo>
                      <a:lnTo>
                        <a:pt x="34" y="156"/>
                      </a:lnTo>
                      <a:lnTo>
                        <a:pt x="50" y="176"/>
                      </a:lnTo>
                      <a:lnTo>
                        <a:pt x="70" y="194"/>
                      </a:lnTo>
                      <a:lnTo>
                        <a:pt x="90" y="210"/>
                      </a:lnTo>
                      <a:lnTo>
                        <a:pt x="112" y="228"/>
                      </a:lnTo>
                      <a:lnTo>
                        <a:pt x="112" y="228"/>
                      </a:lnTo>
                      <a:lnTo>
                        <a:pt x="192" y="288"/>
                      </a:lnTo>
                      <a:lnTo>
                        <a:pt x="226" y="314"/>
                      </a:lnTo>
                      <a:lnTo>
                        <a:pt x="252" y="338"/>
                      </a:lnTo>
                      <a:lnTo>
                        <a:pt x="252" y="338"/>
                      </a:lnTo>
                      <a:lnTo>
                        <a:pt x="268" y="354"/>
                      </a:lnTo>
                      <a:lnTo>
                        <a:pt x="284" y="378"/>
                      </a:lnTo>
                      <a:lnTo>
                        <a:pt x="292" y="390"/>
                      </a:lnTo>
                      <a:lnTo>
                        <a:pt x="296" y="404"/>
                      </a:lnTo>
                      <a:lnTo>
                        <a:pt x="300" y="420"/>
                      </a:lnTo>
                      <a:lnTo>
                        <a:pt x="302" y="434"/>
                      </a:lnTo>
                      <a:lnTo>
                        <a:pt x="302" y="434"/>
                      </a:lnTo>
                      <a:lnTo>
                        <a:pt x="302" y="444"/>
                      </a:lnTo>
                      <a:lnTo>
                        <a:pt x="298" y="456"/>
                      </a:lnTo>
                      <a:lnTo>
                        <a:pt x="298" y="456"/>
                      </a:lnTo>
                      <a:lnTo>
                        <a:pt x="298" y="468"/>
                      </a:lnTo>
                      <a:lnTo>
                        <a:pt x="302" y="478"/>
                      </a:lnTo>
                      <a:lnTo>
                        <a:pt x="310" y="486"/>
                      </a:lnTo>
                      <a:lnTo>
                        <a:pt x="314" y="490"/>
                      </a:lnTo>
                      <a:lnTo>
                        <a:pt x="320" y="492"/>
                      </a:lnTo>
                      <a:lnTo>
                        <a:pt x="320" y="492"/>
                      </a:lnTo>
                      <a:lnTo>
                        <a:pt x="326" y="492"/>
                      </a:lnTo>
                      <a:lnTo>
                        <a:pt x="326" y="492"/>
                      </a:lnTo>
                      <a:lnTo>
                        <a:pt x="336" y="492"/>
                      </a:lnTo>
                      <a:lnTo>
                        <a:pt x="344" y="486"/>
                      </a:lnTo>
                      <a:lnTo>
                        <a:pt x="350" y="480"/>
                      </a:lnTo>
                      <a:lnTo>
                        <a:pt x="354" y="470"/>
                      </a:lnTo>
                      <a:lnTo>
                        <a:pt x="354" y="470"/>
                      </a:lnTo>
                      <a:lnTo>
                        <a:pt x="358" y="452"/>
                      </a:lnTo>
                      <a:lnTo>
                        <a:pt x="360" y="434"/>
                      </a:lnTo>
                      <a:lnTo>
                        <a:pt x="360" y="434"/>
                      </a:lnTo>
                      <a:lnTo>
                        <a:pt x="358" y="410"/>
                      </a:lnTo>
                      <a:lnTo>
                        <a:pt x="352" y="386"/>
                      </a:lnTo>
                      <a:lnTo>
                        <a:pt x="344" y="366"/>
                      </a:lnTo>
                      <a:lnTo>
                        <a:pt x="334" y="346"/>
                      </a:lnTo>
                      <a:lnTo>
                        <a:pt x="322" y="330"/>
                      </a:lnTo>
                      <a:lnTo>
                        <a:pt x="312" y="316"/>
                      </a:lnTo>
                      <a:lnTo>
                        <a:pt x="292" y="294"/>
                      </a:lnTo>
                      <a:lnTo>
                        <a:pt x="292" y="2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0" name="Freeform 34"/>
                <p:cNvSpPr/>
                <p:nvPr/>
              </p:nvSpPr>
              <p:spPr bwMode="auto">
                <a:xfrm>
                  <a:off x="1139825" y="2511425"/>
                  <a:ext cx="228600" cy="98425"/>
                </a:xfrm>
                <a:custGeom>
                  <a:avLst/>
                  <a:gdLst>
                    <a:gd name="T0" fmla="*/ 16 w 144"/>
                    <a:gd name="T1" fmla="*/ 62 h 62"/>
                    <a:gd name="T2" fmla="*/ 16 w 144"/>
                    <a:gd name="T3" fmla="*/ 62 h 62"/>
                    <a:gd name="T4" fmla="*/ 20 w 144"/>
                    <a:gd name="T5" fmla="*/ 60 h 62"/>
                    <a:gd name="T6" fmla="*/ 132 w 144"/>
                    <a:gd name="T7" fmla="*/ 30 h 62"/>
                    <a:gd name="T8" fmla="*/ 132 w 144"/>
                    <a:gd name="T9" fmla="*/ 30 h 62"/>
                    <a:gd name="T10" fmla="*/ 138 w 144"/>
                    <a:gd name="T11" fmla="*/ 28 h 62"/>
                    <a:gd name="T12" fmla="*/ 142 w 144"/>
                    <a:gd name="T13" fmla="*/ 24 h 62"/>
                    <a:gd name="T14" fmla="*/ 144 w 144"/>
                    <a:gd name="T15" fmla="*/ 18 h 62"/>
                    <a:gd name="T16" fmla="*/ 144 w 144"/>
                    <a:gd name="T17" fmla="*/ 12 h 62"/>
                    <a:gd name="T18" fmla="*/ 144 w 144"/>
                    <a:gd name="T19" fmla="*/ 12 h 62"/>
                    <a:gd name="T20" fmla="*/ 140 w 144"/>
                    <a:gd name="T21" fmla="*/ 6 h 62"/>
                    <a:gd name="T22" fmla="*/ 136 w 144"/>
                    <a:gd name="T23" fmla="*/ 2 h 62"/>
                    <a:gd name="T24" fmla="*/ 130 w 144"/>
                    <a:gd name="T25" fmla="*/ 0 h 62"/>
                    <a:gd name="T26" fmla="*/ 124 w 144"/>
                    <a:gd name="T27" fmla="*/ 2 h 62"/>
                    <a:gd name="T28" fmla="*/ 12 w 144"/>
                    <a:gd name="T29" fmla="*/ 32 h 62"/>
                    <a:gd name="T30" fmla="*/ 12 w 144"/>
                    <a:gd name="T31" fmla="*/ 32 h 62"/>
                    <a:gd name="T32" fmla="*/ 6 w 144"/>
                    <a:gd name="T33" fmla="*/ 34 h 62"/>
                    <a:gd name="T34" fmla="*/ 2 w 144"/>
                    <a:gd name="T35" fmla="*/ 38 h 62"/>
                    <a:gd name="T36" fmla="*/ 0 w 144"/>
                    <a:gd name="T37" fmla="*/ 44 h 62"/>
                    <a:gd name="T38" fmla="*/ 2 w 144"/>
                    <a:gd name="T39" fmla="*/ 50 h 62"/>
                    <a:gd name="T40" fmla="*/ 2 w 144"/>
                    <a:gd name="T41" fmla="*/ 50 h 62"/>
                    <a:gd name="T42" fmla="*/ 4 w 144"/>
                    <a:gd name="T43" fmla="*/ 54 h 62"/>
                    <a:gd name="T44" fmla="*/ 6 w 144"/>
                    <a:gd name="T45" fmla="*/ 58 h 62"/>
                    <a:gd name="T46" fmla="*/ 10 w 144"/>
                    <a:gd name="T47" fmla="*/ 60 h 62"/>
                    <a:gd name="T48" fmla="*/ 16 w 144"/>
                    <a:gd name="T49" fmla="*/ 62 h 62"/>
                    <a:gd name="T50" fmla="*/ 16 w 144"/>
                    <a:gd name="T5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62">
                      <a:moveTo>
                        <a:pt x="16" y="62"/>
                      </a:moveTo>
                      <a:lnTo>
                        <a:pt x="16" y="62"/>
                      </a:lnTo>
                      <a:lnTo>
                        <a:pt x="20" y="60"/>
                      </a:lnTo>
                      <a:lnTo>
                        <a:pt x="132" y="30"/>
                      </a:lnTo>
                      <a:lnTo>
                        <a:pt x="132" y="30"/>
                      </a:lnTo>
                      <a:lnTo>
                        <a:pt x="138" y="28"/>
                      </a:lnTo>
                      <a:lnTo>
                        <a:pt x="142" y="24"/>
                      </a:lnTo>
                      <a:lnTo>
                        <a:pt x="144" y="18"/>
                      </a:lnTo>
                      <a:lnTo>
                        <a:pt x="144" y="12"/>
                      </a:lnTo>
                      <a:lnTo>
                        <a:pt x="144" y="12"/>
                      </a:lnTo>
                      <a:lnTo>
                        <a:pt x="140" y="6"/>
                      </a:lnTo>
                      <a:lnTo>
                        <a:pt x="136" y="2"/>
                      </a:lnTo>
                      <a:lnTo>
                        <a:pt x="130" y="0"/>
                      </a:lnTo>
                      <a:lnTo>
                        <a:pt x="124" y="2"/>
                      </a:lnTo>
                      <a:lnTo>
                        <a:pt x="12" y="32"/>
                      </a:lnTo>
                      <a:lnTo>
                        <a:pt x="12" y="32"/>
                      </a:lnTo>
                      <a:lnTo>
                        <a:pt x="6" y="34"/>
                      </a:lnTo>
                      <a:lnTo>
                        <a:pt x="2" y="38"/>
                      </a:lnTo>
                      <a:lnTo>
                        <a:pt x="0" y="44"/>
                      </a:lnTo>
                      <a:lnTo>
                        <a:pt x="2" y="50"/>
                      </a:lnTo>
                      <a:lnTo>
                        <a:pt x="2" y="50"/>
                      </a:lnTo>
                      <a:lnTo>
                        <a:pt x="4" y="54"/>
                      </a:lnTo>
                      <a:lnTo>
                        <a:pt x="6" y="58"/>
                      </a:lnTo>
                      <a:lnTo>
                        <a:pt x="10" y="60"/>
                      </a:lnTo>
                      <a:lnTo>
                        <a:pt x="16" y="62"/>
                      </a:lnTo>
                      <a:lnTo>
                        <a:pt x="1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1" name="Freeform 35"/>
                <p:cNvSpPr/>
                <p:nvPr/>
              </p:nvSpPr>
              <p:spPr bwMode="auto">
                <a:xfrm>
                  <a:off x="1181100" y="3067050"/>
                  <a:ext cx="165100" cy="66675"/>
                </a:xfrm>
                <a:custGeom>
                  <a:avLst/>
                  <a:gdLst>
                    <a:gd name="T0" fmla="*/ 14 w 104"/>
                    <a:gd name="T1" fmla="*/ 12 h 42"/>
                    <a:gd name="T2" fmla="*/ 14 w 104"/>
                    <a:gd name="T3" fmla="*/ 12 h 42"/>
                    <a:gd name="T4" fmla="*/ 8 w 104"/>
                    <a:gd name="T5" fmla="*/ 14 h 42"/>
                    <a:gd name="T6" fmla="*/ 4 w 104"/>
                    <a:gd name="T7" fmla="*/ 18 h 42"/>
                    <a:gd name="T8" fmla="*/ 0 w 104"/>
                    <a:gd name="T9" fmla="*/ 22 h 42"/>
                    <a:gd name="T10" fmla="*/ 0 w 104"/>
                    <a:gd name="T11" fmla="*/ 28 h 42"/>
                    <a:gd name="T12" fmla="*/ 0 w 104"/>
                    <a:gd name="T13" fmla="*/ 28 h 42"/>
                    <a:gd name="T14" fmla="*/ 2 w 104"/>
                    <a:gd name="T15" fmla="*/ 34 h 42"/>
                    <a:gd name="T16" fmla="*/ 6 w 104"/>
                    <a:gd name="T17" fmla="*/ 38 h 42"/>
                    <a:gd name="T18" fmla="*/ 10 w 104"/>
                    <a:gd name="T19" fmla="*/ 40 h 42"/>
                    <a:gd name="T20" fmla="*/ 16 w 104"/>
                    <a:gd name="T21" fmla="*/ 42 h 42"/>
                    <a:gd name="T22" fmla="*/ 16 w 104"/>
                    <a:gd name="T23" fmla="*/ 42 h 42"/>
                    <a:gd name="T24" fmla="*/ 18 w 104"/>
                    <a:gd name="T25" fmla="*/ 42 h 42"/>
                    <a:gd name="T26" fmla="*/ 92 w 104"/>
                    <a:gd name="T27" fmla="*/ 30 h 42"/>
                    <a:gd name="T28" fmla="*/ 92 w 104"/>
                    <a:gd name="T29" fmla="*/ 30 h 42"/>
                    <a:gd name="T30" fmla="*/ 98 w 104"/>
                    <a:gd name="T31" fmla="*/ 28 h 42"/>
                    <a:gd name="T32" fmla="*/ 102 w 104"/>
                    <a:gd name="T33" fmla="*/ 24 h 42"/>
                    <a:gd name="T34" fmla="*/ 104 w 104"/>
                    <a:gd name="T35" fmla="*/ 18 h 42"/>
                    <a:gd name="T36" fmla="*/ 104 w 104"/>
                    <a:gd name="T37" fmla="*/ 12 h 42"/>
                    <a:gd name="T38" fmla="*/ 104 w 104"/>
                    <a:gd name="T39" fmla="*/ 12 h 42"/>
                    <a:gd name="T40" fmla="*/ 102 w 104"/>
                    <a:gd name="T41" fmla="*/ 8 h 42"/>
                    <a:gd name="T42" fmla="*/ 98 w 104"/>
                    <a:gd name="T43" fmla="*/ 2 h 42"/>
                    <a:gd name="T44" fmla="*/ 94 w 104"/>
                    <a:gd name="T45" fmla="*/ 0 h 42"/>
                    <a:gd name="T46" fmla="*/ 88 w 104"/>
                    <a:gd name="T47" fmla="*/ 0 h 42"/>
                    <a:gd name="T48" fmla="*/ 14 w 104"/>
                    <a:gd name="T4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42">
                      <a:moveTo>
                        <a:pt x="14" y="12"/>
                      </a:moveTo>
                      <a:lnTo>
                        <a:pt x="14" y="12"/>
                      </a:lnTo>
                      <a:lnTo>
                        <a:pt x="8" y="14"/>
                      </a:lnTo>
                      <a:lnTo>
                        <a:pt x="4" y="18"/>
                      </a:lnTo>
                      <a:lnTo>
                        <a:pt x="0" y="22"/>
                      </a:lnTo>
                      <a:lnTo>
                        <a:pt x="0" y="28"/>
                      </a:lnTo>
                      <a:lnTo>
                        <a:pt x="0" y="28"/>
                      </a:lnTo>
                      <a:lnTo>
                        <a:pt x="2" y="34"/>
                      </a:lnTo>
                      <a:lnTo>
                        <a:pt x="6" y="38"/>
                      </a:lnTo>
                      <a:lnTo>
                        <a:pt x="10" y="40"/>
                      </a:lnTo>
                      <a:lnTo>
                        <a:pt x="16" y="42"/>
                      </a:lnTo>
                      <a:lnTo>
                        <a:pt x="16" y="42"/>
                      </a:lnTo>
                      <a:lnTo>
                        <a:pt x="18" y="42"/>
                      </a:lnTo>
                      <a:lnTo>
                        <a:pt x="92" y="30"/>
                      </a:lnTo>
                      <a:lnTo>
                        <a:pt x="92" y="30"/>
                      </a:lnTo>
                      <a:lnTo>
                        <a:pt x="98" y="28"/>
                      </a:lnTo>
                      <a:lnTo>
                        <a:pt x="102" y="24"/>
                      </a:lnTo>
                      <a:lnTo>
                        <a:pt x="104" y="18"/>
                      </a:lnTo>
                      <a:lnTo>
                        <a:pt x="104" y="12"/>
                      </a:lnTo>
                      <a:lnTo>
                        <a:pt x="104" y="12"/>
                      </a:lnTo>
                      <a:lnTo>
                        <a:pt x="102" y="8"/>
                      </a:lnTo>
                      <a:lnTo>
                        <a:pt x="98" y="2"/>
                      </a:lnTo>
                      <a:lnTo>
                        <a:pt x="94" y="0"/>
                      </a:lnTo>
                      <a:lnTo>
                        <a:pt x="88" y="0"/>
                      </a:lnTo>
                      <a:lnTo>
                        <a:pt x="1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2" name="Freeform 36"/>
                <p:cNvSpPr/>
                <p:nvPr/>
              </p:nvSpPr>
              <p:spPr bwMode="auto">
                <a:xfrm>
                  <a:off x="1200150" y="3238500"/>
                  <a:ext cx="228600" cy="92075"/>
                </a:xfrm>
                <a:custGeom>
                  <a:avLst/>
                  <a:gdLst>
                    <a:gd name="T0" fmla="*/ 144 w 144"/>
                    <a:gd name="T1" fmla="*/ 12 h 58"/>
                    <a:gd name="T2" fmla="*/ 144 w 144"/>
                    <a:gd name="T3" fmla="*/ 12 h 58"/>
                    <a:gd name="T4" fmla="*/ 142 w 144"/>
                    <a:gd name="T5" fmla="*/ 6 h 58"/>
                    <a:gd name="T6" fmla="*/ 138 w 144"/>
                    <a:gd name="T7" fmla="*/ 2 h 58"/>
                    <a:gd name="T8" fmla="*/ 132 w 144"/>
                    <a:gd name="T9" fmla="*/ 0 h 58"/>
                    <a:gd name="T10" fmla="*/ 126 w 144"/>
                    <a:gd name="T11" fmla="*/ 0 h 58"/>
                    <a:gd name="T12" fmla="*/ 10 w 144"/>
                    <a:gd name="T13" fmla="*/ 28 h 58"/>
                    <a:gd name="T14" fmla="*/ 10 w 144"/>
                    <a:gd name="T15" fmla="*/ 28 h 58"/>
                    <a:gd name="T16" fmla="*/ 6 w 144"/>
                    <a:gd name="T17" fmla="*/ 30 h 58"/>
                    <a:gd name="T18" fmla="*/ 2 w 144"/>
                    <a:gd name="T19" fmla="*/ 34 h 58"/>
                    <a:gd name="T20" fmla="*/ 0 w 144"/>
                    <a:gd name="T21" fmla="*/ 40 h 58"/>
                    <a:gd name="T22" fmla="*/ 0 w 144"/>
                    <a:gd name="T23" fmla="*/ 46 h 58"/>
                    <a:gd name="T24" fmla="*/ 0 w 144"/>
                    <a:gd name="T25" fmla="*/ 46 h 58"/>
                    <a:gd name="T26" fmla="*/ 2 w 144"/>
                    <a:gd name="T27" fmla="*/ 50 h 58"/>
                    <a:gd name="T28" fmla="*/ 4 w 144"/>
                    <a:gd name="T29" fmla="*/ 54 h 58"/>
                    <a:gd name="T30" fmla="*/ 10 w 144"/>
                    <a:gd name="T31" fmla="*/ 56 h 58"/>
                    <a:gd name="T32" fmla="*/ 14 w 144"/>
                    <a:gd name="T33" fmla="*/ 58 h 58"/>
                    <a:gd name="T34" fmla="*/ 14 w 144"/>
                    <a:gd name="T35" fmla="*/ 58 h 58"/>
                    <a:gd name="T36" fmla="*/ 18 w 144"/>
                    <a:gd name="T37" fmla="*/ 58 h 58"/>
                    <a:gd name="T38" fmla="*/ 132 w 144"/>
                    <a:gd name="T39" fmla="*/ 30 h 58"/>
                    <a:gd name="T40" fmla="*/ 132 w 144"/>
                    <a:gd name="T41" fmla="*/ 30 h 58"/>
                    <a:gd name="T42" fmla="*/ 138 w 144"/>
                    <a:gd name="T43" fmla="*/ 26 h 58"/>
                    <a:gd name="T44" fmla="*/ 142 w 144"/>
                    <a:gd name="T45" fmla="*/ 22 h 58"/>
                    <a:gd name="T46" fmla="*/ 144 w 144"/>
                    <a:gd name="T47" fmla="*/ 18 h 58"/>
                    <a:gd name="T48" fmla="*/ 144 w 144"/>
                    <a:gd name="T49" fmla="*/ 12 h 58"/>
                    <a:gd name="T50" fmla="*/ 144 w 144"/>
                    <a:gd name="T5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58">
                      <a:moveTo>
                        <a:pt x="144" y="12"/>
                      </a:moveTo>
                      <a:lnTo>
                        <a:pt x="144" y="12"/>
                      </a:lnTo>
                      <a:lnTo>
                        <a:pt x="142" y="6"/>
                      </a:lnTo>
                      <a:lnTo>
                        <a:pt x="138" y="2"/>
                      </a:lnTo>
                      <a:lnTo>
                        <a:pt x="132" y="0"/>
                      </a:lnTo>
                      <a:lnTo>
                        <a:pt x="126" y="0"/>
                      </a:lnTo>
                      <a:lnTo>
                        <a:pt x="10" y="28"/>
                      </a:lnTo>
                      <a:lnTo>
                        <a:pt x="10" y="28"/>
                      </a:lnTo>
                      <a:lnTo>
                        <a:pt x="6" y="30"/>
                      </a:lnTo>
                      <a:lnTo>
                        <a:pt x="2" y="34"/>
                      </a:lnTo>
                      <a:lnTo>
                        <a:pt x="0" y="40"/>
                      </a:lnTo>
                      <a:lnTo>
                        <a:pt x="0" y="46"/>
                      </a:lnTo>
                      <a:lnTo>
                        <a:pt x="0" y="46"/>
                      </a:lnTo>
                      <a:lnTo>
                        <a:pt x="2" y="50"/>
                      </a:lnTo>
                      <a:lnTo>
                        <a:pt x="4" y="54"/>
                      </a:lnTo>
                      <a:lnTo>
                        <a:pt x="10" y="56"/>
                      </a:lnTo>
                      <a:lnTo>
                        <a:pt x="14" y="58"/>
                      </a:lnTo>
                      <a:lnTo>
                        <a:pt x="14" y="58"/>
                      </a:lnTo>
                      <a:lnTo>
                        <a:pt x="18" y="58"/>
                      </a:lnTo>
                      <a:lnTo>
                        <a:pt x="132" y="30"/>
                      </a:lnTo>
                      <a:lnTo>
                        <a:pt x="132" y="30"/>
                      </a:lnTo>
                      <a:lnTo>
                        <a:pt x="138" y="26"/>
                      </a:lnTo>
                      <a:lnTo>
                        <a:pt x="142" y="22"/>
                      </a:lnTo>
                      <a:lnTo>
                        <a:pt x="144" y="18"/>
                      </a:lnTo>
                      <a:lnTo>
                        <a:pt x="144" y="12"/>
                      </a:lnTo>
                      <a:lnTo>
                        <a:pt x="14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3" name="Freeform 37"/>
                <p:cNvSpPr/>
                <p:nvPr/>
              </p:nvSpPr>
              <p:spPr bwMode="auto">
                <a:xfrm>
                  <a:off x="1152525" y="2609850"/>
                  <a:ext cx="273050" cy="88900"/>
                </a:xfrm>
                <a:custGeom>
                  <a:avLst/>
                  <a:gdLst>
                    <a:gd name="T0" fmla="*/ 0 w 172"/>
                    <a:gd name="T1" fmla="*/ 44 h 56"/>
                    <a:gd name="T2" fmla="*/ 0 w 172"/>
                    <a:gd name="T3" fmla="*/ 44 h 56"/>
                    <a:gd name="T4" fmla="*/ 2 w 172"/>
                    <a:gd name="T5" fmla="*/ 50 h 56"/>
                    <a:gd name="T6" fmla="*/ 6 w 172"/>
                    <a:gd name="T7" fmla="*/ 52 h 56"/>
                    <a:gd name="T8" fmla="*/ 10 w 172"/>
                    <a:gd name="T9" fmla="*/ 56 h 56"/>
                    <a:gd name="T10" fmla="*/ 14 w 172"/>
                    <a:gd name="T11" fmla="*/ 56 h 56"/>
                    <a:gd name="T12" fmla="*/ 14 w 172"/>
                    <a:gd name="T13" fmla="*/ 56 h 56"/>
                    <a:gd name="T14" fmla="*/ 18 w 172"/>
                    <a:gd name="T15" fmla="*/ 56 h 56"/>
                    <a:gd name="T16" fmla="*/ 160 w 172"/>
                    <a:gd name="T17" fmla="*/ 28 h 56"/>
                    <a:gd name="T18" fmla="*/ 160 w 172"/>
                    <a:gd name="T19" fmla="*/ 28 h 56"/>
                    <a:gd name="T20" fmla="*/ 166 w 172"/>
                    <a:gd name="T21" fmla="*/ 26 h 56"/>
                    <a:gd name="T22" fmla="*/ 170 w 172"/>
                    <a:gd name="T23" fmla="*/ 22 h 56"/>
                    <a:gd name="T24" fmla="*/ 172 w 172"/>
                    <a:gd name="T25" fmla="*/ 18 h 56"/>
                    <a:gd name="T26" fmla="*/ 172 w 172"/>
                    <a:gd name="T27" fmla="*/ 12 h 56"/>
                    <a:gd name="T28" fmla="*/ 172 w 172"/>
                    <a:gd name="T29" fmla="*/ 12 h 56"/>
                    <a:gd name="T30" fmla="*/ 170 w 172"/>
                    <a:gd name="T31" fmla="*/ 6 h 56"/>
                    <a:gd name="T32" fmla="*/ 166 w 172"/>
                    <a:gd name="T33" fmla="*/ 2 h 56"/>
                    <a:gd name="T34" fmla="*/ 160 w 172"/>
                    <a:gd name="T35" fmla="*/ 0 h 56"/>
                    <a:gd name="T36" fmla="*/ 154 w 172"/>
                    <a:gd name="T37" fmla="*/ 0 h 56"/>
                    <a:gd name="T38" fmla="*/ 12 w 172"/>
                    <a:gd name="T39" fmla="*/ 26 h 56"/>
                    <a:gd name="T40" fmla="*/ 12 w 172"/>
                    <a:gd name="T41" fmla="*/ 26 h 56"/>
                    <a:gd name="T42" fmla="*/ 6 w 172"/>
                    <a:gd name="T43" fmla="*/ 28 h 56"/>
                    <a:gd name="T44" fmla="*/ 2 w 172"/>
                    <a:gd name="T45" fmla="*/ 32 h 56"/>
                    <a:gd name="T46" fmla="*/ 0 w 172"/>
                    <a:gd name="T47" fmla="*/ 38 h 56"/>
                    <a:gd name="T48" fmla="*/ 0 w 172"/>
                    <a:gd name="T49" fmla="*/ 44 h 56"/>
                    <a:gd name="T50" fmla="*/ 0 w 172"/>
                    <a:gd name="T51"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2" h="56">
                      <a:moveTo>
                        <a:pt x="0" y="44"/>
                      </a:moveTo>
                      <a:lnTo>
                        <a:pt x="0" y="44"/>
                      </a:lnTo>
                      <a:lnTo>
                        <a:pt x="2" y="50"/>
                      </a:lnTo>
                      <a:lnTo>
                        <a:pt x="6" y="52"/>
                      </a:lnTo>
                      <a:lnTo>
                        <a:pt x="10" y="56"/>
                      </a:lnTo>
                      <a:lnTo>
                        <a:pt x="14" y="56"/>
                      </a:lnTo>
                      <a:lnTo>
                        <a:pt x="14" y="56"/>
                      </a:lnTo>
                      <a:lnTo>
                        <a:pt x="18" y="56"/>
                      </a:lnTo>
                      <a:lnTo>
                        <a:pt x="160" y="28"/>
                      </a:lnTo>
                      <a:lnTo>
                        <a:pt x="160" y="28"/>
                      </a:lnTo>
                      <a:lnTo>
                        <a:pt x="166" y="26"/>
                      </a:lnTo>
                      <a:lnTo>
                        <a:pt x="170" y="22"/>
                      </a:lnTo>
                      <a:lnTo>
                        <a:pt x="172" y="18"/>
                      </a:lnTo>
                      <a:lnTo>
                        <a:pt x="172" y="12"/>
                      </a:lnTo>
                      <a:lnTo>
                        <a:pt x="172" y="12"/>
                      </a:lnTo>
                      <a:lnTo>
                        <a:pt x="170" y="6"/>
                      </a:lnTo>
                      <a:lnTo>
                        <a:pt x="166" y="2"/>
                      </a:lnTo>
                      <a:lnTo>
                        <a:pt x="160" y="0"/>
                      </a:lnTo>
                      <a:lnTo>
                        <a:pt x="154" y="0"/>
                      </a:lnTo>
                      <a:lnTo>
                        <a:pt x="12" y="26"/>
                      </a:lnTo>
                      <a:lnTo>
                        <a:pt x="12" y="26"/>
                      </a:lnTo>
                      <a:lnTo>
                        <a:pt x="6" y="28"/>
                      </a:lnTo>
                      <a:lnTo>
                        <a:pt x="2" y="32"/>
                      </a:lnTo>
                      <a:lnTo>
                        <a:pt x="0" y="38"/>
                      </a:lnTo>
                      <a:lnTo>
                        <a:pt x="0" y="44"/>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4" name="Freeform 38"/>
                <p:cNvSpPr/>
                <p:nvPr/>
              </p:nvSpPr>
              <p:spPr bwMode="auto">
                <a:xfrm>
                  <a:off x="1225550" y="2714625"/>
                  <a:ext cx="161925" cy="60325"/>
                </a:xfrm>
                <a:custGeom>
                  <a:avLst/>
                  <a:gdLst>
                    <a:gd name="T0" fmla="*/ 102 w 102"/>
                    <a:gd name="T1" fmla="*/ 14 h 38"/>
                    <a:gd name="T2" fmla="*/ 102 w 102"/>
                    <a:gd name="T3" fmla="*/ 14 h 38"/>
                    <a:gd name="T4" fmla="*/ 100 w 102"/>
                    <a:gd name="T5" fmla="*/ 8 h 38"/>
                    <a:gd name="T6" fmla="*/ 96 w 102"/>
                    <a:gd name="T7" fmla="*/ 4 h 38"/>
                    <a:gd name="T8" fmla="*/ 90 w 102"/>
                    <a:gd name="T9" fmla="*/ 0 h 38"/>
                    <a:gd name="T10" fmla="*/ 86 w 102"/>
                    <a:gd name="T11" fmla="*/ 0 h 38"/>
                    <a:gd name="T12" fmla="*/ 12 w 102"/>
                    <a:gd name="T13" fmla="*/ 8 h 38"/>
                    <a:gd name="T14" fmla="*/ 12 w 102"/>
                    <a:gd name="T15" fmla="*/ 8 h 38"/>
                    <a:gd name="T16" fmla="*/ 6 w 102"/>
                    <a:gd name="T17" fmla="*/ 10 h 38"/>
                    <a:gd name="T18" fmla="*/ 2 w 102"/>
                    <a:gd name="T19" fmla="*/ 14 h 38"/>
                    <a:gd name="T20" fmla="*/ 0 w 102"/>
                    <a:gd name="T21" fmla="*/ 18 h 38"/>
                    <a:gd name="T22" fmla="*/ 0 w 102"/>
                    <a:gd name="T23" fmla="*/ 24 h 38"/>
                    <a:gd name="T24" fmla="*/ 0 w 102"/>
                    <a:gd name="T25" fmla="*/ 24 h 38"/>
                    <a:gd name="T26" fmla="*/ 0 w 102"/>
                    <a:gd name="T27" fmla="*/ 30 h 38"/>
                    <a:gd name="T28" fmla="*/ 4 w 102"/>
                    <a:gd name="T29" fmla="*/ 34 h 38"/>
                    <a:gd name="T30" fmla="*/ 8 w 102"/>
                    <a:gd name="T31" fmla="*/ 36 h 38"/>
                    <a:gd name="T32" fmla="*/ 14 w 102"/>
                    <a:gd name="T33" fmla="*/ 38 h 38"/>
                    <a:gd name="T34" fmla="*/ 14 w 102"/>
                    <a:gd name="T35" fmla="*/ 38 h 38"/>
                    <a:gd name="T36" fmla="*/ 16 w 102"/>
                    <a:gd name="T37" fmla="*/ 38 h 38"/>
                    <a:gd name="T38" fmla="*/ 88 w 102"/>
                    <a:gd name="T39" fmla="*/ 30 h 38"/>
                    <a:gd name="T40" fmla="*/ 88 w 102"/>
                    <a:gd name="T41" fmla="*/ 30 h 38"/>
                    <a:gd name="T42" fmla="*/ 94 w 102"/>
                    <a:gd name="T43" fmla="*/ 28 h 38"/>
                    <a:gd name="T44" fmla="*/ 98 w 102"/>
                    <a:gd name="T45" fmla="*/ 24 h 38"/>
                    <a:gd name="T46" fmla="*/ 102 w 102"/>
                    <a:gd name="T47" fmla="*/ 18 h 38"/>
                    <a:gd name="T48" fmla="*/ 102 w 102"/>
                    <a:gd name="T49" fmla="*/ 14 h 38"/>
                    <a:gd name="T50" fmla="*/ 102 w 102"/>
                    <a:gd name="T5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38">
                      <a:moveTo>
                        <a:pt x="102" y="14"/>
                      </a:moveTo>
                      <a:lnTo>
                        <a:pt x="102" y="14"/>
                      </a:lnTo>
                      <a:lnTo>
                        <a:pt x="100" y="8"/>
                      </a:lnTo>
                      <a:lnTo>
                        <a:pt x="96" y="4"/>
                      </a:lnTo>
                      <a:lnTo>
                        <a:pt x="90" y="0"/>
                      </a:lnTo>
                      <a:lnTo>
                        <a:pt x="86" y="0"/>
                      </a:lnTo>
                      <a:lnTo>
                        <a:pt x="12" y="8"/>
                      </a:lnTo>
                      <a:lnTo>
                        <a:pt x="12" y="8"/>
                      </a:lnTo>
                      <a:lnTo>
                        <a:pt x="6" y="10"/>
                      </a:lnTo>
                      <a:lnTo>
                        <a:pt x="2" y="14"/>
                      </a:lnTo>
                      <a:lnTo>
                        <a:pt x="0" y="18"/>
                      </a:lnTo>
                      <a:lnTo>
                        <a:pt x="0" y="24"/>
                      </a:lnTo>
                      <a:lnTo>
                        <a:pt x="0" y="24"/>
                      </a:lnTo>
                      <a:lnTo>
                        <a:pt x="0" y="30"/>
                      </a:lnTo>
                      <a:lnTo>
                        <a:pt x="4" y="34"/>
                      </a:lnTo>
                      <a:lnTo>
                        <a:pt x="8" y="36"/>
                      </a:lnTo>
                      <a:lnTo>
                        <a:pt x="14" y="38"/>
                      </a:lnTo>
                      <a:lnTo>
                        <a:pt x="14" y="38"/>
                      </a:lnTo>
                      <a:lnTo>
                        <a:pt x="16" y="38"/>
                      </a:lnTo>
                      <a:lnTo>
                        <a:pt x="88" y="30"/>
                      </a:lnTo>
                      <a:lnTo>
                        <a:pt x="88" y="30"/>
                      </a:lnTo>
                      <a:lnTo>
                        <a:pt x="94" y="28"/>
                      </a:lnTo>
                      <a:lnTo>
                        <a:pt x="98" y="24"/>
                      </a:lnTo>
                      <a:lnTo>
                        <a:pt x="102" y="18"/>
                      </a:lnTo>
                      <a:lnTo>
                        <a:pt x="102" y="14"/>
                      </a:lnTo>
                      <a:lnTo>
                        <a:pt x="10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5" name="Freeform 39"/>
                <p:cNvSpPr/>
                <p:nvPr/>
              </p:nvSpPr>
              <p:spPr bwMode="auto">
                <a:xfrm>
                  <a:off x="1139825" y="3146425"/>
                  <a:ext cx="276225" cy="95250"/>
                </a:xfrm>
                <a:custGeom>
                  <a:avLst/>
                  <a:gdLst>
                    <a:gd name="T0" fmla="*/ 174 w 174"/>
                    <a:gd name="T1" fmla="*/ 10 h 60"/>
                    <a:gd name="T2" fmla="*/ 174 w 174"/>
                    <a:gd name="T3" fmla="*/ 10 h 60"/>
                    <a:gd name="T4" fmla="*/ 172 w 174"/>
                    <a:gd name="T5" fmla="*/ 6 h 60"/>
                    <a:gd name="T6" fmla="*/ 168 w 174"/>
                    <a:gd name="T7" fmla="*/ 2 h 60"/>
                    <a:gd name="T8" fmla="*/ 162 w 174"/>
                    <a:gd name="T9" fmla="*/ 0 h 60"/>
                    <a:gd name="T10" fmla="*/ 156 w 174"/>
                    <a:gd name="T11" fmla="*/ 0 h 60"/>
                    <a:gd name="T12" fmla="*/ 12 w 174"/>
                    <a:gd name="T13" fmla="*/ 30 h 60"/>
                    <a:gd name="T14" fmla="*/ 12 w 174"/>
                    <a:gd name="T15" fmla="*/ 30 h 60"/>
                    <a:gd name="T16" fmla="*/ 6 w 174"/>
                    <a:gd name="T17" fmla="*/ 32 h 60"/>
                    <a:gd name="T18" fmla="*/ 4 w 174"/>
                    <a:gd name="T19" fmla="*/ 36 h 60"/>
                    <a:gd name="T20" fmla="*/ 0 w 174"/>
                    <a:gd name="T21" fmla="*/ 42 h 60"/>
                    <a:gd name="T22" fmla="*/ 0 w 174"/>
                    <a:gd name="T23" fmla="*/ 48 h 60"/>
                    <a:gd name="T24" fmla="*/ 0 w 174"/>
                    <a:gd name="T25" fmla="*/ 48 h 60"/>
                    <a:gd name="T26" fmla="*/ 2 w 174"/>
                    <a:gd name="T27" fmla="*/ 52 h 60"/>
                    <a:gd name="T28" fmla="*/ 6 w 174"/>
                    <a:gd name="T29" fmla="*/ 56 h 60"/>
                    <a:gd name="T30" fmla="*/ 10 w 174"/>
                    <a:gd name="T31" fmla="*/ 58 h 60"/>
                    <a:gd name="T32" fmla="*/ 16 w 174"/>
                    <a:gd name="T33" fmla="*/ 60 h 60"/>
                    <a:gd name="T34" fmla="*/ 16 w 174"/>
                    <a:gd name="T35" fmla="*/ 60 h 60"/>
                    <a:gd name="T36" fmla="*/ 18 w 174"/>
                    <a:gd name="T37" fmla="*/ 60 h 60"/>
                    <a:gd name="T38" fmla="*/ 162 w 174"/>
                    <a:gd name="T39" fmla="*/ 28 h 60"/>
                    <a:gd name="T40" fmla="*/ 162 w 174"/>
                    <a:gd name="T41" fmla="*/ 28 h 60"/>
                    <a:gd name="T42" fmla="*/ 168 w 174"/>
                    <a:gd name="T43" fmla="*/ 26 h 60"/>
                    <a:gd name="T44" fmla="*/ 172 w 174"/>
                    <a:gd name="T45" fmla="*/ 22 h 60"/>
                    <a:gd name="T46" fmla="*/ 174 w 174"/>
                    <a:gd name="T47" fmla="*/ 16 h 60"/>
                    <a:gd name="T48" fmla="*/ 174 w 174"/>
                    <a:gd name="T49" fmla="*/ 10 h 60"/>
                    <a:gd name="T50" fmla="*/ 174 w 174"/>
                    <a:gd name="T51"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60">
                      <a:moveTo>
                        <a:pt x="174" y="10"/>
                      </a:moveTo>
                      <a:lnTo>
                        <a:pt x="174" y="10"/>
                      </a:lnTo>
                      <a:lnTo>
                        <a:pt x="172" y="6"/>
                      </a:lnTo>
                      <a:lnTo>
                        <a:pt x="168" y="2"/>
                      </a:lnTo>
                      <a:lnTo>
                        <a:pt x="162" y="0"/>
                      </a:lnTo>
                      <a:lnTo>
                        <a:pt x="156" y="0"/>
                      </a:lnTo>
                      <a:lnTo>
                        <a:pt x="12" y="30"/>
                      </a:lnTo>
                      <a:lnTo>
                        <a:pt x="12" y="30"/>
                      </a:lnTo>
                      <a:lnTo>
                        <a:pt x="6" y="32"/>
                      </a:lnTo>
                      <a:lnTo>
                        <a:pt x="4" y="36"/>
                      </a:lnTo>
                      <a:lnTo>
                        <a:pt x="0" y="42"/>
                      </a:lnTo>
                      <a:lnTo>
                        <a:pt x="0" y="48"/>
                      </a:lnTo>
                      <a:lnTo>
                        <a:pt x="0" y="48"/>
                      </a:lnTo>
                      <a:lnTo>
                        <a:pt x="2" y="52"/>
                      </a:lnTo>
                      <a:lnTo>
                        <a:pt x="6" y="56"/>
                      </a:lnTo>
                      <a:lnTo>
                        <a:pt x="10" y="58"/>
                      </a:lnTo>
                      <a:lnTo>
                        <a:pt x="16" y="60"/>
                      </a:lnTo>
                      <a:lnTo>
                        <a:pt x="16" y="60"/>
                      </a:lnTo>
                      <a:lnTo>
                        <a:pt x="18" y="60"/>
                      </a:lnTo>
                      <a:lnTo>
                        <a:pt x="162" y="28"/>
                      </a:lnTo>
                      <a:lnTo>
                        <a:pt x="162" y="28"/>
                      </a:lnTo>
                      <a:lnTo>
                        <a:pt x="168" y="26"/>
                      </a:lnTo>
                      <a:lnTo>
                        <a:pt x="172" y="22"/>
                      </a:lnTo>
                      <a:lnTo>
                        <a:pt x="174" y="16"/>
                      </a:lnTo>
                      <a:lnTo>
                        <a:pt x="174" y="10"/>
                      </a:lnTo>
                      <a:lnTo>
                        <a:pt x="174"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42" name="그룹 41"/>
            <p:cNvGrpSpPr/>
            <p:nvPr/>
          </p:nvGrpSpPr>
          <p:grpSpPr>
            <a:xfrm>
              <a:off x="6493230" y="654333"/>
              <a:ext cx="857069" cy="744929"/>
              <a:chOff x="2771800" y="608086"/>
              <a:chExt cx="1440872" cy="1252346"/>
            </a:xfrm>
          </p:grpSpPr>
          <p:sp>
            <p:nvSpPr>
              <p:cNvPr id="43" name="육각형 42"/>
              <p:cNvSpPr/>
              <p:nvPr/>
            </p:nvSpPr>
            <p:spPr>
              <a:xfrm>
                <a:off x="2771800" y="608086"/>
                <a:ext cx="1440872" cy="1252346"/>
              </a:xfrm>
              <a:prstGeom prst="hexagon">
                <a:avLst>
                  <a:gd name="adj" fmla="val 28525"/>
                  <a:gd name="vf" fmla="val 115470"/>
                </a:avLst>
              </a:pr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4" name="그룹 43"/>
              <p:cNvGrpSpPr/>
              <p:nvPr/>
            </p:nvGrpSpPr>
            <p:grpSpPr>
              <a:xfrm>
                <a:off x="3240185" y="844606"/>
                <a:ext cx="504101" cy="795572"/>
                <a:chOff x="-3248025" y="803275"/>
                <a:chExt cx="669925" cy="1057275"/>
              </a:xfrm>
              <a:solidFill>
                <a:schemeClr val="bg1">
                  <a:alpha val="30000"/>
                </a:schemeClr>
              </a:solidFill>
            </p:grpSpPr>
            <p:sp>
              <p:nvSpPr>
                <p:cNvPr id="45" name="Freeform 13"/>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6" name="Freeform 14"/>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7" name="Freeform 15"/>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8" name="Freeform 16"/>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9" name="Freeform 17"/>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4"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700"/>
                                        <p:tgtEl>
                                          <p:spTgt spid="53"/>
                                        </p:tgtEl>
                                      </p:cBhvr>
                                    </p:animEffect>
                                    <p:anim calcmode="lin" valueType="num">
                                      <p:cBhvr>
                                        <p:cTn id="12" dur="700" fill="hold"/>
                                        <p:tgtEl>
                                          <p:spTgt spid="53"/>
                                        </p:tgtEl>
                                        <p:attrNameLst>
                                          <p:attrName>ppt_x</p:attrName>
                                        </p:attrNameLst>
                                      </p:cBhvr>
                                      <p:tavLst>
                                        <p:tav tm="0">
                                          <p:val>
                                            <p:strVal val="#ppt_x"/>
                                          </p:val>
                                        </p:tav>
                                        <p:tav tm="100000">
                                          <p:val>
                                            <p:strVal val="#ppt_x"/>
                                          </p:val>
                                        </p:tav>
                                      </p:tavLst>
                                    </p:anim>
                                    <p:anim calcmode="lin" valueType="num">
                                      <p:cBhvr>
                                        <p:cTn id="13" dur="700" fill="hold"/>
                                        <p:tgtEl>
                                          <p:spTgt spid="5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fade">
                                      <p:cBhvr>
                                        <p:cTn id="20" dur="500"/>
                                        <p:tgtEl>
                                          <p:spTgt spid="5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fade">
                                      <p:cBhvr>
                                        <p:cTn id="23" dur="500"/>
                                        <p:tgtEl>
                                          <p:spTgt spid="5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fade">
                                      <p:cBhvr>
                                        <p:cTn id="2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텍스트 개체 틀 3"/>
          <p:cNvSpPr txBox="1"/>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Professional team</a:t>
            </a:r>
            <a:endParaRPr lang="en-US" altLang="ko-KR" sz="4000">
              <a:solidFill>
                <a:schemeClr val="bg1"/>
              </a:solidFill>
              <a:ea typeface="Tahoma" panose="020B0604030504040204" pitchFamily="34" charset="0"/>
              <a:cs typeface="Tahoma" panose="020B0604030504040204" pitchFamily="34" charset="0"/>
            </a:endParaRPr>
          </a:p>
        </p:txBody>
      </p:sp>
      <p:sp>
        <p:nvSpPr>
          <p:cNvPr id="101" name="텍스트 개체 틀 3"/>
          <p:cNvSpPr txBox="1"/>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grpSp>
        <p:nvGrpSpPr>
          <p:cNvPr id="47" name="组合 46"/>
          <p:cNvGrpSpPr/>
          <p:nvPr/>
        </p:nvGrpSpPr>
        <p:grpSpPr>
          <a:xfrm>
            <a:off x="550545" y="1668145"/>
            <a:ext cx="8233410" cy="4077335"/>
            <a:chOff x="287" y="707"/>
            <a:chExt cx="18296" cy="9060"/>
          </a:xfrm>
        </p:grpSpPr>
        <p:grpSp>
          <p:nvGrpSpPr>
            <p:cNvPr id="6" name="组合 5"/>
            <p:cNvGrpSpPr/>
            <p:nvPr/>
          </p:nvGrpSpPr>
          <p:grpSpPr>
            <a:xfrm>
              <a:off x="11471" y="707"/>
              <a:ext cx="7112" cy="9060"/>
              <a:chOff x="10493" y="773"/>
              <a:chExt cx="7112" cy="9060"/>
            </a:xfrm>
          </p:grpSpPr>
          <p:grpSp>
            <p:nvGrpSpPr>
              <p:cNvPr id="8" name="组合 7"/>
              <p:cNvGrpSpPr/>
              <p:nvPr/>
            </p:nvGrpSpPr>
            <p:grpSpPr>
              <a:xfrm>
                <a:off x="10493" y="773"/>
                <a:ext cx="7112" cy="9060"/>
                <a:chOff x="2447" y="-561"/>
                <a:chExt cx="7112" cy="9060"/>
              </a:xfrm>
            </p:grpSpPr>
            <p:sp>
              <p:nvSpPr>
                <p:cNvPr id="9" name="泪滴形 8"/>
                <p:cNvSpPr/>
                <p:nvPr/>
              </p:nvSpPr>
              <p:spPr>
                <a:xfrm rot="7620000">
                  <a:off x="2971" y="360"/>
                  <a:ext cx="5102" cy="3261"/>
                </a:xfrm>
                <a:prstGeom prst="teardrop">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微软雅黑" panose="020B0503020204020204" charset="-122"/>
                    <a:ea typeface="微软雅黑" panose="020B0503020204020204" charset="-122"/>
                  </a:endParaRPr>
                </a:p>
              </p:txBody>
            </p:sp>
            <p:grpSp>
              <p:nvGrpSpPr>
                <p:cNvPr id="10" name="组合 9"/>
                <p:cNvGrpSpPr/>
                <p:nvPr/>
              </p:nvGrpSpPr>
              <p:grpSpPr>
                <a:xfrm>
                  <a:off x="2447" y="3673"/>
                  <a:ext cx="7112" cy="4827"/>
                  <a:chOff x="2447" y="3673"/>
                  <a:chExt cx="7112" cy="4827"/>
                </a:xfrm>
              </p:grpSpPr>
              <p:sp>
                <p:nvSpPr>
                  <p:cNvPr id="11" name="泪滴形 10"/>
                  <p:cNvSpPr/>
                  <p:nvPr/>
                </p:nvSpPr>
                <p:spPr>
                  <a:xfrm rot="13860000">
                    <a:off x="6384" y="3186"/>
                    <a:ext cx="2689" cy="3662"/>
                  </a:xfrm>
                  <a:prstGeom prst="teardrop">
                    <a:avLst/>
                  </a:prstGeom>
                  <a:solidFill>
                    <a:srgbClr val="5580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微软雅黑" panose="020B0503020204020204" charset="-122"/>
                      <a:ea typeface="微软雅黑" panose="020B0503020204020204" charset="-122"/>
                    </a:endParaRPr>
                  </a:p>
                </p:txBody>
              </p:sp>
              <p:sp>
                <p:nvSpPr>
                  <p:cNvPr id="12" name="泪滴形 11"/>
                  <p:cNvSpPr/>
                  <p:nvPr/>
                </p:nvSpPr>
                <p:spPr>
                  <a:xfrm rot="300000">
                    <a:off x="2447" y="5120"/>
                    <a:ext cx="2689" cy="3380"/>
                  </a:xfrm>
                  <a:prstGeom prst="teardrop">
                    <a:avLst/>
                  </a:prstGeom>
                  <a:solidFill>
                    <a:srgbClr val="92A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微软雅黑" panose="020B0503020204020204" charset="-122"/>
                      <a:ea typeface="微软雅黑" panose="020B0503020204020204" charset="-122"/>
                    </a:endParaRPr>
                  </a:p>
                </p:txBody>
              </p:sp>
            </p:grpSp>
          </p:grpSp>
          <p:sp>
            <p:nvSpPr>
              <p:cNvPr id="13" name="文本框 12"/>
              <p:cNvSpPr txBox="1"/>
              <p:nvPr/>
            </p:nvSpPr>
            <p:spPr>
              <a:xfrm>
                <a:off x="11942" y="4154"/>
                <a:ext cx="2555" cy="682"/>
              </a:xfrm>
              <a:prstGeom prst="rect">
                <a:avLst/>
              </a:prstGeom>
              <a:noFill/>
            </p:spPr>
            <p:txBody>
              <a:bodyPr wrap="square" rtlCol="0">
                <a:spAutoFit/>
              </a:bodyPr>
              <a:p>
                <a:r>
                  <a:rPr lang="zh-CN" altLang="en-US" sz="1400">
                    <a:solidFill>
                      <a:schemeClr val="bg1"/>
                    </a:solidFill>
                    <a:latin typeface="微软雅黑" panose="020B0503020204020204" charset="-122"/>
                    <a:ea typeface="微软雅黑" panose="020B0503020204020204" charset="-122"/>
                  </a:rPr>
                  <a:t>请输入标题</a:t>
                </a:r>
                <a:endParaRPr lang="zh-CN" altLang="en-US" sz="1400">
                  <a:solidFill>
                    <a:schemeClr val="bg1"/>
                  </a:solidFill>
                  <a:latin typeface="微软雅黑" panose="020B0503020204020204" charset="-122"/>
                  <a:ea typeface="微软雅黑" panose="020B0503020204020204" charset="-122"/>
                </a:endParaRPr>
              </a:p>
            </p:txBody>
          </p:sp>
          <p:sp>
            <p:nvSpPr>
              <p:cNvPr id="18" name="文本框 17"/>
              <p:cNvSpPr txBox="1"/>
              <p:nvPr/>
            </p:nvSpPr>
            <p:spPr>
              <a:xfrm>
                <a:off x="14397" y="6652"/>
                <a:ext cx="2555" cy="682"/>
              </a:xfrm>
              <a:prstGeom prst="rect">
                <a:avLst/>
              </a:prstGeom>
              <a:noFill/>
            </p:spPr>
            <p:txBody>
              <a:bodyPr wrap="square" rtlCol="0">
                <a:spAutoFit/>
              </a:bodyPr>
              <a:p>
                <a:r>
                  <a:rPr lang="zh-CN" altLang="en-US" sz="1400">
                    <a:solidFill>
                      <a:schemeClr val="bg1"/>
                    </a:solidFill>
                    <a:latin typeface="微软雅黑" panose="020B0503020204020204" charset="-122"/>
                    <a:ea typeface="微软雅黑" panose="020B0503020204020204" charset="-122"/>
                    <a:sym typeface="+mn-ea"/>
                  </a:rPr>
                  <a:t>请输入标题</a:t>
                </a:r>
                <a:endParaRPr lang="zh-CN" altLang="en-US" sz="1400">
                  <a:solidFill>
                    <a:schemeClr val="bg1"/>
                  </a:solidFill>
                  <a:latin typeface="微软雅黑" panose="020B0503020204020204" charset="-122"/>
                  <a:ea typeface="微软雅黑" panose="020B0503020204020204" charset="-122"/>
                  <a:sym typeface="+mn-ea"/>
                </a:endParaRPr>
              </a:p>
            </p:txBody>
          </p:sp>
          <p:sp>
            <p:nvSpPr>
              <p:cNvPr id="27" name="文本框 26"/>
              <p:cNvSpPr txBox="1"/>
              <p:nvPr/>
            </p:nvSpPr>
            <p:spPr>
              <a:xfrm>
                <a:off x="10769" y="8356"/>
                <a:ext cx="2555" cy="682"/>
              </a:xfrm>
              <a:prstGeom prst="rect">
                <a:avLst/>
              </a:prstGeom>
              <a:noFill/>
            </p:spPr>
            <p:txBody>
              <a:bodyPr wrap="square" rtlCol="0">
                <a:spAutoFit/>
              </a:bodyPr>
              <a:p>
                <a:r>
                  <a:rPr lang="zh-CN" altLang="en-US" sz="1400">
                    <a:solidFill>
                      <a:schemeClr val="bg1"/>
                    </a:solidFill>
                    <a:latin typeface="微软雅黑" panose="020B0503020204020204" charset="-122"/>
                    <a:ea typeface="微软雅黑" panose="020B0503020204020204" charset="-122"/>
                    <a:sym typeface="+mn-ea"/>
                  </a:rPr>
                  <a:t>请输入标题</a:t>
                </a:r>
                <a:endParaRPr lang="zh-CN" altLang="en-US" sz="1400">
                  <a:solidFill>
                    <a:schemeClr val="bg1"/>
                  </a:solidFill>
                  <a:latin typeface="微软雅黑" panose="020B0503020204020204" charset="-122"/>
                  <a:ea typeface="微软雅黑" panose="020B0503020204020204" charset="-122"/>
                  <a:sym typeface="+mn-ea"/>
                </a:endParaRPr>
              </a:p>
            </p:txBody>
          </p:sp>
        </p:grpSp>
        <p:sp>
          <p:nvSpPr>
            <p:cNvPr id="32" name="文本框 31"/>
            <p:cNvSpPr txBox="1"/>
            <p:nvPr/>
          </p:nvSpPr>
          <p:spPr>
            <a:xfrm>
              <a:off x="1727" y="2413"/>
              <a:ext cx="10022" cy="682"/>
            </a:xfrm>
            <a:prstGeom prst="rect">
              <a:avLst/>
            </a:prstGeom>
            <a:noFill/>
          </p:spPr>
          <p:txBody>
            <a:bodyPr wrap="square" rtlCol="0">
              <a:spAutoFit/>
            </a:bodyPr>
            <a:p>
              <a:pPr indent="0" algn="l">
                <a:buFont typeface="Wingdings" panose="05000000000000000000" charset="0"/>
                <a:buNone/>
              </a:pPr>
              <a:r>
                <a:rPr lang="zh-CN" altLang="en-US" sz="1400" b="1">
                  <a:latin typeface="微软雅黑" panose="020B0503020204020204" charset="-122"/>
                  <a:ea typeface="微软雅黑" panose="020B0503020204020204" charset="-122"/>
                  <a:cs typeface="方正正纤黑简体" panose="02000000000000000000" charset="-122"/>
                  <a:sym typeface="+mn-ea"/>
                </a:rPr>
                <a:t>请在此处输入文本</a:t>
              </a:r>
              <a:endParaRPr lang="zh-CN" altLang="en-US" sz="1400" b="1">
                <a:latin typeface="微软雅黑" panose="020B0503020204020204" charset="-122"/>
                <a:ea typeface="微软雅黑" panose="020B0503020204020204" charset="-122"/>
                <a:cs typeface="方正正纤黑简体" panose="02000000000000000000" charset="-122"/>
                <a:sym typeface="+mn-ea"/>
              </a:endParaRPr>
            </a:p>
          </p:txBody>
        </p:sp>
        <p:pic>
          <p:nvPicPr>
            <p:cNvPr id="33" name="图片 32" descr="4525691"/>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3477" y="2504"/>
              <a:ext cx="1440" cy="1440"/>
            </a:xfrm>
            <a:prstGeom prst="rect">
              <a:avLst/>
            </a:prstGeom>
          </p:spPr>
        </p:pic>
        <p:pic>
          <p:nvPicPr>
            <p:cNvPr id="34" name="图片 33" descr="4525710"/>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095" y="6850"/>
              <a:ext cx="1440" cy="1440"/>
            </a:xfrm>
            <a:prstGeom prst="rect">
              <a:avLst/>
            </a:prstGeom>
          </p:spPr>
        </p:pic>
        <p:pic>
          <p:nvPicPr>
            <p:cNvPr id="35" name="图片 34" descr="4525712"/>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932" y="5146"/>
              <a:ext cx="1440" cy="1440"/>
            </a:xfrm>
            <a:prstGeom prst="rect">
              <a:avLst/>
            </a:prstGeom>
          </p:spPr>
        </p:pic>
        <p:pic>
          <p:nvPicPr>
            <p:cNvPr id="36" name="图片 35" descr="4525691"/>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7" y="2538"/>
              <a:ext cx="1440" cy="1440"/>
            </a:xfrm>
            <a:prstGeom prst="rect">
              <a:avLst/>
            </a:prstGeom>
          </p:spPr>
        </p:pic>
        <p:pic>
          <p:nvPicPr>
            <p:cNvPr id="37" name="图片 36" descr="4525710"/>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87" y="4680"/>
              <a:ext cx="1440" cy="1440"/>
            </a:xfrm>
            <a:prstGeom prst="rect">
              <a:avLst/>
            </a:prstGeom>
          </p:spPr>
        </p:pic>
        <p:pic>
          <p:nvPicPr>
            <p:cNvPr id="38" name="图片 37" descr="4525712"/>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87" y="6850"/>
              <a:ext cx="1440" cy="1440"/>
            </a:xfrm>
            <a:prstGeom prst="rect">
              <a:avLst/>
            </a:prstGeom>
          </p:spPr>
        </p:pic>
        <p:sp>
          <p:nvSpPr>
            <p:cNvPr id="39" name="文本框 38"/>
            <p:cNvSpPr txBox="1"/>
            <p:nvPr/>
          </p:nvSpPr>
          <p:spPr>
            <a:xfrm>
              <a:off x="1702" y="3180"/>
              <a:ext cx="9438" cy="1023"/>
            </a:xfrm>
            <a:prstGeom prst="rect">
              <a:avLst/>
            </a:prstGeom>
            <a:noFill/>
          </p:spPr>
          <p:txBody>
            <a:bodyPr wrap="square" rtlCol="0">
              <a:spAutoFit/>
            </a:bodyPr>
            <a:p>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a:t>
              </a:r>
              <a:r>
                <a:rPr lang="en-US" altLang="ko-KR" sz="1200"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can  be </a:t>
              </a: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a valuable aid to creative professionals.  Stylish templates </a:t>
              </a:r>
              <a:r>
                <a:rPr lang="en-US" altLang="ko-KR" sz="1200"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can  be </a:t>
              </a: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a valuable aid to creative professionals.</a:t>
              </a:r>
              <a:endParaRPr lang="zh-CN" altLang="en-US" sz="1200">
                <a:latin typeface="微软雅黑" panose="020B0503020204020204" charset="-122"/>
                <a:ea typeface="微软雅黑" panose="020B0503020204020204" charset="-122"/>
                <a:cs typeface="方正正纤黑简体" panose="02000000000000000000" charset="-122"/>
                <a:sym typeface="+mn-ea"/>
              </a:endParaRPr>
            </a:p>
          </p:txBody>
        </p:sp>
        <p:sp>
          <p:nvSpPr>
            <p:cNvPr id="40" name="文本框 39"/>
            <p:cNvSpPr txBox="1"/>
            <p:nvPr/>
          </p:nvSpPr>
          <p:spPr>
            <a:xfrm>
              <a:off x="1727" y="4730"/>
              <a:ext cx="10022" cy="682"/>
            </a:xfrm>
            <a:prstGeom prst="rect">
              <a:avLst/>
            </a:prstGeom>
            <a:noFill/>
          </p:spPr>
          <p:txBody>
            <a:bodyPr wrap="square" rtlCol="0">
              <a:spAutoFit/>
            </a:bodyPr>
            <a:p>
              <a:pPr indent="0" algn="l">
                <a:buFont typeface="Wingdings" panose="05000000000000000000" charset="0"/>
                <a:buNone/>
              </a:pPr>
              <a:r>
                <a:rPr lang="zh-CN" altLang="en-US" sz="1400" b="1">
                  <a:latin typeface="微软雅黑" panose="020B0503020204020204" charset="-122"/>
                  <a:ea typeface="微软雅黑" panose="020B0503020204020204" charset="-122"/>
                  <a:cs typeface="方正正纤黑简体" panose="02000000000000000000" charset="-122"/>
                  <a:sym typeface="+mn-ea"/>
                </a:rPr>
                <a:t>请在此处输入文本</a:t>
              </a:r>
              <a:endParaRPr lang="zh-CN" altLang="en-US" sz="1400" b="1">
                <a:latin typeface="微软雅黑" panose="020B0503020204020204" charset="-122"/>
                <a:ea typeface="微软雅黑" panose="020B0503020204020204" charset="-122"/>
                <a:cs typeface="方正正纤黑简体" panose="02000000000000000000" charset="-122"/>
                <a:sym typeface="+mn-ea"/>
              </a:endParaRPr>
            </a:p>
          </p:txBody>
        </p:sp>
        <p:sp>
          <p:nvSpPr>
            <p:cNvPr id="41" name="文本框 40"/>
            <p:cNvSpPr txBox="1"/>
            <p:nvPr/>
          </p:nvSpPr>
          <p:spPr>
            <a:xfrm>
              <a:off x="1702" y="5406"/>
              <a:ext cx="9438" cy="1023"/>
            </a:xfrm>
            <a:prstGeom prst="rect">
              <a:avLst/>
            </a:prstGeom>
            <a:noFill/>
          </p:spPr>
          <p:txBody>
            <a:bodyPr wrap="square" rtlCol="0">
              <a:spAutoFit/>
            </a:bodyPr>
            <a:p>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a:t>
              </a:r>
              <a:r>
                <a:rPr lang="en-US" altLang="ko-KR" sz="1200"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can  be </a:t>
              </a: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a valuable aid to creative professionals.  Stylish templates </a:t>
              </a:r>
              <a:r>
                <a:rPr lang="en-US" altLang="ko-KR" sz="1200"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can  be </a:t>
              </a: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a valuable aid to creative professionals.</a:t>
              </a:r>
              <a:endParaRPr lang="zh-CN" altLang="en-US" sz="1200">
                <a:latin typeface="微软雅黑" panose="020B0503020204020204" charset="-122"/>
                <a:ea typeface="微软雅黑" panose="020B0503020204020204" charset="-122"/>
                <a:cs typeface="方正正纤黑简体" panose="02000000000000000000" charset="-122"/>
                <a:sym typeface="+mn-ea"/>
              </a:endParaRPr>
            </a:p>
          </p:txBody>
        </p:sp>
        <p:sp>
          <p:nvSpPr>
            <p:cNvPr id="42" name="文本框 41"/>
            <p:cNvSpPr txBox="1"/>
            <p:nvPr/>
          </p:nvSpPr>
          <p:spPr>
            <a:xfrm>
              <a:off x="1752" y="6893"/>
              <a:ext cx="10022" cy="682"/>
            </a:xfrm>
            <a:prstGeom prst="rect">
              <a:avLst/>
            </a:prstGeom>
            <a:noFill/>
          </p:spPr>
          <p:txBody>
            <a:bodyPr wrap="square" rtlCol="0">
              <a:spAutoFit/>
            </a:bodyPr>
            <a:p>
              <a:pPr indent="0" algn="l">
                <a:buFont typeface="Wingdings" panose="05000000000000000000" charset="0"/>
                <a:buNone/>
              </a:pPr>
              <a:r>
                <a:rPr lang="zh-CN" altLang="en-US" sz="1400" b="1">
                  <a:latin typeface="微软雅黑" panose="020B0503020204020204" charset="-122"/>
                  <a:ea typeface="微软雅黑" panose="020B0503020204020204" charset="-122"/>
                  <a:cs typeface="方正正纤黑简体" panose="02000000000000000000" charset="-122"/>
                  <a:sym typeface="+mn-ea"/>
                </a:rPr>
                <a:t>请在此处输入文本</a:t>
              </a:r>
              <a:endParaRPr lang="zh-CN" altLang="en-US" sz="1400" b="1">
                <a:latin typeface="微软雅黑" panose="020B0503020204020204" charset="-122"/>
                <a:ea typeface="微软雅黑" panose="020B0503020204020204" charset="-122"/>
                <a:cs typeface="方正正纤黑简体" panose="02000000000000000000" charset="-122"/>
                <a:sym typeface="+mn-ea"/>
              </a:endParaRPr>
            </a:p>
          </p:txBody>
        </p:sp>
        <p:sp>
          <p:nvSpPr>
            <p:cNvPr id="43" name="文本框 42"/>
            <p:cNvSpPr txBox="1"/>
            <p:nvPr/>
          </p:nvSpPr>
          <p:spPr>
            <a:xfrm>
              <a:off x="1727" y="7569"/>
              <a:ext cx="9438" cy="941"/>
            </a:xfrm>
            <a:prstGeom prst="rect">
              <a:avLst/>
            </a:prstGeom>
            <a:noFill/>
          </p:spPr>
          <p:txBody>
            <a:bodyPr wrap="square" rtlCol="0">
              <a:spAutoFit/>
            </a:bodyPr>
            <a:p>
              <a:pPr algn="ctr">
                <a:lnSpc>
                  <a:spcPct val="90000"/>
                </a:lnSpc>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a:t>
              </a:r>
              <a:r>
                <a:rPr lang="en-US" altLang="ko-KR" sz="1200"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can  be </a:t>
              </a: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a valuable aid to creative professionals.  Stylish templates </a:t>
              </a:r>
              <a:r>
                <a:rPr lang="en-US" altLang="ko-KR" sz="1200"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can  be </a:t>
              </a: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a valuable aid to creative professionals.  </a:t>
              </a:r>
              <a:endParaRPr lang="zh-CN" altLang="en-US" sz="1200">
                <a:latin typeface="微软雅黑" panose="020B0503020204020204" charset="-122"/>
                <a:ea typeface="微软雅黑" panose="020B0503020204020204" charset="-122"/>
                <a:cs typeface="方正正纤黑简体" panose="02000000000000000000" charset="-122"/>
                <a:sym typeface="+mn-ea"/>
              </a:endParaRPr>
            </a:p>
          </p:txBody>
        </p:sp>
        <p:cxnSp>
          <p:nvCxnSpPr>
            <p:cNvPr id="44" name="直接连接符 43"/>
            <p:cNvCxnSpPr/>
            <p:nvPr/>
          </p:nvCxnSpPr>
          <p:spPr>
            <a:xfrm flipV="1">
              <a:off x="1848" y="3064"/>
              <a:ext cx="3360" cy="25"/>
            </a:xfrm>
            <a:prstGeom prst="line">
              <a:avLst/>
            </a:prstGeom>
            <a:ln>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1848" y="5333"/>
              <a:ext cx="3360" cy="25"/>
            </a:xfrm>
            <a:prstGeom prst="line">
              <a:avLst/>
            </a:prstGeom>
            <a:ln w="63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V="1">
              <a:off x="1848" y="7496"/>
              <a:ext cx="3360" cy="25"/>
            </a:xfrm>
            <a:prstGeom prst="line">
              <a:avLst/>
            </a:prstGeom>
            <a:ln>
              <a:solidFill>
                <a:schemeClr val="tx2"/>
              </a:solidFill>
              <a:prstDash val="sys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Column chart</a:t>
            </a:r>
            <a:endParaRPr lang="en-US" altLang="ko-KR" sz="4000">
              <a:solidFill>
                <a:schemeClr val="bg1"/>
              </a:solidFill>
              <a:ea typeface="Tahoma" panose="020B0604030504040204" pitchFamily="34" charset="0"/>
              <a:cs typeface="Tahoma" panose="020B0604030504040204" pitchFamily="34" charset="0"/>
            </a:endParaRPr>
          </a:p>
        </p:txBody>
      </p:sp>
      <p:sp>
        <p:nvSpPr>
          <p:cNvPr id="6" name="텍스트 개체 틀 3"/>
          <p:cNvSpPr txBox="1"/>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aphicFrame>
        <p:nvGraphicFramePr>
          <p:cNvPr id="14" name="차트 13"/>
          <p:cNvGraphicFramePr/>
          <p:nvPr/>
        </p:nvGraphicFramePr>
        <p:xfrm>
          <a:off x="425949" y="2476071"/>
          <a:ext cx="2511748" cy="2735214"/>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5" name="차트 14"/>
          <p:cNvGraphicFramePr/>
          <p:nvPr/>
        </p:nvGraphicFramePr>
        <p:xfrm>
          <a:off x="3316126" y="2476071"/>
          <a:ext cx="2511748" cy="273521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차트 15"/>
          <p:cNvGraphicFramePr/>
          <p:nvPr/>
        </p:nvGraphicFramePr>
        <p:xfrm>
          <a:off x="6206303" y="2476071"/>
          <a:ext cx="2511748" cy="2735214"/>
        </p:xfrm>
        <a:graphic>
          <a:graphicData uri="http://schemas.openxmlformats.org/drawingml/2006/chart">
            <c:chart xmlns:c="http://schemas.openxmlformats.org/drawingml/2006/chart" xmlns:r="http://schemas.openxmlformats.org/officeDocument/2006/relationships" r:id="rId3"/>
          </a:graphicData>
        </a:graphic>
      </p:graphicFrame>
      <p:grpSp>
        <p:nvGrpSpPr>
          <p:cNvPr id="17" name="그룹 16"/>
          <p:cNvGrpSpPr/>
          <p:nvPr/>
        </p:nvGrpSpPr>
        <p:grpSpPr>
          <a:xfrm>
            <a:off x="482884" y="5418217"/>
            <a:ext cx="2397878" cy="796790"/>
            <a:chOff x="482884" y="5418217"/>
            <a:chExt cx="2397878" cy="796790"/>
          </a:xfrm>
        </p:grpSpPr>
        <p:sp>
          <p:nvSpPr>
            <p:cNvPr id="9" name="Rectangle 3"/>
            <p:cNvSpPr txBox="1">
              <a:spLocks noChangeArrowheads="1"/>
            </p:cNvSpPr>
            <p:nvPr/>
          </p:nvSpPr>
          <p:spPr>
            <a:xfrm>
              <a:off x="807184" y="5418217"/>
              <a:ext cx="1749278" cy="387798"/>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anose="020B0604020202020204" pitchFamily="34" charset="0"/>
                  <a:ea typeface="Yoon 윤고딕 550_TT" pitchFamily="18" charset="-127"/>
                  <a:cs typeface="Microsoft Sans Serif" panose="020B0604020202020204" pitchFamily="34" charset="0"/>
                </a:defRPr>
              </a:lvl2pPr>
            </a:lstStyle>
            <a:p>
              <a:pPr lvl="1" algn="ctr">
                <a:lnSpc>
                  <a:spcPct val="90000"/>
                </a:lnSpc>
              </a:pPr>
              <a:r>
                <a:rPr lang="en-US" altLang="ko-KR" sz="1400" dirty="0">
                  <a:solidFill>
                    <a:srgbClr val="558180"/>
                  </a:solidFill>
                  <a:latin typeface="Calibri" panose="020F0502020204030204" pitchFamily="34" charset="0"/>
                  <a:ea typeface="Tahoma" panose="020B0604030504040204" pitchFamily="34" charset="0"/>
                  <a:cs typeface="Tahoma" panose="020B0604030504040204" pitchFamily="34" charset="0"/>
                </a:rPr>
                <a:t>More choices and visual trends</a:t>
              </a:r>
              <a:endParaRPr lang="en-US" altLang="ko-KR" sz="1400" dirty="0">
                <a:solidFill>
                  <a:srgbClr val="558180"/>
                </a:solidFill>
                <a:latin typeface="Calibri" panose="020F0502020204030204" pitchFamily="34" charset="0"/>
                <a:ea typeface="Tahoma" panose="020B0604030504040204" pitchFamily="34" charset="0"/>
                <a:cs typeface="Tahoma" panose="020B0604030504040204" pitchFamily="34" charset="0"/>
              </a:endParaRPr>
            </a:p>
          </p:txBody>
        </p:sp>
        <p:sp>
          <p:nvSpPr>
            <p:cNvPr id="18" name="Rectangle 3"/>
            <p:cNvSpPr txBox="1">
              <a:spLocks noChangeArrowheads="1"/>
            </p:cNvSpPr>
            <p:nvPr/>
          </p:nvSpPr>
          <p:spPr bwMode="auto">
            <a:xfrm>
              <a:off x="482884" y="5910308"/>
              <a:ext cx="2397878" cy="3046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a:t>
              </a:r>
              <a:r>
                <a:rPr lang="en-US" altLang="ko-KR" sz="1100"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can  be </a:t>
              </a: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43" name="그룹 42"/>
          <p:cNvGrpSpPr/>
          <p:nvPr/>
        </p:nvGrpSpPr>
        <p:grpSpPr>
          <a:xfrm>
            <a:off x="3373062" y="5418217"/>
            <a:ext cx="2397878" cy="796790"/>
            <a:chOff x="3373062" y="5418217"/>
            <a:chExt cx="2397878" cy="796790"/>
          </a:xfrm>
        </p:grpSpPr>
        <p:sp>
          <p:nvSpPr>
            <p:cNvPr id="11" name="Rectangle 3"/>
            <p:cNvSpPr txBox="1">
              <a:spLocks noChangeArrowheads="1"/>
            </p:cNvSpPr>
            <p:nvPr/>
          </p:nvSpPr>
          <p:spPr>
            <a:xfrm>
              <a:off x="3697361" y="5418217"/>
              <a:ext cx="1749278" cy="387798"/>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anose="020B0604020202020204" pitchFamily="34" charset="0"/>
                  <a:ea typeface="Yoon 윤고딕 550_TT" pitchFamily="18" charset="-127"/>
                  <a:cs typeface="Microsoft Sans Serif" panose="020B0604020202020204" pitchFamily="34" charset="0"/>
                </a:defRPr>
              </a:lvl2pPr>
            </a:lstStyle>
            <a:p>
              <a:pPr lvl="1" algn="ctr">
                <a:lnSpc>
                  <a:spcPct val="90000"/>
                </a:lnSpc>
              </a:pPr>
              <a:r>
                <a:rPr lang="en-US" altLang="ko-KR" sz="1400" dirty="0">
                  <a:solidFill>
                    <a:srgbClr val="EA6B5C"/>
                  </a:solidFill>
                  <a:latin typeface="Calibri" panose="020F0502020204030204" pitchFamily="34" charset="0"/>
                  <a:ea typeface="Tahoma" panose="020B0604030504040204" pitchFamily="34" charset="0"/>
                  <a:cs typeface="Tahoma" panose="020B0604030504040204" pitchFamily="34" charset="0"/>
                </a:rPr>
                <a:t>More choices and visual trends</a:t>
              </a:r>
              <a:endParaRPr lang="en-US" altLang="ko-KR" sz="1400" dirty="0">
                <a:solidFill>
                  <a:srgbClr val="EA6B5C"/>
                </a:solidFill>
                <a:latin typeface="Calibri" panose="020F0502020204030204" pitchFamily="34" charset="0"/>
                <a:ea typeface="Tahoma" panose="020B0604030504040204" pitchFamily="34" charset="0"/>
                <a:cs typeface="Tahoma" panose="020B0604030504040204" pitchFamily="34" charset="0"/>
              </a:endParaRPr>
            </a:p>
          </p:txBody>
        </p:sp>
        <p:sp>
          <p:nvSpPr>
            <p:cNvPr id="19" name="Rectangle 3"/>
            <p:cNvSpPr txBox="1">
              <a:spLocks noChangeArrowheads="1"/>
            </p:cNvSpPr>
            <p:nvPr/>
          </p:nvSpPr>
          <p:spPr bwMode="auto">
            <a:xfrm>
              <a:off x="3373062" y="5910308"/>
              <a:ext cx="2397878" cy="3046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a:t>
              </a:r>
              <a:r>
                <a:rPr lang="en-US" altLang="ko-KR" sz="1100"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can be </a:t>
              </a: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44" name="그룹 43"/>
          <p:cNvGrpSpPr/>
          <p:nvPr/>
        </p:nvGrpSpPr>
        <p:grpSpPr>
          <a:xfrm>
            <a:off x="6263238" y="5418217"/>
            <a:ext cx="2397878" cy="949139"/>
            <a:chOff x="6263238" y="5418217"/>
            <a:chExt cx="2397878" cy="949139"/>
          </a:xfrm>
        </p:grpSpPr>
        <p:sp>
          <p:nvSpPr>
            <p:cNvPr id="13" name="Rectangle 3"/>
            <p:cNvSpPr txBox="1">
              <a:spLocks noChangeArrowheads="1"/>
            </p:cNvSpPr>
            <p:nvPr/>
          </p:nvSpPr>
          <p:spPr>
            <a:xfrm>
              <a:off x="6587538" y="5418217"/>
              <a:ext cx="1749278" cy="387798"/>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anose="020B0604020202020204" pitchFamily="34" charset="0"/>
                  <a:ea typeface="Yoon 윤고딕 550_TT" pitchFamily="18" charset="-127"/>
                  <a:cs typeface="Microsoft Sans Serif" panose="020B0604020202020204" pitchFamily="34" charset="0"/>
                </a:defRPr>
              </a:lvl2pPr>
            </a:lstStyle>
            <a:p>
              <a:pPr lvl="1" algn="ctr">
                <a:lnSpc>
                  <a:spcPct val="90000"/>
                </a:lnSpc>
              </a:pPr>
              <a:r>
                <a:rPr lang="en-US" altLang="ko-KR" sz="1400" dirty="0">
                  <a:solidFill>
                    <a:srgbClr val="2B3944"/>
                  </a:solidFill>
                  <a:latin typeface="Calibri" panose="020F0502020204030204" pitchFamily="34" charset="0"/>
                  <a:ea typeface="Tahoma" panose="020B0604030504040204" pitchFamily="34" charset="0"/>
                  <a:cs typeface="Tahoma" panose="020B0604030504040204" pitchFamily="34" charset="0"/>
                </a:rPr>
                <a:t>More choices and visual trends</a:t>
              </a:r>
              <a:endParaRPr lang="en-US" altLang="ko-KR" sz="1400" dirty="0">
                <a:solidFill>
                  <a:srgbClr val="2B3944"/>
                </a:solidFill>
                <a:latin typeface="Calibri" panose="020F0502020204030204" pitchFamily="34" charset="0"/>
                <a:ea typeface="Tahoma" panose="020B0604030504040204" pitchFamily="34" charset="0"/>
                <a:cs typeface="Tahoma" panose="020B0604030504040204" pitchFamily="34" charset="0"/>
              </a:endParaRPr>
            </a:p>
          </p:txBody>
        </p:sp>
        <p:sp>
          <p:nvSpPr>
            <p:cNvPr id="20" name="Rectangle 3"/>
            <p:cNvSpPr txBox="1">
              <a:spLocks noChangeArrowheads="1"/>
            </p:cNvSpPr>
            <p:nvPr/>
          </p:nvSpPr>
          <p:spPr bwMode="auto">
            <a:xfrm>
              <a:off x="6263238" y="5910308"/>
              <a:ext cx="2397878"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8" name="그룹 7"/>
          <p:cNvGrpSpPr/>
          <p:nvPr/>
        </p:nvGrpSpPr>
        <p:grpSpPr>
          <a:xfrm>
            <a:off x="806176" y="1986490"/>
            <a:ext cx="2131521" cy="483754"/>
            <a:chOff x="806176" y="1986490"/>
            <a:chExt cx="2131521" cy="483754"/>
          </a:xfrm>
        </p:grpSpPr>
        <p:grpSp>
          <p:nvGrpSpPr>
            <p:cNvPr id="27" name="그룹 26"/>
            <p:cNvGrpSpPr/>
            <p:nvPr/>
          </p:nvGrpSpPr>
          <p:grpSpPr>
            <a:xfrm>
              <a:off x="806176" y="1986490"/>
              <a:ext cx="306523" cy="483754"/>
              <a:chOff x="-3248025" y="803275"/>
              <a:chExt cx="669925" cy="1057275"/>
            </a:xfrm>
            <a:solidFill>
              <a:srgbClr val="558180"/>
            </a:solidFill>
          </p:grpSpPr>
          <p:sp>
            <p:nvSpPr>
              <p:cNvPr id="28" name="Freeform 13"/>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29" name="Freeform 14"/>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0" name="Freeform 15"/>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1" name="Freeform 16"/>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2" name="Freeform 17"/>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3"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sp>
          <p:nvSpPr>
            <p:cNvPr id="40" name="Rectangle 3"/>
            <p:cNvSpPr txBox="1">
              <a:spLocks noChangeArrowheads="1"/>
            </p:cNvSpPr>
            <p:nvPr/>
          </p:nvSpPr>
          <p:spPr>
            <a:xfrm>
              <a:off x="1320622" y="2131391"/>
              <a:ext cx="1617075" cy="221599"/>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anose="020B0604020202020204" pitchFamily="34" charset="0"/>
                  <a:ea typeface="Yoon 윤고딕 550_TT" pitchFamily="18" charset="-127"/>
                  <a:cs typeface="Microsoft Sans Serif" panose="020B0604020202020204" pitchFamily="34" charset="0"/>
                </a:defRPr>
              </a:lvl2pPr>
            </a:lstStyle>
            <a:p>
              <a:pPr lvl="1">
                <a:lnSpc>
                  <a:spcPct val="90000"/>
                </a:lnSpc>
              </a:pPr>
              <a:r>
                <a:rPr lang="en-US" altLang="ko-KR" smtClean="0">
                  <a:solidFill>
                    <a:srgbClr val="558180"/>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dirty="0">
                <a:solidFill>
                  <a:srgbClr val="558180"/>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10" name="그룹 9"/>
          <p:cNvGrpSpPr/>
          <p:nvPr/>
        </p:nvGrpSpPr>
        <p:grpSpPr>
          <a:xfrm>
            <a:off x="3625622" y="2008281"/>
            <a:ext cx="2202252" cy="440172"/>
            <a:chOff x="3625622" y="2008281"/>
            <a:chExt cx="2202252" cy="440172"/>
          </a:xfrm>
        </p:grpSpPr>
        <p:grpSp>
          <p:nvGrpSpPr>
            <p:cNvPr id="21" name="그룹 20"/>
            <p:cNvGrpSpPr/>
            <p:nvPr/>
          </p:nvGrpSpPr>
          <p:grpSpPr>
            <a:xfrm>
              <a:off x="3625622" y="2008281"/>
              <a:ext cx="496828" cy="440172"/>
              <a:chOff x="-3276600" y="2438400"/>
              <a:chExt cx="1085850" cy="962025"/>
            </a:xfrm>
            <a:solidFill>
              <a:srgbClr val="EA6B5C"/>
            </a:solidFill>
          </p:grpSpPr>
          <p:sp>
            <p:nvSpPr>
              <p:cNvPr id="22" name="Freeform 8"/>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23" name="Freeform 9"/>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24" name="Freeform 10"/>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25" name="Freeform 11"/>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26"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sp>
          <p:nvSpPr>
            <p:cNvPr id="41" name="Rectangle 3"/>
            <p:cNvSpPr txBox="1">
              <a:spLocks noChangeArrowheads="1"/>
            </p:cNvSpPr>
            <p:nvPr/>
          </p:nvSpPr>
          <p:spPr>
            <a:xfrm>
              <a:off x="4210799" y="2131391"/>
              <a:ext cx="1617075" cy="221599"/>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anose="020B0604020202020204" pitchFamily="34" charset="0"/>
                  <a:ea typeface="Yoon 윤고딕 550_TT" pitchFamily="18" charset="-127"/>
                  <a:cs typeface="Microsoft Sans Serif" panose="020B0604020202020204" pitchFamily="34" charset="0"/>
                </a:defRPr>
              </a:lvl2pPr>
            </a:lstStyle>
            <a:p>
              <a:pPr lvl="1">
                <a:lnSpc>
                  <a:spcPct val="90000"/>
                </a:lnSpc>
              </a:pPr>
              <a:r>
                <a:rPr lang="en-US" altLang="ko-KR" smtClean="0">
                  <a:solidFill>
                    <a:srgbClr val="EA6B5C"/>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dirty="0">
                <a:solidFill>
                  <a:srgbClr val="EA6B5C"/>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12" name="그룹 11"/>
          <p:cNvGrpSpPr/>
          <p:nvPr/>
        </p:nvGrpSpPr>
        <p:grpSpPr>
          <a:xfrm>
            <a:off x="6505346" y="2035156"/>
            <a:ext cx="2212705" cy="386422"/>
            <a:chOff x="6505346" y="2035156"/>
            <a:chExt cx="2212705" cy="386422"/>
          </a:xfrm>
        </p:grpSpPr>
        <p:grpSp>
          <p:nvGrpSpPr>
            <p:cNvPr id="34" name="그룹 33"/>
            <p:cNvGrpSpPr/>
            <p:nvPr/>
          </p:nvGrpSpPr>
          <p:grpSpPr>
            <a:xfrm>
              <a:off x="6505346" y="2035156"/>
              <a:ext cx="479396" cy="386422"/>
              <a:chOff x="685800" y="622300"/>
              <a:chExt cx="1047750" cy="844550"/>
            </a:xfrm>
            <a:solidFill>
              <a:srgbClr val="2B3944"/>
            </a:solidFill>
          </p:grpSpPr>
          <p:sp>
            <p:nvSpPr>
              <p:cNvPr id="35" name="Freeform 26"/>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6" name="Freeform 27"/>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7" name="Freeform 28"/>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8"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9"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sp>
          <p:nvSpPr>
            <p:cNvPr id="42" name="Rectangle 3"/>
            <p:cNvSpPr txBox="1">
              <a:spLocks noChangeArrowheads="1"/>
            </p:cNvSpPr>
            <p:nvPr/>
          </p:nvSpPr>
          <p:spPr>
            <a:xfrm>
              <a:off x="7100976" y="2131391"/>
              <a:ext cx="1617075" cy="221599"/>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anose="020B0604020202020204" pitchFamily="34" charset="0"/>
                  <a:ea typeface="Yoon 윤고딕 550_TT" pitchFamily="18" charset="-127"/>
                  <a:cs typeface="Microsoft Sans Serif" panose="020B0604020202020204" pitchFamily="34" charset="0"/>
                </a:defRPr>
              </a:lvl2pPr>
            </a:lstStyle>
            <a:p>
              <a:pPr lvl="1">
                <a:lnSpc>
                  <a:spcPct val="90000"/>
                </a:lnSpc>
              </a:pPr>
              <a:r>
                <a:rPr lang="en-US" altLang="ko-KR" smtClean="0">
                  <a:solidFill>
                    <a:srgbClr val="2B3944"/>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dirty="0">
                <a:solidFill>
                  <a:srgbClr val="2B3944"/>
                </a:solidFill>
                <a:latin typeface="Calibri" panose="020F0502020204030204" pitchFamily="34" charset="0"/>
                <a:ea typeface="Tahoma" panose="020B0604030504040204" pitchFamily="34" charset="0"/>
                <a:cs typeface="Tahoma" panose="020B060403050404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00"/>
                                        <p:tgtEl>
                                          <p:spTgt spid="15"/>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1000"/>
                            </p:stCondLst>
                            <p:childTnLst>
                              <p:par>
                                <p:cTn id="25" presetID="47" presetClass="entr" presetSubtype="0"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800"/>
                                        <p:tgtEl>
                                          <p:spTgt spid="17"/>
                                        </p:tgtEl>
                                      </p:cBhvr>
                                    </p:animEffect>
                                    <p:anim calcmode="lin" valueType="num">
                                      <p:cBhvr>
                                        <p:cTn id="28" dur="800" fill="hold"/>
                                        <p:tgtEl>
                                          <p:spTgt spid="17"/>
                                        </p:tgtEl>
                                        <p:attrNameLst>
                                          <p:attrName>ppt_x</p:attrName>
                                        </p:attrNameLst>
                                      </p:cBhvr>
                                      <p:tavLst>
                                        <p:tav tm="0">
                                          <p:val>
                                            <p:strVal val="#ppt_x"/>
                                          </p:val>
                                        </p:tav>
                                        <p:tav tm="100000">
                                          <p:val>
                                            <p:strVal val="#ppt_x"/>
                                          </p:val>
                                        </p:tav>
                                      </p:tavLst>
                                    </p:anim>
                                    <p:anim calcmode="lin" valueType="num">
                                      <p:cBhvr>
                                        <p:cTn id="29" dur="800" fill="hold"/>
                                        <p:tgtEl>
                                          <p:spTgt spid="17"/>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800"/>
                                        <p:tgtEl>
                                          <p:spTgt spid="43"/>
                                        </p:tgtEl>
                                      </p:cBhvr>
                                    </p:animEffect>
                                    <p:anim calcmode="lin" valueType="num">
                                      <p:cBhvr>
                                        <p:cTn id="33" dur="800" fill="hold"/>
                                        <p:tgtEl>
                                          <p:spTgt spid="43"/>
                                        </p:tgtEl>
                                        <p:attrNameLst>
                                          <p:attrName>ppt_x</p:attrName>
                                        </p:attrNameLst>
                                      </p:cBhvr>
                                      <p:tavLst>
                                        <p:tav tm="0">
                                          <p:val>
                                            <p:strVal val="#ppt_x"/>
                                          </p:val>
                                        </p:tav>
                                        <p:tav tm="100000">
                                          <p:val>
                                            <p:strVal val="#ppt_x"/>
                                          </p:val>
                                        </p:tav>
                                      </p:tavLst>
                                    </p:anim>
                                    <p:anim calcmode="lin" valueType="num">
                                      <p:cBhvr>
                                        <p:cTn id="34" dur="800" fill="hold"/>
                                        <p:tgtEl>
                                          <p:spTgt spid="4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800"/>
                                        <p:tgtEl>
                                          <p:spTgt spid="44"/>
                                        </p:tgtEl>
                                      </p:cBhvr>
                                    </p:animEffect>
                                    <p:anim calcmode="lin" valueType="num">
                                      <p:cBhvr>
                                        <p:cTn id="38" dur="800" fill="hold"/>
                                        <p:tgtEl>
                                          <p:spTgt spid="44"/>
                                        </p:tgtEl>
                                        <p:attrNameLst>
                                          <p:attrName>ppt_x</p:attrName>
                                        </p:attrNameLst>
                                      </p:cBhvr>
                                      <p:tavLst>
                                        <p:tav tm="0">
                                          <p:val>
                                            <p:strVal val="#ppt_x"/>
                                          </p:val>
                                        </p:tav>
                                        <p:tav tm="100000">
                                          <p:val>
                                            <p:strVal val="#ppt_x"/>
                                          </p:val>
                                        </p:tav>
                                      </p:tavLst>
                                    </p:anim>
                                    <p:anim calcmode="lin" valueType="num">
                                      <p:cBhvr>
                                        <p:cTn id="39" dur="8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Graphic spid="15" grpId="0">
        <p:bldAsOne/>
      </p:bldGraphic>
      <p:bldGraphic spid="16"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 name="그룹 91"/>
          <p:cNvGrpSpPr/>
          <p:nvPr/>
        </p:nvGrpSpPr>
        <p:grpSpPr>
          <a:xfrm>
            <a:off x="0" y="4099727"/>
            <a:ext cx="9154048" cy="228626"/>
            <a:chOff x="0" y="3969099"/>
            <a:chExt cx="9154048" cy="228626"/>
          </a:xfrm>
        </p:grpSpPr>
        <p:grpSp>
          <p:nvGrpSpPr>
            <p:cNvPr id="87" name="그룹 86"/>
            <p:cNvGrpSpPr/>
            <p:nvPr/>
          </p:nvGrpSpPr>
          <p:grpSpPr>
            <a:xfrm>
              <a:off x="0" y="4035585"/>
              <a:ext cx="9154048" cy="95655"/>
              <a:chOff x="0" y="4035585"/>
              <a:chExt cx="9154048" cy="95655"/>
            </a:xfrm>
          </p:grpSpPr>
          <p:cxnSp>
            <p:nvCxnSpPr>
              <p:cNvPr id="12" name="직선 연결선 11"/>
              <p:cNvCxnSpPr/>
              <p:nvPr/>
            </p:nvCxnSpPr>
            <p:spPr>
              <a:xfrm>
                <a:off x="0" y="4083412"/>
                <a:ext cx="9154048" cy="0"/>
              </a:xfrm>
              <a:prstGeom prst="line">
                <a:avLst/>
              </a:prstGeom>
              <a:solidFill>
                <a:srgbClr val="2B3944"/>
              </a:solidFill>
              <a:ln>
                <a:solidFill>
                  <a:srgbClr val="2B3944"/>
                </a:solidFill>
              </a:ln>
            </p:spPr>
            <p:style>
              <a:lnRef idx="1">
                <a:schemeClr val="accent1"/>
              </a:lnRef>
              <a:fillRef idx="0">
                <a:schemeClr val="accent1"/>
              </a:fillRef>
              <a:effectRef idx="0">
                <a:schemeClr val="accent1"/>
              </a:effectRef>
              <a:fontRef idx="minor">
                <a:schemeClr val="tx1"/>
              </a:fontRef>
            </p:style>
          </p:cxnSp>
          <p:sp>
            <p:nvSpPr>
              <p:cNvPr id="10" name="Freeform 54"/>
              <p:cNvSpPr/>
              <p:nvPr/>
            </p:nvSpPr>
            <p:spPr bwMode="auto">
              <a:xfrm rot="524917">
                <a:off x="246613" y="4035585"/>
                <a:ext cx="92411" cy="95655"/>
              </a:xfrm>
              <a:custGeom>
                <a:avLst/>
                <a:gdLst/>
                <a:ahLst/>
                <a:cxnLst>
                  <a:cxn ang="0">
                    <a:pos x="14" y="56"/>
                  </a:cxn>
                  <a:cxn ang="0">
                    <a:pos x="14" y="56"/>
                  </a:cxn>
                  <a:cxn ang="0">
                    <a:pos x="9" y="53"/>
                  </a:cxn>
                  <a:cxn ang="0">
                    <a:pos x="6" y="48"/>
                  </a:cxn>
                  <a:cxn ang="0">
                    <a:pos x="3" y="43"/>
                  </a:cxn>
                  <a:cxn ang="0">
                    <a:pos x="0" y="38"/>
                  </a:cxn>
                  <a:cxn ang="0">
                    <a:pos x="0" y="32"/>
                  </a:cxn>
                  <a:cxn ang="0">
                    <a:pos x="0" y="27"/>
                  </a:cxn>
                  <a:cxn ang="0">
                    <a:pos x="1" y="21"/>
                  </a:cxn>
                  <a:cxn ang="0">
                    <a:pos x="3" y="16"/>
                  </a:cxn>
                  <a:cxn ang="0">
                    <a:pos x="3" y="16"/>
                  </a:cxn>
                  <a:cxn ang="0">
                    <a:pos x="6" y="11"/>
                  </a:cxn>
                  <a:cxn ang="0">
                    <a:pos x="11" y="6"/>
                  </a:cxn>
                  <a:cxn ang="0">
                    <a:pos x="16" y="3"/>
                  </a:cxn>
                  <a:cxn ang="0">
                    <a:pos x="20" y="1"/>
                  </a:cxn>
                  <a:cxn ang="0">
                    <a:pos x="27" y="0"/>
                  </a:cxn>
                  <a:cxn ang="0">
                    <a:pos x="32" y="0"/>
                  </a:cxn>
                  <a:cxn ang="0">
                    <a:pos x="38" y="1"/>
                  </a:cxn>
                  <a:cxn ang="0">
                    <a:pos x="43" y="5"/>
                  </a:cxn>
                  <a:cxn ang="0">
                    <a:pos x="43" y="5"/>
                  </a:cxn>
                  <a:cxn ang="0">
                    <a:pos x="48" y="8"/>
                  </a:cxn>
                  <a:cxn ang="0">
                    <a:pos x="52" y="11"/>
                  </a:cxn>
                  <a:cxn ang="0">
                    <a:pos x="56" y="16"/>
                  </a:cxn>
                  <a:cxn ang="0">
                    <a:pos x="57" y="22"/>
                  </a:cxn>
                  <a:cxn ang="0">
                    <a:pos x="57" y="27"/>
                  </a:cxn>
                  <a:cxn ang="0">
                    <a:pos x="57" y="33"/>
                  </a:cxn>
                  <a:cxn ang="0">
                    <a:pos x="57" y="38"/>
                  </a:cxn>
                  <a:cxn ang="0">
                    <a:pos x="54" y="45"/>
                  </a:cxn>
                  <a:cxn ang="0">
                    <a:pos x="54" y="45"/>
                  </a:cxn>
                  <a:cxn ang="0">
                    <a:pos x="51" y="50"/>
                  </a:cxn>
                  <a:cxn ang="0">
                    <a:pos x="46" y="53"/>
                  </a:cxn>
                  <a:cxn ang="0">
                    <a:pos x="41" y="56"/>
                  </a:cxn>
                  <a:cxn ang="0">
                    <a:pos x="36" y="58"/>
                  </a:cxn>
                  <a:cxn ang="0">
                    <a:pos x="32" y="59"/>
                  </a:cxn>
                  <a:cxn ang="0">
                    <a:pos x="25" y="59"/>
                  </a:cxn>
                  <a:cxn ang="0">
                    <a:pos x="20" y="58"/>
                  </a:cxn>
                  <a:cxn ang="0">
                    <a:pos x="14" y="56"/>
                  </a:cxn>
                  <a:cxn ang="0">
                    <a:pos x="14" y="56"/>
                  </a:cxn>
                </a:cxnLst>
                <a:rect l="0" t="0" r="r" b="b"/>
                <a:pathLst>
                  <a:path w="57" h="59">
                    <a:moveTo>
                      <a:pt x="14" y="56"/>
                    </a:moveTo>
                    <a:lnTo>
                      <a:pt x="14" y="56"/>
                    </a:lnTo>
                    <a:lnTo>
                      <a:pt x="9" y="53"/>
                    </a:lnTo>
                    <a:lnTo>
                      <a:pt x="6" y="48"/>
                    </a:lnTo>
                    <a:lnTo>
                      <a:pt x="3" y="43"/>
                    </a:lnTo>
                    <a:lnTo>
                      <a:pt x="0" y="38"/>
                    </a:lnTo>
                    <a:lnTo>
                      <a:pt x="0" y="32"/>
                    </a:lnTo>
                    <a:lnTo>
                      <a:pt x="0" y="27"/>
                    </a:lnTo>
                    <a:lnTo>
                      <a:pt x="1" y="21"/>
                    </a:lnTo>
                    <a:lnTo>
                      <a:pt x="3" y="16"/>
                    </a:lnTo>
                    <a:lnTo>
                      <a:pt x="3" y="16"/>
                    </a:lnTo>
                    <a:lnTo>
                      <a:pt x="6" y="11"/>
                    </a:lnTo>
                    <a:lnTo>
                      <a:pt x="11" y="6"/>
                    </a:lnTo>
                    <a:lnTo>
                      <a:pt x="16" y="3"/>
                    </a:lnTo>
                    <a:lnTo>
                      <a:pt x="20" y="1"/>
                    </a:lnTo>
                    <a:lnTo>
                      <a:pt x="27" y="0"/>
                    </a:lnTo>
                    <a:lnTo>
                      <a:pt x="32" y="0"/>
                    </a:lnTo>
                    <a:lnTo>
                      <a:pt x="38" y="1"/>
                    </a:lnTo>
                    <a:lnTo>
                      <a:pt x="43" y="5"/>
                    </a:lnTo>
                    <a:lnTo>
                      <a:pt x="43" y="5"/>
                    </a:lnTo>
                    <a:lnTo>
                      <a:pt x="48" y="8"/>
                    </a:lnTo>
                    <a:lnTo>
                      <a:pt x="52" y="11"/>
                    </a:lnTo>
                    <a:lnTo>
                      <a:pt x="56" y="16"/>
                    </a:lnTo>
                    <a:lnTo>
                      <a:pt x="57" y="22"/>
                    </a:lnTo>
                    <a:lnTo>
                      <a:pt x="57" y="27"/>
                    </a:lnTo>
                    <a:lnTo>
                      <a:pt x="57" y="33"/>
                    </a:lnTo>
                    <a:lnTo>
                      <a:pt x="57" y="38"/>
                    </a:lnTo>
                    <a:lnTo>
                      <a:pt x="54" y="45"/>
                    </a:lnTo>
                    <a:lnTo>
                      <a:pt x="54" y="45"/>
                    </a:lnTo>
                    <a:lnTo>
                      <a:pt x="51" y="50"/>
                    </a:lnTo>
                    <a:lnTo>
                      <a:pt x="46" y="53"/>
                    </a:lnTo>
                    <a:lnTo>
                      <a:pt x="41" y="56"/>
                    </a:lnTo>
                    <a:lnTo>
                      <a:pt x="36" y="58"/>
                    </a:lnTo>
                    <a:lnTo>
                      <a:pt x="32" y="59"/>
                    </a:lnTo>
                    <a:lnTo>
                      <a:pt x="25" y="59"/>
                    </a:lnTo>
                    <a:lnTo>
                      <a:pt x="20" y="58"/>
                    </a:lnTo>
                    <a:lnTo>
                      <a:pt x="14" y="56"/>
                    </a:lnTo>
                    <a:lnTo>
                      <a:pt x="14" y="56"/>
                    </a:lnTo>
                    <a:close/>
                  </a:path>
                </a:pathLst>
              </a:custGeom>
              <a:solidFill>
                <a:srgbClr val="2B3944"/>
              </a:solidFill>
              <a:ln w="9525">
                <a:solidFill>
                  <a:srgbClr val="2B3944"/>
                </a:solidFill>
                <a:round/>
              </a:ln>
            </p:spPr>
            <p:txBody>
              <a:bodyPr vert="horz" wrap="square" lIns="91440" tIns="45720" rIns="91440" bIns="45720" numCol="1" anchor="t" anchorCtr="0" compatLnSpc="1"/>
              <a:lstStyle/>
              <a:p>
                <a:endParaRPr lang="ko-KR" altLang="en-US"/>
              </a:p>
            </p:txBody>
          </p:sp>
          <p:sp>
            <p:nvSpPr>
              <p:cNvPr id="11" name="Freeform 54"/>
              <p:cNvSpPr/>
              <p:nvPr/>
            </p:nvSpPr>
            <p:spPr bwMode="auto">
              <a:xfrm rot="524917">
                <a:off x="8804977" y="4035585"/>
                <a:ext cx="92411" cy="95655"/>
              </a:xfrm>
              <a:custGeom>
                <a:avLst/>
                <a:gdLst/>
                <a:ahLst/>
                <a:cxnLst>
                  <a:cxn ang="0">
                    <a:pos x="14" y="56"/>
                  </a:cxn>
                  <a:cxn ang="0">
                    <a:pos x="14" y="56"/>
                  </a:cxn>
                  <a:cxn ang="0">
                    <a:pos x="9" y="53"/>
                  </a:cxn>
                  <a:cxn ang="0">
                    <a:pos x="6" y="48"/>
                  </a:cxn>
                  <a:cxn ang="0">
                    <a:pos x="3" y="43"/>
                  </a:cxn>
                  <a:cxn ang="0">
                    <a:pos x="0" y="38"/>
                  </a:cxn>
                  <a:cxn ang="0">
                    <a:pos x="0" y="32"/>
                  </a:cxn>
                  <a:cxn ang="0">
                    <a:pos x="0" y="27"/>
                  </a:cxn>
                  <a:cxn ang="0">
                    <a:pos x="1" y="21"/>
                  </a:cxn>
                  <a:cxn ang="0">
                    <a:pos x="3" y="16"/>
                  </a:cxn>
                  <a:cxn ang="0">
                    <a:pos x="3" y="16"/>
                  </a:cxn>
                  <a:cxn ang="0">
                    <a:pos x="6" y="11"/>
                  </a:cxn>
                  <a:cxn ang="0">
                    <a:pos x="11" y="6"/>
                  </a:cxn>
                  <a:cxn ang="0">
                    <a:pos x="16" y="3"/>
                  </a:cxn>
                  <a:cxn ang="0">
                    <a:pos x="20" y="1"/>
                  </a:cxn>
                  <a:cxn ang="0">
                    <a:pos x="27" y="0"/>
                  </a:cxn>
                  <a:cxn ang="0">
                    <a:pos x="32" y="0"/>
                  </a:cxn>
                  <a:cxn ang="0">
                    <a:pos x="38" y="1"/>
                  </a:cxn>
                  <a:cxn ang="0">
                    <a:pos x="43" y="5"/>
                  </a:cxn>
                  <a:cxn ang="0">
                    <a:pos x="43" y="5"/>
                  </a:cxn>
                  <a:cxn ang="0">
                    <a:pos x="48" y="8"/>
                  </a:cxn>
                  <a:cxn ang="0">
                    <a:pos x="52" y="11"/>
                  </a:cxn>
                  <a:cxn ang="0">
                    <a:pos x="56" y="16"/>
                  </a:cxn>
                  <a:cxn ang="0">
                    <a:pos x="57" y="22"/>
                  </a:cxn>
                  <a:cxn ang="0">
                    <a:pos x="57" y="27"/>
                  </a:cxn>
                  <a:cxn ang="0">
                    <a:pos x="57" y="33"/>
                  </a:cxn>
                  <a:cxn ang="0">
                    <a:pos x="57" y="38"/>
                  </a:cxn>
                  <a:cxn ang="0">
                    <a:pos x="54" y="45"/>
                  </a:cxn>
                  <a:cxn ang="0">
                    <a:pos x="54" y="45"/>
                  </a:cxn>
                  <a:cxn ang="0">
                    <a:pos x="51" y="50"/>
                  </a:cxn>
                  <a:cxn ang="0">
                    <a:pos x="46" y="53"/>
                  </a:cxn>
                  <a:cxn ang="0">
                    <a:pos x="41" y="56"/>
                  </a:cxn>
                  <a:cxn ang="0">
                    <a:pos x="36" y="58"/>
                  </a:cxn>
                  <a:cxn ang="0">
                    <a:pos x="32" y="59"/>
                  </a:cxn>
                  <a:cxn ang="0">
                    <a:pos x="25" y="59"/>
                  </a:cxn>
                  <a:cxn ang="0">
                    <a:pos x="20" y="58"/>
                  </a:cxn>
                  <a:cxn ang="0">
                    <a:pos x="14" y="56"/>
                  </a:cxn>
                  <a:cxn ang="0">
                    <a:pos x="14" y="56"/>
                  </a:cxn>
                </a:cxnLst>
                <a:rect l="0" t="0" r="r" b="b"/>
                <a:pathLst>
                  <a:path w="57" h="59">
                    <a:moveTo>
                      <a:pt x="14" y="56"/>
                    </a:moveTo>
                    <a:lnTo>
                      <a:pt x="14" y="56"/>
                    </a:lnTo>
                    <a:lnTo>
                      <a:pt x="9" y="53"/>
                    </a:lnTo>
                    <a:lnTo>
                      <a:pt x="6" y="48"/>
                    </a:lnTo>
                    <a:lnTo>
                      <a:pt x="3" y="43"/>
                    </a:lnTo>
                    <a:lnTo>
                      <a:pt x="0" y="38"/>
                    </a:lnTo>
                    <a:lnTo>
                      <a:pt x="0" y="32"/>
                    </a:lnTo>
                    <a:lnTo>
                      <a:pt x="0" y="27"/>
                    </a:lnTo>
                    <a:lnTo>
                      <a:pt x="1" y="21"/>
                    </a:lnTo>
                    <a:lnTo>
                      <a:pt x="3" y="16"/>
                    </a:lnTo>
                    <a:lnTo>
                      <a:pt x="3" y="16"/>
                    </a:lnTo>
                    <a:lnTo>
                      <a:pt x="6" y="11"/>
                    </a:lnTo>
                    <a:lnTo>
                      <a:pt x="11" y="6"/>
                    </a:lnTo>
                    <a:lnTo>
                      <a:pt x="16" y="3"/>
                    </a:lnTo>
                    <a:lnTo>
                      <a:pt x="20" y="1"/>
                    </a:lnTo>
                    <a:lnTo>
                      <a:pt x="27" y="0"/>
                    </a:lnTo>
                    <a:lnTo>
                      <a:pt x="32" y="0"/>
                    </a:lnTo>
                    <a:lnTo>
                      <a:pt x="38" y="1"/>
                    </a:lnTo>
                    <a:lnTo>
                      <a:pt x="43" y="5"/>
                    </a:lnTo>
                    <a:lnTo>
                      <a:pt x="43" y="5"/>
                    </a:lnTo>
                    <a:lnTo>
                      <a:pt x="48" y="8"/>
                    </a:lnTo>
                    <a:lnTo>
                      <a:pt x="52" y="11"/>
                    </a:lnTo>
                    <a:lnTo>
                      <a:pt x="56" y="16"/>
                    </a:lnTo>
                    <a:lnTo>
                      <a:pt x="57" y="22"/>
                    </a:lnTo>
                    <a:lnTo>
                      <a:pt x="57" y="27"/>
                    </a:lnTo>
                    <a:lnTo>
                      <a:pt x="57" y="33"/>
                    </a:lnTo>
                    <a:lnTo>
                      <a:pt x="57" y="38"/>
                    </a:lnTo>
                    <a:lnTo>
                      <a:pt x="54" y="45"/>
                    </a:lnTo>
                    <a:lnTo>
                      <a:pt x="54" y="45"/>
                    </a:lnTo>
                    <a:lnTo>
                      <a:pt x="51" y="50"/>
                    </a:lnTo>
                    <a:lnTo>
                      <a:pt x="46" y="53"/>
                    </a:lnTo>
                    <a:lnTo>
                      <a:pt x="41" y="56"/>
                    </a:lnTo>
                    <a:lnTo>
                      <a:pt x="36" y="58"/>
                    </a:lnTo>
                    <a:lnTo>
                      <a:pt x="32" y="59"/>
                    </a:lnTo>
                    <a:lnTo>
                      <a:pt x="25" y="59"/>
                    </a:lnTo>
                    <a:lnTo>
                      <a:pt x="20" y="58"/>
                    </a:lnTo>
                    <a:lnTo>
                      <a:pt x="14" y="56"/>
                    </a:lnTo>
                    <a:lnTo>
                      <a:pt x="14" y="56"/>
                    </a:lnTo>
                    <a:close/>
                  </a:path>
                </a:pathLst>
              </a:custGeom>
              <a:solidFill>
                <a:srgbClr val="2B3944"/>
              </a:solidFill>
              <a:ln w="9525">
                <a:solidFill>
                  <a:srgbClr val="2B3944"/>
                </a:solidFill>
                <a:round/>
              </a:ln>
            </p:spPr>
            <p:txBody>
              <a:bodyPr vert="horz" wrap="square" lIns="91440" tIns="45720" rIns="91440" bIns="45720" numCol="1" anchor="t" anchorCtr="0" compatLnSpc="1"/>
              <a:lstStyle/>
              <a:p>
                <a:endParaRPr lang="ko-KR" altLang="en-US"/>
              </a:p>
            </p:txBody>
          </p:sp>
        </p:grpSp>
        <p:sp>
          <p:nvSpPr>
            <p:cNvPr id="20" name="Freeform 5"/>
            <p:cNvSpPr/>
            <p:nvPr/>
          </p:nvSpPr>
          <p:spPr bwMode="auto">
            <a:xfrm>
              <a:off x="6471425" y="3969099"/>
              <a:ext cx="264130" cy="22862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w="9525">
              <a:noFill/>
              <a:round/>
            </a:ln>
          </p:spPr>
          <p:txBody>
            <a:bodyPr vert="horz" wrap="square" lIns="91440" tIns="45720" rIns="91440" bIns="45720" numCol="1" anchor="t" anchorCtr="0" compatLnSpc="1"/>
            <a:lstStyle/>
            <a:p>
              <a:endParaRPr lang="ko-KR" altLang="en-US"/>
            </a:p>
          </p:txBody>
        </p:sp>
        <p:sp>
          <p:nvSpPr>
            <p:cNvPr id="25" name="Freeform 5"/>
            <p:cNvSpPr/>
            <p:nvPr/>
          </p:nvSpPr>
          <p:spPr bwMode="auto">
            <a:xfrm>
              <a:off x="2989135" y="3969099"/>
              <a:ext cx="264130" cy="22862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w="9525">
              <a:noFill/>
              <a:round/>
            </a:ln>
          </p:spPr>
          <p:txBody>
            <a:bodyPr vert="horz" wrap="square" lIns="91440" tIns="45720" rIns="91440" bIns="45720" numCol="1" anchor="t" anchorCtr="0" compatLnSpc="1"/>
            <a:lstStyle/>
            <a:p>
              <a:endParaRPr lang="ko-KR" altLang="en-US"/>
            </a:p>
          </p:txBody>
        </p:sp>
        <p:sp>
          <p:nvSpPr>
            <p:cNvPr id="30" name="Freeform 5"/>
            <p:cNvSpPr/>
            <p:nvPr/>
          </p:nvSpPr>
          <p:spPr bwMode="auto">
            <a:xfrm>
              <a:off x="5890737" y="3969099"/>
              <a:ext cx="264130" cy="22862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w="9525">
              <a:noFill/>
              <a:round/>
            </a:ln>
          </p:spPr>
          <p:txBody>
            <a:bodyPr vert="horz" wrap="square" lIns="91440" tIns="45720" rIns="91440" bIns="45720" numCol="1" anchor="t" anchorCtr="0" compatLnSpc="1"/>
            <a:lstStyle/>
            <a:p>
              <a:endParaRPr lang="ko-KR" altLang="en-US"/>
            </a:p>
          </p:txBody>
        </p:sp>
        <p:sp>
          <p:nvSpPr>
            <p:cNvPr id="38" name="Freeform 5"/>
            <p:cNvSpPr/>
            <p:nvPr/>
          </p:nvSpPr>
          <p:spPr bwMode="auto">
            <a:xfrm>
              <a:off x="2408447" y="3969099"/>
              <a:ext cx="264130" cy="22862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w="9525">
              <a:noFill/>
              <a:round/>
            </a:ln>
          </p:spPr>
          <p:txBody>
            <a:bodyPr vert="horz" wrap="square" lIns="91440" tIns="45720" rIns="91440" bIns="45720" numCol="1" anchor="t" anchorCtr="0" compatLnSpc="1"/>
            <a:lstStyle/>
            <a:p>
              <a:endParaRPr lang="ko-KR" altLang="en-US"/>
            </a:p>
          </p:txBody>
        </p:sp>
      </p:grpSp>
      <p:sp>
        <p:nvSpPr>
          <p:cNvPr id="5" name="텍스트 개체 틀 3"/>
          <p:cNvSpPr txBox="1"/>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endParaRPr lang="en-US" altLang="ko-KR" sz="4000">
              <a:solidFill>
                <a:schemeClr val="bg1"/>
              </a:solidFill>
              <a:ea typeface="Tahoma" panose="020B0604030504040204" pitchFamily="34" charset="0"/>
              <a:cs typeface="Tahoma" panose="020B0604030504040204" pitchFamily="34" charset="0"/>
            </a:endParaRPr>
          </a:p>
        </p:txBody>
      </p:sp>
      <p:sp>
        <p:nvSpPr>
          <p:cNvPr id="6" name="텍스트 개체 틀 3"/>
          <p:cNvSpPr txBox="1"/>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56" name="그룹 55"/>
          <p:cNvGrpSpPr/>
          <p:nvPr/>
        </p:nvGrpSpPr>
        <p:grpSpPr>
          <a:xfrm>
            <a:off x="207696" y="5217492"/>
            <a:ext cx="2204064" cy="779995"/>
            <a:chOff x="227806" y="4641351"/>
            <a:chExt cx="2204064" cy="779995"/>
          </a:xfrm>
        </p:grpSpPr>
        <p:sp>
          <p:nvSpPr>
            <p:cNvPr id="57" name="Rectangle 3"/>
            <p:cNvSpPr txBox="1">
              <a:spLocks noChangeArrowheads="1"/>
            </p:cNvSpPr>
            <p:nvPr/>
          </p:nvSpPr>
          <p:spPr bwMode="auto">
            <a:xfrm>
              <a:off x="227806" y="4641351"/>
              <a:ext cx="2204064"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b="1" smtClean="0">
                  <a:solidFill>
                    <a:srgbClr val="558180"/>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b="1">
                <a:solidFill>
                  <a:srgbClr val="558180"/>
                </a:solidFill>
                <a:latin typeface="Calibri" panose="020F0502020204030204" pitchFamily="34" charset="0"/>
                <a:ea typeface="Tahoma" panose="020B0604030504040204" pitchFamily="34" charset="0"/>
                <a:cs typeface="Tahoma" panose="020B0604030504040204" pitchFamily="34" charset="0"/>
              </a:endParaRPr>
            </a:p>
          </p:txBody>
        </p:sp>
        <p:sp>
          <p:nvSpPr>
            <p:cNvPr id="58" name="Rectangle 3"/>
            <p:cNvSpPr txBox="1">
              <a:spLocks noChangeArrowheads="1"/>
            </p:cNvSpPr>
            <p:nvPr/>
          </p:nvSpPr>
          <p:spPr bwMode="auto">
            <a:xfrm>
              <a:off x="227806" y="4964298"/>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59" name="그룹 58"/>
          <p:cNvGrpSpPr/>
          <p:nvPr/>
        </p:nvGrpSpPr>
        <p:grpSpPr>
          <a:xfrm>
            <a:off x="3469968" y="5217492"/>
            <a:ext cx="2204064" cy="779995"/>
            <a:chOff x="227806" y="4641351"/>
            <a:chExt cx="2204064" cy="779995"/>
          </a:xfrm>
        </p:grpSpPr>
        <p:sp>
          <p:nvSpPr>
            <p:cNvPr id="60" name="Rectangle 3"/>
            <p:cNvSpPr txBox="1">
              <a:spLocks noChangeArrowheads="1"/>
            </p:cNvSpPr>
            <p:nvPr/>
          </p:nvSpPr>
          <p:spPr bwMode="auto">
            <a:xfrm>
              <a:off x="227806" y="4641351"/>
              <a:ext cx="2204064"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b="1">
                  <a:solidFill>
                    <a:srgbClr val="EA6B5C"/>
                  </a:solidFill>
                  <a:latin typeface="Calibri" panose="020F0502020204030204" pitchFamily="34" charset="0"/>
                  <a:ea typeface="Tahoma" panose="020B0604030504040204" pitchFamily="34" charset="0"/>
                  <a:cs typeface="Tahoma" panose="020B0604030504040204" pitchFamily="34" charset="0"/>
                </a:rPr>
                <a:t>Top quality </a:t>
              </a:r>
              <a:r>
                <a:rPr lang="en-US" altLang="ko-KR" b="1" smtClean="0">
                  <a:solidFill>
                    <a:srgbClr val="EA6B5C"/>
                  </a:solidFill>
                  <a:latin typeface="Calibri" panose="020F0502020204030204" pitchFamily="34" charset="0"/>
                  <a:ea typeface="Tahoma" panose="020B0604030504040204" pitchFamily="34" charset="0"/>
                  <a:cs typeface="Tahoma" panose="020B0604030504040204" pitchFamily="34" charset="0"/>
                </a:rPr>
                <a:t>design</a:t>
              </a:r>
              <a:endParaRPr lang="en-US" altLang="ko-KR" b="1">
                <a:solidFill>
                  <a:srgbClr val="EA6B5C"/>
                </a:solidFill>
                <a:latin typeface="Calibri" panose="020F0502020204030204" pitchFamily="34" charset="0"/>
                <a:ea typeface="Tahoma" panose="020B0604030504040204" pitchFamily="34" charset="0"/>
                <a:cs typeface="Tahoma" panose="020B0604030504040204" pitchFamily="34" charset="0"/>
              </a:endParaRPr>
            </a:p>
          </p:txBody>
        </p:sp>
        <p:sp>
          <p:nvSpPr>
            <p:cNvPr id="61" name="Rectangle 3"/>
            <p:cNvSpPr txBox="1">
              <a:spLocks noChangeArrowheads="1"/>
            </p:cNvSpPr>
            <p:nvPr/>
          </p:nvSpPr>
          <p:spPr bwMode="auto">
            <a:xfrm>
              <a:off x="227806" y="4964298"/>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62" name="그룹 61"/>
          <p:cNvGrpSpPr/>
          <p:nvPr/>
        </p:nvGrpSpPr>
        <p:grpSpPr>
          <a:xfrm>
            <a:off x="6732240" y="5217492"/>
            <a:ext cx="2204064" cy="779995"/>
            <a:chOff x="227806" y="4641351"/>
            <a:chExt cx="2204064" cy="779995"/>
          </a:xfrm>
        </p:grpSpPr>
        <p:sp>
          <p:nvSpPr>
            <p:cNvPr id="63" name="Rectangle 3"/>
            <p:cNvSpPr txBox="1">
              <a:spLocks noChangeArrowheads="1"/>
            </p:cNvSpPr>
            <p:nvPr/>
          </p:nvSpPr>
          <p:spPr bwMode="auto">
            <a:xfrm>
              <a:off x="227806" y="4641351"/>
              <a:ext cx="2204064"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b="1">
                  <a:solidFill>
                    <a:srgbClr val="92A4A4"/>
                  </a:solidFill>
                  <a:latin typeface="Calibri" panose="020F0502020204030204" pitchFamily="34" charset="0"/>
                  <a:ea typeface="Tahoma" panose="020B0604030504040204" pitchFamily="34" charset="0"/>
                  <a:cs typeface="Tahoma" panose="020B0604030504040204" pitchFamily="34" charset="0"/>
                </a:rPr>
                <a:t>Eye-Catching Visual</a:t>
              </a:r>
              <a:endParaRPr lang="en-US" altLang="ko-KR" b="1">
                <a:solidFill>
                  <a:srgbClr val="92A4A4"/>
                </a:solidFill>
                <a:latin typeface="Calibri" panose="020F0502020204030204" pitchFamily="34" charset="0"/>
                <a:ea typeface="Tahoma" panose="020B0604030504040204" pitchFamily="34" charset="0"/>
                <a:cs typeface="Tahoma" panose="020B0604030504040204" pitchFamily="34" charset="0"/>
              </a:endParaRPr>
            </a:p>
          </p:txBody>
        </p:sp>
        <p:sp>
          <p:nvSpPr>
            <p:cNvPr id="64" name="Rectangle 3"/>
            <p:cNvSpPr txBox="1">
              <a:spLocks noChangeArrowheads="1"/>
            </p:cNvSpPr>
            <p:nvPr/>
          </p:nvSpPr>
          <p:spPr bwMode="auto">
            <a:xfrm>
              <a:off x="227806" y="4964298"/>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sp>
        <p:nvSpPr>
          <p:cNvPr id="66" name="텍스트 개체 틀 3"/>
          <p:cNvSpPr txBox="1"/>
          <p:nvPr/>
        </p:nvSpPr>
        <p:spPr>
          <a:xfrm>
            <a:off x="1296239" y="2494353"/>
            <a:ext cx="6551524" cy="338554"/>
          </a:xfrm>
          <a:prstGeom prst="rect">
            <a:avLst/>
          </a:prstGeom>
        </p:spPr>
        <p:txBody>
          <a:bodyPr vert="horz" wrap="square" lIns="0" tIns="0" rIns="0" bIns="0" rtlCol="0" anchor="t" anchorCtr="0">
            <a:spAutoFit/>
          </a:bodyPr>
          <a:lstStyle>
            <a:defPPr>
              <a:defRPr lang="ko-KR"/>
            </a:defPPr>
            <a:lvl1pPr indent="0">
              <a:spcBef>
                <a:spcPts val="0"/>
              </a:spcBef>
              <a:buFont typeface="Arial" panose="020B0604020202020204" pitchFamily="34" charset="0"/>
              <a:buNone/>
              <a:defRPr sz="1000" b="0" i="0" baseline="0">
                <a:effectLst/>
                <a:latin typeface="Tahoma" panose="020B0604030504040204" pitchFamily="34" charset="0"/>
                <a:ea typeface="+mj-ea"/>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ctr">
              <a:defRPr/>
            </a:pPr>
            <a:r>
              <a:rPr lang="en-US" altLang="ko-KR" sz="1100" smtClean="0">
                <a:latin typeface="Calibri" panose="020F0502020204030204" pitchFamily="34" charset="0"/>
                <a:ea typeface="Tahoma" panose="020B0604030504040204" pitchFamily="34" charset="0"/>
              </a:rPr>
              <a:t>Ut </a:t>
            </a:r>
            <a:r>
              <a:rPr lang="en-US" altLang="ko-KR" sz="1100">
                <a:latin typeface="Calibri" panose="020F0502020204030204" pitchFamily="34" charset="0"/>
                <a:ea typeface="Tahoma" panose="020B0604030504040204" pitchFamily="34" charset="0"/>
              </a:rPr>
              <a:t>enim ad minim veniam, quis nostrud exercitation ullamco laboris nisi ut aliquip ex ea commodo consequat. Duis aute irure dolor in reprehenderit in voluptate velit esse cillum dolore eu fugiat nulla pariatur. </a:t>
            </a:r>
            <a:endParaRPr lang="en-US" altLang="ko-KR" sz="1100" dirty="0">
              <a:latin typeface="Calibri" panose="020F0502020204030204" pitchFamily="34" charset="0"/>
              <a:ea typeface="Tahoma" panose="020B0604030504040204" pitchFamily="34" charset="0"/>
            </a:endParaRPr>
          </a:p>
        </p:txBody>
      </p:sp>
      <p:sp>
        <p:nvSpPr>
          <p:cNvPr id="67" name="Rectangle 3"/>
          <p:cNvSpPr txBox="1">
            <a:spLocks noChangeArrowheads="1"/>
          </p:cNvSpPr>
          <p:nvPr/>
        </p:nvSpPr>
        <p:spPr bwMode="auto">
          <a:xfrm>
            <a:off x="1617400" y="1930224"/>
            <a:ext cx="5909200" cy="492443"/>
          </a:xfrm>
          <a:prstGeom prst="rect">
            <a:avLst/>
          </a:prstGeom>
        </p:spPr>
        <p:txBody>
          <a:bodyPr wrap="square" lIns="0" tIns="0" rIns="0" bIns="0" anchor="ctr">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spcBef>
                <a:spcPts val="0"/>
              </a:spcBef>
              <a:defRPr/>
            </a:pPr>
            <a:r>
              <a:rPr sz="3200" b="1">
                <a:solidFill>
                  <a:srgbClr val="EA6B5C"/>
                </a:solidFill>
                <a:latin typeface="Calibri" panose="020F0502020204030204" pitchFamily="34" charset="0"/>
                <a:ea typeface="Tahoma" panose="020B0604030504040204" pitchFamily="34" charset="0"/>
                <a:cs typeface="Tahoma" panose="020B0604030504040204" pitchFamily="34" charset="0"/>
              </a:rPr>
              <a:t>Top quality design</a:t>
            </a:r>
            <a:endParaRPr sz="3200" b="1">
              <a:solidFill>
                <a:srgbClr val="EA6B5C"/>
              </a:solidFill>
              <a:latin typeface="Calibri" panose="020F0502020204030204" pitchFamily="34" charset="0"/>
              <a:ea typeface="Tahoma" panose="020B0604030504040204" pitchFamily="34" charset="0"/>
              <a:cs typeface="Tahoma" panose="020B0604030504040204" pitchFamily="34" charset="0"/>
            </a:endParaRPr>
          </a:p>
        </p:txBody>
      </p:sp>
      <p:grpSp>
        <p:nvGrpSpPr>
          <p:cNvPr id="89" name="그룹 88"/>
          <p:cNvGrpSpPr/>
          <p:nvPr/>
        </p:nvGrpSpPr>
        <p:grpSpPr>
          <a:xfrm>
            <a:off x="3569823" y="3346578"/>
            <a:ext cx="2004356" cy="1734924"/>
            <a:chOff x="3662141" y="3295859"/>
            <a:chExt cx="1819718" cy="1575106"/>
          </a:xfrm>
        </p:grpSpPr>
        <p:sp>
          <p:nvSpPr>
            <p:cNvPr id="16" name="Freeform 5"/>
            <p:cNvSpPr/>
            <p:nvPr/>
          </p:nvSpPr>
          <p:spPr bwMode="auto">
            <a:xfrm>
              <a:off x="3662141" y="3295859"/>
              <a:ext cx="1819718" cy="157510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92A4A4"/>
            </a:solidFill>
            <a:ln>
              <a:noFill/>
            </a:ln>
            <a:effectLst>
              <a:innerShdw blurRad="393700" dist="2413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nvGrpSpPr>
            <p:cNvPr id="68" name="그룹 67"/>
            <p:cNvGrpSpPr/>
            <p:nvPr/>
          </p:nvGrpSpPr>
          <p:grpSpPr>
            <a:xfrm>
              <a:off x="4163463" y="3721463"/>
              <a:ext cx="817074" cy="723899"/>
              <a:chOff x="-3276600" y="2438400"/>
              <a:chExt cx="1085850" cy="962025"/>
            </a:xfrm>
            <a:solidFill>
              <a:schemeClr val="bg1"/>
            </a:solidFill>
          </p:grpSpPr>
          <p:sp>
            <p:nvSpPr>
              <p:cNvPr id="69" name="Freeform 8"/>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0" name="Freeform 9"/>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1" name="Freeform 10"/>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2" name="Freeform 11"/>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3"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sp>
          <p:nvSpPr>
            <p:cNvPr id="88" name="Freeform 5"/>
            <p:cNvSpPr/>
            <p:nvPr/>
          </p:nvSpPr>
          <p:spPr bwMode="auto">
            <a:xfrm>
              <a:off x="3731794" y="3356149"/>
              <a:ext cx="1680412" cy="145452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grpSp>
        <p:nvGrpSpPr>
          <p:cNvPr id="9" name="그룹 8"/>
          <p:cNvGrpSpPr/>
          <p:nvPr/>
        </p:nvGrpSpPr>
        <p:grpSpPr>
          <a:xfrm>
            <a:off x="479156" y="3496433"/>
            <a:ext cx="1661144" cy="1437846"/>
            <a:chOff x="479156" y="3496433"/>
            <a:chExt cx="1661144" cy="1437846"/>
          </a:xfrm>
        </p:grpSpPr>
        <p:grpSp>
          <p:nvGrpSpPr>
            <p:cNvPr id="8" name="그룹 7"/>
            <p:cNvGrpSpPr/>
            <p:nvPr/>
          </p:nvGrpSpPr>
          <p:grpSpPr>
            <a:xfrm>
              <a:off x="527567" y="3537019"/>
              <a:ext cx="1564322" cy="1354042"/>
              <a:chOff x="527567" y="3537019"/>
              <a:chExt cx="1564322" cy="1354042"/>
            </a:xfrm>
          </p:grpSpPr>
          <p:sp>
            <p:nvSpPr>
              <p:cNvPr id="18" name="Freeform 5"/>
              <p:cNvSpPr/>
              <p:nvPr/>
            </p:nvSpPr>
            <p:spPr bwMode="auto">
              <a:xfrm>
                <a:off x="527567" y="3537019"/>
                <a:ext cx="1564322" cy="135404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EA6B5C"/>
              </a:solidFill>
              <a:ln>
                <a:noFill/>
              </a:ln>
              <a:effectLst>
                <a:innerShdw blurRad="393700" dist="2413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nvGrpSpPr>
              <p:cNvPr id="74" name="그룹 73"/>
              <p:cNvGrpSpPr/>
              <p:nvPr/>
            </p:nvGrpSpPr>
            <p:grpSpPr>
              <a:xfrm>
                <a:off x="1086938" y="3862434"/>
                <a:ext cx="445580" cy="703213"/>
                <a:chOff x="-3248025" y="803275"/>
                <a:chExt cx="669925" cy="1057275"/>
              </a:xfrm>
              <a:solidFill>
                <a:schemeClr val="bg1"/>
              </a:solidFill>
            </p:grpSpPr>
            <p:sp>
              <p:nvSpPr>
                <p:cNvPr id="75" name="Freeform 13"/>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6" name="Freeform 14"/>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7" name="Freeform 15"/>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8" name="Freeform 16"/>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9" name="Freeform 17"/>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0"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sp>
          <p:nvSpPr>
            <p:cNvPr id="93" name="Freeform 5"/>
            <p:cNvSpPr/>
            <p:nvPr/>
          </p:nvSpPr>
          <p:spPr bwMode="auto">
            <a:xfrm>
              <a:off x="479156" y="3496433"/>
              <a:ext cx="1661144" cy="143784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rgbClr val="2B394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grpSp>
        <p:nvGrpSpPr>
          <p:cNvPr id="95" name="그룹 94"/>
          <p:cNvGrpSpPr/>
          <p:nvPr/>
        </p:nvGrpSpPr>
        <p:grpSpPr>
          <a:xfrm>
            <a:off x="7003699" y="3496433"/>
            <a:ext cx="1661144" cy="1437846"/>
            <a:chOff x="7003699" y="3365805"/>
            <a:chExt cx="1661144" cy="1437846"/>
          </a:xfrm>
        </p:grpSpPr>
        <p:sp>
          <p:nvSpPr>
            <p:cNvPr id="17" name="Freeform 5"/>
            <p:cNvSpPr/>
            <p:nvPr/>
          </p:nvSpPr>
          <p:spPr bwMode="auto">
            <a:xfrm>
              <a:off x="7052111" y="3406391"/>
              <a:ext cx="1564322" cy="135404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55807F"/>
            </a:solidFill>
            <a:ln>
              <a:noFill/>
            </a:ln>
            <a:effectLst>
              <a:innerShdw blurRad="393700" dist="2413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nvGrpSpPr>
            <p:cNvPr id="81" name="그룹 80"/>
            <p:cNvGrpSpPr/>
            <p:nvPr/>
          </p:nvGrpSpPr>
          <p:grpSpPr>
            <a:xfrm>
              <a:off x="7485834" y="3802549"/>
              <a:ext cx="696877" cy="561725"/>
              <a:chOff x="685800" y="622300"/>
              <a:chExt cx="1047750" cy="844550"/>
            </a:xfrm>
            <a:solidFill>
              <a:schemeClr val="bg1"/>
            </a:solidFill>
          </p:grpSpPr>
          <p:sp>
            <p:nvSpPr>
              <p:cNvPr id="82" name="Freeform 26"/>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3" name="Freeform 27"/>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4" name="Freeform 28"/>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5"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6"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sp>
          <p:nvSpPr>
            <p:cNvPr id="94" name="Freeform 5"/>
            <p:cNvSpPr/>
            <p:nvPr/>
          </p:nvSpPr>
          <p:spPr bwMode="auto">
            <a:xfrm>
              <a:off x="7003699" y="3365805"/>
              <a:ext cx="1661144" cy="143784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rgbClr val="2B394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fade">
                                      <p:cBhvr>
                                        <p:cTn id="10" dur="500"/>
                                        <p:tgtEl>
                                          <p:spTgt spid="67"/>
                                        </p:tgtEl>
                                      </p:cBhvr>
                                    </p:animEffect>
                                  </p:childTnLst>
                                </p:cTn>
                              </p:par>
                            </p:childTnLst>
                          </p:cTn>
                        </p:par>
                        <p:par>
                          <p:cTn id="11" fill="hold">
                            <p:stCondLst>
                              <p:cond delay="500"/>
                            </p:stCondLst>
                            <p:childTnLst>
                              <p:par>
                                <p:cTn id="12" presetID="50" presetClass="entr" presetSubtype="0" decel="100000" fill="hold" nodeType="afterEffect">
                                  <p:stCondLst>
                                    <p:cond delay="0"/>
                                  </p:stCondLst>
                                  <p:childTnLst>
                                    <p:set>
                                      <p:cBhvr>
                                        <p:cTn id="13" dur="1" fill="hold">
                                          <p:stCondLst>
                                            <p:cond delay="0"/>
                                          </p:stCondLst>
                                        </p:cTn>
                                        <p:tgtEl>
                                          <p:spTgt spid="89"/>
                                        </p:tgtEl>
                                        <p:attrNameLst>
                                          <p:attrName>style.visibility</p:attrName>
                                        </p:attrNameLst>
                                      </p:cBhvr>
                                      <p:to>
                                        <p:strVal val="visible"/>
                                      </p:to>
                                    </p:set>
                                    <p:anim calcmode="lin" valueType="num">
                                      <p:cBhvr>
                                        <p:cTn id="14" dur="400" fill="hold"/>
                                        <p:tgtEl>
                                          <p:spTgt spid="89"/>
                                        </p:tgtEl>
                                        <p:attrNameLst>
                                          <p:attrName>ppt_w</p:attrName>
                                        </p:attrNameLst>
                                      </p:cBhvr>
                                      <p:tavLst>
                                        <p:tav tm="0">
                                          <p:val>
                                            <p:strVal val="#ppt_w+.3"/>
                                          </p:val>
                                        </p:tav>
                                        <p:tav tm="100000">
                                          <p:val>
                                            <p:strVal val="#ppt_w"/>
                                          </p:val>
                                        </p:tav>
                                      </p:tavLst>
                                    </p:anim>
                                    <p:anim calcmode="lin" valueType="num">
                                      <p:cBhvr>
                                        <p:cTn id="15" dur="400" fill="hold"/>
                                        <p:tgtEl>
                                          <p:spTgt spid="89"/>
                                        </p:tgtEl>
                                        <p:attrNameLst>
                                          <p:attrName>ppt_h</p:attrName>
                                        </p:attrNameLst>
                                      </p:cBhvr>
                                      <p:tavLst>
                                        <p:tav tm="0">
                                          <p:val>
                                            <p:strVal val="#ppt_h"/>
                                          </p:val>
                                        </p:tav>
                                        <p:tav tm="100000">
                                          <p:val>
                                            <p:strVal val="#ppt_h"/>
                                          </p:val>
                                        </p:tav>
                                      </p:tavLst>
                                    </p:anim>
                                    <p:animEffect transition="in" filter="fade">
                                      <p:cBhvr>
                                        <p:cTn id="16" dur="400"/>
                                        <p:tgtEl>
                                          <p:spTgt spid="89"/>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500"/>
                                        <p:tgtEl>
                                          <p:spTgt spid="59"/>
                                        </p:tgtEl>
                                      </p:cBhvr>
                                    </p:animEffect>
                                  </p:childTnLst>
                                </p:cTn>
                              </p:par>
                            </p:childTnLst>
                          </p:cTn>
                        </p:par>
                        <p:par>
                          <p:cTn id="21" fill="hold">
                            <p:stCondLst>
                              <p:cond delay="1500"/>
                            </p:stCondLst>
                            <p:childTnLst>
                              <p:par>
                                <p:cTn id="22" presetID="16" presetClass="entr" presetSubtype="37" fill="hold" nodeType="afterEffect">
                                  <p:stCondLst>
                                    <p:cond delay="0"/>
                                  </p:stCondLst>
                                  <p:childTnLst>
                                    <p:set>
                                      <p:cBhvr>
                                        <p:cTn id="23" dur="1" fill="hold">
                                          <p:stCondLst>
                                            <p:cond delay="0"/>
                                          </p:stCondLst>
                                        </p:cTn>
                                        <p:tgtEl>
                                          <p:spTgt spid="92"/>
                                        </p:tgtEl>
                                        <p:attrNameLst>
                                          <p:attrName>style.visibility</p:attrName>
                                        </p:attrNameLst>
                                      </p:cBhvr>
                                      <p:to>
                                        <p:strVal val="visible"/>
                                      </p:to>
                                    </p:set>
                                    <p:animEffect transition="in" filter="barn(outVertical)">
                                      <p:cBhvr>
                                        <p:cTn id="24" dur="500"/>
                                        <p:tgtEl>
                                          <p:spTgt spid="92"/>
                                        </p:tgtEl>
                                      </p:cBhvr>
                                    </p:animEffect>
                                  </p:childTnLst>
                                </p:cTn>
                              </p:par>
                            </p:childTnLst>
                          </p:cTn>
                        </p:par>
                        <p:par>
                          <p:cTn id="25" fill="hold">
                            <p:stCondLst>
                              <p:cond delay="2000"/>
                            </p:stCondLst>
                            <p:childTnLst>
                              <p:par>
                                <p:cTn id="26" presetID="50" presetClass="entr" presetSubtype="0" decel="10000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400" fill="hold"/>
                                        <p:tgtEl>
                                          <p:spTgt spid="9"/>
                                        </p:tgtEl>
                                        <p:attrNameLst>
                                          <p:attrName>ppt_w</p:attrName>
                                        </p:attrNameLst>
                                      </p:cBhvr>
                                      <p:tavLst>
                                        <p:tav tm="0">
                                          <p:val>
                                            <p:strVal val="#ppt_w+.3"/>
                                          </p:val>
                                        </p:tav>
                                        <p:tav tm="100000">
                                          <p:val>
                                            <p:strVal val="#ppt_w"/>
                                          </p:val>
                                        </p:tav>
                                      </p:tavLst>
                                    </p:anim>
                                    <p:anim calcmode="lin" valueType="num">
                                      <p:cBhvr>
                                        <p:cTn id="29" dur="400" fill="hold"/>
                                        <p:tgtEl>
                                          <p:spTgt spid="9"/>
                                        </p:tgtEl>
                                        <p:attrNameLst>
                                          <p:attrName>ppt_h</p:attrName>
                                        </p:attrNameLst>
                                      </p:cBhvr>
                                      <p:tavLst>
                                        <p:tav tm="0">
                                          <p:val>
                                            <p:strVal val="#ppt_h"/>
                                          </p:val>
                                        </p:tav>
                                        <p:tav tm="100000">
                                          <p:val>
                                            <p:strVal val="#ppt_h"/>
                                          </p:val>
                                        </p:tav>
                                      </p:tavLst>
                                    </p:anim>
                                    <p:animEffect transition="in" filter="fade">
                                      <p:cBhvr>
                                        <p:cTn id="30" dur="400"/>
                                        <p:tgtEl>
                                          <p:spTgt spid="9"/>
                                        </p:tgtEl>
                                      </p:cBhvr>
                                    </p:animEffect>
                                  </p:childTnLst>
                                </p:cTn>
                              </p:par>
                              <p:par>
                                <p:cTn id="31" presetID="50" presetClass="entr" presetSubtype="0" decel="100000" fill="hold" nodeType="withEffect">
                                  <p:stCondLst>
                                    <p:cond delay="0"/>
                                  </p:stCondLst>
                                  <p:childTnLst>
                                    <p:set>
                                      <p:cBhvr>
                                        <p:cTn id="32" dur="1" fill="hold">
                                          <p:stCondLst>
                                            <p:cond delay="0"/>
                                          </p:stCondLst>
                                        </p:cTn>
                                        <p:tgtEl>
                                          <p:spTgt spid="95"/>
                                        </p:tgtEl>
                                        <p:attrNameLst>
                                          <p:attrName>style.visibility</p:attrName>
                                        </p:attrNameLst>
                                      </p:cBhvr>
                                      <p:to>
                                        <p:strVal val="visible"/>
                                      </p:to>
                                    </p:set>
                                    <p:anim calcmode="lin" valueType="num">
                                      <p:cBhvr>
                                        <p:cTn id="33" dur="400" fill="hold"/>
                                        <p:tgtEl>
                                          <p:spTgt spid="95"/>
                                        </p:tgtEl>
                                        <p:attrNameLst>
                                          <p:attrName>ppt_w</p:attrName>
                                        </p:attrNameLst>
                                      </p:cBhvr>
                                      <p:tavLst>
                                        <p:tav tm="0">
                                          <p:val>
                                            <p:strVal val="#ppt_w+.3"/>
                                          </p:val>
                                        </p:tav>
                                        <p:tav tm="100000">
                                          <p:val>
                                            <p:strVal val="#ppt_w"/>
                                          </p:val>
                                        </p:tav>
                                      </p:tavLst>
                                    </p:anim>
                                    <p:anim calcmode="lin" valueType="num">
                                      <p:cBhvr>
                                        <p:cTn id="34" dur="400" fill="hold"/>
                                        <p:tgtEl>
                                          <p:spTgt spid="95"/>
                                        </p:tgtEl>
                                        <p:attrNameLst>
                                          <p:attrName>ppt_h</p:attrName>
                                        </p:attrNameLst>
                                      </p:cBhvr>
                                      <p:tavLst>
                                        <p:tav tm="0">
                                          <p:val>
                                            <p:strVal val="#ppt_h"/>
                                          </p:val>
                                        </p:tav>
                                        <p:tav tm="100000">
                                          <p:val>
                                            <p:strVal val="#ppt_h"/>
                                          </p:val>
                                        </p:tav>
                                      </p:tavLst>
                                    </p:anim>
                                    <p:animEffect transition="in" filter="fade">
                                      <p:cBhvr>
                                        <p:cTn id="35" dur="400"/>
                                        <p:tgtEl>
                                          <p:spTgt spid="95"/>
                                        </p:tgtEl>
                                      </p:cBhvr>
                                    </p:animEffect>
                                  </p:childTnLst>
                                </p:cTn>
                              </p:par>
                            </p:childTnLst>
                          </p:cTn>
                        </p:par>
                        <p:par>
                          <p:cTn id="36" fill="hold">
                            <p:stCondLst>
                              <p:cond delay="2500"/>
                            </p:stCondLst>
                            <p:childTnLst>
                              <p:par>
                                <p:cTn id="37" presetID="10" presetClass="entr" presetSubtype="0" fill="hold" nodeType="after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par>
                                <p:cTn id="40" presetID="10" presetClass="entr" presetSubtype="0" fill="hold" nodeType="with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fade">
                                      <p:cBhvr>
                                        <p:cTn id="4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육각형 42"/>
          <p:cNvSpPr/>
          <p:nvPr/>
        </p:nvSpPr>
        <p:spPr>
          <a:xfrm>
            <a:off x="1685417" y="4237629"/>
            <a:ext cx="1043151" cy="902610"/>
          </a:xfrm>
          <a:prstGeom prst="hexagon">
            <a:avLst>
              <a:gd name="adj" fmla="val 28525"/>
              <a:gd name="vf" fmla="val 115470"/>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9" name="그룹 58"/>
          <p:cNvGrpSpPr/>
          <p:nvPr/>
        </p:nvGrpSpPr>
        <p:grpSpPr>
          <a:xfrm>
            <a:off x="911325" y="4691826"/>
            <a:ext cx="1038488" cy="902610"/>
            <a:chOff x="911325" y="4691826"/>
            <a:chExt cx="1038488" cy="902610"/>
          </a:xfrm>
        </p:grpSpPr>
        <p:sp>
          <p:nvSpPr>
            <p:cNvPr id="46" name="Freeform 8"/>
            <p:cNvSpPr/>
            <p:nvPr/>
          </p:nvSpPr>
          <p:spPr bwMode="auto">
            <a:xfrm>
              <a:off x="1393141" y="5097512"/>
              <a:ext cx="92273" cy="90808"/>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7" name="Freeform 9"/>
            <p:cNvSpPr/>
            <p:nvPr/>
          </p:nvSpPr>
          <p:spPr bwMode="auto">
            <a:xfrm>
              <a:off x="1520565" y="4924684"/>
              <a:ext cx="55656" cy="57121"/>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8" name="Freeform 10"/>
            <p:cNvSpPr/>
            <p:nvPr/>
          </p:nvSpPr>
          <p:spPr bwMode="auto">
            <a:xfrm>
              <a:off x="1242283" y="5169279"/>
              <a:ext cx="55656" cy="55656"/>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9" name="Freeform 11"/>
            <p:cNvSpPr/>
            <p:nvPr/>
          </p:nvSpPr>
          <p:spPr bwMode="auto">
            <a:xfrm>
              <a:off x="1536676" y="5238118"/>
              <a:ext cx="55656" cy="55656"/>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2" name="육각형 41"/>
            <p:cNvSpPr/>
            <p:nvPr/>
          </p:nvSpPr>
          <p:spPr>
            <a:xfrm>
              <a:off x="911325" y="4691826"/>
              <a:ext cx="1038488" cy="902610"/>
            </a:xfrm>
            <a:prstGeom prst="hexagon">
              <a:avLst>
                <a:gd name="adj" fmla="val 28525"/>
                <a:gd name="vf" fmla="val 115470"/>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 name="Freeform 12"/>
            <p:cNvSpPr>
              <a:spLocks noEditPoints="1"/>
            </p:cNvSpPr>
            <p:nvPr/>
          </p:nvSpPr>
          <p:spPr bwMode="auto">
            <a:xfrm>
              <a:off x="1185162" y="4926149"/>
              <a:ext cx="500908" cy="442322"/>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nvGrpSpPr>
          <p:cNvPr id="58" name="그룹 57"/>
          <p:cNvGrpSpPr/>
          <p:nvPr/>
        </p:nvGrpSpPr>
        <p:grpSpPr>
          <a:xfrm>
            <a:off x="904874" y="3789040"/>
            <a:ext cx="1038488" cy="902610"/>
            <a:chOff x="904874" y="3789040"/>
            <a:chExt cx="1038488" cy="902610"/>
          </a:xfrm>
        </p:grpSpPr>
        <p:sp>
          <p:nvSpPr>
            <p:cNvPr id="44" name="육각형 43"/>
            <p:cNvSpPr/>
            <p:nvPr/>
          </p:nvSpPr>
          <p:spPr>
            <a:xfrm>
              <a:off x="904874" y="3789040"/>
              <a:ext cx="1038488" cy="902610"/>
            </a:xfrm>
            <a:prstGeom prst="hexagon">
              <a:avLst>
                <a:gd name="adj" fmla="val 28525"/>
                <a:gd name="vf" fmla="val 115470"/>
              </a:avLst>
            </a:pr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Freeform 26"/>
            <p:cNvSpPr/>
            <p:nvPr/>
          </p:nvSpPr>
          <p:spPr bwMode="auto">
            <a:xfrm>
              <a:off x="1398876" y="4244348"/>
              <a:ext cx="209444" cy="143535"/>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3" name="Freeform 27"/>
            <p:cNvSpPr/>
            <p:nvPr/>
          </p:nvSpPr>
          <p:spPr bwMode="auto">
            <a:xfrm>
              <a:off x="1510189" y="4168186"/>
              <a:ext cx="67374" cy="51263"/>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4" name="Freeform 28"/>
            <p:cNvSpPr/>
            <p:nvPr/>
          </p:nvSpPr>
          <p:spPr bwMode="auto">
            <a:xfrm>
              <a:off x="1353472" y="4029045"/>
              <a:ext cx="287070" cy="388130"/>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5" name="Freeform 29"/>
            <p:cNvSpPr>
              <a:spLocks noEditPoints="1"/>
            </p:cNvSpPr>
            <p:nvPr/>
          </p:nvSpPr>
          <p:spPr bwMode="auto">
            <a:xfrm>
              <a:off x="1157210" y="4075914"/>
              <a:ext cx="307575" cy="342726"/>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6" name="Freeform 30"/>
            <p:cNvSpPr>
              <a:spLocks noEditPoints="1"/>
            </p:cNvSpPr>
            <p:nvPr/>
          </p:nvSpPr>
          <p:spPr bwMode="auto">
            <a:xfrm>
              <a:off x="1192361" y="4239954"/>
              <a:ext cx="235807" cy="146464"/>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sp>
        <p:nvSpPr>
          <p:cNvPr id="6" name="텍스트 개체 틀 3"/>
          <p:cNvSpPr txBox="1"/>
          <p:nvPr/>
        </p:nvSpPr>
        <p:spPr>
          <a:xfrm>
            <a:off x="1551399" y="4371138"/>
            <a:ext cx="1296144" cy="789764"/>
          </a:xfrm>
          <a:prstGeom prst="rect">
            <a:avLst/>
          </a:prstGeom>
        </p:spPr>
        <p:txBody>
          <a:bodyPr/>
          <a:lstStyle>
            <a:lvl1pPr marL="0" indent="0" algn="r" defTabSz="914400" rtl="0" eaLnBrk="1" latinLnBrk="1" hangingPunct="1">
              <a:spcBef>
                <a:spcPct val="20000"/>
              </a:spcBef>
              <a:buFont typeface="Arial" panose="020B0604020202020204" pitchFamily="34" charset="0"/>
              <a:buNone/>
              <a:defRPr sz="54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80000"/>
              </a:lnSpc>
            </a:pPr>
            <a:r>
              <a:rPr lang="en-US" altLang="ko-KR" sz="4800" smtClean="0">
                <a:solidFill>
                  <a:schemeClr val="bg1"/>
                </a:solidFill>
              </a:rPr>
              <a:t>02</a:t>
            </a:r>
            <a:endParaRPr lang="ko-KR" altLang="en-US" sz="4800">
              <a:solidFill>
                <a:schemeClr val="bg1"/>
              </a:solidFill>
            </a:endParaRPr>
          </a:p>
        </p:txBody>
      </p:sp>
      <p:sp>
        <p:nvSpPr>
          <p:cNvPr id="60" name="텍스트 개체 틀 3"/>
          <p:cNvSpPr txBox="1"/>
          <p:nvPr/>
        </p:nvSpPr>
        <p:spPr>
          <a:xfrm>
            <a:off x="2843476" y="4427851"/>
            <a:ext cx="4791762" cy="681086"/>
          </a:xfrm>
          <a:prstGeom prst="rect">
            <a:avLst/>
          </a:prstGeom>
        </p:spPr>
        <p:txBody>
          <a:bodyPr/>
          <a:lstStyle>
            <a:lvl1pPr marL="0" indent="0" algn="r" defTabSz="914400" rtl="0" eaLnBrk="1" latinLnBrk="1" hangingPunct="1">
              <a:spcBef>
                <a:spcPct val="20000"/>
              </a:spcBef>
              <a:buFont typeface="Arial" panose="020B0604020202020204" pitchFamily="34" charset="0"/>
              <a:buNone/>
              <a:defRPr sz="54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lnSpc>
                <a:spcPct val="80000"/>
              </a:lnSpc>
            </a:pPr>
            <a:r>
              <a:rPr lang="en-US" altLang="ko-KR" sz="4400" smtClean="0">
                <a:solidFill>
                  <a:schemeClr val="bg1"/>
                </a:solidFill>
              </a:rPr>
              <a:t>Chapter </a:t>
            </a:r>
            <a:endParaRPr lang="ko-KR" altLang="en-US" sz="4400">
              <a:solidFill>
                <a:schemeClr val="bg1"/>
              </a:solidFill>
            </a:endParaRPr>
          </a:p>
        </p:txBody>
      </p:sp>
      <p:sp>
        <p:nvSpPr>
          <p:cNvPr id="61" name="텍스트 개체 틀 3"/>
          <p:cNvSpPr txBox="1"/>
          <p:nvPr/>
        </p:nvSpPr>
        <p:spPr>
          <a:xfrm>
            <a:off x="2843475" y="5083179"/>
            <a:ext cx="4791763" cy="431716"/>
          </a:xfrm>
          <a:prstGeom prst="rect">
            <a:avLst/>
          </a:prstGeom>
        </p:spPr>
        <p:txBody>
          <a:bodyPr/>
          <a:lstStyle>
            <a:lvl1pPr marL="0" indent="0" algn="r" defTabSz="914400" rtl="0" eaLnBrk="1" latinLnBrk="1" hangingPunct="1">
              <a:spcBef>
                <a:spcPct val="20000"/>
              </a:spcBef>
              <a:buFont typeface="Arial" panose="020B0604020202020204" pitchFamily="34" charset="0"/>
              <a:buNone/>
              <a:defRPr sz="54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lnSpc>
                <a:spcPct val="80000"/>
              </a:lnSpc>
            </a:pPr>
            <a:r>
              <a:rPr lang="en-US" altLang="ko-KR" sz="2800" smtClean="0">
                <a:solidFill>
                  <a:schemeClr val="bg1"/>
                </a:solidFill>
              </a:rPr>
              <a:t>Slide sub title</a:t>
            </a:r>
            <a:endParaRPr lang="ko-KR" altLang="en-US" sz="2800">
              <a:solidFill>
                <a:schemeClr val="bg1"/>
              </a:solidFill>
            </a:endParaRPr>
          </a:p>
        </p:txBody>
      </p:sp>
      <p:sp>
        <p:nvSpPr>
          <p:cNvPr id="62" name="Rectangle 3"/>
          <p:cNvSpPr txBox="1">
            <a:spLocks noChangeArrowheads="1"/>
          </p:cNvSpPr>
          <p:nvPr/>
        </p:nvSpPr>
        <p:spPr bwMode="auto">
          <a:xfrm>
            <a:off x="2843474" y="5469373"/>
            <a:ext cx="4791763" cy="371513"/>
          </a:xfrm>
          <a:prstGeom prst="rect">
            <a:avLst/>
          </a:prstGeom>
          <a:noFill/>
        </p:spPr>
        <p:txBody>
          <a:bodyPr wrap="square" lIns="90000" tIns="46800" rIns="90000" bIns="46800">
            <a:spAutoFit/>
            <a:scene3d>
              <a:camera prst="orthographicFront"/>
              <a:lightRig rig="threePt" dir="t"/>
            </a:scene3d>
            <a:sp3d>
              <a:bevelT w="0" h="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fontAlgn="auto">
              <a:spcAft>
                <a:spcPts val="0"/>
              </a:spcAft>
              <a:defRPr/>
            </a:pPr>
            <a:r>
              <a:rPr kumimoji="0" lang="en-US" altLang="ko-KR" sz="900" b="0" err="1" smtClean="0">
                <a:effectLst/>
                <a:latin typeface="Calibri" panose="020F0502020204030204" pitchFamily="34" charset="0"/>
              </a:rPr>
              <a:t>Powerpoint</a:t>
            </a:r>
            <a:r>
              <a:rPr kumimoji="0" lang="en-US" altLang="ko-KR" sz="900" b="0" smtClean="0">
                <a:effectLst/>
                <a:latin typeface="Calibri" panose="020F0502020204030204" pitchFamily="34" charset="0"/>
              </a:rPr>
              <a:t> is a complete presentation graphic package. </a:t>
            </a:r>
            <a:endParaRPr kumimoji="0" lang="en-US" altLang="ko-KR" sz="900" b="0" smtClean="0">
              <a:effectLst/>
              <a:latin typeface="Calibri" panose="020F0502020204030204" pitchFamily="34" charset="0"/>
            </a:endParaRPr>
          </a:p>
          <a:p>
            <a:pPr algn="l" fontAlgn="auto">
              <a:spcAft>
                <a:spcPts val="0"/>
              </a:spcAft>
              <a:defRPr/>
            </a:pPr>
            <a:r>
              <a:rPr kumimoji="0" lang="en-US" altLang="ko-KR" sz="900" b="0" smtClean="0">
                <a:effectLst/>
                <a:latin typeface="Calibri" panose="020F0502020204030204" pitchFamily="34" charset="0"/>
              </a:rPr>
              <a:t>it gives you everything you need to produce a professional-looking presentation</a:t>
            </a:r>
            <a:endParaRPr kumimoji="0" lang="en-US" altLang="ko-KR" sz="900" b="0">
              <a:effectLst/>
              <a:latin typeface="Calibri" panose="020F050202020403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par>
                                <p:cTn id="8" presetID="10" presetClass="entr" presetSubtype="0" fill="hold"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500"/>
                            </p:stCondLst>
                            <p:childTnLst>
                              <p:par>
                                <p:cTn id="15" presetID="50" presetClass="entr" presetSubtype="0" decel="10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400" fill="hold"/>
                                        <p:tgtEl>
                                          <p:spTgt spid="6"/>
                                        </p:tgtEl>
                                        <p:attrNameLst>
                                          <p:attrName>ppt_w</p:attrName>
                                        </p:attrNameLst>
                                      </p:cBhvr>
                                      <p:tavLst>
                                        <p:tav tm="0">
                                          <p:val>
                                            <p:strVal val="#ppt_w+.3"/>
                                          </p:val>
                                        </p:tav>
                                        <p:tav tm="100000">
                                          <p:val>
                                            <p:strVal val="#ppt_w"/>
                                          </p:val>
                                        </p:tav>
                                      </p:tavLst>
                                    </p:anim>
                                    <p:anim calcmode="lin" valueType="num">
                                      <p:cBhvr>
                                        <p:cTn id="18" dur="400" fill="hold"/>
                                        <p:tgtEl>
                                          <p:spTgt spid="6"/>
                                        </p:tgtEl>
                                        <p:attrNameLst>
                                          <p:attrName>ppt_h</p:attrName>
                                        </p:attrNameLst>
                                      </p:cBhvr>
                                      <p:tavLst>
                                        <p:tav tm="0">
                                          <p:val>
                                            <p:strVal val="#ppt_h"/>
                                          </p:val>
                                        </p:tav>
                                        <p:tav tm="100000">
                                          <p:val>
                                            <p:strVal val="#ppt_h"/>
                                          </p:val>
                                        </p:tav>
                                      </p:tavLst>
                                    </p:anim>
                                    <p:animEffect transition="in" filter="fade">
                                      <p:cBhvr>
                                        <p:cTn id="19" dur="400"/>
                                        <p:tgtEl>
                                          <p:spTgt spid="6"/>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wipe(left)">
                                      <p:cBhvr>
                                        <p:cTn id="23" dur="500"/>
                                        <p:tgtEl>
                                          <p:spTgt spid="60"/>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childTnLst>
                                </p:cTn>
                              </p:par>
                              <p:par>
                                <p:cTn id="28" presetID="10" presetClass="entr" presetSubtype="0" fill="hold" grpId="0" nodeType="withEffect">
                                  <p:stCondLst>
                                    <p:cond delay="30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P spid="6" grpId="0"/>
      <p:bldP spid="60" grpId="0"/>
      <p:bldP spid="61" grpId="0"/>
      <p:bldP spid="6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endParaRPr lang="en-US" altLang="ko-KR" sz="4000">
              <a:solidFill>
                <a:schemeClr val="bg1"/>
              </a:solidFill>
              <a:ea typeface="Tahoma" panose="020B0604030504040204" pitchFamily="34" charset="0"/>
              <a:cs typeface="Tahoma" panose="020B0604030504040204" pitchFamily="34" charset="0"/>
            </a:endParaRPr>
          </a:p>
        </p:txBody>
      </p:sp>
      <p:sp>
        <p:nvSpPr>
          <p:cNvPr id="6" name="텍스트 개체 틀 3"/>
          <p:cNvSpPr txBox="1"/>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aphicFrame>
        <p:nvGraphicFramePr>
          <p:cNvPr id="8" name="차트 7"/>
          <p:cNvGraphicFramePr/>
          <p:nvPr/>
        </p:nvGraphicFramePr>
        <p:xfrm>
          <a:off x="301451" y="3044650"/>
          <a:ext cx="8330083" cy="3517607"/>
        </p:xfrm>
        <a:graphic>
          <a:graphicData uri="http://schemas.openxmlformats.org/drawingml/2006/chart">
            <c:chart xmlns:c="http://schemas.openxmlformats.org/drawingml/2006/chart" xmlns:r="http://schemas.openxmlformats.org/officeDocument/2006/relationships" r:id="rId1"/>
          </a:graphicData>
        </a:graphic>
      </p:graphicFrame>
      <p:sp>
        <p:nvSpPr>
          <p:cNvPr id="42" name="텍스트 개체 틀 3"/>
          <p:cNvSpPr txBox="1"/>
          <p:nvPr/>
        </p:nvSpPr>
        <p:spPr>
          <a:xfrm>
            <a:off x="1296239" y="2494353"/>
            <a:ext cx="6551524" cy="338554"/>
          </a:xfrm>
          <a:prstGeom prst="rect">
            <a:avLst/>
          </a:prstGeom>
        </p:spPr>
        <p:txBody>
          <a:bodyPr vert="horz" wrap="square" lIns="0" tIns="0" rIns="0" bIns="0" rtlCol="0" anchor="t" anchorCtr="0">
            <a:spAutoFit/>
          </a:bodyPr>
          <a:lstStyle>
            <a:defPPr>
              <a:defRPr lang="ko-KR"/>
            </a:defPPr>
            <a:lvl1pPr indent="0">
              <a:spcBef>
                <a:spcPts val="0"/>
              </a:spcBef>
              <a:buFont typeface="Arial" panose="020B0604020202020204" pitchFamily="34" charset="0"/>
              <a:buNone/>
              <a:defRPr sz="1000" b="0" i="0" baseline="0">
                <a:effectLst/>
                <a:latin typeface="Tahoma" panose="020B0604030504040204" pitchFamily="34" charset="0"/>
                <a:ea typeface="+mj-ea"/>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algn="ctr">
              <a:defRPr/>
            </a:pPr>
            <a:r>
              <a:rPr lang="en-US" altLang="ko-KR" sz="1100" smtClean="0">
                <a:latin typeface="Calibri" panose="020F0502020204030204" pitchFamily="34" charset="0"/>
                <a:ea typeface="Tahoma" panose="020B0604030504040204" pitchFamily="34" charset="0"/>
              </a:rPr>
              <a:t>Ut </a:t>
            </a:r>
            <a:r>
              <a:rPr lang="en-US" altLang="ko-KR" sz="1100">
                <a:latin typeface="Calibri" panose="020F0502020204030204" pitchFamily="34" charset="0"/>
                <a:ea typeface="Tahoma" panose="020B0604030504040204" pitchFamily="34" charset="0"/>
              </a:rPr>
              <a:t>enim ad minim veniam, quis nostrud exercitation ullamco laboris nisi ut aliquip ex ea commodo consequat. Duis aute irure dolor in reprehenderit in voluptate velit esse cillum dolore eu fugiat nulla pariatur. </a:t>
            </a:r>
            <a:endParaRPr lang="en-US" altLang="ko-KR" sz="1100" dirty="0">
              <a:latin typeface="Calibri" panose="020F0502020204030204" pitchFamily="34" charset="0"/>
              <a:ea typeface="Tahoma" panose="020B0604030504040204" pitchFamily="34" charset="0"/>
            </a:endParaRPr>
          </a:p>
        </p:txBody>
      </p:sp>
      <p:sp>
        <p:nvSpPr>
          <p:cNvPr id="43" name="Rectangle 3"/>
          <p:cNvSpPr txBox="1">
            <a:spLocks noChangeArrowheads="1"/>
          </p:cNvSpPr>
          <p:nvPr/>
        </p:nvSpPr>
        <p:spPr bwMode="auto">
          <a:xfrm>
            <a:off x="1617400" y="1930224"/>
            <a:ext cx="5909200" cy="492443"/>
          </a:xfrm>
          <a:prstGeom prst="rect">
            <a:avLst/>
          </a:prstGeom>
        </p:spPr>
        <p:txBody>
          <a:bodyPr wrap="square" lIns="0" tIns="0" rIns="0" bIns="0" anchor="ctr">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spcBef>
                <a:spcPts val="0"/>
              </a:spcBef>
              <a:defRPr/>
            </a:pPr>
            <a:r>
              <a:rPr sz="3200" b="1">
                <a:solidFill>
                  <a:srgbClr val="EA6B5C"/>
                </a:solidFill>
                <a:latin typeface="Calibri" panose="020F0502020204030204" pitchFamily="34" charset="0"/>
                <a:ea typeface="Tahoma" panose="020B0604030504040204" pitchFamily="34" charset="0"/>
                <a:cs typeface="Tahoma" panose="020B0604030504040204" pitchFamily="34" charset="0"/>
              </a:rPr>
              <a:t>Top quality design</a:t>
            </a:r>
            <a:endParaRPr sz="3200" b="1">
              <a:solidFill>
                <a:srgbClr val="EA6B5C"/>
              </a:solidFill>
              <a:latin typeface="Calibri" panose="020F0502020204030204" pitchFamily="34" charset="0"/>
              <a:ea typeface="Tahoma" panose="020B0604030504040204" pitchFamily="34" charset="0"/>
              <a:cs typeface="Tahoma" panose="020B0604030504040204" pitchFamily="34" charset="0"/>
            </a:endParaRPr>
          </a:p>
        </p:txBody>
      </p:sp>
      <p:grpSp>
        <p:nvGrpSpPr>
          <p:cNvPr id="15" name="그룹 14"/>
          <p:cNvGrpSpPr/>
          <p:nvPr/>
        </p:nvGrpSpPr>
        <p:grpSpPr>
          <a:xfrm>
            <a:off x="889532" y="4010127"/>
            <a:ext cx="507166" cy="683775"/>
            <a:chOff x="889532" y="4010127"/>
            <a:chExt cx="507166" cy="683775"/>
          </a:xfrm>
        </p:grpSpPr>
        <p:grpSp>
          <p:nvGrpSpPr>
            <p:cNvPr id="96" name="그룹 95"/>
            <p:cNvGrpSpPr/>
            <p:nvPr/>
          </p:nvGrpSpPr>
          <p:grpSpPr>
            <a:xfrm>
              <a:off x="889532" y="4010127"/>
              <a:ext cx="507166" cy="438991"/>
              <a:chOff x="768976" y="4391578"/>
              <a:chExt cx="507166" cy="438991"/>
            </a:xfrm>
          </p:grpSpPr>
          <p:sp>
            <p:nvSpPr>
              <p:cNvPr id="44" name="Freeform 5"/>
              <p:cNvSpPr/>
              <p:nvPr/>
            </p:nvSpPr>
            <p:spPr bwMode="auto">
              <a:xfrm>
                <a:off x="768976" y="4391578"/>
                <a:ext cx="507166" cy="43899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558180"/>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p>
            </p:txBody>
          </p:sp>
          <p:grpSp>
            <p:nvGrpSpPr>
              <p:cNvPr id="56" name="그룹 55"/>
              <p:cNvGrpSpPr/>
              <p:nvPr/>
            </p:nvGrpSpPr>
            <p:grpSpPr>
              <a:xfrm>
                <a:off x="939431" y="4479880"/>
                <a:ext cx="166257" cy="262387"/>
                <a:chOff x="-3248025" y="803275"/>
                <a:chExt cx="669925" cy="1057275"/>
              </a:xfrm>
              <a:solidFill>
                <a:schemeClr val="bg1"/>
              </a:solidFill>
            </p:grpSpPr>
            <p:sp>
              <p:nvSpPr>
                <p:cNvPr id="57" name="Freeform 13"/>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8" name="Freeform 14"/>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9" name="Freeform 15"/>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0" name="Freeform 16"/>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1" name="Freeform 17"/>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2"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cxnSp>
          <p:nvCxnSpPr>
            <p:cNvPr id="10" name="직선 연결선 9"/>
            <p:cNvCxnSpPr/>
            <p:nvPr/>
          </p:nvCxnSpPr>
          <p:spPr>
            <a:xfrm>
              <a:off x="1135833" y="4436347"/>
              <a:ext cx="0" cy="257555"/>
            </a:xfrm>
            <a:prstGeom prst="line">
              <a:avLst/>
            </a:prstGeom>
            <a:ln>
              <a:solidFill>
                <a:srgbClr val="558180"/>
              </a:solidFill>
            </a:ln>
          </p:spPr>
          <p:style>
            <a:lnRef idx="1">
              <a:schemeClr val="accent1"/>
            </a:lnRef>
            <a:fillRef idx="0">
              <a:schemeClr val="accent1"/>
            </a:fillRef>
            <a:effectRef idx="0">
              <a:schemeClr val="accent1"/>
            </a:effectRef>
            <a:fontRef idx="minor">
              <a:schemeClr val="tx1"/>
            </a:fontRef>
          </p:style>
        </p:cxnSp>
      </p:grpSp>
      <p:grpSp>
        <p:nvGrpSpPr>
          <p:cNvPr id="14" name="그룹 13"/>
          <p:cNvGrpSpPr/>
          <p:nvPr/>
        </p:nvGrpSpPr>
        <p:grpSpPr>
          <a:xfrm>
            <a:off x="1748690" y="4641497"/>
            <a:ext cx="507166" cy="685451"/>
            <a:chOff x="1748690" y="4641497"/>
            <a:chExt cx="507166" cy="685451"/>
          </a:xfrm>
        </p:grpSpPr>
        <p:cxnSp>
          <p:nvCxnSpPr>
            <p:cNvPr id="94" name="직선 연결선 93"/>
            <p:cNvCxnSpPr/>
            <p:nvPr/>
          </p:nvCxnSpPr>
          <p:spPr>
            <a:xfrm>
              <a:off x="1994967" y="5069393"/>
              <a:ext cx="0" cy="257555"/>
            </a:xfrm>
            <a:prstGeom prst="line">
              <a:avLst/>
            </a:prstGeom>
            <a:ln>
              <a:solidFill>
                <a:srgbClr val="558180"/>
              </a:solidFill>
            </a:ln>
          </p:spPr>
          <p:style>
            <a:lnRef idx="1">
              <a:schemeClr val="accent1"/>
            </a:lnRef>
            <a:fillRef idx="0">
              <a:schemeClr val="accent1"/>
            </a:fillRef>
            <a:effectRef idx="0">
              <a:schemeClr val="accent1"/>
            </a:effectRef>
            <a:fontRef idx="minor">
              <a:schemeClr val="tx1"/>
            </a:fontRef>
          </p:style>
        </p:cxnSp>
        <p:grpSp>
          <p:nvGrpSpPr>
            <p:cNvPr id="97" name="그룹 96"/>
            <p:cNvGrpSpPr/>
            <p:nvPr/>
          </p:nvGrpSpPr>
          <p:grpSpPr>
            <a:xfrm>
              <a:off x="1748690" y="4641497"/>
              <a:ext cx="507166" cy="438991"/>
              <a:chOff x="1753714" y="5115059"/>
              <a:chExt cx="507166" cy="438991"/>
            </a:xfrm>
          </p:grpSpPr>
          <p:sp>
            <p:nvSpPr>
              <p:cNvPr id="48" name="Freeform 5"/>
              <p:cNvSpPr/>
              <p:nvPr/>
            </p:nvSpPr>
            <p:spPr bwMode="auto">
              <a:xfrm>
                <a:off x="1753714" y="5115059"/>
                <a:ext cx="507166" cy="43899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p>
            </p:txBody>
          </p:sp>
          <p:grpSp>
            <p:nvGrpSpPr>
              <p:cNvPr id="50" name="그룹 49"/>
              <p:cNvGrpSpPr/>
              <p:nvPr/>
            </p:nvGrpSpPr>
            <p:grpSpPr>
              <a:xfrm>
                <a:off x="1872558" y="5215180"/>
                <a:ext cx="269479" cy="238749"/>
                <a:chOff x="-3276600" y="2438400"/>
                <a:chExt cx="1085850" cy="962025"/>
              </a:xfrm>
              <a:solidFill>
                <a:schemeClr val="bg1"/>
              </a:solidFill>
            </p:grpSpPr>
            <p:sp>
              <p:nvSpPr>
                <p:cNvPr id="51" name="Freeform 8"/>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2" name="Freeform 9"/>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3" name="Freeform 10"/>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4" name="Freeform 11"/>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5"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grpSp>
        <p:nvGrpSpPr>
          <p:cNvPr id="13" name="그룹 12"/>
          <p:cNvGrpSpPr/>
          <p:nvPr/>
        </p:nvGrpSpPr>
        <p:grpSpPr>
          <a:xfrm>
            <a:off x="3471983" y="4920479"/>
            <a:ext cx="507166" cy="692847"/>
            <a:chOff x="3471983" y="4920479"/>
            <a:chExt cx="507166" cy="692847"/>
          </a:xfrm>
        </p:grpSpPr>
        <p:grpSp>
          <p:nvGrpSpPr>
            <p:cNvPr id="95" name="그룹 94"/>
            <p:cNvGrpSpPr/>
            <p:nvPr/>
          </p:nvGrpSpPr>
          <p:grpSpPr>
            <a:xfrm>
              <a:off x="3471983" y="4920479"/>
              <a:ext cx="507166" cy="438991"/>
              <a:chOff x="3471983" y="5295932"/>
              <a:chExt cx="507166" cy="438991"/>
            </a:xfrm>
          </p:grpSpPr>
          <p:sp>
            <p:nvSpPr>
              <p:cNvPr id="46" name="Freeform 5"/>
              <p:cNvSpPr/>
              <p:nvPr/>
            </p:nvSpPr>
            <p:spPr bwMode="auto">
              <a:xfrm>
                <a:off x="3471983" y="5295932"/>
                <a:ext cx="507166" cy="43899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p>
            </p:txBody>
          </p:sp>
          <p:grpSp>
            <p:nvGrpSpPr>
              <p:cNvPr id="71" name="그룹 70"/>
              <p:cNvGrpSpPr/>
              <p:nvPr/>
            </p:nvGrpSpPr>
            <p:grpSpPr>
              <a:xfrm>
                <a:off x="3595554" y="5410630"/>
                <a:ext cx="260024" cy="209595"/>
                <a:chOff x="685800" y="622300"/>
                <a:chExt cx="1047750" cy="844550"/>
              </a:xfrm>
              <a:solidFill>
                <a:schemeClr val="bg1"/>
              </a:solidFill>
            </p:grpSpPr>
            <p:sp>
              <p:nvSpPr>
                <p:cNvPr id="72" name="Freeform 26"/>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3" name="Freeform 27"/>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4" name="Freeform 28"/>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5"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6"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cxnSp>
          <p:nvCxnSpPr>
            <p:cNvPr id="98" name="직선 연결선 97"/>
            <p:cNvCxnSpPr/>
            <p:nvPr/>
          </p:nvCxnSpPr>
          <p:spPr>
            <a:xfrm>
              <a:off x="3723284" y="5355771"/>
              <a:ext cx="0" cy="257555"/>
            </a:xfrm>
            <a:prstGeom prst="line">
              <a:avLst/>
            </a:prstGeom>
            <a:ln>
              <a:solidFill>
                <a:srgbClr val="558180"/>
              </a:solidFill>
            </a:ln>
          </p:spPr>
          <p:style>
            <a:lnRef idx="1">
              <a:schemeClr val="accent1"/>
            </a:lnRef>
            <a:fillRef idx="0">
              <a:schemeClr val="accent1"/>
            </a:fillRef>
            <a:effectRef idx="0">
              <a:schemeClr val="accent1"/>
            </a:effectRef>
            <a:fontRef idx="minor">
              <a:schemeClr val="tx1"/>
            </a:fontRef>
          </p:style>
        </p:cxnSp>
      </p:grpSp>
      <p:grpSp>
        <p:nvGrpSpPr>
          <p:cNvPr id="12" name="그룹 11"/>
          <p:cNvGrpSpPr/>
          <p:nvPr/>
        </p:nvGrpSpPr>
        <p:grpSpPr>
          <a:xfrm>
            <a:off x="4348167" y="3692141"/>
            <a:ext cx="507166" cy="690262"/>
            <a:chOff x="4348167" y="3692141"/>
            <a:chExt cx="507166" cy="690262"/>
          </a:xfrm>
        </p:grpSpPr>
        <p:grpSp>
          <p:nvGrpSpPr>
            <p:cNvPr id="93" name="그룹 92"/>
            <p:cNvGrpSpPr/>
            <p:nvPr/>
          </p:nvGrpSpPr>
          <p:grpSpPr>
            <a:xfrm>
              <a:off x="4348167" y="3692141"/>
              <a:ext cx="507166" cy="438991"/>
              <a:chOff x="4386382" y="4100178"/>
              <a:chExt cx="507166" cy="438991"/>
            </a:xfrm>
          </p:grpSpPr>
          <p:sp>
            <p:nvSpPr>
              <p:cNvPr id="45" name="Freeform 5"/>
              <p:cNvSpPr/>
              <p:nvPr/>
            </p:nvSpPr>
            <p:spPr bwMode="auto">
              <a:xfrm>
                <a:off x="4386382" y="4100178"/>
                <a:ext cx="507166" cy="43899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p>
            </p:txBody>
          </p:sp>
          <p:grpSp>
            <p:nvGrpSpPr>
              <p:cNvPr id="63" name="그룹 62"/>
              <p:cNvGrpSpPr/>
              <p:nvPr/>
            </p:nvGrpSpPr>
            <p:grpSpPr>
              <a:xfrm>
                <a:off x="4514287" y="4208178"/>
                <a:ext cx="251356" cy="222990"/>
                <a:chOff x="-1165225" y="2444750"/>
                <a:chExt cx="1012825" cy="898525"/>
              </a:xfrm>
              <a:solidFill>
                <a:schemeClr val="bg1"/>
              </a:solidFill>
            </p:grpSpPr>
            <p:sp>
              <p:nvSpPr>
                <p:cNvPr id="64" name="Freeform 19"/>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5" name="Freeform 20"/>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6" name="Freeform 21"/>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7" name="Freeform 22"/>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8" name="Freeform 23"/>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9" name="Freeform 24"/>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0" name="Freeform 25"/>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cxnSp>
          <p:nvCxnSpPr>
            <p:cNvPr id="99" name="직선 연결선 98"/>
            <p:cNvCxnSpPr/>
            <p:nvPr/>
          </p:nvCxnSpPr>
          <p:spPr>
            <a:xfrm>
              <a:off x="4602515" y="4124848"/>
              <a:ext cx="0" cy="257555"/>
            </a:xfrm>
            <a:prstGeom prst="line">
              <a:avLst/>
            </a:prstGeom>
            <a:ln>
              <a:solidFill>
                <a:srgbClr val="558180"/>
              </a:solidFill>
            </a:ln>
          </p:spPr>
          <p:style>
            <a:lnRef idx="1">
              <a:schemeClr val="accent1"/>
            </a:lnRef>
            <a:fillRef idx="0">
              <a:schemeClr val="accent1"/>
            </a:fillRef>
            <a:effectRef idx="0">
              <a:schemeClr val="accent1"/>
            </a:effectRef>
            <a:fontRef idx="minor">
              <a:schemeClr val="tx1"/>
            </a:fontRef>
          </p:style>
        </p:cxnSp>
      </p:grpSp>
      <p:grpSp>
        <p:nvGrpSpPr>
          <p:cNvPr id="11" name="그룹 10"/>
          <p:cNvGrpSpPr/>
          <p:nvPr/>
        </p:nvGrpSpPr>
        <p:grpSpPr>
          <a:xfrm>
            <a:off x="5195274" y="4299780"/>
            <a:ext cx="507166" cy="690548"/>
            <a:chOff x="5195274" y="4299780"/>
            <a:chExt cx="507166" cy="690548"/>
          </a:xfrm>
        </p:grpSpPr>
        <p:grpSp>
          <p:nvGrpSpPr>
            <p:cNvPr id="92" name="그룹 91"/>
            <p:cNvGrpSpPr/>
            <p:nvPr/>
          </p:nvGrpSpPr>
          <p:grpSpPr>
            <a:xfrm>
              <a:off x="5195274" y="4299780"/>
              <a:ext cx="507166" cy="438991"/>
              <a:chOff x="5190250" y="4763367"/>
              <a:chExt cx="507166" cy="438991"/>
            </a:xfrm>
          </p:grpSpPr>
          <p:sp>
            <p:nvSpPr>
              <p:cNvPr id="49" name="Freeform 5"/>
              <p:cNvSpPr/>
              <p:nvPr/>
            </p:nvSpPr>
            <p:spPr bwMode="auto">
              <a:xfrm>
                <a:off x="5190250" y="4763367"/>
                <a:ext cx="507166" cy="43899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p>
            </p:txBody>
          </p:sp>
          <p:grpSp>
            <p:nvGrpSpPr>
              <p:cNvPr id="81" name="그룹 80"/>
              <p:cNvGrpSpPr/>
              <p:nvPr/>
            </p:nvGrpSpPr>
            <p:grpSpPr>
              <a:xfrm>
                <a:off x="5372918" y="4866109"/>
                <a:ext cx="141831" cy="253720"/>
                <a:chOff x="996950" y="2406650"/>
                <a:chExt cx="571500" cy="1022350"/>
              </a:xfrm>
              <a:solidFill>
                <a:schemeClr val="bg1"/>
              </a:solidFill>
            </p:grpSpPr>
            <p:sp>
              <p:nvSpPr>
                <p:cNvPr id="82" name="Freeform 31"/>
                <p:cNvSpPr/>
                <p:nvPr/>
              </p:nvSpPr>
              <p:spPr bwMode="auto">
                <a:xfrm>
                  <a:off x="1003300" y="2943225"/>
                  <a:ext cx="238125" cy="485775"/>
                </a:xfrm>
                <a:custGeom>
                  <a:avLst/>
                  <a:gdLst>
                    <a:gd name="T0" fmla="*/ 150 w 150"/>
                    <a:gd name="T1" fmla="*/ 36 h 306"/>
                    <a:gd name="T2" fmla="*/ 150 w 150"/>
                    <a:gd name="T3" fmla="*/ 36 h 306"/>
                    <a:gd name="T4" fmla="*/ 124 w 150"/>
                    <a:gd name="T5" fmla="*/ 14 h 306"/>
                    <a:gd name="T6" fmla="*/ 102 w 150"/>
                    <a:gd name="T7" fmla="*/ 0 h 306"/>
                    <a:gd name="T8" fmla="*/ 102 w 150"/>
                    <a:gd name="T9" fmla="*/ 0 h 306"/>
                    <a:gd name="T10" fmla="*/ 78 w 150"/>
                    <a:gd name="T11" fmla="*/ 18 h 306"/>
                    <a:gd name="T12" fmla="*/ 52 w 150"/>
                    <a:gd name="T13" fmla="*/ 42 h 306"/>
                    <a:gd name="T14" fmla="*/ 52 w 150"/>
                    <a:gd name="T15" fmla="*/ 42 h 306"/>
                    <a:gd name="T16" fmla="*/ 40 w 150"/>
                    <a:gd name="T17" fmla="*/ 56 h 306"/>
                    <a:gd name="T18" fmla="*/ 28 w 150"/>
                    <a:gd name="T19" fmla="*/ 72 h 306"/>
                    <a:gd name="T20" fmla="*/ 20 w 150"/>
                    <a:gd name="T21" fmla="*/ 86 h 306"/>
                    <a:gd name="T22" fmla="*/ 12 w 150"/>
                    <a:gd name="T23" fmla="*/ 100 h 306"/>
                    <a:gd name="T24" fmla="*/ 6 w 150"/>
                    <a:gd name="T25" fmla="*/ 116 h 306"/>
                    <a:gd name="T26" fmla="*/ 2 w 150"/>
                    <a:gd name="T27" fmla="*/ 130 h 306"/>
                    <a:gd name="T28" fmla="*/ 0 w 150"/>
                    <a:gd name="T29" fmla="*/ 146 h 306"/>
                    <a:gd name="T30" fmla="*/ 0 w 150"/>
                    <a:gd name="T31" fmla="*/ 160 h 306"/>
                    <a:gd name="T32" fmla="*/ 0 w 150"/>
                    <a:gd name="T33" fmla="*/ 160 h 306"/>
                    <a:gd name="T34" fmla="*/ 2 w 150"/>
                    <a:gd name="T35" fmla="*/ 184 h 306"/>
                    <a:gd name="T36" fmla="*/ 6 w 150"/>
                    <a:gd name="T37" fmla="*/ 206 h 306"/>
                    <a:gd name="T38" fmla="*/ 14 w 150"/>
                    <a:gd name="T39" fmla="*/ 226 h 306"/>
                    <a:gd name="T40" fmla="*/ 22 w 150"/>
                    <a:gd name="T41" fmla="*/ 244 h 306"/>
                    <a:gd name="T42" fmla="*/ 32 w 150"/>
                    <a:gd name="T43" fmla="*/ 260 h 306"/>
                    <a:gd name="T44" fmla="*/ 44 w 150"/>
                    <a:gd name="T45" fmla="*/ 274 h 306"/>
                    <a:gd name="T46" fmla="*/ 64 w 150"/>
                    <a:gd name="T47" fmla="*/ 296 h 306"/>
                    <a:gd name="T48" fmla="*/ 64 w 150"/>
                    <a:gd name="T49" fmla="*/ 296 h 306"/>
                    <a:gd name="T50" fmla="*/ 72 w 150"/>
                    <a:gd name="T51" fmla="*/ 304 h 306"/>
                    <a:gd name="T52" fmla="*/ 84 w 150"/>
                    <a:gd name="T53" fmla="*/ 306 h 306"/>
                    <a:gd name="T54" fmla="*/ 84 w 150"/>
                    <a:gd name="T55" fmla="*/ 306 h 306"/>
                    <a:gd name="T56" fmla="*/ 94 w 150"/>
                    <a:gd name="T57" fmla="*/ 304 h 306"/>
                    <a:gd name="T58" fmla="*/ 104 w 150"/>
                    <a:gd name="T59" fmla="*/ 296 h 306"/>
                    <a:gd name="T60" fmla="*/ 104 w 150"/>
                    <a:gd name="T61" fmla="*/ 296 h 306"/>
                    <a:gd name="T62" fmla="*/ 110 w 150"/>
                    <a:gd name="T63" fmla="*/ 288 h 306"/>
                    <a:gd name="T64" fmla="*/ 112 w 150"/>
                    <a:gd name="T65" fmla="*/ 276 h 306"/>
                    <a:gd name="T66" fmla="*/ 110 w 150"/>
                    <a:gd name="T67" fmla="*/ 264 h 306"/>
                    <a:gd name="T68" fmla="*/ 104 w 150"/>
                    <a:gd name="T69" fmla="*/ 256 h 306"/>
                    <a:gd name="T70" fmla="*/ 104 w 150"/>
                    <a:gd name="T71" fmla="*/ 256 h 306"/>
                    <a:gd name="T72" fmla="*/ 88 w 150"/>
                    <a:gd name="T73" fmla="*/ 238 h 306"/>
                    <a:gd name="T74" fmla="*/ 74 w 150"/>
                    <a:gd name="T75" fmla="*/ 214 h 306"/>
                    <a:gd name="T76" fmla="*/ 66 w 150"/>
                    <a:gd name="T77" fmla="*/ 202 h 306"/>
                    <a:gd name="T78" fmla="*/ 62 w 150"/>
                    <a:gd name="T79" fmla="*/ 188 h 306"/>
                    <a:gd name="T80" fmla="*/ 58 w 150"/>
                    <a:gd name="T81" fmla="*/ 174 h 306"/>
                    <a:gd name="T82" fmla="*/ 58 w 150"/>
                    <a:gd name="T83" fmla="*/ 160 h 306"/>
                    <a:gd name="T84" fmla="*/ 58 w 150"/>
                    <a:gd name="T85" fmla="*/ 160 h 306"/>
                    <a:gd name="T86" fmla="*/ 58 w 150"/>
                    <a:gd name="T87" fmla="*/ 142 h 306"/>
                    <a:gd name="T88" fmla="*/ 64 w 150"/>
                    <a:gd name="T89" fmla="*/ 124 h 306"/>
                    <a:gd name="T90" fmla="*/ 76 w 150"/>
                    <a:gd name="T91" fmla="*/ 106 h 306"/>
                    <a:gd name="T92" fmla="*/ 94 w 150"/>
                    <a:gd name="T93" fmla="*/ 84 h 306"/>
                    <a:gd name="T94" fmla="*/ 94 w 150"/>
                    <a:gd name="T95" fmla="*/ 84 h 306"/>
                    <a:gd name="T96" fmla="*/ 122 w 150"/>
                    <a:gd name="T97" fmla="*/ 58 h 306"/>
                    <a:gd name="T98" fmla="*/ 150 w 150"/>
                    <a:gd name="T99" fmla="*/ 36 h 306"/>
                    <a:gd name="T100" fmla="*/ 150 w 150"/>
                    <a:gd name="T101" fmla="*/ 3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306">
                      <a:moveTo>
                        <a:pt x="150" y="36"/>
                      </a:moveTo>
                      <a:lnTo>
                        <a:pt x="150" y="36"/>
                      </a:lnTo>
                      <a:lnTo>
                        <a:pt x="124" y="14"/>
                      </a:lnTo>
                      <a:lnTo>
                        <a:pt x="102" y="0"/>
                      </a:lnTo>
                      <a:lnTo>
                        <a:pt x="102" y="0"/>
                      </a:lnTo>
                      <a:lnTo>
                        <a:pt x="78" y="18"/>
                      </a:lnTo>
                      <a:lnTo>
                        <a:pt x="52" y="42"/>
                      </a:lnTo>
                      <a:lnTo>
                        <a:pt x="52" y="42"/>
                      </a:lnTo>
                      <a:lnTo>
                        <a:pt x="40" y="56"/>
                      </a:lnTo>
                      <a:lnTo>
                        <a:pt x="28" y="72"/>
                      </a:lnTo>
                      <a:lnTo>
                        <a:pt x="20" y="86"/>
                      </a:lnTo>
                      <a:lnTo>
                        <a:pt x="12" y="100"/>
                      </a:lnTo>
                      <a:lnTo>
                        <a:pt x="6" y="116"/>
                      </a:lnTo>
                      <a:lnTo>
                        <a:pt x="2" y="130"/>
                      </a:lnTo>
                      <a:lnTo>
                        <a:pt x="0" y="146"/>
                      </a:lnTo>
                      <a:lnTo>
                        <a:pt x="0" y="160"/>
                      </a:lnTo>
                      <a:lnTo>
                        <a:pt x="0" y="160"/>
                      </a:lnTo>
                      <a:lnTo>
                        <a:pt x="2" y="184"/>
                      </a:lnTo>
                      <a:lnTo>
                        <a:pt x="6" y="206"/>
                      </a:lnTo>
                      <a:lnTo>
                        <a:pt x="14" y="226"/>
                      </a:lnTo>
                      <a:lnTo>
                        <a:pt x="22" y="244"/>
                      </a:lnTo>
                      <a:lnTo>
                        <a:pt x="32" y="260"/>
                      </a:lnTo>
                      <a:lnTo>
                        <a:pt x="44" y="274"/>
                      </a:lnTo>
                      <a:lnTo>
                        <a:pt x="64" y="296"/>
                      </a:lnTo>
                      <a:lnTo>
                        <a:pt x="64" y="296"/>
                      </a:lnTo>
                      <a:lnTo>
                        <a:pt x="72" y="304"/>
                      </a:lnTo>
                      <a:lnTo>
                        <a:pt x="84" y="306"/>
                      </a:lnTo>
                      <a:lnTo>
                        <a:pt x="84" y="306"/>
                      </a:lnTo>
                      <a:lnTo>
                        <a:pt x="94" y="304"/>
                      </a:lnTo>
                      <a:lnTo>
                        <a:pt x="104" y="296"/>
                      </a:lnTo>
                      <a:lnTo>
                        <a:pt x="104" y="296"/>
                      </a:lnTo>
                      <a:lnTo>
                        <a:pt x="110" y="288"/>
                      </a:lnTo>
                      <a:lnTo>
                        <a:pt x="112" y="276"/>
                      </a:lnTo>
                      <a:lnTo>
                        <a:pt x="110" y="264"/>
                      </a:lnTo>
                      <a:lnTo>
                        <a:pt x="104" y="256"/>
                      </a:lnTo>
                      <a:lnTo>
                        <a:pt x="104" y="256"/>
                      </a:lnTo>
                      <a:lnTo>
                        <a:pt x="88" y="238"/>
                      </a:lnTo>
                      <a:lnTo>
                        <a:pt x="74" y="214"/>
                      </a:lnTo>
                      <a:lnTo>
                        <a:pt x="66" y="202"/>
                      </a:lnTo>
                      <a:lnTo>
                        <a:pt x="62" y="188"/>
                      </a:lnTo>
                      <a:lnTo>
                        <a:pt x="58" y="174"/>
                      </a:lnTo>
                      <a:lnTo>
                        <a:pt x="58" y="160"/>
                      </a:lnTo>
                      <a:lnTo>
                        <a:pt x="58" y="160"/>
                      </a:lnTo>
                      <a:lnTo>
                        <a:pt x="58" y="142"/>
                      </a:lnTo>
                      <a:lnTo>
                        <a:pt x="64" y="124"/>
                      </a:lnTo>
                      <a:lnTo>
                        <a:pt x="76" y="106"/>
                      </a:lnTo>
                      <a:lnTo>
                        <a:pt x="94" y="84"/>
                      </a:lnTo>
                      <a:lnTo>
                        <a:pt x="94" y="84"/>
                      </a:lnTo>
                      <a:lnTo>
                        <a:pt x="122" y="58"/>
                      </a:lnTo>
                      <a:lnTo>
                        <a:pt x="150" y="36"/>
                      </a:lnTo>
                      <a:lnTo>
                        <a:pt x="15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3" name="Freeform 32"/>
                <p:cNvSpPr/>
                <p:nvPr/>
              </p:nvSpPr>
              <p:spPr bwMode="auto">
                <a:xfrm>
                  <a:off x="1327150" y="2406650"/>
                  <a:ext cx="238125" cy="485775"/>
                </a:xfrm>
                <a:custGeom>
                  <a:avLst/>
                  <a:gdLst>
                    <a:gd name="T0" fmla="*/ 0 w 150"/>
                    <a:gd name="T1" fmla="*/ 270 h 306"/>
                    <a:gd name="T2" fmla="*/ 0 w 150"/>
                    <a:gd name="T3" fmla="*/ 270 h 306"/>
                    <a:gd name="T4" fmla="*/ 50 w 150"/>
                    <a:gd name="T5" fmla="*/ 306 h 306"/>
                    <a:gd name="T6" fmla="*/ 50 w 150"/>
                    <a:gd name="T7" fmla="*/ 306 h 306"/>
                    <a:gd name="T8" fmla="*/ 72 w 150"/>
                    <a:gd name="T9" fmla="*/ 288 h 306"/>
                    <a:gd name="T10" fmla="*/ 96 w 150"/>
                    <a:gd name="T11" fmla="*/ 268 h 306"/>
                    <a:gd name="T12" fmla="*/ 96 w 150"/>
                    <a:gd name="T13" fmla="*/ 268 h 306"/>
                    <a:gd name="T14" fmla="*/ 108 w 150"/>
                    <a:gd name="T15" fmla="*/ 252 h 306"/>
                    <a:gd name="T16" fmla="*/ 120 w 150"/>
                    <a:gd name="T17" fmla="*/ 238 h 306"/>
                    <a:gd name="T18" fmla="*/ 130 w 150"/>
                    <a:gd name="T19" fmla="*/ 222 h 306"/>
                    <a:gd name="T20" fmla="*/ 138 w 150"/>
                    <a:gd name="T21" fmla="*/ 208 h 306"/>
                    <a:gd name="T22" fmla="*/ 144 w 150"/>
                    <a:gd name="T23" fmla="*/ 192 h 306"/>
                    <a:gd name="T24" fmla="*/ 148 w 150"/>
                    <a:gd name="T25" fmla="*/ 178 h 306"/>
                    <a:gd name="T26" fmla="*/ 150 w 150"/>
                    <a:gd name="T27" fmla="*/ 162 h 306"/>
                    <a:gd name="T28" fmla="*/ 150 w 150"/>
                    <a:gd name="T29" fmla="*/ 148 h 306"/>
                    <a:gd name="T30" fmla="*/ 150 w 150"/>
                    <a:gd name="T31" fmla="*/ 148 h 306"/>
                    <a:gd name="T32" fmla="*/ 148 w 150"/>
                    <a:gd name="T33" fmla="*/ 124 h 306"/>
                    <a:gd name="T34" fmla="*/ 142 w 150"/>
                    <a:gd name="T35" fmla="*/ 102 h 306"/>
                    <a:gd name="T36" fmla="*/ 134 w 150"/>
                    <a:gd name="T37" fmla="*/ 82 h 306"/>
                    <a:gd name="T38" fmla="*/ 126 w 150"/>
                    <a:gd name="T39" fmla="*/ 64 h 306"/>
                    <a:gd name="T40" fmla="*/ 114 w 150"/>
                    <a:gd name="T41" fmla="*/ 46 h 306"/>
                    <a:gd name="T42" fmla="*/ 102 w 150"/>
                    <a:gd name="T43" fmla="*/ 32 h 306"/>
                    <a:gd name="T44" fmla="*/ 82 w 150"/>
                    <a:gd name="T45" fmla="*/ 8 h 306"/>
                    <a:gd name="T46" fmla="*/ 82 w 150"/>
                    <a:gd name="T47" fmla="*/ 8 h 306"/>
                    <a:gd name="T48" fmla="*/ 72 w 150"/>
                    <a:gd name="T49" fmla="*/ 2 h 306"/>
                    <a:gd name="T50" fmla="*/ 60 w 150"/>
                    <a:gd name="T51" fmla="*/ 0 h 306"/>
                    <a:gd name="T52" fmla="*/ 50 w 150"/>
                    <a:gd name="T53" fmla="*/ 2 h 306"/>
                    <a:gd name="T54" fmla="*/ 40 w 150"/>
                    <a:gd name="T55" fmla="*/ 8 h 306"/>
                    <a:gd name="T56" fmla="*/ 40 w 150"/>
                    <a:gd name="T57" fmla="*/ 8 h 306"/>
                    <a:gd name="T58" fmla="*/ 34 w 150"/>
                    <a:gd name="T59" fmla="*/ 18 h 306"/>
                    <a:gd name="T60" fmla="*/ 32 w 150"/>
                    <a:gd name="T61" fmla="*/ 28 h 306"/>
                    <a:gd name="T62" fmla="*/ 34 w 150"/>
                    <a:gd name="T63" fmla="*/ 40 h 306"/>
                    <a:gd name="T64" fmla="*/ 40 w 150"/>
                    <a:gd name="T65" fmla="*/ 50 h 306"/>
                    <a:gd name="T66" fmla="*/ 40 w 150"/>
                    <a:gd name="T67" fmla="*/ 50 h 306"/>
                    <a:gd name="T68" fmla="*/ 58 w 150"/>
                    <a:gd name="T69" fmla="*/ 70 h 306"/>
                    <a:gd name="T70" fmla="*/ 76 w 150"/>
                    <a:gd name="T71" fmla="*/ 94 h 306"/>
                    <a:gd name="T72" fmla="*/ 82 w 150"/>
                    <a:gd name="T73" fmla="*/ 106 h 306"/>
                    <a:gd name="T74" fmla="*/ 88 w 150"/>
                    <a:gd name="T75" fmla="*/ 120 h 306"/>
                    <a:gd name="T76" fmla="*/ 92 w 150"/>
                    <a:gd name="T77" fmla="*/ 134 h 306"/>
                    <a:gd name="T78" fmla="*/ 92 w 150"/>
                    <a:gd name="T79" fmla="*/ 148 h 306"/>
                    <a:gd name="T80" fmla="*/ 92 w 150"/>
                    <a:gd name="T81" fmla="*/ 148 h 306"/>
                    <a:gd name="T82" fmla="*/ 90 w 150"/>
                    <a:gd name="T83" fmla="*/ 164 h 306"/>
                    <a:gd name="T84" fmla="*/ 84 w 150"/>
                    <a:gd name="T85" fmla="*/ 184 h 306"/>
                    <a:gd name="T86" fmla="*/ 74 w 150"/>
                    <a:gd name="T87" fmla="*/ 204 h 306"/>
                    <a:gd name="T88" fmla="*/ 54 w 150"/>
                    <a:gd name="T89" fmla="*/ 226 h 306"/>
                    <a:gd name="T90" fmla="*/ 54 w 150"/>
                    <a:gd name="T91" fmla="*/ 226 h 306"/>
                    <a:gd name="T92" fmla="*/ 42 w 150"/>
                    <a:gd name="T93" fmla="*/ 238 h 306"/>
                    <a:gd name="T94" fmla="*/ 28 w 150"/>
                    <a:gd name="T95" fmla="*/ 250 h 306"/>
                    <a:gd name="T96" fmla="*/ 0 w 150"/>
                    <a:gd name="T97" fmla="*/ 270 h 306"/>
                    <a:gd name="T98" fmla="*/ 0 w 150"/>
                    <a:gd name="T99" fmla="*/ 27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 h="306">
                      <a:moveTo>
                        <a:pt x="0" y="270"/>
                      </a:moveTo>
                      <a:lnTo>
                        <a:pt x="0" y="270"/>
                      </a:lnTo>
                      <a:lnTo>
                        <a:pt x="50" y="306"/>
                      </a:lnTo>
                      <a:lnTo>
                        <a:pt x="50" y="306"/>
                      </a:lnTo>
                      <a:lnTo>
                        <a:pt x="72" y="288"/>
                      </a:lnTo>
                      <a:lnTo>
                        <a:pt x="96" y="268"/>
                      </a:lnTo>
                      <a:lnTo>
                        <a:pt x="96" y="268"/>
                      </a:lnTo>
                      <a:lnTo>
                        <a:pt x="108" y="252"/>
                      </a:lnTo>
                      <a:lnTo>
                        <a:pt x="120" y="238"/>
                      </a:lnTo>
                      <a:lnTo>
                        <a:pt x="130" y="222"/>
                      </a:lnTo>
                      <a:lnTo>
                        <a:pt x="138" y="208"/>
                      </a:lnTo>
                      <a:lnTo>
                        <a:pt x="144" y="192"/>
                      </a:lnTo>
                      <a:lnTo>
                        <a:pt x="148" y="178"/>
                      </a:lnTo>
                      <a:lnTo>
                        <a:pt x="150" y="162"/>
                      </a:lnTo>
                      <a:lnTo>
                        <a:pt x="150" y="148"/>
                      </a:lnTo>
                      <a:lnTo>
                        <a:pt x="150" y="148"/>
                      </a:lnTo>
                      <a:lnTo>
                        <a:pt x="148" y="124"/>
                      </a:lnTo>
                      <a:lnTo>
                        <a:pt x="142" y="102"/>
                      </a:lnTo>
                      <a:lnTo>
                        <a:pt x="134" y="82"/>
                      </a:lnTo>
                      <a:lnTo>
                        <a:pt x="126" y="64"/>
                      </a:lnTo>
                      <a:lnTo>
                        <a:pt x="114" y="46"/>
                      </a:lnTo>
                      <a:lnTo>
                        <a:pt x="102" y="32"/>
                      </a:lnTo>
                      <a:lnTo>
                        <a:pt x="82" y="8"/>
                      </a:lnTo>
                      <a:lnTo>
                        <a:pt x="82" y="8"/>
                      </a:lnTo>
                      <a:lnTo>
                        <a:pt x="72" y="2"/>
                      </a:lnTo>
                      <a:lnTo>
                        <a:pt x="60" y="0"/>
                      </a:lnTo>
                      <a:lnTo>
                        <a:pt x="50" y="2"/>
                      </a:lnTo>
                      <a:lnTo>
                        <a:pt x="40" y="8"/>
                      </a:lnTo>
                      <a:lnTo>
                        <a:pt x="40" y="8"/>
                      </a:lnTo>
                      <a:lnTo>
                        <a:pt x="34" y="18"/>
                      </a:lnTo>
                      <a:lnTo>
                        <a:pt x="32" y="28"/>
                      </a:lnTo>
                      <a:lnTo>
                        <a:pt x="34" y="40"/>
                      </a:lnTo>
                      <a:lnTo>
                        <a:pt x="40" y="50"/>
                      </a:lnTo>
                      <a:lnTo>
                        <a:pt x="40" y="50"/>
                      </a:lnTo>
                      <a:lnTo>
                        <a:pt x="58" y="70"/>
                      </a:lnTo>
                      <a:lnTo>
                        <a:pt x="76" y="94"/>
                      </a:lnTo>
                      <a:lnTo>
                        <a:pt x="82" y="106"/>
                      </a:lnTo>
                      <a:lnTo>
                        <a:pt x="88" y="120"/>
                      </a:lnTo>
                      <a:lnTo>
                        <a:pt x="92" y="134"/>
                      </a:lnTo>
                      <a:lnTo>
                        <a:pt x="92" y="148"/>
                      </a:lnTo>
                      <a:lnTo>
                        <a:pt x="92" y="148"/>
                      </a:lnTo>
                      <a:lnTo>
                        <a:pt x="90" y="164"/>
                      </a:lnTo>
                      <a:lnTo>
                        <a:pt x="84" y="184"/>
                      </a:lnTo>
                      <a:lnTo>
                        <a:pt x="74" y="204"/>
                      </a:lnTo>
                      <a:lnTo>
                        <a:pt x="54" y="226"/>
                      </a:lnTo>
                      <a:lnTo>
                        <a:pt x="54" y="226"/>
                      </a:lnTo>
                      <a:lnTo>
                        <a:pt x="42" y="238"/>
                      </a:lnTo>
                      <a:lnTo>
                        <a:pt x="28" y="250"/>
                      </a:lnTo>
                      <a:lnTo>
                        <a:pt x="0" y="270"/>
                      </a:lnTo>
                      <a:lnTo>
                        <a:pt x="0" y="2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4" name="Freeform 33"/>
                <p:cNvSpPr/>
                <p:nvPr/>
              </p:nvSpPr>
              <p:spPr bwMode="auto">
                <a:xfrm>
                  <a:off x="996950" y="2530475"/>
                  <a:ext cx="571500" cy="781050"/>
                </a:xfrm>
                <a:custGeom>
                  <a:avLst/>
                  <a:gdLst>
                    <a:gd name="T0" fmla="*/ 292 w 360"/>
                    <a:gd name="T1" fmla="*/ 294 h 492"/>
                    <a:gd name="T2" fmla="*/ 226 w 360"/>
                    <a:gd name="T3" fmla="*/ 242 h 492"/>
                    <a:gd name="T4" fmla="*/ 146 w 360"/>
                    <a:gd name="T5" fmla="*/ 180 h 492"/>
                    <a:gd name="T6" fmla="*/ 92 w 360"/>
                    <a:gd name="T7" fmla="*/ 134 h 492"/>
                    <a:gd name="T8" fmla="*/ 80 w 360"/>
                    <a:gd name="T9" fmla="*/ 120 h 492"/>
                    <a:gd name="T10" fmla="*/ 64 w 360"/>
                    <a:gd name="T11" fmla="*/ 92 h 492"/>
                    <a:gd name="T12" fmla="*/ 58 w 360"/>
                    <a:gd name="T13" fmla="*/ 62 h 492"/>
                    <a:gd name="T14" fmla="*/ 60 w 360"/>
                    <a:gd name="T15" fmla="*/ 50 h 492"/>
                    <a:gd name="T16" fmla="*/ 62 w 360"/>
                    <a:gd name="T17" fmla="*/ 36 h 492"/>
                    <a:gd name="T18" fmla="*/ 58 w 360"/>
                    <a:gd name="T19" fmla="*/ 14 h 492"/>
                    <a:gd name="T20" fmla="*/ 46 w 360"/>
                    <a:gd name="T21" fmla="*/ 2 h 492"/>
                    <a:gd name="T22" fmla="*/ 40 w 360"/>
                    <a:gd name="T23" fmla="*/ 0 h 492"/>
                    <a:gd name="T24" fmla="*/ 28 w 360"/>
                    <a:gd name="T25" fmla="*/ 0 h 492"/>
                    <a:gd name="T26" fmla="*/ 10 w 360"/>
                    <a:gd name="T27" fmla="*/ 12 h 492"/>
                    <a:gd name="T28" fmla="*/ 6 w 360"/>
                    <a:gd name="T29" fmla="*/ 22 h 492"/>
                    <a:gd name="T30" fmla="*/ 0 w 360"/>
                    <a:gd name="T31" fmla="*/ 62 h 492"/>
                    <a:gd name="T32" fmla="*/ 2 w 360"/>
                    <a:gd name="T33" fmla="*/ 74 h 492"/>
                    <a:gd name="T34" fmla="*/ 10 w 360"/>
                    <a:gd name="T35" fmla="*/ 112 h 492"/>
                    <a:gd name="T36" fmla="*/ 34 w 360"/>
                    <a:gd name="T37" fmla="*/ 156 h 492"/>
                    <a:gd name="T38" fmla="*/ 50 w 360"/>
                    <a:gd name="T39" fmla="*/ 176 h 492"/>
                    <a:gd name="T40" fmla="*/ 90 w 360"/>
                    <a:gd name="T41" fmla="*/ 210 h 492"/>
                    <a:gd name="T42" fmla="*/ 112 w 360"/>
                    <a:gd name="T43" fmla="*/ 228 h 492"/>
                    <a:gd name="T44" fmla="*/ 226 w 360"/>
                    <a:gd name="T45" fmla="*/ 314 h 492"/>
                    <a:gd name="T46" fmla="*/ 252 w 360"/>
                    <a:gd name="T47" fmla="*/ 338 h 492"/>
                    <a:gd name="T48" fmla="*/ 284 w 360"/>
                    <a:gd name="T49" fmla="*/ 378 h 492"/>
                    <a:gd name="T50" fmla="*/ 296 w 360"/>
                    <a:gd name="T51" fmla="*/ 404 h 492"/>
                    <a:gd name="T52" fmla="*/ 302 w 360"/>
                    <a:gd name="T53" fmla="*/ 434 h 492"/>
                    <a:gd name="T54" fmla="*/ 302 w 360"/>
                    <a:gd name="T55" fmla="*/ 444 h 492"/>
                    <a:gd name="T56" fmla="*/ 298 w 360"/>
                    <a:gd name="T57" fmla="*/ 456 h 492"/>
                    <a:gd name="T58" fmla="*/ 302 w 360"/>
                    <a:gd name="T59" fmla="*/ 478 h 492"/>
                    <a:gd name="T60" fmla="*/ 314 w 360"/>
                    <a:gd name="T61" fmla="*/ 490 h 492"/>
                    <a:gd name="T62" fmla="*/ 320 w 360"/>
                    <a:gd name="T63" fmla="*/ 492 h 492"/>
                    <a:gd name="T64" fmla="*/ 326 w 360"/>
                    <a:gd name="T65" fmla="*/ 492 h 492"/>
                    <a:gd name="T66" fmla="*/ 344 w 360"/>
                    <a:gd name="T67" fmla="*/ 486 h 492"/>
                    <a:gd name="T68" fmla="*/ 354 w 360"/>
                    <a:gd name="T69" fmla="*/ 470 h 492"/>
                    <a:gd name="T70" fmla="*/ 358 w 360"/>
                    <a:gd name="T71" fmla="*/ 452 h 492"/>
                    <a:gd name="T72" fmla="*/ 360 w 360"/>
                    <a:gd name="T73" fmla="*/ 434 h 492"/>
                    <a:gd name="T74" fmla="*/ 352 w 360"/>
                    <a:gd name="T75" fmla="*/ 386 h 492"/>
                    <a:gd name="T76" fmla="*/ 334 w 360"/>
                    <a:gd name="T77" fmla="*/ 346 h 492"/>
                    <a:gd name="T78" fmla="*/ 312 w 360"/>
                    <a:gd name="T79" fmla="*/ 316 h 492"/>
                    <a:gd name="T80" fmla="*/ 292 w 360"/>
                    <a:gd name="T81" fmla="*/ 294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0" h="492">
                      <a:moveTo>
                        <a:pt x="292" y="294"/>
                      </a:moveTo>
                      <a:lnTo>
                        <a:pt x="292" y="294"/>
                      </a:lnTo>
                      <a:lnTo>
                        <a:pt x="262" y="268"/>
                      </a:lnTo>
                      <a:lnTo>
                        <a:pt x="226" y="242"/>
                      </a:lnTo>
                      <a:lnTo>
                        <a:pt x="146" y="180"/>
                      </a:lnTo>
                      <a:lnTo>
                        <a:pt x="146" y="180"/>
                      </a:lnTo>
                      <a:lnTo>
                        <a:pt x="108" y="150"/>
                      </a:lnTo>
                      <a:lnTo>
                        <a:pt x="92" y="134"/>
                      </a:lnTo>
                      <a:lnTo>
                        <a:pt x="80" y="120"/>
                      </a:lnTo>
                      <a:lnTo>
                        <a:pt x="80" y="120"/>
                      </a:lnTo>
                      <a:lnTo>
                        <a:pt x="70" y="106"/>
                      </a:lnTo>
                      <a:lnTo>
                        <a:pt x="64" y="92"/>
                      </a:lnTo>
                      <a:lnTo>
                        <a:pt x="60" y="78"/>
                      </a:lnTo>
                      <a:lnTo>
                        <a:pt x="58" y="62"/>
                      </a:lnTo>
                      <a:lnTo>
                        <a:pt x="58" y="62"/>
                      </a:lnTo>
                      <a:lnTo>
                        <a:pt x="60" y="50"/>
                      </a:lnTo>
                      <a:lnTo>
                        <a:pt x="62" y="36"/>
                      </a:lnTo>
                      <a:lnTo>
                        <a:pt x="62" y="36"/>
                      </a:lnTo>
                      <a:lnTo>
                        <a:pt x="62" y="24"/>
                      </a:lnTo>
                      <a:lnTo>
                        <a:pt x="58" y="14"/>
                      </a:lnTo>
                      <a:lnTo>
                        <a:pt x="50" y="6"/>
                      </a:lnTo>
                      <a:lnTo>
                        <a:pt x="46" y="2"/>
                      </a:lnTo>
                      <a:lnTo>
                        <a:pt x="40" y="0"/>
                      </a:lnTo>
                      <a:lnTo>
                        <a:pt x="40" y="0"/>
                      </a:lnTo>
                      <a:lnTo>
                        <a:pt x="34" y="0"/>
                      </a:lnTo>
                      <a:lnTo>
                        <a:pt x="28" y="0"/>
                      </a:lnTo>
                      <a:lnTo>
                        <a:pt x="18" y="4"/>
                      </a:lnTo>
                      <a:lnTo>
                        <a:pt x="10" y="12"/>
                      </a:lnTo>
                      <a:lnTo>
                        <a:pt x="6" y="22"/>
                      </a:lnTo>
                      <a:lnTo>
                        <a:pt x="6" y="22"/>
                      </a:lnTo>
                      <a:lnTo>
                        <a:pt x="2" y="42"/>
                      </a:lnTo>
                      <a:lnTo>
                        <a:pt x="0" y="62"/>
                      </a:lnTo>
                      <a:lnTo>
                        <a:pt x="0" y="62"/>
                      </a:lnTo>
                      <a:lnTo>
                        <a:pt x="2" y="74"/>
                      </a:lnTo>
                      <a:lnTo>
                        <a:pt x="4" y="88"/>
                      </a:lnTo>
                      <a:lnTo>
                        <a:pt x="10" y="112"/>
                      </a:lnTo>
                      <a:lnTo>
                        <a:pt x="20" y="136"/>
                      </a:lnTo>
                      <a:lnTo>
                        <a:pt x="34" y="156"/>
                      </a:lnTo>
                      <a:lnTo>
                        <a:pt x="34" y="156"/>
                      </a:lnTo>
                      <a:lnTo>
                        <a:pt x="50" y="176"/>
                      </a:lnTo>
                      <a:lnTo>
                        <a:pt x="70" y="194"/>
                      </a:lnTo>
                      <a:lnTo>
                        <a:pt x="90" y="210"/>
                      </a:lnTo>
                      <a:lnTo>
                        <a:pt x="112" y="228"/>
                      </a:lnTo>
                      <a:lnTo>
                        <a:pt x="112" y="228"/>
                      </a:lnTo>
                      <a:lnTo>
                        <a:pt x="192" y="288"/>
                      </a:lnTo>
                      <a:lnTo>
                        <a:pt x="226" y="314"/>
                      </a:lnTo>
                      <a:lnTo>
                        <a:pt x="252" y="338"/>
                      </a:lnTo>
                      <a:lnTo>
                        <a:pt x="252" y="338"/>
                      </a:lnTo>
                      <a:lnTo>
                        <a:pt x="268" y="354"/>
                      </a:lnTo>
                      <a:lnTo>
                        <a:pt x="284" y="378"/>
                      </a:lnTo>
                      <a:lnTo>
                        <a:pt x="292" y="390"/>
                      </a:lnTo>
                      <a:lnTo>
                        <a:pt x="296" y="404"/>
                      </a:lnTo>
                      <a:lnTo>
                        <a:pt x="300" y="420"/>
                      </a:lnTo>
                      <a:lnTo>
                        <a:pt x="302" y="434"/>
                      </a:lnTo>
                      <a:lnTo>
                        <a:pt x="302" y="434"/>
                      </a:lnTo>
                      <a:lnTo>
                        <a:pt x="302" y="444"/>
                      </a:lnTo>
                      <a:lnTo>
                        <a:pt x="298" y="456"/>
                      </a:lnTo>
                      <a:lnTo>
                        <a:pt x="298" y="456"/>
                      </a:lnTo>
                      <a:lnTo>
                        <a:pt x="298" y="468"/>
                      </a:lnTo>
                      <a:lnTo>
                        <a:pt x="302" y="478"/>
                      </a:lnTo>
                      <a:lnTo>
                        <a:pt x="310" y="486"/>
                      </a:lnTo>
                      <a:lnTo>
                        <a:pt x="314" y="490"/>
                      </a:lnTo>
                      <a:lnTo>
                        <a:pt x="320" y="492"/>
                      </a:lnTo>
                      <a:lnTo>
                        <a:pt x="320" y="492"/>
                      </a:lnTo>
                      <a:lnTo>
                        <a:pt x="326" y="492"/>
                      </a:lnTo>
                      <a:lnTo>
                        <a:pt x="326" y="492"/>
                      </a:lnTo>
                      <a:lnTo>
                        <a:pt x="336" y="492"/>
                      </a:lnTo>
                      <a:lnTo>
                        <a:pt x="344" y="486"/>
                      </a:lnTo>
                      <a:lnTo>
                        <a:pt x="350" y="480"/>
                      </a:lnTo>
                      <a:lnTo>
                        <a:pt x="354" y="470"/>
                      </a:lnTo>
                      <a:lnTo>
                        <a:pt x="354" y="470"/>
                      </a:lnTo>
                      <a:lnTo>
                        <a:pt x="358" y="452"/>
                      </a:lnTo>
                      <a:lnTo>
                        <a:pt x="360" y="434"/>
                      </a:lnTo>
                      <a:lnTo>
                        <a:pt x="360" y="434"/>
                      </a:lnTo>
                      <a:lnTo>
                        <a:pt x="358" y="410"/>
                      </a:lnTo>
                      <a:lnTo>
                        <a:pt x="352" y="386"/>
                      </a:lnTo>
                      <a:lnTo>
                        <a:pt x="344" y="366"/>
                      </a:lnTo>
                      <a:lnTo>
                        <a:pt x="334" y="346"/>
                      </a:lnTo>
                      <a:lnTo>
                        <a:pt x="322" y="330"/>
                      </a:lnTo>
                      <a:lnTo>
                        <a:pt x="312" y="316"/>
                      </a:lnTo>
                      <a:lnTo>
                        <a:pt x="292" y="294"/>
                      </a:lnTo>
                      <a:lnTo>
                        <a:pt x="292" y="2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5" name="Freeform 34"/>
                <p:cNvSpPr/>
                <p:nvPr/>
              </p:nvSpPr>
              <p:spPr bwMode="auto">
                <a:xfrm>
                  <a:off x="1139825" y="2511425"/>
                  <a:ext cx="228600" cy="98425"/>
                </a:xfrm>
                <a:custGeom>
                  <a:avLst/>
                  <a:gdLst>
                    <a:gd name="T0" fmla="*/ 16 w 144"/>
                    <a:gd name="T1" fmla="*/ 62 h 62"/>
                    <a:gd name="T2" fmla="*/ 16 w 144"/>
                    <a:gd name="T3" fmla="*/ 62 h 62"/>
                    <a:gd name="T4" fmla="*/ 20 w 144"/>
                    <a:gd name="T5" fmla="*/ 60 h 62"/>
                    <a:gd name="T6" fmla="*/ 132 w 144"/>
                    <a:gd name="T7" fmla="*/ 30 h 62"/>
                    <a:gd name="T8" fmla="*/ 132 w 144"/>
                    <a:gd name="T9" fmla="*/ 30 h 62"/>
                    <a:gd name="T10" fmla="*/ 138 w 144"/>
                    <a:gd name="T11" fmla="*/ 28 h 62"/>
                    <a:gd name="T12" fmla="*/ 142 w 144"/>
                    <a:gd name="T13" fmla="*/ 24 h 62"/>
                    <a:gd name="T14" fmla="*/ 144 w 144"/>
                    <a:gd name="T15" fmla="*/ 18 h 62"/>
                    <a:gd name="T16" fmla="*/ 144 w 144"/>
                    <a:gd name="T17" fmla="*/ 12 h 62"/>
                    <a:gd name="T18" fmla="*/ 144 w 144"/>
                    <a:gd name="T19" fmla="*/ 12 h 62"/>
                    <a:gd name="T20" fmla="*/ 140 w 144"/>
                    <a:gd name="T21" fmla="*/ 6 h 62"/>
                    <a:gd name="T22" fmla="*/ 136 w 144"/>
                    <a:gd name="T23" fmla="*/ 2 h 62"/>
                    <a:gd name="T24" fmla="*/ 130 w 144"/>
                    <a:gd name="T25" fmla="*/ 0 h 62"/>
                    <a:gd name="T26" fmla="*/ 124 w 144"/>
                    <a:gd name="T27" fmla="*/ 2 h 62"/>
                    <a:gd name="T28" fmla="*/ 12 w 144"/>
                    <a:gd name="T29" fmla="*/ 32 h 62"/>
                    <a:gd name="T30" fmla="*/ 12 w 144"/>
                    <a:gd name="T31" fmla="*/ 32 h 62"/>
                    <a:gd name="T32" fmla="*/ 6 w 144"/>
                    <a:gd name="T33" fmla="*/ 34 h 62"/>
                    <a:gd name="T34" fmla="*/ 2 w 144"/>
                    <a:gd name="T35" fmla="*/ 38 h 62"/>
                    <a:gd name="T36" fmla="*/ 0 w 144"/>
                    <a:gd name="T37" fmla="*/ 44 h 62"/>
                    <a:gd name="T38" fmla="*/ 2 w 144"/>
                    <a:gd name="T39" fmla="*/ 50 h 62"/>
                    <a:gd name="T40" fmla="*/ 2 w 144"/>
                    <a:gd name="T41" fmla="*/ 50 h 62"/>
                    <a:gd name="T42" fmla="*/ 4 w 144"/>
                    <a:gd name="T43" fmla="*/ 54 h 62"/>
                    <a:gd name="T44" fmla="*/ 6 w 144"/>
                    <a:gd name="T45" fmla="*/ 58 h 62"/>
                    <a:gd name="T46" fmla="*/ 10 w 144"/>
                    <a:gd name="T47" fmla="*/ 60 h 62"/>
                    <a:gd name="T48" fmla="*/ 16 w 144"/>
                    <a:gd name="T49" fmla="*/ 62 h 62"/>
                    <a:gd name="T50" fmla="*/ 16 w 144"/>
                    <a:gd name="T5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62">
                      <a:moveTo>
                        <a:pt x="16" y="62"/>
                      </a:moveTo>
                      <a:lnTo>
                        <a:pt x="16" y="62"/>
                      </a:lnTo>
                      <a:lnTo>
                        <a:pt x="20" y="60"/>
                      </a:lnTo>
                      <a:lnTo>
                        <a:pt x="132" y="30"/>
                      </a:lnTo>
                      <a:lnTo>
                        <a:pt x="132" y="30"/>
                      </a:lnTo>
                      <a:lnTo>
                        <a:pt x="138" y="28"/>
                      </a:lnTo>
                      <a:lnTo>
                        <a:pt x="142" y="24"/>
                      </a:lnTo>
                      <a:lnTo>
                        <a:pt x="144" y="18"/>
                      </a:lnTo>
                      <a:lnTo>
                        <a:pt x="144" y="12"/>
                      </a:lnTo>
                      <a:lnTo>
                        <a:pt x="144" y="12"/>
                      </a:lnTo>
                      <a:lnTo>
                        <a:pt x="140" y="6"/>
                      </a:lnTo>
                      <a:lnTo>
                        <a:pt x="136" y="2"/>
                      </a:lnTo>
                      <a:lnTo>
                        <a:pt x="130" y="0"/>
                      </a:lnTo>
                      <a:lnTo>
                        <a:pt x="124" y="2"/>
                      </a:lnTo>
                      <a:lnTo>
                        <a:pt x="12" y="32"/>
                      </a:lnTo>
                      <a:lnTo>
                        <a:pt x="12" y="32"/>
                      </a:lnTo>
                      <a:lnTo>
                        <a:pt x="6" y="34"/>
                      </a:lnTo>
                      <a:lnTo>
                        <a:pt x="2" y="38"/>
                      </a:lnTo>
                      <a:lnTo>
                        <a:pt x="0" y="44"/>
                      </a:lnTo>
                      <a:lnTo>
                        <a:pt x="2" y="50"/>
                      </a:lnTo>
                      <a:lnTo>
                        <a:pt x="2" y="50"/>
                      </a:lnTo>
                      <a:lnTo>
                        <a:pt x="4" y="54"/>
                      </a:lnTo>
                      <a:lnTo>
                        <a:pt x="6" y="58"/>
                      </a:lnTo>
                      <a:lnTo>
                        <a:pt x="10" y="60"/>
                      </a:lnTo>
                      <a:lnTo>
                        <a:pt x="16" y="62"/>
                      </a:lnTo>
                      <a:lnTo>
                        <a:pt x="1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6" name="Freeform 35"/>
                <p:cNvSpPr/>
                <p:nvPr/>
              </p:nvSpPr>
              <p:spPr bwMode="auto">
                <a:xfrm>
                  <a:off x="1181100" y="3067050"/>
                  <a:ext cx="165100" cy="66675"/>
                </a:xfrm>
                <a:custGeom>
                  <a:avLst/>
                  <a:gdLst>
                    <a:gd name="T0" fmla="*/ 14 w 104"/>
                    <a:gd name="T1" fmla="*/ 12 h 42"/>
                    <a:gd name="T2" fmla="*/ 14 w 104"/>
                    <a:gd name="T3" fmla="*/ 12 h 42"/>
                    <a:gd name="T4" fmla="*/ 8 w 104"/>
                    <a:gd name="T5" fmla="*/ 14 h 42"/>
                    <a:gd name="T6" fmla="*/ 4 w 104"/>
                    <a:gd name="T7" fmla="*/ 18 h 42"/>
                    <a:gd name="T8" fmla="*/ 0 w 104"/>
                    <a:gd name="T9" fmla="*/ 22 h 42"/>
                    <a:gd name="T10" fmla="*/ 0 w 104"/>
                    <a:gd name="T11" fmla="*/ 28 h 42"/>
                    <a:gd name="T12" fmla="*/ 0 w 104"/>
                    <a:gd name="T13" fmla="*/ 28 h 42"/>
                    <a:gd name="T14" fmla="*/ 2 w 104"/>
                    <a:gd name="T15" fmla="*/ 34 h 42"/>
                    <a:gd name="T16" fmla="*/ 6 w 104"/>
                    <a:gd name="T17" fmla="*/ 38 h 42"/>
                    <a:gd name="T18" fmla="*/ 10 w 104"/>
                    <a:gd name="T19" fmla="*/ 40 h 42"/>
                    <a:gd name="T20" fmla="*/ 16 w 104"/>
                    <a:gd name="T21" fmla="*/ 42 h 42"/>
                    <a:gd name="T22" fmla="*/ 16 w 104"/>
                    <a:gd name="T23" fmla="*/ 42 h 42"/>
                    <a:gd name="T24" fmla="*/ 18 w 104"/>
                    <a:gd name="T25" fmla="*/ 42 h 42"/>
                    <a:gd name="T26" fmla="*/ 92 w 104"/>
                    <a:gd name="T27" fmla="*/ 30 h 42"/>
                    <a:gd name="T28" fmla="*/ 92 w 104"/>
                    <a:gd name="T29" fmla="*/ 30 h 42"/>
                    <a:gd name="T30" fmla="*/ 98 w 104"/>
                    <a:gd name="T31" fmla="*/ 28 h 42"/>
                    <a:gd name="T32" fmla="*/ 102 w 104"/>
                    <a:gd name="T33" fmla="*/ 24 h 42"/>
                    <a:gd name="T34" fmla="*/ 104 w 104"/>
                    <a:gd name="T35" fmla="*/ 18 h 42"/>
                    <a:gd name="T36" fmla="*/ 104 w 104"/>
                    <a:gd name="T37" fmla="*/ 12 h 42"/>
                    <a:gd name="T38" fmla="*/ 104 w 104"/>
                    <a:gd name="T39" fmla="*/ 12 h 42"/>
                    <a:gd name="T40" fmla="*/ 102 w 104"/>
                    <a:gd name="T41" fmla="*/ 8 h 42"/>
                    <a:gd name="T42" fmla="*/ 98 w 104"/>
                    <a:gd name="T43" fmla="*/ 2 h 42"/>
                    <a:gd name="T44" fmla="*/ 94 w 104"/>
                    <a:gd name="T45" fmla="*/ 0 h 42"/>
                    <a:gd name="T46" fmla="*/ 88 w 104"/>
                    <a:gd name="T47" fmla="*/ 0 h 42"/>
                    <a:gd name="T48" fmla="*/ 14 w 104"/>
                    <a:gd name="T4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42">
                      <a:moveTo>
                        <a:pt x="14" y="12"/>
                      </a:moveTo>
                      <a:lnTo>
                        <a:pt x="14" y="12"/>
                      </a:lnTo>
                      <a:lnTo>
                        <a:pt x="8" y="14"/>
                      </a:lnTo>
                      <a:lnTo>
                        <a:pt x="4" y="18"/>
                      </a:lnTo>
                      <a:lnTo>
                        <a:pt x="0" y="22"/>
                      </a:lnTo>
                      <a:lnTo>
                        <a:pt x="0" y="28"/>
                      </a:lnTo>
                      <a:lnTo>
                        <a:pt x="0" y="28"/>
                      </a:lnTo>
                      <a:lnTo>
                        <a:pt x="2" y="34"/>
                      </a:lnTo>
                      <a:lnTo>
                        <a:pt x="6" y="38"/>
                      </a:lnTo>
                      <a:lnTo>
                        <a:pt x="10" y="40"/>
                      </a:lnTo>
                      <a:lnTo>
                        <a:pt x="16" y="42"/>
                      </a:lnTo>
                      <a:lnTo>
                        <a:pt x="16" y="42"/>
                      </a:lnTo>
                      <a:lnTo>
                        <a:pt x="18" y="42"/>
                      </a:lnTo>
                      <a:lnTo>
                        <a:pt x="92" y="30"/>
                      </a:lnTo>
                      <a:lnTo>
                        <a:pt x="92" y="30"/>
                      </a:lnTo>
                      <a:lnTo>
                        <a:pt x="98" y="28"/>
                      </a:lnTo>
                      <a:lnTo>
                        <a:pt x="102" y="24"/>
                      </a:lnTo>
                      <a:lnTo>
                        <a:pt x="104" y="18"/>
                      </a:lnTo>
                      <a:lnTo>
                        <a:pt x="104" y="12"/>
                      </a:lnTo>
                      <a:lnTo>
                        <a:pt x="104" y="12"/>
                      </a:lnTo>
                      <a:lnTo>
                        <a:pt x="102" y="8"/>
                      </a:lnTo>
                      <a:lnTo>
                        <a:pt x="98" y="2"/>
                      </a:lnTo>
                      <a:lnTo>
                        <a:pt x="94" y="0"/>
                      </a:lnTo>
                      <a:lnTo>
                        <a:pt x="88" y="0"/>
                      </a:lnTo>
                      <a:lnTo>
                        <a:pt x="1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7" name="Freeform 36"/>
                <p:cNvSpPr/>
                <p:nvPr/>
              </p:nvSpPr>
              <p:spPr bwMode="auto">
                <a:xfrm>
                  <a:off x="1200150" y="3238500"/>
                  <a:ext cx="228600" cy="92075"/>
                </a:xfrm>
                <a:custGeom>
                  <a:avLst/>
                  <a:gdLst>
                    <a:gd name="T0" fmla="*/ 144 w 144"/>
                    <a:gd name="T1" fmla="*/ 12 h 58"/>
                    <a:gd name="T2" fmla="*/ 144 w 144"/>
                    <a:gd name="T3" fmla="*/ 12 h 58"/>
                    <a:gd name="T4" fmla="*/ 142 w 144"/>
                    <a:gd name="T5" fmla="*/ 6 h 58"/>
                    <a:gd name="T6" fmla="*/ 138 w 144"/>
                    <a:gd name="T7" fmla="*/ 2 h 58"/>
                    <a:gd name="T8" fmla="*/ 132 w 144"/>
                    <a:gd name="T9" fmla="*/ 0 h 58"/>
                    <a:gd name="T10" fmla="*/ 126 w 144"/>
                    <a:gd name="T11" fmla="*/ 0 h 58"/>
                    <a:gd name="T12" fmla="*/ 10 w 144"/>
                    <a:gd name="T13" fmla="*/ 28 h 58"/>
                    <a:gd name="T14" fmla="*/ 10 w 144"/>
                    <a:gd name="T15" fmla="*/ 28 h 58"/>
                    <a:gd name="T16" fmla="*/ 6 w 144"/>
                    <a:gd name="T17" fmla="*/ 30 h 58"/>
                    <a:gd name="T18" fmla="*/ 2 w 144"/>
                    <a:gd name="T19" fmla="*/ 34 h 58"/>
                    <a:gd name="T20" fmla="*/ 0 w 144"/>
                    <a:gd name="T21" fmla="*/ 40 h 58"/>
                    <a:gd name="T22" fmla="*/ 0 w 144"/>
                    <a:gd name="T23" fmla="*/ 46 h 58"/>
                    <a:gd name="T24" fmla="*/ 0 w 144"/>
                    <a:gd name="T25" fmla="*/ 46 h 58"/>
                    <a:gd name="T26" fmla="*/ 2 w 144"/>
                    <a:gd name="T27" fmla="*/ 50 h 58"/>
                    <a:gd name="T28" fmla="*/ 4 w 144"/>
                    <a:gd name="T29" fmla="*/ 54 h 58"/>
                    <a:gd name="T30" fmla="*/ 10 w 144"/>
                    <a:gd name="T31" fmla="*/ 56 h 58"/>
                    <a:gd name="T32" fmla="*/ 14 w 144"/>
                    <a:gd name="T33" fmla="*/ 58 h 58"/>
                    <a:gd name="T34" fmla="*/ 14 w 144"/>
                    <a:gd name="T35" fmla="*/ 58 h 58"/>
                    <a:gd name="T36" fmla="*/ 18 w 144"/>
                    <a:gd name="T37" fmla="*/ 58 h 58"/>
                    <a:gd name="T38" fmla="*/ 132 w 144"/>
                    <a:gd name="T39" fmla="*/ 30 h 58"/>
                    <a:gd name="T40" fmla="*/ 132 w 144"/>
                    <a:gd name="T41" fmla="*/ 30 h 58"/>
                    <a:gd name="T42" fmla="*/ 138 w 144"/>
                    <a:gd name="T43" fmla="*/ 26 h 58"/>
                    <a:gd name="T44" fmla="*/ 142 w 144"/>
                    <a:gd name="T45" fmla="*/ 22 h 58"/>
                    <a:gd name="T46" fmla="*/ 144 w 144"/>
                    <a:gd name="T47" fmla="*/ 18 h 58"/>
                    <a:gd name="T48" fmla="*/ 144 w 144"/>
                    <a:gd name="T49" fmla="*/ 12 h 58"/>
                    <a:gd name="T50" fmla="*/ 144 w 144"/>
                    <a:gd name="T5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58">
                      <a:moveTo>
                        <a:pt x="144" y="12"/>
                      </a:moveTo>
                      <a:lnTo>
                        <a:pt x="144" y="12"/>
                      </a:lnTo>
                      <a:lnTo>
                        <a:pt x="142" y="6"/>
                      </a:lnTo>
                      <a:lnTo>
                        <a:pt x="138" y="2"/>
                      </a:lnTo>
                      <a:lnTo>
                        <a:pt x="132" y="0"/>
                      </a:lnTo>
                      <a:lnTo>
                        <a:pt x="126" y="0"/>
                      </a:lnTo>
                      <a:lnTo>
                        <a:pt x="10" y="28"/>
                      </a:lnTo>
                      <a:lnTo>
                        <a:pt x="10" y="28"/>
                      </a:lnTo>
                      <a:lnTo>
                        <a:pt x="6" y="30"/>
                      </a:lnTo>
                      <a:lnTo>
                        <a:pt x="2" y="34"/>
                      </a:lnTo>
                      <a:lnTo>
                        <a:pt x="0" y="40"/>
                      </a:lnTo>
                      <a:lnTo>
                        <a:pt x="0" y="46"/>
                      </a:lnTo>
                      <a:lnTo>
                        <a:pt x="0" y="46"/>
                      </a:lnTo>
                      <a:lnTo>
                        <a:pt x="2" y="50"/>
                      </a:lnTo>
                      <a:lnTo>
                        <a:pt x="4" y="54"/>
                      </a:lnTo>
                      <a:lnTo>
                        <a:pt x="10" y="56"/>
                      </a:lnTo>
                      <a:lnTo>
                        <a:pt x="14" y="58"/>
                      </a:lnTo>
                      <a:lnTo>
                        <a:pt x="14" y="58"/>
                      </a:lnTo>
                      <a:lnTo>
                        <a:pt x="18" y="58"/>
                      </a:lnTo>
                      <a:lnTo>
                        <a:pt x="132" y="30"/>
                      </a:lnTo>
                      <a:lnTo>
                        <a:pt x="132" y="30"/>
                      </a:lnTo>
                      <a:lnTo>
                        <a:pt x="138" y="26"/>
                      </a:lnTo>
                      <a:lnTo>
                        <a:pt x="142" y="22"/>
                      </a:lnTo>
                      <a:lnTo>
                        <a:pt x="144" y="18"/>
                      </a:lnTo>
                      <a:lnTo>
                        <a:pt x="144" y="12"/>
                      </a:lnTo>
                      <a:lnTo>
                        <a:pt x="14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8" name="Freeform 37"/>
                <p:cNvSpPr/>
                <p:nvPr/>
              </p:nvSpPr>
              <p:spPr bwMode="auto">
                <a:xfrm>
                  <a:off x="1152525" y="2609850"/>
                  <a:ext cx="273050" cy="88900"/>
                </a:xfrm>
                <a:custGeom>
                  <a:avLst/>
                  <a:gdLst>
                    <a:gd name="T0" fmla="*/ 0 w 172"/>
                    <a:gd name="T1" fmla="*/ 44 h 56"/>
                    <a:gd name="T2" fmla="*/ 0 w 172"/>
                    <a:gd name="T3" fmla="*/ 44 h 56"/>
                    <a:gd name="T4" fmla="*/ 2 w 172"/>
                    <a:gd name="T5" fmla="*/ 50 h 56"/>
                    <a:gd name="T6" fmla="*/ 6 w 172"/>
                    <a:gd name="T7" fmla="*/ 52 h 56"/>
                    <a:gd name="T8" fmla="*/ 10 w 172"/>
                    <a:gd name="T9" fmla="*/ 56 h 56"/>
                    <a:gd name="T10" fmla="*/ 14 w 172"/>
                    <a:gd name="T11" fmla="*/ 56 h 56"/>
                    <a:gd name="T12" fmla="*/ 14 w 172"/>
                    <a:gd name="T13" fmla="*/ 56 h 56"/>
                    <a:gd name="T14" fmla="*/ 18 w 172"/>
                    <a:gd name="T15" fmla="*/ 56 h 56"/>
                    <a:gd name="T16" fmla="*/ 160 w 172"/>
                    <a:gd name="T17" fmla="*/ 28 h 56"/>
                    <a:gd name="T18" fmla="*/ 160 w 172"/>
                    <a:gd name="T19" fmla="*/ 28 h 56"/>
                    <a:gd name="T20" fmla="*/ 166 w 172"/>
                    <a:gd name="T21" fmla="*/ 26 h 56"/>
                    <a:gd name="T22" fmla="*/ 170 w 172"/>
                    <a:gd name="T23" fmla="*/ 22 h 56"/>
                    <a:gd name="T24" fmla="*/ 172 w 172"/>
                    <a:gd name="T25" fmla="*/ 18 h 56"/>
                    <a:gd name="T26" fmla="*/ 172 w 172"/>
                    <a:gd name="T27" fmla="*/ 12 h 56"/>
                    <a:gd name="T28" fmla="*/ 172 w 172"/>
                    <a:gd name="T29" fmla="*/ 12 h 56"/>
                    <a:gd name="T30" fmla="*/ 170 w 172"/>
                    <a:gd name="T31" fmla="*/ 6 h 56"/>
                    <a:gd name="T32" fmla="*/ 166 w 172"/>
                    <a:gd name="T33" fmla="*/ 2 h 56"/>
                    <a:gd name="T34" fmla="*/ 160 w 172"/>
                    <a:gd name="T35" fmla="*/ 0 h 56"/>
                    <a:gd name="T36" fmla="*/ 154 w 172"/>
                    <a:gd name="T37" fmla="*/ 0 h 56"/>
                    <a:gd name="T38" fmla="*/ 12 w 172"/>
                    <a:gd name="T39" fmla="*/ 26 h 56"/>
                    <a:gd name="T40" fmla="*/ 12 w 172"/>
                    <a:gd name="T41" fmla="*/ 26 h 56"/>
                    <a:gd name="T42" fmla="*/ 6 w 172"/>
                    <a:gd name="T43" fmla="*/ 28 h 56"/>
                    <a:gd name="T44" fmla="*/ 2 w 172"/>
                    <a:gd name="T45" fmla="*/ 32 h 56"/>
                    <a:gd name="T46" fmla="*/ 0 w 172"/>
                    <a:gd name="T47" fmla="*/ 38 h 56"/>
                    <a:gd name="T48" fmla="*/ 0 w 172"/>
                    <a:gd name="T49" fmla="*/ 44 h 56"/>
                    <a:gd name="T50" fmla="*/ 0 w 172"/>
                    <a:gd name="T51"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2" h="56">
                      <a:moveTo>
                        <a:pt x="0" y="44"/>
                      </a:moveTo>
                      <a:lnTo>
                        <a:pt x="0" y="44"/>
                      </a:lnTo>
                      <a:lnTo>
                        <a:pt x="2" y="50"/>
                      </a:lnTo>
                      <a:lnTo>
                        <a:pt x="6" y="52"/>
                      </a:lnTo>
                      <a:lnTo>
                        <a:pt x="10" y="56"/>
                      </a:lnTo>
                      <a:lnTo>
                        <a:pt x="14" y="56"/>
                      </a:lnTo>
                      <a:lnTo>
                        <a:pt x="14" y="56"/>
                      </a:lnTo>
                      <a:lnTo>
                        <a:pt x="18" y="56"/>
                      </a:lnTo>
                      <a:lnTo>
                        <a:pt x="160" y="28"/>
                      </a:lnTo>
                      <a:lnTo>
                        <a:pt x="160" y="28"/>
                      </a:lnTo>
                      <a:lnTo>
                        <a:pt x="166" y="26"/>
                      </a:lnTo>
                      <a:lnTo>
                        <a:pt x="170" y="22"/>
                      </a:lnTo>
                      <a:lnTo>
                        <a:pt x="172" y="18"/>
                      </a:lnTo>
                      <a:lnTo>
                        <a:pt x="172" y="12"/>
                      </a:lnTo>
                      <a:lnTo>
                        <a:pt x="172" y="12"/>
                      </a:lnTo>
                      <a:lnTo>
                        <a:pt x="170" y="6"/>
                      </a:lnTo>
                      <a:lnTo>
                        <a:pt x="166" y="2"/>
                      </a:lnTo>
                      <a:lnTo>
                        <a:pt x="160" y="0"/>
                      </a:lnTo>
                      <a:lnTo>
                        <a:pt x="154" y="0"/>
                      </a:lnTo>
                      <a:lnTo>
                        <a:pt x="12" y="26"/>
                      </a:lnTo>
                      <a:lnTo>
                        <a:pt x="12" y="26"/>
                      </a:lnTo>
                      <a:lnTo>
                        <a:pt x="6" y="28"/>
                      </a:lnTo>
                      <a:lnTo>
                        <a:pt x="2" y="32"/>
                      </a:lnTo>
                      <a:lnTo>
                        <a:pt x="0" y="38"/>
                      </a:lnTo>
                      <a:lnTo>
                        <a:pt x="0" y="44"/>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9" name="Freeform 38"/>
                <p:cNvSpPr/>
                <p:nvPr/>
              </p:nvSpPr>
              <p:spPr bwMode="auto">
                <a:xfrm>
                  <a:off x="1225550" y="2714625"/>
                  <a:ext cx="161925" cy="60325"/>
                </a:xfrm>
                <a:custGeom>
                  <a:avLst/>
                  <a:gdLst>
                    <a:gd name="T0" fmla="*/ 102 w 102"/>
                    <a:gd name="T1" fmla="*/ 14 h 38"/>
                    <a:gd name="T2" fmla="*/ 102 w 102"/>
                    <a:gd name="T3" fmla="*/ 14 h 38"/>
                    <a:gd name="T4" fmla="*/ 100 w 102"/>
                    <a:gd name="T5" fmla="*/ 8 h 38"/>
                    <a:gd name="T6" fmla="*/ 96 w 102"/>
                    <a:gd name="T7" fmla="*/ 4 h 38"/>
                    <a:gd name="T8" fmla="*/ 90 w 102"/>
                    <a:gd name="T9" fmla="*/ 0 h 38"/>
                    <a:gd name="T10" fmla="*/ 86 w 102"/>
                    <a:gd name="T11" fmla="*/ 0 h 38"/>
                    <a:gd name="T12" fmla="*/ 12 w 102"/>
                    <a:gd name="T13" fmla="*/ 8 h 38"/>
                    <a:gd name="T14" fmla="*/ 12 w 102"/>
                    <a:gd name="T15" fmla="*/ 8 h 38"/>
                    <a:gd name="T16" fmla="*/ 6 w 102"/>
                    <a:gd name="T17" fmla="*/ 10 h 38"/>
                    <a:gd name="T18" fmla="*/ 2 w 102"/>
                    <a:gd name="T19" fmla="*/ 14 h 38"/>
                    <a:gd name="T20" fmla="*/ 0 w 102"/>
                    <a:gd name="T21" fmla="*/ 18 h 38"/>
                    <a:gd name="T22" fmla="*/ 0 w 102"/>
                    <a:gd name="T23" fmla="*/ 24 h 38"/>
                    <a:gd name="T24" fmla="*/ 0 w 102"/>
                    <a:gd name="T25" fmla="*/ 24 h 38"/>
                    <a:gd name="T26" fmla="*/ 0 w 102"/>
                    <a:gd name="T27" fmla="*/ 30 h 38"/>
                    <a:gd name="T28" fmla="*/ 4 w 102"/>
                    <a:gd name="T29" fmla="*/ 34 h 38"/>
                    <a:gd name="T30" fmla="*/ 8 w 102"/>
                    <a:gd name="T31" fmla="*/ 36 h 38"/>
                    <a:gd name="T32" fmla="*/ 14 w 102"/>
                    <a:gd name="T33" fmla="*/ 38 h 38"/>
                    <a:gd name="T34" fmla="*/ 14 w 102"/>
                    <a:gd name="T35" fmla="*/ 38 h 38"/>
                    <a:gd name="T36" fmla="*/ 16 w 102"/>
                    <a:gd name="T37" fmla="*/ 38 h 38"/>
                    <a:gd name="T38" fmla="*/ 88 w 102"/>
                    <a:gd name="T39" fmla="*/ 30 h 38"/>
                    <a:gd name="T40" fmla="*/ 88 w 102"/>
                    <a:gd name="T41" fmla="*/ 30 h 38"/>
                    <a:gd name="T42" fmla="*/ 94 w 102"/>
                    <a:gd name="T43" fmla="*/ 28 h 38"/>
                    <a:gd name="T44" fmla="*/ 98 w 102"/>
                    <a:gd name="T45" fmla="*/ 24 h 38"/>
                    <a:gd name="T46" fmla="*/ 102 w 102"/>
                    <a:gd name="T47" fmla="*/ 18 h 38"/>
                    <a:gd name="T48" fmla="*/ 102 w 102"/>
                    <a:gd name="T49" fmla="*/ 14 h 38"/>
                    <a:gd name="T50" fmla="*/ 102 w 102"/>
                    <a:gd name="T5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38">
                      <a:moveTo>
                        <a:pt x="102" y="14"/>
                      </a:moveTo>
                      <a:lnTo>
                        <a:pt x="102" y="14"/>
                      </a:lnTo>
                      <a:lnTo>
                        <a:pt x="100" y="8"/>
                      </a:lnTo>
                      <a:lnTo>
                        <a:pt x="96" y="4"/>
                      </a:lnTo>
                      <a:lnTo>
                        <a:pt x="90" y="0"/>
                      </a:lnTo>
                      <a:lnTo>
                        <a:pt x="86" y="0"/>
                      </a:lnTo>
                      <a:lnTo>
                        <a:pt x="12" y="8"/>
                      </a:lnTo>
                      <a:lnTo>
                        <a:pt x="12" y="8"/>
                      </a:lnTo>
                      <a:lnTo>
                        <a:pt x="6" y="10"/>
                      </a:lnTo>
                      <a:lnTo>
                        <a:pt x="2" y="14"/>
                      </a:lnTo>
                      <a:lnTo>
                        <a:pt x="0" y="18"/>
                      </a:lnTo>
                      <a:lnTo>
                        <a:pt x="0" y="24"/>
                      </a:lnTo>
                      <a:lnTo>
                        <a:pt x="0" y="24"/>
                      </a:lnTo>
                      <a:lnTo>
                        <a:pt x="0" y="30"/>
                      </a:lnTo>
                      <a:lnTo>
                        <a:pt x="4" y="34"/>
                      </a:lnTo>
                      <a:lnTo>
                        <a:pt x="8" y="36"/>
                      </a:lnTo>
                      <a:lnTo>
                        <a:pt x="14" y="38"/>
                      </a:lnTo>
                      <a:lnTo>
                        <a:pt x="14" y="38"/>
                      </a:lnTo>
                      <a:lnTo>
                        <a:pt x="16" y="38"/>
                      </a:lnTo>
                      <a:lnTo>
                        <a:pt x="88" y="30"/>
                      </a:lnTo>
                      <a:lnTo>
                        <a:pt x="88" y="30"/>
                      </a:lnTo>
                      <a:lnTo>
                        <a:pt x="94" y="28"/>
                      </a:lnTo>
                      <a:lnTo>
                        <a:pt x="98" y="24"/>
                      </a:lnTo>
                      <a:lnTo>
                        <a:pt x="102" y="18"/>
                      </a:lnTo>
                      <a:lnTo>
                        <a:pt x="102" y="14"/>
                      </a:lnTo>
                      <a:lnTo>
                        <a:pt x="10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90" name="Freeform 39"/>
                <p:cNvSpPr/>
                <p:nvPr/>
              </p:nvSpPr>
              <p:spPr bwMode="auto">
                <a:xfrm>
                  <a:off x="1139825" y="3146425"/>
                  <a:ext cx="276225" cy="95250"/>
                </a:xfrm>
                <a:custGeom>
                  <a:avLst/>
                  <a:gdLst>
                    <a:gd name="T0" fmla="*/ 174 w 174"/>
                    <a:gd name="T1" fmla="*/ 10 h 60"/>
                    <a:gd name="T2" fmla="*/ 174 w 174"/>
                    <a:gd name="T3" fmla="*/ 10 h 60"/>
                    <a:gd name="T4" fmla="*/ 172 w 174"/>
                    <a:gd name="T5" fmla="*/ 6 h 60"/>
                    <a:gd name="T6" fmla="*/ 168 w 174"/>
                    <a:gd name="T7" fmla="*/ 2 h 60"/>
                    <a:gd name="T8" fmla="*/ 162 w 174"/>
                    <a:gd name="T9" fmla="*/ 0 h 60"/>
                    <a:gd name="T10" fmla="*/ 156 w 174"/>
                    <a:gd name="T11" fmla="*/ 0 h 60"/>
                    <a:gd name="T12" fmla="*/ 12 w 174"/>
                    <a:gd name="T13" fmla="*/ 30 h 60"/>
                    <a:gd name="T14" fmla="*/ 12 w 174"/>
                    <a:gd name="T15" fmla="*/ 30 h 60"/>
                    <a:gd name="T16" fmla="*/ 6 w 174"/>
                    <a:gd name="T17" fmla="*/ 32 h 60"/>
                    <a:gd name="T18" fmla="*/ 4 w 174"/>
                    <a:gd name="T19" fmla="*/ 36 h 60"/>
                    <a:gd name="T20" fmla="*/ 0 w 174"/>
                    <a:gd name="T21" fmla="*/ 42 h 60"/>
                    <a:gd name="T22" fmla="*/ 0 w 174"/>
                    <a:gd name="T23" fmla="*/ 48 h 60"/>
                    <a:gd name="T24" fmla="*/ 0 w 174"/>
                    <a:gd name="T25" fmla="*/ 48 h 60"/>
                    <a:gd name="T26" fmla="*/ 2 w 174"/>
                    <a:gd name="T27" fmla="*/ 52 h 60"/>
                    <a:gd name="T28" fmla="*/ 6 w 174"/>
                    <a:gd name="T29" fmla="*/ 56 h 60"/>
                    <a:gd name="T30" fmla="*/ 10 w 174"/>
                    <a:gd name="T31" fmla="*/ 58 h 60"/>
                    <a:gd name="T32" fmla="*/ 16 w 174"/>
                    <a:gd name="T33" fmla="*/ 60 h 60"/>
                    <a:gd name="T34" fmla="*/ 16 w 174"/>
                    <a:gd name="T35" fmla="*/ 60 h 60"/>
                    <a:gd name="T36" fmla="*/ 18 w 174"/>
                    <a:gd name="T37" fmla="*/ 60 h 60"/>
                    <a:gd name="T38" fmla="*/ 162 w 174"/>
                    <a:gd name="T39" fmla="*/ 28 h 60"/>
                    <a:gd name="T40" fmla="*/ 162 w 174"/>
                    <a:gd name="T41" fmla="*/ 28 h 60"/>
                    <a:gd name="T42" fmla="*/ 168 w 174"/>
                    <a:gd name="T43" fmla="*/ 26 h 60"/>
                    <a:gd name="T44" fmla="*/ 172 w 174"/>
                    <a:gd name="T45" fmla="*/ 22 h 60"/>
                    <a:gd name="T46" fmla="*/ 174 w 174"/>
                    <a:gd name="T47" fmla="*/ 16 h 60"/>
                    <a:gd name="T48" fmla="*/ 174 w 174"/>
                    <a:gd name="T49" fmla="*/ 10 h 60"/>
                    <a:gd name="T50" fmla="*/ 174 w 174"/>
                    <a:gd name="T51"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60">
                      <a:moveTo>
                        <a:pt x="174" y="10"/>
                      </a:moveTo>
                      <a:lnTo>
                        <a:pt x="174" y="10"/>
                      </a:lnTo>
                      <a:lnTo>
                        <a:pt x="172" y="6"/>
                      </a:lnTo>
                      <a:lnTo>
                        <a:pt x="168" y="2"/>
                      </a:lnTo>
                      <a:lnTo>
                        <a:pt x="162" y="0"/>
                      </a:lnTo>
                      <a:lnTo>
                        <a:pt x="156" y="0"/>
                      </a:lnTo>
                      <a:lnTo>
                        <a:pt x="12" y="30"/>
                      </a:lnTo>
                      <a:lnTo>
                        <a:pt x="12" y="30"/>
                      </a:lnTo>
                      <a:lnTo>
                        <a:pt x="6" y="32"/>
                      </a:lnTo>
                      <a:lnTo>
                        <a:pt x="4" y="36"/>
                      </a:lnTo>
                      <a:lnTo>
                        <a:pt x="0" y="42"/>
                      </a:lnTo>
                      <a:lnTo>
                        <a:pt x="0" y="48"/>
                      </a:lnTo>
                      <a:lnTo>
                        <a:pt x="0" y="48"/>
                      </a:lnTo>
                      <a:lnTo>
                        <a:pt x="2" y="52"/>
                      </a:lnTo>
                      <a:lnTo>
                        <a:pt x="6" y="56"/>
                      </a:lnTo>
                      <a:lnTo>
                        <a:pt x="10" y="58"/>
                      </a:lnTo>
                      <a:lnTo>
                        <a:pt x="16" y="60"/>
                      </a:lnTo>
                      <a:lnTo>
                        <a:pt x="16" y="60"/>
                      </a:lnTo>
                      <a:lnTo>
                        <a:pt x="18" y="60"/>
                      </a:lnTo>
                      <a:lnTo>
                        <a:pt x="162" y="28"/>
                      </a:lnTo>
                      <a:lnTo>
                        <a:pt x="162" y="28"/>
                      </a:lnTo>
                      <a:lnTo>
                        <a:pt x="168" y="26"/>
                      </a:lnTo>
                      <a:lnTo>
                        <a:pt x="172" y="22"/>
                      </a:lnTo>
                      <a:lnTo>
                        <a:pt x="174" y="16"/>
                      </a:lnTo>
                      <a:lnTo>
                        <a:pt x="174" y="10"/>
                      </a:lnTo>
                      <a:lnTo>
                        <a:pt x="174"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cxnSp>
          <p:nvCxnSpPr>
            <p:cNvPr id="100" name="직선 연결선 99"/>
            <p:cNvCxnSpPr/>
            <p:nvPr/>
          </p:nvCxnSpPr>
          <p:spPr>
            <a:xfrm>
              <a:off x="5456625" y="4732773"/>
              <a:ext cx="0" cy="257555"/>
            </a:xfrm>
            <a:prstGeom prst="line">
              <a:avLst/>
            </a:prstGeom>
            <a:ln>
              <a:solidFill>
                <a:srgbClr val="558180"/>
              </a:solidFill>
            </a:ln>
          </p:spPr>
          <p:style>
            <a:lnRef idx="1">
              <a:schemeClr val="accent1"/>
            </a:lnRef>
            <a:fillRef idx="0">
              <a:schemeClr val="accent1"/>
            </a:fillRef>
            <a:effectRef idx="0">
              <a:schemeClr val="accent1"/>
            </a:effectRef>
            <a:fontRef idx="minor">
              <a:schemeClr val="tx1"/>
            </a:fontRef>
          </p:style>
        </p:cxnSp>
      </p:grpSp>
      <p:grpSp>
        <p:nvGrpSpPr>
          <p:cNvPr id="9" name="그룹 8"/>
          <p:cNvGrpSpPr/>
          <p:nvPr/>
        </p:nvGrpSpPr>
        <p:grpSpPr>
          <a:xfrm>
            <a:off x="6931358" y="3083813"/>
            <a:ext cx="507166" cy="690664"/>
            <a:chOff x="6931358" y="3083813"/>
            <a:chExt cx="507166" cy="690664"/>
          </a:xfrm>
        </p:grpSpPr>
        <p:grpSp>
          <p:nvGrpSpPr>
            <p:cNvPr id="91" name="그룹 90"/>
            <p:cNvGrpSpPr/>
            <p:nvPr/>
          </p:nvGrpSpPr>
          <p:grpSpPr>
            <a:xfrm>
              <a:off x="6931358" y="3083813"/>
              <a:ext cx="507166" cy="438991"/>
              <a:chOff x="7782726" y="2844133"/>
              <a:chExt cx="507166" cy="438991"/>
            </a:xfrm>
          </p:grpSpPr>
          <p:sp>
            <p:nvSpPr>
              <p:cNvPr id="47" name="Freeform 5"/>
              <p:cNvSpPr/>
              <p:nvPr/>
            </p:nvSpPr>
            <p:spPr bwMode="auto">
              <a:xfrm>
                <a:off x="7782726" y="2844133"/>
                <a:ext cx="507166" cy="43899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nvGrpSpPr>
              <p:cNvPr id="77" name="그룹 76"/>
              <p:cNvGrpSpPr/>
              <p:nvPr/>
            </p:nvGrpSpPr>
            <p:grpSpPr>
              <a:xfrm>
                <a:off x="7947271" y="2947799"/>
                <a:ext cx="178077" cy="231657"/>
                <a:chOff x="-962025" y="561975"/>
                <a:chExt cx="717550" cy="933450"/>
              </a:xfrm>
              <a:solidFill>
                <a:schemeClr val="bg1"/>
              </a:solidFill>
            </p:grpSpPr>
            <p:sp>
              <p:nvSpPr>
                <p:cNvPr id="78" name="Freeform 5"/>
                <p:cNvSpPr/>
                <p:nvPr/>
              </p:nvSpPr>
              <p:spPr bwMode="auto">
                <a:xfrm>
                  <a:off x="-835025" y="844550"/>
                  <a:ext cx="473075" cy="415925"/>
                </a:xfrm>
                <a:custGeom>
                  <a:avLst/>
                  <a:gdLst>
                    <a:gd name="T0" fmla="*/ 150 w 298"/>
                    <a:gd name="T1" fmla="*/ 262 h 262"/>
                    <a:gd name="T2" fmla="*/ 142 w 298"/>
                    <a:gd name="T3" fmla="*/ 254 h 262"/>
                    <a:gd name="T4" fmla="*/ 120 w 298"/>
                    <a:gd name="T5" fmla="*/ 68 h 262"/>
                    <a:gd name="T6" fmla="*/ 100 w 298"/>
                    <a:gd name="T7" fmla="*/ 170 h 262"/>
                    <a:gd name="T8" fmla="*/ 90 w 298"/>
                    <a:gd name="T9" fmla="*/ 178 h 262"/>
                    <a:gd name="T10" fmla="*/ 90 w 298"/>
                    <a:gd name="T11" fmla="*/ 178 h 262"/>
                    <a:gd name="T12" fmla="*/ 82 w 298"/>
                    <a:gd name="T13" fmla="*/ 172 h 262"/>
                    <a:gd name="T14" fmla="*/ 70 w 298"/>
                    <a:gd name="T15" fmla="*/ 130 h 262"/>
                    <a:gd name="T16" fmla="*/ 58 w 298"/>
                    <a:gd name="T17" fmla="*/ 150 h 262"/>
                    <a:gd name="T18" fmla="*/ 50 w 298"/>
                    <a:gd name="T19" fmla="*/ 154 h 262"/>
                    <a:gd name="T20" fmla="*/ 10 w 298"/>
                    <a:gd name="T21" fmla="*/ 154 h 262"/>
                    <a:gd name="T22" fmla="*/ 6 w 298"/>
                    <a:gd name="T23" fmla="*/ 154 h 262"/>
                    <a:gd name="T24" fmla="*/ 0 w 298"/>
                    <a:gd name="T25" fmla="*/ 150 h 262"/>
                    <a:gd name="T26" fmla="*/ 0 w 298"/>
                    <a:gd name="T27" fmla="*/ 146 h 262"/>
                    <a:gd name="T28" fmla="*/ 0 w 298"/>
                    <a:gd name="T29" fmla="*/ 142 h 262"/>
                    <a:gd name="T30" fmla="*/ 6 w 298"/>
                    <a:gd name="T31" fmla="*/ 136 h 262"/>
                    <a:gd name="T32" fmla="*/ 10 w 298"/>
                    <a:gd name="T33" fmla="*/ 136 h 262"/>
                    <a:gd name="T34" fmla="*/ 66 w 298"/>
                    <a:gd name="T35" fmla="*/ 102 h 262"/>
                    <a:gd name="T36" fmla="*/ 70 w 298"/>
                    <a:gd name="T37" fmla="*/ 98 h 262"/>
                    <a:gd name="T38" fmla="*/ 76 w 298"/>
                    <a:gd name="T39" fmla="*/ 98 h 262"/>
                    <a:gd name="T40" fmla="*/ 80 w 298"/>
                    <a:gd name="T41" fmla="*/ 100 h 262"/>
                    <a:gd name="T42" fmla="*/ 84 w 298"/>
                    <a:gd name="T43" fmla="*/ 104 h 262"/>
                    <a:gd name="T44" fmla="*/ 114 w 298"/>
                    <a:gd name="T45" fmla="*/ 8 h 262"/>
                    <a:gd name="T46" fmla="*/ 118 w 298"/>
                    <a:gd name="T47" fmla="*/ 2 h 262"/>
                    <a:gd name="T48" fmla="*/ 124 w 298"/>
                    <a:gd name="T49" fmla="*/ 0 h 262"/>
                    <a:gd name="T50" fmla="*/ 128 w 298"/>
                    <a:gd name="T51" fmla="*/ 0 h 262"/>
                    <a:gd name="T52" fmla="*/ 132 w 298"/>
                    <a:gd name="T53" fmla="*/ 8 h 262"/>
                    <a:gd name="T54" fmla="*/ 154 w 298"/>
                    <a:gd name="T55" fmla="*/ 196 h 262"/>
                    <a:gd name="T56" fmla="*/ 164 w 298"/>
                    <a:gd name="T57" fmla="*/ 146 h 262"/>
                    <a:gd name="T58" fmla="*/ 174 w 298"/>
                    <a:gd name="T59" fmla="*/ 140 h 262"/>
                    <a:gd name="T60" fmla="*/ 200 w 298"/>
                    <a:gd name="T61" fmla="*/ 140 h 262"/>
                    <a:gd name="T62" fmla="*/ 206 w 298"/>
                    <a:gd name="T63" fmla="*/ 140 h 262"/>
                    <a:gd name="T64" fmla="*/ 208 w 298"/>
                    <a:gd name="T65" fmla="*/ 144 h 262"/>
                    <a:gd name="T66" fmla="*/ 234 w 298"/>
                    <a:gd name="T67" fmla="*/ 86 h 262"/>
                    <a:gd name="T68" fmla="*/ 238 w 298"/>
                    <a:gd name="T69" fmla="*/ 82 h 262"/>
                    <a:gd name="T70" fmla="*/ 244 w 298"/>
                    <a:gd name="T71" fmla="*/ 80 h 262"/>
                    <a:gd name="T72" fmla="*/ 250 w 298"/>
                    <a:gd name="T73" fmla="*/ 82 h 262"/>
                    <a:gd name="T74" fmla="*/ 252 w 298"/>
                    <a:gd name="T75" fmla="*/ 86 h 262"/>
                    <a:gd name="T76" fmla="*/ 288 w 298"/>
                    <a:gd name="T77" fmla="*/ 130 h 262"/>
                    <a:gd name="T78" fmla="*/ 292 w 298"/>
                    <a:gd name="T79" fmla="*/ 130 h 262"/>
                    <a:gd name="T80" fmla="*/ 296 w 298"/>
                    <a:gd name="T81" fmla="*/ 136 h 262"/>
                    <a:gd name="T82" fmla="*/ 298 w 298"/>
                    <a:gd name="T83" fmla="*/ 138 h 262"/>
                    <a:gd name="T84" fmla="*/ 296 w 298"/>
                    <a:gd name="T85" fmla="*/ 142 h 262"/>
                    <a:gd name="T86" fmla="*/ 292 w 298"/>
                    <a:gd name="T87" fmla="*/ 148 h 262"/>
                    <a:gd name="T88" fmla="*/ 288 w 298"/>
                    <a:gd name="T89" fmla="*/ 148 h 262"/>
                    <a:gd name="T90" fmla="*/ 260 w 298"/>
                    <a:gd name="T91" fmla="*/ 148 h 262"/>
                    <a:gd name="T92" fmla="*/ 252 w 298"/>
                    <a:gd name="T93" fmla="*/ 142 h 262"/>
                    <a:gd name="T94" fmla="*/ 244 w 298"/>
                    <a:gd name="T95" fmla="*/ 120 h 262"/>
                    <a:gd name="T96" fmla="*/ 226 w 298"/>
                    <a:gd name="T97" fmla="*/ 176 h 262"/>
                    <a:gd name="T98" fmla="*/ 218 w 298"/>
                    <a:gd name="T99" fmla="*/ 182 h 262"/>
                    <a:gd name="T100" fmla="*/ 218 w 298"/>
                    <a:gd name="T101" fmla="*/ 182 h 262"/>
                    <a:gd name="T102" fmla="*/ 210 w 298"/>
                    <a:gd name="T103" fmla="*/ 178 h 262"/>
                    <a:gd name="T104" fmla="*/ 196 w 298"/>
                    <a:gd name="T105" fmla="*/ 158 h 262"/>
                    <a:gd name="T106" fmla="*/ 160 w 298"/>
                    <a:gd name="T107" fmla="*/ 254 h 262"/>
                    <a:gd name="T108" fmla="*/ 156 w 298"/>
                    <a:gd name="T109" fmla="*/ 260 h 262"/>
                    <a:gd name="T110" fmla="*/ 150 w 298"/>
                    <a:gd name="T111" fmla="*/ 262 h 262"/>
                    <a:gd name="T112" fmla="*/ 150 w 298"/>
                    <a:gd name="T11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8" h="262">
                      <a:moveTo>
                        <a:pt x="150" y="262"/>
                      </a:moveTo>
                      <a:lnTo>
                        <a:pt x="150" y="262"/>
                      </a:lnTo>
                      <a:lnTo>
                        <a:pt x="144" y="258"/>
                      </a:lnTo>
                      <a:lnTo>
                        <a:pt x="142" y="254"/>
                      </a:lnTo>
                      <a:lnTo>
                        <a:pt x="142" y="254"/>
                      </a:lnTo>
                      <a:lnTo>
                        <a:pt x="120" y="68"/>
                      </a:lnTo>
                      <a:lnTo>
                        <a:pt x="100" y="170"/>
                      </a:lnTo>
                      <a:lnTo>
                        <a:pt x="100" y="170"/>
                      </a:lnTo>
                      <a:lnTo>
                        <a:pt x="96" y="176"/>
                      </a:lnTo>
                      <a:lnTo>
                        <a:pt x="90" y="178"/>
                      </a:lnTo>
                      <a:lnTo>
                        <a:pt x="90" y="178"/>
                      </a:lnTo>
                      <a:lnTo>
                        <a:pt x="90" y="178"/>
                      </a:lnTo>
                      <a:lnTo>
                        <a:pt x="84" y="176"/>
                      </a:lnTo>
                      <a:lnTo>
                        <a:pt x="82" y="172"/>
                      </a:lnTo>
                      <a:lnTo>
                        <a:pt x="82" y="172"/>
                      </a:lnTo>
                      <a:lnTo>
                        <a:pt x="70" y="130"/>
                      </a:lnTo>
                      <a:lnTo>
                        <a:pt x="58" y="150"/>
                      </a:lnTo>
                      <a:lnTo>
                        <a:pt x="58" y="150"/>
                      </a:lnTo>
                      <a:lnTo>
                        <a:pt x="54" y="154"/>
                      </a:lnTo>
                      <a:lnTo>
                        <a:pt x="50" y="154"/>
                      </a:lnTo>
                      <a:lnTo>
                        <a:pt x="50" y="154"/>
                      </a:lnTo>
                      <a:lnTo>
                        <a:pt x="10" y="154"/>
                      </a:lnTo>
                      <a:lnTo>
                        <a:pt x="10" y="154"/>
                      </a:lnTo>
                      <a:lnTo>
                        <a:pt x="6" y="154"/>
                      </a:lnTo>
                      <a:lnTo>
                        <a:pt x="2" y="152"/>
                      </a:lnTo>
                      <a:lnTo>
                        <a:pt x="0" y="150"/>
                      </a:lnTo>
                      <a:lnTo>
                        <a:pt x="0" y="146"/>
                      </a:lnTo>
                      <a:lnTo>
                        <a:pt x="0" y="146"/>
                      </a:lnTo>
                      <a:lnTo>
                        <a:pt x="0" y="146"/>
                      </a:lnTo>
                      <a:lnTo>
                        <a:pt x="0" y="142"/>
                      </a:lnTo>
                      <a:lnTo>
                        <a:pt x="2" y="138"/>
                      </a:lnTo>
                      <a:lnTo>
                        <a:pt x="6" y="136"/>
                      </a:lnTo>
                      <a:lnTo>
                        <a:pt x="10" y="136"/>
                      </a:lnTo>
                      <a:lnTo>
                        <a:pt x="10" y="136"/>
                      </a:lnTo>
                      <a:lnTo>
                        <a:pt x="46" y="136"/>
                      </a:lnTo>
                      <a:lnTo>
                        <a:pt x="66" y="102"/>
                      </a:lnTo>
                      <a:lnTo>
                        <a:pt x="66" y="102"/>
                      </a:lnTo>
                      <a:lnTo>
                        <a:pt x="70" y="98"/>
                      </a:lnTo>
                      <a:lnTo>
                        <a:pt x="76" y="98"/>
                      </a:lnTo>
                      <a:lnTo>
                        <a:pt x="76" y="98"/>
                      </a:lnTo>
                      <a:lnTo>
                        <a:pt x="76" y="98"/>
                      </a:lnTo>
                      <a:lnTo>
                        <a:pt x="80" y="100"/>
                      </a:lnTo>
                      <a:lnTo>
                        <a:pt x="84" y="104"/>
                      </a:lnTo>
                      <a:lnTo>
                        <a:pt x="84" y="104"/>
                      </a:lnTo>
                      <a:lnTo>
                        <a:pt x="90" y="128"/>
                      </a:lnTo>
                      <a:lnTo>
                        <a:pt x="114" y="8"/>
                      </a:lnTo>
                      <a:lnTo>
                        <a:pt x="114" y="8"/>
                      </a:lnTo>
                      <a:lnTo>
                        <a:pt x="118" y="2"/>
                      </a:lnTo>
                      <a:lnTo>
                        <a:pt x="124" y="0"/>
                      </a:lnTo>
                      <a:lnTo>
                        <a:pt x="124" y="0"/>
                      </a:lnTo>
                      <a:lnTo>
                        <a:pt x="124" y="0"/>
                      </a:lnTo>
                      <a:lnTo>
                        <a:pt x="128" y="0"/>
                      </a:lnTo>
                      <a:lnTo>
                        <a:pt x="130" y="2"/>
                      </a:lnTo>
                      <a:lnTo>
                        <a:pt x="132" y="8"/>
                      </a:lnTo>
                      <a:lnTo>
                        <a:pt x="132" y="8"/>
                      </a:lnTo>
                      <a:lnTo>
                        <a:pt x="154" y="196"/>
                      </a:lnTo>
                      <a:lnTo>
                        <a:pt x="164" y="146"/>
                      </a:lnTo>
                      <a:lnTo>
                        <a:pt x="164" y="146"/>
                      </a:lnTo>
                      <a:lnTo>
                        <a:pt x="168" y="142"/>
                      </a:lnTo>
                      <a:lnTo>
                        <a:pt x="174" y="140"/>
                      </a:lnTo>
                      <a:lnTo>
                        <a:pt x="174" y="140"/>
                      </a:lnTo>
                      <a:lnTo>
                        <a:pt x="200" y="140"/>
                      </a:lnTo>
                      <a:lnTo>
                        <a:pt x="200" y="140"/>
                      </a:lnTo>
                      <a:lnTo>
                        <a:pt x="206" y="140"/>
                      </a:lnTo>
                      <a:lnTo>
                        <a:pt x="208" y="144"/>
                      </a:lnTo>
                      <a:lnTo>
                        <a:pt x="208" y="144"/>
                      </a:lnTo>
                      <a:lnTo>
                        <a:pt x="214" y="152"/>
                      </a:lnTo>
                      <a:lnTo>
                        <a:pt x="234" y="86"/>
                      </a:lnTo>
                      <a:lnTo>
                        <a:pt x="234" y="86"/>
                      </a:lnTo>
                      <a:lnTo>
                        <a:pt x="238" y="82"/>
                      </a:lnTo>
                      <a:lnTo>
                        <a:pt x="244" y="80"/>
                      </a:lnTo>
                      <a:lnTo>
                        <a:pt x="244" y="80"/>
                      </a:lnTo>
                      <a:lnTo>
                        <a:pt x="244" y="80"/>
                      </a:lnTo>
                      <a:lnTo>
                        <a:pt x="250" y="82"/>
                      </a:lnTo>
                      <a:lnTo>
                        <a:pt x="252" y="86"/>
                      </a:lnTo>
                      <a:lnTo>
                        <a:pt x="252" y="86"/>
                      </a:lnTo>
                      <a:lnTo>
                        <a:pt x="266" y="130"/>
                      </a:lnTo>
                      <a:lnTo>
                        <a:pt x="288" y="130"/>
                      </a:lnTo>
                      <a:lnTo>
                        <a:pt x="288" y="130"/>
                      </a:lnTo>
                      <a:lnTo>
                        <a:pt x="292" y="130"/>
                      </a:lnTo>
                      <a:lnTo>
                        <a:pt x="294" y="132"/>
                      </a:lnTo>
                      <a:lnTo>
                        <a:pt x="296" y="136"/>
                      </a:lnTo>
                      <a:lnTo>
                        <a:pt x="298" y="138"/>
                      </a:lnTo>
                      <a:lnTo>
                        <a:pt x="298" y="138"/>
                      </a:lnTo>
                      <a:lnTo>
                        <a:pt x="298" y="138"/>
                      </a:lnTo>
                      <a:lnTo>
                        <a:pt x="296" y="142"/>
                      </a:lnTo>
                      <a:lnTo>
                        <a:pt x="294" y="146"/>
                      </a:lnTo>
                      <a:lnTo>
                        <a:pt x="292" y="148"/>
                      </a:lnTo>
                      <a:lnTo>
                        <a:pt x="288" y="148"/>
                      </a:lnTo>
                      <a:lnTo>
                        <a:pt x="288" y="148"/>
                      </a:lnTo>
                      <a:lnTo>
                        <a:pt x="260" y="148"/>
                      </a:lnTo>
                      <a:lnTo>
                        <a:pt x="260" y="148"/>
                      </a:lnTo>
                      <a:lnTo>
                        <a:pt x="254" y="146"/>
                      </a:lnTo>
                      <a:lnTo>
                        <a:pt x="252" y="142"/>
                      </a:lnTo>
                      <a:lnTo>
                        <a:pt x="252" y="142"/>
                      </a:lnTo>
                      <a:lnTo>
                        <a:pt x="244" y="120"/>
                      </a:lnTo>
                      <a:lnTo>
                        <a:pt x="226" y="176"/>
                      </a:lnTo>
                      <a:lnTo>
                        <a:pt x="226" y="176"/>
                      </a:lnTo>
                      <a:lnTo>
                        <a:pt x="222" y="180"/>
                      </a:lnTo>
                      <a:lnTo>
                        <a:pt x="218" y="182"/>
                      </a:lnTo>
                      <a:lnTo>
                        <a:pt x="218" y="182"/>
                      </a:lnTo>
                      <a:lnTo>
                        <a:pt x="218" y="182"/>
                      </a:lnTo>
                      <a:lnTo>
                        <a:pt x="214" y="182"/>
                      </a:lnTo>
                      <a:lnTo>
                        <a:pt x="210" y="178"/>
                      </a:lnTo>
                      <a:lnTo>
                        <a:pt x="210" y="178"/>
                      </a:lnTo>
                      <a:lnTo>
                        <a:pt x="196" y="158"/>
                      </a:lnTo>
                      <a:lnTo>
                        <a:pt x="182" y="158"/>
                      </a:lnTo>
                      <a:lnTo>
                        <a:pt x="160" y="254"/>
                      </a:lnTo>
                      <a:lnTo>
                        <a:pt x="160" y="254"/>
                      </a:lnTo>
                      <a:lnTo>
                        <a:pt x="156" y="260"/>
                      </a:lnTo>
                      <a:lnTo>
                        <a:pt x="150" y="262"/>
                      </a:lnTo>
                      <a:lnTo>
                        <a:pt x="150" y="262"/>
                      </a:lnTo>
                      <a:lnTo>
                        <a:pt x="150" y="262"/>
                      </a:lnTo>
                      <a:lnTo>
                        <a:pt x="150" y="262"/>
                      </a:lnTo>
                      <a:lnTo>
                        <a:pt x="150"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9" name="Freeform 6"/>
                <p:cNvSpPr/>
                <p:nvPr/>
              </p:nvSpPr>
              <p:spPr bwMode="auto">
                <a:xfrm>
                  <a:off x="-962025" y="625475"/>
                  <a:ext cx="717550" cy="869950"/>
                </a:xfrm>
                <a:custGeom>
                  <a:avLst/>
                  <a:gdLst>
                    <a:gd name="T0" fmla="*/ 452 w 452"/>
                    <a:gd name="T1" fmla="*/ 506 h 548"/>
                    <a:gd name="T2" fmla="*/ 452 w 452"/>
                    <a:gd name="T3" fmla="*/ 514 h 548"/>
                    <a:gd name="T4" fmla="*/ 446 w 452"/>
                    <a:gd name="T5" fmla="*/ 530 h 548"/>
                    <a:gd name="T6" fmla="*/ 434 w 452"/>
                    <a:gd name="T7" fmla="*/ 542 h 548"/>
                    <a:gd name="T8" fmla="*/ 418 w 452"/>
                    <a:gd name="T9" fmla="*/ 548 h 548"/>
                    <a:gd name="T10" fmla="*/ 42 w 452"/>
                    <a:gd name="T11" fmla="*/ 548 h 548"/>
                    <a:gd name="T12" fmla="*/ 34 w 452"/>
                    <a:gd name="T13" fmla="*/ 548 h 548"/>
                    <a:gd name="T14" fmla="*/ 18 w 452"/>
                    <a:gd name="T15" fmla="*/ 542 h 548"/>
                    <a:gd name="T16" fmla="*/ 8 w 452"/>
                    <a:gd name="T17" fmla="*/ 530 h 548"/>
                    <a:gd name="T18" fmla="*/ 0 w 452"/>
                    <a:gd name="T19" fmla="*/ 514 h 548"/>
                    <a:gd name="T20" fmla="*/ 0 w 452"/>
                    <a:gd name="T21" fmla="*/ 42 h 548"/>
                    <a:gd name="T22" fmla="*/ 0 w 452"/>
                    <a:gd name="T23" fmla="*/ 34 h 548"/>
                    <a:gd name="T24" fmla="*/ 8 w 452"/>
                    <a:gd name="T25" fmla="*/ 18 h 548"/>
                    <a:gd name="T26" fmla="*/ 18 w 452"/>
                    <a:gd name="T27" fmla="*/ 8 h 548"/>
                    <a:gd name="T28" fmla="*/ 34 w 452"/>
                    <a:gd name="T29" fmla="*/ 2 h 548"/>
                    <a:gd name="T30" fmla="*/ 96 w 452"/>
                    <a:gd name="T31" fmla="*/ 0 h 548"/>
                    <a:gd name="T32" fmla="*/ 96 w 452"/>
                    <a:gd name="T33" fmla="*/ 52 h 548"/>
                    <a:gd name="T34" fmla="*/ 82 w 452"/>
                    <a:gd name="T35" fmla="*/ 52 h 548"/>
                    <a:gd name="T36" fmla="*/ 70 w 452"/>
                    <a:gd name="T37" fmla="*/ 56 h 548"/>
                    <a:gd name="T38" fmla="*/ 54 w 452"/>
                    <a:gd name="T39" fmla="*/ 72 h 548"/>
                    <a:gd name="T40" fmla="*/ 52 w 452"/>
                    <a:gd name="T41" fmla="*/ 84 h 548"/>
                    <a:gd name="T42" fmla="*/ 52 w 452"/>
                    <a:gd name="T43" fmla="*/ 404 h 548"/>
                    <a:gd name="T44" fmla="*/ 58 w 452"/>
                    <a:gd name="T45" fmla="*/ 436 h 548"/>
                    <a:gd name="T46" fmla="*/ 64 w 452"/>
                    <a:gd name="T47" fmla="*/ 446 h 548"/>
                    <a:gd name="T48" fmla="*/ 76 w 452"/>
                    <a:gd name="T49" fmla="*/ 450 h 548"/>
                    <a:gd name="T50" fmla="*/ 82 w 452"/>
                    <a:gd name="T51" fmla="*/ 450 h 548"/>
                    <a:gd name="T52" fmla="*/ 96 w 452"/>
                    <a:gd name="T53" fmla="*/ 446 h 548"/>
                    <a:gd name="T54" fmla="*/ 110 w 452"/>
                    <a:gd name="T55" fmla="*/ 434 h 548"/>
                    <a:gd name="T56" fmla="*/ 126 w 452"/>
                    <a:gd name="T57" fmla="*/ 412 h 548"/>
                    <a:gd name="T58" fmla="*/ 134 w 452"/>
                    <a:gd name="T59" fmla="*/ 394 h 548"/>
                    <a:gd name="T60" fmla="*/ 372 w 452"/>
                    <a:gd name="T61" fmla="*/ 504 h 548"/>
                    <a:gd name="T62" fmla="*/ 382 w 452"/>
                    <a:gd name="T63" fmla="*/ 504 h 548"/>
                    <a:gd name="T64" fmla="*/ 392 w 452"/>
                    <a:gd name="T65" fmla="*/ 498 h 548"/>
                    <a:gd name="T66" fmla="*/ 398 w 452"/>
                    <a:gd name="T67" fmla="*/ 490 h 548"/>
                    <a:gd name="T68" fmla="*/ 402 w 452"/>
                    <a:gd name="T69" fmla="*/ 478 h 548"/>
                    <a:gd name="T70" fmla="*/ 402 w 452"/>
                    <a:gd name="T71" fmla="*/ 84 h 548"/>
                    <a:gd name="T72" fmla="*/ 398 w 452"/>
                    <a:gd name="T73" fmla="*/ 72 h 548"/>
                    <a:gd name="T74" fmla="*/ 382 w 452"/>
                    <a:gd name="T75" fmla="*/ 56 h 548"/>
                    <a:gd name="T76" fmla="*/ 370 w 452"/>
                    <a:gd name="T77" fmla="*/ 52 h 548"/>
                    <a:gd name="T78" fmla="*/ 350 w 452"/>
                    <a:gd name="T79" fmla="*/ 52 h 548"/>
                    <a:gd name="T80" fmla="*/ 410 w 452"/>
                    <a:gd name="T81" fmla="*/ 0 h 548"/>
                    <a:gd name="T82" fmla="*/ 418 w 452"/>
                    <a:gd name="T83" fmla="*/ 2 h 548"/>
                    <a:gd name="T84" fmla="*/ 434 w 452"/>
                    <a:gd name="T85" fmla="*/ 8 h 548"/>
                    <a:gd name="T86" fmla="*/ 446 w 452"/>
                    <a:gd name="T87" fmla="*/ 18 h 548"/>
                    <a:gd name="T88" fmla="*/ 452 w 452"/>
                    <a:gd name="T89" fmla="*/ 34 h 548"/>
                    <a:gd name="T90" fmla="*/ 452 w 452"/>
                    <a:gd name="T91" fmla="*/ 4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2" h="548">
                      <a:moveTo>
                        <a:pt x="452" y="42"/>
                      </a:moveTo>
                      <a:lnTo>
                        <a:pt x="452" y="506"/>
                      </a:lnTo>
                      <a:lnTo>
                        <a:pt x="452" y="506"/>
                      </a:lnTo>
                      <a:lnTo>
                        <a:pt x="452" y="514"/>
                      </a:lnTo>
                      <a:lnTo>
                        <a:pt x="450" y="522"/>
                      </a:lnTo>
                      <a:lnTo>
                        <a:pt x="446" y="530"/>
                      </a:lnTo>
                      <a:lnTo>
                        <a:pt x="440" y="536"/>
                      </a:lnTo>
                      <a:lnTo>
                        <a:pt x="434" y="542"/>
                      </a:lnTo>
                      <a:lnTo>
                        <a:pt x="426" y="546"/>
                      </a:lnTo>
                      <a:lnTo>
                        <a:pt x="418" y="548"/>
                      </a:lnTo>
                      <a:lnTo>
                        <a:pt x="410" y="548"/>
                      </a:lnTo>
                      <a:lnTo>
                        <a:pt x="42" y="548"/>
                      </a:lnTo>
                      <a:lnTo>
                        <a:pt x="42" y="548"/>
                      </a:lnTo>
                      <a:lnTo>
                        <a:pt x="34" y="548"/>
                      </a:lnTo>
                      <a:lnTo>
                        <a:pt x="26" y="546"/>
                      </a:lnTo>
                      <a:lnTo>
                        <a:pt x="18" y="542"/>
                      </a:lnTo>
                      <a:lnTo>
                        <a:pt x="12" y="536"/>
                      </a:lnTo>
                      <a:lnTo>
                        <a:pt x="8" y="530"/>
                      </a:lnTo>
                      <a:lnTo>
                        <a:pt x="4" y="522"/>
                      </a:lnTo>
                      <a:lnTo>
                        <a:pt x="0" y="514"/>
                      </a:lnTo>
                      <a:lnTo>
                        <a:pt x="0" y="506"/>
                      </a:lnTo>
                      <a:lnTo>
                        <a:pt x="0" y="42"/>
                      </a:lnTo>
                      <a:lnTo>
                        <a:pt x="0" y="42"/>
                      </a:lnTo>
                      <a:lnTo>
                        <a:pt x="0" y="34"/>
                      </a:lnTo>
                      <a:lnTo>
                        <a:pt x="4" y="26"/>
                      </a:lnTo>
                      <a:lnTo>
                        <a:pt x="8" y="18"/>
                      </a:lnTo>
                      <a:lnTo>
                        <a:pt x="12" y="12"/>
                      </a:lnTo>
                      <a:lnTo>
                        <a:pt x="18" y="8"/>
                      </a:lnTo>
                      <a:lnTo>
                        <a:pt x="26" y="4"/>
                      </a:lnTo>
                      <a:lnTo>
                        <a:pt x="34" y="2"/>
                      </a:lnTo>
                      <a:lnTo>
                        <a:pt x="42" y="0"/>
                      </a:lnTo>
                      <a:lnTo>
                        <a:pt x="96" y="0"/>
                      </a:lnTo>
                      <a:lnTo>
                        <a:pt x="96" y="0"/>
                      </a:lnTo>
                      <a:lnTo>
                        <a:pt x="96" y="52"/>
                      </a:lnTo>
                      <a:lnTo>
                        <a:pt x="82" y="52"/>
                      </a:lnTo>
                      <a:lnTo>
                        <a:pt x="82" y="52"/>
                      </a:lnTo>
                      <a:lnTo>
                        <a:pt x="76" y="54"/>
                      </a:lnTo>
                      <a:lnTo>
                        <a:pt x="70" y="56"/>
                      </a:lnTo>
                      <a:lnTo>
                        <a:pt x="60" y="62"/>
                      </a:lnTo>
                      <a:lnTo>
                        <a:pt x="54" y="72"/>
                      </a:lnTo>
                      <a:lnTo>
                        <a:pt x="52" y="78"/>
                      </a:lnTo>
                      <a:lnTo>
                        <a:pt x="52" y="84"/>
                      </a:lnTo>
                      <a:lnTo>
                        <a:pt x="52" y="404"/>
                      </a:lnTo>
                      <a:lnTo>
                        <a:pt x="52" y="404"/>
                      </a:lnTo>
                      <a:lnTo>
                        <a:pt x="52" y="422"/>
                      </a:lnTo>
                      <a:lnTo>
                        <a:pt x="58" y="436"/>
                      </a:lnTo>
                      <a:lnTo>
                        <a:pt x="60" y="442"/>
                      </a:lnTo>
                      <a:lnTo>
                        <a:pt x="64" y="446"/>
                      </a:lnTo>
                      <a:lnTo>
                        <a:pt x="70" y="448"/>
                      </a:lnTo>
                      <a:lnTo>
                        <a:pt x="76" y="450"/>
                      </a:lnTo>
                      <a:lnTo>
                        <a:pt x="76" y="450"/>
                      </a:lnTo>
                      <a:lnTo>
                        <a:pt x="82" y="450"/>
                      </a:lnTo>
                      <a:lnTo>
                        <a:pt x="90" y="448"/>
                      </a:lnTo>
                      <a:lnTo>
                        <a:pt x="96" y="446"/>
                      </a:lnTo>
                      <a:lnTo>
                        <a:pt x="104" y="442"/>
                      </a:lnTo>
                      <a:lnTo>
                        <a:pt x="110" y="434"/>
                      </a:lnTo>
                      <a:lnTo>
                        <a:pt x="118" y="424"/>
                      </a:lnTo>
                      <a:lnTo>
                        <a:pt x="126" y="412"/>
                      </a:lnTo>
                      <a:lnTo>
                        <a:pt x="134" y="394"/>
                      </a:lnTo>
                      <a:lnTo>
                        <a:pt x="134" y="394"/>
                      </a:lnTo>
                      <a:lnTo>
                        <a:pt x="372" y="504"/>
                      </a:lnTo>
                      <a:lnTo>
                        <a:pt x="372" y="504"/>
                      </a:lnTo>
                      <a:lnTo>
                        <a:pt x="378" y="504"/>
                      </a:lnTo>
                      <a:lnTo>
                        <a:pt x="382" y="504"/>
                      </a:lnTo>
                      <a:lnTo>
                        <a:pt x="388" y="502"/>
                      </a:lnTo>
                      <a:lnTo>
                        <a:pt x="392" y="498"/>
                      </a:lnTo>
                      <a:lnTo>
                        <a:pt x="396" y="494"/>
                      </a:lnTo>
                      <a:lnTo>
                        <a:pt x="398" y="490"/>
                      </a:lnTo>
                      <a:lnTo>
                        <a:pt x="400" y="484"/>
                      </a:lnTo>
                      <a:lnTo>
                        <a:pt x="402" y="478"/>
                      </a:lnTo>
                      <a:lnTo>
                        <a:pt x="402" y="84"/>
                      </a:lnTo>
                      <a:lnTo>
                        <a:pt x="402" y="84"/>
                      </a:lnTo>
                      <a:lnTo>
                        <a:pt x="400" y="78"/>
                      </a:lnTo>
                      <a:lnTo>
                        <a:pt x="398" y="72"/>
                      </a:lnTo>
                      <a:lnTo>
                        <a:pt x="392" y="62"/>
                      </a:lnTo>
                      <a:lnTo>
                        <a:pt x="382" y="56"/>
                      </a:lnTo>
                      <a:lnTo>
                        <a:pt x="376" y="54"/>
                      </a:lnTo>
                      <a:lnTo>
                        <a:pt x="370" y="52"/>
                      </a:lnTo>
                      <a:lnTo>
                        <a:pt x="350" y="52"/>
                      </a:lnTo>
                      <a:lnTo>
                        <a:pt x="350" y="52"/>
                      </a:lnTo>
                      <a:lnTo>
                        <a:pt x="350" y="0"/>
                      </a:lnTo>
                      <a:lnTo>
                        <a:pt x="410" y="0"/>
                      </a:lnTo>
                      <a:lnTo>
                        <a:pt x="410" y="0"/>
                      </a:lnTo>
                      <a:lnTo>
                        <a:pt x="418" y="2"/>
                      </a:lnTo>
                      <a:lnTo>
                        <a:pt x="426" y="4"/>
                      </a:lnTo>
                      <a:lnTo>
                        <a:pt x="434" y="8"/>
                      </a:lnTo>
                      <a:lnTo>
                        <a:pt x="440" y="12"/>
                      </a:lnTo>
                      <a:lnTo>
                        <a:pt x="446" y="18"/>
                      </a:lnTo>
                      <a:lnTo>
                        <a:pt x="450" y="26"/>
                      </a:lnTo>
                      <a:lnTo>
                        <a:pt x="452" y="34"/>
                      </a:lnTo>
                      <a:lnTo>
                        <a:pt x="452" y="42"/>
                      </a:lnTo>
                      <a:lnTo>
                        <a:pt x="452"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0" name="Freeform 7"/>
                <p:cNvSpPr>
                  <a:spLocks noEditPoints="1"/>
                </p:cNvSpPr>
                <p:nvPr/>
              </p:nvSpPr>
              <p:spPr bwMode="auto">
                <a:xfrm>
                  <a:off x="-771525" y="561975"/>
                  <a:ext cx="327025" cy="184150"/>
                </a:xfrm>
                <a:custGeom>
                  <a:avLst/>
                  <a:gdLst>
                    <a:gd name="T0" fmla="*/ 0 w 206"/>
                    <a:gd name="T1" fmla="*/ 116 h 116"/>
                    <a:gd name="T2" fmla="*/ 0 w 206"/>
                    <a:gd name="T3" fmla="*/ 116 h 116"/>
                    <a:gd name="T4" fmla="*/ 0 w 206"/>
                    <a:gd name="T5" fmla="*/ 38 h 116"/>
                    <a:gd name="T6" fmla="*/ 66 w 206"/>
                    <a:gd name="T7" fmla="*/ 38 h 116"/>
                    <a:gd name="T8" fmla="*/ 66 w 206"/>
                    <a:gd name="T9" fmla="*/ 38 h 116"/>
                    <a:gd name="T10" fmla="*/ 66 w 206"/>
                    <a:gd name="T11" fmla="*/ 30 h 116"/>
                    <a:gd name="T12" fmla="*/ 68 w 206"/>
                    <a:gd name="T13" fmla="*/ 24 h 116"/>
                    <a:gd name="T14" fmla="*/ 72 w 206"/>
                    <a:gd name="T15" fmla="*/ 16 h 116"/>
                    <a:gd name="T16" fmla="*/ 76 w 206"/>
                    <a:gd name="T17" fmla="*/ 12 h 116"/>
                    <a:gd name="T18" fmla="*/ 82 w 206"/>
                    <a:gd name="T19" fmla="*/ 6 h 116"/>
                    <a:gd name="T20" fmla="*/ 88 w 206"/>
                    <a:gd name="T21" fmla="*/ 4 h 116"/>
                    <a:gd name="T22" fmla="*/ 96 w 206"/>
                    <a:gd name="T23" fmla="*/ 2 h 116"/>
                    <a:gd name="T24" fmla="*/ 104 w 206"/>
                    <a:gd name="T25" fmla="*/ 0 h 116"/>
                    <a:gd name="T26" fmla="*/ 104 w 206"/>
                    <a:gd name="T27" fmla="*/ 0 h 116"/>
                    <a:gd name="T28" fmla="*/ 112 w 206"/>
                    <a:gd name="T29" fmla="*/ 2 h 116"/>
                    <a:gd name="T30" fmla="*/ 118 w 206"/>
                    <a:gd name="T31" fmla="*/ 4 h 116"/>
                    <a:gd name="T32" fmla="*/ 124 w 206"/>
                    <a:gd name="T33" fmla="*/ 6 h 116"/>
                    <a:gd name="T34" fmla="*/ 130 w 206"/>
                    <a:gd name="T35" fmla="*/ 12 h 116"/>
                    <a:gd name="T36" fmla="*/ 136 w 206"/>
                    <a:gd name="T37" fmla="*/ 16 h 116"/>
                    <a:gd name="T38" fmla="*/ 138 w 206"/>
                    <a:gd name="T39" fmla="*/ 24 h 116"/>
                    <a:gd name="T40" fmla="*/ 142 w 206"/>
                    <a:gd name="T41" fmla="*/ 30 h 116"/>
                    <a:gd name="T42" fmla="*/ 142 w 206"/>
                    <a:gd name="T43" fmla="*/ 38 h 116"/>
                    <a:gd name="T44" fmla="*/ 206 w 206"/>
                    <a:gd name="T45" fmla="*/ 38 h 116"/>
                    <a:gd name="T46" fmla="*/ 206 w 206"/>
                    <a:gd name="T47" fmla="*/ 38 h 116"/>
                    <a:gd name="T48" fmla="*/ 206 w 206"/>
                    <a:gd name="T49" fmla="*/ 116 h 116"/>
                    <a:gd name="T50" fmla="*/ 0 w 206"/>
                    <a:gd name="T51" fmla="*/ 116 h 116"/>
                    <a:gd name="T52" fmla="*/ 88 w 206"/>
                    <a:gd name="T53" fmla="*/ 36 h 116"/>
                    <a:gd name="T54" fmla="*/ 88 w 206"/>
                    <a:gd name="T55" fmla="*/ 36 h 116"/>
                    <a:gd name="T56" fmla="*/ 88 w 206"/>
                    <a:gd name="T57" fmla="*/ 42 h 116"/>
                    <a:gd name="T58" fmla="*/ 92 w 206"/>
                    <a:gd name="T59" fmla="*/ 46 h 116"/>
                    <a:gd name="T60" fmla="*/ 98 w 206"/>
                    <a:gd name="T61" fmla="*/ 50 h 116"/>
                    <a:gd name="T62" fmla="*/ 104 w 206"/>
                    <a:gd name="T63" fmla="*/ 52 h 116"/>
                    <a:gd name="T64" fmla="*/ 104 w 206"/>
                    <a:gd name="T65" fmla="*/ 52 h 116"/>
                    <a:gd name="T66" fmla="*/ 110 w 206"/>
                    <a:gd name="T67" fmla="*/ 50 h 116"/>
                    <a:gd name="T68" fmla="*/ 116 w 206"/>
                    <a:gd name="T69" fmla="*/ 46 h 116"/>
                    <a:gd name="T70" fmla="*/ 118 w 206"/>
                    <a:gd name="T71" fmla="*/ 42 h 116"/>
                    <a:gd name="T72" fmla="*/ 120 w 206"/>
                    <a:gd name="T73" fmla="*/ 36 h 116"/>
                    <a:gd name="T74" fmla="*/ 120 w 206"/>
                    <a:gd name="T75" fmla="*/ 36 h 116"/>
                    <a:gd name="T76" fmla="*/ 118 w 206"/>
                    <a:gd name="T77" fmla="*/ 30 h 116"/>
                    <a:gd name="T78" fmla="*/ 116 w 206"/>
                    <a:gd name="T79" fmla="*/ 24 h 116"/>
                    <a:gd name="T80" fmla="*/ 110 w 206"/>
                    <a:gd name="T81" fmla="*/ 20 h 116"/>
                    <a:gd name="T82" fmla="*/ 104 w 206"/>
                    <a:gd name="T83" fmla="*/ 20 h 116"/>
                    <a:gd name="T84" fmla="*/ 104 w 206"/>
                    <a:gd name="T85" fmla="*/ 20 h 116"/>
                    <a:gd name="T86" fmla="*/ 98 w 206"/>
                    <a:gd name="T87" fmla="*/ 20 h 116"/>
                    <a:gd name="T88" fmla="*/ 92 w 206"/>
                    <a:gd name="T89" fmla="*/ 24 h 116"/>
                    <a:gd name="T90" fmla="*/ 88 w 206"/>
                    <a:gd name="T91" fmla="*/ 30 h 116"/>
                    <a:gd name="T92" fmla="*/ 88 w 206"/>
                    <a:gd name="T93" fmla="*/ 36 h 116"/>
                    <a:gd name="T94" fmla="*/ 88 w 206"/>
                    <a:gd name="T95"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6" h="116">
                      <a:moveTo>
                        <a:pt x="0" y="116"/>
                      </a:moveTo>
                      <a:lnTo>
                        <a:pt x="0" y="116"/>
                      </a:lnTo>
                      <a:lnTo>
                        <a:pt x="0" y="38"/>
                      </a:lnTo>
                      <a:lnTo>
                        <a:pt x="66" y="38"/>
                      </a:lnTo>
                      <a:lnTo>
                        <a:pt x="66" y="38"/>
                      </a:lnTo>
                      <a:lnTo>
                        <a:pt x="66" y="30"/>
                      </a:lnTo>
                      <a:lnTo>
                        <a:pt x="68" y="24"/>
                      </a:lnTo>
                      <a:lnTo>
                        <a:pt x="72" y="16"/>
                      </a:lnTo>
                      <a:lnTo>
                        <a:pt x="76" y="12"/>
                      </a:lnTo>
                      <a:lnTo>
                        <a:pt x="82" y="6"/>
                      </a:lnTo>
                      <a:lnTo>
                        <a:pt x="88" y="4"/>
                      </a:lnTo>
                      <a:lnTo>
                        <a:pt x="96" y="2"/>
                      </a:lnTo>
                      <a:lnTo>
                        <a:pt x="104" y="0"/>
                      </a:lnTo>
                      <a:lnTo>
                        <a:pt x="104" y="0"/>
                      </a:lnTo>
                      <a:lnTo>
                        <a:pt x="112" y="2"/>
                      </a:lnTo>
                      <a:lnTo>
                        <a:pt x="118" y="4"/>
                      </a:lnTo>
                      <a:lnTo>
                        <a:pt x="124" y="6"/>
                      </a:lnTo>
                      <a:lnTo>
                        <a:pt x="130" y="12"/>
                      </a:lnTo>
                      <a:lnTo>
                        <a:pt x="136" y="16"/>
                      </a:lnTo>
                      <a:lnTo>
                        <a:pt x="138" y="24"/>
                      </a:lnTo>
                      <a:lnTo>
                        <a:pt x="142" y="30"/>
                      </a:lnTo>
                      <a:lnTo>
                        <a:pt x="142" y="38"/>
                      </a:lnTo>
                      <a:lnTo>
                        <a:pt x="206" y="38"/>
                      </a:lnTo>
                      <a:lnTo>
                        <a:pt x="206" y="38"/>
                      </a:lnTo>
                      <a:lnTo>
                        <a:pt x="206" y="116"/>
                      </a:lnTo>
                      <a:lnTo>
                        <a:pt x="0" y="116"/>
                      </a:lnTo>
                      <a:close/>
                      <a:moveTo>
                        <a:pt x="88" y="36"/>
                      </a:moveTo>
                      <a:lnTo>
                        <a:pt x="88" y="36"/>
                      </a:lnTo>
                      <a:lnTo>
                        <a:pt x="88" y="42"/>
                      </a:lnTo>
                      <a:lnTo>
                        <a:pt x="92" y="46"/>
                      </a:lnTo>
                      <a:lnTo>
                        <a:pt x="98" y="50"/>
                      </a:lnTo>
                      <a:lnTo>
                        <a:pt x="104" y="52"/>
                      </a:lnTo>
                      <a:lnTo>
                        <a:pt x="104" y="52"/>
                      </a:lnTo>
                      <a:lnTo>
                        <a:pt x="110" y="50"/>
                      </a:lnTo>
                      <a:lnTo>
                        <a:pt x="116" y="46"/>
                      </a:lnTo>
                      <a:lnTo>
                        <a:pt x="118" y="42"/>
                      </a:lnTo>
                      <a:lnTo>
                        <a:pt x="120" y="36"/>
                      </a:lnTo>
                      <a:lnTo>
                        <a:pt x="120" y="36"/>
                      </a:lnTo>
                      <a:lnTo>
                        <a:pt x="118" y="30"/>
                      </a:lnTo>
                      <a:lnTo>
                        <a:pt x="116" y="24"/>
                      </a:lnTo>
                      <a:lnTo>
                        <a:pt x="110" y="20"/>
                      </a:lnTo>
                      <a:lnTo>
                        <a:pt x="104" y="20"/>
                      </a:lnTo>
                      <a:lnTo>
                        <a:pt x="104" y="20"/>
                      </a:lnTo>
                      <a:lnTo>
                        <a:pt x="98" y="20"/>
                      </a:lnTo>
                      <a:lnTo>
                        <a:pt x="92" y="24"/>
                      </a:lnTo>
                      <a:lnTo>
                        <a:pt x="88" y="30"/>
                      </a:lnTo>
                      <a:lnTo>
                        <a:pt x="88" y="36"/>
                      </a:lnTo>
                      <a:lnTo>
                        <a:pt x="8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cxnSp>
          <p:nvCxnSpPr>
            <p:cNvPr id="101" name="직선 연결선 100"/>
            <p:cNvCxnSpPr/>
            <p:nvPr/>
          </p:nvCxnSpPr>
          <p:spPr>
            <a:xfrm>
              <a:off x="7184941" y="3516922"/>
              <a:ext cx="0" cy="257555"/>
            </a:xfrm>
            <a:prstGeom prst="line">
              <a:avLst/>
            </a:prstGeom>
            <a:ln>
              <a:solidFill>
                <a:srgbClr val="55818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childTnLst>
                          </p:cTn>
                        </p:par>
                        <p:par>
                          <p:cTn id="11" fill="hold">
                            <p:stCondLst>
                              <p:cond delay="500"/>
                            </p:stCondLst>
                            <p:childTnLst>
                              <p:par>
                                <p:cTn id="12" presetID="47"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800"/>
                                        <p:tgtEl>
                                          <p:spTgt spid="8"/>
                                        </p:tgtEl>
                                      </p:cBhvr>
                                    </p:animEffect>
                                    <p:anim calcmode="lin" valueType="num">
                                      <p:cBhvr>
                                        <p:cTn id="15" dur="800" fill="hold"/>
                                        <p:tgtEl>
                                          <p:spTgt spid="8"/>
                                        </p:tgtEl>
                                        <p:attrNameLst>
                                          <p:attrName>ppt_x</p:attrName>
                                        </p:attrNameLst>
                                      </p:cBhvr>
                                      <p:tavLst>
                                        <p:tav tm="0">
                                          <p:val>
                                            <p:strVal val="#ppt_x"/>
                                          </p:val>
                                        </p:tav>
                                        <p:tav tm="100000">
                                          <p:val>
                                            <p:strVal val="#ppt_x"/>
                                          </p:val>
                                        </p:tav>
                                      </p:tavLst>
                                    </p:anim>
                                    <p:anim calcmode="lin" valueType="num">
                                      <p:cBhvr>
                                        <p:cTn id="16" dur="800" fill="hold"/>
                                        <p:tgtEl>
                                          <p:spTgt spid="8"/>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42" grpId="0"/>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endParaRPr lang="en-US" altLang="ko-KR" sz="4000">
              <a:solidFill>
                <a:schemeClr val="bg1"/>
              </a:solidFill>
              <a:ea typeface="Tahoma" panose="020B0604030504040204" pitchFamily="34" charset="0"/>
              <a:cs typeface="Tahoma" panose="020B0604030504040204" pitchFamily="34" charset="0"/>
            </a:endParaRPr>
          </a:p>
        </p:txBody>
      </p:sp>
      <p:sp>
        <p:nvSpPr>
          <p:cNvPr id="6" name="텍스트 개체 틀 3"/>
          <p:cNvSpPr txBox="1"/>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sp>
        <p:nvSpPr>
          <p:cNvPr id="12" name="任意多边形 11"/>
          <p:cNvSpPr/>
          <p:nvPr/>
        </p:nvSpPr>
        <p:spPr>
          <a:xfrm>
            <a:off x="4448175" y="3959225"/>
            <a:ext cx="1513205" cy="467995"/>
          </a:xfrm>
          <a:custGeom>
            <a:avLst/>
            <a:gdLst>
              <a:gd name="connsiteX0" fmla="*/ 0 w 2744"/>
              <a:gd name="connsiteY0" fmla="*/ 0 h 600"/>
              <a:gd name="connsiteX1" fmla="*/ 2414 w 2744"/>
              <a:gd name="connsiteY1" fmla="*/ 0 h 600"/>
              <a:gd name="connsiteX2" fmla="*/ 2744 w 2744"/>
              <a:gd name="connsiteY2" fmla="*/ 300 h 600"/>
              <a:gd name="connsiteX3" fmla="*/ 2414 w 2744"/>
              <a:gd name="connsiteY3" fmla="*/ 600 h 600"/>
              <a:gd name="connsiteX4" fmla="*/ 0 w 2744"/>
              <a:gd name="connsiteY4" fmla="*/ 600 h 600"/>
              <a:gd name="connsiteX5" fmla="*/ 0 w 2744"/>
              <a:gd name="connsiteY5" fmla="*/ 0 h 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44" h="600">
                <a:moveTo>
                  <a:pt x="0" y="0"/>
                </a:moveTo>
                <a:lnTo>
                  <a:pt x="2414" y="0"/>
                </a:lnTo>
                <a:lnTo>
                  <a:pt x="2744" y="300"/>
                </a:lnTo>
                <a:lnTo>
                  <a:pt x="2414" y="600"/>
                </a:lnTo>
                <a:lnTo>
                  <a:pt x="0" y="600"/>
                </a:lnTo>
                <a:lnTo>
                  <a:pt x="0" y="0"/>
                </a:lnTo>
                <a:close/>
              </a:path>
            </a:pathLst>
          </a:custGeom>
          <a:solidFill>
            <a:srgbClr val="92A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p>
        </p:txBody>
      </p:sp>
      <p:sp>
        <p:nvSpPr>
          <p:cNvPr id="14" name="任意多边形 13"/>
          <p:cNvSpPr/>
          <p:nvPr/>
        </p:nvSpPr>
        <p:spPr>
          <a:xfrm>
            <a:off x="4457700" y="5380990"/>
            <a:ext cx="1513205" cy="467995"/>
          </a:xfrm>
          <a:custGeom>
            <a:avLst/>
            <a:gdLst>
              <a:gd name="connsiteX0" fmla="*/ 0 w 2744"/>
              <a:gd name="connsiteY0" fmla="*/ 0 h 600"/>
              <a:gd name="connsiteX1" fmla="*/ 2414 w 2744"/>
              <a:gd name="connsiteY1" fmla="*/ 0 h 600"/>
              <a:gd name="connsiteX2" fmla="*/ 2744 w 2744"/>
              <a:gd name="connsiteY2" fmla="*/ 300 h 600"/>
              <a:gd name="connsiteX3" fmla="*/ 2414 w 2744"/>
              <a:gd name="connsiteY3" fmla="*/ 600 h 600"/>
              <a:gd name="connsiteX4" fmla="*/ 0 w 2744"/>
              <a:gd name="connsiteY4" fmla="*/ 600 h 600"/>
              <a:gd name="connsiteX5" fmla="*/ 0 w 2744"/>
              <a:gd name="connsiteY5" fmla="*/ 0 h 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44" h="600">
                <a:moveTo>
                  <a:pt x="0" y="0"/>
                </a:moveTo>
                <a:lnTo>
                  <a:pt x="2414" y="0"/>
                </a:lnTo>
                <a:lnTo>
                  <a:pt x="2744" y="300"/>
                </a:lnTo>
                <a:lnTo>
                  <a:pt x="2414" y="600"/>
                </a:lnTo>
                <a:lnTo>
                  <a:pt x="0" y="600"/>
                </a:lnTo>
                <a:lnTo>
                  <a:pt x="0" y="0"/>
                </a:lnTo>
                <a:close/>
              </a:path>
            </a:pathLst>
          </a:cu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p>
        </p:txBody>
      </p:sp>
      <p:sp>
        <p:nvSpPr>
          <p:cNvPr id="15" name="任意多边形 14"/>
          <p:cNvSpPr/>
          <p:nvPr/>
        </p:nvSpPr>
        <p:spPr>
          <a:xfrm flipH="1">
            <a:off x="2957195" y="3225800"/>
            <a:ext cx="1513205" cy="467995"/>
          </a:xfrm>
          <a:custGeom>
            <a:avLst/>
            <a:gdLst>
              <a:gd name="connsiteX0" fmla="*/ 0 w 2744"/>
              <a:gd name="connsiteY0" fmla="*/ 0 h 600"/>
              <a:gd name="connsiteX1" fmla="*/ 2414 w 2744"/>
              <a:gd name="connsiteY1" fmla="*/ 0 h 600"/>
              <a:gd name="connsiteX2" fmla="*/ 2744 w 2744"/>
              <a:gd name="connsiteY2" fmla="*/ 300 h 600"/>
              <a:gd name="connsiteX3" fmla="*/ 2414 w 2744"/>
              <a:gd name="connsiteY3" fmla="*/ 600 h 600"/>
              <a:gd name="connsiteX4" fmla="*/ 0 w 2744"/>
              <a:gd name="connsiteY4" fmla="*/ 600 h 600"/>
              <a:gd name="connsiteX5" fmla="*/ 0 w 2744"/>
              <a:gd name="connsiteY5" fmla="*/ 0 h 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44" h="600">
                <a:moveTo>
                  <a:pt x="0" y="0"/>
                </a:moveTo>
                <a:lnTo>
                  <a:pt x="2414" y="0"/>
                </a:lnTo>
                <a:lnTo>
                  <a:pt x="2744" y="300"/>
                </a:lnTo>
                <a:lnTo>
                  <a:pt x="2414" y="600"/>
                </a:lnTo>
                <a:lnTo>
                  <a:pt x="0" y="600"/>
                </a:lnTo>
                <a:lnTo>
                  <a:pt x="0" y="0"/>
                </a:lnTo>
                <a:close/>
              </a:path>
            </a:pathLst>
          </a:cu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p>
        </p:txBody>
      </p:sp>
      <p:sp>
        <p:nvSpPr>
          <p:cNvPr id="18" name="任意多边形 17"/>
          <p:cNvSpPr/>
          <p:nvPr/>
        </p:nvSpPr>
        <p:spPr>
          <a:xfrm flipH="1">
            <a:off x="2934970" y="4638040"/>
            <a:ext cx="1513205" cy="467995"/>
          </a:xfrm>
          <a:custGeom>
            <a:avLst/>
            <a:gdLst>
              <a:gd name="connsiteX0" fmla="*/ 0 w 2744"/>
              <a:gd name="connsiteY0" fmla="*/ 0 h 600"/>
              <a:gd name="connsiteX1" fmla="*/ 2414 w 2744"/>
              <a:gd name="connsiteY1" fmla="*/ 0 h 600"/>
              <a:gd name="connsiteX2" fmla="*/ 2744 w 2744"/>
              <a:gd name="connsiteY2" fmla="*/ 300 h 600"/>
              <a:gd name="connsiteX3" fmla="*/ 2414 w 2744"/>
              <a:gd name="connsiteY3" fmla="*/ 600 h 600"/>
              <a:gd name="connsiteX4" fmla="*/ 0 w 2744"/>
              <a:gd name="connsiteY4" fmla="*/ 600 h 600"/>
              <a:gd name="connsiteX5" fmla="*/ 0 w 2744"/>
              <a:gd name="connsiteY5" fmla="*/ 0 h 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44" h="600">
                <a:moveTo>
                  <a:pt x="0" y="0"/>
                </a:moveTo>
                <a:lnTo>
                  <a:pt x="2414" y="0"/>
                </a:lnTo>
                <a:lnTo>
                  <a:pt x="2744" y="300"/>
                </a:lnTo>
                <a:lnTo>
                  <a:pt x="2414" y="600"/>
                </a:lnTo>
                <a:lnTo>
                  <a:pt x="0" y="600"/>
                </a:lnTo>
                <a:lnTo>
                  <a:pt x="0" y="0"/>
                </a:lnTo>
                <a:close/>
              </a:path>
            </a:pathLst>
          </a:custGeom>
          <a:solidFill>
            <a:srgbClr val="2B3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p>
        </p:txBody>
      </p:sp>
      <p:sp>
        <p:nvSpPr>
          <p:cNvPr id="11" name="圆角矩形 10"/>
          <p:cNvSpPr/>
          <p:nvPr/>
        </p:nvSpPr>
        <p:spPr>
          <a:xfrm rot="5400000">
            <a:off x="2506345" y="4163060"/>
            <a:ext cx="3915410" cy="66040"/>
          </a:xfrm>
          <a:prstGeom prst="roundRect">
            <a:avLst>
              <a:gd name="adj" fmla="val 50000"/>
            </a:avLst>
          </a:prstGeom>
          <a:solidFill>
            <a:srgbClr val="5580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p>
        </p:txBody>
      </p:sp>
      <p:pic>
        <p:nvPicPr>
          <p:cNvPr id="21" name="图片 20" descr="copy (2)"/>
          <p:cNvPicPr>
            <a:picLocks noChangeAspect="1"/>
          </p:cNvPicPr>
          <p:nvPr/>
        </p:nvPicPr>
        <p:blipFill>
          <a:blip r:embed="rId1">
            <a:lum bright="100000"/>
          </a:blip>
          <a:stretch>
            <a:fillRect/>
          </a:stretch>
        </p:blipFill>
        <p:spPr>
          <a:xfrm>
            <a:off x="3500120" y="4664075"/>
            <a:ext cx="427355" cy="427355"/>
          </a:xfrm>
          <a:prstGeom prst="rect">
            <a:avLst/>
          </a:prstGeom>
        </p:spPr>
      </p:pic>
      <p:pic>
        <p:nvPicPr>
          <p:cNvPr id="26" name="图片 25" descr="评论"/>
          <p:cNvPicPr>
            <a:picLocks noChangeAspect="1"/>
          </p:cNvPicPr>
          <p:nvPr/>
        </p:nvPicPr>
        <p:blipFill>
          <a:blip r:embed="rId2">
            <a:lum bright="100000"/>
          </a:blip>
          <a:stretch>
            <a:fillRect/>
          </a:stretch>
        </p:blipFill>
        <p:spPr>
          <a:xfrm>
            <a:off x="4770120" y="3972560"/>
            <a:ext cx="427355" cy="427355"/>
          </a:xfrm>
          <a:prstGeom prst="rect">
            <a:avLst/>
          </a:prstGeom>
        </p:spPr>
      </p:pic>
      <p:pic>
        <p:nvPicPr>
          <p:cNvPr id="2" name="图片 1" descr="提示"/>
          <p:cNvPicPr>
            <a:picLocks noChangeAspect="1"/>
          </p:cNvPicPr>
          <p:nvPr/>
        </p:nvPicPr>
        <p:blipFill>
          <a:blip r:embed="rId3">
            <a:lum bright="72000"/>
          </a:blip>
          <a:stretch>
            <a:fillRect/>
          </a:stretch>
        </p:blipFill>
        <p:spPr>
          <a:xfrm>
            <a:off x="4770120" y="5391150"/>
            <a:ext cx="427355" cy="427355"/>
          </a:xfrm>
          <a:prstGeom prst="rect">
            <a:avLst/>
          </a:prstGeom>
        </p:spPr>
      </p:pic>
      <p:pic>
        <p:nvPicPr>
          <p:cNvPr id="3" name="图片 2" descr="想看"/>
          <p:cNvPicPr>
            <a:picLocks noChangeAspect="1"/>
          </p:cNvPicPr>
          <p:nvPr/>
        </p:nvPicPr>
        <p:blipFill>
          <a:blip r:embed="rId4">
            <a:lum bright="78000"/>
          </a:blip>
          <a:stretch>
            <a:fillRect/>
          </a:stretch>
        </p:blipFill>
        <p:spPr>
          <a:xfrm>
            <a:off x="3499485" y="3253105"/>
            <a:ext cx="427355" cy="427355"/>
          </a:xfrm>
          <a:prstGeom prst="rect">
            <a:avLst/>
          </a:prstGeom>
        </p:spPr>
      </p:pic>
      <p:sp>
        <p:nvSpPr>
          <p:cNvPr id="4" name="文本框 3"/>
          <p:cNvSpPr txBox="1"/>
          <p:nvPr/>
        </p:nvSpPr>
        <p:spPr>
          <a:xfrm>
            <a:off x="6023610" y="3623945"/>
            <a:ext cx="2020570" cy="460375"/>
          </a:xfrm>
          <a:prstGeom prst="rect">
            <a:avLst/>
          </a:prstGeom>
          <a:noFill/>
        </p:spPr>
        <p:txBody>
          <a:bodyPr wrap="square" rtlCol="0">
            <a:spAutoFit/>
          </a:bodyPr>
          <a:p>
            <a:pPr algn="l"/>
            <a:r>
              <a:rPr lang="zh-CN" altLang="en-US" sz="2400">
                <a:solidFill>
                  <a:schemeClr val="tx1">
                    <a:lumMod val="85000"/>
                    <a:lumOff val="15000"/>
                  </a:schemeClr>
                </a:solidFill>
                <a:latin typeface="文泉驿微米黑" panose="020B0606030804020204" charset="-122"/>
                <a:ea typeface="文泉驿微米黑" panose="020B0606030804020204" charset="-122"/>
                <a:cs typeface="思源黑体 CN Light" panose="020B0300000000000000" charset="-122"/>
                <a:sym typeface="+mn-ea"/>
              </a:rPr>
              <a:t>输入你的标题</a:t>
            </a:r>
            <a:endParaRPr lang="zh-CN" altLang="en-US" sz="2400">
              <a:solidFill>
                <a:schemeClr val="tx1">
                  <a:lumMod val="85000"/>
                  <a:lumOff val="15000"/>
                </a:schemeClr>
              </a:solidFill>
              <a:latin typeface="文泉驿微米黑" panose="020B0606030804020204" charset="-122"/>
              <a:ea typeface="文泉驿微米黑" panose="020B0606030804020204" charset="-122"/>
              <a:cs typeface="思源黑体 CN Light" panose="020B0300000000000000" charset="-122"/>
              <a:sym typeface="+mn-ea"/>
            </a:endParaRPr>
          </a:p>
        </p:txBody>
      </p:sp>
      <p:sp>
        <p:nvSpPr>
          <p:cNvPr id="8" name="文本框 7"/>
          <p:cNvSpPr txBox="1"/>
          <p:nvPr/>
        </p:nvSpPr>
        <p:spPr>
          <a:xfrm>
            <a:off x="6023610" y="4023995"/>
            <a:ext cx="2958465" cy="368300"/>
          </a:xfrm>
          <a:prstGeom prst="rect">
            <a:avLst/>
          </a:prstGeom>
          <a:noFill/>
        </p:spPr>
        <p:txBody>
          <a:bodyPr wrap="square" rtlCol="0">
            <a:spAutoFit/>
          </a:bodyPr>
          <a:p>
            <a:pPr algn="ctr">
              <a:lnSpc>
                <a:spcPct val="90000"/>
              </a:lnSpc>
              <a:defRPr/>
            </a:pPr>
            <a:r>
              <a:rPr lang="en-US" altLang="ko-KR" sz="10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can </a:t>
            </a:r>
            <a:endParaRPr lang="en-US" altLang="ko-KR" sz="10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0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be a valuable aid to creative professionals.  </a:t>
            </a:r>
            <a:endParaRPr lang="zh-CN" altLang="en-US" sz="1000">
              <a:solidFill>
                <a:schemeClr val="tx1">
                  <a:lumMod val="85000"/>
                  <a:lumOff val="15000"/>
                </a:schemeClr>
              </a:solidFill>
              <a:latin typeface="文泉驿微米黑" panose="020B0606030804020204" charset="-122"/>
              <a:ea typeface="文泉驿微米黑" panose="020B0606030804020204" charset="-122"/>
              <a:cs typeface="思源黑体 CN ExtraLight" panose="020B0200000000000000" charset="-122"/>
              <a:sym typeface="+mn-ea"/>
            </a:endParaRPr>
          </a:p>
        </p:txBody>
      </p:sp>
      <p:sp>
        <p:nvSpPr>
          <p:cNvPr id="9" name="文本框 8"/>
          <p:cNvSpPr txBox="1"/>
          <p:nvPr/>
        </p:nvSpPr>
        <p:spPr>
          <a:xfrm>
            <a:off x="6023610" y="5030470"/>
            <a:ext cx="2020570" cy="460375"/>
          </a:xfrm>
          <a:prstGeom prst="rect">
            <a:avLst/>
          </a:prstGeom>
          <a:noFill/>
        </p:spPr>
        <p:txBody>
          <a:bodyPr wrap="square" rtlCol="0">
            <a:spAutoFit/>
          </a:bodyPr>
          <a:p>
            <a:pPr algn="l"/>
            <a:r>
              <a:rPr lang="zh-CN" altLang="en-US" sz="2400">
                <a:solidFill>
                  <a:schemeClr val="tx1">
                    <a:lumMod val="85000"/>
                    <a:lumOff val="15000"/>
                  </a:schemeClr>
                </a:solidFill>
                <a:latin typeface="文泉驿微米黑" panose="020B0606030804020204" charset="-122"/>
                <a:ea typeface="文泉驿微米黑" panose="020B0606030804020204" charset="-122"/>
                <a:cs typeface="思源黑体 CN Light" panose="020B0300000000000000" charset="-122"/>
                <a:sym typeface="+mn-ea"/>
              </a:rPr>
              <a:t>输入你的标题</a:t>
            </a:r>
            <a:endParaRPr lang="zh-CN" altLang="en-US" sz="2400">
              <a:solidFill>
                <a:schemeClr val="tx1">
                  <a:lumMod val="85000"/>
                  <a:lumOff val="15000"/>
                </a:schemeClr>
              </a:solidFill>
              <a:latin typeface="文泉驿微米黑" panose="020B0606030804020204" charset="-122"/>
              <a:ea typeface="文泉驿微米黑" panose="020B0606030804020204" charset="-122"/>
              <a:cs typeface="思源黑体 CN Light" panose="020B0300000000000000" charset="-122"/>
              <a:sym typeface="+mn-ea"/>
            </a:endParaRPr>
          </a:p>
        </p:txBody>
      </p:sp>
      <p:sp>
        <p:nvSpPr>
          <p:cNvPr id="10" name="文本框 9"/>
          <p:cNvSpPr txBox="1"/>
          <p:nvPr/>
        </p:nvSpPr>
        <p:spPr>
          <a:xfrm>
            <a:off x="6023610" y="5431155"/>
            <a:ext cx="2958465" cy="368300"/>
          </a:xfrm>
          <a:prstGeom prst="rect">
            <a:avLst/>
          </a:prstGeom>
          <a:noFill/>
        </p:spPr>
        <p:txBody>
          <a:bodyPr wrap="square" rtlCol="0">
            <a:spAutoFit/>
          </a:bodyPr>
          <a:p>
            <a:pPr algn="ctr">
              <a:lnSpc>
                <a:spcPct val="90000"/>
              </a:lnSpc>
              <a:defRPr/>
            </a:pPr>
            <a:r>
              <a:rPr lang="en-US" altLang="ko-KR" sz="10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can </a:t>
            </a:r>
            <a:endParaRPr lang="en-US" altLang="ko-KR" sz="10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0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be a valuable aid to creative professionals.  </a:t>
            </a:r>
            <a:endParaRPr lang="zh-CN" altLang="en-US" sz="1000">
              <a:solidFill>
                <a:schemeClr val="tx1">
                  <a:lumMod val="85000"/>
                  <a:lumOff val="15000"/>
                </a:schemeClr>
              </a:solidFill>
              <a:latin typeface="文泉驿微米黑" panose="020B0606030804020204" charset="-122"/>
              <a:ea typeface="文泉驿微米黑" panose="020B0606030804020204" charset="-122"/>
              <a:cs typeface="思源黑体 CN ExtraLight" panose="020B0200000000000000" charset="-122"/>
              <a:sym typeface="+mn-ea"/>
            </a:endParaRPr>
          </a:p>
        </p:txBody>
      </p:sp>
      <p:sp>
        <p:nvSpPr>
          <p:cNvPr id="13" name="文本框 12"/>
          <p:cNvSpPr txBox="1"/>
          <p:nvPr/>
        </p:nvSpPr>
        <p:spPr>
          <a:xfrm>
            <a:off x="923925" y="2876550"/>
            <a:ext cx="2020570" cy="460375"/>
          </a:xfrm>
          <a:prstGeom prst="rect">
            <a:avLst/>
          </a:prstGeom>
          <a:noFill/>
        </p:spPr>
        <p:txBody>
          <a:bodyPr wrap="square" rtlCol="0">
            <a:spAutoFit/>
          </a:bodyPr>
          <a:p>
            <a:pPr algn="r"/>
            <a:r>
              <a:rPr lang="zh-CN" altLang="en-US" sz="2400">
                <a:solidFill>
                  <a:schemeClr val="tx1">
                    <a:lumMod val="85000"/>
                    <a:lumOff val="15000"/>
                  </a:schemeClr>
                </a:solidFill>
                <a:latin typeface="文泉驿微米黑" panose="020B0606030804020204" charset="-122"/>
                <a:ea typeface="文泉驿微米黑" panose="020B0606030804020204" charset="-122"/>
                <a:cs typeface="思源黑体 CN Light" panose="020B0300000000000000" charset="-122"/>
                <a:sym typeface="+mn-ea"/>
              </a:rPr>
              <a:t>输入你的标题</a:t>
            </a:r>
            <a:endParaRPr lang="zh-CN" altLang="en-US" sz="2400">
              <a:solidFill>
                <a:schemeClr val="tx1">
                  <a:lumMod val="85000"/>
                  <a:lumOff val="15000"/>
                </a:schemeClr>
              </a:solidFill>
              <a:latin typeface="文泉驿微米黑" panose="020B0606030804020204" charset="-122"/>
              <a:ea typeface="文泉驿微米黑" panose="020B0606030804020204" charset="-122"/>
              <a:cs typeface="思源黑体 CN Light" panose="020B0300000000000000" charset="-122"/>
              <a:sym typeface="+mn-ea"/>
            </a:endParaRPr>
          </a:p>
        </p:txBody>
      </p:sp>
      <p:sp>
        <p:nvSpPr>
          <p:cNvPr id="16" name="文本框 15"/>
          <p:cNvSpPr txBox="1"/>
          <p:nvPr/>
        </p:nvSpPr>
        <p:spPr>
          <a:xfrm>
            <a:off x="-13335" y="3277235"/>
            <a:ext cx="2958465" cy="368300"/>
          </a:xfrm>
          <a:prstGeom prst="rect">
            <a:avLst/>
          </a:prstGeom>
          <a:noFill/>
        </p:spPr>
        <p:txBody>
          <a:bodyPr wrap="square" rtlCol="0">
            <a:spAutoFit/>
          </a:bodyPr>
          <a:p>
            <a:pPr algn="ctr">
              <a:lnSpc>
                <a:spcPct val="90000"/>
              </a:lnSpc>
              <a:defRPr/>
            </a:pPr>
            <a:r>
              <a:rPr lang="en-US" altLang="ko-KR" sz="10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can </a:t>
            </a:r>
            <a:endParaRPr lang="en-US" altLang="ko-KR" sz="10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0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be a valuable aid to creative professionals.  </a:t>
            </a:r>
            <a:endParaRPr lang="zh-CN" altLang="en-US" sz="1000">
              <a:solidFill>
                <a:schemeClr val="tx1">
                  <a:lumMod val="85000"/>
                  <a:lumOff val="15000"/>
                </a:schemeClr>
              </a:solidFill>
              <a:latin typeface="文泉驿微米黑" panose="020B0606030804020204" charset="-122"/>
              <a:ea typeface="文泉驿微米黑" panose="020B0606030804020204" charset="-122"/>
              <a:cs typeface="思源黑体 CN ExtraLight" panose="020B0200000000000000" charset="-122"/>
              <a:sym typeface="+mn-ea"/>
            </a:endParaRPr>
          </a:p>
        </p:txBody>
      </p:sp>
      <p:sp>
        <p:nvSpPr>
          <p:cNvPr id="17" name="文本框 16"/>
          <p:cNvSpPr txBox="1"/>
          <p:nvPr/>
        </p:nvSpPr>
        <p:spPr>
          <a:xfrm>
            <a:off x="923925" y="4290060"/>
            <a:ext cx="2020570" cy="460375"/>
          </a:xfrm>
          <a:prstGeom prst="rect">
            <a:avLst/>
          </a:prstGeom>
          <a:noFill/>
        </p:spPr>
        <p:txBody>
          <a:bodyPr wrap="square" rtlCol="0">
            <a:spAutoFit/>
          </a:bodyPr>
          <a:p>
            <a:pPr algn="r"/>
            <a:r>
              <a:rPr lang="zh-CN" altLang="en-US" sz="2400">
                <a:solidFill>
                  <a:schemeClr val="tx1">
                    <a:lumMod val="85000"/>
                    <a:lumOff val="15000"/>
                  </a:schemeClr>
                </a:solidFill>
                <a:latin typeface="文泉驿微米黑" panose="020B0606030804020204" charset="-122"/>
                <a:ea typeface="文泉驿微米黑" panose="020B0606030804020204" charset="-122"/>
                <a:cs typeface="思源黑体 CN Light" panose="020B0300000000000000" charset="-122"/>
                <a:sym typeface="+mn-ea"/>
              </a:rPr>
              <a:t>输入你的标题</a:t>
            </a:r>
            <a:endParaRPr lang="zh-CN" altLang="en-US" sz="2400">
              <a:solidFill>
                <a:schemeClr val="tx1">
                  <a:lumMod val="85000"/>
                  <a:lumOff val="15000"/>
                </a:schemeClr>
              </a:solidFill>
              <a:latin typeface="文泉驿微米黑" panose="020B0606030804020204" charset="-122"/>
              <a:ea typeface="文泉驿微米黑" panose="020B0606030804020204" charset="-122"/>
              <a:cs typeface="思源黑体 CN Light" panose="020B0300000000000000" charset="-122"/>
              <a:sym typeface="+mn-ea"/>
            </a:endParaRPr>
          </a:p>
        </p:txBody>
      </p:sp>
      <p:sp>
        <p:nvSpPr>
          <p:cNvPr id="37" name="文本框 36"/>
          <p:cNvSpPr txBox="1"/>
          <p:nvPr/>
        </p:nvSpPr>
        <p:spPr>
          <a:xfrm>
            <a:off x="-13335" y="4690110"/>
            <a:ext cx="2958465" cy="368300"/>
          </a:xfrm>
          <a:prstGeom prst="rect">
            <a:avLst/>
          </a:prstGeom>
          <a:noFill/>
        </p:spPr>
        <p:txBody>
          <a:bodyPr wrap="square" rtlCol="0">
            <a:spAutoFit/>
          </a:bodyPr>
          <a:p>
            <a:pPr algn="ctr">
              <a:lnSpc>
                <a:spcPct val="90000"/>
              </a:lnSpc>
              <a:defRPr/>
            </a:pPr>
            <a:r>
              <a:rPr lang="en-US" altLang="ko-KR" sz="10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can </a:t>
            </a:r>
            <a:endParaRPr lang="en-US" altLang="ko-KR" sz="10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0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be a valuable aid to creative professionals.  </a:t>
            </a:r>
            <a:endParaRPr lang="zh-CN" altLang="en-US" sz="1000">
              <a:solidFill>
                <a:schemeClr val="tx1">
                  <a:lumMod val="85000"/>
                  <a:lumOff val="15000"/>
                </a:schemeClr>
              </a:solidFill>
              <a:latin typeface="文泉驿微米黑" panose="020B0606030804020204" charset="-122"/>
              <a:ea typeface="文泉驿微米黑" panose="020B0606030804020204" charset="-122"/>
              <a:cs typeface="思源黑体 CN ExtraLight" panose="020B0200000000000000" charset="-122"/>
              <a:sym typeface="+mn-ea"/>
            </a:endParaRPr>
          </a:p>
        </p:txBody>
      </p:sp>
      <p:sp>
        <p:nvSpPr>
          <p:cNvPr id="38" name="任意多边形 37"/>
          <p:cNvSpPr/>
          <p:nvPr/>
        </p:nvSpPr>
        <p:spPr>
          <a:xfrm>
            <a:off x="4431665" y="2408555"/>
            <a:ext cx="1513205" cy="467995"/>
          </a:xfrm>
          <a:custGeom>
            <a:avLst/>
            <a:gdLst>
              <a:gd name="connsiteX0" fmla="*/ 0 w 2744"/>
              <a:gd name="connsiteY0" fmla="*/ 0 h 600"/>
              <a:gd name="connsiteX1" fmla="*/ 2414 w 2744"/>
              <a:gd name="connsiteY1" fmla="*/ 0 h 600"/>
              <a:gd name="connsiteX2" fmla="*/ 2744 w 2744"/>
              <a:gd name="connsiteY2" fmla="*/ 300 h 600"/>
              <a:gd name="connsiteX3" fmla="*/ 2414 w 2744"/>
              <a:gd name="connsiteY3" fmla="*/ 600 h 600"/>
              <a:gd name="connsiteX4" fmla="*/ 0 w 2744"/>
              <a:gd name="connsiteY4" fmla="*/ 600 h 600"/>
              <a:gd name="connsiteX5" fmla="*/ 0 w 2744"/>
              <a:gd name="connsiteY5" fmla="*/ 0 h 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44" h="600">
                <a:moveTo>
                  <a:pt x="0" y="0"/>
                </a:moveTo>
                <a:lnTo>
                  <a:pt x="2414" y="0"/>
                </a:lnTo>
                <a:lnTo>
                  <a:pt x="2744" y="300"/>
                </a:lnTo>
                <a:lnTo>
                  <a:pt x="2414" y="600"/>
                </a:lnTo>
                <a:lnTo>
                  <a:pt x="0" y="600"/>
                </a:lnTo>
                <a:lnTo>
                  <a:pt x="0" y="0"/>
                </a:lnTo>
                <a:close/>
              </a:path>
            </a:pathLst>
          </a:custGeom>
          <a:solidFill>
            <a:srgbClr val="5580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p>
        </p:txBody>
      </p:sp>
      <p:pic>
        <p:nvPicPr>
          <p:cNvPr id="20" name="图片 19" descr="component (2)"/>
          <p:cNvPicPr>
            <a:picLocks noChangeAspect="1"/>
          </p:cNvPicPr>
          <p:nvPr/>
        </p:nvPicPr>
        <p:blipFill>
          <a:blip r:embed="rId5">
            <a:lum bright="100000"/>
          </a:blip>
          <a:stretch>
            <a:fillRect/>
          </a:stretch>
        </p:blipFill>
        <p:spPr>
          <a:xfrm>
            <a:off x="4770120" y="2416175"/>
            <a:ext cx="427355" cy="427355"/>
          </a:xfrm>
          <a:prstGeom prst="rect">
            <a:avLst/>
          </a:prstGeom>
        </p:spPr>
      </p:pic>
      <p:sp>
        <p:nvSpPr>
          <p:cNvPr id="19" name="文本框 18"/>
          <p:cNvSpPr txBox="1"/>
          <p:nvPr/>
        </p:nvSpPr>
        <p:spPr>
          <a:xfrm>
            <a:off x="6023610" y="2068830"/>
            <a:ext cx="2020570" cy="460375"/>
          </a:xfrm>
          <a:prstGeom prst="rect">
            <a:avLst/>
          </a:prstGeom>
          <a:noFill/>
        </p:spPr>
        <p:txBody>
          <a:bodyPr wrap="square" rtlCol="0">
            <a:spAutoFit/>
          </a:bodyPr>
          <a:p>
            <a:pPr algn="l"/>
            <a:r>
              <a:rPr lang="zh-CN" altLang="en-US" sz="2400">
                <a:solidFill>
                  <a:schemeClr val="tx1">
                    <a:lumMod val="85000"/>
                    <a:lumOff val="15000"/>
                  </a:schemeClr>
                </a:solidFill>
                <a:latin typeface="文泉驿微米黑" panose="020B0606030804020204" charset="-122"/>
                <a:ea typeface="文泉驿微米黑" panose="020B0606030804020204" charset="-122"/>
                <a:cs typeface="思源黑体 CN Light" panose="020B0300000000000000" charset="-122"/>
                <a:sym typeface="+mn-ea"/>
              </a:rPr>
              <a:t>输入你的标题</a:t>
            </a:r>
            <a:endParaRPr lang="zh-CN" altLang="en-US" sz="2400">
              <a:solidFill>
                <a:schemeClr val="tx1">
                  <a:lumMod val="85000"/>
                  <a:lumOff val="15000"/>
                </a:schemeClr>
              </a:solidFill>
              <a:latin typeface="文泉驿微米黑" panose="020B0606030804020204" charset="-122"/>
              <a:ea typeface="文泉驿微米黑" panose="020B0606030804020204" charset="-122"/>
              <a:cs typeface="思源黑体 CN Light" panose="020B0300000000000000" charset="-122"/>
              <a:sym typeface="+mn-ea"/>
            </a:endParaRPr>
          </a:p>
        </p:txBody>
      </p:sp>
      <p:sp>
        <p:nvSpPr>
          <p:cNvPr id="22" name="文本框 21"/>
          <p:cNvSpPr txBox="1"/>
          <p:nvPr/>
        </p:nvSpPr>
        <p:spPr>
          <a:xfrm>
            <a:off x="6023610" y="2468880"/>
            <a:ext cx="2958465" cy="368300"/>
          </a:xfrm>
          <a:prstGeom prst="rect">
            <a:avLst/>
          </a:prstGeom>
          <a:noFill/>
        </p:spPr>
        <p:txBody>
          <a:bodyPr wrap="square" rtlCol="0">
            <a:spAutoFit/>
          </a:bodyPr>
          <a:p>
            <a:pPr algn="ctr">
              <a:lnSpc>
                <a:spcPct val="90000"/>
              </a:lnSpc>
              <a:defRPr/>
            </a:pPr>
            <a:r>
              <a:rPr lang="en-US" altLang="ko-KR" sz="10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can </a:t>
            </a:r>
            <a:endParaRPr lang="en-US" altLang="ko-KR" sz="10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0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be a valuable aid to creative professionals.  </a:t>
            </a:r>
            <a:endParaRPr lang="zh-CN" altLang="en-US" sz="1000">
              <a:solidFill>
                <a:schemeClr val="tx1">
                  <a:lumMod val="85000"/>
                  <a:lumOff val="15000"/>
                </a:schemeClr>
              </a:solidFill>
              <a:latin typeface="文泉驿微米黑" panose="020B0606030804020204" charset="-122"/>
              <a:ea typeface="文泉驿微米黑" panose="020B0606030804020204" charset="-122"/>
              <a:cs typeface="思源黑体 CN ExtraLight" panose="020B0200000000000000" charset="-122"/>
              <a:sym typeface="+mn-ea"/>
            </a:endParaRPr>
          </a:p>
        </p:txBody>
      </p:sp>
      <p:sp>
        <p:nvSpPr>
          <p:cNvPr id="23" name="圆角矩形 22"/>
          <p:cNvSpPr/>
          <p:nvPr/>
        </p:nvSpPr>
        <p:spPr>
          <a:xfrm>
            <a:off x="5419090" y="4006850"/>
            <a:ext cx="358775" cy="35877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a:solidFill>
                  <a:srgbClr val="8FC8FF"/>
                </a:solidFill>
                <a:latin typeface="文泉驿微米黑" panose="020B0606030804020204" charset="-122"/>
                <a:ea typeface="文泉驿微米黑" panose="020B0606030804020204" charset="-122"/>
              </a:rPr>
              <a:t>3</a:t>
            </a:r>
            <a:endParaRPr lang="en-US" altLang="zh-CN" sz="2400">
              <a:solidFill>
                <a:srgbClr val="8FC8FF"/>
              </a:solidFill>
              <a:latin typeface="文泉驿微米黑" panose="020B0606030804020204" charset="-122"/>
              <a:ea typeface="文泉驿微米黑" panose="020B0606030804020204" charset="-122"/>
            </a:endParaRPr>
          </a:p>
        </p:txBody>
      </p:sp>
      <p:sp>
        <p:nvSpPr>
          <p:cNvPr id="24" name="圆角矩形 23"/>
          <p:cNvSpPr/>
          <p:nvPr/>
        </p:nvSpPr>
        <p:spPr>
          <a:xfrm>
            <a:off x="5407025" y="5447665"/>
            <a:ext cx="358775" cy="35877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a:solidFill>
                  <a:srgbClr val="FD9151"/>
                </a:solidFill>
                <a:latin typeface="文泉驿微米黑" panose="020B0606030804020204" charset="-122"/>
                <a:ea typeface="文泉驿微米黑" panose="020B0606030804020204" charset="-122"/>
              </a:rPr>
              <a:t>5</a:t>
            </a:r>
            <a:endParaRPr lang="en-US" altLang="zh-CN" sz="2400">
              <a:solidFill>
                <a:srgbClr val="FD9151"/>
              </a:solidFill>
              <a:latin typeface="文泉驿微米黑" panose="020B0606030804020204" charset="-122"/>
              <a:ea typeface="文泉驿微米黑" panose="020B0606030804020204" charset="-122"/>
            </a:endParaRPr>
          </a:p>
        </p:txBody>
      </p:sp>
      <p:sp>
        <p:nvSpPr>
          <p:cNvPr id="25" name="圆角矩形 24"/>
          <p:cNvSpPr/>
          <p:nvPr/>
        </p:nvSpPr>
        <p:spPr>
          <a:xfrm>
            <a:off x="5419090" y="2463165"/>
            <a:ext cx="358775" cy="35877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a:solidFill>
                  <a:srgbClr val="FFD6A2"/>
                </a:solidFill>
                <a:latin typeface="文泉驿微米黑" panose="020B0606030804020204" charset="-122"/>
                <a:ea typeface="文泉驿微米黑" panose="020B0606030804020204" charset="-122"/>
              </a:rPr>
              <a:t>1</a:t>
            </a:r>
            <a:endParaRPr lang="en-US" altLang="zh-CN" sz="2400">
              <a:solidFill>
                <a:srgbClr val="FFD6A2"/>
              </a:solidFill>
              <a:latin typeface="文泉驿微米黑" panose="020B0606030804020204" charset="-122"/>
              <a:ea typeface="文泉驿微米黑" panose="020B0606030804020204" charset="-122"/>
            </a:endParaRPr>
          </a:p>
        </p:txBody>
      </p:sp>
      <p:sp>
        <p:nvSpPr>
          <p:cNvPr id="53" name="圆角矩形 52"/>
          <p:cNvSpPr/>
          <p:nvPr/>
        </p:nvSpPr>
        <p:spPr>
          <a:xfrm>
            <a:off x="3140710" y="3265170"/>
            <a:ext cx="358775" cy="35877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a:solidFill>
                  <a:srgbClr val="FFA978"/>
                </a:solidFill>
                <a:latin typeface="文泉驿微米黑" panose="020B0606030804020204" charset="-122"/>
                <a:ea typeface="文泉驿微米黑" panose="020B0606030804020204" charset="-122"/>
              </a:rPr>
              <a:t>2</a:t>
            </a:r>
            <a:endParaRPr lang="en-US" altLang="zh-CN" sz="2400">
              <a:solidFill>
                <a:srgbClr val="FFA978"/>
              </a:solidFill>
              <a:latin typeface="文泉驿微米黑" panose="020B0606030804020204" charset="-122"/>
              <a:ea typeface="文泉驿微米黑" panose="020B0606030804020204" charset="-122"/>
            </a:endParaRPr>
          </a:p>
        </p:txBody>
      </p:sp>
      <p:sp>
        <p:nvSpPr>
          <p:cNvPr id="56" name="圆角矩形 55"/>
          <p:cNvSpPr/>
          <p:nvPr/>
        </p:nvSpPr>
        <p:spPr>
          <a:xfrm>
            <a:off x="3140710" y="4688205"/>
            <a:ext cx="358775" cy="35877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a:solidFill>
                  <a:srgbClr val="5B9BD5"/>
                </a:solidFill>
                <a:latin typeface="文泉驿微米黑" panose="020B0606030804020204" charset="-122"/>
                <a:ea typeface="文泉驿微米黑" panose="020B0606030804020204" charset="-122"/>
              </a:rPr>
              <a:t>4</a:t>
            </a:r>
            <a:endParaRPr lang="en-US" altLang="zh-CN" sz="2400">
              <a:solidFill>
                <a:srgbClr val="5B9BD5"/>
              </a:solidFill>
              <a:latin typeface="文泉驿微米黑" panose="020B0606030804020204" charset="-122"/>
              <a:ea typeface="文泉驿微米黑" panose="020B060603080402020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endParaRPr lang="en-US" altLang="ko-KR" sz="4000">
              <a:solidFill>
                <a:schemeClr val="bg1"/>
              </a:solidFill>
              <a:ea typeface="Tahoma" panose="020B0604030504040204" pitchFamily="34" charset="0"/>
              <a:cs typeface="Tahoma" panose="020B0604030504040204" pitchFamily="34" charset="0"/>
            </a:endParaRPr>
          </a:p>
        </p:txBody>
      </p:sp>
      <p:sp>
        <p:nvSpPr>
          <p:cNvPr id="6" name="텍스트 개체 틀 3"/>
          <p:cNvSpPr txBox="1"/>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100" name="그룹 99"/>
          <p:cNvGrpSpPr/>
          <p:nvPr/>
        </p:nvGrpSpPr>
        <p:grpSpPr>
          <a:xfrm>
            <a:off x="539393" y="5439671"/>
            <a:ext cx="1459370" cy="740667"/>
            <a:chOff x="227806" y="4641351"/>
            <a:chExt cx="2204064" cy="779995"/>
          </a:xfrm>
        </p:grpSpPr>
        <p:sp>
          <p:nvSpPr>
            <p:cNvPr id="101" name="Rectangle 3"/>
            <p:cNvSpPr txBox="1">
              <a:spLocks noChangeArrowheads="1"/>
            </p:cNvSpPr>
            <p:nvPr/>
          </p:nvSpPr>
          <p:spPr bwMode="auto">
            <a:xfrm>
              <a:off x="227806" y="4641351"/>
              <a:ext cx="2204064"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b="1" smtClean="0">
                  <a:solidFill>
                    <a:srgbClr val="558180"/>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b="1">
                <a:solidFill>
                  <a:srgbClr val="558180"/>
                </a:solidFill>
                <a:latin typeface="Calibri" panose="020F0502020204030204" pitchFamily="34" charset="0"/>
                <a:ea typeface="Tahoma" panose="020B0604030504040204" pitchFamily="34" charset="0"/>
                <a:cs typeface="Tahoma" panose="020B0604030504040204" pitchFamily="34" charset="0"/>
              </a:endParaRPr>
            </a:p>
          </p:txBody>
        </p:sp>
        <p:sp>
          <p:nvSpPr>
            <p:cNvPr id="102" name="Rectangle 3"/>
            <p:cNvSpPr txBox="1">
              <a:spLocks noChangeArrowheads="1"/>
            </p:cNvSpPr>
            <p:nvPr/>
          </p:nvSpPr>
          <p:spPr bwMode="auto">
            <a:xfrm>
              <a:off x="227806" y="4964298"/>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103" name="그룹 102"/>
          <p:cNvGrpSpPr/>
          <p:nvPr/>
        </p:nvGrpSpPr>
        <p:grpSpPr>
          <a:xfrm>
            <a:off x="2190854" y="5439671"/>
            <a:ext cx="1459370" cy="740667"/>
            <a:chOff x="227806" y="4641351"/>
            <a:chExt cx="2204064" cy="779995"/>
          </a:xfrm>
        </p:grpSpPr>
        <p:sp>
          <p:nvSpPr>
            <p:cNvPr id="104" name="Rectangle 3"/>
            <p:cNvSpPr txBox="1">
              <a:spLocks noChangeArrowheads="1"/>
            </p:cNvSpPr>
            <p:nvPr/>
          </p:nvSpPr>
          <p:spPr bwMode="auto">
            <a:xfrm>
              <a:off x="227806" y="4641351"/>
              <a:ext cx="2204064"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b="1" smtClean="0">
                  <a:solidFill>
                    <a:srgbClr val="3A5857"/>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b="1">
                <a:solidFill>
                  <a:srgbClr val="3A5857"/>
                </a:solidFill>
                <a:latin typeface="Calibri" panose="020F0502020204030204" pitchFamily="34" charset="0"/>
                <a:ea typeface="Tahoma" panose="020B0604030504040204" pitchFamily="34" charset="0"/>
                <a:cs typeface="Tahoma" panose="020B0604030504040204" pitchFamily="34" charset="0"/>
              </a:endParaRPr>
            </a:p>
          </p:txBody>
        </p:sp>
        <p:sp>
          <p:nvSpPr>
            <p:cNvPr id="105" name="Rectangle 3"/>
            <p:cNvSpPr txBox="1">
              <a:spLocks noChangeArrowheads="1"/>
            </p:cNvSpPr>
            <p:nvPr/>
          </p:nvSpPr>
          <p:spPr bwMode="auto">
            <a:xfrm>
              <a:off x="227806" y="4964298"/>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107" name="그룹 106"/>
          <p:cNvGrpSpPr/>
          <p:nvPr/>
        </p:nvGrpSpPr>
        <p:grpSpPr>
          <a:xfrm>
            <a:off x="3842315" y="5439671"/>
            <a:ext cx="1459370" cy="740667"/>
            <a:chOff x="227806" y="4641351"/>
            <a:chExt cx="2204064" cy="779995"/>
          </a:xfrm>
        </p:grpSpPr>
        <p:sp>
          <p:nvSpPr>
            <p:cNvPr id="108" name="Rectangle 3"/>
            <p:cNvSpPr txBox="1">
              <a:spLocks noChangeArrowheads="1"/>
            </p:cNvSpPr>
            <p:nvPr/>
          </p:nvSpPr>
          <p:spPr bwMode="auto">
            <a:xfrm>
              <a:off x="227806" y="4641351"/>
              <a:ext cx="2204064"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b="1" smtClean="0">
                  <a:solidFill>
                    <a:srgbClr val="EA6B5C"/>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b="1">
                <a:solidFill>
                  <a:srgbClr val="EA6B5C"/>
                </a:solidFill>
                <a:latin typeface="Calibri" panose="020F0502020204030204" pitchFamily="34" charset="0"/>
                <a:ea typeface="Tahoma" panose="020B0604030504040204" pitchFamily="34" charset="0"/>
                <a:cs typeface="Tahoma" panose="020B0604030504040204" pitchFamily="34" charset="0"/>
              </a:endParaRPr>
            </a:p>
          </p:txBody>
        </p:sp>
        <p:sp>
          <p:nvSpPr>
            <p:cNvPr id="109" name="Rectangle 3"/>
            <p:cNvSpPr txBox="1">
              <a:spLocks noChangeArrowheads="1"/>
            </p:cNvSpPr>
            <p:nvPr/>
          </p:nvSpPr>
          <p:spPr bwMode="auto">
            <a:xfrm>
              <a:off x="227806" y="4964298"/>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110" name="그룹 109"/>
          <p:cNvGrpSpPr/>
          <p:nvPr/>
        </p:nvGrpSpPr>
        <p:grpSpPr>
          <a:xfrm>
            <a:off x="5493776" y="5439671"/>
            <a:ext cx="1459370" cy="740667"/>
            <a:chOff x="227806" y="4641351"/>
            <a:chExt cx="2204064" cy="779995"/>
          </a:xfrm>
        </p:grpSpPr>
        <p:sp>
          <p:nvSpPr>
            <p:cNvPr id="111" name="Rectangle 3"/>
            <p:cNvSpPr txBox="1">
              <a:spLocks noChangeArrowheads="1"/>
            </p:cNvSpPr>
            <p:nvPr/>
          </p:nvSpPr>
          <p:spPr bwMode="auto">
            <a:xfrm>
              <a:off x="227806" y="4641351"/>
              <a:ext cx="2204064"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b="1" smtClean="0">
                  <a:solidFill>
                    <a:srgbClr val="2B3944"/>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b="1">
                <a:solidFill>
                  <a:srgbClr val="2B3944"/>
                </a:solidFill>
                <a:latin typeface="Calibri" panose="020F0502020204030204" pitchFamily="34" charset="0"/>
                <a:ea typeface="Tahoma" panose="020B0604030504040204" pitchFamily="34" charset="0"/>
                <a:cs typeface="Tahoma" panose="020B0604030504040204" pitchFamily="34" charset="0"/>
              </a:endParaRPr>
            </a:p>
          </p:txBody>
        </p:sp>
        <p:sp>
          <p:nvSpPr>
            <p:cNvPr id="112" name="Rectangle 3"/>
            <p:cNvSpPr txBox="1">
              <a:spLocks noChangeArrowheads="1"/>
            </p:cNvSpPr>
            <p:nvPr/>
          </p:nvSpPr>
          <p:spPr bwMode="auto">
            <a:xfrm>
              <a:off x="227806" y="4964298"/>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165" name="그룹 164"/>
          <p:cNvGrpSpPr/>
          <p:nvPr/>
        </p:nvGrpSpPr>
        <p:grpSpPr>
          <a:xfrm>
            <a:off x="7145238" y="5439671"/>
            <a:ext cx="1459370" cy="740667"/>
            <a:chOff x="227806" y="4641351"/>
            <a:chExt cx="2204064" cy="779995"/>
          </a:xfrm>
        </p:grpSpPr>
        <p:sp>
          <p:nvSpPr>
            <p:cNvPr id="167" name="Rectangle 3"/>
            <p:cNvSpPr txBox="1">
              <a:spLocks noChangeArrowheads="1"/>
            </p:cNvSpPr>
            <p:nvPr/>
          </p:nvSpPr>
          <p:spPr bwMode="auto">
            <a:xfrm>
              <a:off x="227806" y="4641351"/>
              <a:ext cx="2204064" cy="291707"/>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b="1" smtClean="0">
                  <a:solidFill>
                    <a:srgbClr val="3A5857"/>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b="1">
                <a:solidFill>
                  <a:srgbClr val="3A5857"/>
                </a:solidFill>
                <a:latin typeface="Calibri" panose="020F0502020204030204" pitchFamily="34" charset="0"/>
                <a:ea typeface="Tahoma" panose="020B0604030504040204" pitchFamily="34" charset="0"/>
                <a:cs typeface="Tahoma" panose="020B0604030504040204" pitchFamily="34" charset="0"/>
              </a:endParaRPr>
            </a:p>
          </p:txBody>
        </p:sp>
        <p:sp>
          <p:nvSpPr>
            <p:cNvPr id="168" name="Rectangle 3"/>
            <p:cNvSpPr txBox="1">
              <a:spLocks noChangeArrowheads="1"/>
            </p:cNvSpPr>
            <p:nvPr/>
          </p:nvSpPr>
          <p:spPr bwMode="auto">
            <a:xfrm>
              <a:off x="227806" y="4964298"/>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11" name="그룹 10"/>
          <p:cNvGrpSpPr/>
          <p:nvPr/>
        </p:nvGrpSpPr>
        <p:grpSpPr>
          <a:xfrm>
            <a:off x="4076463" y="2136844"/>
            <a:ext cx="991075" cy="3138201"/>
            <a:chOff x="4076463" y="2136844"/>
            <a:chExt cx="991075" cy="3138201"/>
          </a:xfrm>
        </p:grpSpPr>
        <p:grpSp>
          <p:nvGrpSpPr>
            <p:cNvPr id="69" name="그룹 68"/>
            <p:cNvGrpSpPr/>
            <p:nvPr/>
          </p:nvGrpSpPr>
          <p:grpSpPr>
            <a:xfrm>
              <a:off x="4076463" y="2136844"/>
              <a:ext cx="991075" cy="3138201"/>
              <a:chOff x="1269911" y="2120864"/>
              <a:chExt cx="1137127" cy="3600674"/>
            </a:xfrm>
          </p:grpSpPr>
          <p:sp>
            <p:nvSpPr>
              <p:cNvPr id="70" name="양쪽 모서리가 둥근 사각형 9"/>
              <p:cNvSpPr/>
              <p:nvPr/>
            </p:nvSpPr>
            <p:spPr>
              <a:xfrm flipV="1">
                <a:off x="1269911" y="2120864"/>
                <a:ext cx="1137127" cy="360067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sp>
            <p:nvSpPr>
              <p:cNvPr id="71" name="양쪽 모서리가 둥근 사각형 70"/>
              <p:cNvSpPr/>
              <p:nvPr/>
            </p:nvSpPr>
            <p:spPr>
              <a:xfrm flipV="1">
                <a:off x="1473375" y="2969682"/>
                <a:ext cx="730198" cy="2681514"/>
              </a:xfrm>
              <a:prstGeom prst="round2SameRect">
                <a:avLst>
                  <a:gd name="adj1" fmla="val 50000"/>
                  <a:gd name="adj2" fmla="val 0"/>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nvGrpSpPr>
              <p:cNvPr id="72" name="그룹 71"/>
              <p:cNvGrpSpPr/>
              <p:nvPr/>
            </p:nvGrpSpPr>
            <p:grpSpPr>
              <a:xfrm>
                <a:off x="1404969" y="2714017"/>
                <a:ext cx="274202" cy="2556626"/>
                <a:chOff x="1404969" y="2714017"/>
                <a:chExt cx="274202" cy="2464677"/>
              </a:xfrm>
            </p:grpSpPr>
            <p:cxnSp>
              <p:nvCxnSpPr>
                <p:cNvPr id="73" name="직선 연결선 72"/>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4" name="직선 연결선 73"/>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5" name="직선 연결선 74"/>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6" name="직선 연결선 75"/>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직선 연결선 76"/>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직선 연결선 77"/>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직선 연결선 78"/>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0" name="직선 연결선 79"/>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1" name="직선 연결선 80"/>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2" name="직선 연결선 81"/>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3" name="직선 연결선 82"/>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106" name="Rectangle 3"/>
            <p:cNvSpPr txBox="1">
              <a:spLocks noChangeArrowheads="1"/>
            </p:cNvSpPr>
            <p:nvPr/>
          </p:nvSpPr>
          <p:spPr bwMode="auto">
            <a:xfrm>
              <a:off x="4345582" y="2949398"/>
              <a:ext cx="452836" cy="29225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2000" b="1" smtClean="0">
                  <a:solidFill>
                    <a:schemeClr val="bg1"/>
                  </a:solidFill>
                  <a:latin typeface="Calibri" panose="020F0502020204030204" pitchFamily="34" charset="0"/>
                  <a:ea typeface="Tahoma" panose="020B0604030504040204" pitchFamily="34" charset="0"/>
                  <a:cs typeface="Tahoma" panose="020B0604030504040204" pitchFamily="34" charset="0"/>
                </a:rPr>
                <a:t>90%</a:t>
              </a:r>
              <a:endParaRPr lang="en-US" altLang="ko-KR" sz="20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grpSp>
          <p:nvGrpSpPr>
            <p:cNvPr id="119" name="그룹 118"/>
            <p:cNvGrpSpPr/>
            <p:nvPr/>
          </p:nvGrpSpPr>
          <p:grpSpPr>
            <a:xfrm>
              <a:off x="4400551" y="4753790"/>
              <a:ext cx="342900" cy="303796"/>
              <a:chOff x="-3276600" y="2438400"/>
              <a:chExt cx="1085850" cy="962025"/>
            </a:xfrm>
            <a:solidFill>
              <a:schemeClr val="bg1"/>
            </a:solidFill>
          </p:grpSpPr>
          <p:sp>
            <p:nvSpPr>
              <p:cNvPr id="120" name="Freeform 8"/>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21" name="Freeform 9"/>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22" name="Freeform 10"/>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23" name="Freeform 11"/>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24"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8" name="그룹 7"/>
          <p:cNvGrpSpPr/>
          <p:nvPr/>
        </p:nvGrpSpPr>
        <p:grpSpPr>
          <a:xfrm>
            <a:off x="745340" y="2136846"/>
            <a:ext cx="991075" cy="3138201"/>
            <a:chOff x="745340" y="2136846"/>
            <a:chExt cx="991075" cy="3138201"/>
          </a:xfrm>
        </p:grpSpPr>
        <p:grpSp>
          <p:nvGrpSpPr>
            <p:cNvPr id="53" name="그룹 52"/>
            <p:cNvGrpSpPr/>
            <p:nvPr/>
          </p:nvGrpSpPr>
          <p:grpSpPr>
            <a:xfrm>
              <a:off x="745340" y="2136846"/>
              <a:ext cx="991075" cy="3138201"/>
              <a:chOff x="1269911" y="2120864"/>
              <a:chExt cx="1137127" cy="3600674"/>
            </a:xfrm>
          </p:grpSpPr>
          <p:sp>
            <p:nvSpPr>
              <p:cNvPr id="10" name="양쪽 모서리가 둥근 사각형 9"/>
              <p:cNvSpPr/>
              <p:nvPr/>
            </p:nvSpPr>
            <p:spPr>
              <a:xfrm flipV="1">
                <a:off x="1269911" y="2120864"/>
                <a:ext cx="1137127" cy="360067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sp>
            <p:nvSpPr>
              <p:cNvPr id="28" name="양쪽 모서리가 둥근 사각형 27"/>
              <p:cNvSpPr/>
              <p:nvPr/>
            </p:nvSpPr>
            <p:spPr>
              <a:xfrm flipV="1">
                <a:off x="1473375" y="3736668"/>
                <a:ext cx="730198" cy="1914527"/>
              </a:xfrm>
              <a:prstGeom prst="round2SameRect">
                <a:avLst>
                  <a:gd name="adj1" fmla="val 50000"/>
                  <a:gd name="adj2" fmla="val 0"/>
                </a:avLst>
              </a:prstGeom>
              <a:solidFill>
                <a:srgbClr val="92A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nvGrpSpPr>
              <p:cNvPr id="52" name="그룹 51"/>
              <p:cNvGrpSpPr/>
              <p:nvPr/>
            </p:nvGrpSpPr>
            <p:grpSpPr>
              <a:xfrm>
                <a:off x="1404969" y="2714017"/>
                <a:ext cx="274202" cy="2556626"/>
                <a:chOff x="1404969" y="2714017"/>
                <a:chExt cx="274202" cy="2464677"/>
              </a:xfrm>
            </p:grpSpPr>
            <p:cxnSp>
              <p:nvCxnSpPr>
                <p:cNvPr id="36" name="직선 연결선 35"/>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 name="직선 연결선 37"/>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 name="직선 연결선 38"/>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 name="직선 연결선 40"/>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2" name="직선 연결선 41"/>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3" name="직선 연결선 42"/>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7" name="직선 연결선 46"/>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8" name="직선 연결선 47"/>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9" name="직선 연결선 48"/>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직선 연결선 49"/>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1" name="직선 연결선 50"/>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113" name="Rectangle 3"/>
            <p:cNvSpPr txBox="1">
              <a:spLocks noChangeArrowheads="1"/>
            </p:cNvSpPr>
            <p:nvPr/>
          </p:nvSpPr>
          <p:spPr bwMode="auto">
            <a:xfrm>
              <a:off x="1042659" y="3628074"/>
              <a:ext cx="452836" cy="29225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2000" b="1" smtClean="0">
                  <a:solidFill>
                    <a:schemeClr val="bg1"/>
                  </a:solidFill>
                  <a:latin typeface="Calibri" panose="020F0502020204030204" pitchFamily="34" charset="0"/>
                  <a:ea typeface="Tahoma" panose="020B0604030504040204" pitchFamily="34" charset="0"/>
                  <a:cs typeface="Tahoma" panose="020B0604030504040204" pitchFamily="34" charset="0"/>
                </a:rPr>
                <a:t>60%</a:t>
              </a:r>
              <a:endParaRPr lang="en-US" altLang="ko-KR" sz="20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grpSp>
          <p:nvGrpSpPr>
            <p:cNvPr id="127" name="그룹 126"/>
            <p:cNvGrpSpPr/>
            <p:nvPr/>
          </p:nvGrpSpPr>
          <p:grpSpPr>
            <a:xfrm>
              <a:off x="1152410" y="4721564"/>
              <a:ext cx="233335" cy="368248"/>
              <a:chOff x="-3248025" y="803275"/>
              <a:chExt cx="669925" cy="1057275"/>
            </a:xfrm>
            <a:solidFill>
              <a:schemeClr val="bg1"/>
            </a:solidFill>
          </p:grpSpPr>
          <p:sp>
            <p:nvSpPr>
              <p:cNvPr id="128" name="Freeform 13"/>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29" name="Freeform 14"/>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30" name="Freeform 15"/>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31" name="Freeform 16"/>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32" name="Freeform 17"/>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33"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12" name="그룹 11"/>
          <p:cNvGrpSpPr/>
          <p:nvPr/>
        </p:nvGrpSpPr>
        <p:grpSpPr>
          <a:xfrm>
            <a:off x="5727925" y="2136844"/>
            <a:ext cx="991075" cy="3138201"/>
            <a:chOff x="5727925" y="2136844"/>
            <a:chExt cx="991075" cy="3138201"/>
          </a:xfrm>
        </p:grpSpPr>
        <p:grpSp>
          <p:nvGrpSpPr>
            <p:cNvPr id="84" name="그룹 83"/>
            <p:cNvGrpSpPr/>
            <p:nvPr/>
          </p:nvGrpSpPr>
          <p:grpSpPr>
            <a:xfrm>
              <a:off x="5727925" y="2136844"/>
              <a:ext cx="991075" cy="3138201"/>
              <a:chOff x="1269911" y="2120864"/>
              <a:chExt cx="1137127" cy="3600674"/>
            </a:xfrm>
          </p:grpSpPr>
          <p:sp>
            <p:nvSpPr>
              <p:cNvPr id="85" name="양쪽 모서리가 둥근 사각형 9"/>
              <p:cNvSpPr/>
              <p:nvPr/>
            </p:nvSpPr>
            <p:spPr>
              <a:xfrm flipV="1">
                <a:off x="1269911" y="2120864"/>
                <a:ext cx="1137127" cy="360067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sp>
            <p:nvSpPr>
              <p:cNvPr id="86" name="양쪽 모서리가 둥근 사각형 85"/>
              <p:cNvSpPr/>
              <p:nvPr/>
            </p:nvSpPr>
            <p:spPr>
              <a:xfrm flipV="1">
                <a:off x="1473375" y="4503658"/>
                <a:ext cx="730198" cy="1147537"/>
              </a:xfrm>
              <a:prstGeom prst="round2SameRect">
                <a:avLst>
                  <a:gd name="adj1" fmla="val 50000"/>
                  <a:gd name="adj2" fmla="val 0"/>
                </a:avLst>
              </a:prstGeom>
              <a:solidFill>
                <a:srgbClr val="2B3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nvGrpSpPr>
              <p:cNvPr id="87" name="그룹 86"/>
              <p:cNvGrpSpPr/>
              <p:nvPr/>
            </p:nvGrpSpPr>
            <p:grpSpPr>
              <a:xfrm>
                <a:off x="1404969" y="2714017"/>
                <a:ext cx="274202" cy="2556626"/>
                <a:chOff x="1404969" y="2714017"/>
                <a:chExt cx="274202" cy="2464677"/>
              </a:xfrm>
            </p:grpSpPr>
            <p:cxnSp>
              <p:nvCxnSpPr>
                <p:cNvPr id="88" name="직선 연결선 87"/>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9" name="직선 연결선 88"/>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0" name="직선 연결선 89"/>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1" name="직선 연결선 90"/>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2" name="직선 연결선 91"/>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3" name="직선 연결선 92"/>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4" name="직선 연결선 93"/>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5" name="직선 연결선 94"/>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6" name="직선 연결선 95"/>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7" name="직선 연결선 96"/>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8" name="직선 연결선 97"/>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116" name="Rectangle 3"/>
            <p:cNvSpPr txBox="1">
              <a:spLocks noChangeArrowheads="1"/>
            </p:cNvSpPr>
            <p:nvPr/>
          </p:nvSpPr>
          <p:spPr bwMode="auto">
            <a:xfrm>
              <a:off x="5997042" y="4282898"/>
              <a:ext cx="452836" cy="29225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2000" b="1" smtClean="0">
                  <a:solidFill>
                    <a:schemeClr val="bg1"/>
                  </a:solidFill>
                  <a:latin typeface="Calibri" panose="020F0502020204030204" pitchFamily="34" charset="0"/>
                  <a:ea typeface="Tahoma" panose="020B0604030504040204" pitchFamily="34" charset="0"/>
                  <a:cs typeface="Tahoma" panose="020B0604030504040204" pitchFamily="34" charset="0"/>
                </a:rPr>
                <a:t>30%</a:t>
              </a:r>
              <a:endParaRPr lang="en-US" altLang="ko-KR" sz="20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grpSp>
          <p:nvGrpSpPr>
            <p:cNvPr id="136" name="그룹 135"/>
            <p:cNvGrpSpPr/>
            <p:nvPr/>
          </p:nvGrpSpPr>
          <p:grpSpPr>
            <a:xfrm>
              <a:off x="6097112" y="4755855"/>
              <a:ext cx="337785" cy="299666"/>
              <a:chOff x="-1165225" y="2444750"/>
              <a:chExt cx="1012825" cy="898525"/>
            </a:xfrm>
            <a:solidFill>
              <a:schemeClr val="bg1"/>
            </a:solidFill>
          </p:grpSpPr>
          <p:sp>
            <p:nvSpPr>
              <p:cNvPr id="137" name="Freeform 19"/>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38" name="Freeform 20"/>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39" name="Freeform 21"/>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40" name="Freeform 22"/>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41" name="Freeform 23"/>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42" name="Freeform 24"/>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43" name="Freeform 25"/>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9" name="그룹 8"/>
          <p:cNvGrpSpPr/>
          <p:nvPr/>
        </p:nvGrpSpPr>
        <p:grpSpPr>
          <a:xfrm>
            <a:off x="2425002" y="2136844"/>
            <a:ext cx="991075" cy="3138201"/>
            <a:chOff x="2425002" y="2136844"/>
            <a:chExt cx="991075" cy="3138201"/>
          </a:xfrm>
        </p:grpSpPr>
        <p:grpSp>
          <p:nvGrpSpPr>
            <p:cNvPr id="54" name="그룹 53"/>
            <p:cNvGrpSpPr/>
            <p:nvPr/>
          </p:nvGrpSpPr>
          <p:grpSpPr>
            <a:xfrm>
              <a:off x="2425002" y="2136844"/>
              <a:ext cx="991075" cy="3138201"/>
              <a:chOff x="1269911" y="2120864"/>
              <a:chExt cx="1137127" cy="3600674"/>
            </a:xfrm>
          </p:grpSpPr>
          <p:sp>
            <p:nvSpPr>
              <p:cNvPr id="55" name="양쪽 모서리가 둥근 사각형 9"/>
              <p:cNvSpPr/>
              <p:nvPr/>
            </p:nvSpPr>
            <p:spPr>
              <a:xfrm flipV="1">
                <a:off x="1269911" y="2120864"/>
                <a:ext cx="1137127" cy="360067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sp>
            <p:nvSpPr>
              <p:cNvPr id="56" name="양쪽 모서리가 둥근 사각형 55"/>
              <p:cNvSpPr/>
              <p:nvPr/>
            </p:nvSpPr>
            <p:spPr>
              <a:xfrm flipV="1">
                <a:off x="1473375" y="3481005"/>
                <a:ext cx="730198" cy="2170191"/>
              </a:xfrm>
              <a:prstGeom prst="round2SameRect">
                <a:avLst>
                  <a:gd name="adj1" fmla="val 50000"/>
                  <a:gd name="adj2" fmla="val 0"/>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nvGrpSpPr>
              <p:cNvPr id="57" name="그룹 56"/>
              <p:cNvGrpSpPr/>
              <p:nvPr/>
            </p:nvGrpSpPr>
            <p:grpSpPr>
              <a:xfrm>
                <a:off x="1404969" y="2714017"/>
                <a:ext cx="274202" cy="2556626"/>
                <a:chOff x="1404969" y="2714017"/>
                <a:chExt cx="274202" cy="2464677"/>
              </a:xfrm>
            </p:grpSpPr>
            <p:cxnSp>
              <p:nvCxnSpPr>
                <p:cNvPr id="58" name="직선 연결선 57"/>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9" name="직선 연결선 58"/>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0" name="직선 연결선 59"/>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1" name="직선 연결선 60"/>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2" name="직선 연결선 61"/>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3" name="직선 연결선 62"/>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4" name="직선 연결선 63"/>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5" name="직선 연결선 64"/>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6" name="직선 연결선 65"/>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7" name="직선 연결선 66"/>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8" name="직선 연결선 67"/>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114" name="Rectangle 3"/>
            <p:cNvSpPr txBox="1">
              <a:spLocks noChangeArrowheads="1"/>
            </p:cNvSpPr>
            <p:nvPr/>
          </p:nvSpPr>
          <p:spPr bwMode="auto">
            <a:xfrm>
              <a:off x="2694120" y="3398983"/>
              <a:ext cx="452836" cy="29225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2000" b="1" smtClean="0">
                  <a:solidFill>
                    <a:schemeClr val="bg1"/>
                  </a:solidFill>
                  <a:latin typeface="Calibri" panose="020F0502020204030204" pitchFamily="34" charset="0"/>
                  <a:ea typeface="Tahoma" panose="020B0604030504040204" pitchFamily="34" charset="0"/>
                  <a:cs typeface="Tahoma" panose="020B0604030504040204" pitchFamily="34" charset="0"/>
                </a:rPr>
                <a:t>70%</a:t>
              </a:r>
              <a:endParaRPr lang="en-US" altLang="ko-KR" sz="20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grpSp>
          <p:nvGrpSpPr>
            <p:cNvPr id="146" name="그룹 145"/>
            <p:cNvGrpSpPr/>
            <p:nvPr/>
          </p:nvGrpSpPr>
          <p:grpSpPr>
            <a:xfrm>
              <a:off x="2738074" y="4758610"/>
              <a:ext cx="364930" cy="294156"/>
              <a:chOff x="685800" y="622300"/>
              <a:chExt cx="1047750" cy="844550"/>
            </a:xfrm>
            <a:solidFill>
              <a:schemeClr val="bg1"/>
            </a:solidFill>
          </p:grpSpPr>
          <p:sp>
            <p:nvSpPr>
              <p:cNvPr id="147" name="Freeform 26"/>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48" name="Freeform 27"/>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49" name="Freeform 28"/>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50"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51"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13" name="그룹 12"/>
          <p:cNvGrpSpPr/>
          <p:nvPr/>
        </p:nvGrpSpPr>
        <p:grpSpPr>
          <a:xfrm>
            <a:off x="7379387" y="2136844"/>
            <a:ext cx="991075" cy="3138201"/>
            <a:chOff x="7379387" y="2136844"/>
            <a:chExt cx="991075" cy="3138201"/>
          </a:xfrm>
        </p:grpSpPr>
        <p:grpSp>
          <p:nvGrpSpPr>
            <p:cNvPr id="164" name="그룹 163"/>
            <p:cNvGrpSpPr/>
            <p:nvPr/>
          </p:nvGrpSpPr>
          <p:grpSpPr>
            <a:xfrm>
              <a:off x="7379387" y="2136844"/>
              <a:ext cx="991075" cy="3138201"/>
              <a:chOff x="1269911" y="2120864"/>
              <a:chExt cx="1137127" cy="3600674"/>
            </a:xfrm>
          </p:grpSpPr>
          <p:sp>
            <p:nvSpPr>
              <p:cNvPr id="169" name="양쪽 모서리가 둥근 사각형 9"/>
              <p:cNvSpPr/>
              <p:nvPr/>
            </p:nvSpPr>
            <p:spPr>
              <a:xfrm flipV="1">
                <a:off x="1269911" y="2120864"/>
                <a:ext cx="1137127" cy="360067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sp>
            <p:nvSpPr>
              <p:cNvPr id="170" name="양쪽 모서리가 둥근 사각형 169"/>
              <p:cNvSpPr/>
              <p:nvPr/>
            </p:nvSpPr>
            <p:spPr>
              <a:xfrm flipV="1">
                <a:off x="1473375" y="3992334"/>
                <a:ext cx="730198" cy="1658861"/>
              </a:xfrm>
              <a:prstGeom prst="round2SameRect">
                <a:avLst>
                  <a:gd name="adj1" fmla="val 50000"/>
                  <a:gd name="adj2" fmla="val 0"/>
                </a:avLst>
              </a:prstGeom>
              <a:solidFill>
                <a:srgbClr val="3A58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nvGrpSpPr>
              <p:cNvPr id="171" name="그룹 170"/>
              <p:cNvGrpSpPr/>
              <p:nvPr/>
            </p:nvGrpSpPr>
            <p:grpSpPr>
              <a:xfrm>
                <a:off x="1404969" y="2714017"/>
                <a:ext cx="274202" cy="2556626"/>
                <a:chOff x="1404969" y="2714017"/>
                <a:chExt cx="274202" cy="2464677"/>
              </a:xfrm>
            </p:grpSpPr>
            <p:cxnSp>
              <p:nvCxnSpPr>
                <p:cNvPr id="172" name="직선 연결선 171"/>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3" name="직선 연결선 172"/>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4" name="직선 연결선 173"/>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5" name="직선 연결선 174"/>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6" name="직선 연결선 175"/>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7" name="직선 연결선 176"/>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8" name="직선 연결선 177"/>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9" name="직선 연결선 178"/>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0" name="직선 연결선 179"/>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1" name="직선 연결선 180"/>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2" name="직선 연결선 181"/>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166" name="Rectangle 3"/>
            <p:cNvSpPr txBox="1">
              <a:spLocks noChangeArrowheads="1"/>
            </p:cNvSpPr>
            <p:nvPr/>
          </p:nvSpPr>
          <p:spPr bwMode="auto">
            <a:xfrm>
              <a:off x="7648504" y="3836875"/>
              <a:ext cx="452836" cy="307777"/>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2000" b="1" smtClean="0">
                  <a:solidFill>
                    <a:schemeClr val="bg1"/>
                  </a:solidFill>
                  <a:latin typeface="Calibri" panose="020F0502020204030204" pitchFamily="34" charset="0"/>
                  <a:ea typeface="Tahoma" panose="020B0604030504040204" pitchFamily="34" charset="0"/>
                  <a:cs typeface="Tahoma" panose="020B0604030504040204" pitchFamily="34" charset="0"/>
                </a:rPr>
                <a:t>50%</a:t>
              </a:r>
              <a:endParaRPr lang="en-US" altLang="ko-KR" sz="20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grpSp>
          <p:nvGrpSpPr>
            <p:cNvPr id="154" name="그룹 153"/>
            <p:cNvGrpSpPr/>
            <p:nvPr/>
          </p:nvGrpSpPr>
          <p:grpSpPr>
            <a:xfrm>
              <a:off x="7751457" y="4743128"/>
              <a:ext cx="249923" cy="325120"/>
              <a:chOff x="-962025" y="561975"/>
              <a:chExt cx="717550" cy="933450"/>
            </a:xfrm>
            <a:solidFill>
              <a:schemeClr val="bg1"/>
            </a:solidFill>
          </p:grpSpPr>
          <p:sp>
            <p:nvSpPr>
              <p:cNvPr id="155" name="Freeform 5"/>
              <p:cNvSpPr/>
              <p:nvPr/>
            </p:nvSpPr>
            <p:spPr bwMode="auto">
              <a:xfrm>
                <a:off x="-835025" y="844550"/>
                <a:ext cx="473075" cy="415925"/>
              </a:xfrm>
              <a:custGeom>
                <a:avLst/>
                <a:gdLst>
                  <a:gd name="T0" fmla="*/ 150 w 298"/>
                  <a:gd name="T1" fmla="*/ 262 h 262"/>
                  <a:gd name="T2" fmla="*/ 142 w 298"/>
                  <a:gd name="T3" fmla="*/ 254 h 262"/>
                  <a:gd name="T4" fmla="*/ 120 w 298"/>
                  <a:gd name="T5" fmla="*/ 68 h 262"/>
                  <a:gd name="T6" fmla="*/ 100 w 298"/>
                  <a:gd name="T7" fmla="*/ 170 h 262"/>
                  <a:gd name="T8" fmla="*/ 90 w 298"/>
                  <a:gd name="T9" fmla="*/ 178 h 262"/>
                  <a:gd name="T10" fmla="*/ 90 w 298"/>
                  <a:gd name="T11" fmla="*/ 178 h 262"/>
                  <a:gd name="T12" fmla="*/ 82 w 298"/>
                  <a:gd name="T13" fmla="*/ 172 h 262"/>
                  <a:gd name="T14" fmla="*/ 70 w 298"/>
                  <a:gd name="T15" fmla="*/ 130 h 262"/>
                  <a:gd name="T16" fmla="*/ 58 w 298"/>
                  <a:gd name="T17" fmla="*/ 150 h 262"/>
                  <a:gd name="T18" fmla="*/ 50 w 298"/>
                  <a:gd name="T19" fmla="*/ 154 h 262"/>
                  <a:gd name="T20" fmla="*/ 10 w 298"/>
                  <a:gd name="T21" fmla="*/ 154 h 262"/>
                  <a:gd name="T22" fmla="*/ 6 w 298"/>
                  <a:gd name="T23" fmla="*/ 154 h 262"/>
                  <a:gd name="T24" fmla="*/ 0 w 298"/>
                  <a:gd name="T25" fmla="*/ 150 h 262"/>
                  <a:gd name="T26" fmla="*/ 0 w 298"/>
                  <a:gd name="T27" fmla="*/ 146 h 262"/>
                  <a:gd name="T28" fmla="*/ 0 w 298"/>
                  <a:gd name="T29" fmla="*/ 142 h 262"/>
                  <a:gd name="T30" fmla="*/ 6 w 298"/>
                  <a:gd name="T31" fmla="*/ 136 h 262"/>
                  <a:gd name="T32" fmla="*/ 10 w 298"/>
                  <a:gd name="T33" fmla="*/ 136 h 262"/>
                  <a:gd name="T34" fmla="*/ 66 w 298"/>
                  <a:gd name="T35" fmla="*/ 102 h 262"/>
                  <a:gd name="T36" fmla="*/ 70 w 298"/>
                  <a:gd name="T37" fmla="*/ 98 h 262"/>
                  <a:gd name="T38" fmla="*/ 76 w 298"/>
                  <a:gd name="T39" fmla="*/ 98 h 262"/>
                  <a:gd name="T40" fmla="*/ 80 w 298"/>
                  <a:gd name="T41" fmla="*/ 100 h 262"/>
                  <a:gd name="T42" fmla="*/ 84 w 298"/>
                  <a:gd name="T43" fmla="*/ 104 h 262"/>
                  <a:gd name="T44" fmla="*/ 114 w 298"/>
                  <a:gd name="T45" fmla="*/ 8 h 262"/>
                  <a:gd name="T46" fmla="*/ 118 w 298"/>
                  <a:gd name="T47" fmla="*/ 2 h 262"/>
                  <a:gd name="T48" fmla="*/ 124 w 298"/>
                  <a:gd name="T49" fmla="*/ 0 h 262"/>
                  <a:gd name="T50" fmla="*/ 128 w 298"/>
                  <a:gd name="T51" fmla="*/ 0 h 262"/>
                  <a:gd name="T52" fmla="*/ 132 w 298"/>
                  <a:gd name="T53" fmla="*/ 8 h 262"/>
                  <a:gd name="T54" fmla="*/ 154 w 298"/>
                  <a:gd name="T55" fmla="*/ 196 h 262"/>
                  <a:gd name="T56" fmla="*/ 164 w 298"/>
                  <a:gd name="T57" fmla="*/ 146 h 262"/>
                  <a:gd name="T58" fmla="*/ 174 w 298"/>
                  <a:gd name="T59" fmla="*/ 140 h 262"/>
                  <a:gd name="T60" fmla="*/ 200 w 298"/>
                  <a:gd name="T61" fmla="*/ 140 h 262"/>
                  <a:gd name="T62" fmla="*/ 206 w 298"/>
                  <a:gd name="T63" fmla="*/ 140 h 262"/>
                  <a:gd name="T64" fmla="*/ 208 w 298"/>
                  <a:gd name="T65" fmla="*/ 144 h 262"/>
                  <a:gd name="T66" fmla="*/ 234 w 298"/>
                  <a:gd name="T67" fmla="*/ 86 h 262"/>
                  <a:gd name="T68" fmla="*/ 238 w 298"/>
                  <a:gd name="T69" fmla="*/ 82 h 262"/>
                  <a:gd name="T70" fmla="*/ 244 w 298"/>
                  <a:gd name="T71" fmla="*/ 80 h 262"/>
                  <a:gd name="T72" fmla="*/ 250 w 298"/>
                  <a:gd name="T73" fmla="*/ 82 h 262"/>
                  <a:gd name="T74" fmla="*/ 252 w 298"/>
                  <a:gd name="T75" fmla="*/ 86 h 262"/>
                  <a:gd name="T76" fmla="*/ 288 w 298"/>
                  <a:gd name="T77" fmla="*/ 130 h 262"/>
                  <a:gd name="T78" fmla="*/ 292 w 298"/>
                  <a:gd name="T79" fmla="*/ 130 h 262"/>
                  <a:gd name="T80" fmla="*/ 296 w 298"/>
                  <a:gd name="T81" fmla="*/ 136 h 262"/>
                  <a:gd name="T82" fmla="*/ 298 w 298"/>
                  <a:gd name="T83" fmla="*/ 138 h 262"/>
                  <a:gd name="T84" fmla="*/ 296 w 298"/>
                  <a:gd name="T85" fmla="*/ 142 h 262"/>
                  <a:gd name="T86" fmla="*/ 292 w 298"/>
                  <a:gd name="T87" fmla="*/ 148 h 262"/>
                  <a:gd name="T88" fmla="*/ 288 w 298"/>
                  <a:gd name="T89" fmla="*/ 148 h 262"/>
                  <a:gd name="T90" fmla="*/ 260 w 298"/>
                  <a:gd name="T91" fmla="*/ 148 h 262"/>
                  <a:gd name="T92" fmla="*/ 252 w 298"/>
                  <a:gd name="T93" fmla="*/ 142 h 262"/>
                  <a:gd name="T94" fmla="*/ 244 w 298"/>
                  <a:gd name="T95" fmla="*/ 120 h 262"/>
                  <a:gd name="T96" fmla="*/ 226 w 298"/>
                  <a:gd name="T97" fmla="*/ 176 h 262"/>
                  <a:gd name="T98" fmla="*/ 218 w 298"/>
                  <a:gd name="T99" fmla="*/ 182 h 262"/>
                  <a:gd name="T100" fmla="*/ 218 w 298"/>
                  <a:gd name="T101" fmla="*/ 182 h 262"/>
                  <a:gd name="T102" fmla="*/ 210 w 298"/>
                  <a:gd name="T103" fmla="*/ 178 h 262"/>
                  <a:gd name="T104" fmla="*/ 196 w 298"/>
                  <a:gd name="T105" fmla="*/ 158 h 262"/>
                  <a:gd name="T106" fmla="*/ 160 w 298"/>
                  <a:gd name="T107" fmla="*/ 254 h 262"/>
                  <a:gd name="T108" fmla="*/ 156 w 298"/>
                  <a:gd name="T109" fmla="*/ 260 h 262"/>
                  <a:gd name="T110" fmla="*/ 150 w 298"/>
                  <a:gd name="T111" fmla="*/ 262 h 262"/>
                  <a:gd name="T112" fmla="*/ 150 w 298"/>
                  <a:gd name="T11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8" h="262">
                    <a:moveTo>
                      <a:pt x="150" y="262"/>
                    </a:moveTo>
                    <a:lnTo>
                      <a:pt x="150" y="262"/>
                    </a:lnTo>
                    <a:lnTo>
                      <a:pt x="144" y="258"/>
                    </a:lnTo>
                    <a:lnTo>
                      <a:pt x="142" y="254"/>
                    </a:lnTo>
                    <a:lnTo>
                      <a:pt x="142" y="254"/>
                    </a:lnTo>
                    <a:lnTo>
                      <a:pt x="120" y="68"/>
                    </a:lnTo>
                    <a:lnTo>
                      <a:pt x="100" y="170"/>
                    </a:lnTo>
                    <a:lnTo>
                      <a:pt x="100" y="170"/>
                    </a:lnTo>
                    <a:lnTo>
                      <a:pt x="96" y="176"/>
                    </a:lnTo>
                    <a:lnTo>
                      <a:pt x="90" y="178"/>
                    </a:lnTo>
                    <a:lnTo>
                      <a:pt x="90" y="178"/>
                    </a:lnTo>
                    <a:lnTo>
                      <a:pt x="90" y="178"/>
                    </a:lnTo>
                    <a:lnTo>
                      <a:pt x="84" y="176"/>
                    </a:lnTo>
                    <a:lnTo>
                      <a:pt x="82" y="172"/>
                    </a:lnTo>
                    <a:lnTo>
                      <a:pt x="82" y="172"/>
                    </a:lnTo>
                    <a:lnTo>
                      <a:pt x="70" y="130"/>
                    </a:lnTo>
                    <a:lnTo>
                      <a:pt x="58" y="150"/>
                    </a:lnTo>
                    <a:lnTo>
                      <a:pt x="58" y="150"/>
                    </a:lnTo>
                    <a:lnTo>
                      <a:pt x="54" y="154"/>
                    </a:lnTo>
                    <a:lnTo>
                      <a:pt x="50" y="154"/>
                    </a:lnTo>
                    <a:lnTo>
                      <a:pt x="50" y="154"/>
                    </a:lnTo>
                    <a:lnTo>
                      <a:pt x="10" y="154"/>
                    </a:lnTo>
                    <a:lnTo>
                      <a:pt x="10" y="154"/>
                    </a:lnTo>
                    <a:lnTo>
                      <a:pt x="6" y="154"/>
                    </a:lnTo>
                    <a:lnTo>
                      <a:pt x="2" y="152"/>
                    </a:lnTo>
                    <a:lnTo>
                      <a:pt x="0" y="150"/>
                    </a:lnTo>
                    <a:lnTo>
                      <a:pt x="0" y="146"/>
                    </a:lnTo>
                    <a:lnTo>
                      <a:pt x="0" y="146"/>
                    </a:lnTo>
                    <a:lnTo>
                      <a:pt x="0" y="146"/>
                    </a:lnTo>
                    <a:lnTo>
                      <a:pt x="0" y="142"/>
                    </a:lnTo>
                    <a:lnTo>
                      <a:pt x="2" y="138"/>
                    </a:lnTo>
                    <a:lnTo>
                      <a:pt x="6" y="136"/>
                    </a:lnTo>
                    <a:lnTo>
                      <a:pt x="10" y="136"/>
                    </a:lnTo>
                    <a:lnTo>
                      <a:pt x="10" y="136"/>
                    </a:lnTo>
                    <a:lnTo>
                      <a:pt x="46" y="136"/>
                    </a:lnTo>
                    <a:lnTo>
                      <a:pt x="66" y="102"/>
                    </a:lnTo>
                    <a:lnTo>
                      <a:pt x="66" y="102"/>
                    </a:lnTo>
                    <a:lnTo>
                      <a:pt x="70" y="98"/>
                    </a:lnTo>
                    <a:lnTo>
                      <a:pt x="76" y="98"/>
                    </a:lnTo>
                    <a:lnTo>
                      <a:pt x="76" y="98"/>
                    </a:lnTo>
                    <a:lnTo>
                      <a:pt x="76" y="98"/>
                    </a:lnTo>
                    <a:lnTo>
                      <a:pt x="80" y="100"/>
                    </a:lnTo>
                    <a:lnTo>
                      <a:pt x="84" y="104"/>
                    </a:lnTo>
                    <a:lnTo>
                      <a:pt x="84" y="104"/>
                    </a:lnTo>
                    <a:lnTo>
                      <a:pt x="90" y="128"/>
                    </a:lnTo>
                    <a:lnTo>
                      <a:pt x="114" y="8"/>
                    </a:lnTo>
                    <a:lnTo>
                      <a:pt x="114" y="8"/>
                    </a:lnTo>
                    <a:lnTo>
                      <a:pt x="118" y="2"/>
                    </a:lnTo>
                    <a:lnTo>
                      <a:pt x="124" y="0"/>
                    </a:lnTo>
                    <a:lnTo>
                      <a:pt x="124" y="0"/>
                    </a:lnTo>
                    <a:lnTo>
                      <a:pt x="124" y="0"/>
                    </a:lnTo>
                    <a:lnTo>
                      <a:pt x="128" y="0"/>
                    </a:lnTo>
                    <a:lnTo>
                      <a:pt x="130" y="2"/>
                    </a:lnTo>
                    <a:lnTo>
                      <a:pt x="132" y="8"/>
                    </a:lnTo>
                    <a:lnTo>
                      <a:pt x="132" y="8"/>
                    </a:lnTo>
                    <a:lnTo>
                      <a:pt x="154" y="196"/>
                    </a:lnTo>
                    <a:lnTo>
                      <a:pt x="164" y="146"/>
                    </a:lnTo>
                    <a:lnTo>
                      <a:pt x="164" y="146"/>
                    </a:lnTo>
                    <a:lnTo>
                      <a:pt x="168" y="142"/>
                    </a:lnTo>
                    <a:lnTo>
                      <a:pt x="174" y="140"/>
                    </a:lnTo>
                    <a:lnTo>
                      <a:pt x="174" y="140"/>
                    </a:lnTo>
                    <a:lnTo>
                      <a:pt x="200" y="140"/>
                    </a:lnTo>
                    <a:lnTo>
                      <a:pt x="200" y="140"/>
                    </a:lnTo>
                    <a:lnTo>
                      <a:pt x="206" y="140"/>
                    </a:lnTo>
                    <a:lnTo>
                      <a:pt x="208" y="144"/>
                    </a:lnTo>
                    <a:lnTo>
                      <a:pt x="208" y="144"/>
                    </a:lnTo>
                    <a:lnTo>
                      <a:pt x="214" y="152"/>
                    </a:lnTo>
                    <a:lnTo>
                      <a:pt x="234" y="86"/>
                    </a:lnTo>
                    <a:lnTo>
                      <a:pt x="234" y="86"/>
                    </a:lnTo>
                    <a:lnTo>
                      <a:pt x="238" y="82"/>
                    </a:lnTo>
                    <a:lnTo>
                      <a:pt x="244" y="80"/>
                    </a:lnTo>
                    <a:lnTo>
                      <a:pt x="244" y="80"/>
                    </a:lnTo>
                    <a:lnTo>
                      <a:pt x="244" y="80"/>
                    </a:lnTo>
                    <a:lnTo>
                      <a:pt x="250" y="82"/>
                    </a:lnTo>
                    <a:lnTo>
                      <a:pt x="252" y="86"/>
                    </a:lnTo>
                    <a:lnTo>
                      <a:pt x="252" y="86"/>
                    </a:lnTo>
                    <a:lnTo>
                      <a:pt x="266" y="130"/>
                    </a:lnTo>
                    <a:lnTo>
                      <a:pt x="288" y="130"/>
                    </a:lnTo>
                    <a:lnTo>
                      <a:pt x="288" y="130"/>
                    </a:lnTo>
                    <a:lnTo>
                      <a:pt x="292" y="130"/>
                    </a:lnTo>
                    <a:lnTo>
                      <a:pt x="294" y="132"/>
                    </a:lnTo>
                    <a:lnTo>
                      <a:pt x="296" y="136"/>
                    </a:lnTo>
                    <a:lnTo>
                      <a:pt x="298" y="138"/>
                    </a:lnTo>
                    <a:lnTo>
                      <a:pt x="298" y="138"/>
                    </a:lnTo>
                    <a:lnTo>
                      <a:pt x="298" y="138"/>
                    </a:lnTo>
                    <a:lnTo>
                      <a:pt x="296" y="142"/>
                    </a:lnTo>
                    <a:lnTo>
                      <a:pt x="294" y="146"/>
                    </a:lnTo>
                    <a:lnTo>
                      <a:pt x="292" y="148"/>
                    </a:lnTo>
                    <a:lnTo>
                      <a:pt x="288" y="148"/>
                    </a:lnTo>
                    <a:lnTo>
                      <a:pt x="288" y="148"/>
                    </a:lnTo>
                    <a:lnTo>
                      <a:pt x="260" y="148"/>
                    </a:lnTo>
                    <a:lnTo>
                      <a:pt x="260" y="148"/>
                    </a:lnTo>
                    <a:lnTo>
                      <a:pt x="254" y="146"/>
                    </a:lnTo>
                    <a:lnTo>
                      <a:pt x="252" y="142"/>
                    </a:lnTo>
                    <a:lnTo>
                      <a:pt x="252" y="142"/>
                    </a:lnTo>
                    <a:lnTo>
                      <a:pt x="244" y="120"/>
                    </a:lnTo>
                    <a:lnTo>
                      <a:pt x="226" y="176"/>
                    </a:lnTo>
                    <a:lnTo>
                      <a:pt x="226" y="176"/>
                    </a:lnTo>
                    <a:lnTo>
                      <a:pt x="222" y="180"/>
                    </a:lnTo>
                    <a:lnTo>
                      <a:pt x="218" y="182"/>
                    </a:lnTo>
                    <a:lnTo>
                      <a:pt x="218" y="182"/>
                    </a:lnTo>
                    <a:lnTo>
                      <a:pt x="218" y="182"/>
                    </a:lnTo>
                    <a:lnTo>
                      <a:pt x="214" y="182"/>
                    </a:lnTo>
                    <a:lnTo>
                      <a:pt x="210" y="178"/>
                    </a:lnTo>
                    <a:lnTo>
                      <a:pt x="210" y="178"/>
                    </a:lnTo>
                    <a:lnTo>
                      <a:pt x="196" y="158"/>
                    </a:lnTo>
                    <a:lnTo>
                      <a:pt x="182" y="158"/>
                    </a:lnTo>
                    <a:lnTo>
                      <a:pt x="160" y="254"/>
                    </a:lnTo>
                    <a:lnTo>
                      <a:pt x="160" y="254"/>
                    </a:lnTo>
                    <a:lnTo>
                      <a:pt x="156" y="260"/>
                    </a:lnTo>
                    <a:lnTo>
                      <a:pt x="150" y="262"/>
                    </a:lnTo>
                    <a:lnTo>
                      <a:pt x="150" y="262"/>
                    </a:lnTo>
                    <a:lnTo>
                      <a:pt x="150" y="262"/>
                    </a:lnTo>
                    <a:lnTo>
                      <a:pt x="150" y="262"/>
                    </a:lnTo>
                    <a:lnTo>
                      <a:pt x="150"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56" name="Freeform 6"/>
              <p:cNvSpPr/>
              <p:nvPr/>
            </p:nvSpPr>
            <p:spPr bwMode="auto">
              <a:xfrm>
                <a:off x="-962025" y="625475"/>
                <a:ext cx="717550" cy="869950"/>
              </a:xfrm>
              <a:custGeom>
                <a:avLst/>
                <a:gdLst>
                  <a:gd name="T0" fmla="*/ 452 w 452"/>
                  <a:gd name="T1" fmla="*/ 506 h 548"/>
                  <a:gd name="T2" fmla="*/ 452 w 452"/>
                  <a:gd name="T3" fmla="*/ 514 h 548"/>
                  <a:gd name="T4" fmla="*/ 446 w 452"/>
                  <a:gd name="T5" fmla="*/ 530 h 548"/>
                  <a:gd name="T6" fmla="*/ 434 w 452"/>
                  <a:gd name="T7" fmla="*/ 542 h 548"/>
                  <a:gd name="T8" fmla="*/ 418 w 452"/>
                  <a:gd name="T9" fmla="*/ 548 h 548"/>
                  <a:gd name="T10" fmla="*/ 42 w 452"/>
                  <a:gd name="T11" fmla="*/ 548 h 548"/>
                  <a:gd name="T12" fmla="*/ 34 w 452"/>
                  <a:gd name="T13" fmla="*/ 548 h 548"/>
                  <a:gd name="T14" fmla="*/ 18 w 452"/>
                  <a:gd name="T15" fmla="*/ 542 h 548"/>
                  <a:gd name="T16" fmla="*/ 8 w 452"/>
                  <a:gd name="T17" fmla="*/ 530 h 548"/>
                  <a:gd name="T18" fmla="*/ 0 w 452"/>
                  <a:gd name="T19" fmla="*/ 514 h 548"/>
                  <a:gd name="T20" fmla="*/ 0 w 452"/>
                  <a:gd name="T21" fmla="*/ 42 h 548"/>
                  <a:gd name="T22" fmla="*/ 0 w 452"/>
                  <a:gd name="T23" fmla="*/ 34 h 548"/>
                  <a:gd name="T24" fmla="*/ 8 w 452"/>
                  <a:gd name="T25" fmla="*/ 18 h 548"/>
                  <a:gd name="T26" fmla="*/ 18 w 452"/>
                  <a:gd name="T27" fmla="*/ 8 h 548"/>
                  <a:gd name="T28" fmla="*/ 34 w 452"/>
                  <a:gd name="T29" fmla="*/ 2 h 548"/>
                  <a:gd name="T30" fmla="*/ 96 w 452"/>
                  <a:gd name="T31" fmla="*/ 0 h 548"/>
                  <a:gd name="T32" fmla="*/ 96 w 452"/>
                  <a:gd name="T33" fmla="*/ 52 h 548"/>
                  <a:gd name="T34" fmla="*/ 82 w 452"/>
                  <a:gd name="T35" fmla="*/ 52 h 548"/>
                  <a:gd name="T36" fmla="*/ 70 w 452"/>
                  <a:gd name="T37" fmla="*/ 56 h 548"/>
                  <a:gd name="T38" fmla="*/ 54 w 452"/>
                  <a:gd name="T39" fmla="*/ 72 h 548"/>
                  <a:gd name="T40" fmla="*/ 52 w 452"/>
                  <a:gd name="T41" fmla="*/ 84 h 548"/>
                  <a:gd name="T42" fmla="*/ 52 w 452"/>
                  <a:gd name="T43" fmla="*/ 404 h 548"/>
                  <a:gd name="T44" fmla="*/ 58 w 452"/>
                  <a:gd name="T45" fmla="*/ 436 h 548"/>
                  <a:gd name="T46" fmla="*/ 64 w 452"/>
                  <a:gd name="T47" fmla="*/ 446 h 548"/>
                  <a:gd name="T48" fmla="*/ 76 w 452"/>
                  <a:gd name="T49" fmla="*/ 450 h 548"/>
                  <a:gd name="T50" fmla="*/ 82 w 452"/>
                  <a:gd name="T51" fmla="*/ 450 h 548"/>
                  <a:gd name="T52" fmla="*/ 96 w 452"/>
                  <a:gd name="T53" fmla="*/ 446 h 548"/>
                  <a:gd name="T54" fmla="*/ 110 w 452"/>
                  <a:gd name="T55" fmla="*/ 434 h 548"/>
                  <a:gd name="T56" fmla="*/ 126 w 452"/>
                  <a:gd name="T57" fmla="*/ 412 h 548"/>
                  <a:gd name="T58" fmla="*/ 134 w 452"/>
                  <a:gd name="T59" fmla="*/ 394 h 548"/>
                  <a:gd name="T60" fmla="*/ 372 w 452"/>
                  <a:gd name="T61" fmla="*/ 504 h 548"/>
                  <a:gd name="T62" fmla="*/ 382 w 452"/>
                  <a:gd name="T63" fmla="*/ 504 h 548"/>
                  <a:gd name="T64" fmla="*/ 392 w 452"/>
                  <a:gd name="T65" fmla="*/ 498 h 548"/>
                  <a:gd name="T66" fmla="*/ 398 w 452"/>
                  <a:gd name="T67" fmla="*/ 490 h 548"/>
                  <a:gd name="T68" fmla="*/ 402 w 452"/>
                  <a:gd name="T69" fmla="*/ 478 h 548"/>
                  <a:gd name="T70" fmla="*/ 402 w 452"/>
                  <a:gd name="T71" fmla="*/ 84 h 548"/>
                  <a:gd name="T72" fmla="*/ 398 w 452"/>
                  <a:gd name="T73" fmla="*/ 72 h 548"/>
                  <a:gd name="T74" fmla="*/ 382 w 452"/>
                  <a:gd name="T75" fmla="*/ 56 h 548"/>
                  <a:gd name="T76" fmla="*/ 370 w 452"/>
                  <a:gd name="T77" fmla="*/ 52 h 548"/>
                  <a:gd name="T78" fmla="*/ 350 w 452"/>
                  <a:gd name="T79" fmla="*/ 52 h 548"/>
                  <a:gd name="T80" fmla="*/ 410 w 452"/>
                  <a:gd name="T81" fmla="*/ 0 h 548"/>
                  <a:gd name="T82" fmla="*/ 418 w 452"/>
                  <a:gd name="T83" fmla="*/ 2 h 548"/>
                  <a:gd name="T84" fmla="*/ 434 w 452"/>
                  <a:gd name="T85" fmla="*/ 8 h 548"/>
                  <a:gd name="T86" fmla="*/ 446 w 452"/>
                  <a:gd name="T87" fmla="*/ 18 h 548"/>
                  <a:gd name="T88" fmla="*/ 452 w 452"/>
                  <a:gd name="T89" fmla="*/ 34 h 548"/>
                  <a:gd name="T90" fmla="*/ 452 w 452"/>
                  <a:gd name="T91" fmla="*/ 4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2" h="548">
                    <a:moveTo>
                      <a:pt x="452" y="42"/>
                    </a:moveTo>
                    <a:lnTo>
                      <a:pt x="452" y="506"/>
                    </a:lnTo>
                    <a:lnTo>
                      <a:pt x="452" y="506"/>
                    </a:lnTo>
                    <a:lnTo>
                      <a:pt x="452" y="514"/>
                    </a:lnTo>
                    <a:lnTo>
                      <a:pt x="450" y="522"/>
                    </a:lnTo>
                    <a:lnTo>
                      <a:pt x="446" y="530"/>
                    </a:lnTo>
                    <a:lnTo>
                      <a:pt x="440" y="536"/>
                    </a:lnTo>
                    <a:lnTo>
                      <a:pt x="434" y="542"/>
                    </a:lnTo>
                    <a:lnTo>
                      <a:pt x="426" y="546"/>
                    </a:lnTo>
                    <a:lnTo>
                      <a:pt x="418" y="548"/>
                    </a:lnTo>
                    <a:lnTo>
                      <a:pt x="410" y="548"/>
                    </a:lnTo>
                    <a:lnTo>
                      <a:pt x="42" y="548"/>
                    </a:lnTo>
                    <a:lnTo>
                      <a:pt x="42" y="548"/>
                    </a:lnTo>
                    <a:lnTo>
                      <a:pt x="34" y="548"/>
                    </a:lnTo>
                    <a:lnTo>
                      <a:pt x="26" y="546"/>
                    </a:lnTo>
                    <a:lnTo>
                      <a:pt x="18" y="542"/>
                    </a:lnTo>
                    <a:lnTo>
                      <a:pt x="12" y="536"/>
                    </a:lnTo>
                    <a:lnTo>
                      <a:pt x="8" y="530"/>
                    </a:lnTo>
                    <a:lnTo>
                      <a:pt x="4" y="522"/>
                    </a:lnTo>
                    <a:lnTo>
                      <a:pt x="0" y="514"/>
                    </a:lnTo>
                    <a:lnTo>
                      <a:pt x="0" y="506"/>
                    </a:lnTo>
                    <a:lnTo>
                      <a:pt x="0" y="42"/>
                    </a:lnTo>
                    <a:lnTo>
                      <a:pt x="0" y="42"/>
                    </a:lnTo>
                    <a:lnTo>
                      <a:pt x="0" y="34"/>
                    </a:lnTo>
                    <a:lnTo>
                      <a:pt x="4" y="26"/>
                    </a:lnTo>
                    <a:lnTo>
                      <a:pt x="8" y="18"/>
                    </a:lnTo>
                    <a:lnTo>
                      <a:pt x="12" y="12"/>
                    </a:lnTo>
                    <a:lnTo>
                      <a:pt x="18" y="8"/>
                    </a:lnTo>
                    <a:lnTo>
                      <a:pt x="26" y="4"/>
                    </a:lnTo>
                    <a:lnTo>
                      <a:pt x="34" y="2"/>
                    </a:lnTo>
                    <a:lnTo>
                      <a:pt x="42" y="0"/>
                    </a:lnTo>
                    <a:lnTo>
                      <a:pt x="96" y="0"/>
                    </a:lnTo>
                    <a:lnTo>
                      <a:pt x="96" y="0"/>
                    </a:lnTo>
                    <a:lnTo>
                      <a:pt x="96" y="52"/>
                    </a:lnTo>
                    <a:lnTo>
                      <a:pt x="82" y="52"/>
                    </a:lnTo>
                    <a:lnTo>
                      <a:pt x="82" y="52"/>
                    </a:lnTo>
                    <a:lnTo>
                      <a:pt x="76" y="54"/>
                    </a:lnTo>
                    <a:lnTo>
                      <a:pt x="70" y="56"/>
                    </a:lnTo>
                    <a:lnTo>
                      <a:pt x="60" y="62"/>
                    </a:lnTo>
                    <a:lnTo>
                      <a:pt x="54" y="72"/>
                    </a:lnTo>
                    <a:lnTo>
                      <a:pt x="52" y="78"/>
                    </a:lnTo>
                    <a:lnTo>
                      <a:pt x="52" y="84"/>
                    </a:lnTo>
                    <a:lnTo>
                      <a:pt x="52" y="404"/>
                    </a:lnTo>
                    <a:lnTo>
                      <a:pt x="52" y="404"/>
                    </a:lnTo>
                    <a:lnTo>
                      <a:pt x="52" y="422"/>
                    </a:lnTo>
                    <a:lnTo>
                      <a:pt x="58" y="436"/>
                    </a:lnTo>
                    <a:lnTo>
                      <a:pt x="60" y="442"/>
                    </a:lnTo>
                    <a:lnTo>
                      <a:pt x="64" y="446"/>
                    </a:lnTo>
                    <a:lnTo>
                      <a:pt x="70" y="448"/>
                    </a:lnTo>
                    <a:lnTo>
                      <a:pt x="76" y="450"/>
                    </a:lnTo>
                    <a:lnTo>
                      <a:pt x="76" y="450"/>
                    </a:lnTo>
                    <a:lnTo>
                      <a:pt x="82" y="450"/>
                    </a:lnTo>
                    <a:lnTo>
                      <a:pt x="90" y="448"/>
                    </a:lnTo>
                    <a:lnTo>
                      <a:pt x="96" y="446"/>
                    </a:lnTo>
                    <a:lnTo>
                      <a:pt x="104" y="442"/>
                    </a:lnTo>
                    <a:lnTo>
                      <a:pt x="110" y="434"/>
                    </a:lnTo>
                    <a:lnTo>
                      <a:pt x="118" y="424"/>
                    </a:lnTo>
                    <a:lnTo>
                      <a:pt x="126" y="412"/>
                    </a:lnTo>
                    <a:lnTo>
                      <a:pt x="134" y="394"/>
                    </a:lnTo>
                    <a:lnTo>
                      <a:pt x="134" y="394"/>
                    </a:lnTo>
                    <a:lnTo>
                      <a:pt x="372" y="504"/>
                    </a:lnTo>
                    <a:lnTo>
                      <a:pt x="372" y="504"/>
                    </a:lnTo>
                    <a:lnTo>
                      <a:pt x="378" y="504"/>
                    </a:lnTo>
                    <a:lnTo>
                      <a:pt x="382" y="504"/>
                    </a:lnTo>
                    <a:lnTo>
                      <a:pt x="388" y="502"/>
                    </a:lnTo>
                    <a:lnTo>
                      <a:pt x="392" y="498"/>
                    </a:lnTo>
                    <a:lnTo>
                      <a:pt x="396" y="494"/>
                    </a:lnTo>
                    <a:lnTo>
                      <a:pt x="398" y="490"/>
                    </a:lnTo>
                    <a:lnTo>
                      <a:pt x="400" y="484"/>
                    </a:lnTo>
                    <a:lnTo>
                      <a:pt x="402" y="478"/>
                    </a:lnTo>
                    <a:lnTo>
                      <a:pt x="402" y="84"/>
                    </a:lnTo>
                    <a:lnTo>
                      <a:pt x="402" y="84"/>
                    </a:lnTo>
                    <a:lnTo>
                      <a:pt x="400" y="78"/>
                    </a:lnTo>
                    <a:lnTo>
                      <a:pt x="398" y="72"/>
                    </a:lnTo>
                    <a:lnTo>
                      <a:pt x="392" y="62"/>
                    </a:lnTo>
                    <a:lnTo>
                      <a:pt x="382" y="56"/>
                    </a:lnTo>
                    <a:lnTo>
                      <a:pt x="376" y="54"/>
                    </a:lnTo>
                    <a:lnTo>
                      <a:pt x="370" y="52"/>
                    </a:lnTo>
                    <a:lnTo>
                      <a:pt x="350" y="52"/>
                    </a:lnTo>
                    <a:lnTo>
                      <a:pt x="350" y="52"/>
                    </a:lnTo>
                    <a:lnTo>
                      <a:pt x="350" y="0"/>
                    </a:lnTo>
                    <a:lnTo>
                      <a:pt x="410" y="0"/>
                    </a:lnTo>
                    <a:lnTo>
                      <a:pt x="410" y="0"/>
                    </a:lnTo>
                    <a:lnTo>
                      <a:pt x="418" y="2"/>
                    </a:lnTo>
                    <a:lnTo>
                      <a:pt x="426" y="4"/>
                    </a:lnTo>
                    <a:lnTo>
                      <a:pt x="434" y="8"/>
                    </a:lnTo>
                    <a:lnTo>
                      <a:pt x="440" y="12"/>
                    </a:lnTo>
                    <a:lnTo>
                      <a:pt x="446" y="18"/>
                    </a:lnTo>
                    <a:lnTo>
                      <a:pt x="450" y="26"/>
                    </a:lnTo>
                    <a:lnTo>
                      <a:pt x="452" y="34"/>
                    </a:lnTo>
                    <a:lnTo>
                      <a:pt x="452" y="42"/>
                    </a:lnTo>
                    <a:lnTo>
                      <a:pt x="452"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57" name="Freeform 7"/>
              <p:cNvSpPr>
                <a:spLocks noEditPoints="1"/>
              </p:cNvSpPr>
              <p:nvPr/>
            </p:nvSpPr>
            <p:spPr bwMode="auto">
              <a:xfrm>
                <a:off x="-771525" y="561975"/>
                <a:ext cx="327025" cy="184150"/>
              </a:xfrm>
              <a:custGeom>
                <a:avLst/>
                <a:gdLst>
                  <a:gd name="T0" fmla="*/ 0 w 206"/>
                  <a:gd name="T1" fmla="*/ 116 h 116"/>
                  <a:gd name="T2" fmla="*/ 0 w 206"/>
                  <a:gd name="T3" fmla="*/ 116 h 116"/>
                  <a:gd name="T4" fmla="*/ 0 w 206"/>
                  <a:gd name="T5" fmla="*/ 38 h 116"/>
                  <a:gd name="T6" fmla="*/ 66 w 206"/>
                  <a:gd name="T7" fmla="*/ 38 h 116"/>
                  <a:gd name="T8" fmla="*/ 66 w 206"/>
                  <a:gd name="T9" fmla="*/ 38 h 116"/>
                  <a:gd name="T10" fmla="*/ 66 w 206"/>
                  <a:gd name="T11" fmla="*/ 30 h 116"/>
                  <a:gd name="T12" fmla="*/ 68 w 206"/>
                  <a:gd name="T13" fmla="*/ 24 h 116"/>
                  <a:gd name="T14" fmla="*/ 72 w 206"/>
                  <a:gd name="T15" fmla="*/ 16 h 116"/>
                  <a:gd name="T16" fmla="*/ 76 w 206"/>
                  <a:gd name="T17" fmla="*/ 12 h 116"/>
                  <a:gd name="T18" fmla="*/ 82 w 206"/>
                  <a:gd name="T19" fmla="*/ 6 h 116"/>
                  <a:gd name="T20" fmla="*/ 88 w 206"/>
                  <a:gd name="T21" fmla="*/ 4 h 116"/>
                  <a:gd name="T22" fmla="*/ 96 w 206"/>
                  <a:gd name="T23" fmla="*/ 2 h 116"/>
                  <a:gd name="T24" fmla="*/ 104 w 206"/>
                  <a:gd name="T25" fmla="*/ 0 h 116"/>
                  <a:gd name="T26" fmla="*/ 104 w 206"/>
                  <a:gd name="T27" fmla="*/ 0 h 116"/>
                  <a:gd name="T28" fmla="*/ 112 w 206"/>
                  <a:gd name="T29" fmla="*/ 2 h 116"/>
                  <a:gd name="T30" fmla="*/ 118 w 206"/>
                  <a:gd name="T31" fmla="*/ 4 h 116"/>
                  <a:gd name="T32" fmla="*/ 124 w 206"/>
                  <a:gd name="T33" fmla="*/ 6 h 116"/>
                  <a:gd name="T34" fmla="*/ 130 w 206"/>
                  <a:gd name="T35" fmla="*/ 12 h 116"/>
                  <a:gd name="T36" fmla="*/ 136 w 206"/>
                  <a:gd name="T37" fmla="*/ 16 h 116"/>
                  <a:gd name="T38" fmla="*/ 138 w 206"/>
                  <a:gd name="T39" fmla="*/ 24 h 116"/>
                  <a:gd name="T40" fmla="*/ 142 w 206"/>
                  <a:gd name="T41" fmla="*/ 30 h 116"/>
                  <a:gd name="T42" fmla="*/ 142 w 206"/>
                  <a:gd name="T43" fmla="*/ 38 h 116"/>
                  <a:gd name="T44" fmla="*/ 206 w 206"/>
                  <a:gd name="T45" fmla="*/ 38 h 116"/>
                  <a:gd name="T46" fmla="*/ 206 w 206"/>
                  <a:gd name="T47" fmla="*/ 38 h 116"/>
                  <a:gd name="T48" fmla="*/ 206 w 206"/>
                  <a:gd name="T49" fmla="*/ 116 h 116"/>
                  <a:gd name="T50" fmla="*/ 0 w 206"/>
                  <a:gd name="T51" fmla="*/ 116 h 116"/>
                  <a:gd name="T52" fmla="*/ 88 w 206"/>
                  <a:gd name="T53" fmla="*/ 36 h 116"/>
                  <a:gd name="T54" fmla="*/ 88 w 206"/>
                  <a:gd name="T55" fmla="*/ 36 h 116"/>
                  <a:gd name="T56" fmla="*/ 88 w 206"/>
                  <a:gd name="T57" fmla="*/ 42 h 116"/>
                  <a:gd name="T58" fmla="*/ 92 w 206"/>
                  <a:gd name="T59" fmla="*/ 46 h 116"/>
                  <a:gd name="T60" fmla="*/ 98 w 206"/>
                  <a:gd name="T61" fmla="*/ 50 h 116"/>
                  <a:gd name="T62" fmla="*/ 104 w 206"/>
                  <a:gd name="T63" fmla="*/ 52 h 116"/>
                  <a:gd name="T64" fmla="*/ 104 w 206"/>
                  <a:gd name="T65" fmla="*/ 52 h 116"/>
                  <a:gd name="T66" fmla="*/ 110 w 206"/>
                  <a:gd name="T67" fmla="*/ 50 h 116"/>
                  <a:gd name="T68" fmla="*/ 116 w 206"/>
                  <a:gd name="T69" fmla="*/ 46 h 116"/>
                  <a:gd name="T70" fmla="*/ 118 w 206"/>
                  <a:gd name="T71" fmla="*/ 42 h 116"/>
                  <a:gd name="T72" fmla="*/ 120 w 206"/>
                  <a:gd name="T73" fmla="*/ 36 h 116"/>
                  <a:gd name="T74" fmla="*/ 120 w 206"/>
                  <a:gd name="T75" fmla="*/ 36 h 116"/>
                  <a:gd name="T76" fmla="*/ 118 w 206"/>
                  <a:gd name="T77" fmla="*/ 30 h 116"/>
                  <a:gd name="T78" fmla="*/ 116 w 206"/>
                  <a:gd name="T79" fmla="*/ 24 h 116"/>
                  <a:gd name="T80" fmla="*/ 110 w 206"/>
                  <a:gd name="T81" fmla="*/ 20 h 116"/>
                  <a:gd name="T82" fmla="*/ 104 w 206"/>
                  <a:gd name="T83" fmla="*/ 20 h 116"/>
                  <a:gd name="T84" fmla="*/ 104 w 206"/>
                  <a:gd name="T85" fmla="*/ 20 h 116"/>
                  <a:gd name="T86" fmla="*/ 98 w 206"/>
                  <a:gd name="T87" fmla="*/ 20 h 116"/>
                  <a:gd name="T88" fmla="*/ 92 w 206"/>
                  <a:gd name="T89" fmla="*/ 24 h 116"/>
                  <a:gd name="T90" fmla="*/ 88 w 206"/>
                  <a:gd name="T91" fmla="*/ 30 h 116"/>
                  <a:gd name="T92" fmla="*/ 88 w 206"/>
                  <a:gd name="T93" fmla="*/ 36 h 116"/>
                  <a:gd name="T94" fmla="*/ 88 w 206"/>
                  <a:gd name="T95"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6" h="116">
                    <a:moveTo>
                      <a:pt x="0" y="116"/>
                    </a:moveTo>
                    <a:lnTo>
                      <a:pt x="0" y="116"/>
                    </a:lnTo>
                    <a:lnTo>
                      <a:pt x="0" y="38"/>
                    </a:lnTo>
                    <a:lnTo>
                      <a:pt x="66" y="38"/>
                    </a:lnTo>
                    <a:lnTo>
                      <a:pt x="66" y="38"/>
                    </a:lnTo>
                    <a:lnTo>
                      <a:pt x="66" y="30"/>
                    </a:lnTo>
                    <a:lnTo>
                      <a:pt x="68" y="24"/>
                    </a:lnTo>
                    <a:lnTo>
                      <a:pt x="72" y="16"/>
                    </a:lnTo>
                    <a:lnTo>
                      <a:pt x="76" y="12"/>
                    </a:lnTo>
                    <a:lnTo>
                      <a:pt x="82" y="6"/>
                    </a:lnTo>
                    <a:lnTo>
                      <a:pt x="88" y="4"/>
                    </a:lnTo>
                    <a:lnTo>
                      <a:pt x="96" y="2"/>
                    </a:lnTo>
                    <a:lnTo>
                      <a:pt x="104" y="0"/>
                    </a:lnTo>
                    <a:lnTo>
                      <a:pt x="104" y="0"/>
                    </a:lnTo>
                    <a:lnTo>
                      <a:pt x="112" y="2"/>
                    </a:lnTo>
                    <a:lnTo>
                      <a:pt x="118" y="4"/>
                    </a:lnTo>
                    <a:lnTo>
                      <a:pt x="124" y="6"/>
                    </a:lnTo>
                    <a:lnTo>
                      <a:pt x="130" y="12"/>
                    </a:lnTo>
                    <a:lnTo>
                      <a:pt x="136" y="16"/>
                    </a:lnTo>
                    <a:lnTo>
                      <a:pt x="138" y="24"/>
                    </a:lnTo>
                    <a:lnTo>
                      <a:pt x="142" y="30"/>
                    </a:lnTo>
                    <a:lnTo>
                      <a:pt x="142" y="38"/>
                    </a:lnTo>
                    <a:lnTo>
                      <a:pt x="206" y="38"/>
                    </a:lnTo>
                    <a:lnTo>
                      <a:pt x="206" y="38"/>
                    </a:lnTo>
                    <a:lnTo>
                      <a:pt x="206" y="116"/>
                    </a:lnTo>
                    <a:lnTo>
                      <a:pt x="0" y="116"/>
                    </a:lnTo>
                    <a:close/>
                    <a:moveTo>
                      <a:pt x="88" y="36"/>
                    </a:moveTo>
                    <a:lnTo>
                      <a:pt x="88" y="36"/>
                    </a:lnTo>
                    <a:lnTo>
                      <a:pt x="88" y="42"/>
                    </a:lnTo>
                    <a:lnTo>
                      <a:pt x="92" y="46"/>
                    </a:lnTo>
                    <a:lnTo>
                      <a:pt x="98" y="50"/>
                    </a:lnTo>
                    <a:lnTo>
                      <a:pt x="104" y="52"/>
                    </a:lnTo>
                    <a:lnTo>
                      <a:pt x="104" y="52"/>
                    </a:lnTo>
                    <a:lnTo>
                      <a:pt x="110" y="50"/>
                    </a:lnTo>
                    <a:lnTo>
                      <a:pt x="116" y="46"/>
                    </a:lnTo>
                    <a:lnTo>
                      <a:pt x="118" y="42"/>
                    </a:lnTo>
                    <a:lnTo>
                      <a:pt x="120" y="36"/>
                    </a:lnTo>
                    <a:lnTo>
                      <a:pt x="120" y="36"/>
                    </a:lnTo>
                    <a:lnTo>
                      <a:pt x="118" y="30"/>
                    </a:lnTo>
                    <a:lnTo>
                      <a:pt x="116" y="24"/>
                    </a:lnTo>
                    <a:lnTo>
                      <a:pt x="110" y="20"/>
                    </a:lnTo>
                    <a:lnTo>
                      <a:pt x="104" y="20"/>
                    </a:lnTo>
                    <a:lnTo>
                      <a:pt x="104" y="20"/>
                    </a:lnTo>
                    <a:lnTo>
                      <a:pt x="98" y="20"/>
                    </a:lnTo>
                    <a:lnTo>
                      <a:pt x="92" y="24"/>
                    </a:lnTo>
                    <a:lnTo>
                      <a:pt x="88" y="30"/>
                    </a:lnTo>
                    <a:lnTo>
                      <a:pt x="88" y="36"/>
                    </a:lnTo>
                    <a:lnTo>
                      <a:pt x="8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600" fill="hold"/>
                                        <p:tgtEl>
                                          <p:spTgt spid="8"/>
                                        </p:tgtEl>
                                        <p:attrNameLst>
                                          <p:attrName>ppt_w</p:attrName>
                                        </p:attrNameLst>
                                      </p:cBhvr>
                                      <p:tavLst>
                                        <p:tav tm="0">
                                          <p:val>
                                            <p:strVal val="#ppt_w*0.70"/>
                                          </p:val>
                                        </p:tav>
                                        <p:tav tm="100000">
                                          <p:val>
                                            <p:strVal val="#ppt_w"/>
                                          </p:val>
                                        </p:tav>
                                      </p:tavLst>
                                    </p:anim>
                                    <p:anim calcmode="lin" valueType="num">
                                      <p:cBhvr>
                                        <p:cTn id="8" dur="600" fill="hold"/>
                                        <p:tgtEl>
                                          <p:spTgt spid="8"/>
                                        </p:tgtEl>
                                        <p:attrNameLst>
                                          <p:attrName>ppt_h</p:attrName>
                                        </p:attrNameLst>
                                      </p:cBhvr>
                                      <p:tavLst>
                                        <p:tav tm="0">
                                          <p:val>
                                            <p:strVal val="#ppt_h"/>
                                          </p:val>
                                        </p:tav>
                                        <p:tav tm="100000">
                                          <p:val>
                                            <p:strVal val="#ppt_h"/>
                                          </p:val>
                                        </p:tav>
                                      </p:tavLst>
                                    </p:anim>
                                    <p:animEffect transition="in" filter="fade">
                                      <p:cBhvr>
                                        <p:cTn id="9" dur="600"/>
                                        <p:tgtEl>
                                          <p:spTgt spid="8"/>
                                        </p:tgtEl>
                                      </p:cBhvr>
                                    </p:animEffect>
                                  </p:childTnLst>
                                </p:cTn>
                              </p:par>
                              <p:par>
                                <p:cTn id="10" presetID="55"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600" fill="hold"/>
                                        <p:tgtEl>
                                          <p:spTgt spid="9"/>
                                        </p:tgtEl>
                                        <p:attrNameLst>
                                          <p:attrName>ppt_w</p:attrName>
                                        </p:attrNameLst>
                                      </p:cBhvr>
                                      <p:tavLst>
                                        <p:tav tm="0">
                                          <p:val>
                                            <p:strVal val="#ppt_w*0.70"/>
                                          </p:val>
                                        </p:tav>
                                        <p:tav tm="100000">
                                          <p:val>
                                            <p:strVal val="#ppt_w"/>
                                          </p:val>
                                        </p:tav>
                                      </p:tavLst>
                                    </p:anim>
                                    <p:anim calcmode="lin" valueType="num">
                                      <p:cBhvr>
                                        <p:cTn id="13" dur="600" fill="hold"/>
                                        <p:tgtEl>
                                          <p:spTgt spid="9"/>
                                        </p:tgtEl>
                                        <p:attrNameLst>
                                          <p:attrName>ppt_h</p:attrName>
                                        </p:attrNameLst>
                                      </p:cBhvr>
                                      <p:tavLst>
                                        <p:tav tm="0">
                                          <p:val>
                                            <p:strVal val="#ppt_h"/>
                                          </p:val>
                                        </p:tav>
                                        <p:tav tm="100000">
                                          <p:val>
                                            <p:strVal val="#ppt_h"/>
                                          </p:val>
                                        </p:tav>
                                      </p:tavLst>
                                    </p:anim>
                                    <p:animEffect transition="in" filter="fade">
                                      <p:cBhvr>
                                        <p:cTn id="14" dur="600"/>
                                        <p:tgtEl>
                                          <p:spTgt spid="9"/>
                                        </p:tgtEl>
                                      </p:cBhvr>
                                    </p:animEffect>
                                  </p:childTnLst>
                                </p:cTn>
                              </p:par>
                              <p:par>
                                <p:cTn id="15" presetID="55"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600" fill="hold"/>
                                        <p:tgtEl>
                                          <p:spTgt spid="11"/>
                                        </p:tgtEl>
                                        <p:attrNameLst>
                                          <p:attrName>ppt_w</p:attrName>
                                        </p:attrNameLst>
                                      </p:cBhvr>
                                      <p:tavLst>
                                        <p:tav tm="0">
                                          <p:val>
                                            <p:strVal val="#ppt_w*0.70"/>
                                          </p:val>
                                        </p:tav>
                                        <p:tav tm="100000">
                                          <p:val>
                                            <p:strVal val="#ppt_w"/>
                                          </p:val>
                                        </p:tav>
                                      </p:tavLst>
                                    </p:anim>
                                    <p:anim calcmode="lin" valueType="num">
                                      <p:cBhvr>
                                        <p:cTn id="18" dur="600" fill="hold"/>
                                        <p:tgtEl>
                                          <p:spTgt spid="11"/>
                                        </p:tgtEl>
                                        <p:attrNameLst>
                                          <p:attrName>ppt_h</p:attrName>
                                        </p:attrNameLst>
                                      </p:cBhvr>
                                      <p:tavLst>
                                        <p:tav tm="0">
                                          <p:val>
                                            <p:strVal val="#ppt_h"/>
                                          </p:val>
                                        </p:tav>
                                        <p:tav tm="100000">
                                          <p:val>
                                            <p:strVal val="#ppt_h"/>
                                          </p:val>
                                        </p:tav>
                                      </p:tavLst>
                                    </p:anim>
                                    <p:animEffect transition="in" filter="fade">
                                      <p:cBhvr>
                                        <p:cTn id="19" dur="600"/>
                                        <p:tgtEl>
                                          <p:spTgt spid="11"/>
                                        </p:tgtEl>
                                      </p:cBhvr>
                                    </p:animEffect>
                                  </p:childTnLst>
                                </p:cTn>
                              </p:par>
                              <p:par>
                                <p:cTn id="20" presetID="55"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600" fill="hold"/>
                                        <p:tgtEl>
                                          <p:spTgt spid="12"/>
                                        </p:tgtEl>
                                        <p:attrNameLst>
                                          <p:attrName>ppt_w</p:attrName>
                                        </p:attrNameLst>
                                      </p:cBhvr>
                                      <p:tavLst>
                                        <p:tav tm="0">
                                          <p:val>
                                            <p:strVal val="#ppt_w*0.70"/>
                                          </p:val>
                                        </p:tav>
                                        <p:tav tm="100000">
                                          <p:val>
                                            <p:strVal val="#ppt_w"/>
                                          </p:val>
                                        </p:tav>
                                      </p:tavLst>
                                    </p:anim>
                                    <p:anim calcmode="lin" valueType="num">
                                      <p:cBhvr>
                                        <p:cTn id="23" dur="600" fill="hold"/>
                                        <p:tgtEl>
                                          <p:spTgt spid="12"/>
                                        </p:tgtEl>
                                        <p:attrNameLst>
                                          <p:attrName>ppt_h</p:attrName>
                                        </p:attrNameLst>
                                      </p:cBhvr>
                                      <p:tavLst>
                                        <p:tav tm="0">
                                          <p:val>
                                            <p:strVal val="#ppt_h"/>
                                          </p:val>
                                        </p:tav>
                                        <p:tav tm="100000">
                                          <p:val>
                                            <p:strVal val="#ppt_h"/>
                                          </p:val>
                                        </p:tav>
                                      </p:tavLst>
                                    </p:anim>
                                    <p:animEffect transition="in" filter="fade">
                                      <p:cBhvr>
                                        <p:cTn id="24" dur="600"/>
                                        <p:tgtEl>
                                          <p:spTgt spid="12"/>
                                        </p:tgtEl>
                                      </p:cBhvr>
                                    </p:animEffect>
                                  </p:childTnLst>
                                </p:cTn>
                              </p:par>
                              <p:par>
                                <p:cTn id="25" presetID="55"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600" fill="hold"/>
                                        <p:tgtEl>
                                          <p:spTgt spid="13"/>
                                        </p:tgtEl>
                                        <p:attrNameLst>
                                          <p:attrName>ppt_w</p:attrName>
                                        </p:attrNameLst>
                                      </p:cBhvr>
                                      <p:tavLst>
                                        <p:tav tm="0">
                                          <p:val>
                                            <p:strVal val="#ppt_w*0.70"/>
                                          </p:val>
                                        </p:tav>
                                        <p:tav tm="100000">
                                          <p:val>
                                            <p:strVal val="#ppt_w"/>
                                          </p:val>
                                        </p:tav>
                                      </p:tavLst>
                                    </p:anim>
                                    <p:anim calcmode="lin" valueType="num">
                                      <p:cBhvr>
                                        <p:cTn id="28" dur="600" fill="hold"/>
                                        <p:tgtEl>
                                          <p:spTgt spid="13"/>
                                        </p:tgtEl>
                                        <p:attrNameLst>
                                          <p:attrName>ppt_h</p:attrName>
                                        </p:attrNameLst>
                                      </p:cBhvr>
                                      <p:tavLst>
                                        <p:tav tm="0">
                                          <p:val>
                                            <p:strVal val="#ppt_h"/>
                                          </p:val>
                                        </p:tav>
                                        <p:tav tm="100000">
                                          <p:val>
                                            <p:strVal val="#ppt_h"/>
                                          </p:val>
                                        </p:tav>
                                      </p:tavLst>
                                    </p:anim>
                                    <p:animEffect transition="in" filter="fade">
                                      <p:cBhvr>
                                        <p:cTn id="29" dur="600"/>
                                        <p:tgtEl>
                                          <p:spTgt spid="13"/>
                                        </p:tgtEl>
                                      </p:cBhvr>
                                    </p:animEffect>
                                  </p:childTnLst>
                                </p:cTn>
                              </p:par>
                            </p:childTnLst>
                          </p:cTn>
                        </p:par>
                        <p:par>
                          <p:cTn id="30" fill="hold">
                            <p:stCondLst>
                              <p:cond delay="1000"/>
                            </p:stCondLst>
                            <p:childTnLst>
                              <p:par>
                                <p:cTn id="31" presetID="22" presetClass="entr" presetSubtype="1" fill="hold" nodeType="after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wipe(up)">
                                      <p:cBhvr>
                                        <p:cTn id="33" dur="500"/>
                                        <p:tgtEl>
                                          <p:spTgt spid="100"/>
                                        </p:tgtEl>
                                      </p:cBhvr>
                                    </p:animEffect>
                                  </p:childTnLst>
                                </p:cTn>
                              </p:par>
                              <p:par>
                                <p:cTn id="34" presetID="22" presetClass="entr" presetSubtype="1" fill="hold" nodeType="withEffect">
                                  <p:stCondLst>
                                    <p:cond delay="0"/>
                                  </p:stCondLst>
                                  <p:childTnLst>
                                    <p:set>
                                      <p:cBhvr>
                                        <p:cTn id="35" dur="1" fill="hold">
                                          <p:stCondLst>
                                            <p:cond delay="0"/>
                                          </p:stCondLst>
                                        </p:cTn>
                                        <p:tgtEl>
                                          <p:spTgt spid="103"/>
                                        </p:tgtEl>
                                        <p:attrNameLst>
                                          <p:attrName>style.visibility</p:attrName>
                                        </p:attrNameLst>
                                      </p:cBhvr>
                                      <p:to>
                                        <p:strVal val="visible"/>
                                      </p:to>
                                    </p:set>
                                    <p:animEffect transition="in" filter="wipe(up)">
                                      <p:cBhvr>
                                        <p:cTn id="36" dur="500"/>
                                        <p:tgtEl>
                                          <p:spTgt spid="103"/>
                                        </p:tgtEl>
                                      </p:cBhvr>
                                    </p:animEffect>
                                  </p:childTnLst>
                                </p:cTn>
                              </p:par>
                              <p:par>
                                <p:cTn id="37" presetID="22" presetClass="entr" presetSubtype="1" fill="hold" nodeType="withEffect">
                                  <p:stCondLst>
                                    <p:cond delay="0"/>
                                  </p:stCondLst>
                                  <p:childTnLst>
                                    <p:set>
                                      <p:cBhvr>
                                        <p:cTn id="38" dur="1" fill="hold">
                                          <p:stCondLst>
                                            <p:cond delay="0"/>
                                          </p:stCondLst>
                                        </p:cTn>
                                        <p:tgtEl>
                                          <p:spTgt spid="107"/>
                                        </p:tgtEl>
                                        <p:attrNameLst>
                                          <p:attrName>style.visibility</p:attrName>
                                        </p:attrNameLst>
                                      </p:cBhvr>
                                      <p:to>
                                        <p:strVal val="visible"/>
                                      </p:to>
                                    </p:set>
                                    <p:animEffect transition="in" filter="wipe(up)">
                                      <p:cBhvr>
                                        <p:cTn id="39" dur="500"/>
                                        <p:tgtEl>
                                          <p:spTgt spid="107"/>
                                        </p:tgtEl>
                                      </p:cBhvr>
                                    </p:animEffect>
                                  </p:childTnLst>
                                </p:cTn>
                              </p:par>
                              <p:par>
                                <p:cTn id="40" presetID="22" presetClass="entr" presetSubtype="1" fill="hold" nodeType="withEffect">
                                  <p:stCondLst>
                                    <p:cond delay="0"/>
                                  </p:stCondLst>
                                  <p:childTnLst>
                                    <p:set>
                                      <p:cBhvr>
                                        <p:cTn id="41" dur="1" fill="hold">
                                          <p:stCondLst>
                                            <p:cond delay="0"/>
                                          </p:stCondLst>
                                        </p:cTn>
                                        <p:tgtEl>
                                          <p:spTgt spid="110"/>
                                        </p:tgtEl>
                                        <p:attrNameLst>
                                          <p:attrName>style.visibility</p:attrName>
                                        </p:attrNameLst>
                                      </p:cBhvr>
                                      <p:to>
                                        <p:strVal val="visible"/>
                                      </p:to>
                                    </p:set>
                                    <p:animEffect transition="in" filter="wipe(up)">
                                      <p:cBhvr>
                                        <p:cTn id="42" dur="500"/>
                                        <p:tgtEl>
                                          <p:spTgt spid="110"/>
                                        </p:tgtEl>
                                      </p:cBhvr>
                                    </p:animEffect>
                                  </p:childTnLst>
                                </p:cTn>
                              </p:par>
                              <p:par>
                                <p:cTn id="43" presetID="22" presetClass="entr" presetSubtype="1" fill="hold" nodeType="withEffect">
                                  <p:stCondLst>
                                    <p:cond delay="0"/>
                                  </p:stCondLst>
                                  <p:childTnLst>
                                    <p:set>
                                      <p:cBhvr>
                                        <p:cTn id="44" dur="1" fill="hold">
                                          <p:stCondLst>
                                            <p:cond delay="0"/>
                                          </p:stCondLst>
                                        </p:cTn>
                                        <p:tgtEl>
                                          <p:spTgt spid="165"/>
                                        </p:tgtEl>
                                        <p:attrNameLst>
                                          <p:attrName>style.visibility</p:attrName>
                                        </p:attrNameLst>
                                      </p:cBhvr>
                                      <p:to>
                                        <p:strVal val="visible"/>
                                      </p:to>
                                    </p:set>
                                    <p:animEffect transition="in" filter="wipe(up)">
                                      <p:cBhvr>
                                        <p:cTn id="45"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endParaRPr lang="en-US" altLang="ko-KR" sz="4000">
              <a:solidFill>
                <a:schemeClr val="bg1"/>
              </a:solidFill>
              <a:ea typeface="Tahoma" panose="020B0604030504040204" pitchFamily="34" charset="0"/>
              <a:cs typeface="Tahoma" panose="020B0604030504040204" pitchFamily="34" charset="0"/>
            </a:endParaRPr>
          </a:p>
        </p:txBody>
      </p:sp>
      <p:sp>
        <p:nvSpPr>
          <p:cNvPr id="6" name="텍스트 개체 틀 3"/>
          <p:cNvSpPr txBox="1"/>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13" name="그룹 12"/>
          <p:cNvGrpSpPr/>
          <p:nvPr/>
        </p:nvGrpSpPr>
        <p:grpSpPr>
          <a:xfrm>
            <a:off x="629635" y="5378965"/>
            <a:ext cx="2204064" cy="779995"/>
            <a:chOff x="227806" y="4641351"/>
            <a:chExt cx="2204064" cy="779995"/>
          </a:xfrm>
        </p:grpSpPr>
        <p:sp>
          <p:nvSpPr>
            <p:cNvPr id="14" name="Rectangle 3"/>
            <p:cNvSpPr txBox="1">
              <a:spLocks noChangeArrowheads="1"/>
            </p:cNvSpPr>
            <p:nvPr/>
          </p:nvSpPr>
          <p:spPr bwMode="auto">
            <a:xfrm>
              <a:off x="227806" y="4641351"/>
              <a:ext cx="2204064"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b="1" smtClean="0">
                  <a:solidFill>
                    <a:srgbClr val="92A4A4"/>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b="1">
                <a:solidFill>
                  <a:srgbClr val="92A4A4"/>
                </a:solidFill>
                <a:latin typeface="Calibri" panose="020F0502020204030204" pitchFamily="34" charset="0"/>
                <a:ea typeface="Tahoma" panose="020B0604030504040204" pitchFamily="34" charset="0"/>
                <a:cs typeface="Tahoma" panose="020B0604030504040204" pitchFamily="34" charset="0"/>
              </a:endParaRPr>
            </a:p>
          </p:txBody>
        </p:sp>
        <p:sp>
          <p:nvSpPr>
            <p:cNvPr id="15" name="Rectangle 3"/>
            <p:cNvSpPr txBox="1">
              <a:spLocks noChangeArrowheads="1"/>
            </p:cNvSpPr>
            <p:nvPr/>
          </p:nvSpPr>
          <p:spPr bwMode="auto">
            <a:xfrm>
              <a:off x="227806" y="4964298"/>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16" name="그룹 15"/>
          <p:cNvGrpSpPr/>
          <p:nvPr/>
        </p:nvGrpSpPr>
        <p:grpSpPr>
          <a:xfrm>
            <a:off x="4416745" y="5378965"/>
            <a:ext cx="2204064" cy="779995"/>
            <a:chOff x="227806" y="4641351"/>
            <a:chExt cx="2204064" cy="779995"/>
          </a:xfrm>
        </p:grpSpPr>
        <p:sp>
          <p:nvSpPr>
            <p:cNvPr id="17" name="Rectangle 3"/>
            <p:cNvSpPr txBox="1">
              <a:spLocks noChangeArrowheads="1"/>
            </p:cNvSpPr>
            <p:nvPr/>
          </p:nvSpPr>
          <p:spPr bwMode="auto">
            <a:xfrm>
              <a:off x="227806" y="4641351"/>
              <a:ext cx="2204064"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b="1">
                  <a:solidFill>
                    <a:srgbClr val="EA6B5C"/>
                  </a:solidFill>
                  <a:latin typeface="Calibri" panose="020F0502020204030204" pitchFamily="34" charset="0"/>
                  <a:ea typeface="Tahoma" panose="020B0604030504040204" pitchFamily="34" charset="0"/>
                  <a:cs typeface="Tahoma" panose="020B0604030504040204" pitchFamily="34" charset="0"/>
                </a:rPr>
                <a:t>Top quality </a:t>
              </a:r>
              <a:r>
                <a:rPr lang="en-US" altLang="ko-KR" b="1" smtClean="0">
                  <a:solidFill>
                    <a:srgbClr val="EA6B5C"/>
                  </a:solidFill>
                  <a:latin typeface="Calibri" panose="020F0502020204030204" pitchFamily="34" charset="0"/>
                  <a:ea typeface="Tahoma" panose="020B0604030504040204" pitchFamily="34" charset="0"/>
                  <a:cs typeface="Tahoma" panose="020B0604030504040204" pitchFamily="34" charset="0"/>
                </a:rPr>
                <a:t>design</a:t>
              </a:r>
              <a:endParaRPr lang="en-US" altLang="ko-KR" b="1">
                <a:solidFill>
                  <a:srgbClr val="EA6B5C"/>
                </a:solidFill>
                <a:latin typeface="Calibri" panose="020F0502020204030204" pitchFamily="34" charset="0"/>
                <a:ea typeface="Tahoma" panose="020B0604030504040204" pitchFamily="34" charset="0"/>
                <a:cs typeface="Tahoma" panose="020B0604030504040204" pitchFamily="34" charset="0"/>
              </a:endParaRPr>
            </a:p>
          </p:txBody>
        </p:sp>
        <p:sp>
          <p:nvSpPr>
            <p:cNvPr id="18" name="Rectangle 3"/>
            <p:cNvSpPr txBox="1">
              <a:spLocks noChangeArrowheads="1"/>
            </p:cNvSpPr>
            <p:nvPr/>
          </p:nvSpPr>
          <p:spPr bwMode="auto">
            <a:xfrm>
              <a:off x="227806" y="4964298"/>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22" name="그룹 21"/>
          <p:cNvGrpSpPr/>
          <p:nvPr/>
        </p:nvGrpSpPr>
        <p:grpSpPr>
          <a:xfrm>
            <a:off x="2523190" y="2316022"/>
            <a:ext cx="2204064" cy="751226"/>
            <a:chOff x="2523190" y="2316022"/>
            <a:chExt cx="2204064" cy="751226"/>
          </a:xfrm>
        </p:grpSpPr>
        <p:sp>
          <p:nvSpPr>
            <p:cNvPr id="20" name="Rectangle 3"/>
            <p:cNvSpPr txBox="1">
              <a:spLocks noChangeArrowheads="1"/>
            </p:cNvSpPr>
            <p:nvPr/>
          </p:nvSpPr>
          <p:spPr bwMode="auto">
            <a:xfrm>
              <a:off x="2523190" y="2790249"/>
              <a:ext cx="2204064"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b="1">
                  <a:solidFill>
                    <a:srgbClr val="2B3944"/>
                  </a:solidFill>
                  <a:latin typeface="Calibri" panose="020F0502020204030204" pitchFamily="34" charset="0"/>
                  <a:ea typeface="Tahoma" panose="020B0604030504040204" pitchFamily="34" charset="0"/>
                  <a:cs typeface="Tahoma" panose="020B0604030504040204" pitchFamily="34" charset="0"/>
                </a:rPr>
                <a:t>Contemporary colors</a:t>
              </a:r>
              <a:endParaRPr lang="en-US" altLang="ko-KR" b="1">
                <a:solidFill>
                  <a:srgbClr val="2B3944"/>
                </a:solidFill>
                <a:latin typeface="Calibri" panose="020F0502020204030204" pitchFamily="34" charset="0"/>
                <a:ea typeface="Tahoma" panose="020B0604030504040204" pitchFamily="34" charset="0"/>
                <a:cs typeface="Tahoma" panose="020B0604030504040204" pitchFamily="34" charset="0"/>
              </a:endParaRPr>
            </a:p>
          </p:txBody>
        </p:sp>
        <p:sp>
          <p:nvSpPr>
            <p:cNvPr id="21" name="Rectangle 3"/>
            <p:cNvSpPr txBox="1">
              <a:spLocks noChangeArrowheads="1"/>
            </p:cNvSpPr>
            <p:nvPr/>
          </p:nvSpPr>
          <p:spPr bwMode="auto">
            <a:xfrm>
              <a:off x="2523190" y="2316022"/>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23" name="그룹 22"/>
          <p:cNvGrpSpPr/>
          <p:nvPr/>
        </p:nvGrpSpPr>
        <p:grpSpPr>
          <a:xfrm>
            <a:off x="6310300" y="2316022"/>
            <a:ext cx="2204064" cy="751226"/>
            <a:chOff x="2523190" y="2316022"/>
            <a:chExt cx="2204064" cy="751226"/>
          </a:xfrm>
        </p:grpSpPr>
        <p:sp>
          <p:nvSpPr>
            <p:cNvPr id="24" name="Rectangle 3"/>
            <p:cNvSpPr txBox="1">
              <a:spLocks noChangeArrowheads="1"/>
            </p:cNvSpPr>
            <p:nvPr/>
          </p:nvSpPr>
          <p:spPr bwMode="auto">
            <a:xfrm>
              <a:off x="2523190" y="2790249"/>
              <a:ext cx="2204064"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b="1">
                  <a:solidFill>
                    <a:srgbClr val="558180"/>
                  </a:solidFill>
                  <a:latin typeface="Calibri" panose="020F0502020204030204" pitchFamily="34" charset="0"/>
                  <a:ea typeface="Tahoma" panose="020B0604030504040204" pitchFamily="34" charset="0"/>
                  <a:cs typeface="Tahoma" panose="020B0604030504040204" pitchFamily="34" charset="0"/>
                </a:rPr>
                <a:t>Eye-Catching Visual</a:t>
              </a:r>
              <a:endParaRPr lang="en-US" altLang="ko-KR" b="1">
                <a:solidFill>
                  <a:srgbClr val="558180"/>
                </a:solidFill>
                <a:latin typeface="Calibri" panose="020F0502020204030204" pitchFamily="34" charset="0"/>
                <a:ea typeface="Tahoma" panose="020B0604030504040204" pitchFamily="34" charset="0"/>
                <a:cs typeface="Tahoma" panose="020B0604030504040204" pitchFamily="34" charset="0"/>
              </a:endParaRPr>
            </a:p>
          </p:txBody>
        </p:sp>
        <p:sp>
          <p:nvSpPr>
            <p:cNvPr id="25" name="Rectangle 3"/>
            <p:cNvSpPr txBox="1">
              <a:spLocks noChangeArrowheads="1"/>
            </p:cNvSpPr>
            <p:nvPr/>
          </p:nvSpPr>
          <p:spPr bwMode="auto">
            <a:xfrm>
              <a:off x="2523190" y="2316022"/>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65" name="그룹 64"/>
          <p:cNvGrpSpPr/>
          <p:nvPr/>
        </p:nvGrpSpPr>
        <p:grpSpPr>
          <a:xfrm>
            <a:off x="619238" y="3284984"/>
            <a:ext cx="7905524" cy="1917980"/>
            <a:chOff x="619238" y="3284984"/>
            <a:chExt cx="7905524" cy="1917980"/>
          </a:xfrm>
        </p:grpSpPr>
        <p:sp>
          <p:nvSpPr>
            <p:cNvPr id="61" name="육각형 60"/>
            <p:cNvSpPr/>
            <p:nvPr/>
          </p:nvSpPr>
          <p:spPr>
            <a:xfrm>
              <a:off x="6299903" y="3284984"/>
              <a:ext cx="2224859" cy="1917980"/>
            </a:xfrm>
            <a:prstGeom prst="hexagon">
              <a:avLst>
                <a:gd name="adj" fmla="val 28930"/>
                <a:gd name="vf" fmla="val 115470"/>
              </a:avLst>
            </a:prstGeom>
            <a:solidFill>
              <a:srgbClr val="558180"/>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
          <p:nvSpPr>
            <p:cNvPr id="59" name="육각형 58"/>
            <p:cNvSpPr/>
            <p:nvPr/>
          </p:nvSpPr>
          <p:spPr>
            <a:xfrm>
              <a:off x="619238" y="3284984"/>
              <a:ext cx="2224859" cy="1917980"/>
            </a:xfrm>
            <a:prstGeom prst="hexagon">
              <a:avLst>
                <a:gd name="adj" fmla="val 28930"/>
                <a:gd name="vf" fmla="val 115470"/>
              </a:avLst>
            </a:pr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
          <p:nvSpPr>
            <p:cNvPr id="58" name="육각형 57"/>
            <p:cNvSpPr/>
            <p:nvPr/>
          </p:nvSpPr>
          <p:spPr>
            <a:xfrm>
              <a:off x="2518765" y="3284984"/>
              <a:ext cx="2224859" cy="1917980"/>
            </a:xfrm>
            <a:prstGeom prst="hexagon">
              <a:avLst>
                <a:gd name="adj" fmla="val 28930"/>
                <a:gd name="vf" fmla="val 115470"/>
              </a:avLst>
            </a:prstGeom>
            <a:solidFill>
              <a:srgbClr val="2B394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
          <p:nvSpPr>
            <p:cNvPr id="11" name="육각형 10"/>
            <p:cNvSpPr/>
            <p:nvPr/>
          </p:nvSpPr>
          <p:spPr>
            <a:xfrm>
              <a:off x="4406348" y="3284984"/>
              <a:ext cx="2224859" cy="1917980"/>
            </a:xfrm>
            <a:prstGeom prst="hexagon">
              <a:avLst>
                <a:gd name="adj" fmla="val 28930"/>
                <a:gd name="vf" fmla="val 115470"/>
              </a:avLst>
            </a:pr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endParaRPr>
            </a:p>
          </p:txBody>
        </p:sp>
        <p:grpSp>
          <p:nvGrpSpPr>
            <p:cNvPr id="26" name="그룹 25"/>
            <p:cNvGrpSpPr/>
            <p:nvPr/>
          </p:nvGrpSpPr>
          <p:grpSpPr>
            <a:xfrm>
              <a:off x="3216685" y="3666349"/>
              <a:ext cx="817074" cy="723899"/>
              <a:chOff x="-3276600" y="2438400"/>
              <a:chExt cx="1085850" cy="962025"/>
            </a:xfrm>
            <a:solidFill>
              <a:schemeClr val="bg1"/>
            </a:solidFill>
          </p:grpSpPr>
          <p:sp>
            <p:nvSpPr>
              <p:cNvPr id="27" name="Freeform 8"/>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28" name="Freeform 9"/>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29" name="Freeform 10"/>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0" name="Freeform 11"/>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1"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nvGrpSpPr>
            <p:cNvPr id="32" name="그룹 31"/>
            <p:cNvGrpSpPr/>
            <p:nvPr/>
          </p:nvGrpSpPr>
          <p:grpSpPr>
            <a:xfrm>
              <a:off x="1479617" y="3630512"/>
              <a:ext cx="504101" cy="795572"/>
              <a:chOff x="-3248025" y="803275"/>
              <a:chExt cx="669925" cy="1057275"/>
            </a:xfrm>
            <a:solidFill>
              <a:schemeClr val="bg1"/>
            </a:solidFill>
          </p:grpSpPr>
          <p:sp>
            <p:nvSpPr>
              <p:cNvPr id="33" name="Freeform 13"/>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4" name="Freeform 14"/>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5" name="Freeform 15"/>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6" name="Freeform 16"/>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7" name="Freeform 17"/>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8"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nvGrpSpPr>
            <p:cNvPr id="39" name="그룹 38"/>
            <p:cNvGrpSpPr/>
            <p:nvPr/>
          </p:nvGrpSpPr>
          <p:grpSpPr>
            <a:xfrm>
              <a:off x="7031270" y="3690240"/>
              <a:ext cx="762124" cy="676117"/>
              <a:chOff x="-1165225" y="2444750"/>
              <a:chExt cx="1012825" cy="898525"/>
            </a:xfrm>
            <a:solidFill>
              <a:schemeClr val="bg1"/>
            </a:solidFill>
          </p:grpSpPr>
          <p:sp>
            <p:nvSpPr>
              <p:cNvPr id="40" name="Freeform 19"/>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1" name="Freeform 20"/>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2" name="Freeform 21"/>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3" name="Freeform 22"/>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4" name="Freeform 23"/>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5" name="Freeform 24"/>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6" name="Freeform 25"/>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nvGrpSpPr>
            <p:cNvPr id="47" name="그룹 46"/>
            <p:cNvGrpSpPr/>
            <p:nvPr/>
          </p:nvGrpSpPr>
          <p:grpSpPr>
            <a:xfrm>
              <a:off x="5124575" y="3710547"/>
              <a:ext cx="788405" cy="635502"/>
              <a:chOff x="685800" y="622300"/>
              <a:chExt cx="1047750" cy="844550"/>
            </a:xfrm>
            <a:solidFill>
              <a:schemeClr val="bg1"/>
            </a:solidFill>
          </p:grpSpPr>
          <p:sp>
            <p:nvSpPr>
              <p:cNvPr id="48" name="Freeform 26"/>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9" name="Freeform 27"/>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0" name="Freeform 28"/>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1"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2"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sp>
          <p:nvSpPr>
            <p:cNvPr id="53" name="Rectangle 3"/>
            <p:cNvSpPr txBox="1">
              <a:spLocks noChangeArrowheads="1"/>
            </p:cNvSpPr>
            <p:nvPr/>
          </p:nvSpPr>
          <p:spPr bwMode="auto">
            <a:xfrm>
              <a:off x="987652" y="4653136"/>
              <a:ext cx="1459362" cy="21544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400" b="1" smtClean="0">
                  <a:solidFill>
                    <a:schemeClr val="bg1"/>
                  </a:solidFill>
                  <a:latin typeface="Calibri" panose="020F0502020204030204" pitchFamily="34" charset="0"/>
                  <a:ea typeface="Tahoma" panose="020B0604030504040204" pitchFamily="34" charset="0"/>
                  <a:cs typeface="Tahoma" panose="020B0604030504040204" pitchFamily="34" charset="0"/>
                </a:rPr>
                <a:t>Value 01</a:t>
              </a:r>
              <a:endParaRPr lang="en-US" altLang="ko-KR" sz="14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54" name="Rectangle 3"/>
            <p:cNvSpPr txBox="1">
              <a:spLocks noChangeArrowheads="1"/>
            </p:cNvSpPr>
            <p:nvPr/>
          </p:nvSpPr>
          <p:spPr bwMode="auto">
            <a:xfrm>
              <a:off x="2895540" y="4653136"/>
              <a:ext cx="1459362" cy="21544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400" b="1" smtClean="0">
                  <a:solidFill>
                    <a:schemeClr val="bg1"/>
                  </a:solidFill>
                  <a:latin typeface="Calibri" panose="020F0502020204030204" pitchFamily="34" charset="0"/>
                  <a:ea typeface="Tahoma" panose="020B0604030504040204" pitchFamily="34" charset="0"/>
                  <a:cs typeface="Tahoma" panose="020B0604030504040204" pitchFamily="34" charset="0"/>
                </a:rPr>
                <a:t>Value 02</a:t>
              </a:r>
              <a:endParaRPr lang="en-US" altLang="ko-KR" sz="14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55" name="Rectangle 3"/>
            <p:cNvSpPr txBox="1">
              <a:spLocks noChangeArrowheads="1"/>
            </p:cNvSpPr>
            <p:nvPr/>
          </p:nvSpPr>
          <p:spPr bwMode="auto">
            <a:xfrm>
              <a:off x="4789095" y="4653136"/>
              <a:ext cx="1459362" cy="21544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400" b="1" smtClean="0">
                  <a:solidFill>
                    <a:schemeClr val="bg1"/>
                  </a:solidFill>
                  <a:latin typeface="Calibri" panose="020F0502020204030204" pitchFamily="34" charset="0"/>
                  <a:ea typeface="Tahoma" panose="020B0604030504040204" pitchFamily="34" charset="0"/>
                  <a:cs typeface="Tahoma" panose="020B0604030504040204" pitchFamily="34" charset="0"/>
                </a:rPr>
                <a:t>Value 03</a:t>
              </a:r>
              <a:endParaRPr lang="en-US" altLang="ko-KR" sz="14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56" name="Rectangle 3"/>
            <p:cNvSpPr txBox="1">
              <a:spLocks noChangeArrowheads="1"/>
            </p:cNvSpPr>
            <p:nvPr/>
          </p:nvSpPr>
          <p:spPr bwMode="auto">
            <a:xfrm>
              <a:off x="6682651" y="4653136"/>
              <a:ext cx="1459362" cy="21544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400" b="1" smtClean="0">
                  <a:solidFill>
                    <a:schemeClr val="bg1"/>
                  </a:solidFill>
                  <a:latin typeface="Calibri" panose="020F0502020204030204" pitchFamily="34" charset="0"/>
                  <a:ea typeface="Tahoma" panose="020B0604030504040204" pitchFamily="34" charset="0"/>
                  <a:cs typeface="Tahoma" panose="020B0604030504040204" pitchFamily="34" charset="0"/>
                </a:rPr>
                <a:t>Value 04</a:t>
              </a:r>
              <a:endParaRPr lang="en-US" altLang="ko-KR" sz="14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57" name="Freeform 5"/>
            <p:cNvSpPr/>
            <p:nvPr/>
          </p:nvSpPr>
          <p:spPr bwMode="auto">
            <a:xfrm>
              <a:off x="4484351" y="3349140"/>
              <a:ext cx="2068850" cy="179074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sp>
          <p:nvSpPr>
            <p:cNvPr id="62" name="Freeform 5"/>
            <p:cNvSpPr/>
            <p:nvPr/>
          </p:nvSpPr>
          <p:spPr bwMode="auto">
            <a:xfrm>
              <a:off x="2590796" y="3349140"/>
              <a:ext cx="2068850" cy="179074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sp>
          <p:nvSpPr>
            <p:cNvPr id="63" name="Freeform 5"/>
            <p:cNvSpPr/>
            <p:nvPr/>
          </p:nvSpPr>
          <p:spPr bwMode="auto">
            <a:xfrm>
              <a:off x="686491" y="3349140"/>
              <a:ext cx="2068850" cy="179074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sp>
          <p:nvSpPr>
            <p:cNvPr id="64" name="Freeform 5"/>
            <p:cNvSpPr/>
            <p:nvPr/>
          </p:nvSpPr>
          <p:spPr bwMode="auto">
            <a:xfrm>
              <a:off x="6377907" y="3349140"/>
              <a:ext cx="2068850" cy="179074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700"/>
                                        <p:tgtEl>
                                          <p:spTgt spid="22"/>
                                        </p:tgtEl>
                                      </p:cBhvr>
                                    </p:animEffect>
                                    <p:anim calcmode="lin" valueType="num">
                                      <p:cBhvr>
                                        <p:cTn id="12" dur="700" fill="hold"/>
                                        <p:tgtEl>
                                          <p:spTgt spid="22"/>
                                        </p:tgtEl>
                                        <p:attrNameLst>
                                          <p:attrName>ppt_x</p:attrName>
                                        </p:attrNameLst>
                                      </p:cBhvr>
                                      <p:tavLst>
                                        <p:tav tm="0">
                                          <p:val>
                                            <p:strVal val="#ppt_x"/>
                                          </p:val>
                                        </p:tav>
                                        <p:tav tm="100000">
                                          <p:val>
                                            <p:strVal val="#ppt_x"/>
                                          </p:val>
                                        </p:tav>
                                      </p:tavLst>
                                    </p:anim>
                                    <p:anim calcmode="lin" valueType="num">
                                      <p:cBhvr>
                                        <p:cTn id="13" dur="700" fill="hold"/>
                                        <p:tgtEl>
                                          <p:spTgt spid="2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700"/>
                                        <p:tgtEl>
                                          <p:spTgt spid="23"/>
                                        </p:tgtEl>
                                      </p:cBhvr>
                                    </p:animEffect>
                                    <p:anim calcmode="lin" valueType="num">
                                      <p:cBhvr>
                                        <p:cTn id="17" dur="700" fill="hold"/>
                                        <p:tgtEl>
                                          <p:spTgt spid="23"/>
                                        </p:tgtEl>
                                        <p:attrNameLst>
                                          <p:attrName>ppt_x</p:attrName>
                                        </p:attrNameLst>
                                      </p:cBhvr>
                                      <p:tavLst>
                                        <p:tav tm="0">
                                          <p:val>
                                            <p:strVal val="#ppt_x"/>
                                          </p:val>
                                        </p:tav>
                                        <p:tav tm="100000">
                                          <p:val>
                                            <p:strVal val="#ppt_x"/>
                                          </p:val>
                                        </p:tav>
                                      </p:tavLst>
                                    </p:anim>
                                    <p:anim calcmode="lin" valueType="num">
                                      <p:cBhvr>
                                        <p:cTn id="18" dur="700" fill="hold"/>
                                        <p:tgtEl>
                                          <p:spTgt spid="2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700"/>
                                        <p:tgtEl>
                                          <p:spTgt spid="13"/>
                                        </p:tgtEl>
                                      </p:cBhvr>
                                    </p:animEffect>
                                    <p:anim calcmode="lin" valueType="num">
                                      <p:cBhvr>
                                        <p:cTn id="22" dur="700" fill="hold"/>
                                        <p:tgtEl>
                                          <p:spTgt spid="13"/>
                                        </p:tgtEl>
                                        <p:attrNameLst>
                                          <p:attrName>ppt_x</p:attrName>
                                        </p:attrNameLst>
                                      </p:cBhvr>
                                      <p:tavLst>
                                        <p:tav tm="0">
                                          <p:val>
                                            <p:strVal val="#ppt_x"/>
                                          </p:val>
                                        </p:tav>
                                        <p:tav tm="100000">
                                          <p:val>
                                            <p:strVal val="#ppt_x"/>
                                          </p:val>
                                        </p:tav>
                                      </p:tavLst>
                                    </p:anim>
                                    <p:anim calcmode="lin" valueType="num">
                                      <p:cBhvr>
                                        <p:cTn id="23" dur="700" fill="hold"/>
                                        <p:tgtEl>
                                          <p:spTgt spid="13"/>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700"/>
                                        <p:tgtEl>
                                          <p:spTgt spid="16"/>
                                        </p:tgtEl>
                                      </p:cBhvr>
                                    </p:animEffect>
                                    <p:anim calcmode="lin" valueType="num">
                                      <p:cBhvr>
                                        <p:cTn id="27" dur="700" fill="hold"/>
                                        <p:tgtEl>
                                          <p:spTgt spid="16"/>
                                        </p:tgtEl>
                                        <p:attrNameLst>
                                          <p:attrName>ppt_x</p:attrName>
                                        </p:attrNameLst>
                                      </p:cBhvr>
                                      <p:tavLst>
                                        <p:tav tm="0">
                                          <p:val>
                                            <p:strVal val="#ppt_x"/>
                                          </p:val>
                                        </p:tav>
                                        <p:tav tm="100000">
                                          <p:val>
                                            <p:strVal val="#ppt_x"/>
                                          </p:val>
                                        </p:tav>
                                      </p:tavLst>
                                    </p:anim>
                                    <p:anim calcmode="lin" valueType="num">
                                      <p:cBhvr>
                                        <p:cTn id="28" dur="7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육각형 42"/>
          <p:cNvSpPr/>
          <p:nvPr/>
        </p:nvSpPr>
        <p:spPr>
          <a:xfrm>
            <a:off x="1685417" y="4237629"/>
            <a:ext cx="1043151" cy="902610"/>
          </a:xfrm>
          <a:prstGeom prst="hexagon">
            <a:avLst>
              <a:gd name="adj" fmla="val 28525"/>
              <a:gd name="vf" fmla="val 115470"/>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9" name="그룹 58"/>
          <p:cNvGrpSpPr/>
          <p:nvPr/>
        </p:nvGrpSpPr>
        <p:grpSpPr>
          <a:xfrm>
            <a:off x="911325" y="4691826"/>
            <a:ext cx="1038488" cy="902610"/>
            <a:chOff x="911325" y="4691826"/>
            <a:chExt cx="1038488" cy="902610"/>
          </a:xfrm>
        </p:grpSpPr>
        <p:sp>
          <p:nvSpPr>
            <p:cNvPr id="46" name="Freeform 8"/>
            <p:cNvSpPr/>
            <p:nvPr/>
          </p:nvSpPr>
          <p:spPr bwMode="auto">
            <a:xfrm>
              <a:off x="1393141" y="5097512"/>
              <a:ext cx="92273" cy="90808"/>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7" name="Freeform 9"/>
            <p:cNvSpPr/>
            <p:nvPr/>
          </p:nvSpPr>
          <p:spPr bwMode="auto">
            <a:xfrm>
              <a:off x="1520565" y="4924684"/>
              <a:ext cx="55656" cy="57121"/>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8" name="Freeform 10"/>
            <p:cNvSpPr/>
            <p:nvPr/>
          </p:nvSpPr>
          <p:spPr bwMode="auto">
            <a:xfrm>
              <a:off x="1242283" y="5169279"/>
              <a:ext cx="55656" cy="55656"/>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9" name="Freeform 11"/>
            <p:cNvSpPr/>
            <p:nvPr/>
          </p:nvSpPr>
          <p:spPr bwMode="auto">
            <a:xfrm>
              <a:off x="1536676" y="5238118"/>
              <a:ext cx="55656" cy="55656"/>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2" name="육각형 41"/>
            <p:cNvSpPr/>
            <p:nvPr/>
          </p:nvSpPr>
          <p:spPr>
            <a:xfrm>
              <a:off x="911325" y="4691826"/>
              <a:ext cx="1038488" cy="902610"/>
            </a:xfrm>
            <a:prstGeom prst="hexagon">
              <a:avLst>
                <a:gd name="adj" fmla="val 28525"/>
                <a:gd name="vf" fmla="val 115470"/>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 name="Freeform 12"/>
            <p:cNvSpPr>
              <a:spLocks noEditPoints="1"/>
            </p:cNvSpPr>
            <p:nvPr/>
          </p:nvSpPr>
          <p:spPr bwMode="auto">
            <a:xfrm>
              <a:off x="1185162" y="4926149"/>
              <a:ext cx="500908" cy="442322"/>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nvGrpSpPr>
          <p:cNvPr id="58" name="그룹 57"/>
          <p:cNvGrpSpPr/>
          <p:nvPr/>
        </p:nvGrpSpPr>
        <p:grpSpPr>
          <a:xfrm>
            <a:off x="904874" y="3789040"/>
            <a:ext cx="1038488" cy="902610"/>
            <a:chOff x="904874" y="3789040"/>
            <a:chExt cx="1038488" cy="902610"/>
          </a:xfrm>
        </p:grpSpPr>
        <p:sp>
          <p:nvSpPr>
            <p:cNvPr id="44" name="육각형 43"/>
            <p:cNvSpPr/>
            <p:nvPr/>
          </p:nvSpPr>
          <p:spPr>
            <a:xfrm>
              <a:off x="904874" y="3789040"/>
              <a:ext cx="1038488" cy="902610"/>
            </a:xfrm>
            <a:prstGeom prst="hexagon">
              <a:avLst>
                <a:gd name="adj" fmla="val 28525"/>
                <a:gd name="vf" fmla="val 115470"/>
              </a:avLst>
            </a:pr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Freeform 26"/>
            <p:cNvSpPr/>
            <p:nvPr/>
          </p:nvSpPr>
          <p:spPr bwMode="auto">
            <a:xfrm>
              <a:off x="1398876" y="4244348"/>
              <a:ext cx="209444" cy="143535"/>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3" name="Freeform 27"/>
            <p:cNvSpPr/>
            <p:nvPr/>
          </p:nvSpPr>
          <p:spPr bwMode="auto">
            <a:xfrm>
              <a:off x="1510189" y="4168186"/>
              <a:ext cx="67374" cy="51263"/>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4" name="Freeform 28"/>
            <p:cNvSpPr/>
            <p:nvPr/>
          </p:nvSpPr>
          <p:spPr bwMode="auto">
            <a:xfrm>
              <a:off x="1353472" y="4029045"/>
              <a:ext cx="287070" cy="388130"/>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5" name="Freeform 29"/>
            <p:cNvSpPr>
              <a:spLocks noEditPoints="1"/>
            </p:cNvSpPr>
            <p:nvPr/>
          </p:nvSpPr>
          <p:spPr bwMode="auto">
            <a:xfrm>
              <a:off x="1157210" y="4075914"/>
              <a:ext cx="307575" cy="342726"/>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6" name="Freeform 30"/>
            <p:cNvSpPr>
              <a:spLocks noEditPoints="1"/>
            </p:cNvSpPr>
            <p:nvPr/>
          </p:nvSpPr>
          <p:spPr bwMode="auto">
            <a:xfrm>
              <a:off x="1192361" y="4239954"/>
              <a:ext cx="235807" cy="146464"/>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sp>
        <p:nvSpPr>
          <p:cNvPr id="6" name="텍스트 개체 틀 3"/>
          <p:cNvSpPr txBox="1"/>
          <p:nvPr/>
        </p:nvSpPr>
        <p:spPr>
          <a:xfrm>
            <a:off x="1551399" y="4371138"/>
            <a:ext cx="1296144" cy="789764"/>
          </a:xfrm>
          <a:prstGeom prst="rect">
            <a:avLst/>
          </a:prstGeom>
        </p:spPr>
        <p:txBody>
          <a:bodyPr/>
          <a:lstStyle>
            <a:lvl1pPr marL="0" indent="0" algn="r" defTabSz="914400" rtl="0" eaLnBrk="1" latinLnBrk="1" hangingPunct="1">
              <a:spcBef>
                <a:spcPct val="20000"/>
              </a:spcBef>
              <a:buFont typeface="Arial" panose="020B0604020202020204" pitchFamily="34" charset="0"/>
              <a:buNone/>
              <a:defRPr sz="54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80000"/>
              </a:lnSpc>
            </a:pPr>
            <a:r>
              <a:rPr lang="en-US" altLang="ko-KR" sz="4800" smtClean="0">
                <a:solidFill>
                  <a:schemeClr val="bg1"/>
                </a:solidFill>
              </a:rPr>
              <a:t>0</a:t>
            </a:r>
            <a:r>
              <a:rPr lang="en-US" sz="4800" smtClean="0">
                <a:solidFill>
                  <a:schemeClr val="bg1"/>
                </a:solidFill>
              </a:rPr>
              <a:t>3</a:t>
            </a:r>
            <a:endParaRPr lang="en-US" sz="4800">
              <a:solidFill>
                <a:schemeClr val="bg1"/>
              </a:solidFill>
            </a:endParaRPr>
          </a:p>
        </p:txBody>
      </p:sp>
      <p:sp>
        <p:nvSpPr>
          <p:cNvPr id="60" name="텍스트 개체 틀 3"/>
          <p:cNvSpPr txBox="1"/>
          <p:nvPr/>
        </p:nvSpPr>
        <p:spPr>
          <a:xfrm>
            <a:off x="2843476" y="4427851"/>
            <a:ext cx="4791762" cy="681086"/>
          </a:xfrm>
          <a:prstGeom prst="rect">
            <a:avLst/>
          </a:prstGeom>
        </p:spPr>
        <p:txBody>
          <a:bodyPr/>
          <a:lstStyle>
            <a:lvl1pPr marL="0" indent="0" algn="r" defTabSz="914400" rtl="0" eaLnBrk="1" latinLnBrk="1" hangingPunct="1">
              <a:spcBef>
                <a:spcPct val="20000"/>
              </a:spcBef>
              <a:buFont typeface="Arial" panose="020B0604020202020204" pitchFamily="34" charset="0"/>
              <a:buNone/>
              <a:defRPr sz="54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lnSpc>
                <a:spcPct val="80000"/>
              </a:lnSpc>
            </a:pPr>
            <a:r>
              <a:rPr lang="en-US" altLang="ko-KR" sz="4400" smtClean="0">
                <a:solidFill>
                  <a:schemeClr val="bg1"/>
                </a:solidFill>
              </a:rPr>
              <a:t>Chapter </a:t>
            </a:r>
            <a:endParaRPr lang="ko-KR" altLang="en-US" sz="4400">
              <a:solidFill>
                <a:schemeClr val="bg1"/>
              </a:solidFill>
            </a:endParaRPr>
          </a:p>
        </p:txBody>
      </p:sp>
      <p:sp>
        <p:nvSpPr>
          <p:cNvPr id="61" name="텍스트 개체 틀 3"/>
          <p:cNvSpPr txBox="1"/>
          <p:nvPr/>
        </p:nvSpPr>
        <p:spPr>
          <a:xfrm>
            <a:off x="2843475" y="5083179"/>
            <a:ext cx="4791763" cy="431716"/>
          </a:xfrm>
          <a:prstGeom prst="rect">
            <a:avLst/>
          </a:prstGeom>
        </p:spPr>
        <p:txBody>
          <a:bodyPr/>
          <a:lstStyle>
            <a:lvl1pPr marL="0" indent="0" algn="r" defTabSz="914400" rtl="0" eaLnBrk="1" latinLnBrk="1" hangingPunct="1">
              <a:spcBef>
                <a:spcPct val="20000"/>
              </a:spcBef>
              <a:buFont typeface="Arial" panose="020B0604020202020204" pitchFamily="34" charset="0"/>
              <a:buNone/>
              <a:defRPr sz="54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lnSpc>
                <a:spcPct val="80000"/>
              </a:lnSpc>
            </a:pPr>
            <a:r>
              <a:rPr lang="en-US" altLang="ko-KR" sz="2800" smtClean="0">
                <a:solidFill>
                  <a:schemeClr val="bg1"/>
                </a:solidFill>
              </a:rPr>
              <a:t>Slide sub title</a:t>
            </a:r>
            <a:endParaRPr lang="ko-KR" altLang="en-US" sz="2800">
              <a:solidFill>
                <a:schemeClr val="bg1"/>
              </a:solidFill>
            </a:endParaRPr>
          </a:p>
        </p:txBody>
      </p:sp>
      <p:sp>
        <p:nvSpPr>
          <p:cNvPr id="62" name="Rectangle 3"/>
          <p:cNvSpPr txBox="1">
            <a:spLocks noChangeArrowheads="1"/>
          </p:cNvSpPr>
          <p:nvPr/>
        </p:nvSpPr>
        <p:spPr bwMode="auto">
          <a:xfrm>
            <a:off x="2843474" y="5469373"/>
            <a:ext cx="4791763" cy="371513"/>
          </a:xfrm>
          <a:prstGeom prst="rect">
            <a:avLst/>
          </a:prstGeom>
          <a:noFill/>
        </p:spPr>
        <p:txBody>
          <a:bodyPr wrap="square" lIns="90000" tIns="46800" rIns="90000" bIns="46800">
            <a:spAutoFit/>
            <a:scene3d>
              <a:camera prst="orthographicFront"/>
              <a:lightRig rig="threePt" dir="t"/>
            </a:scene3d>
            <a:sp3d>
              <a:bevelT w="0" h="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fontAlgn="auto">
              <a:spcAft>
                <a:spcPts val="0"/>
              </a:spcAft>
              <a:defRPr/>
            </a:pPr>
            <a:r>
              <a:rPr kumimoji="0" lang="en-US" altLang="ko-KR" sz="900" b="0" err="1" smtClean="0">
                <a:effectLst/>
                <a:latin typeface="Calibri" panose="020F0502020204030204" pitchFamily="34" charset="0"/>
              </a:rPr>
              <a:t>Powerpoint</a:t>
            </a:r>
            <a:r>
              <a:rPr kumimoji="0" lang="en-US" altLang="ko-KR" sz="900" b="0" smtClean="0">
                <a:effectLst/>
                <a:latin typeface="Calibri" panose="020F0502020204030204" pitchFamily="34" charset="0"/>
              </a:rPr>
              <a:t> is a complete presentation graphic package. </a:t>
            </a:r>
            <a:endParaRPr kumimoji="0" lang="en-US" altLang="ko-KR" sz="900" b="0" smtClean="0">
              <a:effectLst/>
              <a:latin typeface="Calibri" panose="020F0502020204030204" pitchFamily="34" charset="0"/>
            </a:endParaRPr>
          </a:p>
          <a:p>
            <a:pPr algn="l" fontAlgn="auto">
              <a:spcAft>
                <a:spcPts val="0"/>
              </a:spcAft>
              <a:defRPr/>
            </a:pPr>
            <a:r>
              <a:rPr kumimoji="0" lang="en-US" altLang="ko-KR" sz="900" b="0" smtClean="0">
                <a:effectLst/>
                <a:latin typeface="Calibri" panose="020F0502020204030204" pitchFamily="34" charset="0"/>
              </a:rPr>
              <a:t>it gives you everything you need to produce a professional-looking presentation</a:t>
            </a:r>
            <a:endParaRPr kumimoji="0" lang="en-US" altLang="ko-KR" sz="900" b="0">
              <a:effectLst/>
              <a:latin typeface="Calibri" panose="020F050202020403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par>
                                <p:cTn id="8" presetID="10" presetClass="entr" presetSubtype="0" fill="hold"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500"/>
                            </p:stCondLst>
                            <p:childTnLst>
                              <p:par>
                                <p:cTn id="15" presetID="50" presetClass="entr" presetSubtype="0" decel="10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400" fill="hold"/>
                                        <p:tgtEl>
                                          <p:spTgt spid="6"/>
                                        </p:tgtEl>
                                        <p:attrNameLst>
                                          <p:attrName>ppt_w</p:attrName>
                                        </p:attrNameLst>
                                      </p:cBhvr>
                                      <p:tavLst>
                                        <p:tav tm="0">
                                          <p:val>
                                            <p:strVal val="#ppt_w+.3"/>
                                          </p:val>
                                        </p:tav>
                                        <p:tav tm="100000">
                                          <p:val>
                                            <p:strVal val="#ppt_w"/>
                                          </p:val>
                                        </p:tav>
                                      </p:tavLst>
                                    </p:anim>
                                    <p:anim calcmode="lin" valueType="num">
                                      <p:cBhvr>
                                        <p:cTn id="18" dur="400" fill="hold"/>
                                        <p:tgtEl>
                                          <p:spTgt spid="6"/>
                                        </p:tgtEl>
                                        <p:attrNameLst>
                                          <p:attrName>ppt_h</p:attrName>
                                        </p:attrNameLst>
                                      </p:cBhvr>
                                      <p:tavLst>
                                        <p:tav tm="0">
                                          <p:val>
                                            <p:strVal val="#ppt_h"/>
                                          </p:val>
                                        </p:tav>
                                        <p:tav tm="100000">
                                          <p:val>
                                            <p:strVal val="#ppt_h"/>
                                          </p:val>
                                        </p:tav>
                                      </p:tavLst>
                                    </p:anim>
                                    <p:animEffect transition="in" filter="fade">
                                      <p:cBhvr>
                                        <p:cTn id="19" dur="400"/>
                                        <p:tgtEl>
                                          <p:spTgt spid="6"/>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wipe(left)">
                                      <p:cBhvr>
                                        <p:cTn id="23" dur="500"/>
                                        <p:tgtEl>
                                          <p:spTgt spid="60"/>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childTnLst>
                                </p:cTn>
                              </p:par>
                              <p:par>
                                <p:cTn id="28" presetID="10" presetClass="entr" presetSubtype="0" fill="hold" grpId="0" nodeType="withEffect">
                                  <p:stCondLst>
                                    <p:cond delay="30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P spid="6" grpId="0"/>
      <p:bldP spid="60" grpId="0"/>
      <p:bldP spid="61" grpId="0"/>
      <p:bldP spid="6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endParaRPr lang="en-US" altLang="ko-KR" sz="4000">
              <a:solidFill>
                <a:schemeClr val="bg1"/>
              </a:solidFill>
              <a:ea typeface="Tahoma" panose="020B0604030504040204" pitchFamily="34" charset="0"/>
              <a:cs typeface="Tahoma" panose="020B0604030504040204" pitchFamily="34" charset="0"/>
            </a:endParaRPr>
          </a:p>
        </p:txBody>
      </p:sp>
      <p:sp>
        <p:nvSpPr>
          <p:cNvPr id="6" name="텍스트 개체 틀 3"/>
          <p:cNvSpPr txBox="1"/>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sp>
        <p:nvSpPr>
          <p:cNvPr id="53" name="Line 5"/>
          <p:cNvSpPr>
            <a:spLocks noChangeShapeType="1"/>
          </p:cNvSpPr>
          <p:nvPr/>
        </p:nvSpPr>
        <p:spPr bwMode="auto">
          <a:xfrm>
            <a:off x="3457116" y="2539548"/>
            <a:ext cx="2238518" cy="1426760"/>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a:p>
        </p:txBody>
      </p:sp>
      <p:sp>
        <p:nvSpPr>
          <p:cNvPr id="54" name="Line 6"/>
          <p:cNvSpPr>
            <a:spLocks noChangeShapeType="1"/>
          </p:cNvSpPr>
          <p:nvPr/>
        </p:nvSpPr>
        <p:spPr bwMode="auto">
          <a:xfrm>
            <a:off x="5861035" y="5517387"/>
            <a:ext cx="5216" cy="2319"/>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a:p>
        </p:txBody>
      </p:sp>
      <p:sp>
        <p:nvSpPr>
          <p:cNvPr id="55" name="Line 7"/>
          <p:cNvSpPr>
            <a:spLocks noChangeShapeType="1"/>
          </p:cNvSpPr>
          <p:nvPr/>
        </p:nvSpPr>
        <p:spPr bwMode="auto">
          <a:xfrm flipH="1">
            <a:off x="3428401" y="2531743"/>
            <a:ext cx="2301122" cy="1421779"/>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a:p>
        </p:txBody>
      </p:sp>
      <p:sp>
        <p:nvSpPr>
          <p:cNvPr id="56" name="Line 8"/>
          <p:cNvSpPr>
            <a:spLocks noChangeShapeType="1"/>
          </p:cNvSpPr>
          <p:nvPr/>
        </p:nvSpPr>
        <p:spPr bwMode="auto">
          <a:xfrm>
            <a:off x="3428398" y="3974832"/>
            <a:ext cx="2275760" cy="1436201"/>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a:p>
        </p:txBody>
      </p:sp>
      <p:sp>
        <p:nvSpPr>
          <p:cNvPr id="57" name="Line 13"/>
          <p:cNvSpPr>
            <a:spLocks noChangeShapeType="1"/>
          </p:cNvSpPr>
          <p:nvPr/>
        </p:nvSpPr>
        <p:spPr bwMode="auto">
          <a:xfrm>
            <a:off x="3466757" y="3966309"/>
            <a:ext cx="2224621" cy="17047"/>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a:p>
        </p:txBody>
      </p:sp>
      <p:sp>
        <p:nvSpPr>
          <p:cNvPr id="58" name="Line 14"/>
          <p:cNvSpPr>
            <a:spLocks noChangeShapeType="1"/>
          </p:cNvSpPr>
          <p:nvPr/>
        </p:nvSpPr>
        <p:spPr bwMode="auto">
          <a:xfrm flipH="1" flipV="1">
            <a:off x="3394092" y="2495655"/>
            <a:ext cx="2327112" cy="2898331"/>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a:p>
        </p:txBody>
      </p:sp>
      <p:sp>
        <p:nvSpPr>
          <p:cNvPr id="59" name="Line 17"/>
          <p:cNvSpPr>
            <a:spLocks noChangeShapeType="1"/>
          </p:cNvSpPr>
          <p:nvPr/>
        </p:nvSpPr>
        <p:spPr bwMode="auto">
          <a:xfrm>
            <a:off x="5861035" y="5517387"/>
            <a:ext cx="5216" cy="2319"/>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a:p>
        </p:txBody>
      </p:sp>
      <p:sp>
        <p:nvSpPr>
          <p:cNvPr id="60" name="Line 20"/>
          <p:cNvSpPr>
            <a:spLocks noChangeShapeType="1"/>
          </p:cNvSpPr>
          <p:nvPr/>
        </p:nvSpPr>
        <p:spPr bwMode="auto">
          <a:xfrm flipH="1">
            <a:off x="3354602" y="3996141"/>
            <a:ext cx="2341036" cy="1466245"/>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a:p>
        </p:txBody>
      </p:sp>
      <p:sp>
        <p:nvSpPr>
          <p:cNvPr id="61" name="Line 26"/>
          <p:cNvSpPr>
            <a:spLocks noChangeShapeType="1"/>
          </p:cNvSpPr>
          <p:nvPr/>
        </p:nvSpPr>
        <p:spPr bwMode="auto">
          <a:xfrm flipH="1">
            <a:off x="3394305" y="2550038"/>
            <a:ext cx="2323023" cy="2886566"/>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a:p>
        </p:txBody>
      </p:sp>
      <p:sp>
        <p:nvSpPr>
          <p:cNvPr id="127" name="Line 13"/>
          <p:cNvSpPr>
            <a:spLocks noChangeShapeType="1"/>
          </p:cNvSpPr>
          <p:nvPr/>
        </p:nvSpPr>
        <p:spPr bwMode="auto">
          <a:xfrm>
            <a:off x="3466757" y="2470884"/>
            <a:ext cx="2224621" cy="17047"/>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a:p>
        </p:txBody>
      </p:sp>
      <p:sp>
        <p:nvSpPr>
          <p:cNvPr id="128" name="Line 13"/>
          <p:cNvSpPr>
            <a:spLocks noChangeShapeType="1"/>
          </p:cNvSpPr>
          <p:nvPr/>
        </p:nvSpPr>
        <p:spPr bwMode="auto">
          <a:xfrm>
            <a:off x="3466757" y="5423634"/>
            <a:ext cx="2224621" cy="17047"/>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lstStyle/>
          <a:p>
            <a:endParaRPr lang="ko-KR" altLang="en-US"/>
          </a:p>
        </p:txBody>
      </p:sp>
      <p:grpSp>
        <p:nvGrpSpPr>
          <p:cNvPr id="22" name="그룹 21"/>
          <p:cNvGrpSpPr/>
          <p:nvPr/>
        </p:nvGrpSpPr>
        <p:grpSpPr>
          <a:xfrm>
            <a:off x="572454" y="3729869"/>
            <a:ext cx="2871498" cy="1024541"/>
            <a:chOff x="572454" y="3729869"/>
            <a:chExt cx="2871498" cy="1024541"/>
          </a:xfrm>
        </p:grpSpPr>
        <p:grpSp>
          <p:nvGrpSpPr>
            <p:cNvPr id="9" name="그룹 8"/>
            <p:cNvGrpSpPr/>
            <p:nvPr/>
          </p:nvGrpSpPr>
          <p:grpSpPr>
            <a:xfrm>
              <a:off x="572454" y="3729869"/>
              <a:ext cx="2815311" cy="459130"/>
              <a:chOff x="572454" y="3729869"/>
              <a:chExt cx="2815311" cy="459130"/>
            </a:xfrm>
          </p:grpSpPr>
          <p:sp>
            <p:nvSpPr>
              <p:cNvPr id="19" name="모서리가 둥근 직사각형 18"/>
              <p:cNvSpPr/>
              <p:nvPr/>
            </p:nvSpPr>
            <p:spPr>
              <a:xfrm>
                <a:off x="572454" y="3729869"/>
                <a:ext cx="2815311" cy="459130"/>
              </a:xfrm>
              <a:prstGeom prst="roundRect">
                <a:avLst>
                  <a:gd name="adj" fmla="val 50000"/>
                </a:avLst>
              </a:prstGeom>
              <a:noFill/>
              <a:ln w="19050">
                <a:solidFill>
                  <a:srgbClr val="92A4A4"/>
                </a:solidFill>
                <a:round/>
              </a:ln>
            </p:spPr>
            <p:txBody>
              <a:bodyPr vert="horz" wrap="square" lIns="91440" tIns="45720" rIns="91440" bIns="45720" numCol="1" anchor="t" anchorCtr="0" compatLnSpc="1"/>
              <a:lstStyle/>
              <a:p>
                <a:endParaRPr lang="ko-KR" altLang="en-US" dirty="0">
                  <a:solidFill>
                    <a:schemeClr val="tx1"/>
                  </a:solidFill>
                </a:endParaRPr>
              </a:p>
            </p:txBody>
          </p:sp>
          <p:sp>
            <p:nvSpPr>
              <p:cNvPr id="75" name="모서리가 둥근 직사각형 72"/>
              <p:cNvSpPr/>
              <p:nvPr/>
            </p:nvSpPr>
            <p:spPr>
              <a:xfrm>
                <a:off x="2727731" y="3729869"/>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92A4A4"/>
              </a:solidFill>
              <a:ln w="19050">
                <a:noFill/>
                <a:round/>
              </a:ln>
            </p:spPr>
            <p:txBody>
              <a:bodyPr vert="horz" wrap="square" lIns="91440" tIns="45720" rIns="91440" bIns="45720" numCol="1" anchor="t" anchorCtr="0" compatLnSpc="1"/>
              <a:lstStyle/>
              <a:p>
                <a:endParaRPr lang="ko-KR" altLang="en-US" dirty="0">
                  <a:solidFill>
                    <a:schemeClr val="tx1"/>
                  </a:solidFill>
                </a:endParaRPr>
              </a:p>
            </p:txBody>
          </p:sp>
          <p:sp>
            <p:nvSpPr>
              <p:cNvPr id="83" name="Rectangle 3"/>
              <p:cNvSpPr txBox="1">
                <a:spLocks noChangeArrowheads="1"/>
              </p:cNvSpPr>
              <p:nvPr/>
            </p:nvSpPr>
            <p:spPr bwMode="auto">
              <a:xfrm>
                <a:off x="667250" y="3812505"/>
                <a:ext cx="1970203" cy="295953"/>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r"/>
                <a:r>
                  <a:rPr lang="en-US" altLang="ko-KR" b="1" smtClean="0">
                    <a:solidFill>
                      <a:srgbClr val="92A4A4"/>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b="1">
                  <a:solidFill>
                    <a:srgbClr val="92A4A4"/>
                  </a:solidFill>
                  <a:latin typeface="Calibri" panose="020F0502020204030204" pitchFamily="34" charset="0"/>
                  <a:ea typeface="Tahoma" panose="020B0604030504040204" pitchFamily="34" charset="0"/>
                  <a:cs typeface="Tahoma" panose="020B0604030504040204" pitchFamily="34" charset="0"/>
                </a:endParaRPr>
              </a:p>
            </p:txBody>
          </p:sp>
        </p:grpSp>
        <p:sp>
          <p:nvSpPr>
            <p:cNvPr id="84" name="Rectangle 3"/>
            <p:cNvSpPr txBox="1">
              <a:spLocks noChangeArrowheads="1"/>
            </p:cNvSpPr>
            <p:nvPr/>
          </p:nvSpPr>
          <p:spPr bwMode="auto">
            <a:xfrm>
              <a:off x="667250" y="4266088"/>
              <a:ext cx="1970202" cy="488322"/>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64" name="타원 63"/>
            <p:cNvSpPr/>
            <p:nvPr/>
          </p:nvSpPr>
          <p:spPr>
            <a:xfrm>
              <a:off x="3361622" y="3918270"/>
              <a:ext cx="82330" cy="82330"/>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2" name="그룹 61"/>
            <p:cNvGrpSpPr/>
            <p:nvPr/>
          </p:nvGrpSpPr>
          <p:grpSpPr>
            <a:xfrm>
              <a:off x="2899091" y="3845713"/>
              <a:ext cx="291471" cy="258234"/>
              <a:chOff x="-3276600" y="2438400"/>
              <a:chExt cx="1085850" cy="962025"/>
            </a:xfrm>
            <a:solidFill>
              <a:schemeClr val="bg1"/>
            </a:solidFill>
          </p:grpSpPr>
          <p:sp>
            <p:nvSpPr>
              <p:cNvPr id="66" name="Freeform 8"/>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7" name="Freeform 9"/>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8" name="Freeform 10"/>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2" name="Freeform 11"/>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4"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21" name="그룹 20"/>
          <p:cNvGrpSpPr/>
          <p:nvPr/>
        </p:nvGrpSpPr>
        <p:grpSpPr>
          <a:xfrm>
            <a:off x="572454" y="2254102"/>
            <a:ext cx="2871498" cy="1023494"/>
            <a:chOff x="572454" y="2254102"/>
            <a:chExt cx="2871498" cy="1023494"/>
          </a:xfrm>
        </p:grpSpPr>
        <p:grpSp>
          <p:nvGrpSpPr>
            <p:cNvPr id="8" name="그룹 7"/>
            <p:cNvGrpSpPr/>
            <p:nvPr/>
          </p:nvGrpSpPr>
          <p:grpSpPr>
            <a:xfrm>
              <a:off x="572454" y="2254102"/>
              <a:ext cx="2815311" cy="459130"/>
              <a:chOff x="572454" y="2254102"/>
              <a:chExt cx="2815311" cy="459130"/>
            </a:xfrm>
          </p:grpSpPr>
          <p:sp>
            <p:nvSpPr>
              <p:cNvPr id="13" name="모서리가 둥근 직사각형 12"/>
              <p:cNvSpPr/>
              <p:nvPr/>
            </p:nvSpPr>
            <p:spPr>
              <a:xfrm>
                <a:off x="572454" y="2254102"/>
                <a:ext cx="2815311" cy="459130"/>
              </a:xfrm>
              <a:prstGeom prst="roundRect">
                <a:avLst>
                  <a:gd name="adj" fmla="val 50000"/>
                </a:avLst>
              </a:prstGeom>
              <a:noFill/>
              <a:ln w="19050">
                <a:solidFill>
                  <a:srgbClr val="EA6B5C"/>
                </a:solidFill>
                <a:round/>
              </a:ln>
            </p:spPr>
            <p:txBody>
              <a:bodyPr vert="horz" wrap="square" lIns="91440" tIns="45720" rIns="91440" bIns="45720" numCol="1" anchor="t" anchorCtr="0" compatLnSpc="1"/>
              <a:lstStyle/>
              <a:p>
                <a:endParaRPr lang="ko-KR" altLang="en-US" dirty="0">
                  <a:solidFill>
                    <a:schemeClr val="tx1"/>
                  </a:solidFill>
                </a:endParaRPr>
              </a:p>
            </p:txBody>
          </p:sp>
          <p:sp>
            <p:nvSpPr>
              <p:cNvPr id="73" name="모서리가 둥근 직사각형 72"/>
              <p:cNvSpPr/>
              <p:nvPr/>
            </p:nvSpPr>
            <p:spPr>
              <a:xfrm>
                <a:off x="2727731" y="2254102"/>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EA6B5C"/>
              </a:solidFill>
              <a:ln w="19050">
                <a:noFill/>
                <a:round/>
              </a:ln>
            </p:spPr>
            <p:txBody>
              <a:bodyPr vert="horz" wrap="square" lIns="91440" tIns="45720" rIns="91440" bIns="45720" numCol="1" anchor="t" anchorCtr="0" compatLnSpc="1"/>
              <a:lstStyle/>
              <a:p>
                <a:endParaRPr lang="ko-KR" altLang="en-US" dirty="0">
                  <a:solidFill>
                    <a:schemeClr val="tx1"/>
                  </a:solidFill>
                </a:endParaRPr>
              </a:p>
            </p:txBody>
          </p:sp>
          <p:sp>
            <p:nvSpPr>
              <p:cNvPr id="81" name="Rectangle 3"/>
              <p:cNvSpPr txBox="1">
                <a:spLocks noChangeArrowheads="1"/>
              </p:cNvSpPr>
              <p:nvPr/>
            </p:nvSpPr>
            <p:spPr bwMode="auto">
              <a:xfrm>
                <a:off x="667250" y="2335691"/>
                <a:ext cx="1970203"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r"/>
                <a:r>
                  <a:rPr lang="en-US" altLang="ko-KR" b="1" smtClean="0">
                    <a:solidFill>
                      <a:srgbClr val="EA6B5C"/>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b="1">
                  <a:solidFill>
                    <a:srgbClr val="EA6B5C"/>
                  </a:solidFill>
                  <a:latin typeface="Calibri" panose="020F0502020204030204" pitchFamily="34" charset="0"/>
                  <a:ea typeface="Tahoma" panose="020B0604030504040204" pitchFamily="34" charset="0"/>
                  <a:cs typeface="Tahoma" panose="020B0604030504040204" pitchFamily="34" charset="0"/>
                </a:endParaRPr>
              </a:p>
            </p:txBody>
          </p:sp>
        </p:grpSp>
        <p:sp>
          <p:nvSpPr>
            <p:cNvPr id="82" name="Rectangle 3"/>
            <p:cNvSpPr txBox="1">
              <a:spLocks noChangeArrowheads="1"/>
            </p:cNvSpPr>
            <p:nvPr/>
          </p:nvSpPr>
          <p:spPr bwMode="auto">
            <a:xfrm>
              <a:off x="667250" y="2789274"/>
              <a:ext cx="1970202" cy="488322"/>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63" name="타원 62"/>
            <p:cNvSpPr/>
            <p:nvPr/>
          </p:nvSpPr>
          <p:spPr>
            <a:xfrm>
              <a:off x="3361622" y="2442503"/>
              <a:ext cx="82330" cy="82330"/>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0" name="그룹 79"/>
            <p:cNvGrpSpPr/>
            <p:nvPr/>
          </p:nvGrpSpPr>
          <p:grpSpPr>
            <a:xfrm>
              <a:off x="2954913" y="2328889"/>
              <a:ext cx="179826" cy="283801"/>
              <a:chOff x="-3248025" y="803275"/>
              <a:chExt cx="669925" cy="1057275"/>
            </a:xfrm>
            <a:solidFill>
              <a:schemeClr val="bg1"/>
            </a:solidFill>
          </p:grpSpPr>
          <p:sp>
            <p:nvSpPr>
              <p:cNvPr id="93" name="Freeform 13"/>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94" name="Freeform 14"/>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95" name="Freeform 15"/>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96" name="Freeform 16"/>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97" name="Freeform 17"/>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98"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27" name="그룹 26"/>
          <p:cNvGrpSpPr/>
          <p:nvPr/>
        </p:nvGrpSpPr>
        <p:grpSpPr>
          <a:xfrm>
            <a:off x="5704232" y="2254102"/>
            <a:ext cx="2867316" cy="1023494"/>
            <a:chOff x="5704232" y="2254102"/>
            <a:chExt cx="2867316" cy="1023494"/>
          </a:xfrm>
        </p:grpSpPr>
        <p:grpSp>
          <p:nvGrpSpPr>
            <p:cNvPr id="14" name="그룹 13"/>
            <p:cNvGrpSpPr/>
            <p:nvPr/>
          </p:nvGrpSpPr>
          <p:grpSpPr>
            <a:xfrm>
              <a:off x="5756237" y="2254102"/>
              <a:ext cx="2815311" cy="459130"/>
              <a:chOff x="5756237" y="2254102"/>
              <a:chExt cx="2815311" cy="459130"/>
            </a:xfrm>
          </p:grpSpPr>
          <p:sp>
            <p:nvSpPr>
              <p:cNvPr id="34" name="모서리가 둥근 직사각형 33"/>
              <p:cNvSpPr/>
              <p:nvPr/>
            </p:nvSpPr>
            <p:spPr>
              <a:xfrm flipH="1">
                <a:off x="5756237" y="2254102"/>
                <a:ext cx="2815311" cy="459130"/>
              </a:xfrm>
              <a:prstGeom prst="roundRect">
                <a:avLst>
                  <a:gd name="adj" fmla="val 50000"/>
                </a:avLst>
              </a:prstGeom>
              <a:noFill/>
              <a:ln w="19050">
                <a:solidFill>
                  <a:srgbClr val="558180"/>
                </a:solidFill>
                <a:round/>
              </a:ln>
            </p:spPr>
            <p:txBody>
              <a:bodyPr vert="horz" wrap="square" lIns="91440" tIns="45720" rIns="91440" bIns="45720" numCol="1" anchor="t" anchorCtr="0" compatLnSpc="1"/>
              <a:lstStyle/>
              <a:p>
                <a:endParaRPr lang="ko-KR" altLang="en-US" dirty="0">
                  <a:solidFill>
                    <a:schemeClr val="tx1"/>
                  </a:solidFill>
                </a:endParaRPr>
              </a:p>
            </p:txBody>
          </p:sp>
          <p:sp>
            <p:nvSpPr>
              <p:cNvPr id="77" name="모서리가 둥근 직사각형 72"/>
              <p:cNvSpPr/>
              <p:nvPr/>
            </p:nvSpPr>
            <p:spPr>
              <a:xfrm flipH="1">
                <a:off x="5756237" y="2254102"/>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558180"/>
              </a:solidFill>
              <a:ln w="19050">
                <a:noFill/>
                <a:round/>
              </a:ln>
            </p:spPr>
            <p:txBody>
              <a:bodyPr vert="horz" wrap="square" lIns="91440" tIns="45720" rIns="91440" bIns="45720" numCol="1" anchor="t" anchorCtr="0" compatLnSpc="1"/>
              <a:lstStyle/>
              <a:p>
                <a:endParaRPr lang="ko-KR" altLang="en-US" dirty="0">
                  <a:solidFill>
                    <a:schemeClr val="tx1"/>
                  </a:solidFill>
                </a:endParaRPr>
              </a:p>
            </p:txBody>
          </p:sp>
          <p:sp>
            <p:nvSpPr>
              <p:cNvPr id="87" name="Rectangle 3"/>
              <p:cNvSpPr txBox="1">
                <a:spLocks noChangeArrowheads="1"/>
              </p:cNvSpPr>
              <p:nvPr/>
            </p:nvSpPr>
            <p:spPr bwMode="auto">
              <a:xfrm>
                <a:off x="6506344" y="2335691"/>
                <a:ext cx="1970203"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r>
                  <a:rPr lang="en-US" altLang="ko-KR" b="1" smtClean="0">
                    <a:solidFill>
                      <a:srgbClr val="558180"/>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b="1">
                  <a:solidFill>
                    <a:srgbClr val="558180"/>
                  </a:solidFill>
                  <a:latin typeface="Calibri" panose="020F0502020204030204" pitchFamily="34" charset="0"/>
                  <a:ea typeface="Tahoma" panose="020B0604030504040204" pitchFamily="34" charset="0"/>
                  <a:cs typeface="Tahoma" panose="020B0604030504040204" pitchFamily="34" charset="0"/>
                </a:endParaRPr>
              </a:p>
            </p:txBody>
          </p:sp>
        </p:grpSp>
        <p:sp>
          <p:nvSpPr>
            <p:cNvPr id="88" name="Rectangle 3"/>
            <p:cNvSpPr txBox="1">
              <a:spLocks noChangeArrowheads="1"/>
            </p:cNvSpPr>
            <p:nvPr/>
          </p:nvSpPr>
          <p:spPr bwMode="auto">
            <a:xfrm>
              <a:off x="6506344" y="2789274"/>
              <a:ext cx="1970202" cy="488322"/>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l">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l">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69" name="타원 68"/>
            <p:cNvSpPr/>
            <p:nvPr/>
          </p:nvSpPr>
          <p:spPr>
            <a:xfrm>
              <a:off x="5704232" y="2442503"/>
              <a:ext cx="82330" cy="82330"/>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99" name="그룹 98"/>
            <p:cNvGrpSpPr/>
            <p:nvPr/>
          </p:nvGrpSpPr>
          <p:grpSpPr>
            <a:xfrm>
              <a:off x="6005380" y="2353595"/>
              <a:ext cx="271871" cy="241190"/>
              <a:chOff x="-1165225" y="2444750"/>
              <a:chExt cx="1012825" cy="898525"/>
            </a:xfrm>
            <a:solidFill>
              <a:schemeClr val="bg1"/>
            </a:solidFill>
          </p:grpSpPr>
          <p:sp>
            <p:nvSpPr>
              <p:cNvPr id="100" name="Freeform 19"/>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01" name="Freeform 20"/>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02" name="Freeform 21"/>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03" name="Freeform 22"/>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04" name="Freeform 23"/>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05" name="Freeform 24"/>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06" name="Freeform 25"/>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23" name="그룹 22"/>
          <p:cNvGrpSpPr/>
          <p:nvPr/>
        </p:nvGrpSpPr>
        <p:grpSpPr>
          <a:xfrm>
            <a:off x="572454" y="5206608"/>
            <a:ext cx="2871498" cy="1024616"/>
            <a:chOff x="572454" y="5206608"/>
            <a:chExt cx="2871498" cy="1024616"/>
          </a:xfrm>
        </p:grpSpPr>
        <p:grpSp>
          <p:nvGrpSpPr>
            <p:cNvPr id="10" name="그룹 9"/>
            <p:cNvGrpSpPr/>
            <p:nvPr/>
          </p:nvGrpSpPr>
          <p:grpSpPr>
            <a:xfrm>
              <a:off x="572454" y="5206608"/>
              <a:ext cx="2815311" cy="459130"/>
              <a:chOff x="572454" y="5206608"/>
              <a:chExt cx="2815311" cy="459130"/>
            </a:xfrm>
          </p:grpSpPr>
          <p:sp>
            <p:nvSpPr>
              <p:cNvPr id="25" name="모서리가 둥근 직사각형 24"/>
              <p:cNvSpPr/>
              <p:nvPr/>
            </p:nvSpPr>
            <p:spPr>
              <a:xfrm>
                <a:off x="572454" y="5206608"/>
                <a:ext cx="2815311" cy="459130"/>
              </a:xfrm>
              <a:prstGeom prst="roundRect">
                <a:avLst>
                  <a:gd name="adj" fmla="val 50000"/>
                </a:avLst>
              </a:prstGeom>
              <a:noFill/>
              <a:ln w="19050">
                <a:solidFill>
                  <a:srgbClr val="558180"/>
                </a:solidFill>
                <a:round/>
              </a:ln>
            </p:spPr>
            <p:txBody>
              <a:bodyPr vert="horz" wrap="square" lIns="91440" tIns="45720" rIns="91440" bIns="45720" numCol="1" anchor="t" anchorCtr="0" compatLnSpc="1"/>
              <a:lstStyle/>
              <a:p>
                <a:endParaRPr lang="ko-KR" altLang="en-US" dirty="0">
                  <a:solidFill>
                    <a:schemeClr val="tx1"/>
                  </a:solidFill>
                </a:endParaRPr>
              </a:p>
            </p:txBody>
          </p:sp>
          <p:sp>
            <p:nvSpPr>
              <p:cNvPr id="76" name="모서리가 둥근 직사각형 72"/>
              <p:cNvSpPr/>
              <p:nvPr/>
            </p:nvSpPr>
            <p:spPr>
              <a:xfrm>
                <a:off x="2727731" y="5206608"/>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558180"/>
              </a:solidFill>
              <a:ln w="19050">
                <a:noFill/>
                <a:round/>
              </a:ln>
            </p:spPr>
            <p:txBody>
              <a:bodyPr vert="horz" wrap="square" lIns="91440" tIns="45720" rIns="91440" bIns="45720" numCol="1" anchor="t" anchorCtr="0" compatLnSpc="1"/>
              <a:lstStyle/>
              <a:p>
                <a:endParaRPr lang="ko-KR" altLang="en-US" dirty="0">
                  <a:solidFill>
                    <a:schemeClr val="tx1"/>
                  </a:solidFill>
                </a:endParaRPr>
              </a:p>
            </p:txBody>
          </p:sp>
          <p:sp>
            <p:nvSpPr>
              <p:cNvPr id="85" name="Rectangle 3"/>
              <p:cNvSpPr txBox="1">
                <a:spLocks noChangeArrowheads="1"/>
              </p:cNvSpPr>
              <p:nvPr/>
            </p:nvSpPr>
            <p:spPr bwMode="auto">
              <a:xfrm>
                <a:off x="667250" y="5289319"/>
                <a:ext cx="1970203"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r"/>
                <a:r>
                  <a:rPr lang="en-US" altLang="ko-KR" b="1" smtClean="0">
                    <a:solidFill>
                      <a:srgbClr val="558180"/>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b="1">
                  <a:solidFill>
                    <a:srgbClr val="558180"/>
                  </a:solidFill>
                  <a:latin typeface="Calibri" panose="020F0502020204030204" pitchFamily="34" charset="0"/>
                  <a:ea typeface="Tahoma" panose="020B0604030504040204" pitchFamily="34" charset="0"/>
                  <a:cs typeface="Tahoma" panose="020B0604030504040204" pitchFamily="34" charset="0"/>
                </a:endParaRPr>
              </a:p>
            </p:txBody>
          </p:sp>
        </p:grpSp>
        <p:sp>
          <p:nvSpPr>
            <p:cNvPr id="86" name="Rectangle 3"/>
            <p:cNvSpPr txBox="1">
              <a:spLocks noChangeArrowheads="1"/>
            </p:cNvSpPr>
            <p:nvPr/>
          </p:nvSpPr>
          <p:spPr bwMode="auto">
            <a:xfrm>
              <a:off x="667250" y="5742902"/>
              <a:ext cx="1970202" cy="488322"/>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65" name="타원 64"/>
            <p:cNvSpPr/>
            <p:nvPr/>
          </p:nvSpPr>
          <p:spPr>
            <a:xfrm>
              <a:off x="3361622" y="5395009"/>
              <a:ext cx="82330" cy="82330"/>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07" name="그룹 106"/>
            <p:cNvGrpSpPr/>
            <p:nvPr/>
          </p:nvGrpSpPr>
          <p:grpSpPr>
            <a:xfrm>
              <a:off x="2904204" y="5342214"/>
              <a:ext cx="281245" cy="226700"/>
              <a:chOff x="685800" y="622300"/>
              <a:chExt cx="1047750" cy="844550"/>
            </a:xfrm>
            <a:solidFill>
              <a:schemeClr val="bg1"/>
            </a:solidFill>
          </p:grpSpPr>
          <p:sp>
            <p:nvSpPr>
              <p:cNvPr id="108" name="Freeform 26"/>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09" name="Freeform 27"/>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10" name="Freeform 28"/>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11"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12"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26" name="그룹 25"/>
          <p:cNvGrpSpPr/>
          <p:nvPr/>
        </p:nvGrpSpPr>
        <p:grpSpPr>
          <a:xfrm>
            <a:off x="5704232" y="3729869"/>
            <a:ext cx="2867316" cy="1024541"/>
            <a:chOff x="5704232" y="3729869"/>
            <a:chExt cx="2867316" cy="1024541"/>
          </a:xfrm>
        </p:grpSpPr>
        <p:grpSp>
          <p:nvGrpSpPr>
            <p:cNvPr id="12" name="그룹 11"/>
            <p:cNvGrpSpPr/>
            <p:nvPr/>
          </p:nvGrpSpPr>
          <p:grpSpPr>
            <a:xfrm>
              <a:off x="5756237" y="3729869"/>
              <a:ext cx="2815311" cy="459130"/>
              <a:chOff x="5756237" y="3729869"/>
              <a:chExt cx="2815311" cy="459130"/>
            </a:xfrm>
          </p:grpSpPr>
          <p:sp>
            <p:nvSpPr>
              <p:cNvPr id="41" name="모서리가 둥근 직사각형 40"/>
              <p:cNvSpPr/>
              <p:nvPr/>
            </p:nvSpPr>
            <p:spPr>
              <a:xfrm flipH="1">
                <a:off x="5756237" y="3729869"/>
                <a:ext cx="2815311" cy="459130"/>
              </a:xfrm>
              <a:prstGeom prst="roundRect">
                <a:avLst>
                  <a:gd name="adj" fmla="val 50000"/>
                </a:avLst>
              </a:prstGeom>
              <a:noFill/>
              <a:ln w="19050">
                <a:solidFill>
                  <a:srgbClr val="EA6B5C"/>
                </a:solidFill>
                <a:round/>
              </a:ln>
            </p:spPr>
            <p:txBody>
              <a:bodyPr vert="horz" wrap="square" lIns="91440" tIns="45720" rIns="91440" bIns="45720" numCol="1" anchor="t" anchorCtr="0" compatLnSpc="1"/>
              <a:lstStyle/>
              <a:p>
                <a:endParaRPr lang="ko-KR" altLang="en-US" dirty="0">
                  <a:solidFill>
                    <a:schemeClr val="tx1"/>
                  </a:solidFill>
                </a:endParaRPr>
              </a:p>
            </p:txBody>
          </p:sp>
          <p:sp>
            <p:nvSpPr>
              <p:cNvPr id="78" name="모서리가 둥근 직사각형 72"/>
              <p:cNvSpPr/>
              <p:nvPr/>
            </p:nvSpPr>
            <p:spPr>
              <a:xfrm flipH="1">
                <a:off x="5756237" y="3729869"/>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EA6B5C"/>
              </a:solidFill>
              <a:ln w="19050">
                <a:noFill/>
                <a:round/>
              </a:ln>
            </p:spPr>
            <p:txBody>
              <a:bodyPr vert="horz" wrap="square" lIns="91440" tIns="45720" rIns="91440" bIns="45720" numCol="1" anchor="t" anchorCtr="0" compatLnSpc="1"/>
              <a:lstStyle/>
              <a:p>
                <a:endParaRPr lang="ko-KR" altLang="en-US" dirty="0">
                  <a:solidFill>
                    <a:schemeClr val="tx1"/>
                  </a:solidFill>
                </a:endParaRPr>
              </a:p>
            </p:txBody>
          </p:sp>
          <p:sp>
            <p:nvSpPr>
              <p:cNvPr id="89" name="Rectangle 3"/>
              <p:cNvSpPr txBox="1">
                <a:spLocks noChangeArrowheads="1"/>
              </p:cNvSpPr>
              <p:nvPr/>
            </p:nvSpPr>
            <p:spPr bwMode="auto">
              <a:xfrm>
                <a:off x="6506344" y="3812505"/>
                <a:ext cx="1970203"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r>
                  <a:rPr lang="en-US" altLang="ko-KR" b="1" smtClean="0">
                    <a:solidFill>
                      <a:srgbClr val="EA6B5C"/>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b="1">
                  <a:solidFill>
                    <a:srgbClr val="EA6B5C"/>
                  </a:solidFill>
                  <a:latin typeface="Calibri" panose="020F0502020204030204" pitchFamily="34" charset="0"/>
                  <a:ea typeface="Tahoma" panose="020B0604030504040204" pitchFamily="34" charset="0"/>
                  <a:cs typeface="Tahoma" panose="020B0604030504040204" pitchFamily="34" charset="0"/>
                </a:endParaRPr>
              </a:p>
            </p:txBody>
          </p:sp>
        </p:grpSp>
        <p:sp>
          <p:nvSpPr>
            <p:cNvPr id="90" name="Rectangle 3"/>
            <p:cNvSpPr txBox="1">
              <a:spLocks noChangeArrowheads="1"/>
            </p:cNvSpPr>
            <p:nvPr/>
          </p:nvSpPr>
          <p:spPr bwMode="auto">
            <a:xfrm>
              <a:off x="6506344" y="4266088"/>
              <a:ext cx="1970202" cy="488322"/>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l">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l">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70" name="타원 69"/>
            <p:cNvSpPr/>
            <p:nvPr/>
          </p:nvSpPr>
          <p:spPr>
            <a:xfrm>
              <a:off x="5704232" y="3918270"/>
              <a:ext cx="82330" cy="82330"/>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3" name="그룹 112"/>
            <p:cNvGrpSpPr/>
            <p:nvPr/>
          </p:nvGrpSpPr>
          <p:grpSpPr>
            <a:xfrm>
              <a:off x="6045010" y="3834152"/>
              <a:ext cx="192610" cy="250564"/>
              <a:chOff x="-962025" y="561975"/>
              <a:chExt cx="717550" cy="933450"/>
            </a:xfrm>
            <a:solidFill>
              <a:schemeClr val="bg1"/>
            </a:solidFill>
          </p:grpSpPr>
          <p:sp>
            <p:nvSpPr>
              <p:cNvPr id="114" name="Freeform 5"/>
              <p:cNvSpPr/>
              <p:nvPr/>
            </p:nvSpPr>
            <p:spPr bwMode="auto">
              <a:xfrm>
                <a:off x="-835025" y="844550"/>
                <a:ext cx="473075" cy="415925"/>
              </a:xfrm>
              <a:custGeom>
                <a:avLst/>
                <a:gdLst>
                  <a:gd name="T0" fmla="*/ 150 w 298"/>
                  <a:gd name="T1" fmla="*/ 262 h 262"/>
                  <a:gd name="T2" fmla="*/ 142 w 298"/>
                  <a:gd name="T3" fmla="*/ 254 h 262"/>
                  <a:gd name="T4" fmla="*/ 120 w 298"/>
                  <a:gd name="T5" fmla="*/ 68 h 262"/>
                  <a:gd name="T6" fmla="*/ 100 w 298"/>
                  <a:gd name="T7" fmla="*/ 170 h 262"/>
                  <a:gd name="T8" fmla="*/ 90 w 298"/>
                  <a:gd name="T9" fmla="*/ 178 h 262"/>
                  <a:gd name="T10" fmla="*/ 90 w 298"/>
                  <a:gd name="T11" fmla="*/ 178 h 262"/>
                  <a:gd name="T12" fmla="*/ 82 w 298"/>
                  <a:gd name="T13" fmla="*/ 172 h 262"/>
                  <a:gd name="T14" fmla="*/ 70 w 298"/>
                  <a:gd name="T15" fmla="*/ 130 h 262"/>
                  <a:gd name="T16" fmla="*/ 58 w 298"/>
                  <a:gd name="T17" fmla="*/ 150 h 262"/>
                  <a:gd name="T18" fmla="*/ 50 w 298"/>
                  <a:gd name="T19" fmla="*/ 154 h 262"/>
                  <a:gd name="T20" fmla="*/ 10 w 298"/>
                  <a:gd name="T21" fmla="*/ 154 h 262"/>
                  <a:gd name="T22" fmla="*/ 6 w 298"/>
                  <a:gd name="T23" fmla="*/ 154 h 262"/>
                  <a:gd name="T24" fmla="*/ 0 w 298"/>
                  <a:gd name="T25" fmla="*/ 150 h 262"/>
                  <a:gd name="T26" fmla="*/ 0 w 298"/>
                  <a:gd name="T27" fmla="*/ 146 h 262"/>
                  <a:gd name="T28" fmla="*/ 0 w 298"/>
                  <a:gd name="T29" fmla="*/ 142 h 262"/>
                  <a:gd name="T30" fmla="*/ 6 w 298"/>
                  <a:gd name="T31" fmla="*/ 136 h 262"/>
                  <a:gd name="T32" fmla="*/ 10 w 298"/>
                  <a:gd name="T33" fmla="*/ 136 h 262"/>
                  <a:gd name="T34" fmla="*/ 66 w 298"/>
                  <a:gd name="T35" fmla="*/ 102 h 262"/>
                  <a:gd name="T36" fmla="*/ 70 w 298"/>
                  <a:gd name="T37" fmla="*/ 98 h 262"/>
                  <a:gd name="T38" fmla="*/ 76 w 298"/>
                  <a:gd name="T39" fmla="*/ 98 h 262"/>
                  <a:gd name="T40" fmla="*/ 80 w 298"/>
                  <a:gd name="T41" fmla="*/ 100 h 262"/>
                  <a:gd name="T42" fmla="*/ 84 w 298"/>
                  <a:gd name="T43" fmla="*/ 104 h 262"/>
                  <a:gd name="T44" fmla="*/ 114 w 298"/>
                  <a:gd name="T45" fmla="*/ 8 h 262"/>
                  <a:gd name="T46" fmla="*/ 118 w 298"/>
                  <a:gd name="T47" fmla="*/ 2 h 262"/>
                  <a:gd name="T48" fmla="*/ 124 w 298"/>
                  <a:gd name="T49" fmla="*/ 0 h 262"/>
                  <a:gd name="T50" fmla="*/ 128 w 298"/>
                  <a:gd name="T51" fmla="*/ 0 h 262"/>
                  <a:gd name="T52" fmla="*/ 132 w 298"/>
                  <a:gd name="T53" fmla="*/ 8 h 262"/>
                  <a:gd name="T54" fmla="*/ 154 w 298"/>
                  <a:gd name="T55" fmla="*/ 196 h 262"/>
                  <a:gd name="T56" fmla="*/ 164 w 298"/>
                  <a:gd name="T57" fmla="*/ 146 h 262"/>
                  <a:gd name="T58" fmla="*/ 174 w 298"/>
                  <a:gd name="T59" fmla="*/ 140 h 262"/>
                  <a:gd name="T60" fmla="*/ 200 w 298"/>
                  <a:gd name="T61" fmla="*/ 140 h 262"/>
                  <a:gd name="T62" fmla="*/ 206 w 298"/>
                  <a:gd name="T63" fmla="*/ 140 h 262"/>
                  <a:gd name="T64" fmla="*/ 208 w 298"/>
                  <a:gd name="T65" fmla="*/ 144 h 262"/>
                  <a:gd name="T66" fmla="*/ 234 w 298"/>
                  <a:gd name="T67" fmla="*/ 86 h 262"/>
                  <a:gd name="T68" fmla="*/ 238 w 298"/>
                  <a:gd name="T69" fmla="*/ 82 h 262"/>
                  <a:gd name="T70" fmla="*/ 244 w 298"/>
                  <a:gd name="T71" fmla="*/ 80 h 262"/>
                  <a:gd name="T72" fmla="*/ 250 w 298"/>
                  <a:gd name="T73" fmla="*/ 82 h 262"/>
                  <a:gd name="T74" fmla="*/ 252 w 298"/>
                  <a:gd name="T75" fmla="*/ 86 h 262"/>
                  <a:gd name="T76" fmla="*/ 288 w 298"/>
                  <a:gd name="T77" fmla="*/ 130 h 262"/>
                  <a:gd name="T78" fmla="*/ 292 w 298"/>
                  <a:gd name="T79" fmla="*/ 130 h 262"/>
                  <a:gd name="T80" fmla="*/ 296 w 298"/>
                  <a:gd name="T81" fmla="*/ 136 h 262"/>
                  <a:gd name="T82" fmla="*/ 298 w 298"/>
                  <a:gd name="T83" fmla="*/ 138 h 262"/>
                  <a:gd name="T84" fmla="*/ 296 w 298"/>
                  <a:gd name="T85" fmla="*/ 142 h 262"/>
                  <a:gd name="T86" fmla="*/ 292 w 298"/>
                  <a:gd name="T87" fmla="*/ 148 h 262"/>
                  <a:gd name="T88" fmla="*/ 288 w 298"/>
                  <a:gd name="T89" fmla="*/ 148 h 262"/>
                  <a:gd name="T90" fmla="*/ 260 w 298"/>
                  <a:gd name="T91" fmla="*/ 148 h 262"/>
                  <a:gd name="T92" fmla="*/ 252 w 298"/>
                  <a:gd name="T93" fmla="*/ 142 h 262"/>
                  <a:gd name="T94" fmla="*/ 244 w 298"/>
                  <a:gd name="T95" fmla="*/ 120 h 262"/>
                  <a:gd name="T96" fmla="*/ 226 w 298"/>
                  <a:gd name="T97" fmla="*/ 176 h 262"/>
                  <a:gd name="T98" fmla="*/ 218 w 298"/>
                  <a:gd name="T99" fmla="*/ 182 h 262"/>
                  <a:gd name="T100" fmla="*/ 218 w 298"/>
                  <a:gd name="T101" fmla="*/ 182 h 262"/>
                  <a:gd name="T102" fmla="*/ 210 w 298"/>
                  <a:gd name="T103" fmla="*/ 178 h 262"/>
                  <a:gd name="T104" fmla="*/ 196 w 298"/>
                  <a:gd name="T105" fmla="*/ 158 h 262"/>
                  <a:gd name="T106" fmla="*/ 160 w 298"/>
                  <a:gd name="T107" fmla="*/ 254 h 262"/>
                  <a:gd name="T108" fmla="*/ 156 w 298"/>
                  <a:gd name="T109" fmla="*/ 260 h 262"/>
                  <a:gd name="T110" fmla="*/ 150 w 298"/>
                  <a:gd name="T111" fmla="*/ 262 h 262"/>
                  <a:gd name="T112" fmla="*/ 150 w 298"/>
                  <a:gd name="T11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8" h="262">
                    <a:moveTo>
                      <a:pt x="150" y="262"/>
                    </a:moveTo>
                    <a:lnTo>
                      <a:pt x="150" y="262"/>
                    </a:lnTo>
                    <a:lnTo>
                      <a:pt x="144" y="258"/>
                    </a:lnTo>
                    <a:lnTo>
                      <a:pt x="142" y="254"/>
                    </a:lnTo>
                    <a:lnTo>
                      <a:pt x="142" y="254"/>
                    </a:lnTo>
                    <a:lnTo>
                      <a:pt x="120" y="68"/>
                    </a:lnTo>
                    <a:lnTo>
                      <a:pt x="100" y="170"/>
                    </a:lnTo>
                    <a:lnTo>
                      <a:pt x="100" y="170"/>
                    </a:lnTo>
                    <a:lnTo>
                      <a:pt x="96" y="176"/>
                    </a:lnTo>
                    <a:lnTo>
                      <a:pt x="90" y="178"/>
                    </a:lnTo>
                    <a:lnTo>
                      <a:pt x="90" y="178"/>
                    </a:lnTo>
                    <a:lnTo>
                      <a:pt x="90" y="178"/>
                    </a:lnTo>
                    <a:lnTo>
                      <a:pt x="84" y="176"/>
                    </a:lnTo>
                    <a:lnTo>
                      <a:pt x="82" y="172"/>
                    </a:lnTo>
                    <a:lnTo>
                      <a:pt x="82" y="172"/>
                    </a:lnTo>
                    <a:lnTo>
                      <a:pt x="70" y="130"/>
                    </a:lnTo>
                    <a:lnTo>
                      <a:pt x="58" y="150"/>
                    </a:lnTo>
                    <a:lnTo>
                      <a:pt x="58" y="150"/>
                    </a:lnTo>
                    <a:lnTo>
                      <a:pt x="54" y="154"/>
                    </a:lnTo>
                    <a:lnTo>
                      <a:pt x="50" y="154"/>
                    </a:lnTo>
                    <a:lnTo>
                      <a:pt x="50" y="154"/>
                    </a:lnTo>
                    <a:lnTo>
                      <a:pt x="10" y="154"/>
                    </a:lnTo>
                    <a:lnTo>
                      <a:pt x="10" y="154"/>
                    </a:lnTo>
                    <a:lnTo>
                      <a:pt x="6" y="154"/>
                    </a:lnTo>
                    <a:lnTo>
                      <a:pt x="2" y="152"/>
                    </a:lnTo>
                    <a:lnTo>
                      <a:pt x="0" y="150"/>
                    </a:lnTo>
                    <a:lnTo>
                      <a:pt x="0" y="146"/>
                    </a:lnTo>
                    <a:lnTo>
                      <a:pt x="0" y="146"/>
                    </a:lnTo>
                    <a:lnTo>
                      <a:pt x="0" y="146"/>
                    </a:lnTo>
                    <a:lnTo>
                      <a:pt x="0" y="142"/>
                    </a:lnTo>
                    <a:lnTo>
                      <a:pt x="2" y="138"/>
                    </a:lnTo>
                    <a:lnTo>
                      <a:pt x="6" y="136"/>
                    </a:lnTo>
                    <a:lnTo>
                      <a:pt x="10" y="136"/>
                    </a:lnTo>
                    <a:lnTo>
                      <a:pt x="10" y="136"/>
                    </a:lnTo>
                    <a:lnTo>
                      <a:pt x="46" y="136"/>
                    </a:lnTo>
                    <a:lnTo>
                      <a:pt x="66" y="102"/>
                    </a:lnTo>
                    <a:lnTo>
                      <a:pt x="66" y="102"/>
                    </a:lnTo>
                    <a:lnTo>
                      <a:pt x="70" y="98"/>
                    </a:lnTo>
                    <a:lnTo>
                      <a:pt x="76" y="98"/>
                    </a:lnTo>
                    <a:lnTo>
                      <a:pt x="76" y="98"/>
                    </a:lnTo>
                    <a:lnTo>
                      <a:pt x="76" y="98"/>
                    </a:lnTo>
                    <a:lnTo>
                      <a:pt x="80" y="100"/>
                    </a:lnTo>
                    <a:lnTo>
                      <a:pt x="84" y="104"/>
                    </a:lnTo>
                    <a:lnTo>
                      <a:pt x="84" y="104"/>
                    </a:lnTo>
                    <a:lnTo>
                      <a:pt x="90" y="128"/>
                    </a:lnTo>
                    <a:lnTo>
                      <a:pt x="114" y="8"/>
                    </a:lnTo>
                    <a:lnTo>
                      <a:pt x="114" y="8"/>
                    </a:lnTo>
                    <a:lnTo>
                      <a:pt x="118" y="2"/>
                    </a:lnTo>
                    <a:lnTo>
                      <a:pt x="124" y="0"/>
                    </a:lnTo>
                    <a:lnTo>
                      <a:pt x="124" y="0"/>
                    </a:lnTo>
                    <a:lnTo>
                      <a:pt x="124" y="0"/>
                    </a:lnTo>
                    <a:lnTo>
                      <a:pt x="128" y="0"/>
                    </a:lnTo>
                    <a:lnTo>
                      <a:pt x="130" y="2"/>
                    </a:lnTo>
                    <a:lnTo>
                      <a:pt x="132" y="8"/>
                    </a:lnTo>
                    <a:lnTo>
                      <a:pt x="132" y="8"/>
                    </a:lnTo>
                    <a:lnTo>
                      <a:pt x="154" y="196"/>
                    </a:lnTo>
                    <a:lnTo>
                      <a:pt x="164" y="146"/>
                    </a:lnTo>
                    <a:lnTo>
                      <a:pt x="164" y="146"/>
                    </a:lnTo>
                    <a:lnTo>
                      <a:pt x="168" y="142"/>
                    </a:lnTo>
                    <a:lnTo>
                      <a:pt x="174" y="140"/>
                    </a:lnTo>
                    <a:lnTo>
                      <a:pt x="174" y="140"/>
                    </a:lnTo>
                    <a:lnTo>
                      <a:pt x="200" y="140"/>
                    </a:lnTo>
                    <a:lnTo>
                      <a:pt x="200" y="140"/>
                    </a:lnTo>
                    <a:lnTo>
                      <a:pt x="206" y="140"/>
                    </a:lnTo>
                    <a:lnTo>
                      <a:pt x="208" y="144"/>
                    </a:lnTo>
                    <a:lnTo>
                      <a:pt x="208" y="144"/>
                    </a:lnTo>
                    <a:lnTo>
                      <a:pt x="214" y="152"/>
                    </a:lnTo>
                    <a:lnTo>
                      <a:pt x="234" y="86"/>
                    </a:lnTo>
                    <a:lnTo>
                      <a:pt x="234" y="86"/>
                    </a:lnTo>
                    <a:lnTo>
                      <a:pt x="238" y="82"/>
                    </a:lnTo>
                    <a:lnTo>
                      <a:pt x="244" y="80"/>
                    </a:lnTo>
                    <a:lnTo>
                      <a:pt x="244" y="80"/>
                    </a:lnTo>
                    <a:lnTo>
                      <a:pt x="244" y="80"/>
                    </a:lnTo>
                    <a:lnTo>
                      <a:pt x="250" y="82"/>
                    </a:lnTo>
                    <a:lnTo>
                      <a:pt x="252" y="86"/>
                    </a:lnTo>
                    <a:lnTo>
                      <a:pt x="252" y="86"/>
                    </a:lnTo>
                    <a:lnTo>
                      <a:pt x="266" y="130"/>
                    </a:lnTo>
                    <a:lnTo>
                      <a:pt x="288" y="130"/>
                    </a:lnTo>
                    <a:lnTo>
                      <a:pt x="288" y="130"/>
                    </a:lnTo>
                    <a:lnTo>
                      <a:pt x="292" y="130"/>
                    </a:lnTo>
                    <a:lnTo>
                      <a:pt x="294" y="132"/>
                    </a:lnTo>
                    <a:lnTo>
                      <a:pt x="296" y="136"/>
                    </a:lnTo>
                    <a:lnTo>
                      <a:pt x="298" y="138"/>
                    </a:lnTo>
                    <a:lnTo>
                      <a:pt x="298" y="138"/>
                    </a:lnTo>
                    <a:lnTo>
                      <a:pt x="298" y="138"/>
                    </a:lnTo>
                    <a:lnTo>
                      <a:pt x="296" y="142"/>
                    </a:lnTo>
                    <a:lnTo>
                      <a:pt x="294" y="146"/>
                    </a:lnTo>
                    <a:lnTo>
                      <a:pt x="292" y="148"/>
                    </a:lnTo>
                    <a:lnTo>
                      <a:pt x="288" y="148"/>
                    </a:lnTo>
                    <a:lnTo>
                      <a:pt x="288" y="148"/>
                    </a:lnTo>
                    <a:lnTo>
                      <a:pt x="260" y="148"/>
                    </a:lnTo>
                    <a:lnTo>
                      <a:pt x="260" y="148"/>
                    </a:lnTo>
                    <a:lnTo>
                      <a:pt x="254" y="146"/>
                    </a:lnTo>
                    <a:lnTo>
                      <a:pt x="252" y="142"/>
                    </a:lnTo>
                    <a:lnTo>
                      <a:pt x="252" y="142"/>
                    </a:lnTo>
                    <a:lnTo>
                      <a:pt x="244" y="120"/>
                    </a:lnTo>
                    <a:lnTo>
                      <a:pt x="226" y="176"/>
                    </a:lnTo>
                    <a:lnTo>
                      <a:pt x="226" y="176"/>
                    </a:lnTo>
                    <a:lnTo>
                      <a:pt x="222" y="180"/>
                    </a:lnTo>
                    <a:lnTo>
                      <a:pt x="218" y="182"/>
                    </a:lnTo>
                    <a:lnTo>
                      <a:pt x="218" y="182"/>
                    </a:lnTo>
                    <a:lnTo>
                      <a:pt x="218" y="182"/>
                    </a:lnTo>
                    <a:lnTo>
                      <a:pt x="214" y="182"/>
                    </a:lnTo>
                    <a:lnTo>
                      <a:pt x="210" y="178"/>
                    </a:lnTo>
                    <a:lnTo>
                      <a:pt x="210" y="178"/>
                    </a:lnTo>
                    <a:lnTo>
                      <a:pt x="196" y="158"/>
                    </a:lnTo>
                    <a:lnTo>
                      <a:pt x="182" y="158"/>
                    </a:lnTo>
                    <a:lnTo>
                      <a:pt x="160" y="254"/>
                    </a:lnTo>
                    <a:lnTo>
                      <a:pt x="160" y="254"/>
                    </a:lnTo>
                    <a:lnTo>
                      <a:pt x="156" y="260"/>
                    </a:lnTo>
                    <a:lnTo>
                      <a:pt x="150" y="262"/>
                    </a:lnTo>
                    <a:lnTo>
                      <a:pt x="150" y="262"/>
                    </a:lnTo>
                    <a:lnTo>
                      <a:pt x="150" y="262"/>
                    </a:lnTo>
                    <a:lnTo>
                      <a:pt x="150" y="262"/>
                    </a:lnTo>
                    <a:lnTo>
                      <a:pt x="150"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15" name="Freeform 6"/>
              <p:cNvSpPr/>
              <p:nvPr/>
            </p:nvSpPr>
            <p:spPr bwMode="auto">
              <a:xfrm>
                <a:off x="-962025" y="625475"/>
                <a:ext cx="717550" cy="869950"/>
              </a:xfrm>
              <a:custGeom>
                <a:avLst/>
                <a:gdLst>
                  <a:gd name="T0" fmla="*/ 452 w 452"/>
                  <a:gd name="T1" fmla="*/ 506 h 548"/>
                  <a:gd name="T2" fmla="*/ 452 w 452"/>
                  <a:gd name="T3" fmla="*/ 514 h 548"/>
                  <a:gd name="T4" fmla="*/ 446 w 452"/>
                  <a:gd name="T5" fmla="*/ 530 h 548"/>
                  <a:gd name="T6" fmla="*/ 434 w 452"/>
                  <a:gd name="T7" fmla="*/ 542 h 548"/>
                  <a:gd name="T8" fmla="*/ 418 w 452"/>
                  <a:gd name="T9" fmla="*/ 548 h 548"/>
                  <a:gd name="T10" fmla="*/ 42 w 452"/>
                  <a:gd name="T11" fmla="*/ 548 h 548"/>
                  <a:gd name="T12" fmla="*/ 34 w 452"/>
                  <a:gd name="T13" fmla="*/ 548 h 548"/>
                  <a:gd name="T14" fmla="*/ 18 w 452"/>
                  <a:gd name="T15" fmla="*/ 542 h 548"/>
                  <a:gd name="T16" fmla="*/ 8 w 452"/>
                  <a:gd name="T17" fmla="*/ 530 h 548"/>
                  <a:gd name="T18" fmla="*/ 0 w 452"/>
                  <a:gd name="T19" fmla="*/ 514 h 548"/>
                  <a:gd name="T20" fmla="*/ 0 w 452"/>
                  <a:gd name="T21" fmla="*/ 42 h 548"/>
                  <a:gd name="T22" fmla="*/ 0 w 452"/>
                  <a:gd name="T23" fmla="*/ 34 h 548"/>
                  <a:gd name="T24" fmla="*/ 8 w 452"/>
                  <a:gd name="T25" fmla="*/ 18 h 548"/>
                  <a:gd name="T26" fmla="*/ 18 w 452"/>
                  <a:gd name="T27" fmla="*/ 8 h 548"/>
                  <a:gd name="T28" fmla="*/ 34 w 452"/>
                  <a:gd name="T29" fmla="*/ 2 h 548"/>
                  <a:gd name="T30" fmla="*/ 96 w 452"/>
                  <a:gd name="T31" fmla="*/ 0 h 548"/>
                  <a:gd name="T32" fmla="*/ 96 w 452"/>
                  <a:gd name="T33" fmla="*/ 52 h 548"/>
                  <a:gd name="T34" fmla="*/ 82 w 452"/>
                  <a:gd name="T35" fmla="*/ 52 h 548"/>
                  <a:gd name="T36" fmla="*/ 70 w 452"/>
                  <a:gd name="T37" fmla="*/ 56 h 548"/>
                  <a:gd name="T38" fmla="*/ 54 w 452"/>
                  <a:gd name="T39" fmla="*/ 72 h 548"/>
                  <a:gd name="T40" fmla="*/ 52 w 452"/>
                  <a:gd name="T41" fmla="*/ 84 h 548"/>
                  <a:gd name="T42" fmla="*/ 52 w 452"/>
                  <a:gd name="T43" fmla="*/ 404 h 548"/>
                  <a:gd name="T44" fmla="*/ 58 w 452"/>
                  <a:gd name="T45" fmla="*/ 436 h 548"/>
                  <a:gd name="T46" fmla="*/ 64 w 452"/>
                  <a:gd name="T47" fmla="*/ 446 h 548"/>
                  <a:gd name="T48" fmla="*/ 76 w 452"/>
                  <a:gd name="T49" fmla="*/ 450 h 548"/>
                  <a:gd name="T50" fmla="*/ 82 w 452"/>
                  <a:gd name="T51" fmla="*/ 450 h 548"/>
                  <a:gd name="T52" fmla="*/ 96 w 452"/>
                  <a:gd name="T53" fmla="*/ 446 h 548"/>
                  <a:gd name="T54" fmla="*/ 110 w 452"/>
                  <a:gd name="T55" fmla="*/ 434 h 548"/>
                  <a:gd name="T56" fmla="*/ 126 w 452"/>
                  <a:gd name="T57" fmla="*/ 412 h 548"/>
                  <a:gd name="T58" fmla="*/ 134 w 452"/>
                  <a:gd name="T59" fmla="*/ 394 h 548"/>
                  <a:gd name="T60" fmla="*/ 372 w 452"/>
                  <a:gd name="T61" fmla="*/ 504 h 548"/>
                  <a:gd name="T62" fmla="*/ 382 w 452"/>
                  <a:gd name="T63" fmla="*/ 504 h 548"/>
                  <a:gd name="T64" fmla="*/ 392 w 452"/>
                  <a:gd name="T65" fmla="*/ 498 h 548"/>
                  <a:gd name="T66" fmla="*/ 398 w 452"/>
                  <a:gd name="T67" fmla="*/ 490 h 548"/>
                  <a:gd name="T68" fmla="*/ 402 w 452"/>
                  <a:gd name="T69" fmla="*/ 478 h 548"/>
                  <a:gd name="T70" fmla="*/ 402 w 452"/>
                  <a:gd name="T71" fmla="*/ 84 h 548"/>
                  <a:gd name="T72" fmla="*/ 398 w 452"/>
                  <a:gd name="T73" fmla="*/ 72 h 548"/>
                  <a:gd name="T74" fmla="*/ 382 w 452"/>
                  <a:gd name="T75" fmla="*/ 56 h 548"/>
                  <a:gd name="T76" fmla="*/ 370 w 452"/>
                  <a:gd name="T77" fmla="*/ 52 h 548"/>
                  <a:gd name="T78" fmla="*/ 350 w 452"/>
                  <a:gd name="T79" fmla="*/ 52 h 548"/>
                  <a:gd name="T80" fmla="*/ 410 w 452"/>
                  <a:gd name="T81" fmla="*/ 0 h 548"/>
                  <a:gd name="T82" fmla="*/ 418 w 452"/>
                  <a:gd name="T83" fmla="*/ 2 h 548"/>
                  <a:gd name="T84" fmla="*/ 434 w 452"/>
                  <a:gd name="T85" fmla="*/ 8 h 548"/>
                  <a:gd name="T86" fmla="*/ 446 w 452"/>
                  <a:gd name="T87" fmla="*/ 18 h 548"/>
                  <a:gd name="T88" fmla="*/ 452 w 452"/>
                  <a:gd name="T89" fmla="*/ 34 h 548"/>
                  <a:gd name="T90" fmla="*/ 452 w 452"/>
                  <a:gd name="T91" fmla="*/ 4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2" h="548">
                    <a:moveTo>
                      <a:pt x="452" y="42"/>
                    </a:moveTo>
                    <a:lnTo>
                      <a:pt x="452" y="506"/>
                    </a:lnTo>
                    <a:lnTo>
                      <a:pt x="452" y="506"/>
                    </a:lnTo>
                    <a:lnTo>
                      <a:pt x="452" y="514"/>
                    </a:lnTo>
                    <a:lnTo>
                      <a:pt x="450" y="522"/>
                    </a:lnTo>
                    <a:lnTo>
                      <a:pt x="446" y="530"/>
                    </a:lnTo>
                    <a:lnTo>
                      <a:pt x="440" y="536"/>
                    </a:lnTo>
                    <a:lnTo>
                      <a:pt x="434" y="542"/>
                    </a:lnTo>
                    <a:lnTo>
                      <a:pt x="426" y="546"/>
                    </a:lnTo>
                    <a:lnTo>
                      <a:pt x="418" y="548"/>
                    </a:lnTo>
                    <a:lnTo>
                      <a:pt x="410" y="548"/>
                    </a:lnTo>
                    <a:lnTo>
                      <a:pt x="42" y="548"/>
                    </a:lnTo>
                    <a:lnTo>
                      <a:pt x="42" y="548"/>
                    </a:lnTo>
                    <a:lnTo>
                      <a:pt x="34" y="548"/>
                    </a:lnTo>
                    <a:lnTo>
                      <a:pt x="26" y="546"/>
                    </a:lnTo>
                    <a:lnTo>
                      <a:pt x="18" y="542"/>
                    </a:lnTo>
                    <a:lnTo>
                      <a:pt x="12" y="536"/>
                    </a:lnTo>
                    <a:lnTo>
                      <a:pt x="8" y="530"/>
                    </a:lnTo>
                    <a:lnTo>
                      <a:pt x="4" y="522"/>
                    </a:lnTo>
                    <a:lnTo>
                      <a:pt x="0" y="514"/>
                    </a:lnTo>
                    <a:lnTo>
                      <a:pt x="0" y="506"/>
                    </a:lnTo>
                    <a:lnTo>
                      <a:pt x="0" y="42"/>
                    </a:lnTo>
                    <a:lnTo>
                      <a:pt x="0" y="42"/>
                    </a:lnTo>
                    <a:lnTo>
                      <a:pt x="0" y="34"/>
                    </a:lnTo>
                    <a:lnTo>
                      <a:pt x="4" y="26"/>
                    </a:lnTo>
                    <a:lnTo>
                      <a:pt x="8" y="18"/>
                    </a:lnTo>
                    <a:lnTo>
                      <a:pt x="12" y="12"/>
                    </a:lnTo>
                    <a:lnTo>
                      <a:pt x="18" y="8"/>
                    </a:lnTo>
                    <a:lnTo>
                      <a:pt x="26" y="4"/>
                    </a:lnTo>
                    <a:lnTo>
                      <a:pt x="34" y="2"/>
                    </a:lnTo>
                    <a:lnTo>
                      <a:pt x="42" y="0"/>
                    </a:lnTo>
                    <a:lnTo>
                      <a:pt x="96" y="0"/>
                    </a:lnTo>
                    <a:lnTo>
                      <a:pt x="96" y="0"/>
                    </a:lnTo>
                    <a:lnTo>
                      <a:pt x="96" y="52"/>
                    </a:lnTo>
                    <a:lnTo>
                      <a:pt x="82" y="52"/>
                    </a:lnTo>
                    <a:lnTo>
                      <a:pt x="82" y="52"/>
                    </a:lnTo>
                    <a:lnTo>
                      <a:pt x="76" y="54"/>
                    </a:lnTo>
                    <a:lnTo>
                      <a:pt x="70" y="56"/>
                    </a:lnTo>
                    <a:lnTo>
                      <a:pt x="60" y="62"/>
                    </a:lnTo>
                    <a:lnTo>
                      <a:pt x="54" y="72"/>
                    </a:lnTo>
                    <a:lnTo>
                      <a:pt x="52" y="78"/>
                    </a:lnTo>
                    <a:lnTo>
                      <a:pt x="52" y="84"/>
                    </a:lnTo>
                    <a:lnTo>
                      <a:pt x="52" y="404"/>
                    </a:lnTo>
                    <a:lnTo>
                      <a:pt x="52" y="404"/>
                    </a:lnTo>
                    <a:lnTo>
                      <a:pt x="52" y="422"/>
                    </a:lnTo>
                    <a:lnTo>
                      <a:pt x="58" y="436"/>
                    </a:lnTo>
                    <a:lnTo>
                      <a:pt x="60" y="442"/>
                    </a:lnTo>
                    <a:lnTo>
                      <a:pt x="64" y="446"/>
                    </a:lnTo>
                    <a:lnTo>
                      <a:pt x="70" y="448"/>
                    </a:lnTo>
                    <a:lnTo>
                      <a:pt x="76" y="450"/>
                    </a:lnTo>
                    <a:lnTo>
                      <a:pt x="76" y="450"/>
                    </a:lnTo>
                    <a:lnTo>
                      <a:pt x="82" y="450"/>
                    </a:lnTo>
                    <a:lnTo>
                      <a:pt x="90" y="448"/>
                    </a:lnTo>
                    <a:lnTo>
                      <a:pt x="96" y="446"/>
                    </a:lnTo>
                    <a:lnTo>
                      <a:pt x="104" y="442"/>
                    </a:lnTo>
                    <a:lnTo>
                      <a:pt x="110" y="434"/>
                    </a:lnTo>
                    <a:lnTo>
                      <a:pt x="118" y="424"/>
                    </a:lnTo>
                    <a:lnTo>
                      <a:pt x="126" y="412"/>
                    </a:lnTo>
                    <a:lnTo>
                      <a:pt x="134" y="394"/>
                    </a:lnTo>
                    <a:lnTo>
                      <a:pt x="134" y="394"/>
                    </a:lnTo>
                    <a:lnTo>
                      <a:pt x="372" y="504"/>
                    </a:lnTo>
                    <a:lnTo>
                      <a:pt x="372" y="504"/>
                    </a:lnTo>
                    <a:lnTo>
                      <a:pt x="378" y="504"/>
                    </a:lnTo>
                    <a:lnTo>
                      <a:pt x="382" y="504"/>
                    </a:lnTo>
                    <a:lnTo>
                      <a:pt x="388" y="502"/>
                    </a:lnTo>
                    <a:lnTo>
                      <a:pt x="392" y="498"/>
                    </a:lnTo>
                    <a:lnTo>
                      <a:pt x="396" y="494"/>
                    </a:lnTo>
                    <a:lnTo>
                      <a:pt x="398" y="490"/>
                    </a:lnTo>
                    <a:lnTo>
                      <a:pt x="400" y="484"/>
                    </a:lnTo>
                    <a:lnTo>
                      <a:pt x="402" y="478"/>
                    </a:lnTo>
                    <a:lnTo>
                      <a:pt x="402" y="84"/>
                    </a:lnTo>
                    <a:lnTo>
                      <a:pt x="402" y="84"/>
                    </a:lnTo>
                    <a:lnTo>
                      <a:pt x="400" y="78"/>
                    </a:lnTo>
                    <a:lnTo>
                      <a:pt x="398" y="72"/>
                    </a:lnTo>
                    <a:lnTo>
                      <a:pt x="392" y="62"/>
                    </a:lnTo>
                    <a:lnTo>
                      <a:pt x="382" y="56"/>
                    </a:lnTo>
                    <a:lnTo>
                      <a:pt x="376" y="54"/>
                    </a:lnTo>
                    <a:lnTo>
                      <a:pt x="370" y="52"/>
                    </a:lnTo>
                    <a:lnTo>
                      <a:pt x="350" y="52"/>
                    </a:lnTo>
                    <a:lnTo>
                      <a:pt x="350" y="52"/>
                    </a:lnTo>
                    <a:lnTo>
                      <a:pt x="350" y="0"/>
                    </a:lnTo>
                    <a:lnTo>
                      <a:pt x="410" y="0"/>
                    </a:lnTo>
                    <a:lnTo>
                      <a:pt x="410" y="0"/>
                    </a:lnTo>
                    <a:lnTo>
                      <a:pt x="418" y="2"/>
                    </a:lnTo>
                    <a:lnTo>
                      <a:pt x="426" y="4"/>
                    </a:lnTo>
                    <a:lnTo>
                      <a:pt x="434" y="8"/>
                    </a:lnTo>
                    <a:lnTo>
                      <a:pt x="440" y="12"/>
                    </a:lnTo>
                    <a:lnTo>
                      <a:pt x="446" y="18"/>
                    </a:lnTo>
                    <a:lnTo>
                      <a:pt x="450" y="26"/>
                    </a:lnTo>
                    <a:lnTo>
                      <a:pt x="452" y="34"/>
                    </a:lnTo>
                    <a:lnTo>
                      <a:pt x="452" y="42"/>
                    </a:lnTo>
                    <a:lnTo>
                      <a:pt x="452"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16" name="Freeform 7"/>
              <p:cNvSpPr>
                <a:spLocks noEditPoints="1"/>
              </p:cNvSpPr>
              <p:nvPr/>
            </p:nvSpPr>
            <p:spPr bwMode="auto">
              <a:xfrm>
                <a:off x="-771525" y="561975"/>
                <a:ext cx="327025" cy="184150"/>
              </a:xfrm>
              <a:custGeom>
                <a:avLst/>
                <a:gdLst>
                  <a:gd name="T0" fmla="*/ 0 w 206"/>
                  <a:gd name="T1" fmla="*/ 116 h 116"/>
                  <a:gd name="T2" fmla="*/ 0 w 206"/>
                  <a:gd name="T3" fmla="*/ 116 h 116"/>
                  <a:gd name="T4" fmla="*/ 0 w 206"/>
                  <a:gd name="T5" fmla="*/ 38 h 116"/>
                  <a:gd name="T6" fmla="*/ 66 w 206"/>
                  <a:gd name="T7" fmla="*/ 38 h 116"/>
                  <a:gd name="T8" fmla="*/ 66 w 206"/>
                  <a:gd name="T9" fmla="*/ 38 h 116"/>
                  <a:gd name="T10" fmla="*/ 66 w 206"/>
                  <a:gd name="T11" fmla="*/ 30 h 116"/>
                  <a:gd name="T12" fmla="*/ 68 w 206"/>
                  <a:gd name="T13" fmla="*/ 24 h 116"/>
                  <a:gd name="T14" fmla="*/ 72 w 206"/>
                  <a:gd name="T15" fmla="*/ 16 h 116"/>
                  <a:gd name="T16" fmla="*/ 76 w 206"/>
                  <a:gd name="T17" fmla="*/ 12 h 116"/>
                  <a:gd name="T18" fmla="*/ 82 w 206"/>
                  <a:gd name="T19" fmla="*/ 6 h 116"/>
                  <a:gd name="T20" fmla="*/ 88 w 206"/>
                  <a:gd name="T21" fmla="*/ 4 h 116"/>
                  <a:gd name="T22" fmla="*/ 96 w 206"/>
                  <a:gd name="T23" fmla="*/ 2 h 116"/>
                  <a:gd name="T24" fmla="*/ 104 w 206"/>
                  <a:gd name="T25" fmla="*/ 0 h 116"/>
                  <a:gd name="T26" fmla="*/ 104 w 206"/>
                  <a:gd name="T27" fmla="*/ 0 h 116"/>
                  <a:gd name="T28" fmla="*/ 112 w 206"/>
                  <a:gd name="T29" fmla="*/ 2 h 116"/>
                  <a:gd name="T30" fmla="*/ 118 w 206"/>
                  <a:gd name="T31" fmla="*/ 4 h 116"/>
                  <a:gd name="T32" fmla="*/ 124 w 206"/>
                  <a:gd name="T33" fmla="*/ 6 h 116"/>
                  <a:gd name="T34" fmla="*/ 130 w 206"/>
                  <a:gd name="T35" fmla="*/ 12 h 116"/>
                  <a:gd name="T36" fmla="*/ 136 w 206"/>
                  <a:gd name="T37" fmla="*/ 16 h 116"/>
                  <a:gd name="T38" fmla="*/ 138 w 206"/>
                  <a:gd name="T39" fmla="*/ 24 h 116"/>
                  <a:gd name="T40" fmla="*/ 142 w 206"/>
                  <a:gd name="T41" fmla="*/ 30 h 116"/>
                  <a:gd name="T42" fmla="*/ 142 w 206"/>
                  <a:gd name="T43" fmla="*/ 38 h 116"/>
                  <a:gd name="T44" fmla="*/ 206 w 206"/>
                  <a:gd name="T45" fmla="*/ 38 h 116"/>
                  <a:gd name="T46" fmla="*/ 206 w 206"/>
                  <a:gd name="T47" fmla="*/ 38 h 116"/>
                  <a:gd name="T48" fmla="*/ 206 w 206"/>
                  <a:gd name="T49" fmla="*/ 116 h 116"/>
                  <a:gd name="T50" fmla="*/ 0 w 206"/>
                  <a:gd name="T51" fmla="*/ 116 h 116"/>
                  <a:gd name="T52" fmla="*/ 88 w 206"/>
                  <a:gd name="T53" fmla="*/ 36 h 116"/>
                  <a:gd name="T54" fmla="*/ 88 w 206"/>
                  <a:gd name="T55" fmla="*/ 36 h 116"/>
                  <a:gd name="T56" fmla="*/ 88 w 206"/>
                  <a:gd name="T57" fmla="*/ 42 h 116"/>
                  <a:gd name="T58" fmla="*/ 92 w 206"/>
                  <a:gd name="T59" fmla="*/ 46 h 116"/>
                  <a:gd name="T60" fmla="*/ 98 w 206"/>
                  <a:gd name="T61" fmla="*/ 50 h 116"/>
                  <a:gd name="T62" fmla="*/ 104 w 206"/>
                  <a:gd name="T63" fmla="*/ 52 h 116"/>
                  <a:gd name="T64" fmla="*/ 104 w 206"/>
                  <a:gd name="T65" fmla="*/ 52 h 116"/>
                  <a:gd name="T66" fmla="*/ 110 w 206"/>
                  <a:gd name="T67" fmla="*/ 50 h 116"/>
                  <a:gd name="T68" fmla="*/ 116 w 206"/>
                  <a:gd name="T69" fmla="*/ 46 h 116"/>
                  <a:gd name="T70" fmla="*/ 118 w 206"/>
                  <a:gd name="T71" fmla="*/ 42 h 116"/>
                  <a:gd name="T72" fmla="*/ 120 w 206"/>
                  <a:gd name="T73" fmla="*/ 36 h 116"/>
                  <a:gd name="T74" fmla="*/ 120 w 206"/>
                  <a:gd name="T75" fmla="*/ 36 h 116"/>
                  <a:gd name="T76" fmla="*/ 118 w 206"/>
                  <a:gd name="T77" fmla="*/ 30 h 116"/>
                  <a:gd name="T78" fmla="*/ 116 w 206"/>
                  <a:gd name="T79" fmla="*/ 24 h 116"/>
                  <a:gd name="T80" fmla="*/ 110 w 206"/>
                  <a:gd name="T81" fmla="*/ 20 h 116"/>
                  <a:gd name="T82" fmla="*/ 104 w 206"/>
                  <a:gd name="T83" fmla="*/ 20 h 116"/>
                  <a:gd name="T84" fmla="*/ 104 w 206"/>
                  <a:gd name="T85" fmla="*/ 20 h 116"/>
                  <a:gd name="T86" fmla="*/ 98 w 206"/>
                  <a:gd name="T87" fmla="*/ 20 h 116"/>
                  <a:gd name="T88" fmla="*/ 92 w 206"/>
                  <a:gd name="T89" fmla="*/ 24 h 116"/>
                  <a:gd name="T90" fmla="*/ 88 w 206"/>
                  <a:gd name="T91" fmla="*/ 30 h 116"/>
                  <a:gd name="T92" fmla="*/ 88 w 206"/>
                  <a:gd name="T93" fmla="*/ 36 h 116"/>
                  <a:gd name="T94" fmla="*/ 88 w 206"/>
                  <a:gd name="T95"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6" h="116">
                    <a:moveTo>
                      <a:pt x="0" y="116"/>
                    </a:moveTo>
                    <a:lnTo>
                      <a:pt x="0" y="116"/>
                    </a:lnTo>
                    <a:lnTo>
                      <a:pt x="0" y="38"/>
                    </a:lnTo>
                    <a:lnTo>
                      <a:pt x="66" y="38"/>
                    </a:lnTo>
                    <a:lnTo>
                      <a:pt x="66" y="38"/>
                    </a:lnTo>
                    <a:lnTo>
                      <a:pt x="66" y="30"/>
                    </a:lnTo>
                    <a:lnTo>
                      <a:pt x="68" y="24"/>
                    </a:lnTo>
                    <a:lnTo>
                      <a:pt x="72" y="16"/>
                    </a:lnTo>
                    <a:lnTo>
                      <a:pt x="76" y="12"/>
                    </a:lnTo>
                    <a:lnTo>
                      <a:pt x="82" y="6"/>
                    </a:lnTo>
                    <a:lnTo>
                      <a:pt x="88" y="4"/>
                    </a:lnTo>
                    <a:lnTo>
                      <a:pt x="96" y="2"/>
                    </a:lnTo>
                    <a:lnTo>
                      <a:pt x="104" y="0"/>
                    </a:lnTo>
                    <a:lnTo>
                      <a:pt x="104" y="0"/>
                    </a:lnTo>
                    <a:lnTo>
                      <a:pt x="112" y="2"/>
                    </a:lnTo>
                    <a:lnTo>
                      <a:pt x="118" y="4"/>
                    </a:lnTo>
                    <a:lnTo>
                      <a:pt x="124" y="6"/>
                    </a:lnTo>
                    <a:lnTo>
                      <a:pt x="130" y="12"/>
                    </a:lnTo>
                    <a:lnTo>
                      <a:pt x="136" y="16"/>
                    </a:lnTo>
                    <a:lnTo>
                      <a:pt x="138" y="24"/>
                    </a:lnTo>
                    <a:lnTo>
                      <a:pt x="142" y="30"/>
                    </a:lnTo>
                    <a:lnTo>
                      <a:pt x="142" y="38"/>
                    </a:lnTo>
                    <a:lnTo>
                      <a:pt x="206" y="38"/>
                    </a:lnTo>
                    <a:lnTo>
                      <a:pt x="206" y="38"/>
                    </a:lnTo>
                    <a:lnTo>
                      <a:pt x="206" y="116"/>
                    </a:lnTo>
                    <a:lnTo>
                      <a:pt x="0" y="116"/>
                    </a:lnTo>
                    <a:close/>
                    <a:moveTo>
                      <a:pt x="88" y="36"/>
                    </a:moveTo>
                    <a:lnTo>
                      <a:pt x="88" y="36"/>
                    </a:lnTo>
                    <a:lnTo>
                      <a:pt x="88" y="42"/>
                    </a:lnTo>
                    <a:lnTo>
                      <a:pt x="92" y="46"/>
                    </a:lnTo>
                    <a:lnTo>
                      <a:pt x="98" y="50"/>
                    </a:lnTo>
                    <a:lnTo>
                      <a:pt x="104" y="52"/>
                    </a:lnTo>
                    <a:lnTo>
                      <a:pt x="104" y="52"/>
                    </a:lnTo>
                    <a:lnTo>
                      <a:pt x="110" y="50"/>
                    </a:lnTo>
                    <a:lnTo>
                      <a:pt x="116" y="46"/>
                    </a:lnTo>
                    <a:lnTo>
                      <a:pt x="118" y="42"/>
                    </a:lnTo>
                    <a:lnTo>
                      <a:pt x="120" y="36"/>
                    </a:lnTo>
                    <a:lnTo>
                      <a:pt x="120" y="36"/>
                    </a:lnTo>
                    <a:lnTo>
                      <a:pt x="118" y="30"/>
                    </a:lnTo>
                    <a:lnTo>
                      <a:pt x="116" y="24"/>
                    </a:lnTo>
                    <a:lnTo>
                      <a:pt x="110" y="20"/>
                    </a:lnTo>
                    <a:lnTo>
                      <a:pt x="104" y="20"/>
                    </a:lnTo>
                    <a:lnTo>
                      <a:pt x="104" y="20"/>
                    </a:lnTo>
                    <a:lnTo>
                      <a:pt x="98" y="20"/>
                    </a:lnTo>
                    <a:lnTo>
                      <a:pt x="92" y="24"/>
                    </a:lnTo>
                    <a:lnTo>
                      <a:pt x="88" y="30"/>
                    </a:lnTo>
                    <a:lnTo>
                      <a:pt x="88" y="36"/>
                    </a:lnTo>
                    <a:lnTo>
                      <a:pt x="8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24" name="그룹 23"/>
          <p:cNvGrpSpPr/>
          <p:nvPr/>
        </p:nvGrpSpPr>
        <p:grpSpPr>
          <a:xfrm>
            <a:off x="5704232" y="5206608"/>
            <a:ext cx="2867316" cy="1024616"/>
            <a:chOff x="5704232" y="5206608"/>
            <a:chExt cx="2867316" cy="1024616"/>
          </a:xfrm>
        </p:grpSpPr>
        <p:grpSp>
          <p:nvGrpSpPr>
            <p:cNvPr id="11" name="그룹 10"/>
            <p:cNvGrpSpPr/>
            <p:nvPr/>
          </p:nvGrpSpPr>
          <p:grpSpPr>
            <a:xfrm>
              <a:off x="5756237" y="5206608"/>
              <a:ext cx="2815311" cy="459130"/>
              <a:chOff x="5756237" y="5206608"/>
              <a:chExt cx="2815311" cy="459130"/>
            </a:xfrm>
          </p:grpSpPr>
          <p:sp>
            <p:nvSpPr>
              <p:cNvPr id="50" name="모서리가 둥근 직사각형 49"/>
              <p:cNvSpPr/>
              <p:nvPr/>
            </p:nvSpPr>
            <p:spPr>
              <a:xfrm flipH="1">
                <a:off x="5756237" y="5206608"/>
                <a:ext cx="2815311" cy="459130"/>
              </a:xfrm>
              <a:prstGeom prst="roundRect">
                <a:avLst>
                  <a:gd name="adj" fmla="val 50000"/>
                </a:avLst>
              </a:prstGeom>
              <a:noFill/>
              <a:ln w="19050">
                <a:solidFill>
                  <a:srgbClr val="92A4A4"/>
                </a:solidFill>
                <a:round/>
              </a:ln>
            </p:spPr>
            <p:txBody>
              <a:bodyPr vert="horz" wrap="square" lIns="91440" tIns="45720" rIns="91440" bIns="45720" numCol="1" anchor="t" anchorCtr="0" compatLnSpc="1"/>
              <a:lstStyle/>
              <a:p>
                <a:endParaRPr lang="ko-KR" altLang="en-US" dirty="0">
                  <a:solidFill>
                    <a:schemeClr val="tx1"/>
                  </a:solidFill>
                </a:endParaRPr>
              </a:p>
            </p:txBody>
          </p:sp>
          <p:sp>
            <p:nvSpPr>
              <p:cNvPr id="79" name="모서리가 둥근 직사각형 72"/>
              <p:cNvSpPr/>
              <p:nvPr/>
            </p:nvSpPr>
            <p:spPr>
              <a:xfrm flipH="1">
                <a:off x="5756237" y="5206608"/>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92A4A4"/>
              </a:solidFill>
              <a:ln w="19050">
                <a:noFill/>
                <a:round/>
              </a:ln>
            </p:spPr>
            <p:txBody>
              <a:bodyPr vert="horz" wrap="square" lIns="91440" tIns="45720" rIns="91440" bIns="45720" numCol="1" anchor="t" anchorCtr="0" compatLnSpc="1"/>
              <a:lstStyle/>
              <a:p>
                <a:endParaRPr lang="ko-KR" altLang="en-US" dirty="0">
                  <a:solidFill>
                    <a:schemeClr val="tx1"/>
                  </a:solidFill>
                </a:endParaRPr>
              </a:p>
            </p:txBody>
          </p:sp>
          <p:sp>
            <p:nvSpPr>
              <p:cNvPr id="91" name="Rectangle 3"/>
              <p:cNvSpPr txBox="1">
                <a:spLocks noChangeArrowheads="1"/>
              </p:cNvSpPr>
              <p:nvPr/>
            </p:nvSpPr>
            <p:spPr bwMode="auto">
              <a:xfrm>
                <a:off x="6506344" y="5289319"/>
                <a:ext cx="1970203" cy="295953"/>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r>
                  <a:rPr lang="en-US" altLang="ko-KR" b="1" smtClean="0">
                    <a:solidFill>
                      <a:srgbClr val="92A4A4"/>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b="1">
                  <a:solidFill>
                    <a:srgbClr val="92A4A4"/>
                  </a:solidFill>
                  <a:latin typeface="Calibri" panose="020F0502020204030204" pitchFamily="34" charset="0"/>
                  <a:ea typeface="Tahoma" panose="020B0604030504040204" pitchFamily="34" charset="0"/>
                  <a:cs typeface="Tahoma" panose="020B0604030504040204" pitchFamily="34" charset="0"/>
                </a:endParaRPr>
              </a:p>
            </p:txBody>
          </p:sp>
        </p:grpSp>
        <p:sp>
          <p:nvSpPr>
            <p:cNvPr id="92" name="Rectangle 3"/>
            <p:cNvSpPr txBox="1">
              <a:spLocks noChangeArrowheads="1"/>
            </p:cNvSpPr>
            <p:nvPr/>
          </p:nvSpPr>
          <p:spPr bwMode="auto">
            <a:xfrm>
              <a:off x="6506344" y="5742902"/>
              <a:ext cx="1970202" cy="488322"/>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l">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l">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71" name="타원 70"/>
            <p:cNvSpPr/>
            <p:nvPr/>
          </p:nvSpPr>
          <p:spPr>
            <a:xfrm>
              <a:off x="5704232" y="5395009"/>
              <a:ext cx="82330" cy="82330"/>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7" name="그룹 116"/>
            <p:cNvGrpSpPr/>
            <p:nvPr/>
          </p:nvGrpSpPr>
          <p:grpSpPr>
            <a:xfrm>
              <a:off x="6064612" y="5325169"/>
              <a:ext cx="153406" cy="274427"/>
              <a:chOff x="996950" y="2406650"/>
              <a:chExt cx="571500" cy="1022350"/>
            </a:xfrm>
            <a:solidFill>
              <a:schemeClr val="bg1"/>
            </a:solidFill>
          </p:grpSpPr>
          <p:sp>
            <p:nvSpPr>
              <p:cNvPr id="118" name="Freeform 31"/>
              <p:cNvSpPr/>
              <p:nvPr/>
            </p:nvSpPr>
            <p:spPr bwMode="auto">
              <a:xfrm>
                <a:off x="1003300" y="2943225"/>
                <a:ext cx="238125" cy="485775"/>
              </a:xfrm>
              <a:custGeom>
                <a:avLst/>
                <a:gdLst>
                  <a:gd name="T0" fmla="*/ 150 w 150"/>
                  <a:gd name="T1" fmla="*/ 36 h 306"/>
                  <a:gd name="T2" fmla="*/ 150 w 150"/>
                  <a:gd name="T3" fmla="*/ 36 h 306"/>
                  <a:gd name="T4" fmla="*/ 124 w 150"/>
                  <a:gd name="T5" fmla="*/ 14 h 306"/>
                  <a:gd name="T6" fmla="*/ 102 w 150"/>
                  <a:gd name="T7" fmla="*/ 0 h 306"/>
                  <a:gd name="T8" fmla="*/ 102 w 150"/>
                  <a:gd name="T9" fmla="*/ 0 h 306"/>
                  <a:gd name="T10" fmla="*/ 78 w 150"/>
                  <a:gd name="T11" fmla="*/ 18 h 306"/>
                  <a:gd name="T12" fmla="*/ 52 w 150"/>
                  <a:gd name="T13" fmla="*/ 42 h 306"/>
                  <a:gd name="T14" fmla="*/ 52 w 150"/>
                  <a:gd name="T15" fmla="*/ 42 h 306"/>
                  <a:gd name="T16" fmla="*/ 40 w 150"/>
                  <a:gd name="T17" fmla="*/ 56 h 306"/>
                  <a:gd name="T18" fmla="*/ 28 w 150"/>
                  <a:gd name="T19" fmla="*/ 72 h 306"/>
                  <a:gd name="T20" fmla="*/ 20 w 150"/>
                  <a:gd name="T21" fmla="*/ 86 h 306"/>
                  <a:gd name="T22" fmla="*/ 12 w 150"/>
                  <a:gd name="T23" fmla="*/ 100 h 306"/>
                  <a:gd name="T24" fmla="*/ 6 w 150"/>
                  <a:gd name="T25" fmla="*/ 116 h 306"/>
                  <a:gd name="T26" fmla="*/ 2 w 150"/>
                  <a:gd name="T27" fmla="*/ 130 h 306"/>
                  <a:gd name="T28" fmla="*/ 0 w 150"/>
                  <a:gd name="T29" fmla="*/ 146 h 306"/>
                  <a:gd name="T30" fmla="*/ 0 w 150"/>
                  <a:gd name="T31" fmla="*/ 160 h 306"/>
                  <a:gd name="T32" fmla="*/ 0 w 150"/>
                  <a:gd name="T33" fmla="*/ 160 h 306"/>
                  <a:gd name="T34" fmla="*/ 2 w 150"/>
                  <a:gd name="T35" fmla="*/ 184 h 306"/>
                  <a:gd name="T36" fmla="*/ 6 w 150"/>
                  <a:gd name="T37" fmla="*/ 206 h 306"/>
                  <a:gd name="T38" fmla="*/ 14 w 150"/>
                  <a:gd name="T39" fmla="*/ 226 h 306"/>
                  <a:gd name="T40" fmla="*/ 22 w 150"/>
                  <a:gd name="T41" fmla="*/ 244 h 306"/>
                  <a:gd name="T42" fmla="*/ 32 w 150"/>
                  <a:gd name="T43" fmla="*/ 260 h 306"/>
                  <a:gd name="T44" fmla="*/ 44 w 150"/>
                  <a:gd name="T45" fmla="*/ 274 h 306"/>
                  <a:gd name="T46" fmla="*/ 64 w 150"/>
                  <a:gd name="T47" fmla="*/ 296 h 306"/>
                  <a:gd name="T48" fmla="*/ 64 w 150"/>
                  <a:gd name="T49" fmla="*/ 296 h 306"/>
                  <a:gd name="T50" fmla="*/ 72 w 150"/>
                  <a:gd name="T51" fmla="*/ 304 h 306"/>
                  <a:gd name="T52" fmla="*/ 84 w 150"/>
                  <a:gd name="T53" fmla="*/ 306 h 306"/>
                  <a:gd name="T54" fmla="*/ 84 w 150"/>
                  <a:gd name="T55" fmla="*/ 306 h 306"/>
                  <a:gd name="T56" fmla="*/ 94 w 150"/>
                  <a:gd name="T57" fmla="*/ 304 h 306"/>
                  <a:gd name="T58" fmla="*/ 104 w 150"/>
                  <a:gd name="T59" fmla="*/ 296 h 306"/>
                  <a:gd name="T60" fmla="*/ 104 w 150"/>
                  <a:gd name="T61" fmla="*/ 296 h 306"/>
                  <a:gd name="T62" fmla="*/ 110 w 150"/>
                  <a:gd name="T63" fmla="*/ 288 h 306"/>
                  <a:gd name="T64" fmla="*/ 112 w 150"/>
                  <a:gd name="T65" fmla="*/ 276 h 306"/>
                  <a:gd name="T66" fmla="*/ 110 w 150"/>
                  <a:gd name="T67" fmla="*/ 264 h 306"/>
                  <a:gd name="T68" fmla="*/ 104 w 150"/>
                  <a:gd name="T69" fmla="*/ 256 h 306"/>
                  <a:gd name="T70" fmla="*/ 104 w 150"/>
                  <a:gd name="T71" fmla="*/ 256 h 306"/>
                  <a:gd name="T72" fmla="*/ 88 w 150"/>
                  <a:gd name="T73" fmla="*/ 238 h 306"/>
                  <a:gd name="T74" fmla="*/ 74 w 150"/>
                  <a:gd name="T75" fmla="*/ 214 h 306"/>
                  <a:gd name="T76" fmla="*/ 66 w 150"/>
                  <a:gd name="T77" fmla="*/ 202 h 306"/>
                  <a:gd name="T78" fmla="*/ 62 w 150"/>
                  <a:gd name="T79" fmla="*/ 188 h 306"/>
                  <a:gd name="T80" fmla="*/ 58 w 150"/>
                  <a:gd name="T81" fmla="*/ 174 h 306"/>
                  <a:gd name="T82" fmla="*/ 58 w 150"/>
                  <a:gd name="T83" fmla="*/ 160 h 306"/>
                  <a:gd name="T84" fmla="*/ 58 w 150"/>
                  <a:gd name="T85" fmla="*/ 160 h 306"/>
                  <a:gd name="T86" fmla="*/ 58 w 150"/>
                  <a:gd name="T87" fmla="*/ 142 h 306"/>
                  <a:gd name="T88" fmla="*/ 64 w 150"/>
                  <a:gd name="T89" fmla="*/ 124 h 306"/>
                  <a:gd name="T90" fmla="*/ 76 w 150"/>
                  <a:gd name="T91" fmla="*/ 106 h 306"/>
                  <a:gd name="T92" fmla="*/ 94 w 150"/>
                  <a:gd name="T93" fmla="*/ 84 h 306"/>
                  <a:gd name="T94" fmla="*/ 94 w 150"/>
                  <a:gd name="T95" fmla="*/ 84 h 306"/>
                  <a:gd name="T96" fmla="*/ 122 w 150"/>
                  <a:gd name="T97" fmla="*/ 58 h 306"/>
                  <a:gd name="T98" fmla="*/ 150 w 150"/>
                  <a:gd name="T99" fmla="*/ 36 h 306"/>
                  <a:gd name="T100" fmla="*/ 150 w 150"/>
                  <a:gd name="T101" fmla="*/ 3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306">
                    <a:moveTo>
                      <a:pt x="150" y="36"/>
                    </a:moveTo>
                    <a:lnTo>
                      <a:pt x="150" y="36"/>
                    </a:lnTo>
                    <a:lnTo>
                      <a:pt x="124" y="14"/>
                    </a:lnTo>
                    <a:lnTo>
                      <a:pt x="102" y="0"/>
                    </a:lnTo>
                    <a:lnTo>
                      <a:pt x="102" y="0"/>
                    </a:lnTo>
                    <a:lnTo>
                      <a:pt x="78" y="18"/>
                    </a:lnTo>
                    <a:lnTo>
                      <a:pt x="52" y="42"/>
                    </a:lnTo>
                    <a:lnTo>
                      <a:pt x="52" y="42"/>
                    </a:lnTo>
                    <a:lnTo>
                      <a:pt x="40" y="56"/>
                    </a:lnTo>
                    <a:lnTo>
                      <a:pt x="28" y="72"/>
                    </a:lnTo>
                    <a:lnTo>
                      <a:pt x="20" y="86"/>
                    </a:lnTo>
                    <a:lnTo>
                      <a:pt x="12" y="100"/>
                    </a:lnTo>
                    <a:lnTo>
                      <a:pt x="6" y="116"/>
                    </a:lnTo>
                    <a:lnTo>
                      <a:pt x="2" y="130"/>
                    </a:lnTo>
                    <a:lnTo>
                      <a:pt x="0" y="146"/>
                    </a:lnTo>
                    <a:lnTo>
                      <a:pt x="0" y="160"/>
                    </a:lnTo>
                    <a:lnTo>
                      <a:pt x="0" y="160"/>
                    </a:lnTo>
                    <a:lnTo>
                      <a:pt x="2" y="184"/>
                    </a:lnTo>
                    <a:lnTo>
                      <a:pt x="6" y="206"/>
                    </a:lnTo>
                    <a:lnTo>
                      <a:pt x="14" y="226"/>
                    </a:lnTo>
                    <a:lnTo>
                      <a:pt x="22" y="244"/>
                    </a:lnTo>
                    <a:lnTo>
                      <a:pt x="32" y="260"/>
                    </a:lnTo>
                    <a:lnTo>
                      <a:pt x="44" y="274"/>
                    </a:lnTo>
                    <a:lnTo>
                      <a:pt x="64" y="296"/>
                    </a:lnTo>
                    <a:lnTo>
                      <a:pt x="64" y="296"/>
                    </a:lnTo>
                    <a:lnTo>
                      <a:pt x="72" y="304"/>
                    </a:lnTo>
                    <a:lnTo>
                      <a:pt x="84" y="306"/>
                    </a:lnTo>
                    <a:lnTo>
                      <a:pt x="84" y="306"/>
                    </a:lnTo>
                    <a:lnTo>
                      <a:pt x="94" y="304"/>
                    </a:lnTo>
                    <a:lnTo>
                      <a:pt x="104" y="296"/>
                    </a:lnTo>
                    <a:lnTo>
                      <a:pt x="104" y="296"/>
                    </a:lnTo>
                    <a:lnTo>
                      <a:pt x="110" y="288"/>
                    </a:lnTo>
                    <a:lnTo>
                      <a:pt x="112" y="276"/>
                    </a:lnTo>
                    <a:lnTo>
                      <a:pt x="110" y="264"/>
                    </a:lnTo>
                    <a:lnTo>
                      <a:pt x="104" y="256"/>
                    </a:lnTo>
                    <a:lnTo>
                      <a:pt x="104" y="256"/>
                    </a:lnTo>
                    <a:lnTo>
                      <a:pt x="88" y="238"/>
                    </a:lnTo>
                    <a:lnTo>
                      <a:pt x="74" y="214"/>
                    </a:lnTo>
                    <a:lnTo>
                      <a:pt x="66" y="202"/>
                    </a:lnTo>
                    <a:lnTo>
                      <a:pt x="62" y="188"/>
                    </a:lnTo>
                    <a:lnTo>
                      <a:pt x="58" y="174"/>
                    </a:lnTo>
                    <a:lnTo>
                      <a:pt x="58" y="160"/>
                    </a:lnTo>
                    <a:lnTo>
                      <a:pt x="58" y="160"/>
                    </a:lnTo>
                    <a:lnTo>
                      <a:pt x="58" y="142"/>
                    </a:lnTo>
                    <a:lnTo>
                      <a:pt x="64" y="124"/>
                    </a:lnTo>
                    <a:lnTo>
                      <a:pt x="76" y="106"/>
                    </a:lnTo>
                    <a:lnTo>
                      <a:pt x="94" y="84"/>
                    </a:lnTo>
                    <a:lnTo>
                      <a:pt x="94" y="84"/>
                    </a:lnTo>
                    <a:lnTo>
                      <a:pt x="122" y="58"/>
                    </a:lnTo>
                    <a:lnTo>
                      <a:pt x="150" y="36"/>
                    </a:lnTo>
                    <a:lnTo>
                      <a:pt x="15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19" name="Freeform 32"/>
              <p:cNvSpPr/>
              <p:nvPr/>
            </p:nvSpPr>
            <p:spPr bwMode="auto">
              <a:xfrm>
                <a:off x="1327150" y="2406650"/>
                <a:ext cx="238125" cy="485775"/>
              </a:xfrm>
              <a:custGeom>
                <a:avLst/>
                <a:gdLst>
                  <a:gd name="T0" fmla="*/ 0 w 150"/>
                  <a:gd name="T1" fmla="*/ 270 h 306"/>
                  <a:gd name="T2" fmla="*/ 0 w 150"/>
                  <a:gd name="T3" fmla="*/ 270 h 306"/>
                  <a:gd name="T4" fmla="*/ 50 w 150"/>
                  <a:gd name="T5" fmla="*/ 306 h 306"/>
                  <a:gd name="T6" fmla="*/ 50 w 150"/>
                  <a:gd name="T7" fmla="*/ 306 h 306"/>
                  <a:gd name="T8" fmla="*/ 72 w 150"/>
                  <a:gd name="T9" fmla="*/ 288 h 306"/>
                  <a:gd name="T10" fmla="*/ 96 w 150"/>
                  <a:gd name="T11" fmla="*/ 268 h 306"/>
                  <a:gd name="T12" fmla="*/ 96 w 150"/>
                  <a:gd name="T13" fmla="*/ 268 h 306"/>
                  <a:gd name="T14" fmla="*/ 108 w 150"/>
                  <a:gd name="T15" fmla="*/ 252 h 306"/>
                  <a:gd name="T16" fmla="*/ 120 w 150"/>
                  <a:gd name="T17" fmla="*/ 238 h 306"/>
                  <a:gd name="T18" fmla="*/ 130 w 150"/>
                  <a:gd name="T19" fmla="*/ 222 h 306"/>
                  <a:gd name="T20" fmla="*/ 138 w 150"/>
                  <a:gd name="T21" fmla="*/ 208 h 306"/>
                  <a:gd name="T22" fmla="*/ 144 w 150"/>
                  <a:gd name="T23" fmla="*/ 192 h 306"/>
                  <a:gd name="T24" fmla="*/ 148 w 150"/>
                  <a:gd name="T25" fmla="*/ 178 h 306"/>
                  <a:gd name="T26" fmla="*/ 150 w 150"/>
                  <a:gd name="T27" fmla="*/ 162 h 306"/>
                  <a:gd name="T28" fmla="*/ 150 w 150"/>
                  <a:gd name="T29" fmla="*/ 148 h 306"/>
                  <a:gd name="T30" fmla="*/ 150 w 150"/>
                  <a:gd name="T31" fmla="*/ 148 h 306"/>
                  <a:gd name="T32" fmla="*/ 148 w 150"/>
                  <a:gd name="T33" fmla="*/ 124 h 306"/>
                  <a:gd name="T34" fmla="*/ 142 w 150"/>
                  <a:gd name="T35" fmla="*/ 102 h 306"/>
                  <a:gd name="T36" fmla="*/ 134 w 150"/>
                  <a:gd name="T37" fmla="*/ 82 h 306"/>
                  <a:gd name="T38" fmla="*/ 126 w 150"/>
                  <a:gd name="T39" fmla="*/ 64 h 306"/>
                  <a:gd name="T40" fmla="*/ 114 w 150"/>
                  <a:gd name="T41" fmla="*/ 46 h 306"/>
                  <a:gd name="T42" fmla="*/ 102 w 150"/>
                  <a:gd name="T43" fmla="*/ 32 h 306"/>
                  <a:gd name="T44" fmla="*/ 82 w 150"/>
                  <a:gd name="T45" fmla="*/ 8 h 306"/>
                  <a:gd name="T46" fmla="*/ 82 w 150"/>
                  <a:gd name="T47" fmla="*/ 8 h 306"/>
                  <a:gd name="T48" fmla="*/ 72 w 150"/>
                  <a:gd name="T49" fmla="*/ 2 h 306"/>
                  <a:gd name="T50" fmla="*/ 60 w 150"/>
                  <a:gd name="T51" fmla="*/ 0 h 306"/>
                  <a:gd name="T52" fmla="*/ 50 w 150"/>
                  <a:gd name="T53" fmla="*/ 2 h 306"/>
                  <a:gd name="T54" fmla="*/ 40 w 150"/>
                  <a:gd name="T55" fmla="*/ 8 h 306"/>
                  <a:gd name="T56" fmla="*/ 40 w 150"/>
                  <a:gd name="T57" fmla="*/ 8 h 306"/>
                  <a:gd name="T58" fmla="*/ 34 w 150"/>
                  <a:gd name="T59" fmla="*/ 18 h 306"/>
                  <a:gd name="T60" fmla="*/ 32 w 150"/>
                  <a:gd name="T61" fmla="*/ 28 h 306"/>
                  <a:gd name="T62" fmla="*/ 34 w 150"/>
                  <a:gd name="T63" fmla="*/ 40 h 306"/>
                  <a:gd name="T64" fmla="*/ 40 w 150"/>
                  <a:gd name="T65" fmla="*/ 50 h 306"/>
                  <a:gd name="T66" fmla="*/ 40 w 150"/>
                  <a:gd name="T67" fmla="*/ 50 h 306"/>
                  <a:gd name="T68" fmla="*/ 58 w 150"/>
                  <a:gd name="T69" fmla="*/ 70 h 306"/>
                  <a:gd name="T70" fmla="*/ 76 w 150"/>
                  <a:gd name="T71" fmla="*/ 94 h 306"/>
                  <a:gd name="T72" fmla="*/ 82 w 150"/>
                  <a:gd name="T73" fmla="*/ 106 h 306"/>
                  <a:gd name="T74" fmla="*/ 88 w 150"/>
                  <a:gd name="T75" fmla="*/ 120 h 306"/>
                  <a:gd name="T76" fmla="*/ 92 w 150"/>
                  <a:gd name="T77" fmla="*/ 134 h 306"/>
                  <a:gd name="T78" fmla="*/ 92 w 150"/>
                  <a:gd name="T79" fmla="*/ 148 h 306"/>
                  <a:gd name="T80" fmla="*/ 92 w 150"/>
                  <a:gd name="T81" fmla="*/ 148 h 306"/>
                  <a:gd name="T82" fmla="*/ 90 w 150"/>
                  <a:gd name="T83" fmla="*/ 164 h 306"/>
                  <a:gd name="T84" fmla="*/ 84 w 150"/>
                  <a:gd name="T85" fmla="*/ 184 h 306"/>
                  <a:gd name="T86" fmla="*/ 74 w 150"/>
                  <a:gd name="T87" fmla="*/ 204 h 306"/>
                  <a:gd name="T88" fmla="*/ 54 w 150"/>
                  <a:gd name="T89" fmla="*/ 226 h 306"/>
                  <a:gd name="T90" fmla="*/ 54 w 150"/>
                  <a:gd name="T91" fmla="*/ 226 h 306"/>
                  <a:gd name="T92" fmla="*/ 42 w 150"/>
                  <a:gd name="T93" fmla="*/ 238 h 306"/>
                  <a:gd name="T94" fmla="*/ 28 w 150"/>
                  <a:gd name="T95" fmla="*/ 250 h 306"/>
                  <a:gd name="T96" fmla="*/ 0 w 150"/>
                  <a:gd name="T97" fmla="*/ 270 h 306"/>
                  <a:gd name="T98" fmla="*/ 0 w 150"/>
                  <a:gd name="T99" fmla="*/ 27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 h="306">
                    <a:moveTo>
                      <a:pt x="0" y="270"/>
                    </a:moveTo>
                    <a:lnTo>
                      <a:pt x="0" y="270"/>
                    </a:lnTo>
                    <a:lnTo>
                      <a:pt x="50" y="306"/>
                    </a:lnTo>
                    <a:lnTo>
                      <a:pt x="50" y="306"/>
                    </a:lnTo>
                    <a:lnTo>
                      <a:pt x="72" y="288"/>
                    </a:lnTo>
                    <a:lnTo>
                      <a:pt x="96" y="268"/>
                    </a:lnTo>
                    <a:lnTo>
                      <a:pt x="96" y="268"/>
                    </a:lnTo>
                    <a:lnTo>
                      <a:pt x="108" y="252"/>
                    </a:lnTo>
                    <a:lnTo>
                      <a:pt x="120" y="238"/>
                    </a:lnTo>
                    <a:lnTo>
                      <a:pt x="130" y="222"/>
                    </a:lnTo>
                    <a:lnTo>
                      <a:pt x="138" y="208"/>
                    </a:lnTo>
                    <a:lnTo>
                      <a:pt x="144" y="192"/>
                    </a:lnTo>
                    <a:lnTo>
                      <a:pt x="148" y="178"/>
                    </a:lnTo>
                    <a:lnTo>
                      <a:pt x="150" y="162"/>
                    </a:lnTo>
                    <a:lnTo>
                      <a:pt x="150" y="148"/>
                    </a:lnTo>
                    <a:lnTo>
                      <a:pt x="150" y="148"/>
                    </a:lnTo>
                    <a:lnTo>
                      <a:pt x="148" y="124"/>
                    </a:lnTo>
                    <a:lnTo>
                      <a:pt x="142" y="102"/>
                    </a:lnTo>
                    <a:lnTo>
                      <a:pt x="134" y="82"/>
                    </a:lnTo>
                    <a:lnTo>
                      <a:pt x="126" y="64"/>
                    </a:lnTo>
                    <a:lnTo>
                      <a:pt x="114" y="46"/>
                    </a:lnTo>
                    <a:lnTo>
                      <a:pt x="102" y="32"/>
                    </a:lnTo>
                    <a:lnTo>
                      <a:pt x="82" y="8"/>
                    </a:lnTo>
                    <a:lnTo>
                      <a:pt x="82" y="8"/>
                    </a:lnTo>
                    <a:lnTo>
                      <a:pt x="72" y="2"/>
                    </a:lnTo>
                    <a:lnTo>
                      <a:pt x="60" y="0"/>
                    </a:lnTo>
                    <a:lnTo>
                      <a:pt x="50" y="2"/>
                    </a:lnTo>
                    <a:lnTo>
                      <a:pt x="40" y="8"/>
                    </a:lnTo>
                    <a:lnTo>
                      <a:pt x="40" y="8"/>
                    </a:lnTo>
                    <a:lnTo>
                      <a:pt x="34" y="18"/>
                    </a:lnTo>
                    <a:lnTo>
                      <a:pt x="32" y="28"/>
                    </a:lnTo>
                    <a:lnTo>
                      <a:pt x="34" y="40"/>
                    </a:lnTo>
                    <a:lnTo>
                      <a:pt x="40" y="50"/>
                    </a:lnTo>
                    <a:lnTo>
                      <a:pt x="40" y="50"/>
                    </a:lnTo>
                    <a:lnTo>
                      <a:pt x="58" y="70"/>
                    </a:lnTo>
                    <a:lnTo>
                      <a:pt x="76" y="94"/>
                    </a:lnTo>
                    <a:lnTo>
                      <a:pt x="82" y="106"/>
                    </a:lnTo>
                    <a:lnTo>
                      <a:pt x="88" y="120"/>
                    </a:lnTo>
                    <a:lnTo>
                      <a:pt x="92" y="134"/>
                    </a:lnTo>
                    <a:lnTo>
                      <a:pt x="92" y="148"/>
                    </a:lnTo>
                    <a:lnTo>
                      <a:pt x="92" y="148"/>
                    </a:lnTo>
                    <a:lnTo>
                      <a:pt x="90" y="164"/>
                    </a:lnTo>
                    <a:lnTo>
                      <a:pt x="84" y="184"/>
                    </a:lnTo>
                    <a:lnTo>
                      <a:pt x="74" y="204"/>
                    </a:lnTo>
                    <a:lnTo>
                      <a:pt x="54" y="226"/>
                    </a:lnTo>
                    <a:lnTo>
                      <a:pt x="54" y="226"/>
                    </a:lnTo>
                    <a:lnTo>
                      <a:pt x="42" y="238"/>
                    </a:lnTo>
                    <a:lnTo>
                      <a:pt x="28" y="250"/>
                    </a:lnTo>
                    <a:lnTo>
                      <a:pt x="0" y="270"/>
                    </a:lnTo>
                    <a:lnTo>
                      <a:pt x="0" y="2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20" name="Freeform 33"/>
              <p:cNvSpPr/>
              <p:nvPr/>
            </p:nvSpPr>
            <p:spPr bwMode="auto">
              <a:xfrm>
                <a:off x="996950" y="2530475"/>
                <a:ext cx="571500" cy="781050"/>
              </a:xfrm>
              <a:custGeom>
                <a:avLst/>
                <a:gdLst>
                  <a:gd name="T0" fmla="*/ 292 w 360"/>
                  <a:gd name="T1" fmla="*/ 294 h 492"/>
                  <a:gd name="T2" fmla="*/ 226 w 360"/>
                  <a:gd name="T3" fmla="*/ 242 h 492"/>
                  <a:gd name="T4" fmla="*/ 146 w 360"/>
                  <a:gd name="T5" fmla="*/ 180 h 492"/>
                  <a:gd name="T6" fmla="*/ 92 w 360"/>
                  <a:gd name="T7" fmla="*/ 134 h 492"/>
                  <a:gd name="T8" fmla="*/ 80 w 360"/>
                  <a:gd name="T9" fmla="*/ 120 h 492"/>
                  <a:gd name="T10" fmla="*/ 64 w 360"/>
                  <a:gd name="T11" fmla="*/ 92 h 492"/>
                  <a:gd name="T12" fmla="*/ 58 w 360"/>
                  <a:gd name="T13" fmla="*/ 62 h 492"/>
                  <a:gd name="T14" fmla="*/ 60 w 360"/>
                  <a:gd name="T15" fmla="*/ 50 h 492"/>
                  <a:gd name="T16" fmla="*/ 62 w 360"/>
                  <a:gd name="T17" fmla="*/ 36 h 492"/>
                  <a:gd name="T18" fmla="*/ 58 w 360"/>
                  <a:gd name="T19" fmla="*/ 14 h 492"/>
                  <a:gd name="T20" fmla="*/ 46 w 360"/>
                  <a:gd name="T21" fmla="*/ 2 h 492"/>
                  <a:gd name="T22" fmla="*/ 40 w 360"/>
                  <a:gd name="T23" fmla="*/ 0 h 492"/>
                  <a:gd name="T24" fmla="*/ 28 w 360"/>
                  <a:gd name="T25" fmla="*/ 0 h 492"/>
                  <a:gd name="T26" fmla="*/ 10 w 360"/>
                  <a:gd name="T27" fmla="*/ 12 h 492"/>
                  <a:gd name="T28" fmla="*/ 6 w 360"/>
                  <a:gd name="T29" fmla="*/ 22 h 492"/>
                  <a:gd name="T30" fmla="*/ 0 w 360"/>
                  <a:gd name="T31" fmla="*/ 62 h 492"/>
                  <a:gd name="T32" fmla="*/ 2 w 360"/>
                  <a:gd name="T33" fmla="*/ 74 h 492"/>
                  <a:gd name="T34" fmla="*/ 10 w 360"/>
                  <a:gd name="T35" fmla="*/ 112 h 492"/>
                  <a:gd name="T36" fmla="*/ 34 w 360"/>
                  <a:gd name="T37" fmla="*/ 156 h 492"/>
                  <a:gd name="T38" fmla="*/ 50 w 360"/>
                  <a:gd name="T39" fmla="*/ 176 h 492"/>
                  <a:gd name="T40" fmla="*/ 90 w 360"/>
                  <a:gd name="T41" fmla="*/ 210 h 492"/>
                  <a:gd name="T42" fmla="*/ 112 w 360"/>
                  <a:gd name="T43" fmla="*/ 228 h 492"/>
                  <a:gd name="T44" fmla="*/ 226 w 360"/>
                  <a:gd name="T45" fmla="*/ 314 h 492"/>
                  <a:gd name="T46" fmla="*/ 252 w 360"/>
                  <a:gd name="T47" fmla="*/ 338 h 492"/>
                  <a:gd name="T48" fmla="*/ 284 w 360"/>
                  <a:gd name="T49" fmla="*/ 378 h 492"/>
                  <a:gd name="T50" fmla="*/ 296 w 360"/>
                  <a:gd name="T51" fmla="*/ 404 h 492"/>
                  <a:gd name="T52" fmla="*/ 302 w 360"/>
                  <a:gd name="T53" fmla="*/ 434 h 492"/>
                  <a:gd name="T54" fmla="*/ 302 w 360"/>
                  <a:gd name="T55" fmla="*/ 444 h 492"/>
                  <a:gd name="T56" fmla="*/ 298 w 360"/>
                  <a:gd name="T57" fmla="*/ 456 h 492"/>
                  <a:gd name="T58" fmla="*/ 302 w 360"/>
                  <a:gd name="T59" fmla="*/ 478 h 492"/>
                  <a:gd name="T60" fmla="*/ 314 w 360"/>
                  <a:gd name="T61" fmla="*/ 490 h 492"/>
                  <a:gd name="T62" fmla="*/ 320 w 360"/>
                  <a:gd name="T63" fmla="*/ 492 h 492"/>
                  <a:gd name="T64" fmla="*/ 326 w 360"/>
                  <a:gd name="T65" fmla="*/ 492 h 492"/>
                  <a:gd name="T66" fmla="*/ 344 w 360"/>
                  <a:gd name="T67" fmla="*/ 486 h 492"/>
                  <a:gd name="T68" fmla="*/ 354 w 360"/>
                  <a:gd name="T69" fmla="*/ 470 h 492"/>
                  <a:gd name="T70" fmla="*/ 358 w 360"/>
                  <a:gd name="T71" fmla="*/ 452 h 492"/>
                  <a:gd name="T72" fmla="*/ 360 w 360"/>
                  <a:gd name="T73" fmla="*/ 434 h 492"/>
                  <a:gd name="T74" fmla="*/ 352 w 360"/>
                  <a:gd name="T75" fmla="*/ 386 h 492"/>
                  <a:gd name="T76" fmla="*/ 334 w 360"/>
                  <a:gd name="T77" fmla="*/ 346 h 492"/>
                  <a:gd name="T78" fmla="*/ 312 w 360"/>
                  <a:gd name="T79" fmla="*/ 316 h 492"/>
                  <a:gd name="T80" fmla="*/ 292 w 360"/>
                  <a:gd name="T81" fmla="*/ 294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0" h="492">
                    <a:moveTo>
                      <a:pt x="292" y="294"/>
                    </a:moveTo>
                    <a:lnTo>
                      <a:pt x="292" y="294"/>
                    </a:lnTo>
                    <a:lnTo>
                      <a:pt x="262" y="268"/>
                    </a:lnTo>
                    <a:lnTo>
                      <a:pt x="226" y="242"/>
                    </a:lnTo>
                    <a:lnTo>
                      <a:pt x="146" y="180"/>
                    </a:lnTo>
                    <a:lnTo>
                      <a:pt x="146" y="180"/>
                    </a:lnTo>
                    <a:lnTo>
                      <a:pt x="108" y="150"/>
                    </a:lnTo>
                    <a:lnTo>
                      <a:pt x="92" y="134"/>
                    </a:lnTo>
                    <a:lnTo>
                      <a:pt x="80" y="120"/>
                    </a:lnTo>
                    <a:lnTo>
                      <a:pt x="80" y="120"/>
                    </a:lnTo>
                    <a:lnTo>
                      <a:pt x="70" y="106"/>
                    </a:lnTo>
                    <a:lnTo>
                      <a:pt x="64" y="92"/>
                    </a:lnTo>
                    <a:lnTo>
                      <a:pt x="60" y="78"/>
                    </a:lnTo>
                    <a:lnTo>
                      <a:pt x="58" y="62"/>
                    </a:lnTo>
                    <a:lnTo>
                      <a:pt x="58" y="62"/>
                    </a:lnTo>
                    <a:lnTo>
                      <a:pt x="60" y="50"/>
                    </a:lnTo>
                    <a:lnTo>
                      <a:pt x="62" y="36"/>
                    </a:lnTo>
                    <a:lnTo>
                      <a:pt x="62" y="36"/>
                    </a:lnTo>
                    <a:lnTo>
                      <a:pt x="62" y="24"/>
                    </a:lnTo>
                    <a:lnTo>
                      <a:pt x="58" y="14"/>
                    </a:lnTo>
                    <a:lnTo>
                      <a:pt x="50" y="6"/>
                    </a:lnTo>
                    <a:lnTo>
                      <a:pt x="46" y="2"/>
                    </a:lnTo>
                    <a:lnTo>
                      <a:pt x="40" y="0"/>
                    </a:lnTo>
                    <a:lnTo>
                      <a:pt x="40" y="0"/>
                    </a:lnTo>
                    <a:lnTo>
                      <a:pt x="34" y="0"/>
                    </a:lnTo>
                    <a:lnTo>
                      <a:pt x="28" y="0"/>
                    </a:lnTo>
                    <a:lnTo>
                      <a:pt x="18" y="4"/>
                    </a:lnTo>
                    <a:lnTo>
                      <a:pt x="10" y="12"/>
                    </a:lnTo>
                    <a:lnTo>
                      <a:pt x="6" y="22"/>
                    </a:lnTo>
                    <a:lnTo>
                      <a:pt x="6" y="22"/>
                    </a:lnTo>
                    <a:lnTo>
                      <a:pt x="2" y="42"/>
                    </a:lnTo>
                    <a:lnTo>
                      <a:pt x="0" y="62"/>
                    </a:lnTo>
                    <a:lnTo>
                      <a:pt x="0" y="62"/>
                    </a:lnTo>
                    <a:lnTo>
                      <a:pt x="2" y="74"/>
                    </a:lnTo>
                    <a:lnTo>
                      <a:pt x="4" y="88"/>
                    </a:lnTo>
                    <a:lnTo>
                      <a:pt x="10" y="112"/>
                    </a:lnTo>
                    <a:lnTo>
                      <a:pt x="20" y="136"/>
                    </a:lnTo>
                    <a:lnTo>
                      <a:pt x="34" y="156"/>
                    </a:lnTo>
                    <a:lnTo>
                      <a:pt x="34" y="156"/>
                    </a:lnTo>
                    <a:lnTo>
                      <a:pt x="50" y="176"/>
                    </a:lnTo>
                    <a:lnTo>
                      <a:pt x="70" y="194"/>
                    </a:lnTo>
                    <a:lnTo>
                      <a:pt x="90" y="210"/>
                    </a:lnTo>
                    <a:lnTo>
                      <a:pt x="112" y="228"/>
                    </a:lnTo>
                    <a:lnTo>
                      <a:pt x="112" y="228"/>
                    </a:lnTo>
                    <a:lnTo>
                      <a:pt x="192" y="288"/>
                    </a:lnTo>
                    <a:lnTo>
                      <a:pt x="226" y="314"/>
                    </a:lnTo>
                    <a:lnTo>
                      <a:pt x="252" y="338"/>
                    </a:lnTo>
                    <a:lnTo>
                      <a:pt x="252" y="338"/>
                    </a:lnTo>
                    <a:lnTo>
                      <a:pt x="268" y="354"/>
                    </a:lnTo>
                    <a:lnTo>
                      <a:pt x="284" y="378"/>
                    </a:lnTo>
                    <a:lnTo>
                      <a:pt x="292" y="390"/>
                    </a:lnTo>
                    <a:lnTo>
                      <a:pt x="296" y="404"/>
                    </a:lnTo>
                    <a:lnTo>
                      <a:pt x="300" y="420"/>
                    </a:lnTo>
                    <a:lnTo>
                      <a:pt x="302" y="434"/>
                    </a:lnTo>
                    <a:lnTo>
                      <a:pt x="302" y="434"/>
                    </a:lnTo>
                    <a:lnTo>
                      <a:pt x="302" y="444"/>
                    </a:lnTo>
                    <a:lnTo>
                      <a:pt x="298" y="456"/>
                    </a:lnTo>
                    <a:lnTo>
                      <a:pt x="298" y="456"/>
                    </a:lnTo>
                    <a:lnTo>
                      <a:pt x="298" y="468"/>
                    </a:lnTo>
                    <a:lnTo>
                      <a:pt x="302" y="478"/>
                    </a:lnTo>
                    <a:lnTo>
                      <a:pt x="310" y="486"/>
                    </a:lnTo>
                    <a:lnTo>
                      <a:pt x="314" y="490"/>
                    </a:lnTo>
                    <a:lnTo>
                      <a:pt x="320" y="492"/>
                    </a:lnTo>
                    <a:lnTo>
                      <a:pt x="320" y="492"/>
                    </a:lnTo>
                    <a:lnTo>
                      <a:pt x="326" y="492"/>
                    </a:lnTo>
                    <a:lnTo>
                      <a:pt x="326" y="492"/>
                    </a:lnTo>
                    <a:lnTo>
                      <a:pt x="336" y="492"/>
                    </a:lnTo>
                    <a:lnTo>
                      <a:pt x="344" y="486"/>
                    </a:lnTo>
                    <a:lnTo>
                      <a:pt x="350" y="480"/>
                    </a:lnTo>
                    <a:lnTo>
                      <a:pt x="354" y="470"/>
                    </a:lnTo>
                    <a:lnTo>
                      <a:pt x="354" y="470"/>
                    </a:lnTo>
                    <a:lnTo>
                      <a:pt x="358" y="452"/>
                    </a:lnTo>
                    <a:lnTo>
                      <a:pt x="360" y="434"/>
                    </a:lnTo>
                    <a:lnTo>
                      <a:pt x="360" y="434"/>
                    </a:lnTo>
                    <a:lnTo>
                      <a:pt x="358" y="410"/>
                    </a:lnTo>
                    <a:lnTo>
                      <a:pt x="352" y="386"/>
                    </a:lnTo>
                    <a:lnTo>
                      <a:pt x="344" y="366"/>
                    </a:lnTo>
                    <a:lnTo>
                      <a:pt x="334" y="346"/>
                    </a:lnTo>
                    <a:lnTo>
                      <a:pt x="322" y="330"/>
                    </a:lnTo>
                    <a:lnTo>
                      <a:pt x="312" y="316"/>
                    </a:lnTo>
                    <a:lnTo>
                      <a:pt x="292" y="294"/>
                    </a:lnTo>
                    <a:lnTo>
                      <a:pt x="292" y="2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21" name="Freeform 34"/>
              <p:cNvSpPr/>
              <p:nvPr/>
            </p:nvSpPr>
            <p:spPr bwMode="auto">
              <a:xfrm>
                <a:off x="1139825" y="2511425"/>
                <a:ext cx="228600" cy="98425"/>
              </a:xfrm>
              <a:custGeom>
                <a:avLst/>
                <a:gdLst>
                  <a:gd name="T0" fmla="*/ 16 w 144"/>
                  <a:gd name="T1" fmla="*/ 62 h 62"/>
                  <a:gd name="T2" fmla="*/ 16 w 144"/>
                  <a:gd name="T3" fmla="*/ 62 h 62"/>
                  <a:gd name="T4" fmla="*/ 20 w 144"/>
                  <a:gd name="T5" fmla="*/ 60 h 62"/>
                  <a:gd name="T6" fmla="*/ 132 w 144"/>
                  <a:gd name="T7" fmla="*/ 30 h 62"/>
                  <a:gd name="T8" fmla="*/ 132 w 144"/>
                  <a:gd name="T9" fmla="*/ 30 h 62"/>
                  <a:gd name="T10" fmla="*/ 138 w 144"/>
                  <a:gd name="T11" fmla="*/ 28 h 62"/>
                  <a:gd name="T12" fmla="*/ 142 w 144"/>
                  <a:gd name="T13" fmla="*/ 24 h 62"/>
                  <a:gd name="T14" fmla="*/ 144 w 144"/>
                  <a:gd name="T15" fmla="*/ 18 h 62"/>
                  <a:gd name="T16" fmla="*/ 144 w 144"/>
                  <a:gd name="T17" fmla="*/ 12 h 62"/>
                  <a:gd name="T18" fmla="*/ 144 w 144"/>
                  <a:gd name="T19" fmla="*/ 12 h 62"/>
                  <a:gd name="T20" fmla="*/ 140 w 144"/>
                  <a:gd name="T21" fmla="*/ 6 h 62"/>
                  <a:gd name="T22" fmla="*/ 136 w 144"/>
                  <a:gd name="T23" fmla="*/ 2 h 62"/>
                  <a:gd name="T24" fmla="*/ 130 w 144"/>
                  <a:gd name="T25" fmla="*/ 0 h 62"/>
                  <a:gd name="T26" fmla="*/ 124 w 144"/>
                  <a:gd name="T27" fmla="*/ 2 h 62"/>
                  <a:gd name="T28" fmla="*/ 12 w 144"/>
                  <a:gd name="T29" fmla="*/ 32 h 62"/>
                  <a:gd name="T30" fmla="*/ 12 w 144"/>
                  <a:gd name="T31" fmla="*/ 32 h 62"/>
                  <a:gd name="T32" fmla="*/ 6 w 144"/>
                  <a:gd name="T33" fmla="*/ 34 h 62"/>
                  <a:gd name="T34" fmla="*/ 2 w 144"/>
                  <a:gd name="T35" fmla="*/ 38 h 62"/>
                  <a:gd name="T36" fmla="*/ 0 w 144"/>
                  <a:gd name="T37" fmla="*/ 44 h 62"/>
                  <a:gd name="T38" fmla="*/ 2 w 144"/>
                  <a:gd name="T39" fmla="*/ 50 h 62"/>
                  <a:gd name="T40" fmla="*/ 2 w 144"/>
                  <a:gd name="T41" fmla="*/ 50 h 62"/>
                  <a:gd name="T42" fmla="*/ 4 w 144"/>
                  <a:gd name="T43" fmla="*/ 54 h 62"/>
                  <a:gd name="T44" fmla="*/ 6 w 144"/>
                  <a:gd name="T45" fmla="*/ 58 h 62"/>
                  <a:gd name="T46" fmla="*/ 10 w 144"/>
                  <a:gd name="T47" fmla="*/ 60 h 62"/>
                  <a:gd name="T48" fmla="*/ 16 w 144"/>
                  <a:gd name="T49" fmla="*/ 62 h 62"/>
                  <a:gd name="T50" fmla="*/ 16 w 144"/>
                  <a:gd name="T5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62">
                    <a:moveTo>
                      <a:pt x="16" y="62"/>
                    </a:moveTo>
                    <a:lnTo>
                      <a:pt x="16" y="62"/>
                    </a:lnTo>
                    <a:lnTo>
                      <a:pt x="20" y="60"/>
                    </a:lnTo>
                    <a:lnTo>
                      <a:pt x="132" y="30"/>
                    </a:lnTo>
                    <a:lnTo>
                      <a:pt x="132" y="30"/>
                    </a:lnTo>
                    <a:lnTo>
                      <a:pt x="138" y="28"/>
                    </a:lnTo>
                    <a:lnTo>
                      <a:pt x="142" y="24"/>
                    </a:lnTo>
                    <a:lnTo>
                      <a:pt x="144" y="18"/>
                    </a:lnTo>
                    <a:lnTo>
                      <a:pt x="144" y="12"/>
                    </a:lnTo>
                    <a:lnTo>
                      <a:pt x="144" y="12"/>
                    </a:lnTo>
                    <a:lnTo>
                      <a:pt x="140" y="6"/>
                    </a:lnTo>
                    <a:lnTo>
                      <a:pt x="136" y="2"/>
                    </a:lnTo>
                    <a:lnTo>
                      <a:pt x="130" y="0"/>
                    </a:lnTo>
                    <a:lnTo>
                      <a:pt x="124" y="2"/>
                    </a:lnTo>
                    <a:lnTo>
                      <a:pt x="12" y="32"/>
                    </a:lnTo>
                    <a:lnTo>
                      <a:pt x="12" y="32"/>
                    </a:lnTo>
                    <a:lnTo>
                      <a:pt x="6" y="34"/>
                    </a:lnTo>
                    <a:lnTo>
                      <a:pt x="2" y="38"/>
                    </a:lnTo>
                    <a:lnTo>
                      <a:pt x="0" y="44"/>
                    </a:lnTo>
                    <a:lnTo>
                      <a:pt x="2" y="50"/>
                    </a:lnTo>
                    <a:lnTo>
                      <a:pt x="2" y="50"/>
                    </a:lnTo>
                    <a:lnTo>
                      <a:pt x="4" y="54"/>
                    </a:lnTo>
                    <a:lnTo>
                      <a:pt x="6" y="58"/>
                    </a:lnTo>
                    <a:lnTo>
                      <a:pt x="10" y="60"/>
                    </a:lnTo>
                    <a:lnTo>
                      <a:pt x="16" y="62"/>
                    </a:lnTo>
                    <a:lnTo>
                      <a:pt x="1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22" name="Freeform 35"/>
              <p:cNvSpPr/>
              <p:nvPr/>
            </p:nvSpPr>
            <p:spPr bwMode="auto">
              <a:xfrm>
                <a:off x="1181100" y="3067050"/>
                <a:ext cx="165100" cy="66675"/>
              </a:xfrm>
              <a:custGeom>
                <a:avLst/>
                <a:gdLst>
                  <a:gd name="T0" fmla="*/ 14 w 104"/>
                  <a:gd name="T1" fmla="*/ 12 h 42"/>
                  <a:gd name="T2" fmla="*/ 14 w 104"/>
                  <a:gd name="T3" fmla="*/ 12 h 42"/>
                  <a:gd name="T4" fmla="*/ 8 w 104"/>
                  <a:gd name="T5" fmla="*/ 14 h 42"/>
                  <a:gd name="T6" fmla="*/ 4 w 104"/>
                  <a:gd name="T7" fmla="*/ 18 h 42"/>
                  <a:gd name="T8" fmla="*/ 0 w 104"/>
                  <a:gd name="T9" fmla="*/ 22 h 42"/>
                  <a:gd name="T10" fmla="*/ 0 w 104"/>
                  <a:gd name="T11" fmla="*/ 28 h 42"/>
                  <a:gd name="T12" fmla="*/ 0 w 104"/>
                  <a:gd name="T13" fmla="*/ 28 h 42"/>
                  <a:gd name="T14" fmla="*/ 2 w 104"/>
                  <a:gd name="T15" fmla="*/ 34 h 42"/>
                  <a:gd name="T16" fmla="*/ 6 w 104"/>
                  <a:gd name="T17" fmla="*/ 38 h 42"/>
                  <a:gd name="T18" fmla="*/ 10 w 104"/>
                  <a:gd name="T19" fmla="*/ 40 h 42"/>
                  <a:gd name="T20" fmla="*/ 16 w 104"/>
                  <a:gd name="T21" fmla="*/ 42 h 42"/>
                  <a:gd name="T22" fmla="*/ 16 w 104"/>
                  <a:gd name="T23" fmla="*/ 42 h 42"/>
                  <a:gd name="T24" fmla="*/ 18 w 104"/>
                  <a:gd name="T25" fmla="*/ 42 h 42"/>
                  <a:gd name="T26" fmla="*/ 92 w 104"/>
                  <a:gd name="T27" fmla="*/ 30 h 42"/>
                  <a:gd name="T28" fmla="*/ 92 w 104"/>
                  <a:gd name="T29" fmla="*/ 30 h 42"/>
                  <a:gd name="T30" fmla="*/ 98 w 104"/>
                  <a:gd name="T31" fmla="*/ 28 h 42"/>
                  <a:gd name="T32" fmla="*/ 102 w 104"/>
                  <a:gd name="T33" fmla="*/ 24 h 42"/>
                  <a:gd name="T34" fmla="*/ 104 w 104"/>
                  <a:gd name="T35" fmla="*/ 18 h 42"/>
                  <a:gd name="T36" fmla="*/ 104 w 104"/>
                  <a:gd name="T37" fmla="*/ 12 h 42"/>
                  <a:gd name="T38" fmla="*/ 104 w 104"/>
                  <a:gd name="T39" fmla="*/ 12 h 42"/>
                  <a:gd name="T40" fmla="*/ 102 w 104"/>
                  <a:gd name="T41" fmla="*/ 8 h 42"/>
                  <a:gd name="T42" fmla="*/ 98 w 104"/>
                  <a:gd name="T43" fmla="*/ 2 h 42"/>
                  <a:gd name="T44" fmla="*/ 94 w 104"/>
                  <a:gd name="T45" fmla="*/ 0 h 42"/>
                  <a:gd name="T46" fmla="*/ 88 w 104"/>
                  <a:gd name="T47" fmla="*/ 0 h 42"/>
                  <a:gd name="T48" fmla="*/ 14 w 104"/>
                  <a:gd name="T4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42">
                    <a:moveTo>
                      <a:pt x="14" y="12"/>
                    </a:moveTo>
                    <a:lnTo>
                      <a:pt x="14" y="12"/>
                    </a:lnTo>
                    <a:lnTo>
                      <a:pt x="8" y="14"/>
                    </a:lnTo>
                    <a:lnTo>
                      <a:pt x="4" y="18"/>
                    </a:lnTo>
                    <a:lnTo>
                      <a:pt x="0" y="22"/>
                    </a:lnTo>
                    <a:lnTo>
                      <a:pt x="0" y="28"/>
                    </a:lnTo>
                    <a:lnTo>
                      <a:pt x="0" y="28"/>
                    </a:lnTo>
                    <a:lnTo>
                      <a:pt x="2" y="34"/>
                    </a:lnTo>
                    <a:lnTo>
                      <a:pt x="6" y="38"/>
                    </a:lnTo>
                    <a:lnTo>
                      <a:pt x="10" y="40"/>
                    </a:lnTo>
                    <a:lnTo>
                      <a:pt x="16" y="42"/>
                    </a:lnTo>
                    <a:lnTo>
                      <a:pt x="16" y="42"/>
                    </a:lnTo>
                    <a:lnTo>
                      <a:pt x="18" y="42"/>
                    </a:lnTo>
                    <a:lnTo>
                      <a:pt x="92" y="30"/>
                    </a:lnTo>
                    <a:lnTo>
                      <a:pt x="92" y="30"/>
                    </a:lnTo>
                    <a:lnTo>
                      <a:pt x="98" y="28"/>
                    </a:lnTo>
                    <a:lnTo>
                      <a:pt x="102" y="24"/>
                    </a:lnTo>
                    <a:lnTo>
                      <a:pt x="104" y="18"/>
                    </a:lnTo>
                    <a:lnTo>
                      <a:pt x="104" y="12"/>
                    </a:lnTo>
                    <a:lnTo>
                      <a:pt x="104" y="12"/>
                    </a:lnTo>
                    <a:lnTo>
                      <a:pt x="102" y="8"/>
                    </a:lnTo>
                    <a:lnTo>
                      <a:pt x="98" y="2"/>
                    </a:lnTo>
                    <a:lnTo>
                      <a:pt x="94" y="0"/>
                    </a:lnTo>
                    <a:lnTo>
                      <a:pt x="88" y="0"/>
                    </a:lnTo>
                    <a:lnTo>
                      <a:pt x="1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23" name="Freeform 36"/>
              <p:cNvSpPr/>
              <p:nvPr/>
            </p:nvSpPr>
            <p:spPr bwMode="auto">
              <a:xfrm>
                <a:off x="1200150" y="3238500"/>
                <a:ext cx="228600" cy="92075"/>
              </a:xfrm>
              <a:custGeom>
                <a:avLst/>
                <a:gdLst>
                  <a:gd name="T0" fmla="*/ 144 w 144"/>
                  <a:gd name="T1" fmla="*/ 12 h 58"/>
                  <a:gd name="T2" fmla="*/ 144 w 144"/>
                  <a:gd name="T3" fmla="*/ 12 h 58"/>
                  <a:gd name="T4" fmla="*/ 142 w 144"/>
                  <a:gd name="T5" fmla="*/ 6 h 58"/>
                  <a:gd name="T6" fmla="*/ 138 w 144"/>
                  <a:gd name="T7" fmla="*/ 2 h 58"/>
                  <a:gd name="T8" fmla="*/ 132 w 144"/>
                  <a:gd name="T9" fmla="*/ 0 h 58"/>
                  <a:gd name="T10" fmla="*/ 126 w 144"/>
                  <a:gd name="T11" fmla="*/ 0 h 58"/>
                  <a:gd name="T12" fmla="*/ 10 w 144"/>
                  <a:gd name="T13" fmla="*/ 28 h 58"/>
                  <a:gd name="T14" fmla="*/ 10 w 144"/>
                  <a:gd name="T15" fmla="*/ 28 h 58"/>
                  <a:gd name="T16" fmla="*/ 6 w 144"/>
                  <a:gd name="T17" fmla="*/ 30 h 58"/>
                  <a:gd name="T18" fmla="*/ 2 w 144"/>
                  <a:gd name="T19" fmla="*/ 34 h 58"/>
                  <a:gd name="T20" fmla="*/ 0 w 144"/>
                  <a:gd name="T21" fmla="*/ 40 h 58"/>
                  <a:gd name="T22" fmla="*/ 0 w 144"/>
                  <a:gd name="T23" fmla="*/ 46 h 58"/>
                  <a:gd name="T24" fmla="*/ 0 w 144"/>
                  <a:gd name="T25" fmla="*/ 46 h 58"/>
                  <a:gd name="T26" fmla="*/ 2 w 144"/>
                  <a:gd name="T27" fmla="*/ 50 h 58"/>
                  <a:gd name="T28" fmla="*/ 4 w 144"/>
                  <a:gd name="T29" fmla="*/ 54 h 58"/>
                  <a:gd name="T30" fmla="*/ 10 w 144"/>
                  <a:gd name="T31" fmla="*/ 56 h 58"/>
                  <a:gd name="T32" fmla="*/ 14 w 144"/>
                  <a:gd name="T33" fmla="*/ 58 h 58"/>
                  <a:gd name="T34" fmla="*/ 14 w 144"/>
                  <a:gd name="T35" fmla="*/ 58 h 58"/>
                  <a:gd name="T36" fmla="*/ 18 w 144"/>
                  <a:gd name="T37" fmla="*/ 58 h 58"/>
                  <a:gd name="T38" fmla="*/ 132 w 144"/>
                  <a:gd name="T39" fmla="*/ 30 h 58"/>
                  <a:gd name="T40" fmla="*/ 132 w 144"/>
                  <a:gd name="T41" fmla="*/ 30 h 58"/>
                  <a:gd name="T42" fmla="*/ 138 w 144"/>
                  <a:gd name="T43" fmla="*/ 26 h 58"/>
                  <a:gd name="T44" fmla="*/ 142 w 144"/>
                  <a:gd name="T45" fmla="*/ 22 h 58"/>
                  <a:gd name="T46" fmla="*/ 144 w 144"/>
                  <a:gd name="T47" fmla="*/ 18 h 58"/>
                  <a:gd name="T48" fmla="*/ 144 w 144"/>
                  <a:gd name="T49" fmla="*/ 12 h 58"/>
                  <a:gd name="T50" fmla="*/ 144 w 144"/>
                  <a:gd name="T5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58">
                    <a:moveTo>
                      <a:pt x="144" y="12"/>
                    </a:moveTo>
                    <a:lnTo>
                      <a:pt x="144" y="12"/>
                    </a:lnTo>
                    <a:lnTo>
                      <a:pt x="142" y="6"/>
                    </a:lnTo>
                    <a:lnTo>
                      <a:pt x="138" y="2"/>
                    </a:lnTo>
                    <a:lnTo>
                      <a:pt x="132" y="0"/>
                    </a:lnTo>
                    <a:lnTo>
                      <a:pt x="126" y="0"/>
                    </a:lnTo>
                    <a:lnTo>
                      <a:pt x="10" y="28"/>
                    </a:lnTo>
                    <a:lnTo>
                      <a:pt x="10" y="28"/>
                    </a:lnTo>
                    <a:lnTo>
                      <a:pt x="6" y="30"/>
                    </a:lnTo>
                    <a:lnTo>
                      <a:pt x="2" y="34"/>
                    </a:lnTo>
                    <a:lnTo>
                      <a:pt x="0" y="40"/>
                    </a:lnTo>
                    <a:lnTo>
                      <a:pt x="0" y="46"/>
                    </a:lnTo>
                    <a:lnTo>
                      <a:pt x="0" y="46"/>
                    </a:lnTo>
                    <a:lnTo>
                      <a:pt x="2" y="50"/>
                    </a:lnTo>
                    <a:lnTo>
                      <a:pt x="4" y="54"/>
                    </a:lnTo>
                    <a:lnTo>
                      <a:pt x="10" y="56"/>
                    </a:lnTo>
                    <a:lnTo>
                      <a:pt x="14" y="58"/>
                    </a:lnTo>
                    <a:lnTo>
                      <a:pt x="14" y="58"/>
                    </a:lnTo>
                    <a:lnTo>
                      <a:pt x="18" y="58"/>
                    </a:lnTo>
                    <a:lnTo>
                      <a:pt x="132" y="30"/>
                    </a:lnTo>
                    <a:lnTo>
                      <a:pt x="132" y="30"/>
                    </a:lnTo>
                    <a:lnTo>
                      <a:pt x="138" y="26"/>
                    </a:lnTo>
                    <a:lnTo>
                      <a:pt x="142" y="22"/>
                    </a:lnTo>
                    <a:lnTo>
                      <a:pt x="144" y="18"/>
                    </a:lnTo>
                    <a:lnTo>
                      <a:pt x="144" y="12"/>
                    </a:lnTo>
                    <a:lnTo>
                      <a:pt x="14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24" name="Freeform 37"/>
              <p:cNvSpPr/>
              <p:nvPr/>
            </p:nvSpPr>
            <p:spPr bwMode="auto">
              <a:xfrm>
                <a:off x="1152525" y="2609850"/>
                <a:ext cx="273050" cy="88900"/>
              </a:xfrm>
              <a:custGeom>
                <a:avLst/>
                <a:gdLst>
                  <a:gd name="T0" fmla="*/ 0 w 172"/>
                  <a:gd name="T1" fmla="*/ 44 h 56"/>
                  <a:gd name="T2" fmla="*/ 0 w 172"/>
                  <a:gd name="T3" fmla="*/ 44 h 56"/>
                  <a:gd name="T4" fmla="*/ 2 w 172"/>
                  <a:gd name="T5" fmla="*/ 50 h 56"/>
                  <a:gd name="T6" fmla="*/ 6 w 172"/>
                  <a:gd name="T7" fmla="*/ 52 h 56"/>
                  <a:gd name="T8" fmla="*/ 10 w 172"/>
                  <a:gd name="T9" fmla="*/ 56 h 56"/>
                  <a:gd name="T10" fmla="*/ 14 w 172"/>
                  <a:gd name="T11" fmla="*/ 56 h 56"/>
                  <a:gd name="T12" fmla="*/ 14 w 172"/>
                  <a:gd name="T13" fmla="*/ 56 h 56"/>
                  <a:gd name="T14" fmla="*/ 18 w 172"/>
                  <a:gd name="T15" fmla="*/ 56 h 56"/>
                  <a:gd name="T16" fmla="*/ 160 w 172"/>
                  <a:gd name="T17" fmla="*/ 28 h 56"/>
                  <a:gd name="T18" fmla="*/ 160 w 172"/>
                  <a:gd name="T19" fmla="*/ 28 h 56"/>
                  <a:gd name="T20" fmla="*/ 166 w 172"/>
                  <a:gd name="T21" fmla="*/ 26 h 56"/>
                  <a:gd name="T22" fmla="*/ 170 w 172"/>
                  <a:gd name="T23" fmla="*/ 22 h 56"/>
                  <a:gd name="T24" fmla="*/ 172 w 172"/>
                  <a:gd name="T25" fmla="*/ 18 h 56"/>
                  <a:gd name="T26" fmla="*/ 172 w 172"/>
                  <a:gd name="T27" fmla="*/ 12 h 56"/>
                  <a:gd name="T28" fmla="*/ 172 w 172"/>
                  <a:gd name="T29" fmla="*/ 12 h 56"/>
                  <a:gd name="T30" fmla="*/ 170 w 172"/>
                  <a:gd name="T31" fmla="*/ 6 h 56"/>
                  <a:gd name="T32" fmla="*/ 166 w 172"/>
                  <a:gd name="T33" fmla="*/ 2 h 56"/>
                  <a:gd name="T34" fmla="*/ 160 w 172"/>
                  <a:gd name="T35" fmla="*/ 0 h 56"/>
                  <a:gd name="T36" fmla="*/ 154 w 172"/>
                  <a:gd name="T37" fmla="*/ 0 h 56"/>
                  <a:gd name="T38" fmla="*/ 12 w 172"/>
                  <a:gd name="T39" fmla="*/ 26 h 56"/>
                  <a:gd name="T40" fmla="*/ 12 w 172"/>
                  <a:gd name="T41" fmla="*/ 26 h 56"/>
                  <a:gd name="T42" fmla="*/ 6 w 172"/>
                  <a:gd name="T43" fmla="*/ 28 h 56"/>
                  <a:gd name="T44" fmla="*/ 2 w 172"/>
                  <a:gd name="T45" fmla="*/ 32 h 56"/>
                  <a:gd name="T46" fmla="*/ 0 w 172"/>
                  <a:gd name="T47" fmla="*/ 38 h 56"/>
                  <a:gd name="T48" fmla="*/ 0 w 172"/>
                  <a:gd name="T49" fmla="*/ 44 h 56"/>
                  <a:gd name="T50" fmla="*/ 0 w 172"/>
                  <a:gd name="T51"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2" h="56">
                    <a:moveTo>
                      <a:pt x="0" y="44"/>
                    </a:moveTo>
                    <a:lnTo>
                      <a:pt x="0" y="44"/>
                    </a:lnTo>
                    <a:lnTo>
                      <a:pt x="2" y="50"/>
                    </a:lnTo>
                    <a:lnTo>
                      <a:pt x="6" y="52"/>
                    </a:lnTo>
                    <a:lnTo>
                      <a:pt x="10" y="56"/>
                    </a:lnTo>
                    <a:lnTo>
                      <a:pt x="14" y="56"/>
                    </a:lnTo>
                    <a:lnTo>
                      <a:pt x="14" y="56"/>
                    </a:lnTo>
                    <a:lnTo>
                      <a:pt x="18" y="56"/>
                    </a:lnTo>
                    <a:lnTo>
                      <a:pt x="160" y="28"/>
                    </a:lnTo>
                    <a:lnTo>
                      <a:pt x="160" y="28"/>
                    </a:lnTo>
                    <a:lnTo>
                      <a:pt x="166" y="26"/>
                    </a:lnTo>
                    <a:lnTo>
                      <a:pt x="170" y="22"/>
                    </a:lnTo>
                    <a:lnTo>
                      <a:pt x="172" y="18"/>
                    </a:lnTo>
                    <a:lnTo>
                      <a:pt x="172" y="12"/>
                    </a:lnTo>
                    <a:lnTo>
                      <a:pt x="172" y="12"/>
                    </a:lnTo>
                    <a:lnTo>
                      <a:pt x="170" y="6"/>
                    </a:lnTo>
                    <a:lnTo>
                      <a:pt x="166" y="2"/>
                    </a:lnTo>
                    <a:lnTo>
                      <a:pt x="160" y="0"/>
                    </a:lnTo>
                    <a:lnTo>
                      <a:pt x="154" y="0"/>
                    </a:lnTo>
                    <a:lnTo>
                      <a:pt x="12" y="26"/>
                    </a:lnTo>
                    <a:lnTo>
                      <a:pt x="12" y="26"/>
                    </a:lnTo>
                    <a:lnTo>
                      <a:pt x="6" y="28"/>
                    </a:lnTo>
                    <a:lnTo>
                      <a:pt x="2" y="32"/>
                    </a:lnTo>
                    <a:lnTo>
                      <a:pt x="0" y="38"/>
                    </a:lnTo>
                    <a:lnTo>
                      <a:pt x="0" y="44"/>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25" name="Freeform 38"/>
              <p:cNvSpPr/>
              <p:nvPr/>
            </p:nvSpPr>
            <p:spPr bwMode="auto">
              <a:xfrm>
                <a:off x="1225550" y="2714625"/>
                <a:ext cx="161925" cy="60325"/>
              </a:xfrm>
              <a:custGeom>
                <a:avLst/>
                <a:gdLst>
                  <a:gd name="T0" fmla="*/ 102 w 102"/>
                  <a:gd name="T1" fmla="*/ 14 h 38"/>
                  <a:gd name="T2" fmla="*/ 102 w 102"/>
                  <a:gd name="T3" fmla="*/ 14 h 38"/>
                  <a:gd name="T4" fmla="*/ 100 w 102"/>
                  <a:gd name="T5" fmla="*/ 8 h 38"/>
                  <a:gd name="T6" fmla="*/ 96 w 102"/>
                  <a:gd name="T7" fmla="*/ 4 h 38"/>
                  <a:gd name="T8" fmla="*/ 90 w 102"/>
                  <a:gd name="T9" fmla="*/ 0 h 38"/>
                  <a:gd name="T10" fmla="*/ 86 w 102"/>
                  <a:gd name="T11" fmla="*/ 0 h 38"/>
                  <a:gd name="T12" fmla="*/ 12 w 102"/>
                  <a:gd name="T13" fmla="*/ 8 h 38"/>
                  <a:gd name="T14" fmla="*/ 12 w 102"/>
                  <a:gd name="T15" fmla="*/ 8 h 38"/>
                  <a:gd name="T16" fmla="*/ 6 w 102"/>
                  <a:gd name="T17" fmla="*/ 10 h 38"/>
                  <a:gd name="T18" fmla="*/ 2 w 102"/>
                  <a:gd name="T19" fmla="*/ 14 h 38"/>
                  <a:gd name="T20" fmla="*/ 0 w 102"/>
                  <a:gd name="T21" fmla="*/ 18 h 38"/>
                  <a:gd name="T22" fmla="*/ 0 w 102"/>
                  <a:gd name="T23" fmla="*/ 24 h 38"/>
                  <a:gd name="T24" fmla="*/ 0 w 102"/>
                  <a:gd name="T25" fmla="*/ 24 h 38"/>
                  <a:gd name="T26" fmla="*/ 0 w 102"/>
                  <a:gd name="T27" fmla="*/ 30 h 38"/>
                  <a:gd name="T28" fmla="*/ 4 w 102"/>
                  <a:gd name="T29" fmla="*/ 34 h 38"/>
                  <a:gd name="T30" fmla="*/ 8 w 102"/>
                  <a:gd name="T31" fmla="*/ 36 h 38"/>
                  <a:gd name="T32" fmla="*/ 14 w 102"/>
                  <a:gd name="T33" fmla="*/ 38 h 38"/>
                  <a:gd name="T34" fmla="*/ 14 w 102"/>
                  <a:gd name="T35" fmla="*/ 38 h 38"/>
                  <a:gd name="T36" fmla="*/ 16 w 102"/>
                  <a:gd name="T37" fmla="*/ 38 h 38"/>
                  <a:gd name="T38" fmla="*/ 88 w 102"/>
                  <a:gd name="T39" fmla="*/ 30 h 38"/>
                  <a:gd name="T40" fmla="*/ 88 w 102"/>
                  <a:gd name="T41" fmla="*/ 30 h 38"/>
                  <a:gd name="T42" fmla="*/ 94 w 102"/>
                  <a:gd name="T43" fmla="*/ 28 h 38"/>
                  <a:gd name="T44" fmla="*/ 98 w 102"/>
                  <a:gd name="T45" fmla="*/ 24 h 38"/>
                  <a:gd name="T46" fmla="*/ 102 w 102"/>
                  <a:gd name="T47" fmla="*/ 18 h 38"/>
                  <a:gd name="T48" fmla="*/ 102 w 102"/>
                  <a:gd name="T49" fmla="*/ 14 h 38"/>
                  <a:gd name="T50" fmla="*/ 102 w 102"/>
                  <a:gd name="T5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38">
                    <a:moveTo>
                      <a:pt x="102" y="14"/>
                    </a:moveTo>
                    <a:lnTo>
                      <a:pt x="102" y="14"/>
                    </a:lnTo>
                    <a:lnTo>
                      <a:pt x="100" y="8"/>
                    </a:lnTo>
                    <a:lnTo>
                      <a:pt x="96" y="4"/>
                    </a:lnTo>
                    <a:lnTo>
                      <a:pt x="90" y="0"/>
                    </a:lnTo>
                    <a:lnTo>
                      <a:pt x="86" y="0"/>
                    </a:lnTo>
                    <a:lnTo>
                      <a:pt x="12" y="8"/>
                    </a:lnTo>
                    <a:lnTo>
                      <a:pt x="12" y="8"/>
                    </a:lnTo>
                    <a:lnTo>
                      <a:pt x="6" y="10"/>
                    </a:lnTo>
                    <a:lnTo>
                      <a:pt x="2" y="14"/>
                    </a:lnTo>
                    <a:lnTo>
                      <a:pt x="0" y="18"/>
                    </a:lnTo>
                    <a:lnTo>
                      <a:pt x="0" y="24"/>
                    </a:lnTo>
                    <a:lnTo>
                      <a:pt x="0" y="24"/>
                    </a:lnTo>
                    <a:lnTo>
                      <a:pt x="0" y="30"/>
                    </a:lnTo>
                    <a:lnTo>
                      <a:pt x="4" y="34"/>
                    </a:lnTo>
                    <a:lnTo>
                      <a:pt x="8" y="36"/>
                    </a:lnTo>
                    <a:lnTo>
                      <a:pt x="14" y="38"/>
                    </a:lnTo>
                    <a:lnTo>
                      <a:pt x="14" y="38"/>
                    </a:lnTo>
                    <a:lnTo>
                      <a:pt x="16" y="38"/>
                    </a:lnTo>
                    <a:lnTo>
                      <a:pt x="88" y="30"/>
                    </a:lnTo>
                    <a:lnTo>
                      <a:pt x="88" y="30"/>
                    </a:lnTo>
                    <a:lnTo>
                      <a:pt x="94" y="28"/>
                    </a:lnTo>
                    <a:lnTo>
                      <a:pt x="98" y="24"/>
                    </a:lnTo>
                    <a:lnTo>
                      <a:pt x="102" y="18"/>
                    </a:lnTo>
                    <a:lnTo>
                      <a:pt x="102" y="14"/>
                    </a:lnTo>
                    <a:lnTo>
                      <a:pt x="10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126" name="Freeform 39"/>
              <p:cNvSpPr/>
              <p:nvPr/>
            </p:nvSpPr>
            <p:spPr bwMode="auto">
              <a:xfrm>
                <a:off x="1139825" y="3146425"/>
                <a:ext cx="276225" cy="95250"/>
              </a:xfrm>
              <a:custGeom>
                <a:avLst/>
                <a:gdLst>
                  <a:gd name="T0" fmla="*/ 174 w 174"/>
                  <a:gd name="T1" fmla="*/ 10 h 60"/>
                  <a:gd name="T2" fmla="*/ 174 w 174"/>
                  <a:gd name="T3" fmla="*/ 10 h 60"/>
                  <a:gd name="T4" fmla="*/ 172 w 174"/>
                  <a:gd name="T5" fmla="*/ 6 h 60"/>
                  <a:gd name="T6" fmla="*/ 168 w 174"/>
                  <a:gd name="T7" fmla="*/ 2 h 60"/>
                  <a:gd name="T8" fmla="*/ 162 w 174"/>
                  <a:gd name="T9" fmla="*/ 0 h 60"/>
                  <a:gd name="T10" fmla="*/ 156 w 174"/>
                  <a:gd name="T11" fmla="*/ 0 h 60"/>
                  <a:gd name="T12" fmla="*/ 12 w 174"/>
                  <a:gd name="T13" fmla="*/ 30 h 60"/>
                  <a:gd name="T14" fmla="*/ 12 w 174"/>
                  <a:gd name="T15" fmla="*/ 30 h 60"/>
                  <a:gd name="T16" fmla="*/ 6 w 174"/>
                  <a:gd name="T17" fmla="*/ 32 h 60"/>
                  <a:gd name="T18" fmla="*/ 4 w 174"/>
                  <a:gd name="T19" fmla="*/ 36 h 60"/>
                  <a:gd name="T20" fmla="*/ 0 w 174"/>
                  <a:gd name="T21" fmla="*/ 42 h 60"/>
                  <a:gd name="T22" fmla="*/ 0 w 174"/>
                  <a:gd name="T23" fmla="*/ 48 h 60"/>
                  <a:gd name="T24" fmla="*/ 0 w 174"/>
                  <a:gd name="T25" fmla="*/ 48 h 60"/>
                  <a:gd name="T26" fmla="*/ 2 w 174"/>
                  <a:gd name="T27" fmla="*/ 52 h 60"/>
                  <a:gd name="T28" fmla="*/ 6 w 174"/>
                  <a:gd name="T29" fmla="*/ 56 h 60"/>
                  <a:gd name="T30" fmla="*/ 10 w 174"/>
                  <a:gd name="T31" fmla="*/ 58 h 60"/>
                  <a:gd name="T32" fmla="*/ 16 w 174"/>
                  <a:gd name="T33" fmla="*/ 60 h 60"/>
                  <a:gd name="T34" fmla="*/ 16 w 174"/>
                  <a:gd name="T35" fmla="*/ 60 h 60"/>
                  <a:gd name="T36" fmla="*/ 18 w 174"/>
                  <a:gd name="T37" fmla="*/ 60 h 60"/>
                  <a:gd name="T38" fmla="*/ 162 w 174"/>
                  <a:gd name="T39" fmla="*/ 28 h 60"/>
                  <a:gd name="T40" fmla="*/ 162 w 174"/>
                  <a:gd name="T41" fmla="*/ 28 h 60"/>
                  <a:gd name="T42" fmla="*/ 168 w 174"/>
                  <a:gd name="T43" fmla="*/ 26 h 60"/>
                  <a:gd name="T44" fmla="*/ 172 w 174"/>
                  <a:gd name="T45" fmla="*/ 22 h 60"/>
                  <a:gd name="T46" fmla="*/ 174 w 174"/>
                  <a:gd name="T47" fmla="*/ 16 h 60"/>
                  <a:gd name="T48" fmla="*/ 174 w 174"/>
                  <a:gd name="T49" fmla="*/ 10 h 60"/>
                  <a:gd name="T50" fmla="*/ 174 w 174"/>
                  <a:gd name="T51"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60">
                    <a:moveTo>
                      <a:pt x="174" y="10"/>
                    </a:moveTo>
                    <a:lnTo>
                      <a:pt x="174" y="10"/>
                    </a:lnTo>
                    <a:lnTo>
                      <a:pt x="172" y="6"/>
                    </a:lnTo>
                    <a:lnTo>
                      <a:pt x="168" y="2"/>
                    </a:lnTo>
                    <a:lnTo>
                      <a:pt x="162" y="0"/>
                    </a:lnTo>
                    <a:lnTo>
                      <a:pt x="156" y="0"/>
                    </a:lnTo>
                    <a:lnTo>
                      <a:pt x="12" y="30"/>
                    </a:lnTo>
                    <a:lnTo>
                      <a:pt x="12" y="30"/>
                    </a:lnTo>
                    <a:lnTo>
                      <a:pt x="6" y="32"/>
                    </a:lnTo>
                    <a:lnTo>
                      <a:pt x="4" y="36"/>
                    </a:lnTo>
                    <a:lnTo>
                      <a:pt x="0" y="42"/>
                    </a:lnTo>
                    <a:lnTo>
                      <a:pt x="0" y="48"/>
                    </a:lnTo>
                    <a:lnTo>
                      <a:pt x="0" y="48"/>
                    </a:lnTo>
                    <a:lnTo>
                      <a:pt x="2" y="52"/>
                    </a:lnTo>
                    <a:lnTo>
                      <a:pt x="6" y="56"/>
                    </a:lnTo>
                    <a:lnTo>
                      <a:pt x="10" y="58"/>
                    </a:lnTo>
                    <a:lnTo>
                      <a:pt x="16" y="60"/>
                    </a:lnTo>
                    <a:lnTo>
                      <a:pt x="16" y="60"/>
                    </a:lnTo>
                    <a:lnTo>
                      <a:pt x="18" y="60"/>
                    </a:lnTo>
                    <a:lnTo>
                      <a:pt x="162" y="28"/>
                    </a:lnTo>
                    <a:lnTo>
                      <a:pt x="162" y="28"/>
                    </a:lnTo>
                    <a:lnTo>
                      <a:pt x="168" y="26"/>
                    </a:lnTo>
                    <a:lnTo>
                      <a:pt x="172" y="22"/>
                    </a:lnTo>
                    <a:lnTo>
                      <a:pt x="174" y="16"/>
                    </a:lnTo>
                    <a:lnTo>
                      <a:pt x="174" y="10"/>
                    </a:lnTo>
                    <a:lnTo>
                      <a:pt x="174"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63" presetClass="path" presetSubtype="0" accel="50000" decel="50000" fill="hold" nodeType="withEffect">
                                  <p:stCondLst>
                                    <p:cond delay="0"/>
                                  </p:stCondLst>
                                  <p:childTnLst>
                                    <p:animMotion origin="layout" path="M -0.10556 7.65672E-7 L 0 7.65672E-7 " pathEditMode="relative" rAng="0" ptsTypes="AA">
                                      <p:cBhvr>
                                        <p:cTn id="9" dur="700" fill="hold"/>
                                        <p:tgtEl>
                                          <p:spTgt spid="27"/>
                                        </p:tgtEl>
                                        <p:attrNameLst>
                                          <p:attrName>ppt_x</p:attrName>
                                          <p:attrName>ppt_y</p:attrName>
                                        </p:attrNameLst>
                                      </p:cBhvr>
                                      <p:rCtr x="5278" y="0"/>
                                    </p:animMotion>
                                  </p:childTnLst>
                                </p:cTn>
                              </p:par>
                              <p:par>
                                <p:cTn id="10" presetID="10" presetClass="entr" presetSubtype="0"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par>
                                <p:cTn id="13" presetID="63" presetClass="path" presetSubtype="0" accel="50000" decel="50000" fill="hold" nodeType="withEffect">
                                  <p:stCondLst>
                                    <p:cond delay="0"/>
                                  </p:stCondLst>
                                  <p:childTnLst>
                                    <p:animMotion origin="layout" path="M -0.10556 7.65672E-7 L 0 7.65672E-7 " pathEditMode="relative" rAng="0" ptsTypes="AA">
                                      <p:cBhvr>
                                        <p:cTn id="14" dur="700" fill="hold"/>
                                        <p:tgtEl>
                                          <p:spTgt spid="26"/>
                                        </p:tgtEl>
                                        <p:attrNameLst>
                                          <p:attrName>ppt_x</p:attrName>
                                          <p:attrName>ppt_y</p:attrName>
                                        </p:attrNameLst>
                                      </p:cBhvr>
                                      <p:rCtr x="5278" y="0"/>
                                    </p:animMotion>
                                  </p:childTnLst>
                                </p:cTn>
                              </p:par>
                              <p:par>
                                <p:cTn id="15" presetID="10"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par>
                                <p:cTn id="18" presetID="63" presetClass="path" presetSubtype="0" accel="50000" decel="50000" fill="hold" nodeType="withEffect">
                                  <p:stCondLst>
                                    <p:cond delay="0"/>
                                  </p:stCondLst>
                                  <p:childTnLst>
                                    <p:animMotion origin="layout" path="M -0.10556 7.65672E-7 L 0 7.65672E-7 " pathEditMode="relative" rAng="0" ptsTypes="AA">
                                      <p:cBhvr>
                                        <p:cTn id="19" dur="700" fill="hold"/>
                                        <p:tgtEl>
                                          <p:spTgt spid="24"/>
                                        </p:tgtEl>
                                        <p:attrNameLst>
                                          <p:attrName>ppt_x</p:attrName>
                                          <p:attrName>ppt_y</p:attrName>
                                        </p:attrNameLst>
                                      </p:cBhvr>
                                      <p:rCtr x="5278" y="0"/>
                                    </p:animMotion>
                                  </p:childTnLst>
                                </p:cTn>
                              </p:par>
                              <p:par>
                                <p:cTn id="20" presetID="10"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63" presetClass="path" presetSubtype="0" accel="50000" decel="50000" fill="hold" nodeType="withEffect">
                                  <p:stCondLst>
                                    <p:cond delay="0"/>
                                  </p:stCondLst>
                                  <p:childTnLst>
                                    <p:animMotion origin="layout" path="M 0.10816 4.7814E-6 L 2.77556E-17 4.7814E-6 " pathEditMode="relative" rAng="0" ptsTypes="AA">
                                      <p:cBhvr>
                                        <p:cTn id="24" dur="700" fill="hold"/>
                                        <p:tgtEl>
                                          <p:spTgt spid="21"/>
                                        </p:tgtEl>
                                        <p:attrNameLst>
                                          <p:attrName>ppt_x</p:attrName>
                                          <p:attrName>ppt_y</p:attrName>
                                        </p:attrNameLst>
                                      </p:cBhvr>
                                      <p:rCtr x="-5417" y="0"/>
                                    </p:animMotion>
                                  </p:childTnLst>
                                </p:cTn>
                              </p:par>
                              <p:par>
                                <p:cTn id="25" presetID="10"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63" presetClass="path" presetSubtype="0" accel="50000" decel="50000" fill="hold" nodeType="withEffect">
                                  <p:stCondLst>
                                    <p:cond delay="0"/>
                                  </p:stCondLst>
                                  <p:childTnLst>
                                    <p:animMotion origin="layout" path="M 0.10816 4.7814E-6 L 2.77556E-17 4.7814E-6 " pathEditMode="relative" rAng="0" ptsTypes="AA">
                                      <p:cBhvr>
                                        <p:cTn id="29" dur="700" fill="hold"/>
                                        <p:tgtEl>
                                          <p:spTgt spid="22"/>
                                        </p:tgtEl>
                                        <p:attrNameLst>
                                          <p:attrName>ppt_x</p:attrName>
                                          <p:attrName>ppt_y</p:attrName>
                                        </p:attrNameLst>
                                      </p:cBhvr>
                                      <p:rCtr x="-5417" y="0"/>
                                    </p:animMotion>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par>
                                <p:cTn id="33" presetID="63" presetClass="path" presetSubtype="0" accel="50000" decel="50000" fill="hold" nodeType="withEffect">
                                  <p:stCondLst>
                                    <p:cond delay="0"/>
                                  </p:stCondLst>
                                  <p:childTnLst>
                                    <p:animMotion origin="layout" path="M 0.10816 4.7814E-6 L 2.77556E-17 4.7814E-6 " pathEditMode="relative" rAng="0" ptsTypes="AA">
                                      <p:cBhvr>
                                        <p:cTn id="34" dur="700" fill="hold"/>
                                        <p:tgtEl>
                                          <p:spTgt spid="23"/>
                                        </p:tgtEl>
                                        <p:attrNameLst>
                                          <p:attrName>ppt_x</p:attrName>
                                          <p:attrName>ppt_y</p:attrName>
                                        </p:attrNameLst>
                                      </p:cBhvr>
                                      <p:rCtr x="-5417" y="0"/>
                                    </p:animMotion>
                                  </p:childTnLst>
                                </p:cTn>
                              </p:par>
                            </p:childTnLst>
                          </p:cTn>
                        </p:par>
                        <p:par>
                          <p:cTn id="35" fill="hold">
                            <p:stCondLst>
                              <p:cond delay="500"/>
                            </p:stCondLst>
                            <p:childTnLst>
                              <p:par>
                                <p:cTn id="36" presetID="22" presetClass="entr" presetSubtype="4" fill="hold" grpId="0" nodeType="after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wipe(down)">
                                      <p:cBhvr>
                                        <p:cTn id="38" dur="500"/>
                                        <p:tgtEl>
                                          <p:spTgt spid="53"/>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wipe(down)">
                                      <p:cBhvr>
                                        <p:cTn id="41" dur="500"/>
                                        <p:tgtEl>
                                          <p:spTgt spid="54"/>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wipe(down)">
                                      <p:cBhvr>
                                        <p:cTn id="44" dur="500"/>
                                        <p:tgtEl>
                                          <p:spTgt spid="55"/>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down)">
                                      <p:cBhvr>
                                        <p:cTn id="47" dur="500"/>
                                        <p:tgtEl>
                                          <p:spTgt spid="56"/>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wipe(right)">
                                      <p:cBhvr>
                                        <p:cTn id="50" dur="500"/>
                                        <p:tgtEl>
                                          <p:spTgt spid="57"/>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58"/>
                                        </p:tgtEl>
                                        <p:attrNameLst>
                                          <p:attrName>style.visibility</p:attrName>
                                        </p:attrNameLst>
                                      </p:cBhvr>
                                      <p:to>
                                        <p:strVal val="visible"/>
                                      </p:to>
                                    </p:set>
                                    <p:animEffect transition="in" filter="wipe(left)">
                                      <p:cBhvr>
                                        <p:cTn id="53" dur="500"/>
                                        <p:tgtEl>
                                          <p:spTgt spid="58"/>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wipe(down)">
                                      <p:cBhvr>
                                        <p:cTn id="56" dur="500"/>
                                        <p:tgtEl>
                                          <p:spTgt spid="59"/>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wipe(down)">
                                      <p:cBhvr>
                                        <p:cTn id="59" dur="500"/>
                                        <p:tgtEl>
                                          <p:spTgt spid="60"/>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wipe(left)">
                                      <p:cBhvr>
                                        <p:cTn id="62" dur="500"/>
                                        <p:tgtEl>
                                          <p:spTgt spid="6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27"/>
                                        </p:tgtEl>
                                        <p:attrNameLst>
                                          <p:attrName>style.visibility</p:attrName>
                                        </p:attrNameLst>
                                      </p:cBhvr>
                                      <p:to>
                                        <p:strVal val="visible"/>
                                      </p:to>
                                    </p:set>
                                    <p:animEffect transition="in" filter="wipe(left)">
                                      <p:cBhvr>
                                        <p:cTn id="65" dur="500"/>
                                        <p:tgtEl>
                                          <p:spTgt spid="127"/>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28"/>
                                        </p:tgtEl>
                                        <p:attrNameLst>
                                          <p:attrName>style.visibility</p:attrName>
                                        </p:attrNameLst>
                                      </p:cBhvr>
                                      <p:to>
                                        <p:strVal val="visible"/>
                                      </p:to>
                                    </p:set>
                                    <p:animEffect transition="in" filter="wipe(left)">
                                      <p:cBhvr>
                                        <p:cTn id="68"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animBg="1"/>
      <p:bldP spid="58" grpId="0" animBg="1"/>
      <p:bldP spid="59" grpId="0" animBg="1"/>
      <p:bldP spid="60" grpId="0" animBg="1"/>
      <p:bldP spid="61" grpId="0" animBg="1"/>
      <p:bldP spid="127" grpId="0" animBg="1"/>
      <p:bldP spid="12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endParaRPr lang="en-US" altLang="ko-KR" sz="4000">
              <a:solidFill>
                <a:schemeClr val="bg1"/>
              </a:solidFill>
              <a:ea typeface="Tahoma" panose="020B0604030504040204" pitchFamily="34" charset="0"/>
              <a:cs typeface="Tahoma" panose="020B0604030504040204" pitchFamily="34" charset="0"/>
            </a:endParaRPr>
          </a:p>
        </p:txBody>
      </p:sp>
      <p:sp>
        <p:nvSpPr>
          <p:cNvPr id="6" name="텍스트 개체 틀 3"/>
          <p:cNvSpPr txBox="1"/>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sp>
        <p:nvSpPr>
          <p:cNvPr id="2" name="椭圆 1"/>
          <p:cNvSpPr/>
          <p:nvPr/>
        </p:nvSpPr>
        <p:spPr>
          <a:xfrm>
            <a:off x="1203325" y="3598545"/>
            <a:ext cx="1233170" cy="1256665"/>
          </a:xfrm>
          <a:prstGeom prst="ellipse">
            <a:avLst/>
          </a:prstGeom>
          <a:solidFill>
            <a:srgbClr val="2B3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p>
        </p:txBody>
      </p:sp>
      <p:cxnSp>
        <p:nvCxnSpPr>
          <p:cNvPr id="3" name="直接连接符 2"/>
          <p:cNvCxnSpPr/>
          <p:nvPr/>
        </p:nvCxnSpPr>
        <p:spPr>
          <a:xfrm flipV="1">
            <a:off x="2436495" y="3598545"/>
            <a:ext cx="560705" cy="45847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2795270" y="2800350"/>
            <a:ext cx="1233170" cy="1256665"/>
          </a:xfrm>
          <a:prstGeom prst="ellipse">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p>
        </p:txBody>
      </p:sp>
      <p:cxnSp>
        <p:nvCxnSpPr>
          <p:cNvPr id="54" name="直接连接符 53"/>
          <p:cNvCxnSpPr/>
          <p:nvPr/>
        </p:nvCxnSpPr>
        <p:spPr>
          <a:xfrm flipH="1" flipV="1">
            <a:off x="3982085" y="3598545"/>
            <a:ext cx="560070" cy="50419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a:off x="4420870" y="3759200"/>
            <a:ext cx="1233170" cy="1256665"/>
          </a:xfrm>
          <a:prstGeom prst="ellipse">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p>
        </p:txBody>
      </p:sp>
      <p:cxnSp>
        <p:nvCxnSpPr>
          <p:cNvPr id="56" name="直接连接符 55"/>
          <p:cNvCxnSpPr/>
          <p:nvPr/>
        </p:nvCxnSpPr>
        <p:spPr>
          <a:xfrm flipV="1">
            <a:off x="5577840" y="3569335"/>
            <a:ext cx="483235" cy="522605"/>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57" name="椭圆 56"/>
          <p:cNvSpPr/>
          <p:nvPr/>
        </p:nvSpPr>
        <p:spPr>
          <a:xfrm>
            <a:off x="5882640" y="2548890"/>
            <a:ext cx="1233170" cy="1256665"/>
          </a:xfrm>
          <a:prstGeom prst="ellipse">
            <a:avLst/>
          </a:prstGeom>
          <a:solidFill>
            <a:srgbClr val="92A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p>
        </p:txBody>
      </p:sp>
      <p:sp>
        <p:nvSpPr>
          <p:cNvPr id="58" name="文本框 57"/>
          <p:cNvSpPr txBox="1"/>
          <p:nvPr/>
        </p:nvSpPr>
        <p:spPr>
          <a:xfrm>
            <a:off x="1415415" y="4248785"/>
            <a:ext cx="986790" cy="306705"/>
          </a:xfrm>
          <a:prstGeom prst="rect">
            <a:avLst/>
          </a:prstGeom>
          <a:noFill/>
        </p:spPr>
        <p:txBody>
          <a:bodyPr wrap="square" rtlCol="0">
            <a:spAutoFit/>
          </a:bodyPr>
          <a:p>
            <a:r>
              <a:rPr lang="zh-CN" altLang="en-US" sz="1400">
                <a:solidFill>
                  <a:schemeClr val="bg1"/>
                </a:solidFill>
              </a:rPr>
              <a:t>输入标题</a:t>
            </a:r>
            <a:endParaRPr lang="zh-CN" altLang="en-US" sz="1400">
              <a:solidFill>
                <a:schemeClr val="bg1"/>
              </a:solidFill>
            </a:endParaRPr>
          </a:p>
        </p:txBody>
      </p:sp>
      <p:pic>
        <p:nvPicPr>
          <p:cNvPr id="59" name="图片 58" descr="4523839"/>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585595" y="3759200"/>
            <a:ext cx="469265" cy="469265"/>
          </a:xfrm>
          <a:prstGeom prst="rect">
            <a:avLst/>
          </a:prstGeom>
        </p:spPr>
      </p:pic>
      <p:sp>
        <p:nvSpPr>
          <p:cNvPr id="60" name="文本框 59"/>
          <p:cNvSpPr txBox="1"/>
          <p:nvPr/>
        </p:nvSpPr>
        <p:spPr>
          <a:xfrm>
            <a:off x="2918460" y="3519805"/>
            <a:ext cx="986790" cy="306705"/>
          </a:xfrm>
          <a:prstGeom prst="rect">
            <a:avLst/>
          </a:prstGeom>
          <a:noFill/>
        </p:spPr>
        <p:txBody>
          <a:bodyPr wrap="square" rtlCol="0">
            <a:spAutoFit/>
          </a:bodyPr>
          <a:p>
            <a:r>
              <a:rPr lang="zh-CN" altLang="en-US" sz="1400">
                <a:solidFill>
                  <a:schemeClr val="bg1"/>
                </a:solidFill>
              </a:rPr>
              <a:t>输入标题</a:t>
            </a:r>
            <a:endParaRPr lang="zh-CN" altLang="en-US" sz="1400">
              <a:solidFill>
                <a:schemeClr val="bg1"/>
              </a:solidFill>
            </a:endParaRPr>
          </a:p>
        </p:txBody>
      </p:sp>
      <p:sp>
        <p:nvSpPr>
          <p:cNvPr id="61" name="文本框 60"/>
          <p:cNvSpPr txBox="1"/>
          <p:nvPr/>
        </p:nvSpPr>
        <p:spPr>
          <a:xfrm>
            <a:off x="4591050" y="4526915"/>
            <a:ext cx="986790" cy="306705"/>
          </a:xfrm>
          <a:prstGeom prst="rect">
            <a:avLst/>
          </a:prstGeom>
          <a:noFill/>
        </p:spPr>
        <p:txBody>
          <a:bodyPr wrap="square" rtlCol="0">
            <a:spAutoFit/>
          </a:bodyPr>
          <a:p>
            <a:r>
              <a:rPr lang="zh-CN" altLang="en-US" sz="1400">
                <a:solidFill>
                  <a:schemeClr val="bg1"/>
                </a:solidFill>
              </a:rPr>
              <a:t>输入标题</a:t>
            </a:r>
            <a:endParaRPr lang="zh-CN" altLang="en-US" sz="1400">
              <a:solidFill>
                <a:schemeClr val="bg1"/>
              </a:solidFill>
            </a:endParaRPr>
          </a:p>
        </p:txBody>
      </p:sp>
      <p:sp>
        <p:nvSpPr>
          <p:cNvPr id="62" name="文本框 61"/>
          <p:cNvSpPr txBox="1"/>
          <p:nvPr/>
        </p:nvSpPr>
        <p:spPr>
          <a:xfrm>
            <a:off x="6005195" y="3291840"/>
            <a:ext cx="986790" cy="306705"/>
          </a:xfrm>
          <a:prstGeom prst="rect">
            <a:avLst/>
          </a:prstGeom>
          <a:noFill/>
        </p:spPr>
        <p:txBody>
          <a:bodyPr wrap="square" rtlCol="0">
            <a:spAutoFit/>
          </a:bodyPr>
          <a:p>
            <a:r>
              <a:rPr lang="zh-CN" altLang="en-US" sz="1400">
                <a:solidFill>
                  <a:schemeClr val="bg1"/>
                </a:solidFill>
              </a:rPr>
              <a:t>输入标题</a:t>
            </a:r>
            <a:endParaRPr lang="zh-CN" altLang="en-US" sz="1400">
              <a:solidFill>
                <a:schemeClr val="bg1"/>
              </a:solidFill>
            </a:endParaRPr>
          </a:p>
        </p:txBody>
      </p:sp>
      <p:pic>
        <p:nvPicPr>
          <p:cNvPr id="63" name="图片 62" descr="4523904"/>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41980" y="2908300"/>
            <a:ext cx="539115" cy="539115"/>
          </a:xfrm>
          <a:prstGeom prst="rect">
            <a:avLst/>
          </a:prstGeom>
        </p:spPr>
      </p:pic>
      <p:pic>
        <p:nvPicPr>
          <p:cNvPr id="64" name="图片 63" descr="4524210"/>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91075" y="3893820"/>
            <a:ext cx="480695" cy="480695"/>
          </a:xfrm>
          <a:prstGeom prst="rect">
            <a:avLst/>
          </a:prstGeom>
        </p:spPr>
      </p:pic>
      <p:pic>
        <p:nvPicPr>
          <p:cNvPr id="65" name="图片 64" descr="4525813"/>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88710" y="2717800"/>
            <a:ext cx="574040" cy="574040"/>
          </a:xfrm>
          <a:prstGeom prst="rect">
            <a:avLst/>
          </a:prstGeom>
        </p:spPr>
      </p:pic>
      <p:sp>
        <p:nvSpPr>
          <p:cNvPr id="66" name="文本框 65"/>
          <p:cNvSpPr txBox="1"/>
          <p:nvPr/>
        </p:nvSpPr>
        <p:spPr>
          <a:xfrm>
            <a:off x="558800" y="4936490"/>
            <a:ext cx="2236470" cy="589280"/>
          </a:xfrm>
          <a:prstGeom prst="rect">
            <a:avLst/>
          </a:prstGeom>
          <a:noFill/>
        </p:spPr>
        <p:txBody>
          <a:bodyPr wrap="square" rtlCol="0">
            <a:spAutoFit/>
          </a:bodyPr>
          <a:p>
            <a:pPr algn="l">
              <a:lnSpc>
                <a:spcPct val="90000"/>
              </a:lnSpc>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can </a:t>
            </a:r>
            <a:endPar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l">
              <a:lnSpc>
                <a:spcPct val="90000"/>
              </a:lnSpc>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be a valuable aid to creative professionals.</a:t>
            </a:r>
            <a:endParaRPr lang="zh-CN" altLang="en-US" sz="1200">
              <a:solidFill>
                <a:schemeClr val="tx2"/>
              </a:solidFill>
              <a:sym typeface="+mn-ea"/>
            </a:endParaRPr>
          </a:p>
        </p:txBody>
      </p:sp>
      <p:sp>
        <p:nvSpPr>
          <p:cNvPr id="67" name="文本框 66"/>
          <p:cNvSpPr txBox="1"/>
          <p:nvPr/>
        </p:nvSpPr>
        <p:spPr>
          <a:xfrm>
            <a:off x="2795270" y="2174875"/>
            <a:ext cx="2974975" cy="423545"/>
          </a:xfrm>
          <a:prstGeom prst="rect">
            <a:avLst/>
          </a:prstGeom>
          <a:noFill/>
        </p:spPr>
        <p:txBody>
          <a:bodyPr wrap="square" rtlCol="0">
            <a:spAutoFit/>
          </a:bodyPr>
          <a:p>
            <a:pPr algn="l">
              <a:lnSpc>
                <a:spcPct val="90000"/>
              </a:lnSpc>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can </a:t>
            </a:r>
            <a:endPar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l">
              <a:lnSpc>
                <a:spcPct val="90000"/>
              </a:lnSpc>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be a valuable aid to creative professionals.  </a:t>
            </a:r>
            <a:endParaRPr lang="zh-CN" altLang="en-US" sz="1200">
              <a:solidFill>
                <a:schemeClr val="tx2"/>
              </a:solidFill>
              <a:sym typeface="+mn-ea"/>
            </a:endParaRPr>
          </a:p>
        </p:txBody>
      </p:sp>
      <p:sp>
        <p:nvSpPr>
          <p:cNvPr id="68" name="文本框 67"/>
          <p:cNvSpPr txBox="1"/>
          <p:nvPr/>
        </p:nvSpPr>
        <p:spPr>
          <a:xfrm>
            <a:off x="4028440" y="5125085"/>
            <a:ext cx="3225165" cy="423545"/>
          </a:xfrm>
          <a:prstGeom prst="rect">
            <a:avLst/>
          </a:prstGeom>
          <a:noFill/>
        </p:spPr>
        <p:txBody>
          <a:bodyPr wrap="square" rtlCol="0">
            <a:spAutoFit/>
          </a:bodyPr>
          <a:p>
            <a:pPr algn="l">
              <a:lnSpc>
                <a:spcPct val="90000"/>
              </a:lnSpc>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can </a:t>
            </a:r>
            <a:endPar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l">
              <a:lnSpc>
                <a:spcPct val="90000"/>
              </a:lnSpc>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be a valuable aid to creative professionals.</a:t>
            </a:r>
            <a:endParaRPr lang="zh-CN" altLang="en-US" sz="1200">
              <a:solidFill>
                <a:schemeClr val="tx2"/>
              </a:solidFill>
              <a:sym typeface="+mn-ea"/>
            </a:endParaRPr>
          </a:p>
        </p:txBody>
      </p:sp>
      <p:sp>
        <p:nvSpPr>
          <p:cNvPr id="69" name="文本框 68"/>
          <p:cNvSpPr txBox="1"/>
          <p:nvPr/>
        </p:nvSpPr>
        <p:spPr>
          <a:xfrm>
            <a:off x="7253605" y="2694940"/>
            <a:ext cx="1859280" cy="589280"/>
          </a:xfrm>
          <a:prstGeom prst="rect">
            <a:avLst/>
          </a:prstGeom>
          <a:noFill/>
        </p:spPr>
        <p:txBody>
          <a:bodyPr wrap="square" rtlCol="0">
            <a:spAutoFit/>
          </a:bodyPr>
          <a:p>
            <a:pPr algn="l">
              <a:lnSpc>
                <a:spcPct val="90000"/>
              </a:lnSpc>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can </a:t>
            </a:r>
            <a:endPar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l">
              <a:lnSpc>
                <a:spcPct val="90000"/>
              </a:lnSpc>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be a valuable aid to creative professionals.</a:t>
            </a:r>
            <a:endParaRPr lang="zh-CN" altLang="en-US" sz="1200">
              <a:solidFill>
                <a:schemeClr val="tx2"/>
              </a:solidFill>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Doughnut chart</a:t>
            </a:r>
            <a:endParaRPr lang="en-US" altLang="ko-KR" sz="4000">
              <a:solidFill>
                <a:schemeClr val="bg1"/>
              </a:solidFill>
              <a:ea typeface="Tahoma" panose="020B0604030504040204" pitchFamily="34" charset="0"/>
              <a:cs typeface="Tahoma" panose="020B0604030504040204" pitchFamily="34" charset="0"/>
            </a:endParaRPr>
          </a:p>
        </p:txBody>
      </p:sp>
      <p:sp>
        <p:nvSpPr>
          <p:cNvPr id="6" name="텍스트 개체 틀 3"/>
          <p:cNvSpPr txBox="1"/>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14" name="그룹 13"/>
          <p:cNvGrpSpPr/>
          <p:nvPr/>
        </p:nvGrpSpPr>
        <p:grpSpPr>
          <a:xfrm>
            <a:off x="467544" y="5041651"/>
            <a:ext cx="2239033" cy="1027843"/>
            <a:chOff x="467544" y="5185667"/>
            <a:chExt cx="2239033" cy="1027843"/>
          </a:xfrm>
        </p:grpSpPr>
        <p:sp>
          <p:nvSpPr>
            <p:cNvPr id="12" name="Rectangle 3"/>
            <p:cNvSpPr txBox="1">
              <a:spLocks noChangeArrowheads="1"/>
            </p:cNvSpPr>
            <p:nvPr/>
          </p:nvSpPr>
          <p:spPr bwMode="auto">
            <a:xfrm>
              <a:off x="467544" y="5185667"/>
              <a:ext cx="2239033" cy="246221"/>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600" b="1">
                  <a:solidFill>
                    <a:srgbClr val="558180"/>
                  </a:solidFill>
                  <a:latin typeface="Calibri" panose="020F0502020204030204" pitchFamily="34" charset="0"/>
                  <a:ea typeface="Tahoma" panose="020B0604030504040204" pitchFamily="34" charset="0"/>
                  <a:cs typeface="Tahoma" panose="020B0604030504040204" pitchFamily="34" charset="0"/>
                </a:rPr>
                <a:t>Contemporary colors</a:t>
              </a:r>
              <a:endParaRPr lang="en-US" altLang="ko-KR" sz="1600" b="1">
                <a:solidFill>
                  <a:srgbClr val="558180"/>
                </a:solidFill>
                <a:latin typeface="Calibri" panose="020F0502020204030204" pitchFamily="34" charset="0"/>
                <a:ea typeface="Tahoma" panose="020B0604030504040204" pitchFamily="34" charset="0"/>
                <a:cs typeface="Tahoma" panose="020B0604030504040204" pitchFamily="34" charset="0"/>
              </a:endParaRPr>
            </a:p>
          </p:txBody>
        </p:sp>
        <p:sp>
          <p:nvSpPr>
            <p:cNvPr id="13" name="Rectangle 3"/>
            <p:cNvSpPr txBox="1">
              <a:spLocks noChangeArrowheads="1"/>
            </p:cNvSpPr>
            <p:nvPr/>
          </p:nvSpPr>
          <p:spPr bwMode="auto">
            <a:xfrm>
              <a:off x="467544" y="5474846"/>
              <a:ext cx="2239033" cy="73866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We create </a:t>
              </a:r>
              <a:r>
                <a:rPr lang="en-US" altLang="ko-KR" sz="1200"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power point templates </a:t>
              </a: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1200"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a:t>
              </a:r>
              <a:endPar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15" name="그룹 14"/>
          <p:cNvGrpSpPr/>
          <p:nvPr/>
        </p:nvGrpSpPr>
        <p:grpSpPr>
          <a:xfrm>
            <a:off x="3452484" y="5041651"/>
            <a:ext cx="2239033" cy="1027843"/>
            <a:chOff x="467544" y="5185667"/>
            <a:chExt cx="2239033" cy="1027843"/>
          </a:xfrm>
        </p:grpSpPr>
        <p:sp>
          <p:nvSpPr>
            <p:cNvPr id="16" name="Rectangle 3"/>
            <p:cNvSpPr txBox="1">
              <a:spLocks noChangeArrowheads="1"/>
            </p:cNvSpPr>
            <p:nvPr/>
          </p:nvSpPr>
          <p:spPr bwMode="auto">
            <a:xfrm>
              <a:off x="467544" y="5185667"/>
              <a:ext cx="2239033" cy="246221"/>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600" b="1" smtClean="0">
                  <a:solidFill>
                    <a:srgbClr val="EA6B5C"/>
                  </a:solidFill>
                  <a:latin typeface="Calibri" panose="020F0502020204030204" pitchFamily="34" charset="0"/>
                  <a:ea typeface="Tahoma" panose="020B0604030504040204" pitchFamily="34" charset="0"/>
                  <a:cs typeface="Tahoma" panose="020B0604030504040204" pitchFamily="34" charset="0"/>
                </a:rPr>
                <a:t>Top </a:t>
              </a:r>
              <a:r>
                <a:rPr lang="en-US" altLang="ko-KR" sz="1600" b="1">
                  <a:solidFill>
                    <a:srgbClr val="EA6B5C"/>
                  </a:solidFill>
                  <a:latin typeface="Calibri" panose="020F0502020204030204" pitchFamily="34" charset="0"/>
                  <a:ea typeface="Tahoma" panose="020B0604030504040204" pitchFamily="34" charset="0"/>
                  <a:cs typeface="Tahoma" panose="020B0604030504040204" pitchFamily="34" charset="0"/>
                </a:rPr>
                <a:t>quality design</a:t>
              </a:r>
              <a:endParaRPr lang="en-US" altLang="ko-KR" sz="1600" b="1">
                <a:solidFill>
                  <a:srgbClr val="EA6B5C"/>
                </a:solidFill>
                <a:latin typeface="Calibri" panose="020F0502020204030204" pitchFamily="34" charset="0"/>
                <a:ea typeface="Tahoma" panose="020B0604030504040204" pitchFamily="34" charset="0"/>
                <a:cs typeface="Tahoma" panose="020B0604030504040204" pitchFamily="34" charset="0"/>
              </a:endParaRPr>
            </a:p>
          </p:txBody>
        </p:sp>
        <p:sp>
          <p:nvSpPr>
            <p:cNvPr id="17" name="Rectangle 3"/>
            <p:cNvSpPr txBox="1">
              <a:spLocks noChangeArrowheads="1"/>
            </p:cNvSpPr>
            <p:nvPr/>
          </p:nvSpPr>
          <p:spPr bwMode="auto">
            <a:xfrm>
              <a:off x="467544" y="5474846"/>
              <a:ext cx="2239033" cy="73866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We create </a:t>
              </a:r>
              <a:r>
                <a:rPr lang="en-US" altLang="ko-KR" sz="1200"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power point templates </a:t>
              </a: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1200"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a:t>
              </a:r>
              <a:endPar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18" name="그룹 17"/>
          <p:cNvGrpSpPr/>
          <p:nvPr/>
        </p:nvGrpSpPr>
        <p:grpSpPr>
          <a:xfrm>
            <a:off x="6434160" y="5041651"/>
            <a:ext cx="2239033" cy="1027843"/>
            <a:chOff x="467544" y="5185667"/>
            <a:chExt cx="2239033" cy="1027843"/>
          </a:xfrm>
        </p:grpSpPr>
        <p:sp>
          <p:nvSpPr>
            <p:cNvPr id="19" name="Rectangle 3"/>
            <p:cNvSpPr txBox="1">
              <a:spLocks noChangeArrowheads="1"/>
            </p:cNvSpPr>
            <p:nvPr/>
          </p:nvSpPr>
          <p:spPr bwMode="auto">
            <a:xfrm>
              <a:off x="467544" y="5185667"/>
              <a:ext cx="2239033" cy="246221"/>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600" b="1">
                  <a:solidFill>
                    <a:srgbClr val="2B3944"/>
                  </a:solidFill>
                  <a:latin typeface="Calibri" panose="020F0502020204030204" pitchFamily="34" charset="0"/>
                  <a:ea typeface="Tahoma" panose="020B0604030504040204" pitchFamily="34" charset="0"/>
                  <a:cs typeface="Tahoma" panose="020B0604030504040204" pitchFamily="34" charset="0"/>
                </a:rPr>
                <a:t>Eye-Catching Visual</a:t>
              </a:r>
              <a:endParaRPr lang="en-US" altLang="ko-KR" sz="1600" b="1">
                <a:solidFill>
                  <a:srgbClr val="2B3944"/>
                </a:solidFill>
                <a:latin typeface="Calibri" panose="020F0502020204030204" pitchFamily="34" charset="0"/>
                <a:ea typeface="Tahoma" panose="020B0604030504040204" pitchFamily="34" charset="0"/>
                <a:cs typeface="Tahoma" panose="020B0604030504040204" pitchFamily="34" charset="0"/>
              </a:endParaRPr>
            </a:p>
          </p:txBody>
        </p:sp>
        <p:sp>
          <p:nvSpPr>
            <p:cNvPr id="20" name="Rectangle 3"/>
            <p:cNvSpPr txBox="1">
              <a:spLocks noChangeArrowheads="1"/>
            </p:cNvSpPr>
            <p:nvPr/>
          </p:nvSpPr>
          <p:spPr bwMode="auto">
            <a:xfrm>
              <a:off x="467544" y="5474846"/>
              <a:ext cx="2239033" cy="738664"/>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We create </a:t>
              </a:r>
              <a:r>
                <a:rPr lang="en-US" altLang="ko-KR" sz="1200"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power point templates </a:t>
              </a: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based on new visual trends that’s fresh, relevant and always on the cutting edge</a:t>
              </a:r>
              <a:r>
                <a:rPr lang="en-US" altLang="ko-KR" sz="1200"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a:t>
              </a:r>
              <a:endPar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11" name="그룹 10"/>
          <p:cNvGrpSpPr/>
          <p:nvPr/>
        </p:nvGrpSpPr>
        <p:grpSpPr>
          <a:xfrm>
            <a:off x="477909" y="2564904"/>
            <a:ext cx="2232248" cy="2201072"/>
            <a:chOff x="477909" y="2564904"/>
            <a:chExt cx="2232248" cy="2201072"/>
          </a:xfrm>
        </p:grpSpPr>
        <p:graphicFrame>
          <p:nvGraphicFramePr>
            <p:cNvPr id="8" name="차트 7"/>
            <p:cNvGraphicFramePr/>
            <p:nvPr/>
          </p:nvGraphicFramePr>
          <p:xfrm>
            <a:off x="477909" y="2564904"/>
            <a:ext cx="2232248" cy="2201072"/>
          </p:xfrm>
          <a:graphic>
            <a:graphicData uri="http://schemas.openxmlformats.org/drawingml/2006/chart">
              <c:chart xmlns:c="http://schemas.openxmlformats.org/drawingml/2006/chart" xmlns:r="http://schemas.openxmlformats.org/officeDocument/2006/relationships" r:id="rId1"/>
            </a:graphicData>
          </a:graphic>
        </p:graphicFrame>
        <p:sp>
          <p:nvSpPr>
            <p:cNvPr id="21" name="Rectangle 3"/>
            <p:cNvSpPr txBox="1">
              <a:spLocks noChangeArrowheads="1"/>
            </p:cNvSpPr>
            <p:nvPr/>
          </p:nvSpPr>
          <p:spPr bwMode="auto">
            <a:xfrm>
              <a:off x="943387" y="3419219"/>
              <a:ext cx="1287348" cy="492443"/>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3200" b="1" smtClean="0">
                  <a:solidFill>
                    <a:srgbClr val="558180"/>
                  </a:solidFill>
                  <a:latin typeface="Calibri" panose="020F0502020204030204" pitchFamily="34" charset="0"/>
                  <a:ea typeface="Tahoma" panose="020B0604030504040204" pitchFamily="34" charset="0"/>
                  <a:cs typeface="Tahoma" panose="020B0604030504040204" pitchFamily="34" charset="0"/>
                </a:rPr>
                <a:t>40</a:t>
              </a:r>
              <a:r>
                <a:rPr lang="en-US" altLang="ko-KR" sz="1600" b="1" smtClean="0">
                  <a:solidFill>
                    <a:srgbClr val="558180"/>
                  </a:solidFill>
                  <a:latin typeface="Calibri" panose="020F0502020204030204" pitchFamily="34" charset="0"/>
                  <a:ea typeface="Tahoma" panose="020B0604030504040204" pitchFamily="34" charset="0"/>
                  <a:cs typeface="Tahoma" panose="020B0604030504040204" pitchFamily="34" charset="0"/>
                </a:rPr>
                <a:t>%</a:t>
              </a:r>
              <a:endParaRPr lang="en-US" altLang="ko-KR" sz="1600" b="1">
                <a:solidFill>
                  <a:srgbClr val="558180"/>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49" name="그룹 48"/>
          <p:cNvGrpSpPr/>
          <p:nvPr/>
        </p:nvGrpSpPr>
        <p:grpSpPr>
          <a:xfrm>
            <a:off x="3455876" y="2564904"/>
            <a:ext cx="2232248" cy="2201072"/>
            <a:chOff x="3455876" y="2564904"/>
            <a:chExt cx="2232248" cy="2201072"/>
          </a:xfrm>
        </p:grpSpPr>
        <p:graphicFrame>
          <p:nvGraphicFramePr>
            <p:cNvPr id="9" name="차트 8"/>
            <p:cNvGraphicFramePr/>
            <p:nvPr/>
          </p:nvGraphicFramePr>
          <p:xfrm>
            <a:off x="3455876" y="2564904"/>
            <a:ext cx="2232248" cy="2201072"/>
          </p:xfrm>
          <a:graphic>
            <a:graphicData uri="http://schemas.openxmlformats.org/drawingml/2006/chart">
              <c:chart xmlns:c="http://schemas.openxmlformats.org/drawingml/2006/chart" xmlns:r="http://schemas.openxmlformats.org/officeDocument/2006/relationships" r:id="rId2"/>
            </a:graphicData>
          </a:graphic>
        </p:graphicFrame>
        <p:sp>
          <p:nvSpPr>
            <p:cNvPr id="22" name="Rectangle 3"/>
            <p:cNvSpPr txBox="1">
              <a:spLocks noChangeArrowheads="1"/>
            </p:cNvSpPr>
            <p:nvPr/>
          </p:nvSpPr>
          <p:spPr bwMode="auto">
            <a:xfrm>
              <a:off x="3928326" y="3419219"/>
              <a:ext cx="1287348" cy="492443"/>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3200" b="1" smtClean="0">
                  <a:solidFill>
                    <a:srgbClr val="EA6B5C"/>
                  </a:solidFill>
                  <a:latin typeface="Calibri" panose="020F0502020204030204" pitchFamily="34" charset="0"/>
                  <a:ea typeface="Tahoma" panose="020B0604030504040204" pitchFamily="34" charset="0"/>
                  <a:cs typeface="Tahoma" panose="020B0604030504040204" pitchFamily="34" charset="0"/>
                </a:rPr>
                <a:t>65</a:t>
              </a:r>
              <a:r>
                <a:rPr lang="en-US" altLang="ko-KR" sz="1600" b="1" smtClean="0">
                  <a:solidFill>
                    <a:srgbClr val="EA6B5C"/>
                  </a:solidFill>
                  <a:latin typeface="Calibri" panose="020F0502020204030204" pitchFamily="34" charset="0"/>
                  <a:ea typeface="Tahoma" panose="020B0604030504040204" pitchFamily="34" charset="0"/>
                  <a:cs typeface="Tahoma" panose="020B0604030504040204" pitchFamily="34" charset="0"/>
                </a:rPr>
                <a:t>%</a:t>
              </a:r>
              <a:endParaRPr lang="en-US" altLang="ko-KR" sz="1600" b="1">
                <a:solidFill>
                  <a:srgbClr val="EA6B5C"/>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50" name="그룹 49"/>
          <p:cNvGrpSpPr/>
          <p:nvPr/>
        </p:nvGrpSpPr>
        <p:grpSpPr>
          <a:xfrm>
            <a:off x="6433844" y="2564904"/>
            <a:ext cx="2232248" cy="2201072"/>
            <a:chOff x="6433844" y="2564904"/>
            <a:chExt cx="2232248" cy="2201072"/>
          </a:xfrm>
        </p:grpSpPr>
        <p:graphicFrame>
          <p:nvGraphicFramePr>
            <p:cNvPr id="10" name="차트 9"/>
            <p:cNvGraphicFramePr/>
            <p:nvPr/>
          </p:nvGraphicFramePr>
          <p:xfrm>
            <a:off x="6433844" y="2564904"/>
            <a:ext cx="2232248" cy="2201072"/>
          </p:xfrm>
          <a:graphic>
            <a:graphicData uri="http://schemas.openxmlformats.org/drawingml/2006/chart">
              <c:chart xmlns:c="http://schemas.openxmlformats.org/drawingml/2006/chart" xmlns:r="http://schemas.openxmlformats.org/officeDocument/2006/relationships" r:id="rId3"/>
            </a:graphicData>
          </a:graphic>
        </p:graphicFrame>
        <p:sp>
          <p:nvSpPr>
            <p:cNvPr id="23" name="Rectangle 3"/>
            <p:cNvSpPr txBox="1">
              <a:spLocks noChangeArrowheads="1"/>
            </p:cNvSpPr>
            <p:nvPr/>
          </p:nvSpPr>
          <p:spPr bwMode="auto">
            <a:xfrm>
              <a:off x="6910002" y="3419219"/>
              <a:ext cx="1287348" cy="492443"/>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3200" b="1" smtClean="0">
                  <a:solidFill>
                    <a:srgbClr val="2B3944"/>
                  </a:solidFill>
                  <a:latin typeface="Calibri" panose="020F0502020204030204" pitchFamily="34" charset="0"/>
                  <a:ea typeface="Tahoma" panose="020B0604030504040204" pitchFamily="34" charset="0"/>
                  <a:cs typeface="Tahoma" panose="020B0604030504040204" pitchFamily="34" charset="0"/>
                </a:rPr>
                <a:t>25</a:t>
              </a:r>
              <a:r>
                <a:rPr lang="en-US" altLang="ko-KR" sz="1600" b="1" smtClean="0">
                  <a:solidFill>
                    <a:srgbClr val="2B3944"/>
                  </a:solidFill>
                  <a:latin typeface="Calibri" panose="020F0502020204030204" pitchFamily="34" charset="0"/>
                  <a:ea typeface="Tahoma" panose="020B0604030504040204" pitchFamily="34" charset="0"/>
                  <a:cs typeface="Tahoma" panose="020B0604030504040204" pitchFamily="34" charset="0"/>
                </a:rPr>
                <a:t>%</a:t>
              </a:r>
              <a:endParaRPr lang="en-US" altLang="ko-KR" sz="1600" b="1">
                <a:solidFill>
                  <a:srgbClr val="2B3944"/>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52" name="그룹 51"/>
          <p:cNvGrpSpPr/>
          <p:nvPr/>
        </p:nvGrpSpPr>
        <p:grpSpPr>
          <a:xfrm>
            <a:off x="5051044" y="2589135"/>
            <a:ext cx="832271" cy="720394"/>
            <a:chOff x="5051044" y="2733151"/>
            <a:chExt cx="832271" cy="720394"/>
          </a:xfrm>
        </p:grpSpPr>
        <p:sp>
          <p:nvSpPr>
            <p:cNvPr id="25" name="육각형 24"/>
            <p:cNvSpPr/>
            <p:nvPr/>
          </p:nvSpPr>
          <p:spPr>
            <a:xfrm>
              <a:off x="5051044" y="2733151"/>
              <a:ext cx="832271" cy="720394"/>
            </a:xfrm>
            <a:prstGeom prst="hexagon">
              <a:avLst>
                <a:gd name="adj" fmla="val 29820"/>
                <a:gd name="vf" fmla="val 115470"/>
              </a:avLst>
            </a:prstGeom>
            <a:solidFill>
              <a:srgbClr val="92A4A4"/>
            </a:solidFill>
            <a:ln w="3175">
              <a:solidFill>
                <a:schemeClr val="bg1"/>
              </a:solid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7" name="그룹 26"/>
            <p:cNvGrpSpPr/>
            <p:nvPr/>
          </p:nvGrpSpPr>
          <p:grpSpPr>
            <a:xfrm>
              <a:off x="5263597" y="2912458"/>
              <a:ext cx="407164" cy="360734"/>
              <a:chOff x="-3276600" y="2438400"/>
              <a:chExt cx="1085850" cy="962025"/>
            </a:xfrm>
            <a:solidFill>
              <a:schemeClr val="bg1"/>
            </a:solidFill>
          </p:grpSpPr>
          <p:sp>
            <p:nvSpPr>
              <p:cNvPr id="28" name="Freeform 8"/>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29" name="Freeform 9"/>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0" name="Freeform 10"/>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1" name="Freeform 11"/>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2"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53" name="그룹 52"/>
          <p:cNvGrpSpPr/>
          <p:nvPr/>
        </p:nvGrpSpPr>
        <p:grpSpPr>
          <a:xfrm>
            <a:off x="2071816" y="2589135"/>
            <a:ext cx="832271" cy="720394"/>
            <a:chOff x="2071816" y="2733151"/>
            <a:chExt cx="832271" cy="720394"/>
          </a:xfrm>
        </p:grpSpPr>
        <p:sp>
          <p:nvSpPr>
            <p:cNvPr id="24" name="육각형 23"/>
            <p:cNvSpPr/>
            <p:nvPr/>
          </p:nvSpPr>
          <p:spPr>
            <a:xfrm>
              <a:off x="2071816" y="2733151"/>
              <a:ext cx="832271" cy="720394"/>
            </a:xfrm>
            <a:prstGeom prst="hexagon">
              <a:avLst>
                <a:gd name="adj" fmla="val 29820"/>
                <a:gd name="vf" fmla="val 115470"/>
              </a:avLst>
            </a:prstGeom>
            <a:solidFill>
              <a:srgbClr val="92A4A4"/>
            </a:solidFill>
            <a:ln w="3175">
              <a:solidFill>
                <a:schemeClr val="bg1"/>
              </a:solid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3" name="그룹 32"/>
            <p:cNvGrpSpPr/>
            <p:nvPr/>
          </p:nvGrpSpPr>
          <p:grpSpPr>
            <a:xfrm>
              <a:off x="2274558" y="2921341"/>
              <a:ext cx="426786" cy="344014"/>
              <a:chOff x="685800" y="622300"/>
              <a:chExt cx="1047750" cy="844550"/>
            </a:xfrm>
            <a:solidFill>
              <a:schemeClr val="bg1"/>
            </a:solidFill>
          </p:grpSpPr>
          <p:sp>
            <p:nvSpPr>
              <p:cNvPr id="34" name="Freeform 26"/>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5" name="Freeform 27"/>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6" name="Freeform 28"/>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7"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8"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51" name="그룹 50"/>
          <p:cNvGrpSpPr/>
          <p:nvPr/>
        </p:nvGrpSpPr>
        <p:grpSpPr>
          <a:xfrm>
            <a:off x="8030272" y="2589135"/>
            <a:ext cx="832271" cy="720394"/>
            <a:chOff x="8030272" y="2733151"/>
            <a:chExt cx="832271" cy="720394"/>
          </a:xfrm>
        </p:grpSpPr>
        <p:sp>
          <p:nvSpPr>
            <p:cNvPr id="26" name="육각형 25"/>
            <p:cNvSpPr/>
            <p:nvPr/>
          </p:nvSpPr>
          <p:spPr>
            <a:xfrm>
              <a:off x="8030272" y="2733151"/>
              <a:ext cx="832271" cy="720394"/>
            </a:xfrm>
            <a:prstGeom prst="hexagon">
              <a:avLst>
                <a:gd name="adj" fmla="val 29820"/>
                <a:gd name="vf" fmla="val 115470"/>
              </a:avLst>
            </a:prstGeom>
            <a:solidFill>
              <a:srgbClr val="92A4A4"/>
            </a:solidFill>
            <a:ln w="3175">
              <a:solidFill>
                <a:schemeClr val="bg1"/>
              </a:solid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9" name="그룹 38"/>
            <p:cNvGrpSpPr/>
            <p:nvPr/>
          </p:nvGrpSpPr>
          <p:grpSpPr>
            <a:xfrm>
              <a:off x="8328404" y="2885129"/>
              <a:ext cx="232792" cy="416438"/>
              <a:chOff x="996950" y="2406650"/>
              <a:chExt cx="571500" cy="1022350"/>
            </a:xfrm>
            <a:solidFill>
              <a:schemeClr val="bg1"/>
            </a:solidFill>
          </p:grpSpPr>
          <p:sp>
            <p:nvSpPr>
              <p:cNvPr id="40" name="Freeform 31"/>
              <p:cNvSpPr/>
              <p:nvPr/>
            </p:nvSpPr>
            <p:spPr bwMode="auto">
              <a:xfrm>
                <a:off x="1003300" y="2943225"/>
                <a:ext cx="238125" cy="485775"/>
              </a:xfrm>
              <a:custGeom>
                <a:avLst/>
                <a:gdLst>
                  <a:gd name="T0" fmla="*/ 150 w 150"/>
                  <a:gd name="T1" fmla="*/ 36 h 306"/>
                  <a:gd name="T2" fmla="*/ 150 w 150"/>
                  <a:gd name="T3" fmla="*/ 36 h 306"/>
                  <a:gd name="T4" fmla="*/ 124 w 150"/>
                  <a:gd name="T5" fmla="*/ 14 h 306"/>
                  <a:gd name="T6" fmla="*/ 102 w 150"/>
                  <a:gd name="T7" fmla="*/ 0 h 306"/>
                  <a:gd name="T8" fmla="*/ 102 w 150"/>
                  <a:gd name="T9" fmla="*/ 0 h 306"/>
                  <a:gd name="T10" fmla="*/ 78 w 150"/>
                  <a:gd name="T11" fmla="*/ 18 h 306"/>
                  <a:gd name="T12" fmla="*/ 52 w 150"/>
                  <a:gd name="T13" fmla="*/ 42 h 306"/>
                  <a:gd name="T14" fmla="*/ 52 w 150"/>
                  <a:gd name="T15" fmla="*/ 42 h 306"/>
                  <a:gd name="T16" fmla="*/ 40 w 150"/>
                  <a:gd name="T17" fmla="*/ 56 h 306"/>
                  <a:gd name="T18" fmla="*/ 28 w 150"/>
                  <a:gd name="T19" fmla="*/ 72 h 306"/>
                  <a:gd name="T20" fmla="*/ 20 w 150"/>
                  <a:gd name="T21" fmla="*/ 86 h 306"/>
                  <a:gd name="T22" fmla="*/ 12 w 150"/>
                  <a:gd name="T23" fmla="*/ 100 h 306"/>
                  <a:gd name="T24" fmla="*/ 6 w 150"/>
                  <a:gd name="T25" fmla="*/ 116 h 306"/>
                  <a:gd name="T26" fmla="*/ 2 w 150"/>
                  <a:gd name="T27" fmla="*/ 130 h 306"/>
                  <a:gd name="T28" fmla="*/ 0 w 150"/>
                  <a:gd name="T29" fmla="*/ 146 h 306"/>
                  <a:gd name="T30" fmla="*/ 0 w 150"/>
                  <a:gd name="T31" fmla="*/ 160 h 306"/>
                  <a:gd name="T32" fmla="*/ 0 w 150"/>
                  <a:gd name="T33" fmla="*/ 160 h 306"/>
                  <a:gd name="T34" fmla="*/ 2 w 150"/>
                  <a:gd name="T35" fmla="*/ 184 h 306"/>
                  <a:gd name="T36" fmla="*/ 6 w 150"/>
                  <a:gd name="T37" fmla="*/ 206 h 306"/>
                  <a:gd name="T38" fmla="*/ 14 w 150"/>
                  <a:gd name="T39" fmla="*/ 226 h 306"/>
                  <a:gd name="T40" fmla="*/ 22 w 150"/>
                  <a:gd name="T41" fmla="*/ 244 h 306"/>
                  <a:gd name="T42" fmla="*/ 32 w 150"/>
                  <a:gd name="T43" fmla="*/ 260 h 306"/>
                  <a:gd name="T44" fmla="*/ 44 w 150"/>
                  <a:gd name="T45" fmla="*/ 274 h 306"/>
                  <a:gd name="T46" fmla="*/ 64 w 150"/>
                  <a:gd name="T47" fmla="*/ 296 h 306"/>
                  <a:gd name="T48" fmla="*/ 64 w 150"/>
                  <a:gd name="T49" fmla="*/ 296 h 306"/>
                  <a:gd name="T50" fmla="*/ 72 w 150"/>
                  <a:gd name="T51" fmla="*/ 304 h 306"/>
                  <a:gd name="T52" fmla="*/ 84 w 150"/>
                  <a:gd name="T53" fmla="*/ 306 h 306"/>
                  <a:gd name="T54" fmla="*/ 84 w 150"/>
                  <a:gd name="T55" fmla="*/ 306 h 306"/>
                  <a:gd name="T56" fmla="*/ 94 w 150"/>
                  <a:gd name="T57" fmla="*/ 304 h 306"/>
                  <a:gd name="T58" fmla="*/ 104 w 150"/>
                  <a:gd name="T59" fmla="*/ 296 h 306"/>
                  <a:gd name="T60" fmla="*/ 104 w 150"/>
                  <a:gd name="T61" fmla="*/ 296 h 306"/>
                  <a:gd name="T62" fmla="*/ 110 w 150"/>
                  <a:gd name="T63" fmla="*/ 288 h 306"/>
                  <a:gd name="T64" fmla="*/ 112 w 150"/>
                  <a:gd name="T65" fmla="*/ 276 h 306"/>
                  <a:gd name="T66" fmla="*/ 110 w 150"/>
                  <a:gd name="T67" fmla="*/ 264 h 306"/>
                  <a:gd name="T68" fmla="*/ 104 w 150"/>
                  <a:gd name="T69" fmla="*/ 256 h 306"/>
                  <a:gd name="T70" fmla="*/ 104 w 150"/>
                  <a:gd name="T71" fmla="*/ 256 h 306"/>
                  <a:gd name="T72" fmla="*/ 88 w 150"/>
                  <a:gd name="T73" fmla="*/ 238 h 306"/>
                  <a:gd name="T74" fmla="*/ 74 w 150"/>
                  <a:gd name="T75" fmla="*/ 214 h 306"/>
                  <a:gd name="T76" fmla="*/ 66 w 150"/>
                  <a:gd name="T77" fmla="*/ 202 h 306"/>
                  <a:gd name="T78" fmla="*/ 62 w 150"/>
                  <a:gd name="T79" fmla="*/ 188 h 306"/>
                  <a:gd name="T80" fmla="*/ 58 w 150"/>
                  <a:gd name="T81" fmla="*/ 174 h 306"/>
                  <a:gd name="T82" fmla="*/ 58 w 150"/>
                  <a:gd name="T83" fmla="*/ 160 h 306"/>
                  <a:gd name="T84" fmla="*/ 58 w 150"/>
                  <a:gd name="T85" fmla="*/ 160 h 306"/>
                  <a:gd name="T86" fmla="*/ 58 w 150"/>
                  <a:gd name="T87" fmla="*/ 142 h 306"/>
                  <a:gd name="T88" fmla="*/ 64 w 150"/>
                  <a:gd name="T89" fmla="*/ 124 h 306"/>
                  <a:gd name="T90" fmla="*/ 76 w 150"/>
                  <a:gd name="T91" fmla="*/ 106 h 306"/>
                  <a:gd name="T92" fmla="*/ 94 w 150"/>
                  <a:gd name="T93" fmla="*/ 84 h 306"/>
                  <a:gd name="T94" fmla="*/ 94 w 150"/>
                  <a:gd name="T95" fmla="*/ 84 h 306"/>
                  <a:gd name="T96" fmla="*/ 122 w 150"/>
                  <a:gd name="T97" fmla="*/ 58 h 306"/>
                  <a:gd name="T98" fmla="*/ 150 w 150"/>
                  <a:gd name="T99" fmla="*/ 36 h 306"/>
                  <a:gd name="T100" fmla="*/ 150 w 150"/>
                  <a:gd name="T101" fmla="*/ 3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306">
                    <a:moveTo>
                      <a:pt x="150" y="36"/>
                    </a:moveTo>
                    <a:lnTo>
                      <a:pt x="150" y="36"/>
                    </a:lnTo>
                    <a:lnTo>
                      <a:pt x="124" y="14"/>
                    </a:lnTo>
                    <a:lnTo>
                      <a:pt x="102" y="0"/>
                    </a:lnTo>
                    <a:lnTo>
                      <a:pt x="102" y="0"/>
                    </a:lnTo>
                    <a:lnTo>
                      <a:pt x="78" y="18"/>
                    </a:lnTo>
                    <a:lnTo>
                      <a:pt x="52" y="42"/>
                    </a:lnTo>
                    <a:lnTo>
                      <a:pt x="52" y="42"/>
                    </a:lnTo>
                    <a:lnTo>
                      <a:pt x="40" y="56"/>
                    </a:lnTo>
                    <a:lnTo>
                      <a:pt x="28" y="72"/>
                    </a:lnTo>
                    <a:lnTo>
                      <a:pt x="20" y="86"/>
                    </a:lnTo>
                    <a:lnTo>
                      <a:pt x="12" y="100"/>
                    </a:lnTo>
                    <a:lnTo>
                      <a:pt x="6" y="116"/>
                    </a:lnTo>
                    <a:lnTo>
                      <a:pt x="2" y="130"/>
                    </a:lnTo>
                    <a:lnTo>
                      <a:pt x="0" y="146"/>
                    </a:lnTo>
                    <a:lnTo>
                      <a:pt x="0" y="160"/>
                    </a:lnTo>
                    <a:lnTo>
                      <a:pt x="0" y="160"/>
                    </a:lnTo>
                    <a:lnTo>
                      <a:pt x="2" y="184"/>
                    </a:lnTo>
                    <a:lnTo>
                      <a:pt x="6" y="206"/>
                    </a:lnTo>
                    <a:lnTo>
                      <a:pt x="14" y="226"/>
                    </a:lnTo>
                    <a:lnTo>
                      <a:pt x="22" y="244"/>
                    </a:lnTo>
                    <a:lnTo>
                      <a:pt x="32" y="260"/>
                    </a:lnTo>
                    <a:lnTo>
                      <a:pt x="44" y="274"/>
                    </a:lnTo>
                    <a:lnTo>
                      <a:pt x="64" y="296"/>
                    </a:lnTo>
                    <a:lnTo>
                      <a:pt x="64" y="296"/>
                    </a:lnTo>
                    <a:lnTo>
                      <a:pt x="72" y="304"/>
                    </a:lnTo>
                    <a:lnTo>
                      <a:pt x="84" y="306"/>
                    </a:lnTo>
                    <a:lnTo>
                      <a:pt x="84" y="306"/>
                    </a:lnTo>
                    <a:lnTo>
                      <a:pt x="94" y="304"/>
                    </a:lnTo>
                    <a:lnTo>
                      <a:pt x="104" y="296"/>
                    </a:lnTo>
                    <a:lnTo>
                      <a:pt x="104" y="296"/>
                    </a:lnTo>
                    <a:lnTo>
                      <a:pt x="110" y="288"/>
                    </a:lnTo>
                    <a:lnTo>
                      <a:pt x="112" y="276"/>
                    </a:lnTo>
                    <a:lnTo>
                      <a:pt x="110" y="264"/>
                    </a:lnTo>
                    <a:lnTo>
                      <a:pt x="104" y="256"/>
                    </a:lnTo>
                    <a:lnTo>
                      <a:pt x="104" y="256"/>
                    </a:lnTo>
                    <a:lnTo>
                      <a:pt x="88" y="238"/>
                    </a:lnTo>
                    <a:lnTo>
                      <a:pt x="74" y="214"/>
                    </a:lnTo>
                    <a:lnTo>
                      <a:pt x="66" y="202"/>
                    </a:lnTo>
                    <a:lnTo>
                      <a:pt x="62" y="188"/>
                    </a:lnTo>
                    <a:lnTo>
                      <a:pt x="58" y="174"/>
                    </a:lnTo>
                    <a:lnTo>
                      <a:pt x="58" y="160"/>
                    </a:lnTo>
                    <a:lnTo>
                      <a:pt x="58" y="160"/>
                    </a:lnTo>
                    <a:lnTo>
                      <a:pt x="58" y="142"/>
                    </a:lnTo>
                    <a:lnTo>
                      <a:pt x="64" y="124"/>
                    </a:lnTo>
                    <a:lnTo>
                      <a:pt x="76" y="106"/>
                    </a:lnTo>
                    <a:lnTo>
                      <a:pt x="94" y="84"/>
                    </a:lnTo>
                    <a:lnTo>
                      <a:pt x="94" y="84"/>
                    </a:lnTo>
                    <a:lnTo>
                      <a:pt x="122" y="58"/>
                    </a:lnTo>
                    <a:lnTo>
                      <a:pt x="150" y="36"/>
                    </a:lnTo>
                    <a:lnTo>
                      <a:pt x="15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1" name="Freeform 32"/>
              <p:cNvSpPr/>
              <p:nvPr/>
            </p:nvSpPr>
            <p:spPr bwMode="auto">
              <a:xfrm>
                <a:off x="1327150" y="2406650"/>
                <a:ext cx="238125" cy="485775"/>
              </a:xfrm>
              <a:custGeom>
                <a:avLst/>
                <a:gdLst>
                  <a:gd name="T0" fmla="*/ 0 w 150"/>
                  <a:gd name="T1" fmla="*/ 270 h 306"/>
                  <a:gd name="T2" fmla="*/ 0 w 150"/>
                  <a:gd name="T3" fmla="*/ 270 h 306"/>
                  <a:gd name="T4" fmla="*/ 50 w 150"/>
                  <a:gd name="T5" fmla="*/ 306 h 306"/>
                  <a:gd name="T6" fmla="*/ 50 w 150"/>
                  <a:gd name="T7" fmla="*/ 306 h 306"/>
                  <a:gd name="T8" fmla="*/ 72 w 150"/>
                  <a:gd name="T9" fmla="*/ 288 h 306"/>
                  <a:gd name="T10" fmla="*/ 96 w 150"/>
                  <a:gd name="T11" fmla="*/ 268 h 306"/>
                  <a:gd name="T12" fmla="*/ 96 w 150"/>
                  <a:gd name="T13" fmla="*/ 268 h 306"/>
                  <a:gd name="T14" fmla="*/ 108 w 150"/>
                  <a:gd name="T15" fmla="*/ 252 h 306"/>
                  <a:gd name="T16" fmla="*/ 120 w 150"/>
                  <a:gd name="T17" fmla="*/ 238 h 306"/>
                  <a:gd name="T18" fmla="*/ 130 w 150"/>
                  <a:gd name="T19" fmla="*/ 222 h 306"/>
                  <a:gd name="T20" fmla="*/ 138 w 150"/>
                  <a:gd name="T21" fmla="*/ 208 h 306"/>
                  <a:gd name="T22" fmla="*/ 144 w 150"/>
                  <a:gd name="T23" fmla="*/ 192 h 306"/>
                  <a:gd name="T24" fmla="*/ 148 w 150"/>
                  <a:gd name="T25" fmla="*/ 178 h 306"/>
                  <a:gd name="T26" fmla="*/ 150 w 150"/>
                  <a:gd name="T27" fmla="*/ 162 h 306"/>
                  <a:gd name="T28" fmla="*/ 150 w 150"/>
                  <a:gd name="T29" fmla="*/ 148 h 306"/>
                  <a:gd name="T30" fmla="*/ 150 w 150"/>
                  <a:gd name="T31" fmla="*/ 148 h 306"/>
                  <a:gd name="T32" fmla="*/ 148 w 150"/>
                  <a:gd name="T33" fmla="*/ 124 h 306"/>
                  <a:gd name="T34" fmla="*/ 142 w 150"/>
                  <a:gd name="T35" fmla="*/ 102 h 306"/>
                  <a:gd name="T36" fmla="*/ 134 w 150"/>
                  <a:gd name="T37" fmla="*/ 82 h 306"/>
                  <a:gd name="T38" fmla="*/ 126 w 150"/>
                  <a:gd name="T39" fmla="*/ 64 h 306"/>
                  <a:gd name="T40" fmla="*/ 114 w 150"/>
                  <a:gd name="T41" fmla="*/ 46 h 306"/>
                  <a:gd name="T42" fmla="*/ 102 w 150"/>
                  <a:gd name="T43" fmla="*/ 32 h 306"/>
                  <a:gd name="T44" fmla="*/ 82 w 150"/>
                  <a:gd name="T45" fmla="*/ 8 h 306"/>
                  <a:gd name="T46" fmla="*/ 82 w 150"/>
                  <a:gd name="T47" fmla="*/ 8 h 306"/>
                  <a:gd name="T48" fmla="*/ 72 w 150"/>
                  <a:gd name="T49" fmla="*/ 2 h 306"/>
                  <a:gd name="T50" fmla="*/ 60 w 150"/>
                  <a:gd name="T51" fmla="*/ 0 h 306"/>
                  <a:gd name="T52" fmla="*/ 50 w 150"/>
                  <a:gd name="T53" fmla="*/ 2 h 306"/>
                  <a:gd name="T54" fmla="*/ 40 w 150"/>
                  <a:gd name="T55" fmla="*/ 8 h 306"/>
                  <a:gd name="T56" fmla="*/ 40 w 150"/>
                  <a:gd name="T57" fmla="*/ 8 h 306"/>
                  <a:gd name="T58" fmla="*/ 34 w 150"/>
                  <a:gd name="T59" fmla="*/ 18 h 306"/>
                  <a:gd name="T60" fmla="*/ 32 w 150"/>
                  <a:gd name="T61" fmla="*/ 28 h 306"/>
                  <a:gd name="T62" fmla="*/ 34 w 150"/>
                  <a:gd name="T63" fmla="*/ 40 h 306"/>
                  <a:gd name="T64" fmla="*/ 40 w 150"/>
                  <a:gd name="T65" fmla="*/ 50 h 306"/>
                  <a:gd name="T66" fmla="*/ 40 w 150"/>
                  <a:gd name="T67" fmla="*/ 50 h 306"/>
                  <a:gd name="T68" fmla="*/ 58 w 150"/>
                  <a:gd name="T69" fmla="*/ 70 h 306"/>
                  <a:gd name="T70" fmla="*/ 76 w 150"/>
                  <a:gd name="T71" fmla="*/ 94 h 306"/>
                  <a:gd name="T72" fmla="*/ 82 w 150"/>
                  <a:gd name="T73" fmla="*/ 106 h 306"/>
                  <a:gd name="T74" fmla="*/ 88 w 150"/>
                  <a:gd name="T75" fmla="*/ 120 h 306"/>
                  <a:gd name="T76" fmla="*/ 92 w 150"/>
                  <a:gd name="T77" fmla="*/ 134 h 306"/>
                  <a:gd name="T78" fmla="*/ 92 w 150"/>
                  <a:gd name="T79" fmla="*/ 148 h 306"/>
                  <a:gd name="T80" fmla="*/ 92 w 150"/>
                  <a:gd name="T81" fmla="*/ 148 h 306"/>
                  <a:gd name="T82" fmla="*/ 90 w 150"/>
                  <a:gd name="T83" fmla="*/ 164 h 306"/>
                  <a:gd name="T84" fmla="*/ 84 w 150"/>
                  <a:gd name="T85" fmla="*/ 184 h 306"/>
                  <a:gd name="T86" fmla="*/ 74 w 150"/>
                  <a:gd name="T87" fmla="*/ 204 h 306"/>
                  <a:gd name="T88" fmla="*/ 54 w 150"/>
                  <a:gd name="T89" fmla="*/ 226 h 306"/>
                  <a:gd name="T90" fmla="*/ 54 w 150"/>
                  <a:gd name="T91" fmla="*/ 226 h 306"/>
                  <a:gd name="T92" fmla="*/ 42 w 150"/>
                  <a:gd name="T93" fmla="*/ 238 h 306"/>
                  <a:gd name="T94" fmla="*/ 28 w 150"/>
                  <a:gd name="T95" fmla="*/ 250 h 306"/>
                  <a:gd name="T96" fmla="*/ 0 w 150"/>
                  <a:gd name="T97" fmla="*/ 270 h 306"/>
                  <a:gd name="T98" fmla="*/ 0 w 150"/>
                  <a:gd name="T99" fmla="*/ 27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 h="306">
                    <a:moveTo>
                      <a:pt x="0" y="270"/>
                    </a:moveTo>
                    <a:lnTo>
                      <a:pt x="0" y="270"/>
                    </a:lnTo>
                    <a:lnTo>
                      <a:pt x="50" y="306"/>
                    </a:lnTo>
                    <a:lnTo>
                      <a:pt x="50" y="306"/>
                    </a:lnTo>
                    <a:lnTo>
                      <a:pt x="72" y="288"/>
                    </a:lnTo>
                    <a:lnTo>
                      <a:pt x="96" y="268"/>
                    </a:lnTo>
                    <a:lnTo>
                      <a:pt x="96" y="268"/>
                    </a:lnTo>
                    <a:lnTo>
                      <a:pt x="108" y="252"/>
                    </a:lnTo>
                    <a:lnTo>
                      <a:pt x="120" y="238"/>
                    </a:lnTo>
                    <a:lnTo>
                      <a:pt x="130" y="222"/>
                    </a:lnTo>
                    <a:lnTo>
                      <a:pt x="138" y="208"/>
                    </a:lnTo>
                    <a:lnTo>
                      <a:pt x="144" y="192"/>
                    </a:lnTo>
                    <a:lnTo>
                      <a:pt x="148" y="178"/>
                    </a:lnTo>
                    <a:lnTo>
                      <a:pt x="150" y="162"/>
                    </a:lnTo>
                    <a:lnTo>
                      <a:pt x="150" y="148"/>
                    </a:lnTo>
                    <a:lnTo>
                      <a:pt x="150" y="148"/>
                    </a:lnTo>
                    <a:lnTo>
                      <a:pt x="148" y="124"/>
                    </a:lnTo>
                    <a:lnTo>
                      <a:pt x="142" y="102"/>
                    </a:lnTo>
                    <a:lnTo>
                      <a:pt x="134" y="82"/>
                    </a:lnTo>
                    <a:lnTo>
                      <a:pt x="126" y="64"/>
                    </a:lnTo>
                    <a:lnTo>
                      <a:pt x="114" y="46"/>
                    </a:lnTo>
                    <a:lnTo>
                      <a:pt x="102" y="32"/>
                    </a:lnTo>
                    <a:lnTo>
                      <a:pt x="82" y="8"/>
                    </a:lnTo>
                    <a:lnTo>
                      <a:pt x="82" y="8"/>
                    </a:lnTo>
                    <a:lnTo>
                      <a:pt x="72" y="2"/>
                    </a:lnTo>
                    <a:lnTo>
                      <a:pt x="60" y="0"/>
                    </a:lnTo>
                    <a:lnTo>
                      <a:pt x="50" y="2"/>
                    </a:lnTo>
                    <a:lnTo>
                      <a:pt x="40" y="8"/>
                    </a:lnTo>
                    <a:lnTo>
                      <a:pt x="40" y="8"/>
                    </a:lnTo>
                    <a:lnTo>
                      <a:pt x="34" y="18"/>
                    </a:lnTo>
                    <a:lnTo>
                      <a:pt x="32" y="28"/>
                    </a:lnTo>
                    <a:lnTo>
                      <a:pt x="34" y="40"/>
                    </a:lnTo>
                    <a:lnTo>
                      <a:pt x="40" y="50"/>
                    </a:lnTo>
                    <a:lnTo>
                      <a:pt x="40" y="50"/>
                    </a:lnTo>
                    <a:lnTo>
                      <a:pt x="58" y="70"/>
                    </a:lnTo>
                    <a:lnTo>
                      <a:pt x="76" y="94"/>
                    </a:lnTo>
                    <a:lnTo>
                      <a:pt x="82" y="106"/>
                    </a:lnTo>
                    <a:lnTo>
                      <a:pt x="88" y="120"/>
                    </a:lnTo>
                    <a:lnTo>
                      <a:pt x="92" y="134"/>
                    </a:lnTo>
                    <a:lnTo>
                      <a:pt x="92" y="148"/>
                    </a:lnTo>
                    <a:lnTo>
                      <a:pt x="92" y="148"/>
                    </a:lnTo>
                    <a:lnTo>
                      <a:pt x="90" y="164"/>
                    </a:lnTo>
                    <a:lnTo>
                      <a:pt x="84" y="184"/>
                    </a:lnTo>
                    <a:lnTo>
                      <a:pt x="74" y="204"/>
                    </a:lnTo>
                    <a:lnTo>
                      <a:pt x="54" y="226"/>
                    </a:lnTo>
                    <a:lnTo>
                      <a:pt x="54" y="226"/>
                    </a:lnTo>
                    <a:lnTo>
                      <a:pt x="42" y="238"/>
                    </a:lnTo>
                    <a:lnTo>
                      <a:pt x="28" y="250"/>
                    </a:lnTo>
                    <a:lnTo>
                      <a:pt x="0" y="270"/>
                    </a:lnTo>
                    <a:lnTo>
                      <a:pt x="0" y="2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2" name="Freeform 33"/>
              <p:cNvSpPr/>
              <p:nvPr/>
            </p:nvSpPr>
            <p:spPr bwMode="auto">
              <a:xfrm>
                <a:off x="996950" y="2530475"/>
                <a:ext cx="571500" cy="781050"/>
              </a:xfrm>
              <a:custGeom>
                <a:avLst/>
                <a:gdLst>
                  <a:gd name="T0" fmla="*/ 292 w 360"/>
                  <a:gd name="T1" fmla="*/ 294 h 492"/>
                  <a:gd name="T2" fmla="*/ 226 w 360"/>
                  <a:gd name="T3" fmla="*/ 242 h 492"/>
                  <a:gd name="T4" fmla="*/ 146 w 360"/>
                  <a:gd name="T5" fmla="*/ 180 h 492"/>
                  <a:gd name="T6" fmla="*/ 92 w 360"/>
                  <a:gd name="T7" fmla="*/ 134 h 492"/>
                  <a:gd name="T8" fmla="*/ 80 w 360"/>
                  <a:gd name="T9" fmla="*/ 120 h 492"/>
                  <a:gd name="T10" fmla="*/ 64 w 360"/>
                  <a:gd name="T11" fmla="*/ 92 h 492"/>
                  <a:gd name="T12" fmla="*/ 58 w 360"/>
                  <a:gd name="T13" fmla="*/ 62 h 492"/>
                  <a:gd name="T14" fmla="*/ 60 w 360"/>
                  <a:gd name="T15" fmla="*/ 50 h 492"/>
                  <a:gd name="T16" fmla="*/ 62 w 360"/>
                  <a:gd name="T17" fmla="*/ 36 h 492"/>
                  <a:gd name="T18" fmla="*/ 58 w 360"/>
                  <a:gd name="T19" fmla="*/ 14 h 492"/>
                  <a:gd name="T20" fmla="*/ 46 w 360"/>
                  <a:gd name="T21" fmla="*/ 2 h 492"/>
                  <a:gd name="T22" fmla="*/ 40 w 360"/>
                  <a:gd name="T23" fmla="*/ 0 h 492"/>
                  <a:gd name="T24" fmla="*/ 28 w 360"/>
                  <a:gd name="T25" fmla="*/ 0 h 492"/>
                  <a:gd name="T26" fmla="*/ 10 w 360"/>
                  <a:gd name="T27" fmla="*/ 12 h 492"/>
                  <a:gd name="T28" fmla="*/ 6 w 360"/>
                  <a:gd name="T29" fmla="*/ 22 h 492"/>
                  <a:gd name="T30" fmla="*/ 0 w 360"/>
                  <a:gd name="T31" fmla="*/ 62 h 492"/>
                  <a:gd name="T32" fmla="*/ 2 w 360"/>
                  <a:gd name="T33" fmla="*/ 74 h 492"/>
                  <a:gd name="T34" fmla="*/ 10 w 360"/>
                  <a:gd name="T35" fmla="*/ 112 h 492"/>
                  <a:gd name="T36" fmla="*/ 34 w 360"/>
                  <a:gd name="T37" fmla="*/ 156 h 492"/>
                  <a:gd name="T38" fmla="*/ 50 w 360"/>
                  <a:gd name="T39" fmla="*/ 176 h 492"/>
                  <a:gd name="T40" fmla="*/ 90 w 360"/>
                  <a:gd name="T41" fmla="*/ 210 h 492"/>
                  <a:gd name="T42" fmla="*/ 112 w 360"/>
                  <a:gd name="T43" fmla="*/ 228 h 492"/>
                  <a:gd name="T44" fmla="*/ 226 w 360"/>
                  <a:gd name="T45" fmla="*/ 314 h 492"/>
                  <a:gd name="T46" fmla="*/ 252 w 360"/>
                  <a:gd name="T47" fmla="*/ 338 h 492"/>
                  <a:gd name="T48" fmla="*/ 284 w 360"/>
                  <a:gd name="T49" fmla="*/ 378 h 492"/>
                  <a:gd name="T50" fmla="*/ 296 w 360"/>
                  <a:gd name="T51" fmla="*/ 404 h 492"/>
                  <a:gd name="T52" fmla="*/ 302 w 360"/>
                  <a:gd name="T53" fmla="*/ 434 h 492"/>
                  <a:gd name="T54" fmla="*/ 302 w 360"/>
                  <a:gd name="T55" fmla="*/ 444 h 492"/>
                  <a:gd name="T56" fmla="*/ 298 w 360"/>
                  <a:gd name="T57" fmla="*/ 456 h 492"/>
                  <a:gd name="T58" fmla="*/ 302 w 360"/>
                  <a:gd name="T59" fmla="*/ 478 h 492"/>
                  <a:gd name="T60" fmla="*/ 314 w 360"/>
                  <a:gd name="T61" fmla="*/ 490 h 492"/>
                  <a:gd name="T62" fmla="*/ 320 w 360"/>
                  <a:gd name="T63" fmla="*/ 492 h 492"/>
                  <a:gd name="T64" fmla="*/ 326 w 360"/>
                  <a:gd name="T65" fmla="*/ 492 h 492"/>
                  <a:gd name="T66" fmla="*/ 344 w 360"/>
                  <a:gd name="T67" fmla="*/ 486 h 492"/>
                  <a:gd name="T68" fmla="*/ 354 w 360"/>
                  <a:gd name="T69" fmla="*/ 470 h 492"/>
                  <a:gd name="T70" fmla="*/ 358 w 360"/>
                  <a:gd name="T71" fmla="*/ 452 h 492"/>
                  <a:gd name="T72" fmla="*/ 360 w 360"/>
                  <a:gd name="T73" fmla="*/ 434 h 492"/>
                  <a:gd name="T74" fmla="*/ 352 w 360"/>
                  <a:gd name="T75" fmla="*/ 386 h 492"/>
                  <a:gd name="T76" fmla="*/ 334 w 360"/>
                  <a:gd name="T77" fmla="*/ 346 h 492"/>
                  <a:gd name="T78" fmla="*/ 312 w 360"/>
                  <a:gd name="T79" fmla="*/ 316 h 492"/>
                  <a:gd name="T80" fmla="*/ 292 w 360"/>
                  <a:gd name="T81" fmla="*/ 294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0" h="492">
                    <a:moveTo>
                      <a:pt x="292" y="294"/>
                    </a:moveTo>
                    <a:lnTo>
                      <a:pt x="292" y="294"/>
                    </a:lnTo>
                    <a:lnTo>
                      <a:pt x="262" y="268"/>
                    </a:lnTo>
                    <a:lnTo>
                      <a:pt x="226" y="242"/>
                    </a:lnTo>
                    <a:lnTo>
                      <a:pt x="146" y="180"/>
                    </a:lnTo>
                    <a:lnTo>
                      <a:pt x="146" y="180"/>
                    </a:lnTo>
                    <a:lnTo>
                      <a:pt x="108" y="150"/>
                    </a:lnTo>
                    <a:lnTo>
                      <a:pt x="92" y="134"/>
                    </a:lnTo>
                    <a:lnTo>
                      <a:pt x="80" y="120"/>
                    </a:lnTo>
                    <a:lnTo>
                      <a:pt x="80" y="120"/>
                    </a:lnTo>
                    <a:lnTo>
                      <a:pt x="70" y="106"/>
                    </a:lnTo>
                    <a:lnTo>
                      <a:pt x="64" y="92"/>
                    </a:lnTo>
                    <a:lnTo>
                      <a:pt x="60" y="78"/>
                    </a:lnTo>
                    <a:lnTo>
                      <a:pt x="58" y="62"/>
                    </a:lnTo>
                    <a:lnTo>
                      <a:pt x="58" y="62"/>
                    </a:lnTo>
                    <a:lnTo>
                      <a:pt x="60" y="50"/>
                    </a:lnTo>
                    <a:lnTo>
                      <a:pt x="62" y="36"/>
                    </a:lnTo>
                    <a:lnTo>
                      <a:pt x="62" y="36"/>
                    </a:lnTo>
                    <a:lnTo>
                      <a:pt x="62" y="24"/>
                    </a:lnTo>
                    <a:lnTo>
                      <a:pt x="58" y="14"/>
                    </a:lnTo>
                    <a:lnTo>
                      <a:pt x="50" y="6"/>
                    </a:lnTo>
                    <a:lnTo>
                      <a:pt x="46" y="2"/>
                    </a:lnTo>
                    <a:lnTo>
                      <a:pt x="40" y="0"/>
                    </a:lnTo>
                    <a:lnTo>
                      <a:pt x="40" y="0"/>
                    </a:lnTo>
                    <a:lnTo>
                      <a:pt x="34" y="0"/>
                    </a:lnTo>
                    <a:lnTo>
                      <a:pt x="28" y="0"/>
                    </a:lnTo>
                    <a:lnTo>
                      <a:pt x="18" y="4"/>
                    </a:lnTo>
                    <a:lnTo>
                      <a:pt x="10" y="12"/>
                    </a:lnTo>
                    <a:lnTo>
                      <a:pt x="6" y="22"/>
                    </a:lnTo>
                    <a:lnTo>
                      <a:pt x="6" y="22"/>
                    </a:lnTo>
                    <a:lnTo>
                      <a:pt x="2" y="42"/>
                    </a:lnTo>
                    <a:lnTo>
                      <a:pt x="0" y="62"/>
                    </a:lnTo>
                    <a:lnTo>
                      <a:pt x="0" y="62"/>
                    </a:lnTo>
                    <a:lnTo>
                      <a:pt x="2" y="74"/>
                    </a:lnTo>
                    <a:lnTo>
                      <a:pt x="4" y="88"/>
                    </a:lnTo>
                    <a:lnTo>
                      <a:pt x="10" y="112"/>
                    </a:lnTo>
                    <a:lnTo>
                      <a:pt x="20" y="136"/>
                    </a:lnTo>
                    <a:lnTo>
                      <a:pt x="34" y="156"/>
                    </a:lnTo>
                    <a:lnTo>
                      <a:pt x="34" y="156"/>
                    </a:lnTo>
                    <a:lnTo>
                      <a:pt x="50" y="176"/>
                    </a:lnTo>
                    <a:lnTo>
                      <a:pt x="70" y="194"/>
                    </a:lnTo>
                    <a:lnTo>
                      <a:pt x="90" y="210"/>
                    </a:lnTo>
                    <a:lnTo>
                      <a:pt x="112" y="228"/>
                    </a:lnTo>
                    <a:lnTo>
                      <a:pt x="112" y="228"/>
                    </a:lnTo>
                    <a:lnTo>
                      <a:pt x="192" y="288"/>
                    </a:lnTo>
                    <a:lnTo>
                      <a:pt x="226" y="314"/>
                    </a:lnTo>
                    <a:lnTo>
                      <a:pt x="252" y="338"/>
                    </a:lnTo>
                    <a:lnTo>
                      <a:pt x="252" y="338"/>
                    </a:lnTo>
                    <a:lnTo>
                      <a:pt x="268" y="354"/>
                    </a:lnTo>
                    <a:lnTo>
                      <a:pt x="284" y="378"/>
                    </a:lnTo>
                    <a:lnTo>
                      <a:pt x="292" y="390"/>
                    </a:lnTo>
                    <a:lnTo>
                      <a:pt x="296" y="404"/>
                    </a:lnTo>
                    <a:lnTo>
                      <a:pt x="300" y="420"/>
                    </a:lnTo>
                    <a:lnTo>
                      <a:pt x="302" y="434"/>
                    </a:lnTo>
                    <a:lnTo>
                      <a:pt x="302" y="434"/>
                    </a:lnTo>
                    <a:lnTo>
                      <a:pt x="302" y="444"/>
                    </a:lnTo>
                    <a:lnTo>
                      <a:pt x="298" y="456"/>
                    </a:lnTo>
                    <a:lnTo>
                      <a:pt x="298" y="456"/>
                    </a:lnTo>
                    <a:lnTo>
                      <a:pt x="298" y="468"/>
                    </a:lnTo>
                    <a:lnTo>
                      <a:pt x="302" y="478"/>
                    </a:lnTo>
                    <a:lnTo>
                      <a:pt x="310" y="486"/>
                    </a:lnTo>
                    <a:lnTo>
                      <a:pt x="314" y="490"/>
                    </a:lnTo>
                    <a:lnTo>
                      <a:pt x="320" y="492"/>
                    </a:lnTo>
                    <a:lnTo>
                      <a:pt x="320" y="492"/>
                    </a:lnTo>
                    <a:lnTo>
                      <a:pt x="326" y="492"/>
                    </a:lnTo>
                    <a:lnTo>
                      <a:pt x="326" y="492"/>
                    </a:lnTo>
                    <a:lnTo>
                      <a:pt x="336" y="492"/>
                    </a:lnTo>
                    <a:lnTo>
                      <a:pt x="344" y="486"/>
                    </a:lnTo>
                    <a:lnTo>
                      <a:pt x="350" y="480"/>
                    </a:lnTo>
                    <a:lnTo>
                      <a:pt x="354" y="470"/>
                    </a:lnTo>
                    <a:lnTo>
                      <a:pt x="354" y="470"/>
                    </a:lnTo>
                    <a:lnTo>
                      <a:pt x="358" y="452"/>
                    </a:lnTo>
                    <a:lnTo>
                      <a:pt x="360" y="434"/>
                    </a:lnTo>
                    <a:lnTo>
                      <a:pt x="360" y="434"/>
                    </a:lnTo>
                    <a:lnTo>
                      <a:pt x="358" y="410"/>
                    </a:lnTo>
                    <a:lnTo>
                      <a:pt x="352" y="386"/>
                    </a:lnTo>
                    <a:lnTo>
                      <a:pt x="344" y="366"/>
                    </a:lnTo>
                    <a:lnTo>
                      <a:pt x="334" y="346"/>
                    </a:lnTo>
                    <a:lnTo>
                      <a:pt x="322" y="330"/>
                    </a:lnTo>
                    <a:lnTo>
                      <a:pt x="312" y="316"/>
                    </a:lnTo>
                    <a:lnTo>
                      <a:pt x="292" y="294"/>
                    </a:lnTo>
                    <a:lnTo>
                      <a:pt x="292" y="2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3" name="Freeform 34"/>
              <p:cNvSpPr/>
              <p:nvPr/>
            </p:nvSpPr>
            <p:spPr bwMode="auto">
              <a:xfrm>
                <a:off x="1139825" y="2511425"/>
                <a:ext cx="228600" cy="98425"/>
              </a:xfrm>
              <a:custGeom>
                <a:avLst/>
                <a:gdLst>
                  <a:gd name="T0" fmla="*/ 16 w 144"/>
                  <a:gd name="T1" fmla="*/ 62 h 62"/>
                  <a:gd name="T2" fmla="*/ 16 w 144"/>
                  <a:gd name="T3" fmla="*/ 62 h 62"/>
                  <a:gd name="T4" fmla="*/ 20 w 144"/>
                  <a:gd name="T5" fmla="*/ 60 h 62"/>
                  <a:gd name="T6" fmla="*/ 132 w 144"/>
                  <a:gd name="T7" fmla="*/ 30 h 62"/>
                  <a:gd name="T8" fmla="*/ 132 w 144"/>
                  <a:gd name="T9" fmla="*/ 30 h 62"/>
                  <a:gd name="T10" fmla="*/ 138 w 144"/>
                  <a:gd name="T11" fmla="*/ 28 h 62"/>
                  <a:gd name="T12" fmla="*/ 142 w 144"/>
                  <a:gd name="T13" fmla="*/ 24 h 62"/>
                  <a:gd name="T14" fmla="*/ 144 w 144"/>
                  <a:gd name="T15" fmla="*/ 18 h 62"/>
                  <a:gd name="T16" fmla="*/ 144 w 144"/>
                  <a:gd name="T17" fmla="*/ 12 h 62"/>
                  <a:gd name="T18" fmla="*/ 144 w 144"/>
                  <a:gd name="T19" fmla="*/ 12 h 62"/>
                  <a:gd name="T20" fmla="*/ 140 w 144"/>
                  <a:gd name="T21" fmla="*/ 6 h 62"/>
                  <a:gd name="T22" fmla="*/ 136 w 144"/>
                  <a:gd name="T23" fmla="*/ 2 h 62"/>
                  <a:gd name="T24" fmla="*/ 130 w 144"/>
                  <a:gd name="T25" fmla="*/ 0 h 62"/>
                  <a:gd name="T26" fmla="*/ 124 w 144"/>
                  <a:gd name="T27" fmla="*/ 2 h 62"/>
                  <a:gd name="T28" fmla="*/ 12 w 144"/>
                  <a:gd name="T29" fmla="*/ 32 h 62"/>
                  <a:gd name="T30" fmla="*/ 12 w 144"/>
                  <a:gd name="T31" fmla="*/ 32 h 62"/>
                  <a:gd name="T32" fmla="*/ 6 w 144"/>
                  <a:gd name="T33" fmla="*/ 34 h 62"/>
                  <a:gd name="T34" fmla="*/ 2 w 144"/>
                  <a:gd name="T35" fmla="*/ 38 h 62"/>
                  <a:gd name="T36" fmla="*/ 0 w 144"/>
                  <a:gd name="T37" fmla="*/ 44 h 62"/>
                  <a:gd name="T38" fmla="*/ 2 w 144"/>
                  <a:gd name="T39" fmla="*/ 50 h 62"/>
                  <a:gd name="T40" fmla="*/ 2 w 144"/>
                  <a:gd name="T41" fmla="*/ 50 h 62"/>
                  <a:gd name="T42" fmla="*/ 4 w 144"/>
                  <a:gd name="T43" fmla="*/ 54 h 62"/>
                  <a:gd name="T44" fmla="*/ 6 w 144"/>
                  <a:gd name="T45" fmla="*/ 58 h 62"/>
                  <a:gd name="T46" fmla="*/ 10 w 144"/>
                  <a:gd name="T47" fmla="*/ 60 h 62"/>
                  <a:gd name="T48" fmla="*/ 16 w 144"/>
                  <a:gd name="T49" fmla="*/ 62 h 62"/>
                  <a:gd name="T50" fmla="*/ 16 w 144"/>
                  <a:gd name="T5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62">
                    <a:moveTo>
                      <a:pt x="16" y="62"/>
                    </a:moveTo>
                    <a:lnTo>
                      <a:pt x="16" y="62"/>
                    </a:lnTo>
                    <a:lnTo>
                      <a:pt x="20" y="60"/>
                    </a:lnTo>
                    <a:lnTo>
                      <a:pt x="132" y="30"/>
                    </a:lnTo>
                    <a:lnTo>
                      <a:pt x="132" y="30"/>
                    </a:lnTo>
                    <a:lnTo>
                      <a:pt x="138" y="28"/>
                    </a:lnTo>
                    <a:lnTo>
                      <a:pt x="142" y="24"/>
                    </a:lnTo>
                    <a:lnTo>
                      <a:pt x="144" y="18"/>
                    </a:lnTo>
                    <a:lnTo>
                      <a:pt x="144" y="12"/>
                    </a:lnTo>
                    <a:lnTo>
                      <a:pt x="144" y="12"/>
                    </a:lnTo>
                    <a:lnTo>
                      <a:pt x="140" y="6"/>
                    </a:lnTo>
                    <a:lnTo>
                      <a:pt x="136" y="2"/>
                    </a:lnTo>
                    <a:lnTo>
                      <a:pt x="130" y="0"/>
                    </a:lnTo>
                    <a:lnTo>
                      <a:pt x="124" y="2"/>
                    </a:lnTo>
                    <a:lnTo>
                      <a:pt x="12" y="32"/>
                    </a:lnTo>
                    <a:lnTo>
                      <a:pt x="12" y="32"/>
                    </a:lnTo>
                    <a:lnTo>
                      <a:pt x="6" y="34"/>
                    </a:lnTo>
                    <a:lnTo>
                      <a:pt x="2" y="38"/>
                    </a:lnTo>
                    <a:lnTo>
                      <a:pt x="0" y="44"/>
                    </a:lnTo>
                    <a:lnTo>
                      <a:pt x="2" y="50"/>
                    </a:lnTo>
                    <a:lnTo>
                      <a:pt x="2" y="50"/>
                    </a:lnTo>
                    <a:lnTo>
                      <a:pt x="4" y="54"/>
                    </a:lnTo>
                    <a:lnTo>
                      <a:pt x="6" y="58"/>
                    </a:lnTo>
                    <a:lnTo>
                      <a:pt x="10" y="60"/>
                    </a:lnTo>
                    <a:lnTo>
                      <a:pt x="16" y="62"/>
                    </a:lnTo>
                    <a:lnTo>
                      <a:pt x="1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4" name="Freeform 35"/>
              <p:cNvSpPr/>
              <p:nvPr/>
            </p:nvSpPr>
            <p:spPr bwMode="auto">
              <a:xfrm>
                <a:off x="1181100" y="3067050"/>
                <a:ext cx="165100" cy="66675"/>
              </a:xfrm>
              <a:custGeom>
                <a:avLst/>
                <a:gdLst>
                  <a:gd name="T0" fmla="*/ 14 w 104"/>
                  <a:gd name="T1" fmla="*/ 12 h 42"/>
                  <a:gd name="T2" fmla="*/ 14 w 104"/>
                  <a:gd name="T3" fmla="*/ 12 h 42"/>
                  <a:gd name="T4" fmla="*/ 8 w 104"/>
                  <a:gd name="T5" fmla="*/ 14 h 42"/>
                  <a:gd name="T6" fmla="*/ 4 w 104"/>
                  <a:gd name="T7" fmla="*/ 18 h 42"/>
                  <a:gd name="T8" fmla="*/ 0 w 104"/>
                  <a:gd name="T9" fmla="*/ 22 h 42"/>
                  <a:gd name="T10" fmla="*/ 0 w 104"/>
                  <a:gd name="T11" fmla="*/ 28 h 42"/>
                  <a:gd name="T12" fmla="*/ 0 w 104"/>
                  <a:gd name="T13" fmla="*/ 28 h 42"/>
                  <a:gd name="T14" fmla="*/ 2 w 104"/>
                  <a:gd name="T15" fmla="*/ 34 h 42"/>
                  <a:gd name="T16" fmla="*/ 6 w 104"/>
                  <a:gd name="T17" fmla="*/ 38 h 42"/>
                  <a:gd name="T18" fmla="*/ 10 w 104"/>
                  <a:gd name="T19" fmla="*/ 40 h 42"/>
                  <a:gd name="T20" fmla="*/ 16 w 104"/>
                  <a:gd name="T21" fmla="*/ 42 h 42"/>
                  <a:gd name="T22" fmla="*/ 16 w 104"/>
                  <a:gd name="T23" fmla="*/ 42 h 42"/>
                  <a:gd name="T24" fmla="*/ 18 w 104"/>
                  <a:gd name="T25" fmla="*/ 42 h 42"/>
                  <a:gd name="T26" fmla="*/ 92 w 104"/>
                  <a:gd name="T27" fmla="*/ 30 h 42"/>
                  <a:gd name="T28" fmla="*/ 92 w 104"/>
                  <a:gd name="T29" fmla="*/ 30 h 42"/>
                  <a:gd name="T30" fmla="*/ 98 w 104"/>
                  <a:gd name="T31" fmla="*/ 28 h 42"/>
                  <a:gd name="T32" fmla="*/ 102 w 104"/>
                  <a:gd name="T33" fmla="*/ 24 h 42"/>
                  <a:gd name="T34" fmla="*/ 104 w 104"/>
                  <a:gd name="T35" fmla="*/ 18 h 42"/>
                  <a:gd name="T36" fmla="*/ 104 w 104"/>
                  <a:gd name="T37" fmla="*/ 12 h 42"/>
                  <a:gd name="T38" fmla="*/ 104 w 104"/>
                  <a:gd name="T39" fmla="*/ 12 h 42"/>
                  <a:gd name="T40" fmla="*/ 102 w 104"/>
                  <a:gd name="T41" fmla="*/ 8 h 42"/>
                  <a:gd name="T42" fmla="*/ 98 w 104"/>
                  <a:gd name="T43" fmla="*/ 2 h 42"/>
                  <a:gd name="T44" fmla="*/ 94 w 104"/>
                  <a:gd name="T45" fmla="*/ 0 h 42"/>
                  <a:gd name="T46" fmla="*/ 88 w 104"/>
                  <a:gd name="T47" fmla="*/ 0 h 42"/>
                  <a:gd name="T48" fmla="*/ 14 w 104"/>
                  <a:gd name="T4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42">
                    <a:moveTo>
                      <a:pt x="14" y="12"/>
                    </a:moveTo>
                    <a:lnTo>
                      <a:pt x="14" y="12"/>
                    </a:lnTo>
                    <a:lnTo>
                      <a:pt x="8" y="14"/>
                    </a:lnTo>
                    <a:lnTo>
                      <a:pt x="4" y="18"/>
                    </a:lnTo>
                    <a:lnTo>
                      <a:pt x="0" y="22"/>
                    </a:lnTo>
                    <a:lnTo>
                      <a:pt x="0" y="28"/>
                    </a:lnTo>
                    <a:lnTo>
                      <a:pt x="0" y="28"/>
                    </a:lnTo>
                    <a:lnTo>
                      <a:pt x="2" y="34"/>
                    </a:lnTo>
                    <a:lnTo>
                      <a:pt x="6" y="38"/>
                    </a:lnTo>
                    <a:lnTo>
                      <a:pt x="10" y="40"/>
                    </a:lnTo>
                    <a:lnTo>
                      <a:pt x="16" y="42"/>
                    </a:lnTo>
                    <a:lnTo>
                      <a:pt x="16" y="42"/>
                    </a:lnTo>
                    <a:lnTo>
                      <a:pt x="18" y="42"/>
                    </a:lnTo>
                    <a:lnTo>
                      <a:pt x="92" y="30"/>
                    </a:lnTo>
                    <a:lnTo>
                      <a:pt x="92" y="30"/>
                    </a:lnTo>
                    <a:lnTo>
                      <a:pt x="98" y="28"/>
                    </a:lnTo>
                    <a:lnTo>
                      <a:pt x="102" y="24"/>
                    </a:lnTo>
                    <a:lnTo>
                      <a:pt x="104" y="18"/>
                    </a:lnTo>
                    <a:lnTo>
                      <a:pt x="104" y="12"/>
                    </a:lnTo>
                    <a:lnTo>
                      <a:pt x="104" y="12"/>
                    </a:lnTo>
                    <a:lnTo>
                      <a:pt x="102" y="8"/>
                    </a:lnTo>
                    <a:lnTo>
                      <a:pt x="98" y="2"/>
                    </a:lnTo>
                    <a:lnTo>
                      <a:pt x="94" y="0"/>
                    </a:lnTo>
                    <a:lnTo>
                      <a:pt x="88" y="0"/>
                    </a:lnTo>
                    <a:lnTo>
                      <a:pt x="1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5" name="Freeform 36"/>
              <p:cNvSpPr/>
              <p:nvPr/>
            </p:nvSpPr>
            <p:spPr bwMode="auto">
              <a:xfrm>
                <a:off x="1200150" y="3238500"/>
                <a:ext cx="228600" cy="92075"/>
              </a:xfrm>
              <a:custGeom>
                <a:avLst/>
                <a:gdLst>
                  <a:gd name="T0" fmla="*/ 144 w 144"/>
                  <a:gd name="T1" fmla="*/ 12 h 58"/>
                  <a:gd name="T2" fmla="*/ 144 w 144"/>
                  <a:gd name="T3" fmla="*/ 12 h 58"/>
                  <a:gd name="T4" fmla="*/ 142 w 144"/>
                  <a:gd name="T5" fmla="*/ 6 h 58"/>
                  <a:gd name="T6" fmla="*/ 138 w 144"/>
                  <a:gd name="T7" fmla="*/ 2 h 58"/>
                  <a:gd name="T8" fmla="*/ 132 w 144"/>
                  <a:gd name="T9" fmla="*/ 0 h 58"/>
                  <a:gd name="T10" fmla="*/ 126 w 144"/>
                  <a:gd name="T11" fmla="*/ 0 h 58"/>
                  <a:gd name="T12" fmla="*/ 10 w 144"/>
                  <a:gd name="T13" fmla="*/ 28 h 58"/>
                  <a:gd name="T14" fmla="*/ 10 w 144"/>
                  <a:gd name="T15" fmla="*/ 28 h 58"/>
                  <a:gd name="T16" fmla="*/ 6 w 144"/>
                  <a:gd name="T17" fmla="*/ 30 h 58"/>
                  <a:gd name="T18" fmla="*/ 2 w 144"/>
                  <a:gd name="T19" fmla="*/ 34 h 58"/>
                  <a:gd name="T20" fmla="*/ 0 w 144"/>
                  <a:gd name="T21" fmla="*/ 40 h 58"/>
                  <a:gd name="T22" fmla="*/ 0 w 144"/>
                  <a:gd name="T23" fmla="*/ 46 h 58"/>
                  <a:gd name="T24" fmla="*/ 0 w 144"/>
                  <a:gd name="T25" fmla="*/ 46 h 58"/>
                  <a:gd name="T26" fmla="*/ 2 w 144"/>
                  <a:gd name="T27" fmla="*/ 50 h 58"/>
                  <a:gd name="T28" fmla="*/ 4 w 144"/>
                  <a:gd name="T29" fmla="*/ 54 h 58"/>
                  <a:gd name="T30" fmla="*/ 10 w 144"/>
                  <a:gd name="T31" fmla="*/ 56 h 58"/>
                  <a:gd name="T32" fmla="*/ 14 w 144"/>
                  <a:gd name="T33" fmla="*/ 58 h 58"/>
                  <a:gd name="T34" fmla="*/ 14 w 144"/>
                  <a:gd name="T35" fmla="*/ 58 h 58"/>
                  <a:gd name="T36" fmla="*/ 18 w 144"/>
                  <a:gd name="T37" fmla="*/ 58 h 58"/>
                  <a:gd name="T38" fmla="*/ 132 w 144"/>
                  <a:gd name="T39" fmla="*/ 30 h 58"/>
                  <a:gd name="T40" fmla="*/ 132 w 144"/>
                  <a:gd name="T41" fmla="*/ 30 h 58"/>
                  <a:gd name="T42" fmla="*/ 138 w 144"/>
                  <a:gd name="T43" fmla="*/ 26 h 58"/>
                  <a:gd name="T44" fmla="*/ 142 w 144"/>
                  <a:gd name="T45" fmla="*/ 22 h 58"/>
                  <a:gd name="T46" fmla="*/ 144 w 144"/>
                  <a:gd name="T47" fmla="*/ 18 h 58"/>
                  <a:gd name="T48" fmla="*/ 144 w 144"/>
                  <a:gd name="T49" fmla="*/ 12 h 58"/>
                  <a:gd name="T50" fmla="*/ 144 w 144"/>
                  <a:gd name="T5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58">
                    <a:moveTo>
                      <a:pt x="144" y="12"/>
                    </a:moveTo>
                    <a:lnTo>
                      <a:pt x="144" y="12"/>
                    </a:lnTo>
                    <a:lnTo>
                      <a:pt x="142" y="6"/>
                    </a:lnTo>
                    <a:lnTo>
                      <a:pt x="138" y="2"/>
                    </a:lnTo>
                    <a:lnTo>
                      <a:pt x="132" y="0"/>
                    </a:lnTo>
                    <a:lnTo>
                      <a:pt x="126" y="0"/>
                    </a:lnTo>
                    <a:lnTo>
                      <a:pt x="10" y="28"/>
                    </a:lnTo>
                    <a:lnTo>
                      <a:pt x="10" y="28"/>
                    </a:lnTo>
                    <a:lnTo>
                      <a:pt x="6" y="30"/>
                    </a:lnTo>
                    <a:lnTo>
                      <a:pt x="2" y="34"/>
                    </a:lnTo>
                    <a:lnTo>
                      <a:pt x="0" y="40"/>
                    </a:lnTo>
                    <a:lnTo>
                      <a:pt x="0" y="46"/>
                    </a:lnTo>
                    <a:lnTo>
                      <a:pt x="0" y="46"/>
                    </a:lnTo>
                    <a:lnTo>
                      <a:pt x="2" y="50"/>
                    </a:lnTo>
                    <a:lnTo>
                      <a:pt x="4" y="54"/>
                    </a:lnTo>
                    <a:lnTo>
                      <a:pt x="10" y="56"/>
                    </a:lnTo>
                    <a:lnTo>
                      <a:pt x="14" y="58"/>
                    </a:lnTo>
                    <a:lnTo>
                      <a:pt x="14" y="58"/>
                    </a:lnTo>
                    <a:lnTo>
                      <a:pt x="18" y="58"/>
                    </a:lnTo>
                    <a:lnTo>
                      <a:pt x="132" y="30"/>
                    </a:lnTo>
                    <a:lnTo>
                      <a:pt x="132" y="30"/>
                    </a:lnTo>
                    <a:lnTo>
                      <a:pt x="138" y="26"/>
                    </a:lnTo>
                    <a:lnTo>
                      <a:pt x="142" y="22"/>
                    </a:lnTo>
                    <a:lnTo>
                      <a:pt x="144" y="18"/>
                    </a:lnTo>
                    <a:lnTo>
                      <a:pt x="144" y="12"/>
                    </a:lnTo>
                    <a:lnTo>
                      <a:pt x="14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6" name="Freeform 37"/>
              <p:cNvSpPr/>
              <p:nvPr/>
            </p:nvSpPr>
            <p:spPr bwMode="auto">
              <a:xfrm>
                <a:off x="1152525" y="2609850"/>
                <a:ext cx="273050" cy="88900"/>
              </a:xfrm>
              <a:custGeom>
                <a:avLst/>
                <a:gdLst>
                  <a:gd name="T0" fmla="*/ 0 w 172"/>
                  <a:gd name="T1" fmla="*/ 44 h 56"/>
                  <a:gd name="T2" fmla="*/ 0 w 172"/>
                  <a:gd name="T3" fmla="*/ 44 h 56"/>
                  <a:gd name="T4" fmla="*/ 2 w 172"/>
                  <a:gd name="T5" fmla="*/ 50 h 56"/>
                  <a:gd name="T6" fmla="*/ 6 w 172"/>
                  <a:gd name="T7" fmla="*/ 52 h 56"/>
                  <a:gd name="T8" fmla="*/ 10 w 172"/>
                  <a:gd name="T9" fmla="*/ 56 h 56"/>
                  <a:gd name="T10" fmla="*/ 14 w 172"/>
                  <a:gd name="T11" fmla="*/ 56 h 56"/>
                  <a:gd name="T12" fmla="*/ 14 w 172"/>
                  <a:gd name="T13" fmla="*/ 56 h 56"/>
                  <a:gd name="T14" fmla="*/ 18 w 172"/>
                  <a:gd name="T15" fmla="*/ 56 h 56"/>
                  <a:gd name="T16" fmla="*/ 160 w 172"/>
                  <a:gd name="T17" fmla="*/ 28 h 56"/>
                  <a:gd name="T18" fmla="*/ 160 w 172"/>
                  <a:gd name="T19" fmla="*/ 28 h 56"/>
                  <a:gd name="T20" fmla="*/ 166 w 172"/>
                  <a:gd name="T21" fmla="*/ 26 h 56"/>
                  <a:gd name="T22" fmla="*/ 170 w 172"/>
                  <a:gd name="T23" fmla="*/ 22 h 56"/>
                  <a:gd name="T24" fmla="*/ 172 w 172"/>
                  <a:gd name="T25" fmla="*/ 18 h 56"/>
                  <a:gd name="T26" fmla="*/ 172 w 172"/>
                  <a:gd name="T27" fmla="*/ 12 h 56"/>
                  <a:gd name="T28" fmla="*/ 172 w 172"/>
                  <a:gd name="T29" fmla="*/ 12 h 56"/>
                  <a:gd name="T30" fmla="*/ 170 w 172"/>
                  <a:gd name="T31" fmla="*/ 6 h 56"/>
                  <a:gd name="T32" fmla="*/ 166 w 172"/>
                  <a:gd name="T33" fmla="*/ 2 h 56"/>
                  <a:gd name="T34" fmla="*/ 160 w 172"/>
                  <a:gd name="T35" fmla="*/ 0 h 56"/>
                  <a:gd name="T36" fmla="*/ 154 w 172"/>
                  <a:gd name="T37" fmla="*/ 0 h 56"/>
                  <a:gd name="T38" fmla="*/ 12 w 172"/>
                  <a:gd name="T39" fmla="*/ 26 h 56"/>
                  <a:gd name="T40" fmla="*/ 12 w 172"/>
                  <a:gd name="T41" fmla="*/ 26 h 56"/>
                  <a:gd name="T42" fmla="*/ 6 w 172"/>
                  <a:gd name="T43" fmla="*/ 28 h 56"/>
                  <a:gd name="T44" fmla="*/ 2 w 172"/>
                  <a:gd name="T45" fmla="*/ 32 h 56"/>
                  <a:gd name="T46" fmla="*/ 0 w 172"/>
                  <a:gd name="T47" fmla="*/ 38 h 56"/>
                  <a:gd name="T48" fmla="*/ 0 w 172"/>
                  <a:gd name="T49" fmla="*/ 44 h 56"/>
                  <a:gd name="T50" fmla="*/ 0 w 172"/>
                  <a:gd name="T51"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2" h="56">
                    <a:moveTo>
                      <a:pt x="0" y="44"/>
                    </a:moveTo>
                    <a:lnTo>
                      <a:pt x="0" y="44"/>
                    </a:lnTo>
                    <a:lnTo>
                      <a:pt x="2" y="50"/>
                    </a:lnTo>
                    <a:lnTo>
                      <a:pt x="6" y="52"/>
                    </a:lnTo>
                    <a:lnTo>
                      <a:pt x="10" y="56"/>
                    </a:lnTo>
                    <a:lnTo>
                      <a:pt x="14" y="56"/>
                    </a:lnTo>
                    <a:lnTo>
                      <a:pt x="14" y="56"/>
                    </a:lnTo>
                    <a:lnTo>
                      <a:pt x="18" y="56"/>
                    </a:lnTo>
                    <a:lnTo>
                      <a:pt x="160" y="28"/>
                    </a:lnTo>
                    <a:lnTo>
                      <a:pt x="160" y="28"/>
                    </a:lnTo>
                    <a:lnTo>
                      <a:pt x="166" y="26"/>
                    </a:lnTo>
                    <a:lnTo>
                      <a:pt x="170" y="22"/>
                    </a:lnTo>
                    <a:lnTo>
                      <a:pt x="172" y="18"/>
                    </a:lnTo>
                    <a:lnTo>
                      <a:pt x="172" y="12"/>
                    </a:lnTo>
                    <a:lnTo>
                      <a:pt x="172" y="12"/>
                    </a:lnTo>
                    <a:lnTo>
                      <a:pt x="170" y="6"/>
                    </a:lnTo>
                    <a:lnTo>
                      <a:pt x="166" y="2"/>
                    </a:lnTo>
                    <a:lnTo>
                      <a:pt x="160" y="0"/>
                    </a:lnTo>
                    <a:lnTo>
                      <a:pt x="154" y="0"/>
                    </a:lnTo>
                    <a:lnTo>
                      <a:pt x="12" y="26"/>
                    </a:lnTo>
                    <a:lnTo>
                      <a:pt x="12" y="26"/>
                    </a:lnTo>
                    <a:lnTo>
                      <a:pt x="6" y="28"/>
                    </a:lnTo>
                    <a:lnTo>
                      <a:pt x="2" y="32"/>
                    </a:lnTo>
                    <a:lnTo>
                      <a:pt x="0" y="38"/>
                    </a:lnTo>
                    <a:lnTo>
                      <a:pt x="0" y="44"/>
                    </a:lnTo>
                    <a:lnTo>
                      <a:pt x="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7" name="Freeform 38"/>
              <p:cNvSpPr/>
              <p:nvPr/>
            </p:nvSpPr>
            <p:spPr bwMode="auto">
              <a:xfrm>
                <a:off x="1225550" y="2714625"/>
                <a:ext cx="161925" cy="60325"/>
              </a:xfrm>
              <a:custGeom>
                <a:avLst/>
                <a:gdLst>
                  <a:gd name="T0" fmla="*/ 102 w 102"/>
                  <a:gd name="T1" fmla="*/ 14 h 38"/>
                  <a:gd name="T2" fmla="*/ 102 w 102"/>
                  <a:gd name="T3" fmla="*/ 14 h 38"/>
                  <a:gd name="T4" fmla="*/ 100 w 102"/>
                  <a:gd name="T5" fmla="*/ 8 h 38"/>
                  <a:gd name="T6" fmla="*/ 96 w 102"/>
                  <a:gd name="T7" fmla="*/ 4 h 38"/>
                  <a:gd name="T8" fmla="*/ 90 w 102"/>
                  <a:gd name="T9" fmla="*/ 0 h 38"/>
                  <a:gd name="T10" fmla="*/ 86 w 102"/>
                  <a:gd name="T11" fmla="*/ 0 h 38"/>
                  <a:gd name="T12" fmla="*/ 12 w 102"/>
                  <a:gd name="T13" fmla="*/ 8 h 38"/>
                  <a:gd name="T14" fmla="*/ 12 w 102"/>
                  <a:gd name="T15" fmla="*/ 8 h 38"/>
                  <a:gd name="T16" fmla="*/ 6 w 102"/>
                  <a:gd name="T17" fmla="*/ 10 h 38"/>
                  <a:gd name="T18" fmla="*/ 2 w 102"/>
                  <a:gd name="T19" fmla="*/ 14 h 38"/>
                  <a:gd name="T20" fmla="*/ 0 w 102"/>
                  <a:gd name="T21" fmla="*/ 18 h 38"/>
                  <a:gd name="T22" fmla="*/ 0 w 102"/>
                  <a:gd name="T23" fmla="*/ 24 h 38"/>
                  <a:gd name="T24" fmla="*/ 0 w 102"/>
                  <a:gd name="T25" fmla="*/ 24 h 38"/>
                  <a:gd name="T26" fmla="*/ 0 w 102"/>
                  <a:gd name="T27" fmla="*/ 30 h 38"/>
                  <a:gd name="T28" fmla="*/ 4 w 102"/>
                  <a:gd name="T29" fmla="*/ 34 h 38"/>
                  <a:gd name="T30" fmla="*/ 8 w 102"/>
                  <a:gd name="T31" fmla="*/ 36 h 38"/>
                  <a:gd name="T32" fmla="*/ 14 w 102"/>
                  <a:gd name="T33" fmla="*/ 38 h 38"/>
                  <a:gd name="T34" fmla="*/ 14 w 102"/>
                  <a:gd name="T35" fmla="*/ 38 h 38"/>
                  <a:gd name="T36" fmla="*/ 16 w 102"/>
                  <a:gd name="T37" fmla="*/ 38 h 38"/>
                  <a:gd name="T38" fmla="*/ 88 w 102"/>
                  <a:gd name="T39" fmla="*/ 30 h 38"/>
                  <a:gd name="T40" fmla="*/ 88 w 102"/>
                  <a:gd name="T41" fmla="*/ 30 h 38"/>
                  <a:gd name="T42" fmla="*/ 94 w 102"/>
                  <a:gd name="T43" fmla="*/ 28 h 38"/>
                  <a:gd name="T44" fmla="*/ 98 w 102"/>
                  <a:gd name="T45" fmla="*/ 24 h 38"/>
                  <a:gd name="T46" fmla="*/ 102 w 102"/>
                  <a:gd name="T47" fmla="*/ 18 h 38"/>
                  <a:gd name="T48" fmla="*/ 102 w 102"/>
                  <a:gd name="T49" fmla="*/ 14 h 38"/>
                  <a:gd name="T50" fmla="*/ 102 w 102"/>
                  <a:gd name="T5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38">
                    <a:moveTo>
                      <a:pt x="102" y="14"/>
                    </a:moveTo>
                    <a:lnTo>
                      <a:pt x="102" y="14"/>
                    </a:lnTo>
                    <a:lnTo>
                      <a:pt x="100" y="8"/>
                    </a:lnTo>
                    <a:lnTo>
                      <a:pt x="96" y="4"/>
                    </a:lnTo>
                    <a:lnTo>
                      <a:pt x="90" y="0"/>
                    </a:lnTo>
                    <a:lnTo>
                      <a:pt x="86" y="0"/>
                    </a:lnTo>
                    <a:lnTo>
                      <a:pt x="12" y="8"/>
                    </a:lnTo>
                    <a:lnTo>
                      <a:pt x="12" y="8"/>
                    </a:lnTo>
                    <a:lnTo>
                      <a:pt x="6" y="10"/>
                    </a:lnTo>
                    <a:lnTo>
                      <a:pt x="2" y="14"/>
                    </a:lnTo>
                    <a:lnTo>
                      <a:pt x="0" y="18"/>
                    </a:lnTo>
                    <a:lnTo>
                      <a:pt x="0" y="24"/>
                    </a:lnTo>
                    <a:lnTo>
                      <a:pt x="0" y="24"/>
                    </a:lnTo>
                    <a:lnTo>
                      <a:pt x="0" y="30"/>
                    </a:lnTo>
                    <a:lnTo>
                      <a:pt x="4" y="34"/>
                    </a:lnTo>
                    <a:lnTo>
                      <a:pt x="8" y="36"/>
                    </a:lnTo>
                    <a:lnTo>
                      <a:pt x="14" y="38"/>
                    </a:lnTo>
                    <a:lnTo>
                      <a:pt x="14" y="38"/>
                    </a:lnTo>
                    <a:lnTo>
                      <a:pt x="16" y="38"/>
                    </a:lnTo>
                    <a:lnTo>
                      <a:pt x="88" y="30"/>
                    </a:lnTo>
                    <a:lnTo>
                      <a:pt x="88" y="30"/>
                    </a:lnTo>
                    <a:lnTo>
                      <a:pt x="94" y="28"/>
                    </a:lnTo>
                    <a:lnTo>
                      <a:pt x="98" y="24"/>
                    </a:lnTo>
                    <a:lnTo>
                      <a:pt x="102" y="18"/>
                    </a:lnTo>
                    <a:lnTo>
                      <a:pt x="102" y="14"/>
                    </a:lnTo>
                    <a:lnTo>
                      <a:pt x="10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8" name="Freeform 39"/>
              <p:cNvSpPr/>
              <p:nvPr/>
            </p:nvSpPr>
            <p:spPr bwMode="auto">
              <a:xfrm>
                <a:off x="1139825" y="3146425"/>
                <a:ext cx="276225" cy="95250"/>
              </a:xfrm>
              <a:custGeom>
                <a:avLst/>
                <a:gdLst>
                  <a:gd name="T0" fmla="*/ 174 w 174"/>
                  <a:gd name="T1" fmla="*/ 10 h 60"/>
                  <a:gd name="T2" fmla="*/ 174 w 174"/>
                  <a:gd name="T3" fmla="*/ 10 h 60"/>
                  <a:gd name="T4" fmla="*/ 172 w 174"/>
                  <a:gd name="T5" fmla="*/ 6 h 60"/>
                  <a:gd name="T6" fmla="*/ 168 w 174"/>
                  <a:gd name="T7" fmla="*/ 2 h 60"/>
                  <a:gd name="T8" fmla="*/ 162 w 174"/>
                  <a:gd name="T9" fmla="*/ 0 h 60"/>
                  <a:gd name="T10" fmla="*/ 156 w 174"/>
                  <a:gd name="T11" fmla="*/ 0 h 60"/>
                  <a:gd name="T12" fmla="*/ 12 w 174"/>
                  <a:gd name="T13" fmla="*/ 30 h 60"/>
                  <a:gd name="T14" fmla="*/ 12 w 174"/>
                  <a:gd name="T15" fmla="*/ 30 h 60"/>
                  <a:gd name="T16" fmla="*/ 6 w 174"/>
                  <a:gd name="T17" fmla="*/ 32 h 60"/>
                  <a:gd name="T18" fmla="*/ 4 w 174"/>
                  <a:gd name="T19" fmla="*/ 36 h 60"/>
                  <a:gd name="T20" fmla="*/ 0 w 174"/>
                  <a:gd name="T21" fmla="*/ 42 h 60"/>
                  <a:gd name="T22" fmla="*/ 0 w 174"/>
                  <a:gd name="T23" fmla="*/ 48 h 60"/>
                  <a:gd name="T24" fmla="*/ 0 w 174"/>
                  <a:gd name="T25" fmla="*/ 48 h 60"/>
                  <a:gd name="T26" fmla="*/ 2 w 174"/>
                  <a:gd name="T27" fmla="*/ 52 h 60"/>
                  <a:gd name="T28" fmla="*/ 6 w 174"/>
                  <a:gd name="T29" fmla="*/ 56 h 60"/>
                  <a:gd name="T30" fmla="*/ 10 w 174"/>
                  <a:gd name="T31" fmla="*/ 58 h 60"/>
                  <a:gd name="T32" fmla="*/ 16 w 174"/>
                  <a:gd name="T33" fmla="*/ 60 h 60"/>
                  <a:gd name="T34" fmla="*/ 16 w 174"/>
                  <a:gd name="T35" fmla="*/ 60 h 60"/>
                  <a:gd name="T36" fmla="*/ 18 w 174"/>
                  <a:gd name="T37" fmla="*/ 60 h 60"/>
                  <a:gd name="T38" fmla="*/ 162 w 174"/>
                  <a:gd name="T39" fmla="*/ 28 h 60"/>
                  <a:gd name="T40" fmla="*/ 162 w 174"/>
                  <a:gd name="T41" fmla="*/ 28 h 60"/>
                  <a:gd name="T42" fmla="*/ 168 w 174"/>
                  <a:gd name="T43" fmla="*/ 26 h 60"/>
                  <a:gd name="T44" fmla="*/ 172 w 174"/>
                  <a:gd name="T45" fmla="*/ 22 h 60"/>
                  <a:gd name="T46" fmla="*/ 174 w 174"/>
                  <a:gd name="T47" fmla="*/ 16 h 60"/>
                  <a:gd name="T48" fmla="*/ 174 w 174"/>
                  <a:gd name="T49" fmla="*/ 10 h 60"/>
                  <a:gd name="T50" fmla="*/ 174 w 174"/>
                  <a:gd name="T51"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60">
                    <a:moveTo>
                      <a:pt x="174" y="10"/>
                    </a:moveTo>
                    <a:lnTo>
                      <a:pt x="174" y="10"/>
                    </a:lnTo>
                    <a:lnTo>
                      <a:pt x="172" y="6"/>
                    </a:lnTo>
                    <a:lnTo>
                      <a:pt x="168" y="2"/>
                    </a:lnTo>
                    <a:lnTo>
                      <a:pt x="162" y="0"/>
                    </a:lnTo>
                    <a:lnTo>
                      <a:pt x="156" y="0"/>
                    </a:lnTo>
                    <a:lnTo>
                      <a:pt x="12" y="30"/>
                    </a:lnTo>
                    <a:lnTo>
                      <a:pt x="12" y="30"/>
                    </a:lnTo>
                    <a:lnTo>
                      <a:pt x="6" y="32"/>
                    </a:lnTo>
                    <a:lnTo>
                      <a:pt x="4" y="36"/>
                    </a:lnTo>
                    <a:lnTo>
                      <a:pt x="0" y="42"/>
                    </a:lnTo>
                    <a:lnTo>
                      <a:pt x="0" y="48"/>
                    </a:lnTo>
                    <a:lnTo>
                      <a:pt x="0" y="48"/>
                    </a:lnTo>
                    <a:lnTo>
                      <a:pt x="2" y="52"/>
                    </a:lnTo>
                    <a:lnTo>
                      <a:pt x="6" y="56"/>
                    </a:lnTo>
                    <a:lnTo>
                      <a:pt x="10" y="58"/>
                    </a:lnTo>
                    <a:lnTo>
                      <a:pt x="16" y="60"/>
                    </a:lnTo>
                    <a:lnTo>
                      <a:pt x="16" y="60"/>
                    </a:lnTo>
                    <a:lnTo>
                      <a:pt x="18" y="60"/>
                    </a:lnTo>
                    <a:lnTo>
                      <a:pt x="162" y="28"/>
                    </a:lnTo>
                    <a:lnTo>
                      <a:pt x="162" y="28"/>
                    </a:lnTo>
                    <a:lnTo>
                      <a:pt x="168" y="26"/>
                    </a:lnTo>
                    <a:lnTo>
                      <a:pt x="172" y="22"/>
                    </a:lnTo>
                    <a:lnTo>
                      <a:pt x="174" y="16"/>
                    </a:lnTo>
                    <a:lnTo>
                      <a:pt x="174" y="10"/>
                    </a:lnTo>
                    <a:lnTo>
                      <a:pt x="174"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ppt_w</p:attrName>
                                        </p:attrNameLst>
                                      </p:cBhvr>
                                      <p:tavLst>
                                        <p:tav tm="0">
                                          <p:val>
                                            <p:strVal val="#ppt_w+.3"/>
                                          </p:val>
                                        </p:tav>
                                        <p:tav tm="100000">
                                          <p:val>
                                            <p:strVal val="#ppt_w"/>
                                          </p:val>
                                        </p:tav>
                                      </p:tavLst>
                                    </p:anim>
                                    <p:anim calcmode="lin" valueType="num">
                                      <p:cBhvr>
                                        <p:cTn id="8" dur="400" fill="hold"/>
                                        <p:tgtEl>
                                          <p:spTgt spid="11"/>
                                        </p:tgtEl>
                                        <p:attrNameLst>
                                          <p:attrName>ppt_h</p:attrName>
                                        </p:attrNameLst>
                                      </p:cBhvr>
                                      <p:tavLst>
                                        <p:tav tm="0">
                                          <p:val>
                                            <p:strVal val="#ppt_h"/>
                                          </p:val>
                                        </p:tav>
                                        <p:tav tm="100000">
                                          <p:val>
                                            <p:strVal val="#ppt_h"/>
                                          </p:val>
                                        </p:tav>
                                      </p:tavLst>
                                    </p:anim>
                                    <p:animEffect transition="in" filter="fade">
                                      <p:cBhvr>
                                        <p:cTn id="9" dur="400"/>
                                        <p:tgtEl>
                                          <p:spTgt spid="11"/>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p:cTn id="12" dur="400" fill="hold"/>
                                        <p:tgtEl>
                                          <p:spTgt spid="49"/>
                                        </p:tgtEl>
                                        <p:attrNameLst>
                                          <p:attrName>ppt_w</p:attrName>
                                        </p:attrNameLst>
                                      </p:cBhvr>
                                      <p:tavLst>
                                        <p:tav tm="0">
                                          <p:val>
                                            <p:strVal val="#ppt_w+.3"/>
                                          </p:val>
                                        </p:tav>
                                        <p:tav tm="100000">
                                          <p:val>
                                            <p:strVal val="#ppt_w"/>
                                          </p:val>
                                        </p:tav>
                                      </p:tavLst>
                                    </p:anim>
                                    <p:anim calcmode="lin" valueType="num">
                                      <p:cBhvr>
                                        <p:cTn id="13" dur="400" fill="hold"/>
                                        <p:tgtEl>
                                          <p:spTgt spid="49"/>
                                        </p:tgtEl>
                                        <p:attrNameLst>
                                          <p:attrName>ppt_h</p:attrName>
                                        </p:attrNameLst>
                                      </p:cBhvr>
                                      <p:tavLst>
                                        <p:tav tm="0">
                                          <p:val>
                                            <p:strVal val="#ppt_h"/>
                                          </p:val>
                                        </p:tav>
                                        <p:tav tm="100000">
                                          <p:val>
                                            <p:strVal val="#ppt_h"/>
                                          </p:val>
                                        </p:tav>
                                      </p:tavLst>
                                    </p:anim>
                                    <p:animEffect transition="in" filter="fade">
                                      <p:cBhvr>
                                        <p:cTn id="14" dur="400"/>
                                        <p:tgtEl>
                                          <p:spTgt spid="49"/>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p:cTn id="17" dur="400" fill="hold"/>
                                        <p:tgtEl>
                                          <p:spTgt spid="50"/>
                                        </p:tgtEl>
                                        <p:attrNameLst>
                                          <p:attrName>ppt_w</p:attrName>
                                        </p:attrNameLst>
                                      </p:cBhvr>
                                      <p:tavLst>
                                        <p:tav tm="0">
                                          <p:val>
                                            <p:strVal val="#ppt_w+.3"/>
                                          </p:val>
                                        </p:tav>
                                        <p:tav tm="100000">
                                          <p:val>
                                            <p:strVal val="#ppt_w"/>
                                          </p:val>
                                        </p:tav>
                                      </p:tavLst>
                                    </p:anim>
                                    <p:anim calcmode="lin" valueType="num">
                                      <p:cBhvr>
                                        <p:cTn id="18" dur="400" fill="hold"/>
                                        <p:tgtEl>
                                          <p:spTgt spid="50"/>
                                        </p:tgtEl>
                                        <p:attrNameLst>
                                          <p:attrName>ppt_h</p:attrName>
                                        </p:attrNameLst>
                                      </p:cBhvr>
                                      <p:tavLst>
                                        <p:tav tm="0">
                                          <p:val>
                                            <p:strVal val="#ppt_h"/>
                                          </p:val>
                                        </p:tav>
                                        <p:tav tm="100000">
                                          <p:val>
                                            <p:strVal val="#ppt_h"/>
                                          </p:val>
                                        </p:tav>
                                      </p:tavLst>
                                    </p:anim>
                                    <p:animEffect transition="in" filter="fade">
                                      <p:cBhvr>
                                        <p:cTn id="19" dur="400"/>
                                        <p:tgtEl>
                                          <p:spTgt spid="50"/>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fade">
                                      <p:cBhvr>
                                        <p:cTn id="23" dur="500"/>
                                        <p:tgtEl>
                                          <p:spTgt spid="52"/>
                                        </p:tgtEl>
                                      </p:cBhvr>
                                    </p:animEffect>
                                  </p:childTnLst>
                                </p:cTn>
                              </p:par>
                              <p:par>
                                <p:cTn id="24" presetID="10" presetClass="entr" presetSubtype="0" fill="hold"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par>
                                <p:cTn id="27" presetID="10" presetClass="entr" presetSubtype="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childTnLst>
                          </p:cTn>
                        </p:par>
                        <p:par>
                          <p:cTn id="30" fill="hold">
                            <p:stCondLst>
                              <p:cond delay="1000"/>
                            </p:stCondLst>
                            <p:childTnLst>
                              <p:par>
                                <p:cTn id="31" presetID="47"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700"/>
                                        <p:tgtEl>
                                          <p:spTgt spid="14"/>
                                        </p:tgtEl>
                                      </p:cBhvr>
                                    </p:animEffect>
                                    <p:anim calcmode="lin" valueType="num">
                                      <p:cBhvr>
                                        <p:cTn id="34" dur="700" fill="hold"/>
                                        <p:tgtEl>
                                          <p:spTgt spid="14"/>
                                        </p:tgtEl>
                                        <p:attrNameLst>
                                          <p:attrName>ppt_x</p:attrName>
                                        </p:attrNameLst>
                                      </p:cBhvr>
                                      <p:tavLst>
                                        <p:tav tm="0">
                                          <p:val>
                                            <p:strVal val="#ppt_x"/>
                                          </p:val>
                                        </p:tav>
                                        <p:tav tm="100000">
                                          <p:val>
                                            <p:strVal val="#ppt_x"/>
                                          </p:val>
                                        </p:tav>
                                      </p:tavLst>
                                    </p:anim>
                                    <p:anim calcmode="lin" valueType="num">
                                      <p:cBhvr>
                                        <p:cTn id="35" dur="700" fill="hold"/>
                                        <p:tgtEl>
                                          <p:spTgt spid="14"/>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700"/>
                                        <p:tgtEl>
                                          <p:spTgt spid="15"/>
                                        </p:tgtEl>
                                      </p:cBhvr>
                                    </p:animEffect>
                                    <p:anim calcmode="lin" valueType="num">
                                      <p:cBhvr>
                                        <p:cTn id="39" dur="700" fill="hold"/>
                                        <p:tgtEl>
                                          <p:spTgt spid="15"/>
                                        </p:tgtEl>
                                        <p:attrNameLst>
                                          <p:attrName>ppt_x</p:attrName>
                                        </p:attrNameLst>
                                      </p:cBhvr>
                                      <p:tavLst>
                                        <p:tav tm="0">
                                          <p:val>
                                            <p:strVal val="#ppt_x"/>
                                          </p:val>
                                        </p:tav>
                                        <p:tav tm="100000">
                                          <p:val>
                                            <p:strVal val="#ppt_x"/>
                                          </p:val>
                                        </p:tav>
                                      </p:tavLst>
                                    </p:anim>
                                    <p:anim calcmode="lin" valueType="num">
                                      <p:cBhvr>
                                        <p:cTn id="40" dur="700" fill="hold"/>
                                        <p:tgtEl>
                                          <p:spTgt spid="15"/>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700"/>
                                        <p:tgtEl>
                                          <p:spTgt spid="18"/>
                                        </p:tgtEl>
                                      </p:cBhvr>
                                    </p:animEffect>
                                    <p:anim calcmode="lin" valueType="num">
                                      <p:cBhvr>
                                        <p:cTn id="44" dur="700" fill="hold"/>
                                        <p:tgtEl>
                                          <p:spTgt spid="18"/>
                                        </p:tgtEl>
                                        <p:attrNameLst>
                                          <p:attrName>ppt_x</p:attrName>
                                        </p:attrNameLst>
                                      </p:cBhvr>
                                      <p:tavLst>
                                        <p:tav tm="0">
                                          <p:val>
                                            <p:strVal val="#ppt_x"/>
                                          </p:val>
                                        </p:tav>
                                        <p:tav tm="100000">
                                          <p:val>
                                            <p:strVal val="#ppt_x"/>
                                          </p:val>
                                        </p:tav>
                                      </p:tavLst>
                                    </p:anim>
                                    <p:anim calcmode="lin" valueType="num">
                                      <p:cBhvr>
                                        <p:cTn id="45" dur="7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Table diagram</a:t>
            </a:r>
            <a:endParaRPr lang="en-US" altLang="ko-KR" sz="4000">
              <a:solidFill>
                <a:schemeClr val="bg1"/>
              </a:solidFill>
              <a:ea typeface="Tahoma" panose="020B0604030504040204" pitchFamily="34" charset="0"/>
              <a:cs typeface="Tahoma" panose="020B0604030504040204" pitchFamily="34" charset="0"/>
            </a:endParaRPr>
          </a:p>
        </p:txBody>
      </p:sp>
      <p:sp>
        <p:nvSpPr>
          <p:cNvPr id="6" name="텍스트 개체 틀 3"/>
          <p:cNvSpPr txBox="1"/>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sp>
        <p:nvSpPr>
          <p:cNvPr id="2" name="文本框 1"/>
          <p:cNvSpPr txBox="1"/>
          <p:nvPr/>
        </p:nvSpPr>
        <p:spPr>
          <a:xfrm>
            <a:off x="1042035" y="2482215"/>
            <a:ext cx="2696210" cy="337185"/>
          </a:xfrm>
          <a:prstGeom prst="rect">
            <a:avLst/>
          </a:prstGeom>
          <a:noFill/>
        </p:spPr>
        <p:txBody>
          <a:bodyPr wrap="square" rtlCol="0">
            <a:spAutoFit/>
          </a:bodyPr>
          <a:p>
            <a:r>
              <a:rPr lang="zh-CN" altLang="en-US" sz="1600" b="1">
                <a:solidFill>
                  <a:schemeClr val="tx1">
                    <a:lumMod val="85000"/>
                    <a:lumOff val="15000"/>
                  </a:schemeClr>
                </a:solidFill>
                <a:latin typeface="微软雅黑" panose="020B0503020204020204" charset="-122"/>
                <a:ea typeface="微软雅黑" panose="020B0503020204020204" charset="-122"/>
                <a:sym typeface="+mn-ea"/>
              </a:rPr>
              <a:t>请输入标题内容</a:t>
            </a:r>
            <a:endParaRPr lang="zh-CN" altLang="en-US" sz="1600" b="1">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3" name="文本框 2"/>
          <p:cNvSpPr txBox="1"/>
          <p:nvPr/>
        </p:nvSpPr>
        <p:spPr>
          <a:xfrm>
            <a:off x="6029960" y="2506345"/>
            <a:ext cx="2696210" cy="337185"/>
          </a:xfrm>
          <a:prstGeom prst="rect">
            <a:avLst/>
          </a:prstGeom>
          <a:noFill/>
        </p:spPr>
        <p:txBody>
          <a:bodyPr wrap="square" rtlCol="0">
            <a:spAutoFit/>
          </a:bodyPr>
          <a:p>
            <a:r>
              <a:rPr lang="zh-CN" altLang="en-US" sz="1600" b="1">
                <a:solidFill>
                  <a:schemeClr val="tx1">
                    <a:lumMod val="85000"/>
                    <a:lumOff val="15000"/>
                  </a:schemeClr>
                </a:solidFill>
                <a:latin typeface="微软雅黑" panose="020B0503020204020204" charset="-122"/>
                <a:ea typeface="微软雅黑" panose="020B0503020204020204" charset="-122"/>
                <a:sym typeface="+mn-ea"/>
              </a:rPr>
              <a:t>请输入标题内容</a:t>
            </a:r>
            <a:endParaRPr lang="zh-CN" altLang="en-US" sz="1600" b="1">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4" name="文本框 3"/>
          <p:cNvSpPr txBox="1"/>
          <p:nvPr/>
        </p:nvSpPr>
        <p:spPr>
          <a:xfrm>
            <a:off x="1042035" y="3326765"/>
            <a:ext cx="2696210" cy="337185"/>
          </a:xfrm>
          <a:prstGeom prst="rect">
            <a:avLst/>
          </a:prstGeom>
          <a:noFill/>
        </p:spPr>
        <p:txBody>
          <a:bodyPr wrap="square" rtlCol="0">
            <a:spAutoFit/>
          </a:bodyPr>
          <a:p>
            <a:r>
              <a:rPr lang="zh-CN" altLang="en-US" sz="1600" b="1">
                <a:solidFill>
                  <a:schemeClr val="tx1">
                    <a:lumMod val="85000"/>
                    <a:lumOff val="15000"/>
                  </a:schemeClr>
                </a:solidFill>
                <a:latin typeface="微软雅黑" panose="020B0503020204020204" charset="-122"/>
                <a:ea typeface="微软雅黑" panose="020B0503020204020204" charset="-122"/>
                <a:sym typeface="+mn-ea"/>
              </a:rPr>
              <a:t>请输入标题内容</a:t>
            </a:r>
            <a:endParaRPr lang="zh-CN" altLang="en-US" sz="1600" b="1">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11" name="文本框 10"/>
          <p:cNvSpPr txBox="1"/>
          <p:nvPr/>
        </p:nvSpPr>
        <p:spPr>
          <a:xfrm>
            <a:off x="6029960" y="3306445"/>
            <a:ext cx="2696210" cy="337185"/>
          </a:xfrm>
          <a:prstGeom prst="rect">
            <a:avLst/>
          </a:prstGeom>
          <a:noFill/>
        </p:spPr>
        <p:txBody>
          <a:bodyPr wrap="square" rtlCol="0">
            <a:spAutoFit/>
          </a:bodyPr>
          <a:p>
            <a:r>
              <a:rPr lang="zh-CN" altLang="en-US" sz="1600" b="1">
                <a:solidFill>
                  <a:schemeClr val="tx1">
                    <a:lumMod val="85000"/>
                    <a:lumOff val="15000"/>
                  </a:schemeClr>
                </a:solidFill>
                <a:latin typeface="微软雅黑" panose="020B0503020204020204" charset="-122"/>
                <a:ea typeface="微软雅黑" panose="020B0503020204020204" charset="-122"/>
                <a:sym typeface="+mn-ea"/>
              </a:rPr>
              <a:t>请输入标题内容</a:t>
            </a:r>
            <a:endParaRPr lang="zh-CN" altLang="en-US" sz="1600" b="1">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45" name="文本框 44"/>
          <p:cNvSpPr txBox="1"/>
          <p:nvPr/>
        </p:nvSpPr>
        <p:spPr>
          <a:xfrm>
            <a:off x="1042035" y="4154170"/>
            <a:ext cx="2696210" cy="337185"/>
          </a:xfrm>
          <a:prstGeom prst="rect">
            <a:avLst/>
          </a:prstGeom>
          <a:noFill/>
        </p:spPr>
        <p:txBody>
          <a:bodyPr wrap="square" rtlCol="0">
            <a:spAutoFit/>
          </a:bodyPr>
          <a:p>
            <a:r>
              <a:rPr lang="zh-CN" altLang="en-US" sz="1600" b="1">
                <a:solidFill>
                  <a:schemeClr val="tx1">
                    <a:lumMod val="85000"/>
                    <a:lumOff val="15000"/>
                  </a:schemeClr>
                </a:solidFill>
                <a:latin typeface="微软雅黑" panose="020B0503020204020204" charset="-122"/>
                <a:ea typeface="微软雅黑" panose="020B0503020204020204" charset="-122"/>
                <a:sym typeface="+mn-ea"/>
              </a:rPr>
              <a:t>请输入标题内容</a:t>
            </a:r>
            <a:endParaRPr lang="zh-CN" altLang="en-US" sz="1600" b="1">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46" name="文本框 45"/>
          <p:cNvSpPr txBox="1"/>
          <p:nvPr/>
        </p:nvSpPr>
        <p:spPr>
          <a:xfrm>
            <a:off x="6029960" y="4154170"/>
            <a:ext cx="2696210" cy="337185"/>
          </a:xfrm>
          <a:prstGeom prst="rect">
            <a:avLst/>
          </a:prstGeom>
          <a:noFill/>
        </p:spPr>
        <p:txBody>
          <a:bodyPr wrap="square" rtlCol="0">
            <a:spAutoFit/>
          </a:bodyPr>
          <a:p>
            <a:r>
              <a:rPr lang="zh-CN" altLang="en-US" sz="1600" b="1">
                <a:solidFill>
                  <a:schemeClr val="tx1">
                    <a:lumMod val="85000"/>
                    <a:lumOff val="15000"/>
                  </a:schemeClr>
                </a:solidFill>
                <a:latin typeface="微软雅黑" panose="020B0503020204020204" charset="-122"/>
                <a:ea typeface="微软雅黑" panose="020B0503020204020204" charset="-122"/>
                <a:sym typeface="+mn-ea"/>
              </a:rPr>
              <a:t>请输入标题内容</a:t>
            </a:r>
            <a:endParaRPr lang="zh-CN" altLang="en-US" sz="1600" b="1">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47" name="文本框 46"/>
          <p:cNvSpPr txBox="1"/>
          <p:nvPr/>
        </p:nvSpPr>
        <p:spPr>
          <a:xfrm>
            <a:off x="1042035" y="4974590"/>
            <a:ext cx="2696210" cy="337185"/>
          </a:xfrm>
          <a:prstGeom prst="rect">
            <a:avLst/>
          </a:prstGeom>
          <a:noFill/>
        </p:spPr>
        <p:txBody>
          <a:bodyPr wrap="square" rtlCol="0">
            <a:spAutoFit/>
          </a:bodyPr>
          <a:p>
            <a:r>
              <a:rPr lang="zh-CN" altLang="en-US" sz="1600" b="1">
                <a:solidFill>
                  <a:schemeClr val="tx1">
                    <a:lumMod val="85000"/>
                    <a:lumOff val="15000"/>
                  </a:schemeClr>
                </a:solidFill>
                <a:latin typeface="微软雅黑" panose="020B0503020204020204" charset="-122"/>
                <a:ea typeface="微软雅黑" panose="020B0503020204020204" charset="-122"/>
                <a:sym typeface="+mn-ea"/>
              </a:rPr>
              <a:t>请输入标题内容</a:t>
            </a:r>
            <a:endParaRPr lang="zh-CN" altLang="en-US" sz="1600" b="1">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48" name="文本框 47"/>
          <p:cNvSpPr txBox="1"/>
          <p:nvPr/>
        </p:nvSpPr>
        <p:spPr>
          <a:xfrm>
            <a:off x="6029960" y="4974590"/>
            <a:ext cx="2696210" cy="337185"/>
          </a:xfrm>
          <a:prstGeom prst="rect">
            <a:avLst/>
          </a:prstGeom>
          <a:noFill/>
        </p:spPr>
        <p:txBody>
          <a:bodyPr wrap="square" rtlCol="0">
            <a:spAutoFit/>
          </a:bodyPr>
          <a:p>
            <a:r>
              <a:rPr lang="zh-CN" altLang="en-US" sz="1600" b="1">
                <a:solidFill>
                  <a:schemeClr val="tx1">
                    <a:lumMod val="85000"/>
                    <a:lumOff val="15000"/>
                  </a:schemeClr>
                </a:solidFill>
                <a:latin typeface="微软雅黑" panose="020B0503020204020204" charset="-122"/>
                <a:ea typeface="微软雅黑" panose="020B0503020204020204" charset="-122"/>
                <a:sym typeface="+mn-ea"/>
              </a:rPr>
              <a:t>请输入标题内容</a:t>
            </a:r>
            <a:endParaRPr lang="zh-CN" altLang="en-US" sz="1600" b="1">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49" name="菱形 48"/>
          <p:cNvSpPr/>
          <p:nvPr/>
        </p:nvSpPr>
        <p:spPr>
          <a:xfrm>
            <a:off x="3954145" y="4530725"/>
            <a:ext cx="1768475" cy="1369060"/>
          </a:xfrm>
          <a:prstGeom prst="diamond">
            <a:avLst/>
          </a:prstGeom>
          <a:solidFill>
            <a:srgbClr val="92A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微软雅黑" panose="020B0503020204020204" charset="-122"/>
              <a:ea typeface="微软雅黑" panose="020B0503020204020204" charset="-122"/>
            </a:endParaRPr>
          </a:p>
        </p:txBody>
      </p:sp>
      <p:sp>
        <p:nvSpPr>
          <p:cNvPr id="50" name="菱形 49"/>
          <p:cNvSpPr/>
          <p:nvPr/>
        </p:nvSpPr>
        <p:spPr>
          <a:xfrm>
            <a:off x="3954145" y="3778885"/>
            <a:ext cx="1768475" cy="1369060"/>
          </a:xfrm>
          <a:prstGeom prst="diamond">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微软雅黑" panose="020B0503020204020204" charset="-122"/>
              <a:ea typeface="微软雅黑" panose="020B0503020204020204" charset="-122"/>
            </a:endParaRPr>
          </a:p>
        </p:txBody>
      </p:sp>
      <p:sp>
        <p:nvSpPr>
          <p:cNvPr id="51" name="菱形 50"/>
          <p:cNvSpPr/>
          <p:nvPr/>
        </p:nvSpPr>
        <p:spPr>
          <a:xfrm>
            <a:off x="3954145" y="2958465"/>
            <a:ext cx="1768475" cy="1369060"/>
          </a:xfrm>
          <a:prstGeom prst="diamond">
            <a:avLst/>
          </a:prstGeom>
          <a:solidFill>
            <a:srgbClr val="5580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微软雅黑" panose="020B0503020204020204" charset="-122"/>
              <a:ea typeface="微软雅黑" panose="020B0503020204020204" charset="-122"/>
            </a:endParaRPr>
          </a:p>
        </p:txBody>
      </p:sp>
      <p:sp>
        <p:nvSpPr>
          <p:cNvPr id="52" name="菱形 51"/>
          <p:cNvSpPr/>
          <p:nvPr/>
        </p:nvSpPr>
        <p:spPr>
          <a:xfrm>
            <a:off x="3948430" y="2224405"/>
            <a:ext cx="1768475" cy="1369060"/>
          </a:xfrm>
          <a:prstGeom prst="diamond">
            <a:avLst/>
          </a:prstGeom>
          <a:solidFill>
            <a:srgbClr val="2B3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微软雅黑" panose="020B0503020204020204" charset="-122"/>
              <a:ea typeface="微软雅黑" panose="020B0503020204020204" charset="-122"/>
            </a:endParaRPr>
          </a:p>
        </p:txBody>
      </p:sp>
      <p:sp>
        <p:nvSpPr>
          <p:cNvPr id="53" name="文本框 52"/>
          <p:cNvSpPr txBox="1"/>
          <p:nvPr/>
        </p:nvSpPr>
        <p:spPr>
          <a:xfrm>
            <a:off x="4408805" y="2749550"/>
            <a:ext cx="1044575" cy="275590"/>
          </a:xfrm>
          <a:prstGeom prst="rect">
            <a:avLst/>
          </a:prstGeom>
          <a:noFill/>
        </p:spPr>
        <p:txBody>
          <a:bodyPr wrap="square" rtlCol="0">
            <a:spAutoFit/>
          </a:bodyPr>
          <a:p>
            <a:r>
              <a:rPr lang="zh-CN" sz="1200">
                <a:solidFill>
                  <a:schemeClr val="bg1"/>
                </a:solidFill>
                <a:latin typeface="微软雅黑" panose="020B0503020204020204" charset="-122"/>
                <a:ea typeface="微软雅黑" panose="020B0503020204020204" charset="-122"/>
                <a:cs typeface="方正兰亭中粗黑简体" panose="02000000000000000000" charset="-122"/>
              </a:rPr>
              <a:t>第一项指标</a:t>
            </a:r>
            <a:endParaRPr lang="zh-CN" sz="1200">
              <a:solidFill>
                <a:schemeClr val="bg1"/>
              </a:solidFill>
              <a:latin typeface="微软雅黑" panose="020B0503020204020204" charset="-122"/>
              <a:ea typeface="微软雅黑" panose="020B0503020204020204" charset="-122"/>
              <a:cs typeface="方正兰亭中粗黑简体" panose="02000000000000000000" charset="-122"/>
            </a:endParaRPr>
          </a:p>
        </p:txBody>
      </p:sp>
      <p:sp>
        <p:nvSpPr>
          <p:cNvPr id="54" name="文本框 53"/>
          <p:cNvSpPr txBox="1"/>
          <p:nvPr/>
        </p:nvSpPr>
        <p:spPr>
          <a:xfrm>
            <a:off x="4408805" y="3581400"/>
            <a:ext cx="1044575" cy="275590"/>
          </a:xfrm>
          <a:prstGeom prst="rect">
            <a:avLst/>
          </a:prstGeom>
          <a:noFill/>
        </p:spPr>
        <p:txBody>
          <a:bodyPr wrap="square" rtlCol="0">
            <a:spAutoFit/>
          </a:bodyPr>
          <a:p>
            <a:r>
              <a:rPr lang="zh-CN" sz="1200">
                <a:solidFill>
                  <a:schemeClr val="bg1"/>
                </a:solidFill>
                <a:latin typeface="微软雅黑" panose="020B0503020204020204" charset="-122"/>
                <a:ea typeface="微软雅黑" panose="020B0503020204020204" charset="-122"/>
                <a:cs typeface="方正兰亭中粗黑简体" panose="02000000000000000000" charset="-122"/>
              </a:rPr>
              <a:t>第二项指标</a:t>
            </a:r>
            <a:endParaRPr lang="zh-CN" sz="1200">
              <a:solidFill>
                <a:schemeClr val="bg1"/>
              </a:solidFill>
              <a:latin typeface="微软雅黑" panose="020B0503020204020204" charset="-122"/>
              <a:ea typeface="微软雅黑" panose="020B0503020204020204" charset="-122"/>
              <a:cs typeface="方正兰亭中粗黑简体" panose="02000000000000000000" charset="-122"/>
            </a:endParaRPr>
          </a:p>
        </p:txBody>
      </p:sp>
      <p:sp>
        <p:nvSpPr>
          <p:cNvPr id="55" name="文本框 54"/>
          <p:cNvSpPr txBox="1"/>
          <p:nvPr/>
        </p:nvSpPr>
        <p:spPr>
          <a:xfrm>
            <a:off x="4408805" y="4315460"/>
            <a:ext cx="1044575" cy="275590"/>
          </a:xfrm>
          <a:prstGeom prst="rect">
            <a:avLst/>
          </a:prstGeom>
          <a:noFill/>
        </p:spPr>
        <p:txBody>
          <a:bodyPr wrap="square" rtlCol="0">
            <a:spAutoFit/>
          </a:bodyPr>
          <a:p>
            <a:r>
              <a:rPr lang="zh-CN" sz="1200">
                <a:solidFill>
                  <a:schemeClr val="bg1"/>
                </a:solidFill>
                <a:latin typeface="微软雅黑" panose="020B0503020204020204" charset="-122"/>
                <a:ea typeface="微软雅黑" panose="020B0503020204020204" charset="-122"/>
                <a:cs typeface="方正兰亭中粗黑简体" panose="02000000000000000000" charset="-122"/>
              </a:rPr>
              <a:t>第三项指标</a:t>
            </a:r>
            <a:endParaRPr lang="zh-CN" sz="1200">
              <a:solidFill>
                <a:schemeClr val="bg1"/>
              </a:solidFill>
              <a:latin typeface="微软雅黑" panose="020B0503020204020204" charset="-122"/>
              <a:ea typeface="微软雅黑" panose="020B0503020204020204" charset="-122"/>
              <a:cs typeface="方正兰亭中粗黑简体" panose="02000000000000000000" charset="-122"/>
            </a:endParaRPr>
          </a:p>
        </p:txBody>
      </p:sp>
      <p:sp>
        <p:nvSpPr>
          <p:cNvPr id="56" name="文本框 55"/>
          <p:cNvSpPr txBox="1"/>
          <p:nvPr/>
        </p:nvSpPr>
        <p:spPr>
          <a:xfrm>
            <a:off x="4408805" y="5135880"/>
            <a:ext cx="1044575" cy="275590"/>
          </a:xfrm>
          <a:prstGeom prst="rect">
            <a:avLst/>
          </a:prstGeom>
          <a:noFill/>
        </p:spPr>
        <p:txBody>
          <a:bodyPr wrap="square" rtlCol="0">
            <a:spAutoFit/>
          </a:bodyPr>
          <a:p>
            <a:r>
              <a:rPr lang="zh-CN" sz="1200">
                <a:solidFill>
                  <a:schemeClr val="bg1"/>
                </a:solidFill>
                <a:latin typeface="微软雅黑" panose="020B0503020204020204" charset="-122"/>
                <a:ea typeface="微软雅黑" panose="020B0503020204020204" charset="-122"/>
                <a:cs typeface="方正兰亭中粗黑简体" panose="02000000000000000000" charset="-122"/>
              </a:rPr>
              <a:t>第四项指标</a:t>
            </a:r>
            <a:endParaRPr lang="zh-CN" sz="1200">
              <a:solidFill>
                <a:schemeClr val="bg1"/>
              </a:solidFill>
              <a:latin typeface="微软雅黑" panose="020B0503020204020204" charset="-122"/>
              <a:ea typeface="微软雅黑" panose="020B0503020204020204" charset="-122"/>
              <a:cs typeface="方正兰亭中粗黑简体" panose="02000000000000000000" charset="-122"/>
            </a:endParaRPr>
          </a:p>
        </p:txBody>
      </p:sp>
      <p:sp>
        <p:nvSpPr>
          <p:cNvPr id="57" name="文本框 56"/>
          <p:cNvSpPr txBox="1"/>
          <p:nvPr/>
        </p:nvSpPr>
        <p:spPr>
          <a:xfrm>
            <a:off x="1042035" y="2785110"/>
            <a:ext cx="2696210" cy="423545"/>
          </a:xfrm>
          <a:prstGeom prst="rect">
            <a:avLst/>
          </a:prstGeom>
          <a:noFill/>
        </p:spPr>
        <p:txBody>
          <a:bodyPr wrap="square" rtlCol="0">
            <a:spAutoFit/>
          </a:bodyPr>
          <a:p>
            <a:pPr algn="l">
              <a:lnSpc>
                <a:spcPct val="90000"/>
              </a:lnSpc>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can be a valuable aid to creative professionals</a:t>
            </a:r>
            <a:endParaRPr lang="zh-CN" altLang="en-US" sz="1200">
              <a:latin typeface="微软雅黑" panose="020B0503020204020204" charset="-122"/>
              <a:ea typeface="微软雅黑" panose="020B0503020204020204" charset="-122"/>
              <a:sym typeface="+mn-ea"/>
            </a:endParaRPr>
          </a:p>
        </p:txBody>
      </p:sp>
      <p:sp>
        <p:nvSpPr>
          <p:cNvPr id="58" name="文本框 57"/>
          <p:cNvSpPr txBox="1"/>
          <p:nvPr/>
        </p:nvSpPr>
        <p:spPr>
          <a:xfrm>
            <a:off x="1042035" y="3629025"/>
            <a:ext cx="2696210" cy="423545"/>
          </a:xfrm>
          <a:prstGeom prst="rect">
            <a:avLst/>
          </a:prstGeom>
          <a:noFill/>
        </p:spPr>
        <p:txBody>
          <a:bodyPr wrap="square" rtlCol="0">
            <a:spAutoFit/>
          </a:bodyPr>
          <a:p>
            <a:pPr algn="l">
              <a:lnSpc>
                <a:spcPct val="90000"/>
              </a:lnSpc>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can be a valuable aid to creative professionals</a:t>
            </a:r>
            <a:endParaRPr lang="zh-CN" altLang="en-US" sz="1200">
              <a:latin typeface="微软雅黑" panose="020B0503020204020204" charset="-122"/>
              <a:ea typeface="微软雅黑" panose="020B0503020204020204" charset="-122"/>
              <a:sym typeface="+mn-ea"/>
            </a:endParaRPr>
          </a:p>
        </p:txBody>
      </p:sp>
      <p:sp>
        <p:nvSpPr>
          <p:cNvPr id="59" name="文本框 58"/>
          <p:cNvSpPr txBox="1"/>
          <p:nvPr/>
        </p:nvSpPr>
        <p:spPr>
          <a:xfrm>
            <a:off x="1042035" y="4530725"/>
            <a:ext cx="2696210" cy="423545"/>
          </a:xfrm>
          <a:prstGeom prst="rect">
            <a:avLst/>
          </a:prstGeom>
          <a:noFill/>
        </p:spPr>
        <p:txBody>
          <a:bodyPr wrap="square" rtlCol="0">
            <a:spAutoFit/>
          </a:bodyPr>
          <a:p>
            <a:pPr algn="l">
              <a:lnSpc>
                <a:spcPct val="90000"/>
              </a:lnSpc>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can be a valuable aid to creative professionals</a:t>
            </a:r>
            <a:endParaRPr lang="zh-CN" altLang="en-US" sz="1200">
              <a:latin typeface="微软雅黑" panose="020B0503020204020204" charset="-122"/>
              <a:ea typeface="微软雅黑" panose="020B0503020204020204" charset="-122"/>
              <a:sym typeface="+mn-ea"/>
            </a:endParaRPr>
          </a:p>
        </p:txBody>
      </p:sp>
      <p:sp>
        <p:nvSpPr>
          <p:cNvPr id="60" name="文本框 59"/>
          <p:cNvSpPr txBox="1"/>
          <p:nvPr/>
        </p:nvSpPr>
        <p:spPr>
          <a:xfrm>
            <a:off x="1042035" y="5276215"/>
            <a:ext cx="2696210" cy="423545"/>
          </a:xfrm>
          <a:prstGeom prst="rect">
            <a:avLst/>
          </a:prstGeom>
          <a:noFill/>
        </p:spPr>
        <p:txBody>
          <a:bodyPr wrap="square" rtlCol="0">
            <a:spAutoFit/>
          </a:bodyPr>
          <a:p>
            <a:pPr algn="l">
              <a:lnSpc>
                <a:spcPct val="90000"/>
              </a:lnSpc>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can be a valuable aid to creative professionals</a:t>
            </a:r>
            <a:endParaRPr lang="zh-CN" altLang="en-US" sz="1200">
              <a:latin typeface="微软雅黑" panose="020B0503020204020204" charset="-122"/>
              <a:ea typeface="微软雅黑" panose="020B0503020204020204" charset="-122"/>
              <a:sym typeface="+mn-ea"/>
            </a:endParaRPr>
          </a:p>
        </p:txBody>
      </p:sp>
      <p:sp>
        <p:nvSpPr>
          <p:cNvPr id="61" name="文本框 60"/>
          <p:cNvSpPr txBox="1"/>
          <p:nvPr/>
        </p:nvSpPr>
        <p:spPr>
          <a:xfrm>
            <a:off x="6029960" y="2785110"/>
            <a:ext cx="2696210" cy="423545"/>
          </a:xfrm>
          <a:prstGeom prst="rect">
            <a:avLst/>
          </a:prstGeom>
          <a:noFill/>
        </p:spPr>
        <p:txBody>
          <a:bodyPr wrap="square" rtlCol="0">
            <a:spAutoFit/>
          </a:bodyPr>
          <a:p>
            <a:pPr algn="l">
              <a:lnSpc>
                <a:spcPct val="90000"/>
              </a:lnSpc>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can be a valuable aid to creative professionals</a:t>
            </a:r>
            <a:endParaRPr lang="zh-CN" altLang="en-US" sz="1200">
              <a:latin typeface="微软雅黑" panose="020B0503020204020204" charset="-122"/>
              <a:ea typeface="微软雅黑" panose="020B0503020204020204" charset="-122"/>
              <a:sym typeface="+mn-ea"/>
            </a:endParaRPr>
          </a:p>
        </p:txBody>
      </p:sp>
      <p:sp>
        <p:nvSpPr>
          <p:cNvPr id="62" name="文本框 61"/>
          <p:cNvSpPr txBox="1"/>
          <p:nvPr/>
        </p:nvSpPr>
        <p:spPr>
          <a:xfrm>
            <a:off x="6029960" y="3629025"/>
            <a:ext cx="2696210" cy="423545"/>
          </a:xfrm>
          <a:prstGeom prst="rect">
            <a:avLst/>
          </a:prstGeom>
          <a:noFill/>
        </p:spPr>
        <p:txBody>
          <a:bodyPr wrap="square" rtlCol="0">
            <a:spAutoFit/>
          </a:bodyPr>
          <a:p>
            <a:pPr algn="l">
              <a:lnSpc>
                <a:spcPct val="90000"/>
              </a:lnSpc>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can be a valuable aid to creative professionals</a:t>
            </a:r>
            <a:endParaRPr lang="zh-CN" altLang="en-US" sz="1200">
              <a:latin typeface="微软雅黑" panose="020B0503020204020204" charset="-122"/>
              <a:ea typeface="微软雅黑" panose="020B0503020204020204" charset="-122"/>
              <a:sym typeface="+mn-ea"/>
            </a:endParaRPr>
          </a:p>
        </p:txBody>
      </p:sp>
      <p:sp>
        <p:nvSpPr>
          <p:cNvPr id="63" name="文本框 62"/>
          <p:cNvSpPr txBox="1"/>
          <p:nvPr/>
        </p:nvSpPr>
        <p:spPr>
          <a:xfrm>
            <a:off x="6029960" y="4532630"/>
            <a:ext cx="2696210" cy="423545"/>
          </a:xfrm>
          <a:prstGeom prst="rect">
            <a:avLst/>
          </a:prstGeom>
          <a:noFill/>
        </p:spPr>
        <p:txBody>
          <a:bodyPr wrap="square" rtlCol="0">
            <a:spAutoFit/>
          </a:bodyPr>
          <a:p>
            <a:pPr algn="l">
              <a:lnSpc>
                <a:spcPct val="90000"/>
              </a:lnSpc>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can be a valuable aid to creative professionals</a:t>
            </a:r>
            <a:endParaRPr lang="zh-CN" altLang="en-US" sz="1200">
              <a:latin typeface="微软雅黑" panose="020B0503020204020204" charset="-122"/>
              <a:ea typeface="微软雅黑" panose="020B0503020204020204" charset="-122"/>
              <a:sym typeface="+mn-ea"/>
            </a:endParaRPr>
          </a:p>
        </p:txBody>
      </p:sp>
      <p:sp>
        <p:nvSpPr>
          <p:cNvPr id="64" name="文本框 63"/>
          <p:cNvSpPr txBox="1"/>
          <p:nvPr/>
        </p:nvSpPr>
        <p:spPr>
          <a:xfrm>
            <a:off x="6029960" y="5276215"/>
            <a:ext cx="2696210" cy="423545"/>
          </a:xfrm>
          <a:prstGeom prst="rect">
            <a:avLst/>
          </a:prstGeom>
          <a:noFill/>
        </p:spPr>
        <p:txBody>
          <a:bodyPr wrap="square" rtlCol="0">
            <a:spAutoFit/>
          </a:bodyPr>
          <a:p>
            <a:pPr algn="l">
              <a:lnSpc>
                <a:spcPct val="90000"/>
              </a:lnSpc>
              <a:defRPr/>
            </a:pPr>
            <a:r>
              <a:rPr lang="en-US" altLang="ko-KR" sz="12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sym typeface="+mn-ea"/>
              </a:rPr>
              <a:t>Stylish templates can be a valuable aid to creative professionals</a:t>
            </a:r>
            <a:endParaRPr lang="zh-CN" altLang="en-US" sz="1200">
              <a:latin typeface="微软雅黑" panose="020B0503020204020204" charset="-122"/>
              <a:ea typeface="微软雅黑" panose="020B0503020204020204" charset="-122"/>
              <a:sym typeface="+mn-ea"/>
            </a:endParaRPr>
          </a:p>
        </p:txBody>
      </p:sp>
      <p:pic>
        <p:nvPicPr>
          <p:cNvPr id="65" name="图片 64" descr="4523950"/>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56895" y="2450465"/>
            <a:ext cx="506095" cy="506095"/>
          </a:xfrm>
          <a:prstGeom prst="rect">
            <a:avLst/>
          </a:prstGeom>
        </p:spPr>
      </p:pic>
      <p:pic>
        <p:nvPicPr>
          <p:cNvPr id="66" name="图片 65" descr="4523945"/>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6895" y="3278505"/>
            <a:ext cx="497205" cy="497205"/>
          </a:xfrm>
          <a:prstGeom prst="rect">
            <a:avLst/>
          </a:prstGeom>
        </p:spPr>
      </p:pic>
      <p:pic>
        <p:nvPicPr>
          <p:cNvPr id="67" name="图片 66" descr="4522249"/>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9105" y="4072255"/>
            <a:ext cx="603885" cy="603885"/>
          </a:xfrm>
          <a:prstGeom prst="rect">
            <a:avLst/>
          </a:prstGeom>
        </p:spPr>
      </p:pic>
      <p:pic>
        <p:nvPicPr>
          <p:cNvPr id="68" name="图片 67" descr="3505475"/>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01015" y="5003165"/>
            <a:ext cx="541020" cy="54102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육각형 42"/>
          <p:cNvSpPr/>
          <p:nvPr/>
        </p:nvSpPr>
        <p:spPr>
          <a:xfrm>
            <a:off x="1685417" y="4237629"/>
            <a:ext cx="1043151" cy="902610"/>
          </a:xfrm>
          <a:prstGeom prst="hexagon">
            <a:avLst>
              <a:gd name="adj" fmla="val 28525"/>
              <a:gd name="vf" fmla="val 115470"/>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9" name="그룹 58"/>
          <p:cNvGrpSpPr/>
          <p:nvPr/>
        </p:nvGrpSpPr>
        <p:grpSpPr>
          <a:xfrm>
            <a:off x="911325" y="4691826"/>
            <a:ext cx="1038488" cy="902610"/>
            <a:chOff x="911325" y="4691826"/>
            <a:chExt cx="1038488" cy="902610"/>
          </a:xfrm>
        </p:grpSpPr>
        <p:sp>
          <p:nvSpPr>
            <p:cNvPr id="46" name="Freeform 8"/>
            <p:cNvSpPr/>
            <p:nvPr/>
          </p:nvSpPr>
          <p:spPr bwMode="auto">
            <a:xfrm>
              <a:off x="1393141" y="5097512"/>
              <a:ext cx="92273" cy="90808"/>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7" name="Freeform 9"/>
            <p:cNvSpPr/>
            <p:nvPr/>
          </p:nvSpPr>
          <p:spPr bwMode="auto">
            <a:xfrm>
              <a:off x="1520565" y="4924684"/>
              <a:ext cx="55656" cy="57121"/>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8" name="Freeform 10"/>
            <p:cNvSpPr/>
            <p:nvPr/>
          </p:nvSpPr>
          <p:spPr bwMode="auto">
            <a:xfrm>
              <a:off x="1242283" y="5169279"/>
              <a:ext cx="55656" cy="55656"/>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9" name="Freeform 11"/>
            <p:cNvSpPr/>
            <p:nvPr/>
          </p:nvSpPr>
          <p:spPr bwMode="auto">
            <a:xfrm>
              <a:off x="1536676" y="5238118"/>
              <a:ext cx="55656" cy="55656"/>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2" name="육각형 41"/>
            <p:cNvSpPr/>
            <p:nvPr/>
          </p:nvSpPr>
          <p:spPr>
            <a:xfrm>
              <a:off x="911325" y="4691826"/>
              <a:ext cx="1038488" cy="902610"/>
            </a:xfrm>
            <a:prstGeom prst="hexagon">
              <a:avLst>
                <a:gd name="adj" fmla="val 28525"/>
                <a:gd name="vf" fmla="val 115470"/>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 name="Freeform 12"/>
            <p:cNvSpPr>
              <a:spLocks noEditPoints="1"/>
            </p:cNvSpPr>
            <p:nvPr/>
          </p:nvSpPr>
          <p:spPr bwMode="auto">
            <a:xfrm>
              <a:off x="1185162" y="4926149"/>
              <a:ext cx="500908" cy="442322"/>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nvGrpSpPr>
          <p:cNvPr id="58" name="그룹 57"/>
          <p:cNvGrpSpPr/>
          <p:nvPr/>
        </p:nvGrpSpPr>
        <p:grpSpPr>
          <a:xfrm>
            <a:off x="904874" y="3789040"/>
            <a:ext cx="1038488" cy="902610"/>
            <a:chOff x="904874" y="3789040"/>
            <a:chExt cx="1038488" cy="902610"/>
          </a:xfrm>
        </p:grpSpPr>
        <p:sp>
          <p:nvSpPr>
            <p:cNvPr id="44" name="육각형 43"/>
            <p:cNvSpPr/>
            <p:nvPr/>
          </p:nvSpPr>
          <p:spPr>
            <a:xfrm>
              <a:off x="904874" y="3789040"/>
              <a:ext cx="1038488" cy="902610"/>
            </a:xfrm>
            <a:prstGeom prst="hexagon">
              <a:avLst>
                <a:gd name="adj" fmla="val 28525"/>
                <a:gd name="vf" fmla="val 115470"/>
              </a:avLst>
            </a:pr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Freeform 26"/>
            <p:cNvSpPr/>
            <p:nvPr/>
          </p:nvSpPr>
          <p:spPr bwMode="auto">
            <a:xfrm>
              <a:off x="1398876" y="4244348"/>
              <a:ext cx="209444" cy="143535"/>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3" name="Freeform 27"/>
            <p:cNvSpPr/>
            <p:nvPr/>
          </p:nvSpPr>
          <p:spPr bwMode="auto">
            <a:xfrm>
              <a:off x="1510189" y="4168186"/>
              <a:ext cx="67374" cy="51263"/>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4" name="Freeform 28"/>
            <p:cNvSpPr/>
            <p:nvPr/>
          </p:nvSpPr>
          <p:spPr bwMode="auto">
            <a:xfrm>
              <a:off x="1353472" y="4029045"/>
              <a:ext cx="287070" cy="388130"/>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5" name="Freeform 29"/>
            <p:cNvSpPr>
              <a:spLocks noEditPoints="1"/>
            </p:cNvSpPr>
            <p:nvPr/>
          </p:nvSpPr>
          <p:spPr bwMode="auto">
            <a:xfrm>
              <a:off x="1157210" y="4075914"/>
              <a:ext cx="307575" cy="342726"/>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56" name="Freeform 30"/>
            <p:cNvSpPr>
              <a:spLocks noEditPoints="1"/>
            </p:cNvSpPr>
            <p:nvPr/>
          </p:nvSpPr>
          <p:spPr bwMode="auto">
            <a:xfrm>
              <a:off x="1192361" y="4239954"/>
              <a:ext cx="235807" cy="146464"/>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sp>
        <p:nvSpPr>
          <p:cNvPr id="6" name="텍스트 개체 틀 3"/>
          <p:cNvSpPr txBox="1"/>
          <p:nvPr/>
        </p:nvSpPr>
        <p:spPr>
          <a:xfrm>
            <a:off x="1551399" y="4371138"/>
            <a:ext cx="1296144" cy="789764"/>
          </a:xfrm>
          <a:prstGeom prst="rect">
            <a:avLst/>
          </a:prstGeom>
        </p:spPr>
        <p:txBody>
          <a:bodyPr/>
          <a:lstStyle>
            <a:lvl1pPr marL="0" indent="0" algn="r" defTabSz="914400" rtl="0" eaLnBrk="1" latinLnBrk="1" hangingPunct="1">
              <a:spcBef>
                <a:spcPct val="20000"/>
              </a:spcBef>
              <a:buFont typeface="Arial" panose="020B0604020202020204" pitchFamily="34" charset="0"/>
              <a:buNone/>
              <a:defRPr sz="54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80000"/>
              </a:lnSpc>
            </a:pPr>
            <a:r>
              <a:rPr lang="en-US" altLang="ko-KR" sz="4800" smtClean="0">
                <a:solidFill>
                  <a:schemeClr val="bg1"/>
                </a:solidFill>
              </a:rPr>
              <a:t>0</a:t>
            </a:r>
            <a:r>
              <a:rPr lang="en-US" sz="4800" smtClean="0">
                <a:solidFill>
                  <a:schemeClr val="bg1"/>
                </a:solidFill>
              </a:rPr>
              <a:t>4</a:t>
            </a:r>
            <a:endParaRPr lang="en-US" sz="4800">
              <a:solidFill>
                <a:schemeClr val="bg1"/>
              </a:solidFill>
            </a:endParaRPr>
          </a:p>
        </p:txBody>
      </p:sp>
      <p:sp>
        <p:nvSpPr>
          <p:cNvPr id="60" name="텍스트 개체 틀 3"/>
          <p:cNvSpPr txBox="1"/>
          <p:nvPr/>
        </p:nvSpPr>
        <p:spPr>
          <a:xfrm>
            <a:off x="2843476" y="4427851"/>
            <a:ext cx="4791762" cy="681086"/>
          </a:xfrm>
          <a:prstGeom prst="rect">
            <a:avLst/>
          </a:prstGeom>
        </p:spPr>
        <p:txBody>
          <a:bodyPr/>
          <a:lstStyle>
            <a:lvl1pPr marL="0" indent="0" algn="r" defTabSz="914400" rtl="0" eaLnBrk="1" latinLnBrk="1" hangingPunct="1">
              <a:spcBef>
                <a:spcPct val="20000"/>
              </a:spcBef>
              <a:buFont typeface="Arial" panose="020B0604020202020204" pitchFamily="34" charset="0"/>
              <a:buNone/>
              <a:defRPr sz="54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lnSpc>
                <a:spcPct val="80000"/>
              </a:lnSpc>
            </a:pPr>
            <a:r>
              <a:rPr lang="en-US" altLang="ko-KR" sz="4400" smtClean="0">
                <a:solidFill>
                  <a:schemeClr val="bg1"/>
                </a:solidFill>
              </a:rPr>
              <a:t>Chapter </a:t>
            </a:r>
            <a:endParaRPr lang="ko-KR" altLang="en-US" sz="4400">
              <a:solidFill>
                <a:schemeClr val="bg1"/>
              </a:solidFill>
            </a:endParaRPr>
          </a:p>
        </p:txBody>
      </p:sp>
      <p:sp>
        <p:nvSpPr>
          <p:cNvPr id="61" name="텍스트 개체 틀 3"/>
          <p:cNvSpPr txBox="1"/>
          <p:nvPr/>
        </p:nvSpPr>
        <p:spPr>
          <a:xfrm>
            <a:off x="2843475" y="5083179"/>
            <a:ext cx="4791763" cy="431716"/>
          </a:xfrm>
          <a:prstGeom prst="rect">
            <a:avLst/>
          </a:prstGeom>
        </p:spPr>
        <p:txBody>
          <a:bodyPr/>
          <a:lstStyle>
            <a:lvl1pPr marL="0" indent="0" algn="r" defTabSz="914400" rtl="0" eaLnBrk="1" latinLnBrk="1" hangingPunct="1">
              <a:spcBef>
                <a:spcPct val="20000"/>
              </a:spcBef>
              <a:buFont typeface="Arial" panose="020B0604020202020204" pitchFamily="34" charset="0"/>
              <a:buNone/>
              <a:defRPr sz="54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lnSpc>
                <a:spcPct val="80000"/>
              </a:lnSpc>
            </a:pPr>
            <a:r>
              <a:rPr lang="en-US" altLang="ko-KR" sz="2800" smtClean="0">
                <a:solidFill>
                  <a:schemeClr val="bg1"/>
                </a:solidFill>
              </a:rPr>
              <a:t>Slide sub title</a:t>
            </a:r>
            <a:endParaRPr lang="ko-KR" altLang="en-US" sz="2800">
              <a:solidFill>
                <a:schemeClr val="bg1"/>
              </a:solidFill>
            </a:endParaRPr>
          </a:p>
        </p:txBody>
      </p:sp>
      <p:sp>
        <p:nvSpPr>
          <p:cNvPr id="62" name="Rectangle 3"/>
          <p:cNvSpPr txBox="1">
            <a:spLocks noChangeArrowheads="1"/>
          </p:cNvSpPr>
          <p:nvPr/>
        </p:nvSpPr>
        <p:spPr bwMode="auto">
          <a:xfrm>
            <a:off x="2843474" y="5469373"/>
            <a:ext cx="4791763" cy="371513"/>
          </a:xfrm>
          <a:prstGeom prst="rect">
            <a:avLst/>
          </a:prstGeom>
          <a:noFill/>
        </p:spPr>
        <p:txBody>
          <a:bodyPr wrap="square" lIns="90000" tIns="46800" rIns="90000" bIns="46800">
            <a:spAutoFit/>
            <a:scene3d>
              <a:camera prst="orthographicFront"/>
              <a:lightRig rig="threePt" dir="t"/>
            </a:scene3d>
            <a:sp3d>
              <a:bevelT w="0" h="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fontAlgn="auto">
              <a:spcAft>
                <a:spcPts val="0"/>
              </a:spcAft>
              <a:defRPr/>
            </a:pPr>
            <a:r>
              <a:rPr kumimoji="0" lang="en-US" altLang="ko-KR" sz="900" b="0" err="1" smtClean="0">
                <a:effectLst/>
                <a:latin typeface="Calibri" panose="020F0502020204030204" pitchFamily="34" charset="0"/>
              </a:rPr>
              <a:t>Powerpoint</a:t>
            </a:r>
            <a:r>
              <a:rPr kumimoji="0" lang="en-US" altLang="ko-KR" sz="900" b="0" smtClean="0">
                <a:effectLst/>
                <a:latin typeface="Calibri" panose="020F0502020204030204" pitchFamily="34" charset="0"/>
              </a:rPr>
              <a:t> is a complete presentation graphic package. </a:t>
            </a:r>
            <a:endParaRPr kumimoji="0" lang="en-US" altLang="ko-KR" sz="900" b="0" smtClean="0">
              <a:effectLst/>
              <a:latin typeface="Calibri" panose="020F0502020204030204" pitchFamily="34" charset="0"/>
            </a:endParaRPr>
          </a:p>
          <a:p>
            <a:pPr algn="l" fontAlgn="auto">
              <a:spcAft>
                <a:spcPts val="0"/>
              </a:spcAft>
              <a:defRPr/>
            </a:pPr>
            <a:r>
              <a:rPr kumimoji="0" lang="en-US" altLang="ko-KR" sz="900" b="0" smtClean="0">
                <a:effectLst/>
                <a:latin typeface="Calibri" panose="020F0502020204030204" pitchFamily="34" charset="0"/>
              </a:rPr>
              <a:t>it gives you everything you need to produce a professional-looking presentation</a:t>
            </a:r>
            <a:endParaRPr kumimoji="0" lang="en-US" altLang="ko-KR" sz="900" b="0">
              <a:effectLst/>
              <a:latin typeface="Calibri" panose="020F050202020403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par>
                                <p:cTn id="8" presetID="10" presetClass="entr" presetSubtype="0" fill="hold"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500"/>
                            </p:stCondLst>
                            <p:childTnLst>
                              <p:par>
                                <p:cTn id="15" presetID="50" presetClass="entr" presetSubtype="0" decel="10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400" fill="hold"/>
                                        <p:tgtEl>
                                          <p:spTgt spid="6"/>
                                        </p:tgtEl>
                                        <p:attrNameLst>
                                          <p:attrName>ppt_w</p:attrName>
                                        </p:attrNameLst>
                                      </p:cBhvr>
                                      <p:tavLst>
                                        <p:tav tm="0">
                                          <p:val>
                                            <p:strVal val="#ppt_w+.3"/>
                                          </p:val>
                                        </p:tav>
                                        <p:tav tm="100000">
                                          <p:val>
                                            <p:strVal val="#ppt_w"/>
                                          </p:val>
                                        </p:tav>
                                      </p:tavLst>
                                    </p:anim>
                                    <p:anim calcmode="lin" valueType="num">
                                      <p:cBhvr>
                                        <p:cTn id="18" dur="400" fill="hold"/>
                                        <p:tgtEl>
                                          <p:spTgt spid="6"/>
                                        </p:tgtEl>
                                        <p:attrNameLst>
                                          <p:attrName>ppt_h</p:attrName>
                                        </p:attrNameLst>
                                      </p:cBhvr>
                                      <p:tavLst>
                                        <p:tav tm="0">
                                          <p:val>
                                            <p:strVal val="#ppt_h"/>
                                          </p:val>
                                        </p:tav>
                                        <p:tav tm="100000">
                                          <p:val>
                                            <p:strVal val="#ppt_h"/>
                                          </p:val>
                                        </p:tav>
                                      </p:tavLst>
                                    </p:anim>
                                    <p:animEffect transition="in" filter="fade">
                                      <p:cBhvr>
                                        <p:cTn id="19" dur="400"/>
                                        <p:tgtEl>
                                          <p:spTgt spid="6"/>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wipe(left)">
                                      <p:cBhvr>
                                        <p:cTn id="23" dur="500"/>
                                        <p:tgtEl>
                                          <p:spTgt spid="60"/>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childTnLst>
                                </p:cTn>
                              </p:par>
                              <p:par>
                                <p:cTn id="28" presetID="10" presetClass="entr" presetSubtype="0" fill="hold" grpId="0" nodeType="withEffect">
                                  <p:stCondLst>
                                    <p:cond delay="30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P spid="6" grpId="0"/>
      <p:bldP spid="60" grpId="0"/>
      <p:bldP spid="61" grpId="0"/>
      <p:bldP spid="6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endParaRPr lang="en-US" altLang="ko-KR" sz="4000">
              <a:solidFill>
                <a:schemeClr val="bg1"/>
              </a:solidFill>
              <a:ea typeface="Tahoma" panose="020B0604030504040204" pitchFamily="34" charset="0"/>
              <a:cs typeface="Tahoma" panose="020B0604030504040204" pitchFamily="34" charset="0"/>
            </a:endParaRPr>
          </a:p>
        </p:txBody>
      </p:sp>
      <p:sp>
        <p:nvSpPr>
          <p:cNvPr id="6" name="텍스트 개체 틀 3"/>
          <p:cNvSpPr txBox="1"/>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8" name="그룹 7"/>
          <p:cNvGrpSpPr/>
          <p:nvPr/>
        </p:nvGrpSpPr>
        <p:grpSpPr>
          <a:xfrm>
            <a:off x="240778" y="3233200"/>
            <a:ext cx="2366709" cy="1692692"/>
            <a:chOff x="240778" y="3233200"/>
            <a:chExt cx="2366709" cy="1692692"/>
          </a:xfrm>
        </p:grpSpPr>
        <p:sp>
          <p:nvSpPr>
            <p:cNvPr id="9" name="Freeform 5"/>
            <p:cNvSpPr/>
            <p:nvPr/>
          </p:nvSpPr>
          <p:spPr bwMode="auto">
            <a:xfrm>
              <a:off x="652779" y="3590560"/>
              <a:ext cx="1542708" cy="133533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blipFill>
              <a:blip r:embed="rId1" cstate="screen"/>
              <a:srcRect/>
              <a:stretch>
                <a:fillRect/>
              </a:stretch>
            </a:blipFill>
            <a:ln>
              <a:solidFill>
                <a:srgbClr val="92A4A4"/>
              </a:solid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sp>
          <p:nvSpPr>
            <p:cNvPr id="24" name="Freeform 5"/>
            <p:cNvSpPr/>
            <p:nvPr/>
          </p:nvSpPr>
          <p:spPr bwMode="auto">
            <a:xfrm>
              <a:off x="240778" y="3233200"/>
              <a:ext cx="2366709" cy="1025025"/>
            </a:xfrm>
            <a:custGeom>
              <a:avLst/>
              <a:gdLst/>
              <a:ahLst/>
              <a:cxnLst/>
              <a:rect l="l" t="t" r="r" b="b"/>
              <a:pathLst>
                <a:path w="2420586" h="1048360">
                  <a:moveTo>
                    <a:pt x="604708" y="0"/>
                  </a:moveTo>
                  <a:lnTo>
                    <a:pt x="1815879" y="0"/>
                  </a:lnTo>
                  <a:lnTo>
                    <a:pt x="2420586" y="1048360"/>
                  </a:lnTo>
                  <a:lnTo>
                    <a:pt x="2147093" y="1048360"/>
                  </a:lnTo>
                  <a:lnTo>
                    <a:pt x="1679032" y="236901"/>
                  </a:lnTo>
                  <a:lnTo>
                    <a:pt x="741553" y="236901"/>
                  </a:lnTo>
                  <a:lnTo>
                    <a:pt x="273493" y="1048360"/>
                  </a:lnTo>
                  <a:lnTo>
                    <a:pt x="0" y="1048360"/>
                  </a:lnTo>
                  <a:close/>
                </a:path>
              </a:pathLst>
            </a:custGeom>
            <a:solidFill>
              <a:srgbClr val="92A4A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grpSp>
        <p:nvGrpSpPr>
          <p:cNvPr id="10" name="그룹 9"/>
          <p:cNvGrpSpPr/>
          <p:nvPr/>
        </p:nvGrpSpPr>
        <p:grpSpPr>
          <a:xfrm>
            <a:off x="2339306" y="3590560"/>
            <a:ext cx="2366709" cy="1687374"/>
            <a:chOff x="2339306" y="3590560"/>
            <a:chExt cx="2366709" cy="1687374"/>
          </a:xfrm>
        </p:grpSpPr>
        <p:sp>
          <p:nvSpPr>
            <p:cNvPr id="12" name="Freeform 5"/>
            <p:cNvSpPr/>
            <p:nvPr/>
          </p:nvSpPr>
          <p:spPr bwMode="auto">
            <a:xfrm>
              <a:off x="2751307" y="3590560"/>
              <a:ext cx="1542708" cy="133533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blipFill>
              <a:blip r:embed="rId2" cstate="screen"/>
              <a:srcRect/>
              <a:stretch>
                <a:fillRect/>
              </a:stretch>
            </a:blipFill>
            <a:ln>
              <a:solidFill>
                <a:srgbClr val="EA6B5C"/>
              </a:solid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sp>
          <p:nvSpPr>
            <p:cNvPr id="27" name="Freeform 5"/>
            <p:cNvSpPr/>
            <p:nvPr/>
          </p:nvSpPr>
          <p:spPr bwMode="auto">
            <a:xfrm flipV="1">
              <a:off x="2339306" y="4252909"/>
              <a:ext cx="2366709" cy="1025025"/>
            </a:xfrm>
            <a:custGeom>
              <a:avLst/>
              <a:gdLst/>
              <a:ahLst/>
              <a:cxnLst/>
              <a:rect l="l" t="t" r="r" b="b"/>
              <a:pathLst>
                <a:path w="2420586" h="1048360">
                  <a:moveTo>
                    <a:pt x="604708" y="0"/>
                  </a:moveTo>
                  <a:lnTo>
                    <a:pt x="1815879" y="0"/>
                  </a:lnTo>
                  <a:lnTo>
                    <a:pt x="2420586" y="1048360"/>
                  </a:lnTo>
                  <a:lnTo>
                    <a:pt x="2147093" y="1048360"/>
                  </a:lnTo>
                  <a:lnTo>
                    <a:pt x="1679032" y="236901"/>
                  </a:lnTo>
                  <a:lnTo>
                    <a:pt x="741553" y="236901"/>
                  </a:lnTo>
                  <a:lnTo>
                    <a:pt x="273493" y="1048360"/>
                  </a:lnTo>
                  <a:lnTo>
                    <a:pt x="0" y="1048360"/>
                  </a:lnTo>
                  <a:close/>
                </a:path>
              </a:pathLst>
            </a:custGeom>
            <a:solidFill>
              <a:srgbClr val="EA6B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grpSp>
        <p:nvGrpSpPr>
          <p:cNvPr id="11" name="그룹 10"/>
          <p:cNvGrpSpPr/>
          <p:nvPr/>
        </p:nvGrpSpPr>
        <p:grpSpPr>
          <a:xfrm>
            <a:off x="4431114" y="3233200"/>
            <a:ext cx="2366709" cy="1692692"/>
            <a:chOff x="4431114" y="3233200"/>
            <a:chExt cx="2366709" cy="1692692"/>
          </a:xfrm>
        </p:grpSpPr>
        <p:sp>
          <p:nvSpPr>
            <p:cNvPr id="15" name="Freeform 5"/>
            <p:cNvSpPr/>
            <p:nvPr/>
          </p:nvSpPr>
          <p:spPr bwMode="auto">
            <a:xfrm>
              <a:off x="4849834" y="3590560"/>
              <a:ext cx="1542708" cy="133533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blipFill>
              <a:blip r:embed="rId3" cstate="screen"/>
              <a:srcRect/>
              <a:stretch>
                <a:fillRect/>
              </a:stretch>
            </a:blipFill>
            <a:ln>
              <a:solidFill>
                <a:srgbClr val="558180"/>
              </a:solid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sp>
          <p:nvSpPr>
            <p:cNvPr id="30" name="Freeform 5"/>
            <p:cNvSpPr/>
            <p:nvPr/>
          </p:nvSpPr>
          <p:spPr bwMode="auto">
            <a:xfrm>
              <a:off x="4431114" y="3233200"/>
              <a:ext cx="2366709" cy="1025025"/>
            </a:xfrm>
            <a:custGeom>
              <a:avLst/>
              <a:gdLst/>
              <a:ahLst/>
              <a:cxnLst/>
              <a:rect l="l" t="t" r="r" b="b"/>
              <a:pathLst>
                <a:path w="2420586" h="1048360">
                  <a:moveTo>
                    <a:pt x="604708" y="0"/>
                  </a:moveTo>
                  <a:lnTo>
                    <a:pt x="1815879" y="0"/>
                  </a:lnTo>
                  <a:lnTo>
                    <a:pt x="2420586" y="1048360"/>
                  </a:lnTo>
                  <a:lnTo>
                    <a:pt x="2147093" y="1048360"/>
                  </a:lnTo>
                  <a:lnTo>
                    <a:pt x="1679032" y="236901"/>
                  </a:lnTo>
                  <a:lnTo>
                    <a:pt x="741553" y="236901"/>
                  </a:lnTo>
                  <a:lnTo>
                    <a:pt x="273493" y="1048360"/>
                  </a:lnTo>
                  <a:lnTo>
                    <a:pt x="0" y="1048360"/>
                  </a:lnTo>
                  <a:close/>
                </a:path>
              </a:pathLst>
            </a:custGeom>
            <a:solidFill>
              <a:srgbClr val="5581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grpSp>
        <p:nvGrpSpPr>
          <p:cNvPr id="13" name="그룹 12"/>
          <p:cNvGrpSpPr/>
          <p:nvPr/>
        </p:nvGrpSpPr>
        <p:grpSpPr>
          <a:xfrm>
            <a:off x="6529641" y="3590560"/>
            <a:ext cx="2366709" cy="1687374"/>
            <a:chOff x="6529641" y="3590560"/>
            <a:chExt cx="2366709" cy="1687374"/>
          </a:xfrm>
        </p:grpSpPr>
        <p:sp>
          <p:nvSpPr>
            <p:cNvPr id="18" name="Freeform 5"/>
            <p:cNvSpPr/>
            <p:nvPr/>
          </p:nvSpPr>
          <p:spPr bwMode="auto">
            <a:xfrm>
              <a:off x="6948362" y="3590560"/>
              <a:ext cx="1542708" cy="133533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blipFill>
              <a:blip r:embed="rId4" cstate="screen"/>
              <a:srcRect/>
              <a:stretch>
                <a:fillRect/>
              </a:stretch>
            </a:blipFill>
            <a:ln>
              <a:solidFill>
                <a:srgbClr val="2B3944"/>
              </a:solid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sp>
          <p:nvSpPr>
            <p:cNvPr id="31" name="Freeform 5"/>
            <p:cNvSpPr/>
            <p:nvPr/>
          </p:nvSpPr>
          <p:spPr bwMode="auto">
            <a:xfrm flipV="1">
              <a:off x="6529641" y="4252909"/>
              <a:ext cx="2366709" cy="1025025"/>
            </a:xfrm>
            <a:custGeom>
              <a:avLst/>
              <a:gdLst/>
              <a:ahLst/>
              <a:cxnLst/>
              <a:rect l="l" t="t" r="r" b="b"/>
              <a:pathLst>
                <a:path w="2420586" h="1048360">
                  <a:moveTo>
                    <a:pt x="604708" y="0"/>
                  </a:moveTo>
                  <a:lnTo>
                    <a:pt x="1815879" y="0"/>
                  </a:lnTo>
                  <a:lnTo>
                    <a:pt x="2420586" y="1048360"/>
                  </a:lnTo>
                  <a:lnTo>
                    <a:pt x="2147093" y="1048360"/>
                  </a:lnTo>
                  <a:lnTo>
                    <a:pt x="1679032" y="236901"/>
                  </a:lnTo>
                  <a:lnTo>
                    <a:pt x="741553" y="236901"/>
                  </a:lnTo>
                  <a:lnTo>
                    <a:pt x="273493" y="1048360"/>
                  </a:lnTo>
                  <a:lnTo>
                    <a:pt x="0" y="1048360"/>
                  </a:lnTo>
                  <a:close/>
                </a:path>
              </a:pathLst>
            </a:custGeom>
            <a:solidFill>
              <a:srgbClr val="2B39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grpSp>
        <p:nvGrpSpPr>
          <p:cNvPr id="32" name="그룹 31"/>
          <p:cNvGrpSpPr/>
          <p:nvPr/>
        </p:nvGrpSpPr>
        <p:grpSpPr>
          <a:xfrm>
            <a:off x="322101" y="5359915"/>
            <a:ext cx="2204064" cy="779995"/>
            <a:chOff x="227806" y="4641351"/>
            <a:chExt cx="2204064" cy="779995"/>
          </a:xfrm>
        </p:grpSpPr>
        <p:sp>
          <p:nvSpPr>
            <p:cNvPr id="33" name="Rectangle 3"/>
            <p:cNvSpPr txBox="1">
              <a:spLocks noChangeArrowheads="1"/>
            </p:cNvSpPr>
            <p:nvPr/>
          </p:nvSpPr>
          <p:spPr bwMode="auto">
            <a:xfrm>
              <a:off x="227806" y="4641351"/>
              <a:ext cx="2204064"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b="1" smtClean="0">
                  <a:solidFill>
                    <a:srgbClr val="92A4A4"/>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b="1">
                <a:solidFill>
                  <a:srgbClr val="92A4A4"/>
                </a:solidFill>
                <a:latin typeface="Calibri" panose="020F0502020204030204" pitchFamily="34" charset="0"/>
                <a:ea typeface="Tahoma" panose="020B0604030504040204" pitchFamily="34" charset="0"/>
                <a:cs typeface="Tahoma" panose="020B0604030504040204" pitchFamily="34" charset="0"/>
              </a:endParaRPr>
            </a:p>
          </p:txBody>
        </p:sp>
        <p:sp>
          <p:nvSpPr>
            <p:cNvPr id="34" name="Rectangle 3"/>
            <p:cNvSpPr txBox="1">
              <a:spLocks noChangeArrowheads="1"/>
            </p:cNvSpPr>
            <p:nvPr/>
          </p:nvSpPr>
          <p:spPr bwMode="auto">
            <a:xfrm>
              <a:off x="227806" y="4964298"/>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35" name="그룹 34"/>
          <p:cNvGrpSpPr/>
          <p:nvPr/>
        </p:nvGrpSpPr>
        <p:grpSpPr>
          <a:xfrm>
            <a:off x="4519156" y="5359915"/>
            <a:ext cx="2204064" cy="779995"/>
            <a:chOff x="227806" y="4641351"/>
            <a:chExt cx="2204064" cy="779995"/>
          </a:xfrm>
        </p:grpSpPr>
        <p:sp>
          <p:nvSpPr>
            <p:cNvPr id="36" name="Rectangle 3"/>
            <p:cNvSpPr txBox="1">
              <a:spLocks noChangeArrowheads="1"/>
            </p:cNvSpPr>
            <p:nvPr/>
          </p:nvSpPr>
          <p:spPr bwMode="auto">
            <a:xfrm>
              <a:off x="227806" y="4641351"/>
              <a:ext cx="2204064"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b="1">
                  <a:solidFill>
                    <a:srgbClr val="558180"/>
                  </a:solidFill>
                  <a:latin typeface="Calibri" panose="020F0502020204030204" pitchFamily="34" charset="0"/>
                  <a:ea typeface="Tahoma" panose="020B0604030504040204" pitchFamily="34" charset="0"/>
                  <a:cs typeface="Tahoma" panose="020B0604030504040204" pitchFamily="34" charset="0"/>
                </a:rPr>
                <a:t>Top quality </a:t>
              </a:r>
              <a:r>
                <a:rPr lang="en-US" altLang="ko-KR" b="1" smtClean="0">
                  <a:solidFill>
                    <a:srgbClr val="558180"/>
                  </a:solidFill>
                  <a:latin typeface="Calibri" panose="020F0502020204030204" pitchFamily="34" charset="0"/>
                  <a:ea typeface="Tahoma" panose="020B0604030504040204" pitchFamily="34" charset="0"/>
                  <a:cs typeface="Tahoma" panose="020B0604030504040204" pitchFamily="34" charset="0"/>
                </a:rPr>
                <a:t>design</a:t>
              </a:r>
              <a:endParaRPr lang="en-US" altLang="ko-KR" b="1">
                <a:solidFill>
                  <a:srgbClr val="558180"/>
                </a:solidFill>
                <a:latin typeface="Calibri" panose="020F0502020204030204" pitchFamily="34" charset="0"/>
                <a:ea typeface="Tahoma" panose="020B0604030504040204" pitchFamily="34" charset="0"/>
                <a:cs typeface="Tahoma" panose="020B0604030504040204" pitchFamily="34" charset="0"/>
              </a:endParaRPr>
            </a:p>
          </p:txBody>
        </p:sp>
        <p:sp>
          <p:nvSpPr>
            <p:cNvPr id="37" name="Rectangle 3"/>
            <p:cNvSpPr txBox="1">
              <a:spLocks noChangeArrowheads="1"/>
            </p:cNvSpPr>
            <p:nvPr/>
          </p:nvSpPr>
          <p:spPr bwMode="auto">
            <a:xfrm>
              <a:off x="227806" y="4964298"/>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38" name="그룹 37"/>
          <p:cNvGrpSpPr/>
          <p:nvPr/>
        </p:nvGrpSpPr>
        <p:grpSpPr>
          <a:xfrm>
            <a:off x="2420629" y="2344597"/>
            <a:ext cx="2204064" cy="751226"/>
            <a:chOff x="2523190" y="2316022"/>
            <a:chExt cx="2204064" cy="751226"/>
          </a:xfrm>
        </p:grpSpPr>
        <p:sp>
          <p:nvSpPr>
            <p:cNvPr id="39" name="Rectangle 3"/>
            <p:cNvSpPr txBox="1">
              <a:spLocks noChangeArrowheads="1"/>
            </p:cNvSpPr>
            <p:nvPr/>
          </p:nvSpPr>
          <p:spPr bwMode="auto">
            <a:xfrm>
              <a:off x="2523190" y="2790249"/>
              <a:ext cx="2204064"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b="1">
                  <a:solidFill>
                    <a:srgbClr val="EA6B5C"/>
                  </a:solidFill>
                  <a:latin typeface="Calibri" panose="020F0502020204030204" pitchFamily="34" charset="0"/>
                  <a:ea typeface="Tahoma" panose="020B0604030504040204" pitchFamily="34" charset="0"/>
                  <a:cs typeface="Tahoma" panose="020B0604030504040204" pitchFamily="34" charset="0"/>
                </a:rPr>
                <a:t>Contemporary colors</a:t>
              </a:r>
              <a:endParaRPr lang="en-US" altLang="ko-KR" b="1">
                <a:solidFill>
                  <a:srgbClr val="EA6B5C"/>
                </a:solidFill>
                <a:latin typeface="Calibri" panose="020F0502020204030204" pitchFamily="34" charset="0"/>
                <a:ea typeface="Tahoma" panose="020B0604030504040204" pitchFamily="34" charset="0"/>
                <a:cs typeface="Tahoma" panose="020B0604030504040204" pitchFamily="34" charset="0"/>
              </a:endParaRPr>
            </a:p>
          </p:txBody>
        </p:sp>
        <p:sp>
          <p:nvSpPr>
            <p:cNvPr id="40" name="Rectangle 3"/>
            <p:cNvSpPr txBox="1">
              <a:spLocks noChangeArrowheads="1"/>
            </p:cNvSpPr>
            <p:nvPr/>
          </p:nvSpPr>
          <p:spPr bwMode="auto">
            <a:xfrm>
              <a:off x="2523190" y="2316022"/>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grpSp>
        <p:nvGrpSpPr>
          <p:cNvPr id="41" name="그룹 40"/>
          <p:cNvGrpSpPr/>
          <p:nvPr/>
        </p:nvGrpSpPr>
        <p:grpSpPr>
          <a:xfrm>
            <a:off x="6617684" y="2344597"/>
            <a:ext cx="2204064" cy="751226"/>
            <a:chOff x="2523190" y="2316022"/>
            <a:chExt cx="2204064" cy="751226"/>
          </a:xfrm>
        </p:grpSpPr>
        <p:sp>
          <p:nvSpPr>
            <p:cNvPr id="42" name="Rectangle 3"/>
            <p:cNvSpPr txBox="1">
              <a:spLocks noChangeArrowheads="1"/>
            </p:cNvSpPr>
            <p:nvPr/>
          </p:nvSpPr>
          <p:spPr bwMode="auto">
            <a:xfrm>
              <a:off x="2523190" y="2790249"/>
              <a:ext cx="2204064" cy="276999"/>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b="1">
                  <a:solidFill>
                    <a:srgbClr val="2B3944"/>
                  </a:solidFill>
                  <a:latin typeface="Calibri" panose="020F0502020204030204" pitchFamily="34" charset="0"/>
                  <a:ea typeface="Tahoma" panose="020B0604030504040204" pitchFamily="34" charset="0"/>
                  <a:cs typeface="Tahoma" panose="020B0604030504040204" pitchFamily="34" charset="0"/>
                </a:rPr>
                <a:t>Eye-Catching Visual</a:t>
              </a:r>
              <a:endParaRPr lang="en-US" altLang="ko-KR" b="1">
                <a:solidFill>
                  <a:srgbClr val="2B3944"/>
                </a:solidFill>
                <a:latin typeface="Calibri" panose="020F0502020204030204" pitchFamily="34" charset="0"/>
                <a:ea typeface="Tahoma" panose="020B0604030504040204" pitchFamily="34" charset="0"/>
                <a:cs typeface="Tahoma" panose="020B0604030504040204" pitchFamily="34" charset="0"/>
              </a:endParaRPr>
            </a:p>
          </p:txBody>
        </p:sp>
        <p:sp>
          <p:nvSpPr>
            <p:cNvPr id="43" name="Rectangle 3"/>
            <p:cNvSpPr txBox="1">
              <a:spLocks noChangeArrowheads="1"/>
            </p:cNvSpPr>
            <p:nvPr/>
          </p:nvSpPr>
          <p:spPr bwMode="auto">
            <a:xfrm>
              <a:off x="2523190" y="2316022"/>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endParaRPr lang="en-US" altLang="ko-KR" sz="4000">
              <a:solidFill>
                <a:schemeClr val="bg1"/>
              </a:solidFill>
              <a:ea typeface="Tahoma" panose="020B0604030504040204" pitchFamily="34" charset="0"/>
              <a:cs typeface="Tahoma" panose="020B0604030504040204" pitchFamily="34" charset="0"/>
            </a:endParaRPr>
          </a:p>
        </p:txBody>
      </p:sp>
      <p:sp>
        <p:nvSpPr>
          <p:cNvPr id="6" name="텍스트 개체 틀 3"/>
          <p:cNvSpPr txBox="1"/>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sp>
        <p:nvSpPr>
          <p:cNvPr id="24" name="Rectangle 3"/>
          <p:cNvSpPr txBox="1">
            <a:spLocks noChangeArrowheads="1"/>
          </p:cNvSpPr>
          <p:nvPr/>
        </p:nvSpPr>
        <p:spPr bwMode="auto">
          <a:xfrm>
            <a:off x="1546148" y="2233834"/>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r">
              <a:lnSpc>
                <a:spcPct val="90000"/>
              </a:lnSpc>
              <a:defRPr/>
            </a:pPr>
            <a:r>
              <a:rPr lang="en-US" altLang="ko-KR" sz="1100">
                <a:solidFill>
                  <a:srgbClr val="558180"/>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rgbClr val="558180"/>
              </a:solidFill>
              <a:latin typeface="Calibri" panose="020F0502020204030204" pitchFamily="34" charset="0"/>
              <a:ea typeface="Tahoma" panose="020B0604030504040204" pitchFamily="34" charset="0"/>
              <a:cs typeface="Tahoma" panose="020B0604030504040204" pitchFamily="34" charset="0"/>
            </a:endParaRPr>
          </a:p>
          <a:p>
            <a:pPr algn="r">
              <a:lnSpc>
                <a:spcPct val="90000"/>
              </a:lnSpc>
              <a:defRPr/>
            </a:pPr>
            <a:r>
              <a:rPr lang="en-US" altLang="ko-KR" sz="1100">
                <a:solidFill>
                  <a:srgbClr val="558180"/>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rgbClr val="558180"/>
              </a:solidFill>
              <a:latin typeface="Calibri" panose="020F0502020204030204" pitchFamily="34" charset="0"/>
              <a:ea typeface="Tahoma" panose="020B0604030504040204" pitchFamily="34" charset="0"/>
              <a:cs typeface="Tahoma" panose="020B0604030504040204" pitchFamily="34" charset="0"/>
            </a:endParaRPr>
          </a:p>
        </p:txBody>
      </p:sp>
      <p:grpSp>
        <p:nvGrpSpPr>
          <p:cNvPr id="12" name="그룹 11"/>
          <p:cNvGrpSpPr/>
          <p:nvPr/>
        </p:nvGrpSpPr>
        <p:grpSpPr>
          <a:xfrm>
            <a:off x="3783087" y="2133600"/>
            <a:ext cx="1577827" cy="1365731"/>
            <a:chOff x="3783087" y="2133600"/>
            <a:chExt cx="1577827" cy="1365731"/>
          </a:xfrm>
        </p:grpSpPr>
        <p:sp>
          <p:nvSpPr>
            <p:cNvPr id="8" name="Freeform 5"/>
            <p:cNvSpPr/>
            <p:nvPr/>
          </p:nvSpPr>
          <p:spPr bwMode="auto">
            <a:xfrm>
              <a:off x="3783087" y="2133600"/>
              <a:ext cx="1577827" cy="136573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nvGrpSpPr>
            <p:cNvPr id="27" name="그룹 26"/>
            <p:cNvGrpSpPr/>
            <p:nvPr/>
          </p:nvGrpSpPr>
          <p:grpSpPr>
            <a:xfrm>
              <a:off x="3992543" y="2365853"/>
              <a:ext cx="1158914" cy="866721"/>
              <a:chOff x="3992543" y="2323807"/>
              <a:chExt cx="1158914" cy="866721"/>
            </a:xfrm>
          </p:grpSpPr>
          <p:sp>
            <p:nvSpPr>
              <p:cNvPr id="23" name="Rectangle 3"/>
              <p:cNvSpPr txBox="1">
                <a:spLocks noChangeArrowheads="1"/>
              </p:cNvSpPr>
              <p:nvPr/>
            </p:nvSpPr>
            <p:spPr bwMode="auto">
              <a:xfrm>
                <a:off x="3992543" y="2643293"/>
                <a:ext cx="1158914" cy="246221"/>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600" b="1" smtClean="0">
                    <a:solidFill>
                      <a:schemeClr val="bg1"/>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sz="16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25" name="Rectangle 3"/>
              <p:cNvSpPr txBox="1">
                <a:spLocks noChangeArrowheads="1"/>
              </p:cNvSpPr>
              <p:nvPr/>
            </p:nvSpPr>
            <p:spPr bwMode="auto">
              <a:xfrm>
                <a:off x="3992543" y="2323807"/>
                <a:ext cx="1158914" cy="307777"/>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2000" b="1" smtClean="0">
                    <a:solidFill>
                      <a:schemeClr val="bg1"/>
                    </a:solidFill>
                    <a:latin typeface="Calibri" panose="020F0502020204030204" pitchFamily="34" charset="0"/>
                    <a:ea typeface="Tahoma" panose="020B0604030504040204" pitchFamily="34" charset="0"/>
                    <a:cs typeface="Tahoma" panose="020B0604030504040204" pitchFamily="34" charset="0"/>
                  </a:rPr>
                  <a:t>01</a:t>
                </a:r>
                <a:endParaRPr lang="en-US" altLang="ko-KR" sz="20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26" name="Rectangle 3"/>
              <p:cNvSpPr txBox="1">
                <a:spLocks noChangeArrowheads="1"/>
              </p:cNvSpPr>
              <p:nvPr/>
            </p:nvSpPr>
            <p:spPr bwMode="auto">
              <a:xfrm>
                <a:off x="3992543" y="2913529"/>
                <a:ext cx="1158914" cy="276999"/>
              </a:xfrm>
              <a:prstGeom prst="rect">
                <a:avLst/>
              </a:prstGeom>
              <a:noFill/>
              <a:ln w="9525">
                <a:noFill/>
                <a:miter lim="800000"/>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r>
                  <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rPr>
                  <a:t>Design Inspiration </a:t>
                </a:r>
                <a:endPar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r>
                  <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rPr>
                  <a:t>for Presentation</a:t>
                </a:r>
                <a:endPar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grpSp>
        <p:nvGrpSpPr>
          <p:cNvPr id="10" name="그룹 9"/>
          <p:cNvGrpSpPr/>
          <p:nvPr/>
        </p:nvGrpSpPr>
        <p:grpSpPr>
          <a:xfrm>
            <a:off x="5019515" y="2853822"/>
            <a:ext cx="1577827" cy="1365731"/>
            <a:chOff x="5019515" y="2853822"/>
            <a:chExt cx="1577827" cy="1365731"/>
          </a:xfrm>
        </p:grpSpPr>
        <p:sp>
          <p:nvSpPr>
            <p:cNvPr id="9" name="Freeform 5"/>
            <p:cNvSpPr/>
            <p:nvPr/>
          </p:nvSpPr>
          <p:spPr bwMode="auto">
            <a:xfrm>
              <a:off x="5019515" y="2853822"/>
              <a:ext cx="1577827" cy="136573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nvGrpSpPr>
            <p:cNvPr id="28" name="그룹 27"/>
            <p:cNvGrpSpPr/>
            <p:nvPr/>
          </p:nvGrpSpPr>
          <p:grpSpPr>
            <a:xfrm>
              <a:off x="5228971" y="3086075"/>
              <a:ext cx="1158914" cy="866721"/>
              <a:chOff x="3992543" y="2323807"/>
              <a:chExt cx="1158914" cy="866721"/>
            </a:xfrm>
          </p:grpSpPr>
          <p:sp>
            <p:nvSpPr>
              <p:cNvPr id="29" name="Rectangle 3"/>
              <p:cNvSpPr txBox="1">
                <a:spLocks noChangeArrowheads="1"/>
              </p:cNvSpPr>
              <p:nvPr/>
            </p:nvSpPr>
            <p:spPr bwMode="auto">
              <a:xfrm>
                <a:off x="3992543" y="2643293"/>
                <a:ext cx="1158914" cy="246221"/>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600" b="1" smtClean="0">
                    <a:solidFill>
                      <a:schemeClr val="bg1"/>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sz="16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30" name="Rectangle 3"/>
              <p:cNvSpPr txBox="1">
                <a:spLocks noChangeArrowheads="1"/>
              </p:cNvSpPr>
              <p:nvPr/>
            </p:nvSpPr>
            <p:spPr bwMode="auto">
              <a:xfrm>
                <a:off x="3992543" y="2323807"/>
                <a:ext cx="1158914" cy="307777"/>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2000" b="1" smtClean="0">
                    <a:solidFill>
                      <a:schemeClr val="bg1"/>
                    </a:solidFill>
                    <a:latin typeface="Calibri" panose="020F0502020204030204" pitchFamily="34" charset="0"/>
                    <a:ea typeface="Tahoma" panose="020B0604030504040204" pitchFamily="34" charset="0"/>
                    <a:cs typeface="Tahoma" panose="020B0604030504040204" pitchFamily="34" charset="0"/>
                  </a:rPr>
                  <a:t>02</a:t>
                </a:r>
                <a:endParaRPr lang="en-US" altLang="ko-KR" sz="20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31" name="Rectangle 3"/>
              <p:cNvSpPr txBox="1">
                <a:spLocks noChangeArrowheads="1"/>
              </p:cNvSpPr>
              <p:nvPr/>
            </p:nvSpPr>
            <p:spPr bwMode="auto">
              <a:xfrm>
                <a:off x="3992543" y="2913529"/>
                <a:ext cx="1158914" cy="276999"/>
              </a:xfrm>
              <a:prstGeom prst="rect">
                <a:avLst/>
              </a:prstGeom>
              <a:noFill/>
              <a:ln w="9525">
                <a:noFill/>
                <a:miter lim="800000"/>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r>
                  <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rPr>
                  <a:t>Design Inspiration </a:t>
                </a:r>
                <a:endPar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r>
                  <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rPr>
                  <a:t>for Presentation</a:t>
                </a:r>
                <a:endPar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grpSp>
        <p:nvGrpSpPr>
          <p:cNvPr id="19" name="그룹 18"/>
          <p:cNvGrpSpPr/>
          <p:nvPr/>
        </p:nvGrpSpPr>
        <p:grpSpPr>
          <a:xfrm>
            <a:off x="5019515" y="4278532"/>
            <a:ext cx="1577827" cy="1365731"/>
            <a:chOff x="5019515" y="4278532"/>
            <a:chExt cx="1577827" cy="1365731"/>
          </a:xfrm>
        </p:grpSpPr>
        <p:sp>
          <p:nvSpPr>
            <p:cNvPr id="16" name="Freeform 5"/>
            <p:cNvSpPr/>
            <p:nvPr/>
          </p:nvSpPr>
          <p:spPr bwMode="auto">
            <a:xfrm>
              <a:off x="5019515" y="4278532"/>
              <a:ext cx="1577827" cy="136573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558180"/>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nvGrpSpPr>
            <p:cNvPr id="32" name="그룹 31"/>
            <p:cNvGrpSpPr/>
            <p:nvPr/>
          </p:nvGrpSpPr>
          <p:grpSpPr>
            <a:xfrm>
              <a:off x="5228971" y="4510784"/>
              <a:ext cx="1158914" cy="866721"/>
              <a:chOff x="3992543" y="2323807"/>
              <a:chExt cx="1158914" cy="866721"/>
            </a:xfrm>
          </p:grpSpPr>
          <p:sp>
            <p:nvSpPr>
              <p:cNvPr id="33" name="Rectangle 3"/>
              <p:cNvSpPr txBox="1">
                <a:spLocks noChangeArrowheads="1"/>
              </p:cNvSpPr>
              <p:nvPr/>
            </p:nvSpPr>
            <p:spPr bwMode="auto">
              <a:xfrm>
                <a:off x="3992543" y="2643293"/>
                <a:ext cx="1158914" cy="246221"/>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600" b="1" smtClean="0">
                    <a:solidFill>
                      <a:schemeClr val="bg1"/>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sz="16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34" name="Rectangle 3"/>
              <p:cNvSpPr txBox="1">
                <a:spLocks noChangeArrowheads="1"/>
              </p:cNvSpPr>
              <p:nvPr/>
            </p:nvSpPr>
            <p:spPr bwMode="auto">
              <a:xfrm>
                <a:off x="3992543" y="2323807"/>
                <a:ext cx="1158914" cy="307777"/>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2000" b="1" smtClean="0">
                    <a:solidFill>
                      <a:schemeClr val="bg1"/>
                    </a:solidFill>
                    <a:latin typeface="Calibri" panose="020F0502020204030204" pitchFamily="34" charset="0"/>
                    <a:ea typeface="Tahoma" panose="020B0604030504040204" pitchFamily="34" charset="0"/>
                    <a:cs typeface="Tahoma" panose="020B0604030504040204" pitchFamily="34" charset="0"/>
                  </a:rPr>
                  <a:t>03</a:t>
                </a:r>
                <a:endParaRPr lang="en-US" altLang="ko-KR" sz="20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35" name="Rectangle 3"/>
              <p:cNvSpPr txBox="1">
                <a:spLocks noChangeArrowheads="1"/>
              </p:cNvSpPr>
              <p:nvPr/>
            </p:nvSpPr>
            <p:spPr bwMode="auto">
              <a:xfrm>
                <a:off x="3992543" y="2913529"/>
                <a:ext cx="1158914" cy="276999"/>
              </a:xfrm>
              <a:prstGeom prst="rect">
                <a:avLst/>
              </a:prstGeom>
              <a:noFill/>
              <a:ln w="9525">
                <a:noFill/>
                <a:miter lim="800000"/>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r>
                  <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rPr>
                  <a:t>Design Inspiration </a:t>
                </a:r>
                <a:endPar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r>
                  <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rPr>
                  <a:t>for Presentation</a:t>
                </a:r>
                <a:endPar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grpSp>
        <p:nvGrpSpPr>
          <p:cNvPr id="18" name="그룹 17"/>
          <p:cNvGrpSpPr/>
          <p:nvPr/>
        </p:nvGrpSpPr>
        <p:grpSpPr>
          <a:xfrm>
            <a:off x="3783087" y="4998754"/>
            <a:ext cx="1577827" cy="1365731"/>
            <a:chOff x="3783087" y="4998754"/>
            <a:chExt cx="1577827" cy="1365731"/>
          </a:xfrm>
        </p:grpSpPr>
        <p:sp>
          <p:nvSpPr>
            <p:cNvPr id="15" name="Freeform 5"/>
            <p:cNvSpPr/>
            <p:nvPr/>
          </p:nvSpPr>
          <p:spPr bwMode="auto">
            <a:xfrm>
              <a:off x="3783087" y="4998754"/>
              <a:ext cx="1577827" cy="136573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nvGrpSpPr>
            <p:cNvPr id="36" name="그룹 35"/>
            <p:cNvGrpSpPr/>
            <p:nvPr/>
          </p:nvGrpSpPr>
          <p:grpSpPr>
            <a:xfrm>
              <a:off x="3992543" y="5193650"/>
              <a:ext cx="1158914" cy="866721"/>
              <a:chOff x="3992543" y="2323807"/>
              <a:chExt cx="1158914" cy="866721"/>
            </a:xfrm>
          </p:grpSpPr>
          <p:sp>
            <p:nvSpPr>
              <p:cNvPr id="37" name="Rectangle 3"/>
              <p:cNvSpPr txBox="1">
                <a:spLocks noChangeArrowheads="1"/>
              </p:cNvSpPr>
              <p:nvPr/>
            </p:nvSpPr>
            <p:spPr bwMode="auto">
              <a:xfrm>
                <a:off x="3992543" y="2643293"/>
                <a:ext cx="1158914" cy="246221"/>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600" b="1" smtClean="0">
                    <a:solidFill>
                      <a:schemeClr val="bg1"/>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sz="16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38" name="Rectangle 3"/>
              <p:cNvSpPr txBox="1">
                <a:spLocks noChangeArrowheads="1"/>
              </p:cNvSpPr>
              <p:nvPr/>
            </p:nvSpPr>
            <p:spPr bwMode="auto">
              <a:xfrm>
                <a:off x="3992543" y="2323807"/>
                <a:ext cx="1158914" cy="307777"/>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2000" b="1" smtClean="0">
                    <a:solidFill>
                      <a:schemeClr val="bg1"/>
                    </a:solidFill>
                    <a:latin typeface="Calibri" panose="020F0502020204030204" pitchFamily="34" charset="0"/>
                    <a:ea typeface="Tahoma" panose="020B0604030504040204" pitchFamily="34" charset="0"/>
                    <a:cs typeface="Tahoma" panose="020B0604030504040204" pitchFamily="34" charset="0"/>
                  </a:rPr>
                  <a:t>04</a:t>
                </a:r>
                <a:endParaRPr lang="en-US" altLang="ko-KR" sz="20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39" name="Rectangle 3"/>
              <p:cNvSpPr txBox="1">
                <a:spLocks noChangeArrowheads="1"/>
              </p:cNvSpPr>
              <p:nvPr/>
            </p:nvSpPr>
            <p:spPr bwMode="auto">
              <a:xfrm>
                <a:off x="3992543" y="2913529"/>
                <a:ext cx="1158914" cy="276999"/>
              </a:xfrm>
              <a:prstGeom prst="rect">
                <a:avLst/>
              </a:prstGeom>
              <a:noFill/>
              <a:ln w="9525">
                <a:noFill/>
                <a:miter lim="800000"/>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r>
                  <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rPr>
                  <a:t>Design Inspiration </a:t>
                </a:r>
                <a:endPar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r>
                  <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rPr>
                  <a:t>for Presentation</a:t>
                </a:r>
                <a:endPar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grpSp>
        <p:nvGrpSpPr>
          <p:cNvPr id="13" name="그룹 12"/>
          <p:cNvGrpSpPr/>
          <p:nvPr/>
        </p:nvGrpSpPr>
        <p:grpSpPr>
          <a:xfrm>
            <a:off x="2546659" y="2853822"/>
            <a:ext cx="1577827" cy="1365731"/>
            <a:chOff x="2546659" y="2853822"/>
            <a:chExt cx="1577827" cy="1365731"/>
          </a:xfrm>
        </p:grpSpPr>
        <p:sp>
          <p:nvSpPr>
            <p:cNvPr id="11" name="Freeform 5"/>
            <p:cNvSpPr/>
            <p:nvPr/>
          </p:nvSpPr>
          <p:spPr bwMode="auto">
            <a:xfrm>
              <a:off x="2546659" y="2853822"/>
              <a:ext cx="1577827" cy="136573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558180"/>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nvGrpSpPr>
            <p:cNvPr id="45" name="그룹 44"/>
            <p:cNvGrpSpPr/>
            <p:nvPr/>
          </p:nvGrpSpPr>
          <p:grpSpPr>
            <a:xfrm>
              <a:off x="2756115" y="3086075"/>
              <a:ext cx="1158914" cy="866721"/>
              <a:chOff x="3992543" y="2323807"/>
              <a:chExt cx="1158914" cy="866721"/>
            </a:xfrm>
          </p:grpSpPr>
          <p:sp>
            <p:nvSpPr>
              <p:cNvPr id="46" name="Rectangle 3"/>
              <p:cNvSpPr txBox="1">
                <a:spLocks noChangeArrowheads="1"/>
              </p:cNvSpPr>
              <p:nvPr/>
            </p:nvSpPr>
            <p:spPr bwMode="auto">
              <a:xfrm>
                <a:off x="3992543" y="2643293"/>
                <a:ext cx="1158914" cy="246221"/>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600" b="1" smtClean="0">
                    <a:solidFill>
                      <a:schemeClr val="bg1"/>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sz="16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47" name="Rectangle 3"/>
              <p:cNvSpPr txBox="1">
                <a:spLocks noChangeArrowheads="1"/>
              </p:cNvSpPr>
              <p:nvPr/>
            </p:nvSpPr>
            <p:spPr bwMode="auto">
              <a:xfrm>
                <a:off x="3992543" y="2323807"/>
                <a:ext cx="1158914" cy="307777"/>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2000" b="1" smtClean="0">
                    <a:solidFill>
                      <a:schemeClr val="bg1"/>
                    </a:solidFill>
                    <a:latin typeface="Calibri" panose="020F0502020204030204" pitchFamily="34" charset="0"/>
                    <a:ea typeface="Tahoma" panose="020B0604030504040204" pitchFamily="34" charset="0"/>
                    <a:cs typeface="Tahoma" panose="020B0604030504040204" pitchFamily="34" charset="0"/>
                  </a:rPr>
                  <a:t>06</a:t>
                </a:r>
                <a:endParaRPr lang="en-US" altLang="ko-KR" sz="20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48" name="Rectangle 3"/>
              <p:cNvSpPr txBox="1">
                <a:spLocks noChangeArrowheads="1"/>
              </p:cNvSpPr>
              <p:nvPr/>
            </p:nvSpPr>
            <p:spPr bwMode="auto">
              <a:xfrm>
                <a:off x="3992543" y="2913529"/>
                <a:ext cx="1158914" cy="276999"/>
              </a:xfrm>
              <a:prstGeom prst="rect">
                <a:avLst/>
              </a:prstGeom>
              <a:noFill/>
              <a:ln w="9525">
                <a:noFill/>
                <a:miter lim="800000"/>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r>
                  <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rPr>
                  <a:t>Design Inspiration </a:t>
                </a:r>
                <a:endPar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r>
                  <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rPr>
                  <a:t>for Presentation</a:t>
                </a:r>
                <a:endPar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grpSp>
        <p:nvGrpSpPr>
          <p:cNvPr id="14" name="그룹 13"/>
          <p:cNvGrpSpPr/>
          <p:nvPr/>
        </p:nvGrpSpPr>
        <p:grpSpPr>
          <a:xfrm>
            <a:off x="2546659" y="4278532"/>
            <a:ext cx="1577827" cy="1365731"/>
            <a:chOff x="2546659" y="4278532"/>
            <a:chExt cx="1577827" cy="1365731"/>
          </a:xfrm>
        </p:grpSpPr>
        <p:sp>
          <p:nvSpPr>
            <p:cNvPr id="17" name="Freeform 5"/>
            <p:cNvSpPr/>
            <p:nvPr/>
          </p:nvSpPr>
          <p:spPr bwMode="auto">
            <a:xfrm>
              <a:off x="2546659" y="4278532"/>
              <a:ext cx="1577827" cy="136573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nvGrpSpPr>
            <p:cNvPr id="49" name="그룹 48"/>
            <p:cNvGrpSpPr/>
            <p:nvPr/>
          </p:nvGrpSpPr>
          <p:grpSpPr>
            <a:xfrm>
              <a:off x="2756115" y="4510784"/>
              <a:ext cx="1158914" cy="866721"/>
              <a:chOff x="3992543" y="2323807"/>
              <a:chExt cx="1158914" cy="866721"/>
            </a:xfrm>
          </p:grpSpPr>
          <p:sp>
            <p:nvSpPr>
              <p:cNvPr id="50" name="Rectangle 3"/>
              <p:cNvSpPr txBox="1">
                <a:spLocks noChangeArrowheads="1"/>
              </p:cNvSpPr>
              <p:nvPr/>
            </p:nvSpPr>
            <p:spPr bwMode="auto">
              <a:xfrm>
                <a:off x="3992543" y="2643293"/>
                <a:ext cx="1158914" cy="246221"/>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1600" b="1" smtClean="0">
                    <a:solidFill>
                      <a:schemeClr val="bg1"/>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sz="16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51" name="Rectangle 3"/>
              <p:cNvSpPr txBox="1">
                <a:spLocks noChangeArrowheads="1"/>
              </p:cNvSpPr>
              <p:nvPr/>
            </p:nvSpPr>
            <p:spPr bwMode="auto">
              <a:xfrm>
                <a:off x="3992543" y="2323807"/>
                <a:ext cx="1158914" cy="307777"/>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marL="0" lvl="1" algn="ctr"/>
                <a:r>
                  <a:rPr lang="en-US" altLang="ko-KR" sz="2000" b="1" smtClean="0">
                    <a:solidFill>
                      <a:schemeClr val="bg1"/>
                    </a:solidFill>
                    <a:latin typeface="Calibri" panose="020F0502020204030204" pitchFamily="34" charset="0"/>
                    <a:ea typeface="Tahoma" panose="020B0604030504040204" pitchFamily="34" charset="0"/>
                    <a:cs typeface="Tahoma" panose="020B0604030504040204" pitchFamily="34" charset="0"/>
                  </a:rPr>
                  <a:t>05</a:t>
                </a:r>
                <a:endParaRPr lang="en-US" altLang="ko-KR" sz="20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52" name="Rectangle 3"/>
              <p:cNvSpPr txBox="1">
                <a:spLocks noChangeArrowheads="1"/>
              </p:cNvSpPr>
              <p:nvPr/>
            </p:nvSpPr>
            <p:spPr bwMode="auto">
              <a:xfrm>
                <a:off x="3992543" y="2913529"/>
                <a:ext cx="1158914" cy="276999"/>
              </a:xfrm>
              <a:prstGeom prst="rect">
                <a:avLst/>
              </a:prstGeom>
              <a:noFill/>
              <a:ln w="9525">
                <a:noFill/>
                <a:miter lim="800000"/>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ctr"/>
                <a:r>
                  <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rPr>
                  <a:t>Design Inspiration </a:t>
                </a:r>
                <a:endPar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r>
                  <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rPr>
                  <a:t>for Presentation</a:t>
                </a:r>
                <a:endParaRPr lang="en-US" altLang="ko-KR" sz="9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grpSp>
      <p:sp>
        <p:nvSpPr>
          <p:cNvPr id="53" name="Rectangle 3"/>
          <p:cNvSpPr txBox="1">
            <a:spLocks noChangeArrowheads="1"/>
          </p:cNvSpPr>
          <p:nvPr/>
        </p:nvSpPr>
        <p:spPr bwMode="auto">
          <a:xfrm>
            <a:off x="6558095" y="2882802"/>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l">
              <a:lnSpc>
                <a:spcPct val="90000"/>
              </a:lnSpc>
              <a:defRPr/>
            </a:pPr>
            <a:r>
              <a:rPr lang="en-US" altLang="ko-KR" sz="1100">
                <a:solidFill>
                  <a:srgbClr val="EA6B5C"/>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rgbClr val="EA6B5C"/>
              </a:solidFill>
              <a:latin typeface="Calibri" panose="020F0502020204030204" pitchFamily="34" charset="0"/>
              <a:ea typeface="Tahoma" panose="020B0604030504040204" pitchFamily="34" charset="0"/>
              <a:cs typeface="Tahoma" panose="020B0604030504040204" pitchFamily="34" charset="0"/>
            </a:endParaRPr>
          </a:p>
          <a:p>
            <a:pPr algn="l">
              <a:lnSpc>
                <a:spcPct val="90000"/>
              </a:lnSpc>
              <a:defRPr/>
            </a:pPr>
            <a:r>
              <a:rPr lang="en-US" altLang="ko-KR" sz="1100">
                <a:solidFill>
                  <a:srgbClr val="EA6B5C"/>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rgbClr val="EA6B5C"/>
              </a:solidFill>
              <a:latin typeface="Calibri" panose="020F0502020204030204" pitchFamily="34" charset="0"/>
              <a:ea typeface="Tahoma" panose="020B0604030504040204" pitchFamily="34" charset="0"/>
              <a:cs typeface="Tahoma" panose="020B0604030504040204" pitchFamily="34" charset="0"/>
            </a:endParaRPr>
          </a:p>
        </p:txBody>
      </p:sp>
      <p:sp>
        <p:nvSpPr>
          <p:cNvPr id="54" name="Rectangle 3"/>
          <p:cNvSpPr txBox="1">
            <a:spLocks noChangeArrowheads="1"/>
          </p:cNvSpPr>
          <p:nvPr/>
        </p:nvSpPr>
        <p:spPr bwMode="auto">
          <a:xfrm>
            <a:off x="6610696" y="4344903"/>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l">
              <a:lnSpc>
                <a:spcPct val="90000"/>
              </a:lnSpc>
              <a:defRPr/>
            </a:pPr>
            <a:r>
              <a:rPr lang="en-US" altLang="ko-KR" sz="1100">
                <a:solidFill>
                  <a:srgbClr val="3A5857"/>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rgbClr val="3A5857"/>
              </a:solidFill>
              <a:latin typeface="Calibri" panose="020F0502020204030204" pitchFamily="34" charset="0"/>
              <a:ea typeface="Tahoma" panose="020B0604030504040204" pitchFamily="34" charset="0"/>
              <a:cs typeface="Tahoma" panose="020B0604030504040204" pitchFamily="34" charset="0"/>
            </a:endParaRPr>
          </a:p>
          <a:p>
            <a:pPr algn="l">
              <a:lnSpc>
                <a:spcPct val="90000"/>
              </a:lnSpc>
              <a:defRPr/>
            </a:pPr>
            <a:r>
              <a:rPr lang="en-US" altLang="ko-KR" sz="1100">
                <a:solidFill>
                  <a:srgbClr val="3A5857"/>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rgbClr val="3A5857"/>
              </a:solidFill>
              <a:latin typeface="Calibri" panose="020F0502020204030204" pitchFamily="34" charset="0"/>
              <a:ea typeface="Tahoma" panose="020B0604030504040204" pitchFamily="34" charset="0"/>
              <a:cs typeface="Tahoma" panose="020B0604030504040204" pitchFamily="34" charset="0"/>
            </a:endParaRPr>
          </a:p>
        </p:txBody>
      </p:sp>
      <p:sp>
        <p:nvSpPr>
          <p:cNvPr id="55" name="Rectangle 3"/>
          <p:cNvSpPr txBox="1">
            <a:spLocks noChangeArrowheads="1"/>
          </p:cNvSpPr>
          <p:nvPr/>
        </p:nvSpPr>
        <p:spPr bwMode="auto">
          <a:xfrm>
            <a:off x="5415140" y="5788809"/>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l">
              <a:lnSpc>
                <a:spcPct val="90000"/>
              </a:lnSpc>
              <a:defRPr/>
            </a:pPr>
            <a:r>
              <a:rPr lang="en-US" altLang="ko-KR" sz="1100">
                <a:solidFill>
                  <a:srgbClr val="EA6B5C"/>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rgbClr val="EA6B5C"/>
              </a:solidFill>
              <a:latin typeface="Calibri" panose="020F0502020204030204" pitchFamily="34" charset="0"/>
              <a:ea typeface="Tahoma" panose="020B0604030504040204" pitchFamily="34" charset="0"/>
              <a:cs typeface="Tahoma" panose="020B0604030504040204" pitchFamily="34" charset="0"/>
            </a:endParaRPr>
          </a:p>
          <a:p>
            <a:pPr algn="l">
              <a:lnSpc>
                <a:spcPct val="90000"/>
              </a:lnSpc>
              <a:defRPr/>
            </a:pPr>
            <a:r>
              <a:rPr lang="en-US" altLang="ko-KR" sz="1100">
                <a:solidFill>
                  <a:srgbClr val="EA6B5C"/>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rgbClr val="EA6B5C"/>
              </a:solidFill>
              <a:latin typeface="Calibri" panose="020F0502020204030204" pitchFamily="34" charset="0"/>
              <a:ea typeface="Tahoma" panose="020B0604030504040204" pitchFamily="34" charset="0"/>
              <a:cs typeface="Tahoma" panose="020B0604030504040204" pitchFamily="34" charset="0"/>
            </a:endParaRPr>
          </a:p>
        </p:txBody>
      </p:sp>
      <p:sp>
        <p:nvSpPr>
          <p:cNvPr id="57" name="Rectangle 3"/>
          <p:cNvSpPr txBox="1">
            <a:spLocks noChangeArrowheads="1"/>
          </p:cNvSpPr>
          <p:nvPr/>
        </p:nvSpPr>
        <p:spPr bwMode="auto">
          <a:xfrm>
            <a:off x="342596" y="3706696"/>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r">
              <a:lnSpc>
                <a:spcPct val="90000"/>
              </a:lnSpc>
              <a:defRPr/>
            </a:pPr>
            <a:r>
              <a:rPr lang="en-US" altLang="ko-KR" sz="1100">
                <a:solidFill>
                  <a:srgbClr val="3A5857"/>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rgbClr val="3A5857"/>
              </a:solidFill>
              <a:latin typeface="Calibri" panose="020F0502020204030204" pitchFamily="34" charset="0"/>
              <a:ea typeface="Tahoma" panose="020B0604030504040204" pitchFamily="34" charset="0"/>
              <a:cs typeface="Tahoma" panose="020B0604030504040204" pitchFamily="34" charset="0"/>
            </a:endParaRPr>
          </a:p>
          <a:p>
            <a:pPr algn="r">
              <a:lnSpc>
                <a:spcPct val="90000"/>
              </a:lnSpc>
              <a:defRPr/>
            </a:pPr>
            <a:r>
              <a:rPr lang="en-US" altLang="ko-KR" sz="1100">
                <a:solidFill>
                  <a:srgbClr val="3A5857"/>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rgbClr val="3A5857"/>
              </a:solidFill>
              <a:latin typeface="Calibri" panose="020F0502020204030204" pitchFamily="34" charset="0"/>
              <a:ea typeface="Tahoma" panose="020B0604030504040204" pitchFamily="34" charset="0"/>
              <a:cs typeface="Tahoma" panose="020B0604030504040204" pitchFamily="34" charset="0"/>
            </a:endParaRPr>
          </a:p>
        </p:txBody>
      </p:sp>
      <p:sp>
        <p:nvSpPr>
          <p:cNvPr id="59" name="Rectangle 3"/>
          <p:cNvSpPr txBox="1">
            <a:spLocks noChangeArrowheads="1"/>
          </p:cNvSpPr>
          <p:nvPr/>
        </p:nvSpPr>
        <p:spPr bwMode="auto">
          <a:xfrm>
            <a:off x="342596" y="5147307"/>
            <a:ext cx="2204063" cy="457048"/>
          </a:xfrm>
          <a:prstGeom prst="rect">
            <a:avLst/>
          </a:prstGeom>
          <a:noFill/>
          <a:ln w="9525">
            <a:noFill/>
            <a:miter lim="800000"/>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panose="020B0604020202020204" pitchFamily="34" charset="0"/>
              <a:buNone/>
              <a:defRPr kumimoji="0" sz="1400">
                <a:solidFill>
                  <a:prstClr val="black">
                    <a:lumMod val="85000"/>
                    <a:lumOff val="15000"/>
                  </a:prstClr>
                </a:solidFill>
                <a:latin typeface="Microsoft Sans Serif" panose="020B0604020202020204" pitchFamily="34" charset="0"/>
                <a:ea typeface="Yoon 윤고딕 550_TT" pitchFamily="18" charset="-127"/>
                <a:cs typeface="Microsoft Sans Serif" panose="020B0604020202020204" pitchFamily="34" charset="0"/>
              </a:defRPr>
            </a:lvl1pPr>
          </a:lstStyle>
          <a:p>
            <a:pPr algn="r">
              <a:lnSpc>
                <a:spcPct val="90000"/>
              </a:lnSpc>
              <a:defRPr/>
            </a:pPr>
            <a:r>
              <a:rPr lang="en-US" altLang="ko-KR" sz="1100">
                <a:solidFill>
                  <a:srgbClr val="558180"/>
                </a:solidFill>
                <a:latin typeface="Calibri" panose="020F0502020204030204" pitchFamily="34" charset="0"/>
                <a:ea typeface="Tahoma" panose="020B0604030504040204" pitchFamily="34" charset="0"/>
                <a:cs typeface="Tahoma" panose="020B0604030504040204" pitchFamily="34" charset="0"/>
              </a:rPr>
              <a:t>Stylish templates can </a:t>
            </a:r>
            <a:endParaRPr lang="en-US" altLang="ko-KR" sz="1100">
              <a:solidFill>
                <a:srgbClr val="558180"/>
              </a:solidFill>
              <a:latin typeface="Calibri" panose="020F0502020204030204" pitchFamily="34" charset="0"/>
              <a:ea typeface="Tahoma" panose="020B0604030504040204" pitchFamily="34" charset="0"/>
              <a:cs typeface="Tahoma" panose="020B0604030504040204" pitchFamily="34" charset="0"/>
            </a:endParaRPr>
          </a:p>
          <a:p>
            <a:pPr algn="r">
              <a:lnSpc>
                <a:spcPct val="90000"/>
              </a:lnSpc>
              <a:defRPr/>
            </a:pPr>
            <a:r>
              <a:rPr lang="en-US" altLang="ko-KR" sz="1100">
                <a:solidFill>
                  <a:srgbClr val="558180"/>
                </a:solidFill>
                <a:latin typeface="Calibri" panose="020F0502020204030204" pitchFamily="34" charset="0"/>
                <a:ea typeface="Tahoma" panose="020B0604030504040204" pitchFamily="34" charset="0"/>
                <a:cs typeface="Tahoma" panose="020B0604030504040204" pitchFamily="34" charset="0"/>
              </a:rPr>
              <a:t>be a valuable aid to creative professionals.  </a:t>
            </a:r>
            <a:endParaRPr lang="en-US" altLang="ko-KR" sz="1100">
              <a:solidFill>
                <a:srgbClr val="558180"/>
              </a:solidFill>
              <a:latin typeface="Calibri" panose="020F0502020204030204" pitchFamily="34" charset="0"/>
              <a:ea typeface="Tahoma" panose="020B0604030504040204" pitchFamily="34" charset="0"/>
              <a:cs typeface="Tahoma" panose="020B0604030504040204" pitchFamily="34" charset="0"/>
            </a:endParaRPr>
          </a:p>
        </p:txBody>
      </p:sp>
      <p:grpSp>
        <p:nvGrpSpPr>
          <p:cNvPr id="20" name="그룹 19"/>
          <p:cNvGrpSpPr/>
          <p:nvPr/>
        </p:nvGrpSpPr>
        <p:grpSpPr>
          <a:xfrm>
            <a:off x="3783087" y="3575420"/>
            <a:ext cx="1577827" cy="1365731"/>
            <a:chOff x="3783087" y="3575420"/>
            <a:chExt cx="1577827" cy="1365731"/>
          </a:xfrm>
        </p:grpSpPr>
        <p:grpSp>
          <p:nvGrpSpPr>
            <p:cNvPr id="61" name="그룹 60"/>
            <p:cNvGrpSpPr/>
            <p:nvPr/>
          </p:nvGrpSpPr>
          <p:grpSpPr>
            <a:xfrm>
              <a:off x="3783087" y="3575420"/>
              <a:ext cx="1577827" cy="1365731"/>
              <a:chOff x="3783087" y="3575420"/>
              <a:chExt cx="1577827" cy="1365731"/>
            </a:xfrm>
          </p:grpSpPr>
          <p:sp>
            <p:nvSpPr>
              <p:cNvPr id="22" name="Freeform 5"/>
              <p:cNvSpPr/>
              <p:nvPr/>
            </p:nvSpPr>
            <p:spPr bwMode="auto">
              <a:xfrm>
                <a:off x="3783087" y="3575420"/>
                <a:ext cx="1577827" cy="136573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sp>
            <p:nvSpPr>
              <p:cNvPr id="60" name="Freeform 5"/>
              <p:cNvSpPr/>
              <p:nvPr/>
            </p:nvSpPr>
            <p:spPr bwMode="auto">
              <a:xfrm>
                <a:off x="3856008" y="3638540"/>
                <a:ext cx="1431984" cy="1239490"/>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grpSp>
          <p:nvGrpSpPr>
            <p:cNvPr id="62" name="그룹 61"/>
            <p:cNvGrpSpPr/>
            <p:nvPr/>
          </p:nvGrpSpPr>
          <p:grpSpPr>
            <a:xfrm>
              <a:off x="4183811" y="3914365"/>
              <a:ext cx="776378" cy="687842"/>
              <a:chOff x="-3276600" y="2438400"/>
              <a:chExt cx="1085850" cy="962025"/>
            </a:xfrm>
            <a:solidFill>
              <a:schemeClr val="bg1"/>
            </a:solidFill>
          </p:grpSpPr>
          <p:sp>
            <p:nvSpPr>
              <p:cNvPr id="63" name="Freeform 8"/>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4" name="Freeform 9"/>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5" name="Freeform 10"/>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6" name="Freeform 11"/>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7"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400" fill="hold"/>
                                        <p:tgtEl>
                                          <p:spTgt spid="20"/>
                                        </p:tgtEl>
                                        <p:attrNameLst>
                                          <p:attrName>ppt_w</p:attrName>
                                        </p:attrNameLst>
                                      </p:cBhvr>
                                      <p:tavLst>
                                        <p:tav tm="0">
                                          <p:val>
                                            <p:strVal val="#ppt_w+.3"/>
                                          </p:val>
                                        </p:tav>
                                        <p:tav tm="100000">
                                          <p:val>
                                            <p:strVal val="#ppt_w"/>
                                          </p:val>
                                        </p:tav>
                                      </p:tavLst>
                                    </p:anim>
                                    <p:anim calcmode="lin" valueType="num">
                                      <p:cBhvr>
                                        <p:cTn id="8" dur="400" fill="hold"/>
                                        <p:tgtEl>
                                          <p:spTgt spid="20"/>
                                        </p:tgtEl>
                                        <p:attrNameLst>
                                          <p:attrName>ppt_h</p:attrName>
                                        </p:attrNameLst>
                                      </p:cBhvr>
                                      <p:tavLst>
                                        <p:tav tm="0">
                                          <p:val>
                                            <p:strVal val="#ppt_h"/>
                                          </p:val>
                                        </p:tav>
                                        <p:tav tm="100000">
                                          <p:val>
                                            <p:strVal val="#ppt_h"/>
                                          </p:val>
                                        </p:tav>
                                      </p:tavLst>
                                    </p:anim>
                                    <p:animEffect transition="in" filter="fade">
                                      <p:cBhvr>
                                        <p:cTn id="9" dur="400"/>
                                        <p:tgtEl>
                                          <p:spTgt spid="20"/>
                                        </p:tgtEl>
                                      </p:cBhvr>
                                    </p:animEffect>
                                  </p:childTnLst>
                                </p:cTn>
                              </p:par>
                            </p:childTnLst>
                          </p:cTn>
                        </p:par>
                        <p:par>
                          <p:cTn id="10" fill="hold">
                            <p:stCondLst>
                              <p:cond delay="500"/>
                            </p:stCondLst>
                            <p:childTnLst>
                              <p:par>
                                <p:cTn id="11" presetID="55"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400" fill="hold"/>
                                        <p:tgtEl>
                                          <p:spTgt spid="12"/>
                                        </p:tgtEl>
                                        <p:attrNameLst>
                                          <p:attrName>ppt_w</p:attrName>
                                        </p:attrNameLst>
                                      </p:cBhvr>
                                      <p:tavLst>
                                        <p:tav tm="0">
                                          <p:val>
                                            <p:strVal val="#ppt_w*0.70"/>
                                          </p:val>
                                        </p:tav>
                                        <p:tav tm="100000">
                                          <p:val>
                                            <p:strVal val="#ppt_w"/>
                                          </p:val>
                                        </p:tav>
                                      </p:tavLst>
                                    </p:anim>
                                    <p:anim calcmode="lin" valueType="num">
                                      <p:cBhvr>
                                        <p:cTn id="14" dur="400" fill="hold"/>
                                        <p:tgtEl>
                                          <p:spTgt spid="12"/>
                                        </p:tgtEl>
                                        <p:attrNameLst>
                                          <p:attrName>ppt_h</p:attrName>
                                        </p:attrNameLst>
                                      </p:cBhvr>
                                      <p:tavLst>
                                        <p:tav tm="0">
                                          <p:val>
                                            <p:strVal val="#ppt_h"/>
                                          </p:val>
                                        </p:tav>
                                        <p:tav tm="100000">
                                          <p:val>
                                            <p:strVal val="#ppt_h"/>
                                          </p:val>
                                        </p:tav>
                                      </p:tavLst>
                                    </p:anim>
                                    <p:animEffect transition="in" filter="fade">
                                      <p:cBhvr>
                                        <p:cTn id="15" dur="400"/>
                                        <p:tgtEl>
                                          <p:spTgt spid="12"/>
                                        </p:tgtEl>
                                      </p:cBhvr>
                                    </p:animEffect>
                                  </p:childTnLst>
                                </p:cTn>
                              </p:par>
                              <p:par>
                                <p:cTn id="16" presetID="55" presetClass="entr" presetSubtype="0" fill="hold" nodeType="withEffect">
                                  <p:stCondLst>
                                    <p:cond delay="100"/>
                                  </p:stCondLst>
                                  <p:childTnLst>
                                    <p:set>
                                      <p:cBhvr>
                                        <p:cTn id="17" dur="1" fill="hold">
                                          <p:stCondLst>
                                            <p:cond delay="0"/>
                                          </p:stCondLst>
                                        </p:cTn>
                                        <p:tgtEl>
                                          <p:spTgt spid="19"/>
                                        </p:tgtEl>
                                        <p:attrNameLst>
                                          <p:attrName>style.visibility</p:attrName>
                                        </p:attrNameLst>
                                      </p:cBhvr>
                                      <p:to>
                                        <p:strVal val="visible"/>
                                      </p:to>
                                    </p:set>
                                    <p:anim calcmode="lin" valueType="num">
                                      <p:cBhvr>
                                        <p:cTn id="18" dur="400" fill="hold"/>
                                        <p:tgtEl>
                                          <p:spTgt spid="19"/>
                                        </p:tgtEl>
                                        <p:attrNameLst>
                                          <p:attrName>ppt_w</p:attrName>
                                        </p:attrNameLst>
                                      </p:cBhvr>
                                      <p:tavLst>
                                        <p:tav tm="0">
                                          <p:val>
                                            <p:strVal val="#ppt_w*0.70"/>
                                          </p:val>
                                        </p:tav>
                                        <p:tav tm="100000">
                                          <p:val>
                                            <p:strVal val="#ppt_w"/>
                                          </p:val>
                                        </p:tav>
                                      </p:tavLst>
                                    </p:anim>
                                    <p:anim calcmode="lin" valueType="num">
                                      <p:cBhvr>
                                        <p:cTn id="19" dur="400" fill="hold"/>
                                        <p:tgtEl>
                                          <p:spTgt spid="19"/>
                                        </p:tgtEl>
                                        <p:attrNameLst>
                                          <p:attrName>ppt_h</p:attrName>
                                        </p:attrNameLst>
                                      </p:cBhvr>
                                      <p:tavLst>
                                        <p:tav tm="0">
                                          <p:val>
                                            <p:strVal val="#ppt_h"/>
                                          </p:val>
                                        </p:tav>
                                        <p:tav tm="100000">
                                          <p:val>
                                            <p:strVal val="#ppt_h"/>
                                          </p:val>
                                        </p:tav>
                                      </p:tavLst>
                                    </p:anim>
                                    <p:animEffect transition="in" filter="fade">
                                      <p:cBhvr>
                                        <p:cTn id="20" dur="400"/>
                                        <p:tgtEl>
                                          <p:spTgt spid="19"/>
                                        </p:tgtEl>
                                      </p:cBhvr>
                                    </p:animEffect>
                                  </p:childTnLst>
                                </p:cTn>
                              </p:par>
                              <p:par>
                                <p:cTn id="21" presetID="55" presetClass="entr" presetSubtype="0" fill="hold" nodeType="withEffect">
                                  <p:stCondLst>
                                    <p:cond delay="200"/>
                                  </p:stCondLst>
                                  <p:childTnLst>
                                    <p:set>
                                      <p:cBhvr>
                                        <p:cTn id="22" dur="1" fill="hold">
                                          <p:stCondLst>
                                            <p:cond delay="0"/>
                                          </p:stCondLst>
                                        </p:cTn>
                                        <p:tgtEl>
                                          <p:spTgt spid="14"/>
                                        </p:tgtEl>
                                        <p:attrNameLst>
                                          <p:attrName>style.visibility</p:attrName>
                                        </p:attrNameLst>
                                      </p:cBhvr>
                                      <p:to>
                                        <p:strVal val="visible"/>
                                      </p:to>
                                    </p:set>
                                    <p:anim calcmode="lin" valueType="num">
                                      <p:cBhvr>
                                        <p:cTn id="23" dur="400" fill="hold"/>
                                        <p:tgtEl>
                                          <p:spTgt spid="14"/>
                                        </p:tgtEl>
                                        <p:attrNameLst>
                                          <p:attrName>ppt_w</p:attrName>
                                        </p:attrNameLst>
                                      </p:cBhvr>
                                      <p:tavLst>
                                        <p:tav tm="0">
                                          <p:val>
                                            <p:strVal val="#ppt_w*0.70"/>
                                          </p:val>
                                        </p:tav>
                                        <p:tav tm="100000">
                                          <p:val>
                                            <p:strVal val="#ppt_w"/>
                                          </p:val>
                                        </p:tav>
                                      </p:tavLst>
                                    </p:anim>
                                    <p:anim calcmode="lin" valueType="num">
                                      <p:cBhvr>
                                        <p:cTn id="24" dur="400" fill="hold"/>
                                        <p:tgtEl>
                                          <p:spTgt spid="14"/>
                                        </p:tgtEl>
                                        <p:attrNameLst>
                                          <p:attrName>ppt_h</p:attrName>
                                        </p:attrNameLst>
                                      </p:cBhvr>
                                      <p:tavLst>
                                        <p:tav tm="0">
                                          <p:val>
                                            <p:strVal val="#ppt_h"/>
                                          </p:val>
                                        </p:tav>
                                        <p:tav tm="100000">
                                          <p:val>
                                            <p:strVal val="#ppt_h"/>
                                          </p:val>
                                        </p:tav>
                                      </p:tavLst>
                                    </p:anim>
                                    <p:animEffect transition="in" filter="fade">
                                      <p:cBhvr>
                                        <p:cTn id="25" dur="400"/>
                                        <p:tgtEl>
                                          <p:spTgt spid="14"/>
                                        </p:tgtEl>
                                      </p:cBhvr>
                                    </p:animEffect>
                                  </p:childTnLst>
                                </p:cTn>
                              </p:par>
                              <p:par>
                                <p:cTn id="26" presetID="55" presetClass="entr" presetSubtype="0" fill="hold" nodeType="withEffect">
                                  <p:stCondLst>
                                    <p:cond delay="3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400" fill="hold"/>
                                        <p:tgtEl>
                                          <p:spTgt spid="10"/>
                                        </p:tgtEl>
                                        <p:attrNameLst>
                                          <p:attrName>ppt_w</p:attrName>
                                        </p:attrNameLst>
                                      </p:cBhvr>
                                      <p:tavLst>
                                        <p:tav tm="0">
                                          <p:val>
                                            <p:strVal val="#ppt_w*0.70"/>
                                          </p:val>
                                        </p:tav>
                                        <p:tav tm="100000">
                                          <p:val>
                                            <p:strVal val="#ppt_w"/>
                                          </p:val>
                                        </p:tav>
                                      </p:tavLst>
                                    </p:anim>
                                    <p:anim calcmode="lin" valueType="num">
                                      <p:cBhvr>
                                        <p:cTn id="29" dur="400" fill="hold"/>
                                        <p:tgtEl>
                                          <p:spTgt spid="10"/>
                                        </p:tgtEl>
                                        <p:attrNameLst>
                                          <p:attrName>ppt_h</p:attrName>
                                        </p:attrNameLst>
                                      </p:cBhvr>
                                      <p:tavLst>
                                        <p:tav tm="0">
                                          <p:val>
                                            <p:strVal val="#ppt_h"/>
                                          </p:val>
                                        </p:tav>
                                        <p:tav tm="100000">
                                          <p:val>
                                            <p:strVal val="#ppt_h"/>
                                          </p:val>
                                        </p:tav>
                                      </p:tavLst>
                                    </p:anim>
                                    <p:animEffect transition="in" filter="fade">
                                      <p:cBhvr>
                                        <p:cTn id="30" dur="400"/>
                                        <p:tgtEl>
                                          <p:spTgt spid="10"/>
                                        </p:tgtEl>
                                      </p:cBhvr>
                                    </p:animEffect>
                                  </p:childTnLst>
                                </p:cTn>
                              </p:par>
                              <p:par>
                                <p:cTn id="31" presetID="55" presetClass="entr" presetSubtype="0" fill="hold" nodeType="withEffect">
                                  <p:stCondLst>
                                    <p:cond delay="4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400" fill="hold"/>
                                        <p:tgtEl>
                                          <p:spTgt spid="13"/>
                                        </p:tgtEl>
                                        <p:attrNameLst>
                                          <p:attrName>ppt_w</p:attrName>
                                        </p:attrNameLst>
                                      </p:cBhvr>
                                      <p:tavLst>
                                        <p:tav tm="0">
                                          <p:val>
                                            <p:strVal val="#ppt_w*0.70"/>
                                          </p:val>
                                        </p:tav>
                                        <p:tav tm="100000">
                                          <p:val>
                                            <p:strVal val="#ppt_w"/>
                                          </p:val>
                                        </p:tav>
                                      </p:tavLst>
                                    </p:anim>
                                    <p:anim calcmode="lin" valueType="num">
                                      <p:cBhvr>
                                        <p:cTn id="34" dur="400" fill="hold"/>
                                        <p:tgtEl>
                                          <p:spTgt spid="13"/>
                                        </p:tgtEl>
                                        <p:attrNameLst>
                                          <p:attrName>ppt_h</p:attrName>
                                        </p:attrNameLst>
                                      </p:cBhvr>
                                      <p:tavLst>
                                        <p:tav tm="0">
                                          <p:val>
                                            <p:strVal val="#ppt_h"/>
                                          </p:val>
                                        </p:tav>
                                        <p:tav tm="100000">
                                          <p:val>
                                            <p:strVal val="#ppt_h"/>
                                          </p:val>
                                        </p:tav>
                                      </p:tavLst>
                                    </p:anim>
                                    <p:animEffect transition="in" filter="fade">
                                      <p:cBhvr>
                                        <p:cTn id="35" dur="400"/>
                                        <p:tgtEl>
                                          <p:spTgt spid="13"/>
                                        </p:tgtEl>
                                      </p:cBhvr>
                                    </p:animEffect>
                                  </p:childTnLst>
                                </p:cTn>
                              </p:par>
                              <p:par>
                                <p:cTn id="36" presetID="55" presetClass="entr" presetSubtype="0" fill="hold" nodeType="withEffect">
                                  <p:stCondLst>
                                    <p:cond delay="500"/>
                                  </p:stCondLst>
                                  <p:childTnLst>
                                    <p:set>
                                      <p:cBhvr>
                                        <p:cTn id="37" dur="1" fill="hold">
                                          <p:stCondLst>
                                            <p:cond delay="0"/>
                                          </p:stCondLst>
                                        </p:cTn>
                                        <p:tgtEl>
                                          <p:spTgt spid="18"/>
                                        </p:tgtEl>
                                        <p:attrNameLst>
                                          <p:attrName>style.visibility</p:attrName>
                                        </p:attrNameLst>
                                      </p:cBhvr>
                                      <p:to>
                                        <p:strVal val="visible"/>
                                      </p:to>
                                    </p:set>
                                    <p:anim calcmode="lin" valueType="num">
                                      <p:cBhvr>
                                        <p:cTn id="38" dur="400" fill="hold"/>
                                        <p:tgtEl>
                                          <p:spTgt spid="18"/>
                                        </p:tgtEl>
                                        <p:attrNameLst>
                                          <p:attrName>ppt_w</p:attrName>
                                        </p:attrNameLst>
                                      </p:cBhvr>
                                      <p:tavLst>
                                        <p:tav tm="0">
                                          <p:val>
                                            <p:strVal val="#ppt_w*0.70"/>
                                          </p:val>
                                        </p:tav>
                                        <p:tav tm="100000">
                                          <p:val>
                                            <p:strVal val="#ppt_w"/>
                                          </p:val>
                                        </p:tav>
                                      </p:tavLst>
                                    </p:anim>
                                    <p:anim calcmode="lin" valueType="num">
                                      <p:cBhvr>
                                        <p:cTn id="39" dur="400" fill="hold"/>
                                        <p:tgtEl>
                                          <p:spTgt spid="18"/>
                                        </p:tgtEl>
                                        <p:attrNameLst>
                                          <p:attrName>ppt_h</p:attrName>
                                        </p:attrNameLst>
                                      </p:cBhvr>
                                      <p:tavLst>
                                        <p:tav tm="0">
                                          <p:val>
                                            <p:strVal val="#ppt_h"/>
                                          </p:val>
                                        </p:tav>
                                        <p:tav tm="100000">
                                          <p:val>
                                            <p:strVal val="#ppt_h"/>
                                          </p:val>
                                        </p:tav>
                                      </p:tavLst>
                                    </p:anim>
                                    <p:animEffect transition="in" filter="fade">
                                      <p:cBhvr>
                                        <p:cTn id="40" dur="400"/>
                                        <p:tgtEl>
                                          <p:spTgt spid="18"/>
                                        </p:tgtEl>
                                      </p:cBhvr>
                                    </p:animEffect>
                                  </p:childTnLst>
                                </p:cTn>
                              </p:par>
                            </p:childTnLst>
                          </p:cTn>
                        </p:par>
                        <p:par>
                          <p:cTn id="41" fill="hold">
                            <p:stCondLst>
                              <p:cond delay="1000"/>
                            </p:stCondLst>
                            <p:childTnLst>
                              <p:par>
                                <p:cTn id="42" presetID="22" presetClass="entr" presetSubtype="8"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wipe(left)">
                                      <p:cBhvr>
                                        <p:cTn id="44" dur="500"/>
                                        <p:tgtEl>
                                          <p:spTgt spid="5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wipe(left)">
                                      <p:cBhvr>
                                        <p:cTn id="47" dur="500"/>
                                        <p:tgtEl>
                                          <p:spTgt spid="54"/>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left)">
                                      <p:cBhvr>
                                        <p:cTn id="50" dur="500"/>
                                        <p:tgtEl>
                                          <p:spTgt spid="55"/>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right)">
                                      <p:cBhvr>
                                        <p:cTn id="53" dur="500"/>
                                        <p:tgtEl>
                                          <p:spTgt spid="24"/>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wipe(right)">
                                      <p:cBhvr>
                                        <p:cTn id="56" dur="500"/>
                                        <p:tgtEl>
                                          <p:spTgt spid="57"/>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wipe(right)">
                                      <p:cBhvr>
                                        <p:cTn id="5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53" grpId="0"/>
      <p:bldP spid="54" grpId="0"/>
      <p:bldP spid="55" grpId="0"/>
      <p:bldP spid="57" grpId="0"/>
      <p:bldP spid="5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endParaRPr lang="en-US" altLang="ko-KR" sz="4000">
              <a:solidFill>
                <a:schemeClr val="bg1"/>
              </a:solidFill>
              <a:ea typeface="Tahoma" panose="020B0604030504040204" pitchFamily="34" charset="0"/>
              <a:cs typeface="Tahoma" panose="020B0604030504040204" pitchFamily="34" charset="0"/>
            </a:endParaRPr>
          </a:p>
        </p:txBody>
      </p:sp>
      <p:sp>
        <p:nvSpPr>
          <p:cNvPr id="6" name="텍스트 개체 틀 3"/>
          <p:cNvSpPr txBox="1"/>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sp>
        <p:nvSpPr>
          <p:cNvPr id="26" name="任意多边形 25"/>
          <p:cNvSpPr/>
          <p:nvPr/>
        </p:nvSpPr>
        <p:spPr>
          <a:xfrm flipH="1">
            <a:off x="375920" y="2348230"/>
            <a:ext cx="2806065" cy="3664585"/>
          </a:xfrm>
          <a:custGeom>
            <a:avLst/>
            <a:gdLst/>
            <a:ahLst/>
            <a:cxnLst>
              <a:cxn ang="3">
                <a:pos x="hc" y="t"/>
              </a:cxn>
              <a:cxn ang="cd2">
                <a:pos x="l" y="vc"/>
              </a:cxn>
              <a:cxn ang="cd4">
                <a:pos x="hc" y="b"/>
              </a:cxn>
              <a:cxn ang="0">
                <a:pos x="r" y="vc"/>
              </a:cxn>
            </a:cxnLst>
            <a:rect l="l" t="t" r="r" b="b"/>
            <a:pathLst>
              <a:path w="4801" h="6270">
                <a:moveTo>
                  <a:pt x="0" y="419"/>
                </a:moveTo>
                <a:lnTo>
                  <a:pt x="4801" y="0"/>
                </a:lnTo>
                <a:lnTo>
                  <a:pt x="4801" y="6270"/>
                </a:lnTo>
                <a:lnTo>
                  <a:pt x="1" y="6270"/>
                </a:lnTo>
                <a:lnTo>
                  <a:pt x="0" y="419"/>
                </a:lnTo>
                <a:close/>
              </a:path>
            </a:pathLst>
          </a:custGeom>
          <a:solidFill>
            <a:srgbClr val="55807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400"/>
          </a:p>
        </p:txBody>
      </p:sp>
      <p:sp>
        <p:nvSpPr>
          <p:cNvPr id="4" name="矩形 3"/>
          <p:cNvSpPr/>
          <p:nvPr/>
        </p:nvSpPr>
        <p:spPr>
          <a:xfrm>
            <a:off x="3310890" y="2348230"/>
            <a:ext cx="2787650" cy="3665220"/>
          </a:xfrm>
          <a:prstGeom prst="rect">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p>
        </p:txBody>
      </p:sp>
      <p:pic>
        <p:nvPicPr>
          <p:cNvPr id="2" name="图片 1" descr="15.01"/>
          <p:cNvPicPr>
            <a:picLocks noChangeAspect="1"/>
          </p:cNvPicPr>
          <p:nvPr/>
        </p:nvPicPr>
        <p:blipFill>
          <a:blip r:embed="rId1"/>
          <a:srcRect t="103"/>
          <a:stretch>
            <a:fillRect/>
          </a:stretch>
        </p:blipFill>
        <p:spPr>
          <a:xfrm>
            <a:off x="542925" y="2638425"/>
            <a:ext cx="2472055" cy="1639570"/>
          </a:xfrm>
          <a:custGeom>
            <a:avLst/>
            <a:gdLst/>
            <a:ahLst/>
            <a:cxnLst>
              <a:cxn ang="3">
                <a:pos x="hc" y="t"/>
              </a:cxn>
              <a:cxn ang="cd2">
                <a:pos x="l" y="vc"/>
              </a:cxn>
              <a:cxn ang="cd4">
                <a:pos x="hc" y="b"/>
              </a:cxn>
              <a:cxn ang="0">
                <a:pos x="r" y="vc"/>
              </a:cxn>
            </a:cxnLst>
            <a:rect l="l" t="t" r="r" b="b"/>
            <a:pathLst>
              <a:path w="4229" h="2805">
                <a:moveTo>
                  <a:pt x="4229" y="369"/>
                </a:moveTo>
                <a:lnTo>
                  <a:pt x="0" y="0"/>
                </a:lnTo>
                <a:lnTo>
                  <a:pt x="0" y="2805"/>
                </a:lnTo>
                <a:lnTo>
                  <a:pt x="4229" y="2805"/>
                </a:lnTo>
                <a:lnTo>
                  <a:pt x="4229" y="369"/>
                </a:lnTo>
                <a:close/>
              </a:path>
            </a:pathLst>
          </a:custGeom>
        </p:spPr>
      </p:pic>
      <p:pic>
        <p:nvPicPr>
          <p:cNvPr id="3" name="图片 2" descr="商务1.webp"/>
          <p:cNvPicPr>
            <a:picLocks noChangeAspect="1"/>
          </p:cNvPicPr>
          <p:nvPr/>
        </p:nvPicPr>
        <p:blipFill>
          <a:blip r:embed="rId2"/>
          <a:srcRect t="744" b="712"/>
          <a:stretch>
            <a:fillRect/>
          </a:stretch>
        </p:blipFill>
        <p:spPr>
          <a:xfrm>
            <a:off x="6457950" y="2658745"/>
            <a:ext cx="2353310" cy="1540510"/>
          </a:xfrm>
          <a:custGeom>
            <a:avLst/>
            <a:gdLst/>
            <a:ahLst/>
            <a:cxnLst>
              <a:cxn ang="3">
                <a:pos x="hc" y="t"/>
              </a:cxn>
              <a:cxn ang="cd2">
                <a:pos x="l" y="vc"/>
              </a:cxn>
              <a:cxn ang="cd4">
                <a:pos x="hc" y="b"/>
              </a:cxn>
              <a:cxn ang="0">
                <a:pos x="r" y="vc"/>
              </a:cxn>
            </a:cxnLst>
            <a:rect l="l" t="t" r="r" b="b"/>
            <a:pathLst>
              <a:path w="4635" h="3046">
                <a:moveTo>
                  <a:pt x="0" y="0"/>
                </a:moveTo>
                <a:lnTo>
                  <a:pt x="4635" y="0"/>
                </a:lnTo>
                <a:lnTo>
                  <a:pt x="4635" y="3046"/>
                </a:lnTo>
                <a:lnTo>
                  <a:pt x="0" y="3046"/>
                </a:lnTo>
                <a:lnTo>
                  <a:pt x="0" y="0"/>
                </a:lnTo>
                <a:close/>
              </a:path>
            </a:pathLst>
          </a:custGeom>
        </p:spPr>
      </p:pic>
      <p:pic>
        <p:nvPicPr>
          <p:cNvPr id="17" name="图片 16" descr="15.03"/>
          <p:cNvPicPr>
            <a:picLocks noChangeAspect="1"/>
          </p:cNvPicPr>
          <p:nvPr/>
        </p:nvPicPr>
        <p:blipFill>
          <a:blip r:embed="rId3"/>
          <a:srcRect l="1271" t="4278" r="1271" b="4278"/>
          <a:stretch>
            <a:fillRect/>
          </a:stretch>
        </p:blipFill>
        <p:spPr>
          <a:xfrm>
            <a:off x="3468370" y="2658745"/>
            <a:ext cx="2472055" cy="1540510"/>
          </a:xfrm>
          <a:custGeom>
            <a:avLst/>
            <a:gdLst/>
            <a:ahLst/>
            <a:cxnLst>
              <a:cxn ang="3">
                <a:pos x="hc" y="t"/>
              </a:cxn>
              <a:cxn ang="cd2">
                <a:pos x="l" y="vc"/>
              </a:cxn>
              <a:cxn ang="cd4">
                <a:pos x="hc" y="b"/>
              </a:cxn>
              <a:cxn ang="0">
                <a:pos x="r" y="vc"/>
              </a:cxn>
            </a:cxnLst>
            <a:rect l="l" t="t" r="r" b="b"/>
            <a:pathLst>
              <a:path w="4869" h="3046">
                <a:moveTo>
                  <a:pt x="0" y="0"/>
                </a:moveTo>
                <a:lnTo>
                  <a:pt x="4869" y="0"/>
                </a:lnTo>
                <a:lnTo>
                  <a:pt x="4869" y="3046"/>
                </a:lnTo>
                <a:lnTo>
                  <a:pt x="0" y="3046"/>
                </a:lnTo>
                <a:lnTo>
                  <a:pt x="0" y="0"/>
                </a:lnTo>
                <a:close/>
              </a:path>
            </a:pathLst>
          </a:custGeom>
        </p:spPr>
      </p:pic>
      <p:pic>
        <p:nvPicPr>
          <p:cNvPr id="18" name="图片 17" descr="商务1.webp"/>
          <p:cNvPicPr>
            <a:picLocks noChangeAspect="1"/>
          </p:cNvPicPr>
          <p:nvPr/>
        </p:nvPicPr>
        <p:blipFill>
          <a:blip r:embed="rId2"/>
          <a:srcRect t="744" b="712"/>
          <a:stretch>
            <a:fillRect/>
          </a:stretch>
        </p:blipFill>
        <p:spPr>
          <a:xfrm>
            <a:off x="6574790" y="2775585"/>
            <a:ext cx="2353310" cy="1540510"/>
          </a:xfrm>
          <a:custGeom>
            <a:avLst/>
            <a:gdLst/>
            <a:ahLst/>
            <a:cxnLst>
              <a:cxn ang="3">
                <a:pos x="hc" y="t"/>
              </a:cxn>
              <a:cxn ang="cd2">
                <a:pos x="l" y="vc"/>
              </a:cxn>
              <a:cxn ang="cd4">
                <a:pos x="hc" y="b"/>
              </a:cxn>
              <a:cxn ang="0">
                <a:pos x="r" y="vc"/>
              </a:cxn>
            </a:cxnLst>
            <a:rect l="l" t="t" r="r" b="b"/>
            <a:pathLst>
              <a:path w="4635" h="3046">
                <a:moveTo>
                  <a:pt x="0" y="0"/>
                </a:moveTo>
                <a:lnTo>
                  <a:pt x="4635" y="0"/>
                </a:lnTo>
                <a:lnTo>
                  <a:pt x="4635" y="3046"/>
                </a:lnTo>
                <a:lnTo>
                  <a:pt x="0" y="3046"/>
                </a:lnTo>
                <a:lnTo>
                  <a:pt x="0" y="0"/>
                </a:lnTo>
                <a:close/>
              </a:path>
            </a:pathLst>
          </a:custGeom>
        </p:spPr>
      </p:pic>
      <p:sp>
        <p:nvSpPr>
          <p:cNvPr id="19" name="任意多边形 18"/>
          <p:cNvSpPr/>
          <p:nvPr/>
        </p:nvSpPr>
        <p:spPr>
          <a:xfrm>
            <a:off x="6231255" y="2348230"/>
            <a:ext cx="2806065" cy="3664585"/>
          </a:xfrm>
          <a:custGeom>
            <a:avLst/>
            <a:gdLst/>
            <a:ahLst/>
            <a:cxnLst>
              <a:cxn ang="3">
                <a:pos x="hc" y="t"/>
              </a:cxn>
              <a:cxn ang="cd2">
                <a:pos x="l" y="vc"/>
              </a:cxn>
              <a:cxn ang="cd4">
                <a:pos x="hc" y="b"/>
              </a:cxn>
              <a:cxn ang="0">
                <a:pos x="r" y="vc"/>
              </a:cxn>
            </a:cxnLst>
            <a:rect l="l" t="t" r="r" b="b"/>
            <a:pathLst>
              <a:path w="4801" h="6270">
                <a:moveTo>
                  <a:pt x="0" y="419"/>
                </a:moveTo>
                <a:lnTo>
                  <a:pt x="4801" y="0"/>
                </a:lnTo>
                <a:lnTo>
                  <a:pt x="4801" y="6270"/>
                </a:lnTo>
                <a:lnTo>
                  <a:pt x="1" y="6270"/>
                </a:lnTo>
                <a:lnTo>
                  <a:pt x="0" y="419"/>
                </a:lnTo>
                <a:close/>
              </a:path>
            </a:pathLst>
          </a:custGeom>
          <a:solidFill>
            <a:srgbClr val="92A4A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400"/>
          </a:p>
        </p:txBody>
      </p:sp>
      <p:pic>
        <p:nvPicPr>
          <p:cNvPr id="22" name="图片 21" descr="商务1.webp"/>
          <p:cNvPicPr>
            <a:picLocks noChangeAspect="1"/>
          </p:cNvPicPr>
          <p:nvPr/>
        </p:nvPicPr>
        <p:blipFill>
          <a:blip r:embed="rId2"/>
          <a:srcRect t="1003" b="712"/>
          <a:stretch>
            <a:fillRect/>
          </a:stretch>
        </p:blipFill>
        <p:spPr>
          <a:xfrm>
            <a:off x="6371590" y="2638425"/>
            <a:ext cx="2526030" cy="1649095"/>
          </a:xfrm>
          <a:custGeom>
            <a:avLst/>
            <a:gdLst/>
            <a:ahLst/>
            <a:cxnLst>
              <a:cxn ang="3">
                <a:pos x="hc" y="t"/>
              </a:cxn>
              <a:cxn ang="cd2">
                <a:pos x="l" y="vc"/>
              </a:cxn>
              <a:cxn ang="cd4">
                <a:pos x="hc" y="b"/>
              </a:cxn>
              <a:cxn ang="0">
                <a:pos x="r" y="vc"/>
              </a:cxn>
            </a:cxnLst>
            <a:rect l="l" t="t" r="r" b="b"/>
            <a:pathLst>
              <a:path w="4620" h="3017">
                <a:moveTo>
                  <a:pt x="0" y="403"/>
                </a:moveTo>
                <a:lnTo>
                  <a:pt x="4620" y="0"/>
                </a:lnTo>
                <a:lnTo>
                  <a:pt x="4620" y="3017"/>
                </a:lnTo>
                <a:lnTo>
                  <a:pt x="0" y="3017"/>
                </a:lnTo>
                <a:lnTo>
                  <a:pt x="0" y="403"/>
                </a:lnTo>
                <a:close/>
              </a:path>
            </a:pathLst>
          </a:custGeom>
        </p:spPr>
      </p:pic>
      <p:grpSp>
        <p:nvGrpSpPr>
          <p:cNvPr id="29" name="组合 28"/>
          <p:cNvGrpSpPr/>
          <p:nvPr/>
        </p:nvGrpSpPr>
        <p:grpSpPr>
          <a:xfrm rot="0">
            <a:off x="472440" y="4506595"/>
            <a:ext cx="2472055" cy="848487"/>
            <a:chOff x="2397" y="6401"/>
            <a:chExt cx="4230" cy="1452"/>
          </a:xfrm>
        </p:grpSpPr>
        <p:sp>
          <p:nvSpPr>
            <p:cNvPr id="134" name="文本框 133"/>
            <p:cNvSpPr txBox="1"/>
            <p:nvPr/>
          </p:nvSpPr>
          <p:spPr>
            <a:xfrm>
              <a:off x="2398" y="6401"/>
              <a:ext cx="3648" cy="682"/>
            </a:xfrm>
            <a:prstGeom prst="rect">
              <a:avLst/>
            </a:prstGeom>
            <a:noFill/>
          </p:spPr>
          <p:txBody>
            <a:bodyPr vert="horz" wrap="square" rtlCol="0">
              <a:spAutoFit/>
            </a:bodyPr>
            <a:p>
              <a:pPr algn="l"/>
              <a:r>
                <a:rPr lang="zh-CN" altLang="en-US" sz="2000">
                  <a:solidFill>
                    <a:schemeClr val="bg1"/>
                  </a:solidFill>
                  <a:latin typeface="文泉驿微米黑" panose="020B0606030804020204" charset="-122"/>
                  <a:ea typeface="文泉驿微米黑" panose="020B0606030804020204" charset="-122"/>
                  <a:cs typeface="思源黑体 CN Light" panose="020B0300000000000000" charset="-122"/>
                  <a:sym typeface="+mn-ea"/>
                </a:rPr>
                <a:t>输入你的标题</a:t>
              </a:r>
              <a:endParaRPr lang="zh-CN" altLang="en-US" sz="2000">
                <a:solidFill>
                  <a:schemeClr val="bg1"/>
                </a:solidFill>
                <a:latin typeface="文泉驿微米黑" panose="020B0606030804020204" charset="-122"/>
                <a:ea typeface="文泉驿微米黑" panose="020B0606030804020204" charset="-122"/>
                <a:cs typeface="思源黑体 CN Light" panose="020B0300000000000000" charset="-122"/>
                <a:sym typeface="+mn-ea"/>
              </a:endParaRPr>
            </a:p>
          </p:txBody>
        </p:sp>
        <p:sp>
          <p:nvSpPr>
            <p:cNvPr id="135" name="文本框 134"/>
            <p:cNvSpPr txBox="1"/>
            <p:nvPr/>
          </p:nvSpPr>
          <p:spPr>
            <a:xfrm>
              <a:off x="2397" y="7223"/>
              <a:ext cx="4230" cy="630"/>
            </a:xfrm>
            <a:prstGeom prst="rect">
              <a:avLst/>
            </a:prstGeom>
            <a:noFill/>
          </p:spPr>
          <p:txBody>
            <a:bodyPr vert="horz" wrap="square" rtlCol="0">
              <a:spAutoFit/>
            </a:bodyPr>
            <a:p>
              <a:pPr algn="ctr">
                <a:lnSpc>
                  <a:spcPct val="90000"/>
                </a:lnSpc>
                <a:defRPr/>
              </a:pPr>
              <a:r>
                <a:rPr lang="en-US" altLang="ko-KR" sz="1000">
                  <a:solidFill>
                    <a:schemeClr val="bg1"/>
                  </a:solidFill>
                  <a:latin typeface="Calibri" panose="020F0502020204030204" pitchFamily="34" charset="0"/>
                  <a:ea typeface="Tahoma" panose="020B0604030504040204" pitchFamily="34" charset="0"/>
                  <a:cs typeface="Tahoma" panose="020B0604030504040204" pitchFamily="34" charset="0"/>
                  <a:sym typeface="+mn-ea"/>
                </a:rPr>
                <a:t>Stylish templates can </a:t>
              </a:r>
              <a:endParaRPr lang="en-US" altLang="ko-KR" sz="1000">
                <a:solidFill>
                  <a:schemeClr val="bg1"/>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000">
                  <a:solidFill>
                    <a:schemeClr val="bg1"/>
                  </a:solidFill>
                  <a:latin typeface="Calibri" panose="020F0502020204030204" pitchFamily="34" charset="0"/>
                  <a:ea typeface="Tahoma" panose="020B0604030504040204" pitchFamily="34" charset="0"/>
                  <a:cs typeface="Tahoma" panose="020B0604030504040204" pitchFamily="34" charset="0"/>
                  <a:sym typeface="+mn-ea"/>
                </a:rPr>
                <a:t>be a valuable aid to creative professionals.  </a:t>
              </a:r>
              <a:endParaRPr lang="en-US" altLang="ko-KR" sz="1000">
                <a:solidFill>
                  <a:schemeClr val="bg1"/>
                </a:solidFill>
                <a:latin typeface="Calibri" panose="020F0502020204030204" pitchFamily="34" charset="0"/>
                <a:ea typeface="Tahoma" panose="020B0604030504040204" pitchFamily="34" charset="0"/>
                <a:cs typeface="Tahoma" panose="020B0604030504040204" pitchFamily="34" charset="0"/>
                <a:sym typeface="+mn-ea"/>
              </a:endParaRPr>
            </a:p>
          </p:txBody>
        </p:sp>
      </p:grpSp>
      <p:grpSp>
        <p:nvGrpSpPr>
          <p:cNvPr id="30" name="组合 29"/>
          <p:cNvGrpSpPr/>
          <p:nvPr/>
        </p:nvGrpSpPr>
        <p:grpSpPr>
          <a:xfrm rot="0">
            <a:off x="3469005" y="4506595"/>
            <a:ext cx="2472055" cy="848487"/>
            <a:chOff x="2397" y="6401"/>
            <a:chExt cx="4230" cy="1452"/>
          </a:xfrm>
        </p:grpSpPr>
        <p:sp>
          <p:nvSpPr>
            <p:cNvPr id="31" name="文本框 30"/>
            <p:cNvSpPr txBox="1"/>
            <p:nvPr/>
          </p:nvSpPr>
          <p:spPr>
            <a:xfrm>
              <a:off x="2398" y="6401"/>
              <a:ext cx="3648" cy="682"/>
            </a:xfrm>
            <a:prstGeom prst="rect">
              <a:avLst/>
            </a:prstGeom>
            <a:noFill/>
          </p:spPr>
          <p:txBody>
            <a:bodyPr vert="horz" wrap="square" rtlCol="0">
              <a:spAutoFit/>
            </a:bodyPr>
            <a:p>
              <a:pPr algn="l"/>
              <a:r>
                <a:rPr lang="zh-CN" altLang="en-US" sz="2000">
                  <a:solidFill>
                    <a:schemeClr val="bg1"/>
                  </a:solidFill>
                  <a:latin typeface="文泉驿微米黑" panose="020B0606030804020204" charset="-122"/>
                  <a:ea typeface="文泉驿微米黑" panose="020B0606030804020204" charset="-122"/>
                  <a:cs typeface="思源黑体 CN Light" panose="020B0300000000000000" charset="-122"/>
                  <a:sym typeface="+mn-ea"/>
                </a:rPr>
                <a:t>输入你的标题</a:t>
              </a:r>
              <a:endParaRPr lang="zh-CN" altLang="en-US" sz="2000">
                <a:solidFill>
                  <a:schemeClr val="bg1"/>
                </a:solidFill>
                <a:latin typeface="文泉驿微米黑" panose="020B0606030804020204" charset="-122"/>
                <a:ea typeface="文泉驿微米黑" panose="020B0606030804020204" charset="-122"/>
                <a:cs typeface="思源黑体 CN Light" panose="020B0300000000000000" charset="-122"/>
                <a:sym typeface="+mn-ea"/>
              </a:endParaRPr>
            </a:p>
          </p:txBody>
        </p:sp>
        <p:sp>
          <p:nvSpPr>
            <p:cNvPr id="32" name="文本框 31"/>
            <p:cNvSpPr txBox="1"/>
            <p:nvPr/>
          </p:nvSpPr>
          <p:spPr>
            <a:xfrm>
              <a:off x="2397" y="7223"/>
              <a:ext cx="4230" cy="630"/>
            </a:xfrm>
            <a:prstGeom prst="rect">
              <a:avLst/>
            </a:prstGeom>
            <a:noFill/>
          </p:spPr>
          <p:txBody>
            <a:bodyPr vert="horz" wrap="square" rtlCol="0">
              <a:spAutoFit/>
            </a:bodyPr>
            <a:p>
              <a:pPr algn="ctr">
                <a:lnSpc>
                  <a:spcPct val="90000"/>
                </a:lnSpc>
                <a:defRPr/>
              </a:pPr>
              <a:r>
                <a:rPr lang="en-US" altLang="ko-KR" sz="1000">
                  <a:solidFill>
                    <a:schemeClr val="bg1"/>
                  </a:solidFill>
                  <a:latin typeface="Calibri" panose="020F0502020204030204" pitchFamily="34" charset="0"/>
                  <a:ea typeface="Tahoma" panose="020B0604030504040204" pitchFamily="34" charset="0"/>
                  <a:cs typeface="Tahoma" panose="020B0604030504040204" pitchFamily="34" charset="0"/>
                  <a:sym typeface="+mn-ea"/>
                </a:rPr>
                <a:t>Stylish templates can </a:t>
              </a:r>
              <a:endParaRPr lang="en-US" altLang="ko-KR" sz="1000">
                <a:solidFill>
                  <a:schemeClr val="bg1"/>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000">
                  <a:solidFill>
                    <a:schemeClr val="bg1"/>
                  </a:solidFill>
                  <a:latin typeface="Calibri" panose="020F0502020204030204" pitchFamily="34" charset="0"/>
                  <a:ea typeface="Tahoma" panose="020B0604030504040204" pitchFamily="34" charset="0"/>
                  <a:cs typeface="Tahoma" panose="020B0604030504040204" pitchFamily="34" charset="0"/>
                  <a:sym typeface="+mn-ea"/>
                </a:rPr>
                <a:t>be a valuable aid to creative professionals.  </a:t>
              </a:r>
              <a:endParaRPr lang="en-US" altLang="ko-KR" sz="1000">
                <a:solidFill>
                  <a:schemeClr val="bg1"/>
                </a:solidFill>
                <a:latin typeface="Calibri" panose="020F0502020204030204" pitchFamily="34" charset="0"/>
                <a:ea typeface="Tahoma" panose="020B0604030504040204" pitchFamily="34" charset="0"/>
                <a:cs typeface="Tahoma" panose="020B0604030504040204" pitchFamily="34" charset="0"/>
                <a:sym typeface="+mn-ea"/>
              </a:endParaRPr>
            </a:p>
          </p:txBody>
        </p:sp>
      </p:grpSp>
      <p:grpSp>
        <p:nvGrpSpPr>
          <p:cNvPr id="33" name="组合 32"/>
          <p:cNvGrpSpPr/>
          <p:nvPr/>
        </p:nvGrpSpPr>
        <p:grpSpPr>
          <a:xfrm rot="0">
            <a:off x="6283960" y="4506595"/>
            <a:ext cx="2472055" cy="848487"/>
            <a:chOff x="2397" y="6401"/>
            <a:chExt cx="4230" cy="1452"/>
          </a:xfrm>
        </p:grpSpPr>
        <p:sp>
          <p:nvSpPr>
            <p:cNvPr id="55" name="文本框 54"/>
            <p:cNvSpPr txBox="1"/>
            <p:nvPr/>
          </p:nvSpPr>
          <p:spPr>
            <a:xfrm>
              <a:off x="2398" y="6401"/>
              <a:ext cx="3648" cy="682"/>
            </a:xfrm>
            <a:prstGeom prst="rect">
              <a:avLst/>
            </a:prstGeom>
            <a:noFill/>
          </p:spPr>
          <p:txBody>
            <a:bodyPr vert="horz" wrap="square" rtlCol="0">
              <a:spAutoFit/>
            </a:bodyPr>
            <a:p>
              <a:pPr algn="l"/>
              <a:r>
                <a:rPr lang="zh-CN" altLang="en-US" sz="2000">
                  <a:solidFill>
                    <a:schemeClr val="bg1"/>
                  </a:solidFill>
                  <a:latin typeface="文泉驿微米黑" panose="020B0606030804020204" charset="-122"/>
                  <a:ea typeface="文泉驿微米黑" panose="020B0606030804020204" charset="-122"/>
                  <a:cs typeface="思源黑体 CN Light" panose="020B0300000000000000" charset="-122"/>
                  <a:sym typeface="+mn-ea"/>
                </a:rPr>
                <a:t>输入你的标题</a:t>
              </a:r>
              <a:endParaRPr lang="zh-CN" altLang="en-US" sz="2000">
                <a:solidFill>
                  <a:schemeClr val="bg1"/>
                </a:solidFill>
                <a:latin typeface="文泉驿微米黑" panose="020B0606030804020204" charset="-122"/>
                <a:ea typeface="文泉驿微米黑" panose="020B0606030804020204" charset="-122"/>
                <a:cs typeface="思源黑体 CN Light" panose="020B0300000000000000" charset="-122"/>
                <a:sym typeface="+mn-ea"/>
              </a:endParaRPr>
            </a:p>
          </p:txBody>
        </p:sp>
        <p:sp>
          <p:nvSpPr>
            <p:cNvPr id="56" name="文本框 55"/>
            <p:cNvSpPr txBox="1"/>
            <p:nvPr/>
          </p:nvSpPr>
          <p:spPr>
            <a:xfrm>
              <a:off x="2397" y="7223"/>
              <a:ext cx="4230" cy="630"/>
            </a:xfrm>
            <a:prstGeom prst="rect">
              <a:avLst/>
            </a:prstGeom>
            <a:noFill/>
          </p:spPr>
          <p:txBody>
            <a:bodyPr vert="horz" wrap="square" rtlCol="0">
              <a:spAutoFit/>
            </a:bodyPr>
            <a:p>
              <a:pPr algn="ctr">
                <a:lnSpc>
                  <a:spcPct val="90000"/>
                </a:lnSpc>
                <a:defRPr/>
              </a:pPr>
              <a:r>
                <a:rPr lang="en-US" altLang="ko-KR" sz="1000">
                  <a:solidFill>
                    <a:schemeClr val="bg1"/>
                  </a:solidFill>
                  <a:latin typeface="Calibri" panose="020F0502020204030204" pitchFamily="34" charset="0"/>
                  <a:ea typeface="Tahoma" panose="020B0604030504040204" pitchFamily="34" charset="0"/>
                  <a:cs typeface="Tahoma" panose="020B0604030504040204" pitchFamily="34" charset="0"/>
                  <a:sym typeface="+mn-ea"/>
                </a:rPr>
                <a:t>Stylish templates can </a:t>
              </a:r>
              <a:endParaRPr lang="en-US" altLang="ko-KR" sz="1000">
                <a:solidFill>
                  <a:schemeClr val="bg1"/>
                </a:solidFill>
                <a:latin typeface="Calibri" panose="020F0502020204030204" pitchFamily="34" charset="0"/>
                <a:ea typeface="Tahoma" panose="020B0604030504040204" pitchFamily="34" charset="0"/>
                <a:cs typeface="Tahoma" panose="020B0604030504040204" pitchFamily="34" charset="0"/>
              </a:endParaRPr>
            </a:p>
            <a:p>
              <a:pPr algn="ctr">
                <a:lnSpc>
                  <a:spcPct val="90000"/>
                </a:lnSpc>
                <a:defRPr/>
              </a:pPr>
              <a:r>
                <a:rPr lang="en-US" altLang="ko-KR" sz="1000">
                  <a:solidFill>
                    <a:schemeClr val="bg1"/>
                  </a:solidFill>
                  <a:latin typeface="Calibri" panose="020F0502020204030204" pitchFamily="34" charset="0"/>
                  <a:ea typeface="Tahoma" panose="020B0604030504040204" pitchFamily="34" charset="0"/>
                  <a:cs typeface="Tahoma" panose="020B0604030504040204" pitchFamily="34" charset="0"/>
                  <a:sym typeface="+mn-ea"/>
                </a:rPr>
                <a:t>be a valuable aid to creative professionals.  </a:t>
              </a:r>
              <a:endParaRPr lang="zh-CN" altLang="en-US" sz="1000">
                <a:solidFill>
                  <a:schemeClr val="bg1"/>
                </a:solidFill>
                <a:latin typeface="文泉驿微米黑" panose="020B0606030804020204" charset="-122"/>
                <a:ea typeface="文泉驿微米黑" panose="020B0606030804020204" charset="-122"/>
                <a:cs typeface="思源黑体 CN Light" panose="020B0300000000000000"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그룹 19"/>
          <p:cNvGrpSpPr/>
          <p:nvPr/>
        </p:nvGrpSpPr>
        <p:grpSpPr>
          <a:xfrm>
            <a:off x="3376774" y="2335519"/>
            <a:ext cx="5516402" cy="1037072"/>
            <a:chOff x="3376774" y="2335519"/>
            <a:chExt cx="5516402" cy="1037072"/>
          </a:xfrm>
        </p:grpSpPr>
        <p:grpSp>
          <p:nvGrpSpPr>
            <p:cNvPr id="95" name="그룹 94"/>
            <p:cNvGrpSpPr/>
            <p:nvPr/>
          </p:nvGrpSpPr>
          <p:grpSpPr>
            <a:xfrm>
              <a:off x="3376774" y="2335519"/>
              <a:ext cx="5516402" cy="1037072"/>
              <a:chOff x="3376774" y="2335519"/>
              <a:chExt cx="5516402" cy="1037072"/>
            </a:xfrm>
          </p:grpSpPr>
          <p:sp>
            <p:nvSpPr>
              <p:cNvPr id="80" name="직사각형 79"/>
              <p:cNvSpPr/>
              <p:nvPr/>
            </p:nvSpPr>
            <p:spPr>
              <a:xfrm flipH="1">
                <a:off x="4679793" y="2335521"/>
                <a:ext cx="4213383" cy="57483"/>
              </a:xfrm>
              <a:prstGeom prst="rect">
                <a:avLst/>
              </a:prstGeom>
              <a:solidFill>
                <a:srgbClr val="92A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2" name="직사각형 80"/>
              <p:cNvSpPr/>
              <p:nvPr/>
            </p:nvSpPr>
            <p:spPr>
              <a:xfrm>
                <a:off x="3376774" y="2335519"/>
                <a:ext cx="5516402" cy="1037072"/>
              </a:xfrm>
              <a:custGeom>
                <a:avLst/>
                <a:gdLst/>
                <a:ahLst/>
                <a:cxnLst/>
                <a:rect l="l" t="t" r="r" b="b"/>
                <a:pathLst>
                  <a:path w="5516402" h="1037072">
                    <a:moveTo>
                      <a:pt x="1467370" y="0"/>
                    </a:moveTo>
                    <a:lnTo>
                      <a:pt x="1600446" y="0"/>
                    </a:lnTo>
                    <a:lnTo>
                      <a:pt x="3538627" y="0"/>
                    </a:lnTo>
                    <a:lnTo>
                      <a:pt x="3671703" y="0"/>
                    </a:lnTo>
                    <a:lnTo>
                      <a:pt x="3915396" y="0"/>
                    </a:lnTo>
                    <a:lnTo>
                      <a:pt x="4048472" y="0"/>
                    </a:lnTo>
                    <a:lnTo>
                      <a:pt x="5383326" y="0"/>
                    </a:lnTo>
                    <a:lnTo>
                      <a:pt x="5516402" y="0"/>
                    </a:lnTo>
                    <a:lnTo>
                      <a:pt x="5511982" y="44966"/>
                    </a:lnTo>
                    <a:lnTo>
                      <a:pt x="5511982" y="1037071"/>
                    </a:lnTo>
                    <a:lnTo>
                      <a:pt x="5378906" y="1037071"/>
                    </a:lnTo>
                    <a:lnTo>
                      <a:pt x="5378794" y="1037071"/>
                    </a:lnTo>
                    <a:lnTo>
                      <a:pt x="5378794" y="1037072"/>
                    </a:lnTo>
                    <a:lnTo>
                      <a:pt x="2876203" y="1037072"/>
                    </a:lnTo>
                    <a:lnTo>
                      <a:pt x="2499434" y="1037072"/>
                    </a:lnTo>
                    <a:lnTo>
                      <a:pt x="428178" y="1037072"/>
                    </a:lnTo>
                    <a:lnTo>
                      <a:pt x="0" y="518537"/>
                    </a:lnTo>
                    <a:lnTo>
                      <a:pt x="428178" y="1"/>
                    </a:lnTo>
                    <a:lnTo>
                      <a:pt x="1467369" y="1"/>
                    </a:lnTo>
                    <a:close/>
                  </a:path>
                </a:pathLst>
              </a:custGeom>
              <a:noFill/>
              <a:ln w="3175">
                <a:solidFill>
                  <a:srgbClr val="92A4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66" name="그룹 65"/>
            <p:cNvGrpSpPr/>
            <p:nvPr/>
          </p:nvGrpSpPr>
          <p:grpSpPr>
            <a:xfrm>
              <a:off x="3859328" y="2544307"/>
              <a:ext cx="4680520" cy="619501"/>
              <a:chOff x="3750728" y="3390977"/>
              <a:chExt cx="4680520" cy="619501"/>
            </a:xfrm>
          </p:grpSpPr>
          <p:sp>
            <p:nvSpPr>
              <p:cNvPr id="67" name="Rectangle 3"/>
              <p:cNvSpPr txBox="1">
                <a:spLocks noChangeArrowheads="1"/>
              </p:cNvSpPr>
              <p:nvPr/>
            </p:nvSpPr>
            <p:spPr bwMode="auto">
              <a:xfrm>
                <a:off x="3750728" y="3641146"/>
                <a:ext cx="4680520"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1200" dirty="0" err="1">
                    <a:latin typeface="Calibri" panose="020F0502020204030204" pitchFamily="34" charset="0"/>
                    <a:ea typeface="Tahoma" panose="020B0604030504040204" pitchFamily="34" charset="0"/>
                    <a:cs typeface="Tahoma" panose="020B0604030504040204" pitchFamily="34" charset="0"/>
                  </a:rPr>
                  <a:t>Powerpoint</a:t>
                </a:r>
                <a:r>
                  <a:rPr lang="en-US" sz="1200" dirty="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200" dirty="0">
                  <a:latin typeface="Calibri" panose="020F0502020204030204" pitchFamily="34" charset="0"/>
                  <a:ea typeface="Tahoma" panose="020B0604030504040204" pitchFamily="34" charset="0"/>
                  <a:cs typeface="Tahoma" panose="020B0604030504040204" pitchFamily="34" charset="0"/>
                </a:endParaRPr>
              </a:p>
            </p:txBody>
          </p:sp>
          <p:sp>
            <p:nvSpPr>
              <p:cNvPr id="68" name="speed"/>
              <p:cNvSpPr txBox="1">
                <a:spLocks noChangeArrowheads="1"/>
              </p:cNvSpPr>
              <p:nvPr/>
            </p:nvSpPr>
            <p:spPr bwMode="auto">
              <a:xfrm>
                <a:off x="3750728" y="3390977"/>
                <a:ext cx="317325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a:latin typeface="Calibri" panose="020F0502020204030204" pitchFamily="34" charset="0"/>
                    <a:ea typeface="Tahoma" panose="020B0604030504040204" pitchFamily="34" charset="0"/>
                    <a:cs typeface="Tahoma" panose="020B0604030504040204" pitchFamily="34" charset="0"/>
                  </a:rPr>
                  <a:t>Top quality design</a:t>
                </a:r>
                <a:endParaRPr lang="en-US" altLang="ko-KR" sz="1600" b="1">
                  <a:latin typeface="Calibri" panose="020F0502020204030204" pitchFamily="34" charset="0"/>
                  <a:ea typeface="Tahoma" panose="020B0604030504040204" pitchFamily="34" charset="0"/>
                  <a:cs typeface="Tahoma" panose="020B0604030504040204" pitchFamily="34" charset="0"/>
                </a:endParaRPr>
              </a:p>
            </p:txBody>
          </p:sp>
        </p:grpSp>
      </p:grpSp>
      <p:grpSp>
        <p:nvGrpSpPr>
          <p:cNvPr id="18" name="그룹 17"/>
          <p:cNvGrpSpPr/>
          <p:nvPr/>
        </p:nvGrpSpPr>
        <p:grpSpPr>
          <a:xfrm>
            <a:off x="3376774" y="5110220"/>
            <a:ext cx="5516402" cy="1037071"/>
            <a:chOff x="3376774" y="5110220"/>
            <a:chExt cx="5516402" cy="1037071"/>
          </a:xfrm>
        </p:grpSpPr>
        <p:grpSp>
          <p:nvGrpSpPr>
            <p:cNvPr id="96" name="그룹 95"/>
            <p:cNvGrpSpPr/>
            <p:nvPr/>
          </p:nvGrpSpPr>
          <p:grpSpPr>
            <a:xfrm>
              <a:off x="3376774" y="5110220"/>
              <a:ext cx="5516402" cy="1037071"/>
              <a:chOff x="3376774" y="5110220"/>
              <a:chExt cx="5516402" cy="1037071"/>
            </a:xfrm>
          </p:grpSpPr>
          <p:sp>
            <p:nvSpPr>
              <p:cNvPr id="84" name="직사각형 83"/>
              <p:cNvSpPr/>
              <p:nvPr/>
            </p:nvSpPr>
            <p:spPr>
              <a:xfrm flipH="1">
                <a:off x="4679793" y="5110220"/>
                <a:ext cx="4213383" cy="57483"/>
              </a:xfrm>
              <a:prstGeom prst="rect">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4" name="직사각형 80"/>
              <p:cNvSpPr/>
              <p:nvPr/>
            </p:nvSpPr>
            <p:spPr>
              <a:xfrm>
                <a:off x="3376774" y="5110220"/>
                <a:ext cx="5516402" cy="1037071"/>
              </a:xfrm>
              <a:custGeom>
                <a:avLst/>
                <a:gdLst/>
                <a:ahLst/>
                <a:cxnLst/>
                <a:rect l="l" t="t" r="r" b="b"/>
                <a:pathLst>
                  <a:path w="5516402" h="1037071">
                    <a:moveTo>
                      <a:pt x="428178" y="0"/>
                    </a:moveTo>
                    <a:lnTo>
                      <a:pt x="1467370" y="0"/>
                    </a:lnTo>
                    <a:lnTo>
                      <a:pt x="1600446" y="0"/>
                    </a:lnTo>
                    <a:lnTo>
                      <a:pt x="2499434" y="0"/>
                    </a:lnTo>
                    <a:lnTo>
                      <a:pt x="2876203" y="0"/>
                    </a:lnTo>
                    <a:lnTo>
                      <a:pt x="3538627" y="0"/>
                    </a:lnTo>
                    <a:lnTo>
                      <a:pt x="3671703" y="0"/>
                    </a:lnTo>
                    <a:lnTo>
                      <a:pt x="3915396" y="0"/>
                    </a:lnTo>
                    <a:lnTo>
                      <a:pt x="4048472" y="0"/>
                    </a:lnTo>
                    <a:lnTo>
                      <a:pt x="5378794" y="0"/>
                    </a:lnTo>
                    <a:lnTo>
                      <a:pt x="5383326" y="0"/>
                    </a:lnTo>
                    <a:lnTo>
                      <a:pt x="5516402" y="0"/>
                    </a:lnTo>
                    <a:lnTo>
                      <a:pt x="5511982" y="44966"/>
                    </a:lnTo>
                    <a:lnTo>
                      <a:pt x="5511982" y="1037071"/>
                    </a:lnTo>
                    <a:lnTo>
                      <a:pt x="5378906" y="1037071"/>
                    </a:lnTo>
                    <a:lnTo>
                      <a:pt x="5378794" y="1037071"/>
                    </a:lnTo>
                    <a:lnTo>
                      <a:pt x="4048472" y="1037071"/>
                    </a:lnTo>
                    <a:lnTo>
                      <a:pt x="3915396" y="1037071"/>
                    </a:lnTo>
                    <a:lnTo>
                      <a:pt x="3671703" y="1037071"/>
                    </a:lnTo>
                    <a:lnTo>
                      <a:pt x="3538627" y="1037071"/>
                    </a:lnTo>
                    <a:lnTo>
                      <a:pt x="2876203" y="1037071"/>
                    </a:lnTo>
                    <a:lnTo>
                      <a:pt x="2499434" y="1037071"/>
                    </a:lnTo>
                    <a:lnTo>
                      <a:pt x="1600446" y="1037071"/>
                    </a:lnTo>
                    <a:lnTo>
                      <a:pt x="1467370" y="1037071"/>
                    </a:lnTo>
                    <a:lnTo>
                      <a:pt x="428178" y="1037071"/>
                    </a:lnTo>
                    <a:lnTo>
                      <a:pt x="0" y="518536"/>
                    </a:lnTo>
                    <a:close/>
                  </a:path>
                </a:pathLst>
              </a:custGeom>
              <a:noFill/>
              <a:ln w="3175">
                <a:solidFill>
                  <a:srgbClr val="92A4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69" name="그룹 68"/>
            <p:cNvGrpSpPr/>
            <p:nvPr/>
          </p:nvGrpSpPr>
          <p:grpSpPr>
            <a:xfrm>
              <a:off x="3859328" y="5282314"/>
              <a:ext cx="4680520" cy="619501"/>
              <a:chOff x="3750728" y="3390977"/>
              <a:chExt cx="4680520" cy="619501"/>
            </a:xfrm>
          </p:grpSpPr>
          <p:sp>
            <p:nvSpPr>
              <p:cNvPr id="70" name="Rectangle 3"/>
              <p:cNvSpPr txBox="1">
                <a:spLocks noChangeArrowheads="1"/>
              </p:cNvSpPr>
              <p:nvPr/>
            </p:nvSpPr>
            <p:spPr bwMode="auto">
              <a:xfrm>
                <a:off x="3750728" y="3641146"/>
                <a:ext cx="4680520"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1200" dirty="0" err="1">
                    <a:latin typeface="Calibri" panose="020F0502020204030204" pitchFamily="34" charset="0"/>
                    <a:ea typeface="Tahoma" panose="020B0604030504040204" pitchFamily="34" charset="0"/>
                    <a:cs typeface="Tahoma" panose="020B0604030504040204" pitchFamily="34" charset="0"/>
                  </a:rPr>
                  <a:t>Powerpoint</a:t>
                </a:r>
                <a:r>
                  <a:rPr lang="en-US" sz="1200" dirty="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200" dirty="0">
                  <a:latin typeface="Calibri" panose="020F0502020204030204" pitchFamily="34" charset="0"/>
                  <a:ea typeface="Tahoma" panose="020B0604030504040204" pitchFamily="34" charset="0"/>
                  <a:cs typeface="Tahoma" panose="020B0604030504040204" pitchFamily="34" charset="0"/>
                </a:endParaRPr>
              </a:p>
            </p:txBody>
          </p:sp>
          <p:sp>
            <p:nvSpPr>
              <p:cNvPr id="71" name="speed"/>
              <p:cNvSpPr txBox="1">
                <a:spLocks noChangeArrowheads="1"/>
              </p:cNvSpPr>
              <p:nvPr/>
            </p:nvSpPr>
            <p:spPr bwMode="auto">
              <a:xfrm>
                <a:off x="3750728" y="3390977"/>
                <a:ext cx="317325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a:latin typeface="Calibri" panose="020F0502020204030204" pitchFamily="34" charset="0"/>
                    <a:ea typeface="Tahoma" panose="020B0604030504040204" pitchFamily="34" charset="0"/>
                    <a:cs typeface="Tahoma" panose="020B0604030504040204" pitchFamily="34" charset="0"/>
                  </a:rPr>
                  <a:t>Eye-Catching Visual</a:t>
                </a:r>
                <a:endParaRPr lang="en-US" altLang="ko-KR" sz="1600" b="1">
                  <a:latin typeface="Calibri" panose="020F0502020204030204" pitchFamily="34" charset="0"/>
                  <a:ea typeface="Tahoma" panose="020B0604030504040204" pitchFamily="34" charset="0"/>
                  <a:cs typeface="Tahoma" panose="020B0604030504040204" pitchFamily="34" charset="0"/>
                </a:endParaRPr>
              </a:p>
            </p:txBody>
          </p:sp>
        </p:grpSp>
      </p:grpSp>
      <p:grpSp>
        <p:nvGrpSpPr>
          <p:cNvPr id="19" name="그룹 18"/>
          <p:cNvGrpSpPr/>
          <p:nvPr/>
        </p:nvGrpSpPr>
        <p:grpSpPr>
          <a:xfrm>
            <a:off x="4415966" y="3724249"/>
            <a:ext cx="4477210" cy="1037071"/>
            <a:chOff x="4415966" y="3724249"/>
            <a:chExt cx="4477210" cy="1037071"/>
          </a:xfrm>
        </p:grpSpPr>
        <p:grpSp>
          <p:nvGrpSpPr>
            <p:cNvPr id="93" name="그룹 92"/>
            <p:cNvGrpSpPr/>
            <p:nvPr/>
          </p:nvGrpSpPr>
          <p:grpSpPr>
            <a:xfrm>
              <a:off x="4415966" y="3724249"/>
              <a:ext cx="4477210" cy="1037071"/>
              <a:chOff x="4415966" y="3724249"/>
              <a:chExt cx="4477210" cy="1037071"/>
            </a:xfrm>
          </p:grpSpPr>
          <p:sp>
            <p:nvSpPr>
              <p:cNvPr id="87" name="직사각형 86"/>
              <p:cNvSpPr/>
              <p:nvPr/>
            </p:nvSpPr>
            <p:spPr>
              <a:xfrm flipH="1">
                <a:off x="5592545" y="3724249"/>
                <a:ext cx="3300631" cy="57483"/>
              </a:xfrm>
              <a:prstGeom prst="rect">
                <a:avLst/>
              </a:prstGeom>
              <a:solidFill>
                <a:srgbClr val="3A58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8" name="직사각형 80"/>
              <p:cNvSpPr/>
              <p:nvPr/>
            </p:nvSpPr>
            <p:spPr>
              <a:xfrm>
                <a:off x="4415966" y="3724249"/>
                <a:ext cx="4477210" cy="1037071"/>
              </a:xfrm>
              <a:custGeom>
                <a:avLst/>
                <a:gdLst/>
                <a:ahLst/>
                <a:cxnLst/>
                <a:rect l="l" t="t" r="r" b="b"/>
                <a:pathLst>
                  <a:path w="4477210" h="1037071">
                    <a:moveTo>
                      <a:pt x="428178" y="0"/>
                    </a:moveTo>
                    <a:lnTo>
                      <a:pt x="561254" y="0"/>
                    </a:lnTo>
                    <a:lnTo>
                      <a:pt x="2499435" y="0"/>
                    </a:lnTo>
                    <a:lnTo>
                      <a:pt x="2632511" y="0"/>
                    </a:lnTo>
                    <a:lnTo>
                      <a:pt x="2876204" y="0"/>
                    </a:lnTo>
                    <a:lnTo>
                      <a:pt x="3009280" y="0"/>
                    </a:lnTo>
                    <a:lnTo>
                      <a:pt x="4344134" y="0"/>
                    </a:lnTo>
                    <a:lnTo>
                      <a:pt x="4477210" y="0"/>
                    </a:lnTo>
                    <a:lnTo>
                      <a:pt x="4472790" y="44966"/>
                    </a:lnTo>
                    <a:lnTo>
                      <a:pt x="4472790" y="1037071"/>
                    </a:lnTo>
                    <a:lnTo>
                      <a:pt x="4339714" y="1037071"/>
                    </a:lnTo>
                    <a:lnTo>
                      <a:pt x="3009280" y="1037071"/>
                    </a:lnTo>
                    <a:lnTo>
                      <a:pt x="2876204" y="1037071"/>
                    </a:lnTo>
                    <a:lnTo>
                      <a:pt x="2632511" y="1037071"/>
                    </a:lnTo>
                    <a:lnTo>
                      <a:pt x="2499435" y="1037071"/>
                    </a:lnTo>
                    <a:lnTo>
                      <a:pt x="561254" y="1037071"/>
                    </a:lnTo>
                    <a:lnTo>
                      <a:pt x="428178" y="1037071"/>
                    </a:lnTo>
                    <a:lnTo>
                      <a:pt x="0" y="518536"/>
                    </a:lnTo>
                    <a:close/>
                  </a:path>
                </a:pathLst>
              </a:custGeom>
              <a:noFill/>
              <a:ln w="3175">
                <a:solidFill>
                  <a:srgbClr val="92A4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72" name="그룹 71"/>
            <p:cNvGrpSpPr/>
            <p:nvPr/>
          </p:nvGrpSpPr>
          <p:grpSpPr>
            <a:xfrm>
              <a:off x="4959980" y="3927530"/>
              <a:ext cx="3889127" cy="619501"/>
              <a:chOff x="3750728" y="3390977"/>
              <a:chExt cx="4680520" cy="619501"/>
            </a:xfrm>
          </p:grpSpPr>
          <p:sp>
            <p:nvSpPr>
              <p:cNvPr id="73" name="Rectangle 3"/>
              <p:cNvSpPr txBox="1">
                <a:spLocks noChangeArrowheads="1"/>
              </p:cNvSpPr>
              <p:nvPr/>
            </p:nvSpPr>
            <p:spPr bwMode="auto">
              <a:xfrm>
                <a:off x="3750728" y="3641146"/>
                <a:ext cx="4680520"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altLang="ko-KR" sz="1200">
                    <a:latin typeface="Calibri" panose="020F0502020204030204" pitchFamily="34" charset="0"/>
                    <a:ea typeface="Tahoma" panose="020B0604030504040204" pitchFamily="34" charset="0"/>
                    <a:cs typeface="Tahoma" panose="020B0604030504040204" pitchFamily="34" charset="0"/>
                  </a:rPr>
                  <a:t>We create power point templates based on new visual trends that’s fresh, relevant and always on the cutting edge.</a:t>
                </a:r>
                <a:endParaRPr lang="en-US" altLang="ko-KR" sz="1200">
                  <a:latin typeface="Calibri" panose="020F0502020204030204" pitchFamily="34" charset="0"/>
                  <a:ea typeface="Tahoma" panose="020B0604030504040204" pitchFamily="34" charset="0"/>
                  <a:cs typeface="Tahoma" panose="020B0604030504040204" pitchFamily="34" charset="0"/>
                </a:endParaRPr>
              </a:p>
            </p:txBody>
          </p:sp>
          <p:sp>
            <p:nvSpPr>
              <p:cNvPr id="74" name="speed"/>
              <p:cNvSpPr txBox="1">
                <a:spLocks noChangeArrowheads="1"/>
              </p:cNvSpPr>
              <p:nvPr/>
            </p:nvSpPr>
            <p:spPr bwMode="auto">
              <a:xfrm>
                <a:off x="3750728" y="3390977"/>
                <a:ext cx="317325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a:latin typeface="Calibri" panose="020F0502020204030204" pitchFamily="34" charset="0"/>
                    <a:ea typeface="Tahoma" panose="020B0604030504040204" pitchFamily="34" charset="0"/>
                    <a:cs typeface="Tahoma" panose="020B0604030504040204" pitchFamily="34" charset="0"/>
                  </a:rPr>
                  <a:t>Contemporary colors</a:t>
                </a:r>
                <a:endParaRPr lang="en-US" altLang="ko-KR" sz="1600" b="1">
                  <a:latin typeface="Calibri" panose="020F0502020204030204" pitchFamily="34" charset="0"/>
                  <a:ea typeface="Tahoma" panose="020B0604030504040204" pitchFamily="34" charset="0"/>
                  <a:cs typeface="Tahoma" panose="020B0604030504040204" pitchFamily="34" charset="0"/>
                </a:endParaRPr>
              </a:p>
            </p:txBody>
          </p:sp>
        </p:grpSp>
      </p:grpSp>
      <p:sp>
        <p:nvSpPr>
          <p:cNvPr id="5" name="텍스트 개체 틀 3"/>
          <p:cNvSpPr txBox="1"/>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endParaRPr lang="en-US" altLang="ko-KR" sz="4000">
              <a:solidFill>
                <a:schemeClr val="bg1"/>
              </a:solidFill>
              <a:ea typeface="Tahoma" panose="020B0604030504040204" pitchFamily="34" charset="0"/>
              <a:cs typeface="Tahoma" panose="020B0604030504040204" pitchFamily="34" charset="0"/>
            </a:endParaRPr>
          </a:p>
        </p:txBody>
      </p:sp>
      <p:sp>
        <p:nvSpPr>
          <p:cNvPr id="6" name="텍스트 개체 틀 3"/>
          <p:cNvSpPr txBox="1"/>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anose="020B0604020202020204"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16" name="그룹 15"/>
          <p:cNvGrpSpPr/>
          <p:nvPr/>
        </p:nvGrpSpPr>
        <p:grpSpPr>
          <a:xfrm>
            <a:off x="3608189" y="3747439"/>
            <a:ext cx="1142421" cy="988852"/>
            <a:chOff x="3608189" y="3747439"/>
            <a:chExt cx="1142421" cy="988852"/>
          </a:xfrm>
        </p:grpSpPr>
        <p:sp>
          <p:nvSpPr>
            <p:cNvPr id="9" name="육각형 8"/>
            <p:cNvSpPr/>
            <p:nvPr/>
          </p:nvSpPr>
          <p:spPr>
            <a:xfrm>
              <a:off x="3608189" y="3747439"/>
              <a:ext cx="1142421" cy="988852"/>
            </a:xfrm>
            <a:prstGeom prst="hexagon">
              <a:avLst>
                <a:gd name="adj" fmla="val 29820"/>
                <a:gd name="vf" fmla="val 115470"/>
              </a:avLst>
            </a:prstGeom>
            <a:solidFill>
              <a:srgbClr val="2B394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3" name="그룹 22"/>
            <p:cNvGrpSpPr/>
            <p:nvPr/>
          </p:nvGrpSpPr>
          <p:grpSpPr>
            <a:xfrm>
              <a:off x="3865679" y="3963924"/>
              <a:ext cx="627440" cy="555888"/>
              <a:chOff x="-3276600" y="2438400"/>
              <a:chExt cx="1085850" cy="962025"/>
            </a:xfrm>
            <a:solidFill>
              <a:schemeClr val="bg1"/>
            </a:solidFill>
          </p:grpSpPr>
          <p:sp>
            <p:nvSpPr>
              <p:cNvPr id="24" name="Freeform 8"/>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25" name="Freeform 9"/>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26" name="Freeform 10"/>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27" name="Freeform 11"/>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28"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15" name="그룹 14"/>
          <p:cNvGrpSpPr/>
          <p:nvPr/>
        </p:nvGrpSpPr>
        <p:grpSpPr>
          <a:xfrm>
            <a:off x="2543211" y="2359631"/>
            <a:ext cx="1142421" cy="988852"/>
            <a:chOff x="2543211" y="2359631"/>
            <a:chExt cx="1142421" cy="988852"/>
          </a:xfrm>
        </p:grpSpPr>
        <p:sp>
          <p:nvSpPr>
            <p:cNvPr id="10" name="육각형 9"/>
            <p:cNvSpPr/>
            <p:nvPr/>
          </p:nvSpPr>
          <p:spPr>
            <a:xfrm>
              <a:off x="2543211" y="2359631"/>
              <a:ext cx="1142421" cy="988852"/>
            </a:xfrm>
            <a:prstGeom prst="hexagon">
              <a:avLst>
                <a:gd name="adj" fmla="val 29820"/>
                <a:gd name="vf" fmla="val 115470"/>
              </a:avLst>
            </a:pr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9" name="그룹 28"/>
            <p:cNvGrpSpPr/>
            <p:nvPr/>
          </p:nvGrpSpPr>
          <p:grpSpPr>
            <a:xfrm>
              <a:off x="2920872" y="2548593"/>
              <a:ext cx="387104" cy="610928"/>
              <a:chOff x="-3248025" y="803275"/>
              <a:chExt cx="669925" cy="1057275"/>
            </a:xfrm>
            <a:solidFill>
              <a:schemeClr val="bg1"/>
            </a:solidFill>
          </p:grpSpPr>
          <p:sp>
            <p:nvSpPr>
              <p:cNvPr id="30" name="Freeform 13"/>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1" name="Freeform 14"/>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2" name="Freeform 15"/>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3" name="Freeform 16"/>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4" name="Freeform 17"/>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35"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12" name="그룹 11"/>
          <p:cNvGrpSpPr/>
          <p:nvPr/>
        </p:nvGrpSpPr>
        <p:grpSpPr>
          <a:xfrm>
            <a:off x="2543211" y="5135248"/>
            <a:ext cx="1142421" cy="988852"/>
            <a:chOff x="2543211" y="5135248"/>
            <a:chExt cx="1142421" cy="988852"/>
          </a:xfrm>
        </p:grpSpPr>
        <p:sp>
          <p:nvSpPr>
            <p:cNvPr id="11" name="육각형 10"/>
            <p:cNvSpPr/>
            <p:nvPr/>
          </p:nvSpPr>
          <p:spPr>
            <a:xfrm>
              <a:off x="2543211" y="5135248"/>
              <a:ext cx="1142421" cy="988852"/>
            </a:xfrm>
            <a:prstGeom prst="hexagon">
              <a:avLst>
                <a:gd name="adj" fmla="val 29820"/>
                <a:gd name="vf" fmla="val 115470"/>
              </a:avLst>
            </a:prstGeom>
            <a:solidFill>
              <a:srgbClr val="558180"/>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4" name="그룹 43"/>
            <p:cNvGrpSpPr/>
            <p:nvPr/>
          </p:nvGrpSpPr>
          <p:grpSpPr>
            <a:xfrm>
              <a:off x="2811712" y="5385670"/>
              <a:ext cx="605424" cy="488008"/>
              <a:chOff x="685800" y="622300"/>
              <a:chExt cx="1047750" cy="844550"/>
            </a:xfrm>
            <a:solidFill>
              <a:schemeClr val="bg1"/>
            </a:solidFill>
          </p:grpSpPr>
          <p:sp>
            <p:nvSpPr>
              <p:cNvPr id="45" name="Freeform 26"/>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6" name="Freeform 27"/>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7" name="Freeform 28"/>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8"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49"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22" name="그룹 21"/>
          <p:cNvGrpSpPr/>
          <p:nvPr/>
        </p:nvGrpSpPr>
        <p:grpSpPr>
          <a:xfrm>
            <a:off x="1710984" y="3348483"/>
            <a:ext cx="1908090" cy="1772264"/>
            <a:chOff x="1710984" y="3348483"/>
            <a:chExt cx="1908090" cy="1772264"/>
          </a:xfrm>
        </p:grpSpPr>
        <p:cxnSp>
          <p:nvCxnSpPr>
            <p:cNvPr id="14" name="직선 화살표 연결선 13"/>
            <p:cNvCxnSpPr/>
            <p:nvPr/>
          </p:nvCxnSpPr>
          <p:spPr>
            <a:xfrm flipV="1">
              <a:off x="2642841" y="3348483"/>
              <a:ext cx="471583" cy="878881"/>
            </a:xfrm>
            <a:prstGeom prst="straightConnector1">
              <a:avLst/>
            </a:prstGeom>
            <a:ln>
              <a:solidFill>
                <a:srgbClr val="2B3944"/>
              </a:solidFill>
              <a:tailEnd type="oval"/>
            </a:ln>
          </p:spPr>
          <p:style>
            <a:lnRef idx="1">
              <a:schemeClr val="accent1"/>
            </a:lnRef>
            <a:fillRef idx="0">
              <a:schemeClr val="accent1"/>
            </a:fillRef>
            <a:effectRef idx="0">
              <a:schemeClr val="accent1"/>
            </a:effectRef>
            <a:fontRef idx="minor">
              <a:schemeClr val="tx1"/>
            </a:fontRef>
          </p:style>
        </p:cxnSp>
        <p:cxnSp>
          <p:nvCxnSpPr>
            <p:cNvPr id="17" name="직선 화살표 연결선 16"/>
            <p:cNvCxnSpPr/>
            <p:nvPr/>
          </p:nvCxnSpPr>
          <p:spPr>
            <a:xfrm>
              <a:off x="2642841" y="4241866"/>
              <a:ext cx="471583" cy="878881"/>
            </a:xfrm>
            <a:prstGeom prst="straightConnector1">
              <a:avLst/>
            </a:prstGeom>
            <a:ln>
              <a:solidFill>
                <a:srgbClr val="2B3944"/>
              </a:solidFill>
              <a:tailEnd type="oval"/>
            </a:ln>
          </p:spPr>
          <p:style>
            <a:lnRef idx="1">
              <a:schemeClr val="accent1"/>
            </a:lnRef>
            <a:fillRef idx="0">
              <a:schemeClr val="accent1"/>
            </a:fillRef>
            <a:effectRef idx="0">
              <a:schemeClr val="accent1"/>
            </a:effectRef>
            <a:fontRef idx="minor">
              <a:schemeClr val="tx1"/>
            </a:fontRef>
          </p:style>
        </p:cxnSp>
        <p:cxnSp>
          <p:nvCxnSpPr>
            <p:cNvPr id="13" name="직선 화살표 연결선 12"/>
            <p:cNvCxnSpPr/>
            <p:nvPr/>
          </p:nvCxnSpPr>
          <p:spPr>
            <a:xfrm>
              <a:off x="2332221" y="4241868"/>
              <a:ext cx="1286853" cy="0"/>
            </a:xfrm>
            <a:prstGeom prst="straightConnector1">
              <a:avLst/>
            </a:prstGeom>
            <a:ln>
              <a:solidFill>
                <a:srgbClr val="2B3944"/>
              </a:solidFill>
              <a:tailEnd type="oval"/>
            </a:ln>
          </p:spPr>
          <p:style>
            <a:lnRef idx="1">
              <a:schemeClr val="accent1"/>
            </a:lnRef>
            <a:fillRef idx="0">
              <a:schemeClr val="accent1"/>
            </a:fillRef>
            <a:effectRef idx="0">
              <a:schemeClr val="accent1"/>
            </a:effectRef>
            <a:fontRef idx="minor">
              <a:schemeClr val="tx1"/>
            </a:fontRef>
          </p:style>
        </p:cxnSp>
        <p:cxnSp>
          <p:nvCxnSpPr>
            <p:cNvPr id="21" name="직선 화살표 연결선 20"/>
            <p:cNvCxnSpPr/>
            <p:nvPr/>
          </p:nvCxnSpPr>
          <p:spPr>
            <a:xfrm>
              <a:off x="1710984" y="4241868"/>
              <a:ext cx="635140" cy="0"/>
            </a:xfrm>
            <a:prstGeom prst="straightConnector1">
              <a:avLst/>
            </a:prstGeom>
            <a:ln>
              <a:solidFill>
                <a:srgbClr val="2B3944"/>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77" name="그룹 76"/>
          <p:cNvGrpSpPr/>
          <p:nvPr/>
        </p:nvGrpSpPr>
        <p:grpSpPr>
          <a:xfrm>
            <a:off x="245833" y="3602524"/>
            <a:ext cx="1477262" cy="1278684"/>
            <a:chOff x="245833" y="3602524"/>
            <a:chExt cx="1477262" cy="1278684"/>
          </a:xfrm>
        </p:grpSpPr>
        <p:sp>
          <p:nvSpPr>
            <p:cNvPr id="8" name="육각형 7"/>
            <p:cNvSpPr/>
            <p:nvPr/>
          </p:nvSpPr>
          <p:spPr>
            <a:xfrm>
              <a:off x="245833" y="3602524"/>
              <a:ext cx="1477262" cy="1278684"/>
            </a:xfrm>
            <a:prstGeom prst="hexagon">
              <a:avLst>
                <a:gd name="adj" fmla="val 29820"/>
                <a:gd name="vf" fmla="val 115470"/>
              </a:avLst>
            </a:pr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5" name="speed"/>
            <p:cNvSpPr txBox="1">
              <a:spLocks noChangeArrowheads="1"/>
            </p:cNvSpPr>
            <p:nvPr/>
          </p:nvSpPr>
          <p:spPr bwMode="auto">
            <a:xfrm>
              <a:off x="383430" y="3964867"/>
              <a:ext cx="1202068" cy="5539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2000" b="1" smtClean="0">
                  <a:solidFill>
                    <a:schemeClr val="bg1"/>
                  </a:solidFill>
                  <a:latin typeface="Calibri" panose="020F0502020204030204" pitchFamily="34" charset="0"/>
                  <a:ea typeface="Tahoma" panose="020B0604030504040204" pitchFamily="34" charset="0"/>
                  <a:cs typeface="Tahoma" panose="020B0604030504040204" pitchFamily="34" charset="0"/>
                </a:rPr>
                <a:t>Stylish design</a:t>
              </a:r>
              <a:endParaRPr lang="en-US" altLang="ko-KR" sz="2000" b="1">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76" name="Freeform 5"/>
            <p:cNvSpPr/>
            <p:nvPr/>
          </p:nvSpPr>
          <p:spPr bwMode="auto">
            <a:xfrm>
              <a:off x="343150" y="3686762"/>
              <a:ext cx="1282628" cy="111021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a:solidFill>
                  <a:schemeClr val="lt1"/>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p:cTn id="7" dur="400" fill="hold"/>
                                        <p:tgtEl>
                                          <p:spTgt spid="77"/>
                                        </p:tgtEl>
                                        <p:attrNameLst>
                                          <p:attrName>ppt_w</p:attrName>
                                        </p:attrNameLst>
                                      </p:cBhvr>
                                      <p:tavLst>
                                        <p:tav tm="0">
                                          <p:val>
                                            <p:strVal val="#ppt_w+.3"/>
                                          </p:val>
                                        </p:tav>
                                        <p:tav tm="100000">
                                          <p:val>
                                            <p:strVal val="#ppt_w"/>
                                          </p:val>
                                        </p:tav>
                                      </p:tavLst>
                                    </p:anim>
                                    <p:anim calcmode="lin" valueType="num">
                                      <p:cBhvr>
                                        <p:cTn id="8" dur="400" fill="hold"/>
                                        <p:tgtEl>
                                          <p:spTgt spid="77"/>
                                        </p:tgtEl>
                                        <p:attrNameLst>
                                          <p:attrName>ppt_h</p:attrName>
                                        </p:attrNameLst>
                                      </p:cBhvr>
                                      <p:tavLst>
                                        <p:tav tm="0">
                                          <p:val>
                                            <p:strVal val="#ppt_h"/>
                                          </p:val>
                                        </p:tav>
                                        <p:tav tm="100000">
                                          <p:val>
                                            <p:strVal val="#ppt_h"/>
                                          </p:val>
                                        </p:tav>
                                      </p:tavLst>
                                    </p:anim>
                                    <p:animEffect transition="in" filter="fade">
                                      <p:cBhvr>
                                        <p:cTn id="9" dur="400"/>
                                        <p:tgtEl>
                                          <p:spTgt spid="77"/>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childTnLst>
                          </p:cTn>
                        </p:par>
                        <p:par>
                          <p:cTn id="14" fill="hold">
                            <p:stCondLst>
                              <p:cond delay="1000"/>
                            </p:stCondLst>
                            <p:childTnLst>
                              <p:par>
                                <p:cTn id="15" presetID="50" presetClass="entr" presetSubtype="0" decel="10000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400" fill="hold"/>
                                        <p:tgtEl>
                                          <p:spTgt spid="15"/>
                                        </p:tgtEl>
                                        <p:attrNameLst>
                                          <p:attrName>ppt_w</p:attrName>
                                        </p:attrNameLst>
                                      </p:cBhvr>
                                      <p:tavLst>
                                        <p:tav tm="0">
                                          <p:val>
                                            <p:strVal val="#ppt_w+.3"/>
                                          </p:val>
                                        </p:tav>
                                        <p:tav tm="100000">
                                          <p:val>
                                            <p:strVal val="#ppt_w"/>
                                          </p:val>
                                        </p:tav>
                                      </p:tavLst>
                                    </p:anim>
                                    <p:anim calcmode="lin" valueType="num">
                                      <p:cBhvr>
                                        <p:cTn id="18" dur="400" fill="hold"/>
                                        <p:tgtEl>
                                          <p:spTgt spid="15"/>
                                        </p:tgtEl>
                                        <p:attrNameLst>
                                          <p:attrName>ppt_h</p:attrName>
                                        </p:attrNameLst>
                                      </p:cBhvr>
                                      <p:tavLst>
                                        <p:tav tm="0">
                                          <p:val>
                                            <p:strVal val="#ppt_h"/>
                                          </p:val>
                                        </p:tav>
                                        <p:tav tm="100000">
                                          <p:val>
                                            <p:strVal val="#ppt_h"/>
                                          </p:val>
                                        </p:tav>
                                      </p:tavLst>
                                    </p:anim>
                                    <p:animEffect transition="in" filter="fade">
                                      <p:cBhvr>
                                        <p:cTn id="19" dur="400"/>
                                        <p:tgtEl>
                                          <p:spTgt spid="15"/>
                                        </p:tgtEl>
                                      </p:cBhvr>
                                    </p:animEffect>
                                  </p:childTnLst>
                                </p:cTn>
                              </p:par>
                              <p:par>
                                <p:cTn id="20" presetID="50" presetClass="entr" presetSubtype="0" decel="10000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400" fill="hold"/>
                                        <p:tgtEl>
                                          <p:spTgt spid="16"/>
                                        </p:tgtEl>
                                        <p:attrNameLst>
                                          <p:attrName>ppt_w</p:attrName>
                                        </p:attrNameLst>
                                      </p:cBhvr>
                                      <p:tavLst>
                                        <p:tav tm="0">
                                          <p:val>
                                            <p:strVal val="#ppt_w+.3"/>
                                          </p:val>
                                        </p:tav>
                                        <p:tav tm="100000">
                                          <p:val>
                                            <p:strVal val="#ppt_w"/>
                                          </p:val>
                                        </p:tav>
                                      </p:tavLst>
                                    </p:anim>
                                    <p:anim calcmode="lin" valueType="num">
                                      <p:cBhvr>
                                        <p:cTn id="23" dur="400" fill="hold"/>
                                        <p:tgtEl>
                                          <p:spTgt spid="16"/>
                                        </p:tgtEl>
                                        <p:attrNameLst>
                                          <p:attrName>ppt_h</p:attrName>
                                        </p:attrNameLst>
                                      </p:cBhvr>
                                      <p:tavLst>
                                        <p:tav tm="0">
                                          <p:val>
                                            <p:strVal val="#ppt_h"/>
                                          </p:val>
                                        </p:tav>
                                        <p:tav tm="100000">
                                          <p:val>
                                            <p:strVal val="#ppt_h"/>
                                          </p:val>
                                        </p:tav>
                                      </p:tavLst>
                                    </p:anim>
                                    <p:animEffect transition="in" filter="fade">
                                      <p:cBhvr>
                                        <p:cTn id="24" dur="400"/>
                                        <p:tgtEl>
                                          <p:spTgt spid="16"/>
                                        </p:tgtEl>
                                      </p:cBhvr>
                                    </p:animEffect>
                                  </p:childTnLst>
                                </p:cTn>
                              </p:par>
                              <p:par>
                                <p:cTn id="25" presetID="50" presetClass="entr" presetSubtype="0" decel="10000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400" fill="hold"/>
                                        <p:tgtEl>
                                          <p:spTgt spid="12"/>
                                        </p:tgtEl>
                                        <p:attrNameLst>
                                          <p:attrName>ppt_w</p:attrName>
                                        </p:attrNameLst>
                                      </p:cBhvr>
                                      <p:tavLst>
                                        <p:tav tm="0">
                                          <p:val>
                                            <p:strVal val="#ppt_w+.3"/>
                                          </p:val>
                                        </p:tav>
                                        <p:tav tm="100000">
                                          <p:val>
                                            <p:strVal val="#ppt_w"/>
                                          </p:val>
                                        </p:tav>
                                      </p:tavLst>
                                    </p:anim>
                                    <p:anim calcmode="lin" valueType="num">
                                      <p:cBhvr>
                                        <p:cTn id="28" dur="400" fill="hold"/>
                                        <p:tgtEl>
                                          <p:spTgt spid="12"/>
                                        </p:tgtEl>
                                        <p:attrNameLst>
                                          <p:attrName>ppt_h</p:attrName>
                                        </p:attrNameLst>
                                      </p:cBhvr>
                                      <p:tavLst>
                                        <p:tav tm="0">
                                          <p:val>
                                            <p:strVal val="#ppt_h"/>
                                          </p:val>
                                        </p:tav>
                                        <p:tav tm="100000">
                                          <p:val>
                                            <p:strVal val="#ppt_h"/>
                                          </p:val>
                                        </p:tav>
                                      </p:tavLst>
                                    </p:anim>
                                    <p:animEffect transition="in" filter="fade">
                                      <p:cBhvr>
                                        <p:cTn id="29" dur="400"/>
                                        <p:tgtEl>
                                          <p:spTgt spid="12"/>
                                        </p:tgtEl>
                                      </p:cBhvr>
                                    </p:animEffect>
                                  </p:childTnLst>
                                </p:cTn>
                              </p:par>
                            </p:childTnLst>
                          </p:cTn>
                        </p:par>
                        <p:par>
                          <p:cTn id="30" fill="hold">
                            <p:stCondLst>
                              <p:cond delay="1500"/>
                            </p:stCondLst>
                            <p:childTnLst>
                              <p:par>
                                <p:cTn id="31" presetID="10" presetClass="entr" presetSubtype="0"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63" presetClass="path" presetSubtype="0" accel="50000" decel="50000" fill="hold" nodeType="withEffect">
                                  <p:stCondLst>
                                    <p:cond delay="0"/>
                                  </p:stCondLst>
                                  <p:childTnLst>
                                    <p:animMotion origin="layout" path="M -0.10556 7.65672E-7 L 0 7.65672E-7 " pathEditMode="relative" rAng="0" ptsTypes="AA">
                                      <p:cBhvr>
                                        <p:cTn id="35" dur="700" fill="hold"/>
                                        <p:tgtEl>
                                          <p:spTgt spid="20"/>
                                        </p:tgtEl>
                                        <p:attrNameLst>
                                          <p:attrName>ppt_x</p:attrName>
                                          <p:attrName>ppt_y</p:attrName>
                                        </p:attrNameLst>
                                      </p:cBhvr>
                                      <p:rCtr x="5278" y="0"/>
                                    </p:animMotion>
                                  </p:childTnLst>
                                </p:cTn>
                              </p:par>
                              <p:par>
                                <p:cTn id="36" presetID="10" presetClass="entr" presetSubtype="0" fill="hold"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63" presetClass="path" presetSubtype="0" accel="50000" decel="50000" fill="hold" nodeType="withEffect">
                                  <p:stCondLst>
                                    <p:cond delay="0"/>
                                  </p:stCondLst>
                                  <p:childTnLst>
                                    <p:animMotion origin="layout" path="M -0.10556 7.65672E-7 L 0 7.65672E-7 " pathEditMode="relative" rAng="0" ptsTypes="AA">
                                      <p:cBhvr>
                                        <p:cTn id="40" dur="700" fill="hold"/>
                                        <p:tgtEl>
                                          <p:spTgt spid="19"/>
                                        </p:tgtEl>
                                        <p:attrNameLst>
                                          <p:attrName>ppt_x</p:attrName>
                                          <p:attrName>ppt_y</p:attrName>
                                        </p:attrNameLst>
                                      </p:cBhvr>
                                      <p:rCtr x="5278" y="0"/>
                                    </p:animMotion>
                                  </p:childTnLst>
                                </p:cTn>
                              </p:par>
                              <p:par>
                                <p:cTn id="41" presetID="10"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63" presetClass="path" presetSubtype="0" accel="50000" decel="50000" fill="hold" nodeType="withEffect">
                                  <p:stCondLst>
                                    <p:cond delay="0"/>
                                  </p:stCondLst>
                                  <p:childTnLst>
                                    <p:animMotion origin="layout" path="M -0.10556 7.65672E-7 L 0 7.65672E-7 " pathEditMode="relative" rAng="0" ptsTypes="AA">
                                      <p:cBhvr>
                                        <p:cTn id="45" dur="700" fill="hold"/>
                                        <p:tgtEl>
                                          <p:spTgt spid="18"/>
                                        </p:tgtEl>
                                        <p:attrNameLst>
                                          <p:attrName>ppt_x</p:attrName>
                                          <p:attrName>ppt_y</p:attrName>
                                        </p:attrNameLst>
                                      </p:cBhvr>
                                      <p:rCtr x="527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그룹 15"/>
          <p:cNvGrpSpPr/>
          <p:nvPr/>
        </p:nvGrpSpPr>
        <p:grpSpPr>
          <a:xfrm>
            <a:off x="4136381" y="2020890"/>
            <a:ext cx="1007693" cy="875844"/>
            <a:chOff x="4072246" y="2865440"/>
            <a:chExt cx="1007693" cy="875844"/>
          </a:xfrm>
        </p:grpSpPr>
        <p:sp>
          <p:nvSpPr>
            <p:cNvPr id="53" name="육각형 52"/>
            <p:cNvSpPr/>
            <p:nvPr/>
          </p:nvSpPr>
          <p:spPr>
            <a:xfrm>
              <a:off x="4072246" y="2865440"/>
              <a:ext cx="1007693" cy="875844"/>
            </a:xfrm>
            <a:prstGeom prst="hexagon">
              <a:avLst>
                <a:gd name="adj" fmla="val 28525"/>
                <a:gd name="vf" fmla="val 115470"/>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8" name="그룹 57"/>
            <p:cNvGrpSpPr/>
            <p:nvPr/>
          </p:nvGrpSpPr>
          <p:grpSpPr>
            <a:xfrm>
              <a:off x="4331175" y="3097739"/>
              <a:ext cx="481650" cy="426724"/>
              <a:chOff x="-3276600" y="2438400"/>
              <a:chExt cx="1085850" cy="962025"/>
            </a:xfrm>
            <a:solidFill>
              <a:schemeClr val="bg1"/>
            </a:solidFill>
          </p:grpSpPr>
          <p:sp>
            <p:nvSpPr>
              <p:cNvPr id="84" name="Freeform 8"/>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5" name="Freeform 9"/>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6" name="Freeform 10"/>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7" name="Freeform 11"/>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8"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18" name="그룹 17"/>
          <p:cNvGrpSpPr/>
          <p:nvPr/>
        </p:nvGrpSpPr>
        <p:grpSpPr>
          <a:xfrm>
            <a:off x="2628544" y="2020890"/>
            <a:ext cx="1007693" cy="875844"/>
            <a:chOff x="2564409" y="2865440"/>
            <a:chExt cx="1007693" cy="875844"/>
          </a:xfrm>
        </p:grpSpPr>
        <p:sp>
          <p:nvSpPr>
            <p:cNvPr id="57" name="육각형 56"/>
            <p:cNvSpPr/>
            <p:nvPr/>
          </p:nvSpPr>
          <p:spPr>
            <a:xfrm>
              <a:off x="2564409" y="2865440"/>
              <a:ext cx="1007693" cy="875844"/>
            </a:xfrm>
            <a:prstGeom prst="hexagon">
              <a:avLst>
                <a:gd name="adj" fmla="val 28525"/>
                <a:gd name="vf" fmla="val 115470"/>
              </a:avLst>
            </a:prstGeom>
            <a:solidFill>
              <a:srgbClr val="92A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9" name="그룹 58"/>
            <p:cNvGrpSpPr/>
            <p:nvPr/>
          </p:nvGrpSpPr>
          <p:grpSpPr>
            <a:xfrm>
              <a:off x="2919675" y="3051968"/>
              <a:ext cx="297160" cy="468976"/>
              <a:chOff x="-3248025" y="803275"/>
              <a:chExt cx="669925" cy="1057275"/>
            </a:xfrm>
            <a:solidFill>
              <a:schemeClr val="bg1"/>
            </a:solidFill>
          </p:grpSpPr>
          <p:sp>
            <p:nvSpPr>
              <p:cNvPr id="78" name="Freeform 13"/>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9" name="Freeform 14"/>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0" name="Freeform 15"/>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1" name="Freeform 16"/>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2" name="Freeform 17"/>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83"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17" name="그룹 16"/>
          <p:cNvGrpSpPr/>
          <p:nvPr/>
        </p:nvGrpSpPr>
        <p:grpSpPr>
          <a:xfrm>
            <a:off x="3382176" y="1578558"/>
            <a:ext cx="1007693" cy="875844"/>
            <a:chOff x="3318041" y="2423108"/>
            <a:chExt cx="1007693" cy="875844"/>
          </a:xfrm>
        </p:grpSpPr>
        <p:sp>
          <p:nvSpPr>
            <p:cNvPr id="56" name="육각형 55"/>
            <p:cNvSpPr/>
            <p:nvPr/>
          </p:nvSpPr>
          <p:spPr>
            <a:xfrm>
              <a:off x="3318041" y="2423108"/>
              <a:ext cx="1007693" cy="875844"/>
            </a:xfrm>
            <a:prstGeom prst="hexagon">
              <a:avLst>
                <a:gd name="adj" fmla="val 28525"/>
                <a:gd name="vf" fmla="val 115470"/>
              </a:avLst>
            </a:prstGeom>
            <a:solidFill>
              <a:srgbClr val="2B3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0" name="그룹 59"/>
            <p:cNvGrpSpPr/>
            <p:nvPr/>
          </p:nvGrpSpPr>
          <p:grpSpPr>
            <a:xfrm>
              <a:off x="3663328" y="2651951"/>
              <a:ext cx="449258" cy="398558"/>
              <a:chOff x="-1165225" y="2444750"/>
              <a:chExt cx="1012825" cy="898525"/>
            </a:xfrm>
            <a:solidFill>
              <a:schemeClr val="bg1"/>
            </a:solidFill>
          </p:grpSpPr>
          <p:sp>
            <p:nvSpPr>
              <p:cNvPr id="71" name="Freeform 19"/>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2" name="Freeform 20"/>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3" name="Freeform 21"/>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4" name="Freeform 22"/>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5" name="Freeform 23"/>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6" name="Freeform 24"/>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7" name="Freeform 25"/>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15" name="그룹 14"/>
          <p:cNvGrpSpPr/>
          <p:nvPr/>
        </p:nvGrpSpPr>
        <p:grpSpPr>
          <a:xfrm>
            <a:off x="4894349" y="1578558"/>
            <a:ext cx="1007693" cy="875844"/>
            <a:chOff x="4830214" y="2423108"/>
            <a:chExt cx="1007693" cy="875844"/>
          </a:xfrm>
        </p:grpSpPr>
        <p:sp>
          <p:nvSpPr>
            <p:cNvPr id="50" name="육각형 49"/>
            <p:cNvSpPr/>
            <p:nvPr/>
          </p:nvSpPr>
          <p:spPr>
            <a:xfrm>
              <a:off x="4830214" y="2423108"/>
              <a:ext cx="1007693" cy="875844"/>
            </a:xfrm>
            <a:prstGeom prst="hexagon">
              <a:avLst>
                <a:gd name="adj" fmla="val 28525"/>
                <a:gd name="vf" fmla="val 115470"/>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1" name="그룹 60"/>
            <p:cNvGrpSpPr/>
            <p:nvPr/>
          </p:nvGrpSpPr>
          <p:grpSpPr>
            <a:xfrm>
              <a:off x="5112154" y="2681524"/>
              <a:ext cx="464752" cy="374618"/>
              <a:chOff x="685800" y="622300"/>
              <a:chExt cx="1047750" cy="844550"/>
            </a:xfrm>
            <a:solidFill>
              <a:schemeClr val="bg1"/>
            </a:solidFill>
          </p:grpSpPr>
          <p:sp>
            <p:nvSpPr>
              <p:cNvPr id="66" name="Freeform 26"/>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7" name="Freeform 27"/>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8" name="Freeform 28"/>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9"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70"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grpSp>
        <p:nvGrpSpPr>
          <p:cNvPr id="8" name="그룹 7"/>
          <p:cNvGrpSpPr/>
          <p:nvPr/>
        </p:nvGrpSpPr>
        <p:grpSpPr>
          <a:xfrm>
            <a:off x="5653920" y="2015591"/>
            <a:ext cx="1007693" cy="875844"/>
            <a:chOff x="5589785" y="2860141"/>
            <a:chExt cx="1007693" cy="875844"/>
          </a:xfrm>
        </p:grpSpPr>
        <p:sp>
          <p:nvSpPr>
            <p:cNvPr id="49" name="육각형 48"/>
            <p:cNvSpPr/>
            <p:nvPr/>
          </p:nvSpPr>
          <p:spPr>
            <a:xfrm>
              <a:off x="5589785" y="2860141"/>
              <a:ext cx="1007693" cy="875844"/>
            </a:xfrm>
            <a:prstGeom prst="hexagon">
              <a:avLst>
                <a:gd name="adj" fmla="val 28525"/>
                <a:gd name="vf" fmla="val 115470"/>
              </a:avLst>
            </a:prstGeom>
            <a:solidFill>
              <a:srgbClr val="92A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2" name="그룹 61"/>
            <p:cNvGrpSpPr/>
            <p:nvPr/>
          </p:nvGrpSpPr>
          <p:grpSpPr>
            <a:xfrm>
              <a:off x="5951777" y="3126565"/>
              <a:ext cx="283708" cy="369072"/>
              <a:chOff x="-962025" y="561975"/>
              <a:chExt cx="717550" cy="933450"/>
            </a:xfrm>
            <a:solidFill>
              <a:schemeClr val="bg1"/>
            </a:solidFill>
          </p:grpSpPr>
          <p:sp>
            <p:nvSpPr>
              <p:cNvPr id="63" name="Freeform 5"/>
              <p:cNvSpPr/>
              <p:nvPr/>
            </p:nvSpPr>
            <p:spPr bwMode="auto">
              <a:xfrm>
                <a:off x="-835025" y="844550"/>
                <a:ext cx="473075" cy="415925"/>
              </a:xfrm>
              <a:custGeom>
                <a:avLst/>
                <a:gdLst>
                  <a:gd name="T0" fmla="*/ 150 w 298"/>
                  <a:gd name="T1" fmla="*/ 262 h 262"/>
                  <a:gd name="T2" fmla="*/ 142 w 298"/>
                  <a:gd name="T3" fmla="*/ 254 h 262"/>
                  <a:gd name="T4" fmla="*/ 120 w 298"/>
                  <a:gd name="T5" fmla="*/ 68 h 262"/>
                  <a:gd name="T6" fmla="*/ 100 w 298"/>
                  <a:gd name="T7" fmla="*/ 170 h 262"/>
                  <a:gd name="T8" fmla="*/ 90 w 298"/>
                  <a:gd name="T9" fmla="*/ 178 h 262"/>
                  <a:gd name="T10" fmla="*/ 90 w 298"/>
                  <a:gd name="T11" fmla="*/ 178 h 262"/>
                  <a:gd name="T12" fmla="*/ 82 w 298"/>
                  <a:gd name="T13" fmla="*/ 172 h 262"/>
                  <a:gd name="T14" fmla="*/ 70 w 298"/>
                  <a:gd name="T15" fmla="*/ 130 h 262"/>
                  <a:gd name="T16" fmla="*/ 58 w 298"/>
                  <a:gd name="T17" fmla="*/ 150 h 262"/>
                  <a:gd name="T18" fmla="*/ 50 w 298"/>
                  <a:gd name="T19" fmla="*/ 154 h 262"/>
                  <a:gd name="T20" fmla="*/ 10 w 298"/>
                  <a:gd name="T21" fmla="*/ 154 h 262"/>
                  <a:gd name="T22" fmla="*/ 6 w 298"/>
                  <a:gd name="T23" fmla="*/ 154 h 262"/>
                  <a:gd name="T24" fmla="*/ 0 w 298"/>
                  <a:gd name="T25" fmla="*/ 150 h 262"/>
                  <a:gd name="T26" fmla="*/ 0 w 298"/>
                  <a:gd name="T27" fmla="*/ 146 h 262"/>
                  <a:gd name="T28" fmla="*/ 0 w 298"/>
                  <a:gd name="T29" fmla="*/ 142 h 262"/>
                  <a:gd name="T30" fmla="*/ 6 w 298"/>
                  <a:gd name="T31" fmla="*/ 136 h 262"/>
                  <a:gd name="T32" fmla="*/ 10 w 298"/>
                  <a:gd name="T33" fmla="*/ 136 h 262"/>
                  <a:gd name="T34" fmla="*/ 66 w 298"/>
                  <a:gd name="T35" fmla="*/ 102 h 262"/>
                  <a:gd name="T36" fmla="*/ 70 w 298"/>
                  <a:gd name="T37" fmla="*/ 98 h 262"/>
                  <a:gd name="T38" fmla="*/ 76 w 298"/>
                  <a:gd name="T39" fmla="*/ 98 h 262"/>
                  <a:gd name="T40" fmla="*/ 80 w 298"/>
                  <a:gd name="T41" fmla="*/ 100 h 262"/>
                  <a:gd name="T42" fmla="*/ 84 w 298"/>
                  <a:gd name="T43" fmla="*/ 104 h 262"/>
                  <a:gd name="T44" fmla="*/ 114 w 298"/>
                  <a:gd name="T45" fmla="*/ 8 h 262"/>
                  <a:gd name="T46" fmla="*/ 118 w 298"/>
                  <a:gd name="T47" fmla="*/ 2 h 262"/>
                  <a:gd name="T48" fmla="*/ 124 w 298"/>
                  <a:gd name="T49" fmla="*/ 0 h 262"/>
                  <a:gd name="T50" fmla="*/ 128 w 298"/>
                  <a:gd name="T51" fmla="*/ 0 h 262"/>
                  <a:gd name="T52" fmla="*/ 132 w 298"/>
                  <a:gd name="T53" fmla="*/ 8 h 262"/>
                  <a:gd name="T54" fmla="*/ 154 w 298"/>
                  <a:gd name="T55" fmla="*/ 196 h 262"/>
                  <a:gd name="T56" fmla="*/ 164 w 298"/>
                  <a:gd name="T57" fmla="*/ 146 h 262"/>
                  <a:gd name="T58" fmla="*/ 174 w 298"/>
                  <a:gd name="T59" fmla="*/ 140 h 262"/>
                  <a:gd name="T60" fmla="*/ 200 w 298"/>
                  <a:gd name="T61" fmla="*/ 140 h 262"/>
                  <a:gd name="T62" fmla="*/ 206 w 298"/>
                  <a:gd name="T63" fmla="*/ 140 h 262"/>
                  <a:gd name="T64" fmla="*/ 208 w 298"/>
                  <a:gd name="T65" fmla="*/ 144 h 262"/>
                  <a:gd name="T66" fmla="*/ 234 w 298"/>
                  <a:gd name="T67" fmla="*/ 86 h 262"/>
                  <a:gd name="T68" fmla="*/ 238 w 298"/>
                  <a:gd name="T69" fmla="*/ 82 h 262"/>
                  <a:gd name="T70" fmla="*/ 244 w 298"/>
                  <a:gd name="T71" fmla="*/ 80 h 262"/>
                  <a:gd name="T72" fmla="*/ 250 w 298"/>
                  <a:gd name="T73" fmla="*/ 82 h 262"/>
                  <a:gd name="T74" fmla="*/ 252 w 298"/>
                  <a:gd name="T75" fmla="*/ 86 h 262"/>
                  <a:gd name="T76" fmla="*/ 288 w 298"/>
                  <a:gd name="T77" fmla="*/ 130 h 262"/>
                  <a:gd name="T78" fmla="*/ 292 w 298"/>
                  <a:gd name="T79" fmla="*/ 130 h 262"/>
                  <a:gd name="T80" fmla="*/ 296 w 298"/>
                  <a:gd name="T81" fmla="*/ 136 h 262"/>
                  <a:gd name="T82" fmla="*/ 298 w 298"/>
                  <a:gd name="T83" fmla="*/ 138 h 262"/>
                  <a:gd name="T84" fmla="*/ 296 w 298"/>
                  <a:gd name="T85" fmla="*/ 142 h 262"/>
                  <a:gd name="T86" fmla="*/ 292 w 298"/>
                  <a:gd name="T87" fmla="*/ 148 h 262"/>
                  <a:gd name="T88" fmla="*/ 288 w 298"/>
                  <a:gd name="T89" fmla="*/ 148 h 262"/>
                  <a:gd name="T90" fmla="*/ 260 w 298"/>
                  <a:gd name="T91" fmla="*/ 148 h 262"/>
                  <a:gd name="T92" fmla="*/ 252 w 298"/>
                  <a:gd name="T93" fmla="*/ 142 h 262"/>
                  <a:gd name="T94" fmla="*/ 244 w 298"/>
                  <a:gd name="T95" fmla="*/ 120 h 262"/>
                  <a:gd name="T96" fmla="*/ 226 w 298"/>
                  <a:gd name="T97" fmla="*/ 176 h 262"/>
                  <a:gd name="T98" fmla="*/ 218 w 298"/>
                  <a:gd name="T99" fmla="*/ 182 h 262"/>
                  <a:gd name="T100" fmla="*/ 218 w 298"/>
                  <a:gd name="T101" fmla="*/ 182 h 262"/>
                  <a:gd name="T102" fmla="*/ 210 w 298"/>
                  <a:gd name="T103" fmla="*/ 178 h 262"/>
                  <a:gd name="T104" fmla="*/ 196 w 298"/>
                  <a:gd name="T105" fmla="*/ 158 h 262"/>
                  <a:gd name="T106" fmla="*/ 160 w 298"/>
                  <a:gd name="T107" fmla="*/ 254 h 262"/>
                  <a:gd name="T108" fmla="*/ 156 w 298"/>
                  <a:gd name="T109" fmla="*/ 260 h 262"/>
                  <a:gd name="T110" fmla="*/ 150 w 298"/>
                  <a:gd name="T111" fmla="*/ 262 h 262"/>
                  <a:gd name="T112" fmla="*/ 150 w 298"/>
                  <a:gd name="T11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8" h="262">
                    <a:moveTo>
                      <a:pt x="150" y="262"/>
                    </a:moveTo>
                    <a:lnTo>
                      <a:pt x="150" y="262"/>
                    </a:lnTo>
                    <a:lnTo>
                      <a:pt x="144" y="258"/>
                    </a:lnTo>
                    <a:lnTo>
                      <a:pt x="142" y="254"/>
                    </a:lnTo>
                    <a:lnTo>
                      <a:pt x="142" y="254"/>
                    </a:lnTo>
                    <a:lnTo>
                      <a:pt x="120" y="68"/>
                    </a:lnTo>
                    <a:lnTo>
                      <a:pt x="100" y="170"/>
                    </a:lnTo>
                    <a:lnTo>
                      <a:pt x="100" y="170"/>
                    </a:lnTo>
                    <a:lnTo>
                      <a:pt x="96" y="176"/>
                    </a:lnTo>
                    <a:lnTo>
                      <a:pt x="90" y="178"/>
                    </a:lnTo>
                    <a:lnTo>
                      <a:pt x="90" y="178"/>
                    </a:lnTo>
                    <a:lnTo>
                      <a:pt x="90" y="178"/>
                    </a:lnTo>
                    <a:lnTo>
                      <a:pt x="84" y="176"/>
                    </a:lnTo>
                    <a:lnTo>
                      <a:pt x="82" y="172"/>
                    </a:lnTo>
                    <a:lnTo>
                      <a:pt x="82" y="172"/>
                    </a:lnTo>
                    <a:lnTo>
                      <a:pt x="70" y="130"/>
                    </a:lnTo>
                    <a:lnTo>
                      <a:pt x="58" y="150"/>
                    </a:lnTo>
                    <a:lnTo>
                      <a:pt x="58" y="150"/>
                    </a:lnTo>
                    <a:lnTo>
                      <a:pt x="54" y="154"/>
                    </a:lnTo>
                    <a:lnTo>
                      <a:pt x="50" y="154"/>
                    </a:lnTo>
                    <a:lnTo>
                      <a:pt x="50" y="154"/>
                    </a:lnTo>
                    <a:lnTo>
                      <a:pt x="10" y="154"/>
                    </a:lnTo>
                    <a:lnTo>
                      <a:pt x="10" y="154"/>
                    </a:lnTo>
                    <a:lnTo>
                      <a:pt x="6" y="154"/>
                    </a:lnTo>
                    <a:lnTo>
                      <a:pt x="2" y="152"/>
                    </a:lnTo>
                    <a:lnTo>
                      <a:pt x="0" y="150"/>
                    </a:lnTo>
                    <a:lnTo>
                      <a:pt x="0" y="146"/>
                    </a:lnTo>
                    <a:lnTo>
                      <a:pt x="0" y="146"/>
                    </a:lnTo>
                    <a:lnTo>
                      <a:pt x="0" y="146"/>
                    </a:lnTo>
                    <a:lnTo>
                      <a:pt x="0" y="142"/>
                    </a:lnTo>
                    <a:lnTo>
                      <a:pt x="2" y="138"/>
                    </a:lnTo>
                    <a:lnTo>
                      <a:pt x="6" y="136"/>
                    </a:lnTo>
                    <a:lnTo>
                      <a:pt x="10" y="136"/>
                    </a:lnTo>
                    <a:lnTo>
                      <a:pt x="10" y="136"/>
                    </a:lnTo>
                    <a:lnTo>
                      <a:pt x="46" y="136"/>
                    </a:lnTo>
                    <a:lnTo>
                      <a:pt x="66" y="102"/>
                    </a:lnTo>
                    <a:lnTo>
                      <a:pt x="66" y="102"/>
                    </a:lnTo>
                    <a:lnTo>
                      <a:pt x="70" y="98"/>
                    </a:lnTo>
                    <a:lnTo>
                      <a:pt x="76" y="98"/>
                    </a:lnTo>
                    <a:lnTo>
                      <a:pt x="76" y="98"/>
                    </a:lnTo>
                    <a:lnTo>
                      <a:pt x="76" y="98"/>
                    </a:lnTo>
                    <a:lnTo>
                      <a:pt x="80" y="100"/>
                    </a:lnTo>
                    <a:lnTo>
                      <a:pt x="84" y="104"/>
                    </a:lnTo>
                    <a:lnTo>
                      <a:pt x="84" y="104"/>
                    </a:lnTo>
                    <a:lnTo>
                      <a:pt x="90" y="128"/>
                    </a:lnTo>
                    <a:lnTo>
                      <a:pt x="114" y="8"/>
                    </a:lnTo>
                    <a:lnTo>
                      <a:pt x="114" y="8"/>
                    </a:lnTo>
                    <a:lnTo>
                      <a:pt x="118" y="2"/>
                    </a:lnTo>
                    <a:lnTo>
                      <a:pt x="124" y="0"/>
                    </a:lnTo>
                    <a:lnTo>
                      <a:pt x="124" y="0"/>
                    </a:lnTo>
                    <a:lnTo>
                      <a:pt x="124" y="0"/>
                    </a:lnTo>
                    <a:lnTo>
                      <a:pt x="128" y="0"/>
                    </a:lnTo>
                    <a:lnTo>
                      <a:pt x="130" y="2"/>
                    </a:lnTo>
                    <a:lnTo>
                      <a:pt x="132" y="8"/>
                    </a:lnTo>
                    <a:lnTo>
                      <a:pt x="132" y="8"/>
                    </a:lnTo>
                    <a:lnTo>
                      <a:pt x="154" y="196"/>
                    </a:lnTo>
                    <a:lnTo>
                      <a:pt x="164" y="146"/>
                    </a:lnTo>
                    <a:lnTo>
                      <a:pt x="164" y="146"/>
                    </a:lnTo>
                    <a:lnTo>
                      <a:pt x="168" y="142"/>
                    </a:lnTo>
                    <a:lnTo>
                      <a:pt x="174" y="140"/>
                    </a:lnTo>
                    <a:lnTo>
                      <a:pt x="174" y="140"/>
                    </a:lnTo>
                    <a:lnTo>
                      <a:pt x="200" y="140"/>
                    </a:lnTo>
                    <a:lnTo>
                      <a:pt x="200" y="140"/>
                    </a:lnTo>
                    <a:lnTo>
                      <a:pt x="206" y="140"/>
                    </a:lnTo>
                    <a:lnTo>
                      <a:pt x="208" y="144"/>
                    </a:lnTo>
                    <a:lnTo>
                      <a:pt x="208" y="144"/>
                    </a:lnTo>
                    <a:lnTo>
                      <a:pt x="214" y="152"/>
                    </a:lnTo>
                    <a:lnTo>
                      <a:pt x="234" y="86"/>
                    </a:lnTo>
                    <a:lnTo>
                      <a:pt x="234" y="86"/>
                    </a:lnTo>
                    <a:lnTo>
                      <a:pt x="238" y="82"/>
                    </a:lnTo>
                    <a:lnTo>
                      <a:pt x="244" y="80"/>
                    </a:lnTo>
                    <a:lnTo>
                      <a:pt x="244" y="80"/>
                    </a:lnTo>
                    <a:lnTo>
                      <a:pt x="244" y="80"/>
                    </a:lnTo>
                    <a:lnTo>
                      <a:pt x="250" y="82"/>
                    </a:lnTo>
                    <a:lnTo>
                      <a:pt x="252" y="86"/>
                    </a:lnTo>
                    <a:lnTo>
                      <a:pt x="252" y="86"/>
                    </a:lnTo>
                    <a:lnTo>
                      <a:pt x="266" y="130"/>
                    </a:lnTo>
                    <a:lnTo>
                      <a:pt x="288" y="130"/>
                    </a:lnTo>
                    <a:lnTo>
                      <a:pt x="288" y="130"/>
                    </a:lnTo>
                    <a:lnTo>
                      <a:pt x="292" y="130"/>
                    </a:lnTo>
                    <a:lnTo>
                      <a:pt x="294" y="132"/>
                    </a:lnTo>
                    <a:lnTo>
                      <a:pt x="296" y="136"/>
                    </a:lnTo>
                    <a:lnTo>
                      <a:pt x="298" y="138"/>
                    </a:lnTo>
                    <a:lnTo>
                      <a:pt x="298" y="138"/>
                    </a:lnTo>
                    <a:lnTo>
                      <a:pt x="298" y="138"/>
                    </a:lnTo>
                    <a:lnTo>
                      <a:pt x="296" y="142"/>
                    </a:lnTo>
                    <a:lnTo>
                      <a:pt x="294" y="146"/>
                    </a:lnTo>
                    <a:lnTo>
                      <a:pt x="292" y="148"/>
                    </a:lnTo>
                    <a:lnTo>
                      <a:pt x="288" y="148"/>
                    </a:lnTo>
                    <a:lnTo>
                      <a:pt x="288" y="148"/>
                    </a:lnTo>
                    <a:lnTo>
                      <a:pt x="260" y="148"/>
                    </a:lnTo>
                    <a:lnTo>
                      <a:pt x="260" y="148"/>
                    </a:lnTo>
                    <a:lnTo>
                      <a:pt x="254" y="146"/>
                    </a:lnTo>
                    <a:lnTo>
                      <a:pt x="252" y="142"/>
                    </a:lnTo>
                    <a:lnTo>
                      <a:pt x="252" y="142"/>
                    </a:lnTo>
                    <a:lnTo>
                      <a:pt x="244" y="120"/>
                    </a:lnTo>
                    <a:lnTo>
                      <a:pt x="226" y="176"/>
                    </a:lnTo>
                    <a:lnTo>
                      <a:pt x="226" y="176"/>
                    </a:lnTo>
                    <a:lnTo>
                      <a:pt x="222" y="180"/>
                    </a:lnTo>
                    <a:lnTo>
                      <a:pt x="218" y="182"/>
                    </a:lnTo>
                    <a:lnTo>
                      <a:pt x="218" y="182"/>
                    </a:lnTo>
                    <a:lnTo>
                      <a:pt x="218" y="182"/>
                    </a:lnTo>
                    <a:lnTo>
                      <a:pt x="214" y="182"/>
                    </a:lnTo>
                    <a:lnTo>
                      <a:pt x="210" y="178"/>
                    </a:lnTo>
                    <a:lnTo>
                      <a:pt x="210" y="178"/>
                    </a:lnTo>
                    <a:lnTo>
                      <a:pt x="196" y="158"/>
                    </a:lnTo>
                    <a:lnTo>
                      <a:pt x="182" y="158"/>
                    </a:lnTo>
                    <a:lnTo>
                      <a:pt x="160" y="254"/>
                    </a:lnTo>
                    <a:lnTo>
                      <a:pt x="160" y="254"/>
                    </a:lnTo>
                    <a:lnTo>
                      <a:pt x="156" y="260"/>
                    </a:lnTo>
                    <a:lnTo>
                      <a:pt x="150" y="262"/>
                    </a:lnTo>
                    <a:lnTo>
                      <a:pt x="150" y="262"/>
                    </a:lnTo>
                    <a:lnTo>
                      <a:pt x="150" y="262"/>
                    </a:lnTo>
                    <a:lnTo>
                      <a:pt x="150" y="262"/>
                    </a:lnTo>
                    <a:lnTo>
                      <a:pt x="150" y="2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4" name="Freeform 6"/>
              <p:cNvSpPr/>
              <p:nvPr/>
            </p:nvSpPr>
            <p:spPr bwMode="auto">
              <a:xfrm>
                <a:off x="-962025" y="625475"/>
                <a:ext cx="717550" cy="869950"/>
              </a:xfrm>
              <a:custGeom>
                <a:avLst/>
                <a:gdLst>
                  <a:gd name="T0" fmla="*/ 452 w 452"/>
                  <a:gd name="T1" fmla="*/ 506 h 548"/>
                  <a:gd name="T2" fmla="*/ 452 w 452"/>
                  <a:gd name="T3" fmla="*/ 514 h 548"/>
                  <a:gd name="T4" fmla="*/ 446 w 452"/>
                  <a:gd name="T5" fmla="*/ 530 h 548"/>
                  <a:gd name="T6" fmla="*/ 434 w 452"/>
                  <a:gd name="T7" fmla="*/ 542 h 548"/>
                  <a:gd name="T8" fmla="*/ 418 w 452"/>
                  <a:gd name="T9" fmla="*/ 548 h 548"/>
                  <a:gd name="T10" fmla="*/ 42 w 452"/>
                  <a:gd name="T11" fmla="*/ 548 h 548"/>
                  <a:gd name="T12" fmla="*/ 34 w 452"/>
                  <a:gd name="T13" fmla="*/ 548 h 548"/>
                  <a:gd name="T14" fmla="*/ 18 w 452"/>
                  <a:gd name="T15" fmla="*/ 542 h 548"/>
                  <a:gd name="T16" fmla="*/ 8 w 452"/>
                  <a:gd name="T17" fmla="*/ 530 h 548"/>
                  <a:gd name="T18" fmla="*/ 0 w 452"/>
                  <a:gd name="T19" fmla="*/ 514 h 548"/>
                  <a:gd name="T20" fmla="*/ 0 w 452"/>
                  <a:gd name="T21" fmla="*/ 42 h 548"/>
                  <a:gd name="T22" fmla="*/ 0 w 452"/>
                  <a:gd name="T23" fmla="*/ 34 h 548"/>
                  <a:gd name="T24" fmla="*/ 8 w 452"/>
                  <a:gd name="T25" fmla="*/ 18 h 548"/>
                  <a:gd name="T26" fmla="*/ 18 w 452"/>
                  <a:gd name="T27" fmla="*/ 8 h 548"/>
                  <a:gd name="T28" fmla="*/ 34 w 452"/>
                  <a:gd name="T29" fmla="*/ 2 h 548"/>
                  <a:gd name="T30" fmla="*/ 96 w 452"/>
                  <a:gd name="T31" fmla="*/ 0 h 548"/>
                  <a:gd name="T32" fmla="*/ 96 w 452"/>
                  <a:gd name="T33" fmla="*/ 52 h 548"/>
                  <a:gd name="T34" fmla="*/ 82 w 452"/>
                  <a:gd name="T35" fmla="*/ 52 h 548"/>
                  <a:gd name="T36" fmla="*/ 70 w 452"/>
                  <a:gd name="T37" fmla="*/ 56 h 548"/>
                  <a:gd name="T38" fmla="*/ 54 w 452"/>
                  <a:gd name="T39" fmla="*/ 72 h 548"/>
                  <a:gd name="T40" fmla="*/ 52 w 452"/>
                  <a:gd name="T41" fmla="*/ 84 h 548"/>
                  <a:gd name="T42" fmla="*/ 52 w 452"/>
                  <a:gd name="T43" fmla="*/ 404 h 548"/>
                  <a:gd name="T44" fmla="*/ 58 w 452"/>
                  <a:gd name="T45" fmla="*/ 436 h 548"/>
                  <a:gd name="T46" fmla="*/ 64 w 452"/>
                  <a:gd name="T47" fmla="*/ 446 h 548"/>
                  <a:gd name="T48" fmla="*/ 76 w 452"/>
                  <a:gd name="T49" fmla="*/ 450 h 548"/>
                  <a:gd name="T50" fmla="*/ 82 w 452"/>
                  <a:gd name="T51" fmla="*/ 450 h 548"/>
                  <a:gd name="T52" fmla="*/ 96 w 452"/>
                  <a:gd name="T53" fmla="*/ 446 h 548"/>
                  <a:gd name="T54" fmla="*/ 110 w 452"/>
                  <a:gd name="T55" fmla="*/ 434 h 548"/>
                  <a:gd name="T56" fmla="*/ 126 w 452"/>
                  <a:gd name="T57" fmla="*/ 412 h 548"/>
                  <a:gd name="T58" fmla="*/ 134 w 452"/>
                  <a:gd name="T59" fmla="*/ 394 h 548"/>
                  <a:gd name="T60" fmla="*/ 372 w 452"/>
                  <a:gd name="T61" fmla="*/ 504 h 548"/>
                  <a:gd name="T62" fmla="*/ 382 w 452"/>
                  <a:gd name="T63" fmla="*/ 504 h 548"/>
                  <a:gd name="T64" fmla="*/ 392 w 452"/>
                  <a:gd name="T65" fmla="*/ 498 h 548"/>
                  <a:gd name="T66" fmla="*/ 398 w 452"/>
                  <a:gd name="T67" fmla="*/ 490 h 548"/>
                  <a:gd name="T68" fmla="*/ 402 w 452"/>
                  <a:gd name="T69" fmla="*/ 478 h 548"/>
                  <a:gd name="T70" fmla="*/ 402 w 452"/>
                  <a:gd name="T71" fmla="*/ 84 h 548"/>
                  <a:gd name="T72" fmla="*/ 398 w 452"/>
                  <a:gd name="T73" fmla="*/ 72 h 548"/>
                  <a:gd name="T74" fmla="*/ 382 w 452"/>
                  <a:gd name="T75" fmla="*/ 56 h 548"/>
                  <a:gd name="T76" fmla="*/ 370 w 452"/>
                  <a:gd name="T77" fmla="*/ 52 h 548"/>
                  <a:gd name="T78" fmla="*/ 350 w 452"/>
                  <a:gd name="T79" fmla="*/ 52 h 548"/>
                  <a:gd name="T80" fmla="*/ 410 w 452"/>
                  <a:gd name="T81" fmla="*/ 0 h 548"/>
                  <a:gd name="T82" fmla="*/ 418 w 452"/>
                  <a:gd name="T83" fmla="*/ 2 h 548"/>
                  <a:gd name="T84" fmla="*/ 434 w 452"/>
                  <a:gd name="T85" fmla="*/ 8 h 548"/>
                  <a:gd name="T86" fmla="*/ 446 w 452"/>
                  <a:gd name="T87" fmla="*/ 18 h 548"/>
                  <a:gd name="T88" fmla="*/ 452 w 452"/>
                  <a:gd name="T89" fmla="*/ 34 h 548"/>
                  <a:gd name="T90" fmla="*/ 452 w 452"/>
                  <a:gd name="T91" fmla="*/ 4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2" h="548">
                    <a:moveTo>
                      <a:pt x="452" y="42"/>
                    </a:moveTo>
                    <a:lnTo>
                      <a:pt x="452" y="506"/>
                    </a:lnTo>
                    <a:lnTo>
                      <a:pt x="452" y="506"/>
                    </a:lnTo>
                    <a:lnTo>
                      <a:pt x="452" y="514"/>
                    </a:lnTo>
                    <a:lnTo>
                      <a:pt x="450" y="522"/>
                    </a:lnTo>
                    <a:lnTo>
                      <a:pt x="446" y="530"/>
                    </a:lnTo>
                    <a:lnTo>
                      <a:pt x="440" y="536"/>
                    </a:lnTo>
                    <a:lnTo>
                      <a:pt x="434" y="542"/>
                    </a:lnTo>
                    <a:lnTo>
                      <a:pt x="426" y="546"/>
                    </a:lnTo>
                    <a:lnTo>
                      <a:pt x="418" y="548"/>
                    </a:lnTo>
                    <a:lnTo>
                      <a:pt x="410" y="548"/>
                    </a:lnTo>
                    <a:lnTo>
                      <a:pt x="42" y="548"/>
                    </a:lnTo>
                    <a:lnTo>
                      <a:pt x="42" y="548"/>
                    </a:lnTo>
                    <a:lnTo>
                      <a:pt x="34" y="548"/>
                    </a:lnTo>
                    <a:lnTo>
                      <a:pt x="26" y="546"/>
                    </a:lnTo>
                    <a:lnTo>
                      <a:pt x="18" y="542"/>
                    </a:lnTo>
                    <a:lnTo>
                      <a:pt x="12" y="536"/>
                    </a:lnTo>
                    <a:lnTo>
                      <a:pt x="8" y="530"/>
                    </a:lnTo>
                    <a:lnTo>
                      <a:pt x="4" y="522"/>
                    </a:lnTo>
                    <a:lnTo>
                      <a:pt x="0" y="514"/>
                    </a:lnTo>
                    <a:lnTo>
                      <a:pt x="0" y="506"/>
                    </a:lnTo>
                    <a:lnTo>
                      <a:pt x="0" y="42"/>
                    </a:lnTo>
                    <a:lnTo>
                      <a:pt x="0" y="42"/>
                    </a:lnTo>
                    <a:lnTo>
                      <a:pt x="0" y="34"/>
                    </a:lnTo>
                    <a:lnTo>
                      <a:pt x="4" y="26"/>
                    </a:lnTo>
                    <a:lnTo>
                      <a:pt x="8" y="18"/>
                    </a:lnTo>
                    <a:lnTo>
                      <a:pt x="12" y="12"/>
                    </a:lnTo>
                    <a:lnTo>
                      <a:pt x="18" y="8"/>
                    </a:lnTo>
                    <a:lnTo>
                      <a:pt x="26" y="4"/>
                    </a:lnTo>
                    <a:lnTo>
                      <a:pt x="34" y="2"/>
                    </a:lnTo>
                    <a:lnTo>
                      <a:pt x="42" y="0"/>
                    </a:lnTo>
                    <a:lnTo>
                      <a:pt x="96" y="0"/>
                    </a:lnTo>
                    <a:lnTo>
                      <a:pt x="96" y="0"/>
                    </a:lnTo>
                    <a:lnTo>
                      <a:pt x="96" y="52"/>
                    </a:lnTo>
                    <a:lnTo>
                      <a:pt x="82" y="52"/>
                    </a:lnTo>
                    <a:lnTo>
                      <a:pt x="82" y="52"/>
                    </a:lnTo>
                    <a:lnTo>
                      <a:pt x="76" y="54"/>
                    </a:lnTo>
                    <a:lnTo>
                      <a:pt x="70" y="56"/>
                    </a:lnTo>
                    <a:lnTo>
                      <a:pt x="60" y="62"/>
                    </a:lnTo>
                    <a:lnTo>
                      <a:pt x="54" y="72"/>
                    </a:lnTo>
                    <a:lnTo>
                      <a:pt x="52" y="78"/>
                    </a:lnTo>
                    <a:lnTo>
                      <a:pt x="52" y="84"/>
                    </a:lnTo>
                    <a:lnTo>
                      <a:pt x="52" y="404"/>
                    </a:lnTo>
                    <a:lnTo>
                      <a:pt x="52" y="404"/>
                    </a:lnTo>
                    <a:lnTo>
                      <a:pt x="52" y="422"/>
                    </a:lnTo>
                    <a:lnTo>
                      <a:pt x="58" y="436"/>
                    </a:lnTo>
                    <a:lnTo>
                      <a:pt x="60" y="442"/>
                    </a:lnTo>
                    <a:lnTo>
                      <a:pt x="64" y="446"/>
                    </a:lnTo>
                    <a:lnTo>
                      <a:pt x="70" y="448"/>
                    </a:lnTo>
                    <a:lnTo>
                      <a:pt x="76" y="450"/>
                    </a:lnTo>
                    <a:lnTo>
                      <a:pt x="76" y="450"/>
                    </a:lnTo>
                    <a:lnTo>
                      <a:pt x="82" y="450"/>
                    </a:lnTo>
                    <a:lnTo>
                      <a:pt x="90" y="448"/>
                    </a:lnTo>
                    <a:lnTo>
                      <a:pt x="96" y="446"/>
                    </a:lnTo>
                    <a:lnTo>
                      <a:pt x="104" y="442"/>
                    </a:lnTo>
                    <a:lnTo>
                      <a:pt x="110" y="434"/>
                    </a:lnTo>
                    <a:lnTo>
                      <a:pt x="118" y="424"/>
                    </a:lnTo>
                    <a:lnTo>
                      <a:pt x="126" y="412"/>
                    </a:lnTo>
                    <a:lnTo>
                      <a:pt x="134" y="394"/>
                    </a:lnTo>
                    <a:lnTo>
                      <a:pt x="134" y="394"/>
                    </a:lnTo>
                    <a:lnTo>
                      <a:pt x="372" y="504"/>
                    </a:lnTo>
                    <a:lnTo>
                      <a:pt x="372" y="504"/>
                    </a:lnTo>
                    <a:lnTo>
                      <a:pt x="378" y="504"/>
                    </a:lnTo>
                    <a:lnTo>
                      <a:pt x="382" y="504"/>
                    </a:lnTo>
                    <a:lnTo>
                      <a:pt x="388" y="502"/>
                    </a:lnTo>
                    <a:lnTo>
                      <a:pt x="392" y="498"/>
                    </a:lnTo>
                    <a:lnTo>
                      <a:pt x="396" y="494"/>
                    </a:lnTo>
                    <a:lnTo>
                      <a:pt x="398" y="490"/>
                    </a:lnTo>
                    <a:lnTo>
                      <a:pt x="400" y="484"/>
                    </a:lnTo>
                    <a:lnTo>
                      <a:pt x="402" y="478"/>
                    </a:lnTo>
                    <a:lnTo>
                      <a:pt x="402" y="84"/>
                    </a:lnTo>
                    <a:lnTo>
                      <a:pt x="402" y="84"/>
                    </a:lnTo>
                    <a:lnTo>
                      <a:pt x="400" y="78"/>
                    </a:lnTo>
                    <a:lnTo>
                      <a:pt x="398" y="72"/>
                    </a:lnTo>
                    <a:lnTo>
                      <a:pt x="392" y="62"/>
                    </a:lnTo>
                    <a:lnTo>
                      <a:pt x="382" y="56"/>
                    </a:lnTo>
                    <a:lnTo>
                      <a:pt x="376" y="54"/>
                    </a:lnTo>
                    <a:lnTo>
                      <a:pt x="370" y="52"/>
                    </a:lnTo>
                    <a:lnTo>
                      <a:pt x="350" y="52"/>
                    </a:lnTo>
                    <a:lnTo>
                      <a:pt x="350" y="52"/>
                    </a:lnTo>
                    <a:lnTo>
                      <a:pt x="350" y="0"/>
                    </a:lnTo>
                    <a:lnTo>
                      <a:pt x="410" y="0"/>
                    </a:lnTo>
                    <a:lnTo>
                      <a:pt x="410" y="0"/>
                    </a:lnTo>
                    <a:lnTo>
                      <a:pt x="418" y="2"/>
                    </a:lnTo>
                    <a:lnTo>
                      <a:pt x="426" y="4"/>
                    </a:lnTo>
                    <a:lnTo>
                      <a:pt x="434" y="8"/>
                    </a:lnTo>
                    <a:lnTo>
                      <a:pt x="440" y="12"/>
                    </a:lnTo>
                    <a:lnTo>
                      <a:pt x="446" y="18"/>
                    </a:lnTo>
                    <a:lnTo>
                      <a:pt x="450" y="26"/>
                    </a:lnTo>
                    <a:lnTo>
                      <a:pt x="452" y="34"/>
                    </a:lnTo>
                    <a:lnTo>
                      <a:pt x="452" y="42"/>
                    </a:lnTo>
                    <a:lnTo>
                      <a:pt x="452"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sp>
            <p:nvSpPr>
              <p:cNvPr id="65" name="Freeform 7"/>
              <p:cNvSpPr>
                <a:spLocks noEditPoints="1"/>
              </p:cNvSpPr>
              <p:nvPr/>
            </p:nvSpPr>
            <p:spPr bwMode="auto">
              <a:xfrm>
                <a:off x="-771525" y="561975"/>
                <a:ext cx="327025" cy="184150"/>
              </a:xfrm>
              <a:custGeom>
                <a:avLst/>
                <a:gdLst>
                  <a:gd name="T0" fmla="*/ 0 w 206"/>
                  <a:gd name="T1" fmla="*/ 116 h 116"/>
                  <a:gd name="T2" fmla="*/ 0 w 206"/>
                  <a:gd name="T3" fmla="*/ 116 h 116"/>
                  <a:gd name="T4" fmla="*/ 0 w 206"/>
                  <a:gd name="T5" fmla="*/ 38 h 116"/>
                  <a:gd name="T6" fmla="*/ 66 w 206"/>
                  <a:gd name="T7" fmla="*/ 38 h 116"/>
                  <a:gd name="T8" fmla="*/ 66 w 206"/>
                  <a:gd name="T9" fmla="*/ 38 h 116"/>
                  <a:gd name="T10" fmla="*/ 66 w 206"/>
                  <a:gd name="T11" fmla="*/ 30 h 116"/>
                  <a:gd name="T12" fmla="*/ 68 w 206"/>
                  <a:gd name="T13" fmla="*/ 24 h 116"/>
                  <a:gd name="T14" fmla="*/ 72 w 206"/>
                  <a:gd name="T15" fmla="*/ 16 h 116"/>
                  <a:gd name="T16" fmla="*/ 76 w 206"/>
                  <a:gd name="T17" fmla="*/ 12 h 116"/>
                  <a:gd name="T18" fmla="*/ 82 w 206"/>
                  <a:gd name="T19" fmla="*/ 6 h 116"/>
                  <a:gd name="T20" fmla="*/ 88 w 206"/>
                  <a:gd name="T21" fmla="*/ 4 h 116"/>
                  <a:gd name="T22" fmla="*/ 96 w 206"/>
                  <a:gd name="T23" fmla="*/ 2 h 116"/>
                  <a:gd name="T24" fmla="*/ 104 w 206"/>
                  <a:gd name="T25" fmla="*/ 0 h 116"/>
                  <a:gd name="T26" fmla="*/ 104 w 206"/>
                  <a:gd name="T27" fmla="*/ 0 h 116"/>
                  <a:gd name="T28" fmla="*/ 112 w 206"/>
                  <a:gd name="T29" fmla="*/ 2 h 116"/>
                  <a:gd name="T30" fmla="*/ 118 w 206"/>
                  <a:gd name="T31" fmla="*/ 4 h 116"/>
                  <a:gd name="T32" fmla="*/ 124 w 206"/>
                  <a:gd name="T33" fmla="*/ 6 h 116"/>
                  <a:gd name="T34" fmla="*/ 130 w 206"/>
                  <a:gd name="T35" fmla="*/ 12 h 116"/>
                  <a:gd name="T36" fmla="*/ 136 w 206"/>
                  <a:gd name="T37" fmla="*/ 16 h 116"/>
                  <a:gd name="T38" fmla="*/ 138 w 206"/>
                  <a:gd name="T39" fmla="*/ 24 h 116"/>
                  <a:gd name="T40" fmla="*/ 142 w 206"/>
                  <a:gd name="T41" fmla="*/ 30 h 116"/>
                  <a:gd name="T42" fmla="*/ 142 w 206"/>
                  <a:gd name="T43" fmla="*/ 38 h 116"/>
                  <a:gd name="T44" fmla="*/ 206 w 206"/>
                  <a:gd name="T45" fmla="*/ 38 h 116"/>
                  <a:gd name="T46" fmla="*/ 206 w 206"/>
                  <a:gd name="T47" fmla="*/ 38 h 116"/>
                  <a:gd name="T48" fmla="*/ 206 w 206"/>
                  <a:gd name="T49" fmla="*/ 116 h 116"/>
                  <a:gd name="T50" fmla="*/ 0 w 206"/>
                  <a:gd name="T51" fmla="*/ 116 h 116"/>
                  <a:gd name="T52" fmla="*/ 88 w 206"/>
                  <a:gd name="T53" fmla="*/ 36 h 116"/>
                  <a:gd name="T54" fmla="*/ 88 w 206"/>
                  <a:gd name="T55" fmla="*/ 36 h 116"/>
                  <a:gd name="T56" fmla="*/ 88 w 206"/>
                  <a:gd name="T57" fmla="*/ 42 h 116"/>
                  <a:gd name="T58" fmla="*/ 92 w 206"/>
                  <a:gd name="T59" fmla="*/ 46 h 116"/>
                  <a:gd name="T60" fmla="*/ 98 w 206"/>
                  <a:gd name="T61" fmla="*/ 50 h 116"/>
                  <a:gd name="T62" fmla="*/ 104 w 206"/>
                  <a:gd name="T63" fmla="*/ 52 h 116"/>
                  <a:gd name="T64" fmla="*/ 104 w 206"/>
                  <a:gd name="T65" fmla="*/ 52 h 116"/>
                  <a:gd name="T66" fmla="*/ 110 w 206"/>
                  <a:gd name="T67" fmla="*/ 50 h 116"/>
                  <a:gd name="T68" fmla="*/ 116 w 206"/>
                  <a:gd name="T69" fmla="*/ 46 h 116"/>
                  <a:gd name="T70" fmla="*/ 118 w 206"/>
                  <a:gd name="T71" fmla="*/ 42 h 116"/>
                  <a:gd name="T72" fmla="*/ 120 w 206"/>
                  <a:gd name="T73" fmla="*/ 36 h 116"/>
                  <a:gd name="T74" fmla="*/ 120 w 206"/>
                  <a:gd name="T75" fmla="*/ 36 h 116"/>
                  <a:gd name="T76" fmla="*/ 118 w 206"/>
                  <a:gd name="T77" fmla="*/ 30 h 116"/>
                  <a:gd name="T78" fmla="*/ 116 w 206"/>
                  <a:gd name="T79" fmla="*/ 24 h 116"/>
                  <a:gd name="T80" fmla="*/ 110 w 206"/>
                  <a:gd name="T81" fmla="*/ 20 h 116"/>
                  <a:gd name="T82" fmla="*/ 104 w 206"/>
                  <a:gd name="T83" fmla="*/ 20 h 116"/>
                  <a:gd name="T84" fmla="*/ 104 w 206"/>
                  <a:gd name="T85" fmla="*/ 20 h 116"/>
                  <a:gd name="T86" fmla="*/ 98 w 206"/>
                  <a:gd name="T87" fmla="*/ 20 h 116"/>
                  <a:gd name="T88" fmla="*/ 92 w 206"/>
                  <a:gd name="T89" fmla="*/ 24 h 116"/>
                  <a:gd name="T90" fmla="*/ 88 w 206"/>
                  <a:gd name="T91" fmla="*/ 30 h 116"/>
                  <a:gd name="T92" fmla="*/ 88 w 206"/>
                  <a:gd name="T93" fmla="*/ 36 h 116"/>
                  <a:gd name="T94" fmla="*/ 88 w 206"/>
                  <a:gd name="T95"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6" h="116">
                    <a:moveTo>
                      <a:pt x="0" y="116"/>
                    </a:moveTo>
                    <a:lnTo>
                      <a:pt x="0" y="116"/>
                    </a:lnTo>
                    <a:lnTo>
                      <a:pt x="0" y="38"/>
                    </a:lnTo>
                    <a:lnTo>
                      <a:pt x="66" y="38"/>
                    </a:lnTo>
                    <a:lnTo>
                      <a:pt x="66" y="38"/>
                    </a:lnTo>
                    <a:lnTo>
                      <a:pt x="66" y="30"/>
                    </a:lnTo>
                    <a:lnTo>
                      <a:pt x="68" y="24"/>
                    </a:lnTo>
                    <a:lnTo>
                      <a:pt x="72" y="16"/>
                    </a:lnTo>
                    <a:lnTo>
                      <a:pt x="76" y="12"/>
                    </a:lnTo>
                    <a:lnTo>
                      <a:pt x="82" y="6"/>
                    </a:lnTo>
                    <a:lnTo>
                      <a:pt x="88" y="4"/>
                    </a:lnTo>
                    <a:lnTo>
                      <a:pt x="96" y="2"/>
                    </a:lnTo>
                    <a:lnTo>
                      <a:pt x="104" y="0"/>
                    </a:lnTo>
                    <a:lnTo>
                      <a:pt x="104" y="0"/>
                    </a:lnTo>
                    <a:lnTo>
                      <a:pt x="112" y="2"/>
                    </a:lnTo>
                    <a:lnTo>
                      <a:pt x="118" y="4"/>
                    </a:lnTo>
                    <a:lnTo>
                      <a:pt x="124" y="6"/>
                    </a:lnTo>
                    <a:lnTo>
                      <a:pt x="130" y="12"/>
                    </a:lnTo>
                    <a:lnTo>
                      <a:pt x="136" y="16"/>
                    </a:lnTo>
                    <a:lnTo>
                      <a:pt x="138" y="24"/>
                    </a:lnTo>
                    <a:lnTo>
                      <a:pt x="142" y="30"/>
                    </a:lnTo>
                    <a:lnTo>
                      <a:pt x="142" y="38"/>
                    </a:lnTo>
                    <a:lnTo>
                      <a:pt x="206" y="38"/>
                    </a:lnTo>
                    <a:lnTo>
                      <a:pt x="206" y="38"/>
                    </a:lnTo>
                    <a:lnTo>
                      <a:pt x="206" y="116"/>
                    </a:lnTo>
                    <a:lnTo>
                      <a:pt x="0" y="116"/>
                    </a:lnTo>
                    <a:close/>
                    <a:moveTo>
                      <a:pt x="88" y="36"/>
                    </a:moveTo>
                    <a:lnTo>
                      <a:pt x="88" y="36"/>
                    </a:lnTo>
                    <a:lnTo>
                      <a:pt x="88" y="42"/>
                    </a:lnTo>
                    <a:lnTo>
                      <a:pt x="92" y="46"/>
                    </a:lnTo>
                    <a:lnTo>
                      <a:pt x="98" y="50"/>
                    </a:lnTo>
                    <a:lnTo>
                      <a:pt x="104" y="52"/>
                    </a:lnTo>
                    <a:lnTo>
                      <a:pt x="104" y="52"/>
                    </a:lnTo>
                    <a:lnTo>
                      <a:pt x="110" y="50"/>
                    </a:lnTo>
                    <a:lnTo>
                      <a:pt x="116" y="46"/>
                    </a:lnTo>
                    <a:lnTo>
                      <a:pt x="118" y="42"/>
                    </a:lnTo>
                    <a:lnTo>
                      <a:pt x="120" y="36"/>
                    </a:lnTo>
                    <a:lnTo>
                      <a:pt x="120" y="36"/>
                    </a:lnTo>
                    <a:lnTo>
                      <a:pt x="118" y="30"/>
                    </a:lnTo>
                    <a:lnTo>
                      <a:pt x="116" y="24"/>
                    </a:lnTo>
                    <a:lnTo>
                      <a:pt x="110" y="20"/>
                    </a:lnTo>
                    <a:lnTo>
                      <a:pt x="104" y="20"/>
                    </a:lnTo>
                    <a:lnTo>
                      <a:pt x="104" y="20"/>
                    </a:lnTo>
                    <a:lnTo>
                      <a:pt x="98" y="20"/>
                    </a:lnTo>
                    <a:lnTo>
                      <a:pt x="92" y="24"/>
                    </a:lnTo>
                    <a:lnTo>
                      <a:pt x="88" y="30"/>
                    </a:lnTo>
                    <a:lnTo>
                      <a:pt x="88" y="36"/>
                    </a:lnTo>
                    <a:lnTo>
                      <a:pt x="8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ko-KR" altLang="en-US"/>
              </a:p>
            </p:txBody>
          </p:sp>
        </p:grpSp>
      </p:grpSp>
      <p:sp>
        <p:nvSpPr>
          <p:cNvPr id="5" name="文本框 4"/>
          <p:cNvSpPr txBox="1"/>
          <p:nvPr/>
        </p:nvSpPr>
        <p:spPr>
          <a:xfrm>
            <a:off x="2033905" y="3227070"/>
            <a:ext cx="5393690" cy="829945"/>
          </a:xfrm>
          <a:prstGeom prst="rect">
            <a:avLst/>
          </a:prstGeom>
          <a:noFill/>
        </p:spPr>
        <p:txBody>
          <a:bodyPr wrap="square" rtlCol="0">
            <a:spAutoFit/>
          </a:bodyPr>
          <a:p>
            <a:pPr algn="ctr"/>
            <a:r>
              <a:rPr lang="zh-CN" altLang="en-US" sz="4800" b="1">
                <a:solidFill>
                  <a:schemeClr val="bg1"/>
                </a:solidFill>
                <a:latin typeface="方正兰亭大黑简体" panose="02000000000000000000" charset="-122"/>
                <a:ea typeface="方正兰亭大黑简体" panose="02000000000000000000" charset="-122"/>
              </a:rPr>
              <a:t>感谢</a:t>
            </a:r>
            <a:endParaRPr lang="zh-CN" altLang="en-US" sz="4800" b="1">
              <a:solidFill>
                <a:schemeClr val="bg1"/>
              </a:solidFill>
              <a:latin typeface="方正兰亭大黑简体" panose="02000000000000000000" charset="-122"/>
              <a:ea typeface="方正兰亭大黑简体" panose="02000000000000000000" charset="-122"/>
            </a:endParaRPr>
          </a:p>
        </p:txBody>
      </p:sp>
      <p:sp>
        <p:nvSpPr>
          <p:cNvPr id="22" name="文本框 21"/>
          <p:cNvSpPr txBox="1"/>
          <p:nvPr/>
        </p:nvSpPr>
        <p:spPr>
          <a:xfrm>
            <a:off x="2887980" y="4207510"/>
            <a:ext cx="3496945" cy="368300"/>
          </a:xfrm>
          <a:prstGeom prst="rect">
            <a:avLst/>
          </a:prstGeom>
          <a:noFill/>
        </p:spPr>
        <p:txBody>
          <a:bodyPr wrap="square" rtlCol="0">
            <a:spAutoFit/>
          </a:bodyPr>
          <a:p>
            <a:pPr algn="r"/>
            <a:r>
              <a:rPr lang="zh-CN" altLang="en-US" b="1">
                <a:solidFill>
                  <a:schemeClr val="bg1"/>
                </a:solidFill>
                <a:latin typeface="方正启体简体" panose="03000509000000000000" charset="-122"/>
                <a:ea typeface="方正启体简体" panose="03000509000000000000" charset="-122"/>
              </a:rPr>
              <a:t>请输入相关内容请输入相关内容</a:t>
            </a:r>
            <a:endParaRPr lang="zh-CN" altLang="en-US" b="1">
              <a:solidFill>
                <a:schemeClr val="bg1"/>
              </a:solidFill>
              <a:latin typeface="方正启体简体" panose="03000509000000000000" charset="-122"/>
              <a:ea typeface="方正启体简体" panose="03000509000000000000" charset="-122"/>
            </a:endParaRPr>
          </a:p>
        </p:txBody>
      </p:sp>
      <p:grpSp>
        <p:nvGrpSpPr>
          <p:cNvPr id="35" name="组合 34"/>
          <p:cNvGrpSpPr/>
          <p:nvPr/>
        </p:nvGrpSpPr>
        <p:grpSpPr>
          <a:xfrm rot="0">
            <a:off x="2541270" y="4832350"/>
            <a:ext cx="4406265" cy="309880"/>
            <a:chOff x="5574" y="5076"/>
            <a:chExt cx="8353" cy="587"/>
          </a:xfrm>
        </p:grpSpPr>
        <p:pic>
          <p:nvPicPr>
            <p:cNvPr id="29" name="图片 28" descr="4625265"/>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030" y="5099"/>
              <a:ext cx="537" cy="537"/>
            </a:xfrm>
            <a:prstGeom prst="rect">
              <a:avLst/>
            </a:prstGeom>
          </p:spPr>
        </p:pic>
        <p:pic>
          <p:nvPicPr>
            <p:cNvPr id="30" name="图片 29" descr="4625279"/>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74" y="5076"/>
              <a:ext cx="537" cy="537"/>
            </a:xfrm>
            <a:prstGeom prst="rect">
              <a:avLst/>
            </a:prstGeom>
          </p:spPr>
        </p:pic>
        <p:pic>
          <p:nvPicPr>
            <p:cNvPr id="31" name="图片 30" descr="4625274"/>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354" y="5099"/>
              <a:ext cx="537" cy="537"/>
            </a:xfrm>
            <a:prstGeom prst="rect">
              <a:avLst/>
            </a:prstGeom>
          </p:spPr>
        </p:pic>
        <p:sp>
          <p:nvSpPr>
            <p:cNvPr id="32" name="文本框 31"/>
            <p:cNvSpPr txBox="1"/>
            <p:nvPr/>
          </p:nvSpPr>
          <p:spPr>
            <a:xfrm>
              <a:off x="6065" y="5139"/>
              <a:ext cx="2407" cy="522"/>
            </a:xfrm>
            <a:prstGeom prst="rect">
              <a:avLst/>
            </a:prstGeom>
            <a:noFill/>
          </p:spPr>
          <p:txBody>
            <a:bodyPr wrap="square" rtlCol="0">
              <a:spAutoFit/>
            </a:bodyPr>
            <a:p>
              <a:r>
                <a:rPr lang="zh-CN" altLang="en-US" sz="1200" b="1">
                  <a:solidFill>
                    <a:schemeClr val="bg1"/>
                  </a:solidFill>
                  <a:latin typeface="方正正纤黑简体" panose="02000000000000000000" charset="-122"/>
                  <a:ea typeface="方正正纤黑简体" panose="02000000000000000000" charset="-122"/>
                </a:rPr>
                <a:t>请输入时间</a:t>
              </a:r>
              <a:endParaRPr lang="zh-CN" altLang="en-US" sz="1200" b="1">
                <a:solidFill>
                  <a:schemeClr val="bg1"/>
                </a:solidFill>
                <a:latin typeface="方正正纤黑简体" panose="02000000000000000000" charset="-122"/>
                <a:ea typeface="方正正纤黑简体" panose="02000000000000000000" charset="-122"/>
              </a:endParaRPr>
            </a:p>
          </p:txBody>
        </p:sp>
        <p:sp>
          <p:nvSpPr>
            <p:cNvPr id="33" name="文本框 32"/>
            <p:cNvSpPr txBox="1"/>
            <p:nvPr/>
          </p:nvSpPr>
          <p:spPr>
            <a:xfrm>
              <a:off x="8521" y="5141"/>
              <a:ext cx="2407" cy="522"/>
            </a:xfrm>
            <a:prstGeom prst="rect">
              <a:avLst/>
            </a:prstGeom>
            <a:noFill/>
          </p:spPr>
          <p:txBody>
            <a:bodyPr wrap="square" rtlCol="0">
              <a:spAutoFit/>
            </a:bodyPr>
            <a:p>
              <a:r>
                <a:rPr lang="zh-CN" altLang="en-US" sz="1200" b="1">
                  <a:solidFill>
                    <a:schemeClr val="bg1"/>
                  </a:solidFill>
                  <a:latin typeface="方正正纤黑简体" panose="02000000000000000000" charset="-122"/>
                  <a:ea typeface="方正正纤黑简体" panose="02000000000000000000" charset="-122"/>
                </a:rPr>
                <a:t>请输入地点</a:t>
              </a:r>
              <a:endParaRPr lang="zh-CN" altLang="en-US" sz="1200" b="1">
                <a:solidFill>
                  <a:schemeClr val="bg1"/>
                </a:solidFill>
                <a:latin typeface="方正正纤黑简体" panose="02000000000000000000" charset="-122"/>
                <a:ea typeface="方正正纤黑简体" panose="02000000000000000000" charset="-122"/>
              </a:endParaRPr>
            </a:p>
          </p:txBody>
        </p:sp>
        <p:sp>
          <p:nvSpPr>
            <p:cNvPr id="34" name="文本框 33"/>
            <p:cNvSpPr txBox="1"/>
            <p:nvPr/>
          </p:nvSpPr>
          <p:spPr>
            <a:xfrm>
              <a:off x="10906" y="5116"/>
              <a:ext cx="3021" cy="522"/>
            </a:xfrm>
            <a:prstGeom prst="rect">
              <a:avLst/>
            </a:prstGeom>
            <a:noFill/>
          </p:spPr>
          <p:txBody>
            <a:bodyPr wrap="square" rtlCol="0">
              <a:spAutoFit/>
            </a:bodyPr>
            <a:p>
              <a:r>
                <a:rPr lang="zh-CN" altLang="en-US" sz="1200" b="1">
                  <a:solidFill>
                    <a:schemeClr val="bg1"/>
                  </a:solidFill>
                  <a:latin typeface="方正正纤黑简体" panose="02000000000000000000" charset="-122"/>
                  <a:ea typeface="方正正纤黑简体" panose="02000000000000000000" charset="-122"/>
                </a:rPr>
                <a:t>请输入汇报人</a:t>
              </a:r>
              <a:endParaRPr lang="zh-CN" altLang="en-US" sz="1200" b="1">
                <a:solidFill>
                  <a:schemeClr val="bg1"/>
                </a:solidFill>
                <a:latin typeface="方正正纤黑简体" panose="02000000000000000000" charset="-122"/>
                <a:ea typeface="方正正纤黑简体" panose="02000000000000000000" charset="-122"/>
              </a:endParaRPr>
            </a:p>
          </p:txBody>
        </p:sp>
      </p:grpSp>
      <p:grpSp>
        <p:nvGrpSpPr>
          <p:cNvPr id="39" name="组合 38"/>
          <p:cNvGrpSpPr/>
          <p:nvPr/>
        </p:nvGrpSpPr>
        <p:grpSpPr>
          <a:xfrm rot="0">
            <a:off x="153670" y="5142230"/>
            <a:ext cx="1817370" cy="1553210"/>
            <a:chOff x="1643" y="3909"/>
            <a:chExt cx="3445" cy="2945"/>
          </a:xfrm>
        </p:grpSpPr>
        <p:sp>
          <p:nvSpPr>
            <p:cNvPr id="40" name="矩形 39"/>
            <p:cNvSpPr/>
            <p:nvPr/>
          </p:nvSpPr>
          <p:spPr>
            <a:xfrm>
              <a:off x="1643" y="3909"/>
              <a:ext cx="971" cy="2945"/>
            </a:xfrm>
            <a:prstGeom prst="rect">
              <a:avLst/>
            </a:prstGeom>
            <a:solidFill>
              <a:srgbClr val="92A4A4"/>
            </a:solidFill>
            <a:ln>
              <a:noFill/>
            </a:ln>
          </p:spPr>
          <p:style>
            <a:lnRef idx="2">
              <a:schemeClr val="dk1">
                <a:shade val="50000"/>
              </a:schemeClr>
            </a:lnRef>
            <a:fillRef idx="1">
              <a:schemeClr val="dk1"/>
            </a:fillRef>
            <a:effectRef idx="0">
              <a:schemeClr val="dk1"/>
            </a:effectRef>
            <a:fontRef idx="minor">
              <a:schemeClr val="lt1"/>
            </a:fontRef>
          </p:style>
          <p:txBody>
            <a:bodyPr rtlCol="0" anchor="ctr"/>
            <a:p>
              <a:pPr algn="ctr"/>
              <a:endParaRPr lang="zh-CN" altLang="en-US" sz="1400">
                <a:solidFill>
                  <a:schemeClr val="bg1"/>
                </a:solidFill>
              </a:endParaRPr>
            </a:p>
          </p:txBody>
        </p:sp>
        <p:sp>
          <p:nvSpPr>
            <p:cNvPr id="41" name="矩形 40"/>
            <p:cNvSpPr/>
            <p:nvPr/>
          </p:nvSpPr>
          <p:spPr>
            <a:xfrm>
              <a:off x="2853" y="4815"/>
              <a:ext cx="850" cy="2039"/>
            </a:xfrm>
            <a:prstGeom prst="rect">
              <a:avLst/>
            </a:prstGeom>
            <a:solidFill>
              <a:srgbClr val="EA6B5C"/>
            </a:solidFill>
            <a:ln>
              <a:noFill/>
            </a:ln>
          </p:spPr>
          <p:style>
            <a:lnRef idx="2">
              <a:schemeClr val="dk1">
                <a:shade val="50000"/>
              </a:schemeClr>
            </a:lnRef>
            <a:fillRef idx="1">
              <a:schemeClr val="dk1"/>
            </a:fillRef>
            <a:effectRef idx="0">
              <a:schemeClr val="dk1"/>
            </a:effectRef>
            <a:fontRef idx="minor">
              <a:schemeClr val="lt1"/>
            </a:fontRef>
          </p:style>
          <p:txBody>
            <a:bodyPr rtlCol="0" anchor="ctr"/>
            <a:p>
              <a:pPr algn="ctr"/>
              <a:endParaRPr lang="zh-CN" altLang="en-US" sz="1400">
                <a:solidFill>
                  <a:schemeClr val="bg1"/>
                </a:solidFill>
              </a:endParaRPr>
            </a:p>
          </p:txBody>
        </p:sp>
        <p:sp>
          <p:nvSpPr>
            <p:cNvPr id="42" name="矩形 41"/>
            <p:cNvSpPr/>
            <p:nvPr/>
          </p:nvSpPr>
          <p:spPr>
            <a:xfrm>
              <a:off x="4118" y="5626"/>
              <a:ext cx="971" cy="1228"/>
            </a:xfrm>
            <a:prstGeom prst="rect">
              <a:avLst/>
            </a:prstGeom>
            <a:solidFill>
              <a:srgbClr val="55807F"/>
            </a:solidFill>
            <a:ln>
              <a:noFill/>
            </a:ln>
          </p:spPr>
          <p:style>
            <a:lnRef idx="2">
              <a:schemeClr val="dk1">
                <a:shade val="50000"/>
              </a:schemeClr>
            </a:lnRef>
            <a:fillRef idx="1">
              <a:schemeClr val="dk1"/>
            </a:fillRef>
            <a:effectRef idx="0">
              <a:schemeClr val="dk1"/>
            </a:effectRef>
            <a:fontRef idx="minor">
              <a:schemeClr val="lt1"/>
            </a:fontRef>
          </p:style>
          <p:txBody>
            <a:bodyPr rtlCol="0" anchor="ctr"/>
            <a:p>
              <a:pPr algn="ctr"/>
              <a:endParaRPr lang="zh-CN" altLang="en-US" sz="1400">
                <a:solidFill>
                  <a:schemeClr val="bg1"/>
                </a:solidFill>
              </a:endParaRPr>
            </a:p>
          </p:txBody>
        </p:sp>
      </p:grpSp>
      <p:cxnSp>
        <p:nvCxnSpPr>
          <p:cNvPr id="6" name="直接箭头连接符 5"/>
          <p:cNvCxnSpPr/>
          <p:nvPr/>
        </p:nvCxnSpPr>
        <p:spPr>
          <a:xfrm flipV="1">
            <a:off x="1638300" y="4020185"/>
            <a:ext cx="4973955" cy="36830"/>
          </a:xfrm>
          <a:prstGeom prst="straightConnector1">
            <a:avLst/>
          </a:prstGeom>
          <a:ln>
            <a:solidFill>
              <a:schemeClr val="tx2"/>
            </a:solidFill>
            <a:prstDash val="dash"/>
            <a:headEnd type="none"/>
            <a:tailEnd type="none"/>
          </a:ln>
        </p:spPr>
        <p:style>
          <a:lnRef idx="1">
            <a:schemeClr val="accent1"/>
          </a:lnRef>
          <a:fillRef idx="0">
            <a:schemeClr val="accent1"/>
          </a:fillRef>
          <a:effectRef idx="0">
            <a:schemeClr val="accent1"/>
          </a:effectRef>
          <a:fontRef idx="minor">
            <a:schemeClr val="tx1"/>
          </a:fontRef>
        </p:style>
      </p:cxnSp>
      <p:pic>
        <p:nvPicPr>
          <p:cNvPr id="13" name="图片 12" descr="logo"/>
          <p:cNvPicPr>
            <a:picLocks noChangeAspect="1"/>
          </p:cNvPicPr>
          <p:nvPr/>
        </p:nvPicPr>
        <p:blipFill>
          <a:blip r:embed="rId7"/>
          <a:stretch>
            <a:fillRect/>
          </a:stretch>
        </p:blipFill>
        <p:spPr>
          <a:xfrm>
            <a:off x="7080250" y="0"/>
            <a:ext cx="1971675" cy="47625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40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strVal val="#ppt_w*0.70"/>
                                          </p:val>
                                        </p:tav>
                                        <p:tav tm="100000">
                                          <p:val>
                                            <p:strVal val="#ppt_w"/>
                                          </p:val>
                                        </p:tav>
                                      </p:tavLst>
                                    </p:anim>
                                    <p:anim calcmode="lin" valueType="num">
                                      <p:cBhvr>
                                        <p:cTn id="8" dur="500" fill="hold"/>
                                        <p:tgtEl>
                                          <p:spTgt spid="18"/>
                                        </p:tgtEl>
                                        <p:attrNameLst>
                                          <p:attrName>ppt_h</p:attrName>
                                        </p:attrNameLst>
                                      </p:cBhvr>
                                      <p:tavLst>
                                        <p:tav tm="0">
                                          <p:val>
                                            <p:strVal val="#ppt_h"/>
                                          </p:val>
                                        </p:tav>
                                        <p:tav tm="100000">
                                          <p:val>
                                            <p:strVal val="#ppt_h"/>
                                          </p:val>
                                        </p:tav>
                                      </p:tavLst>
                                    </p:anim>
                                    <p:animEffect transition="in" filter="fade">
                                      <p:cBhvr>
                                        <p:cTn id="9" dur="500"/>
                                        <p:tgtEl>
                                          <p:spTgt spid="18"/>
                                        </p:tgtEl>
                                      </p:cBhvr>
                                    </p:animEffect>
                                  </p:childTnLst>
                                </p:cTn>
                              </p:par>
                              <p:par>
                                <p:cTn id="10" presetID="55" presetClass="entr" presetSubtype="0" fill="hold" nodeType="withEffect">
                                  <p:stCondLst>
                                    <p:cond delay="60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strVal val="#ppt_w*0.70"/>
                                          </p:val>
                                        </p:tav>
                                        <p:tav tm="100000">
                                          <p:val>
                                            <p:strVal val="#ppt_w"/>
                                          </p:val>
                                        </p:tav>
                                      </p:tavLst>
                                    </p:anim>
                                    <p:anim calcmode="lin" valueType="num">
                                      <p:cBhvr>
                                        <p:cTn id="13" dur="500" fill="hold"/>
                                        <p:tgtEl>
                                          <p:spTgt spid="16"/>
                                        </p:tgtEl>
                                        <p:attrNameLst>
                                          <p:attrName>ppt_h</p:attrName>
                                        </p:attrNameLst>
                                      </p:cBhvr>
                                      <p:tavLst>
                                        <p:tav tm="0">
                                          <p:val>
                                            <p:strVal val="#ppt_h"/>
                                          </p:val>
                                        </p:tav>
                                        <p:tav tm="100000">
                                          <p:val>
                                            <p:strVal val="#ppt_h"/>
                                          </p:val>
                                        </p:tav>
                                      </p:tavLst>
                                    </p:anim>
                                    <p:animEffect transition="in" filter="fade">
                                      <p:cBhvr>
                                        <p:cTn id="14" dur="500"/>
                                        <p:tgtEl>
                                          <p:spTgt spid="16"/>
                                        </p:tgtEl>
                                      </p:cBhvr>
                                    </p:animEffect>
                                  </p:childTnLst>
                                </p:cTn>
                              </p:par>
                              <p:par>
                                <p:cTn id="15" presetID="55" presetClass="entr" presetSubtype="0" fill="hold" nodeType="withEffect">
                                  <p:stCondLst>
                                    <p:cond delay="80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strVal val="#ppt_w*0.70"/>
                                          </p:val>
                                        </p:tav>
                                        <p:tav tm="100000">
                                          <p:val>
                                            <p:strVal val="#ppt_w"/>
                                          </p:val>
                                        </p:tav>
                                      </p:tavLst>
                                    </p:anim>
                                    <p:anim calcmode="lin" valueType="num">
                                      <p:cBhvr>
                                        <p:cTn id="18" dur="500" fill="hold"/>
                                        <p:tgtEl>
                                          <p:spTgt spid="15"/>
                                        </p:tgtEl>
                                        <p:attrNameLst>
                                          <p:attrName>ppt_h</p:attrName>
                                        </p:attrNameLst>
                                      </p:cBhvr>
                                      <p:tavLst>
                                        <p:tav tm="0">
                                          <p:val>
                                            <p:strVal val="#ppt_h"/>
                                          </p:val>
                                        </p:tav>
                                        <p:tav tm="100000">
                                          <p:val>
                                            <p:strVal val="#ppt_h"/>
                                          </p:val>
                                        </p:tav>
                                      </p:tavLst>
                                    </p:anim>
                                    <p:animEffect transition="in" filter="fade">
                                      <p:cBhvr>
                                        <p:cTn id="19" dur="500"/>
                                        <p:tgtEl>
                                          <p:spTgt spid="15"/>
                                        </p:tgtEl>
                                      </p:cBhvr>
                                    </p:animEffect>
                                  </p:childTnLst>
                                </p:cTn>
                              </p:par>
                              <p:par>
                                <p:cTn id="20" presetID="55" presetClass="entr" presetSubtype="0" fill="hold" nodeType="withEffect">
                                  <p:stCondLst>
                                    <p:cond delay="100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strVal val="#ppt_w*0.70"/>
                                          </p:val>
                                        </p:tav>
                                        <p:tav tm="100000">
                                          <p:val>
                                            <p:strVal val="#ppt_w"/>
                                          </p:val>
                                        </p:tav>
                                      </p:tavLst>
                                    </p:anim>
                                    <p:anim calcmode="lin" valueType="num">
                                      <p:cBhvr>
                                        <p:cTn id="23" dur="500" fill="hold"/>
                                        <p:tgtEl>
                                          <p:spTgt spid="17"/>
                                        </p:tgtEl>
                                        <p:attrNameLst>
                                          <p:attrName>ppt_h</p:attrName>
                                        </p:attrNameLst>
                                      </p:cBhvr>
                                      <p:tavLst>
                                        <p:tav tm="0">
                                          <p:val>
                                            <p:strVal val="#ppt_h"/>
                                          </p:val>
                                        </p:tav>
                                        <p:tav tm="100000">
                                          <p:val>
                                            <p:strVal val="#ppt_h"/>
                                          </p:val>
                                        </p:tav>
                                      </p:tavLst>
                                    </p:anim>
                                    <p:animEffect transition="in" filter="fade">
                                      <p:cBhvr>
                                        <p:cTn id="24" dur="500"/>
                                        <p:tgtEl>
                                          <p:spTgt spid="17"/>
                                        </p:tgtEl>
                                      </p:cBhvr>
                                    </p:animEffect>
                                  </p:childTnLst>
                                </p:cTn>
                              </p:par>
                              <p:par>
                                <p:cTn id="25" presetID="55" presetClass="entr" presetSubtype="0" fill="hold" nodeType="withEffect">
                                  <p:stCondLst>
                                    <p:cond delay="120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strVal val="#ppt_w*0.70"/>
                                          </p:val>
                                        </p:tav>
                                        <p:tav tm="100000">
                                          <p:val>
                                            <p:strVal val="#ppt_w"/>
                                          </p:val>
                                        </p:tav>
                                      </p:tavLst>
                                    </p:anim>
                                    <p:anim calcmode="lin" valueType="num">
                                      <p:cBhvr>
                                        <p:cTn id="28" dur="500" fill="hold"/>
                                        <p:tgtEl>
                                          <p:spTgt spid="8"/>
                                        </p:tgtEl>
                                        <p:attrNameLst>
                                          <p:attrName>ppt_h</p:attrName>
                                        </p:attrNameLst>
                                      </p:cBhvr>
                                      <p:tavLst>
                                        <p:tav tm="0">
                                          <p:val>
                                            <p:strVal val="#ppt_h"/>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ISPRING_PLAYERS_CUSTOMIZATION" val="UEsDBBQAAgAIAFxrZ0MxTTS9zwMAAPkNAAAdAAAAdW5pdmVyc2FsL2NvbW1vbl9tZXNzYWdlcy5sbmetV91u2zYUvi/QdyAEFNgulrYDWhSD44C2GFuILLkiHScbBoGRGIcIRXr6cZtd9Wn6YHuSHVF2YqcdJNW7sGDS/r7z851zRA7OPmcKbUReSKNPnbcnbxwkdGJSqVenzoKd//LBQUXJdcqV0eLU0cZBZ8OXLwaK61XFVwK+v3yB0CATRQHLYlivntZIpqfOfBSPw9kcB9exH07CeORNnOHYZGuuH5BvVuanX99/+Pz23fufB6+3uC40dIZ9/5AIWaZ3bzoQBSwK/RjYiB8H5Io5w/rZDxcumO8FxBluv/RDzyNy6QzrZytuEUUkYDH1PZfEHo2DkNlc+IQR1xlemwrd8Y1ApUEbKT6h8k6AjqXMBSqUTO0PiYENXYk2Y26El14wiVkY+jQmgbvbcYZEp8jN+Seojp4sEaYkAoKcFyL/AWxspbZwhJXqxzD1JlMfPqx2YSpXdwo+ZV8/5iQAtYRuQ80IpXhC4lF4BTpBWYV9EOEFVNNFH8Q1oVABhLZhAnzpTTDzwqCuoIhQFnnjx/JJuEZGqwfEkwRwaJ2LjTRVATt1RYm0KaSinxVKPi6gcD3sf6dIG0IktS3XldwIcCFP23WBlhkTt1bm48L7PT7Hnk/cGKRyw2XMbC/XxjhUvzYl4kqZOgCwy9MN14lANyLhFZTSA/wtlan925pD2LUnf1Xyb8TLbee82jZd4JKrVyfHueYxH4bFkue6Qwc9ozpo+W+DzaoCIi1Lka3Ltij2MnHyv3hxbFxzTOl/BtVFlyMjema/bzgUSpxE8FqDbh9J0x1BZlAfMNYyLlV3lBecg6F5LgoY8SJHnr7tYfMSsnYAv4Rs9sAvyYh6rM6PuClk2fo6sUlutPq+vgm8v5UoxZPGN+LWQO8qwTcgAOzLohH95AeM9RJzNxXr8bU/Y7csATi04iWclRC4pGQG8acdOBczsstgMxoPMrE0lUrtKFLy3o5H0KbKmoSsG50ao7e5yeyu4sWuD5rpfHaMF01wUWN0vmewjZQSHI2n0EKW3mc09vGIQEUHBmW8TO5gvN+aSqcdiZpzkUvOMZBts0MFz5O7f7587cjxzJNmF213f+tFAp1WjwfySPZHYEpR/NlGwvDoEGcXXVDbc+QO1/FYaQXcJg8zhsfTGWhMraSmypP2t/Y+wwxHF9Dn9tDjDGc8v4chwYxRvVhsyHUhlP2sPx2pq1JJLfpgjxuRdcDMm8fYde39Am4WSib3zaslRdwOqvqioeCi0ZVsPMUBzJBnfCKVZU9CO7Z3HQsN16yf2m3z7RR/XBX2kjZ4vXdn+xdQSwMEFAACAAgAXGtnQ0zXvsKsAwAAdg4AACcAAAB1bml2ZXJzYWwvZmxhc2hfcHVibGlzaGluZ19zZXR0aW5ncy54bWzVV1Fv2zYQfvevIDj0sVbSpU1qyA6CREaNurZrKVuLYQho8WyxoUiNpOy6T/s1/WH7JTuJjWM3aaekTbHCD7ZOx+/uuzt+pMPj97kkSzBWaNWl++09SkClmgu16NLzpP/4iBLrmOJMagVdqjQlx71WWJQzKWwWg3PoagnCKNspXJdmzhWdIFitVm1hC1O91bJ0iG/bqc6DwoAF5cAEhWRr/HLrAizttVqEhN70SvNSAhEcU1Ciyo7JvmQ2o4F3m7H0cmF0qfipltoQs5h16S9HJ9XnysdDnYkcVEXO9tBYmV2HcS6qfJiMxQcgGYhFhokfHlCyEtxlXfrkoEJB7+AmSo3tObAK5VQjGeU+wefgGGeO+Ucfz8F7Z68M3sTXiuUiTfANqfh36VlyEQ8HZ9FFMkiGkQ/fyH80TqL4IoneJHdY1Nj9xdtJNB0ORi8vkvF4mAwm16uwODvcwmCXfIhF0qVJYcM9dFmZzxQTEufms4pYcDh5kpkFJLovsB9zJi1Q8q6AxeuSSeHWOKB7OKCXAMWJLSB106oDXepMCfQazgNiYtiWTXefPt909/Boh3rgo1/TujXLkDnH0gznAG11amGwbbpym2u1Q616JjMt+YYQ5DPgI5bD1nTHl0L10XOfkjk2QSLVEyOYpEQ4pJ5uFttyZp1w9X7qb3sSxMJ9C+RVfKMUacaM3an4purVDKe9P0bagf3Tl8KbvuT6uy4lJ2tdEikugThNsM1ljr8yINv7gsyNzmsr7lxHrBSY3FLACvhxk0BvMURe4koUjUKC8xH+KsUHMoO5NogLbInygnZhPX77TsAFs/YalF3l+MhvkcHoLHrzqCLI+JKp9I7gOBuQF+4h8BlyVxpDSKmxmlsQWJmUlRbq/nDBa7cmNBvHztiybnrVyBoU2y0wH4+JL1KcYqFKaAqYMkW0kmvCUlQKW43QUujSosUPi4e290rQLyVC1akucLNhMMPBNEHb23/y68HTZ4dHzzvt4J+/Pz7+6qJP6jmRrIrm5fP0i5rebNVnIv0fi74i1Rudu6kEYVAp1O2CVevq/1Gv4uhkevqCTKP4fJjEnSbdHGmSM5dmOA7z6uLQZM34PMF6Rk1cJ9Pot0ZpYE8bjXIUN4IbN+LxsonX1Ov4ZEvDGx0IzChU4Z/CdYQHxsKfTnhkSJELB/yn0ILbb3n3lJF7SME33V28jjyQFAAzaYYt+Z5t/MFa+ZD1+a6U/dPmvr9zwQ+DW/8VtdC++1+x1/oXUEsDBBQAAgAIAFxrZ0P73BZcuQ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4e2hpsc8mZyfSKtCVK/rcX/gjfJisSFMOZTT9JBXwdoaVl2+gbtY3+NXq1u7KkKn77ogQwk7pwxS7JU98rcp6xEyUPbIZ0YLeORsf5zBoakj+Te+Je41z5ffWIETcyyc1Z+8FSM94OSqIFWn8JhaFLBQmM4LrQHfLU2srkspOcop5WRHS6Kp4L8Ql+3tZVSaHBhcq51urFRTzeBUv9kczZYOy2XPcTs6a9yP3a9Cf7nuPNFmid9MidYkr2rzq6SmE8czU2IKM01OM3BNGjjIe74RAcfGHiLVRG5BvgjBxobhQoMa6150wzUET5OgBmlyusqpc3Kq/LytM5Br82oUlK9yrOyAFS0rZv70K4U3KA4YA9aOqivjjxP63peBwjUBEJlXvmu7Q2epW6Ypgx344Q8U9spDd0uV6dKhhlvqB9josOWcZlRPul3R90q8QwL9CfyrSStyfGAZ0faaZMreLJp8v4YD19Fm9vsMuy9cZfbsminybOzHJTRK/HfyH1BLAwQUAAIACABca2dDa9chQJQDAAC9DQAAJgAAAHVuaXZlcnNhbC9odG1sX3B1Ymxpc2hpbmdfc2V0dGluZ3MueG1s1VdRb9s2EH73ryA09LFW0qVLasgOgkRBjHq2Zytbi2EIaPJscaFIjaTsuk/7Nf1h/SU7io0TN2mmBN6Awg+2Tsfv7rs7fqST4w+FJEswVmjVjfbbexEBxTQXatGNLrPzl0cRsY4qTqVW0I2Ujshxr5WU1UwKm0/BOXS1BGGU7ZSuG+XOlZ04Xq1WbWFL499qWTnEt22mi7g0YEE5MHEp6Rq/3LoEG/VaLUKSYPpZ80oCERxTUMJnR+WFK2QUB68ZZdcLoyvFT7XUhpjFrBv9cHTiPzc+AelMFKA8N9tDoze7DuVc+HSonIqPQHIQixzzPjyIyEpwl3ejVwceBb3j+yg1dqBAPcqpRi7KfYEvwFFOHQ2PIZ6DD87eGIKJrxUtBMvwDfH0u9FZdjUd9M/Sq6yfDdIQvpH/cJSl06ssfZc9YVFj94v343Qy6A/fXmWj0SDrj29XYXG2uCXxNvkEi6Qrw2DDPXF5VcwUFRLH5quKWHA4eJKaBWT6XGA/5lRaiMifJSx+qagUbo3zuYfzeQ1QntgSmJv4DnQjZyqIbuECICaGbdl09/WbTXcPj7aoxyH6La0Hs0yoc5TlOAdoq1NL4rumG7e5VlvU/DOZack3hOZYZYlcToygMiLCITe2eet8Bdy5kFh/v3a/PVfuHjmWU2O3aripo59K1vt9qB3YPwK5YPqW62+6kpysdUWkuAbiNMHGVQX+yoHcnXQyN7qorZJaR6wUHMhSwAr4cZNA7zFEUeFKVIFSggsR/qrERzKDuTaIC3SJeoF2YQN++0nAJbX2FpTe5PgiDH1/eJa+e+EJUr6kij0RHLsNRen+C3yK3JXGEFJqrOYdCKwMo5WFuj9c8NqtCc3GsXO6rJvuG1mDYrsF5hMw8QXDKRSqgqaAjCqilVwTynDvWz9CS6Eri5YwLAHaPivBsJQIVae6wLMBgxkOpgna3v6rHw9e/3R49KbTjj///enlo4u+6OFYUh8tCOLpN1W62aqvZPdfFj0ivhvluq8ESex142EJqpXy/1GgaXoyOb0gk3R6OcimnSb9GWpSUMdybPDcH+5N1owuM6xQ2sR1PEl/bZQGdqnRcKbTRnCjRjzeNvGaBGUe31HlRhJPjUJd/S5ch3gELMJ5g4eAFIVwwL+L3f3wTeyZwvCMzf34/SJs/V1tbqCG5VjkXTZm13q2U8Y7JRGeNvfmrYtyEj/476KF9u2/XL3WP1BLAwQUAAIACABca2dDPJhV1ZkBAAAfBgAAHwAAAHVuaXZlcnNhbC9odG1sX3NraW5fc2V0dGluZ3MuanONlE1vwjAMhu/8CpRdJ8Q+YbuhwaRJHCaN27RDKKZUpEmVpB0d4r+vDl9N6o7Fl+bV09exo3jb6VaLRaz73N26b7d/9/dOA9SszuHa10WLnqLOjEgWMEtSEIkEFiDF8deTvDsTlDGTznRefqCtqfkxRdAZoWlCM6gtuTB1sSDAb0LbUD//nMROrax9SbU+z3NrlexFSlqQtieVTrlj2NWrW/UKA1gVoC+gSx6BZzpwq408Oz4MMOpcpNKMy3KqYtWb82gda5XLRVv+VZmBrm58vQf6T4OXiWcnEmPfLKRh4skQo53MNBgDh7yPEwwSFnwOoubbd+sP1DNuFhTQRWISe6RHNxh1OuMxNLo0HGH4mKy8Gt0cYDQ5Cxu7J+5uMTxC8BJ0w2p8j+GBKsuzf1xgplWMHWmgzZ6fUKH4IpHxIXUfg+TwsGjb1r1zoe74Y+Y9IRU8oRX1/NK20RGChgCtN5WOeU2Qd0rZCUqURA5FgdS4KuhBYsNBgvvPLuPW8miVVvOhGo5VH7heg54pJarjf106aJirs/sFUEsDBBQAAgAIAFxrZ0Ma2uo7qgAAAB8BAAAaAAAAdW5pdmVyc2FsL2kxOG5fcHJlc2V0cy54bWydjzEPwiAQhXd+BbldsFvTAN1M3Bx0NhVRSejRcNT684XUGGeHS+5d3vdeTvWvMfCnS+QjamjEFrhDG68e7xpOx92mBU55wOsQIjoNGIH3hinftHhIjlwmXiKQNDxynjopl2URnqZUEiiGOZdgEjaOsswYUVZSTisKK9v5v+jPDQxjnKvL7EPeoyl7UauFU7IaKnN2KDzeIshqUPLrrsrOlEtFEUr+PGbYG1BLAwQUAAIACABca2dDYJIlimcAAABpAAAAHAAAAHVuaXZlcnNhbC9sb2NhbF9zZXR0aW5ncy54bWyzsa/IzVEoSy0qzszPs1Uy1DNQUkjNS85PycxLt1UKDXHTtVBSKC5JzEtJzMnPS7VVystXUrC347LJyU9OzAlOLSkBKixWKMhJrEwtCknNBTJKUv0Sc4EqDY2MFTSS8wsqNZX07bgAUEsDBBQAAgAIAOuR+0LleXTj7AIAAIgIAAAUAAAAdW5pdmVyc2FsL3BsYXllci54bWytVU1v2zAMPafA/oOhe62kXdc2kFt0BYId1qFA1m23QLUZW4tteZJcN/31o/xtz+lWYAcDNsX3SPGRNLt+TmLnCZQWMvXIwp0TB1JfBiINPfLwdXV8Qa6v3h2xLOZ7UI4IPJKnwgJ4TJwAtK9EZhB8z03kkZ7BRWbiZEpIJcweuc+Qu4t0Rt4dzdAl1R6JjMmWlBZF4QqNiDTUMs4tiXZ9mdBMgYbUgKJVGsRpsEvzdzQ+iUyp2Wege8jMvD1wTdJyPGsxIClOXalCejKfL+iPu89rP4KEH4tUG576QBys5Kws5SP3d3cyyGPQ1jZjVZJrMMYmUdpmzCzF4iJ1tPI9UjlsEtCah6DdOA0JrbB0Asy2MddRzaMHtJZX70TNW/pt7PemcSuVo51zlj/GQkd41Id01kkgo8OoLCmvW3bQQ9NBK8tEHAW/cqEgKD+/tS0yX5AqYNtxZZ6uLnw8wLcV941U+1uEYRfVCrqtaG4lmluCWg63jb7uKEhz2y1wkytoSjVjTyIA+YUrxW1bXBmVA6MjY42lQzCj1ZVrkTpBWGSS+OwftLF+I2l+6teUKQH/Q5hPSNTWRKQBPK8E+hhIsKYGsNjW5posdm3MLiedPya9vh6YqhxrUfAijuEqBBzDgBtOOzs9BAXFNbr4uRphewcHwZEIoxgfM8kwPj1Ik3C1m2ToHRwEx9LfTUBbc1tGOq7jqJnaDmJ0Yp0wP9dGJuKlbM/BnjHLsg9fG7nm6CYT7cH5/I9RHMRoBnNLJlaXfevtq+bw3s6p0Z3PJqssg27FeQCTZ5VXMwt5NvIJYMvz2Nz2c2r2YQ86ynlqOqa5vmO/y2ItXsApRGD/dItTW5MIbM945MPFaY8B9cTtMghfmqYiMlpLUql5SDmGtXkSUFSYalY+ouqhknkajLRxs+7noGPcVTcKuBPDFjNdnGDzycwj7/Glvsvl2WV3lfPFZYMt87qvAle5vGFV1wl3nUHrfm0vwuqZx9ffUEsDBBQAAgAIAFxrZ0PVKkMrCwgAAKw3AAApAAAAdW5pdmVyc2FsL3NraW5fY3VzdG9taXphdGlvbl9zZXR0aW5ncy54bWztG9tuo0j2fb+i5NFIMy/xBd8ycnuFoZygdmyPIUn3rlZW2VRiFKA8UHZ3Rn6Yr9kP2y+ZUwXEQBwHuke70gqjWOHUudW51eUkg/DJ8bVdyJnn/E64w3yTcu74j+HwbwgN1sxlwTygIeVh/Qi5d3ybfTH8ByZgAA058W0S2JoYDYcNNJYf1O+pfb0Pb+1Ru4V6bdzCfaTjjgZjl4p+qWgwprea2qCeYxHxDeia+vw010E9M/qawPBDGnDDt+nXoZLFTg9lZ3AVENsBvHDYbYvnkEg96G3xoHaz0+vgQ0tVFKWLtI7e1BuHXu+ypzYRbrQ7DeUw6reUloKanU7zsnto9lodBd7Gl13g0saXXdTutdst/dDCLaBGqjrSW9qhp1w2mypIw/1L7TAej3qNBmo2m0pbP3S6ynjUQICtAA9V6QsDKroyUroHdaQ2+woaa+PRuH3AOu5qHdRv4W6jcWiPRkqjcTTucXZpcx2hhaeTmPMdhiddcHJUxFb9RHAN1rsgAGSLeluXcIp84tEPtSYo9NOabZ9/rsVxKWM4wUrUyUIjIIAFjyGwGNTlbwlYik/HfxqOHPtDbbXjnPkXa+Zz0OnCZ4FH3NrwhyhE4gkUoWR7GpSheyBrehTXk5+iZLEsCFt4zhGtmbcl/vOEPbKLFVk/PQZs59uF1Nw8b2ngOv4TYDcuexo+K8h1Qm5w6mX0w33xFCfbQlkKqVCvi8VTiNIlK+omEhvyU4LuKPJ9i+RI907ocEmqNsVzjnRLHmnWAX1VPOdpfJCS9VpPPO8TcfqVA7oisrx1Ft0lzzTIComq4lkqtt1ty8bTNmCPwthZuvcd/ULnMigy/qPQsCGeQkRigkJgIS/FZpPz13OI8Wu+lgw8kALOTReXGCRZzkdLbXYzV6efl5PZ1Ww5Mq5qQy3KSiTS8qdWt/+12en+PKjHdAU5mTfqZJLlhSSzTqMYr6m1mE2WwBBPllP8yaoNxXdp0tmtNTGmuDaMfynNYL7Ad7Wh+C5CertY4Km1NCeGjpeGuZzOLGmXCbawXht+Zju0IXuKOEN7h35BfEMRlGcnoCh0HVsOiJLt+DtaQJ6+UO+N6dXSms0m5hJP9QRSG2LfRnpAvkA4lGe0UE28AB4BgQXz28iX0v+SA1JdtzSTa+PqegI/llDk2nncuPDDv0GbOZ6C/6hfgPAGm6Z6hZej2SfwHETcrCTR7CME2seSRJ+xCZGBzQJkU/XOuFItYzYVwbXAprUwtJfIWhMfMd99RmS9BjoEq8feYbsQICLYqB3FWFhakIl/vYWwNtTJiRCOeCLHl8H86OwpaBHYhTwFaaVhXfjq11vjH8uxakywvgTn6bP7pSWzXsgjkB4+44i4LhPTANHE3hN/TdGKrskOQuwZ0GzHlmhbApMXyvy2c35HhMep9WOclVMdf/rx4ru1M6wJlJV7EvjFUizHLVMZXk/Zg40kqA7r+Za/N5eUPS7+KkX+gtnNVdN8c2pFfPT988qp8A2TMiHu8QIWRigHI4eVIsI3EDFQAz3iuKUIjekYxMljMOzeAyTOJqUY3IERMxzuwLjlWNzjkWlYwlx0JXaSBYil2SMHnna62O+7FM5UL45f0QcGye1SsgeXANwJo0i4+DZ5ZT2clFBR6NI1OWY0BbUe5S0FAsVcxxNb6mJsb29wYs2ojmZMcs92ri2Llus8yVoKrtp5kWW2kdsiuQ8B8yTUJWGSJVE1//t3KhJNcRHJnadkFuBrYnWhXUOOSQkTy1xO1BGGYJ8y5BG+3sCK8CA20cV5RdstHY9V4BebyaQkWG/+88e/i7PJ6RNBUQz9pSwfSEVRSPALv39OGZz2/1WAj6WOsqTypSBhvFtNSItvXqVXY1uqlqVq1zfgeFP6me2CdaHVP83kRl18hHIg91K14Q0JnqCcWIy5ZRnJ6YsA4aV1OG7idxzO/LQk+XcXVjF5y5gvVV2Xpxs417jO+ilan2xEUHyRgVw45pTgp12rUyg4OZbUdnh5nrLkJ7kNeRm9H7Nyf3IFeAEcj4xwJGU7njmB+jxg7lyc3V9fVgGCuGpYuXTIA3FoSd7SGOGGfYl9N3wgbghoaVAedQ46zMW2LmaZheWxFxQOOXaabwzJI94xF0qdFk0nxToLz1Np2kjebaUFvMBeaQ5b7ngopfoRmMefwpn+FX4KmMc3Rf2fwR7/tU75oTRpcuEwIkEaXsR3gEN9AkA7xknesjhCg4m4eApTE4kBWUyP2XQo1zHL8WiczgKWVrj+hsYD/2VFvhE0q2czPtLkBo7hWz8fvwPucJe+HdxyHpCCaVPL91MZEOOcSoHogjRvjAiK+POWfqjBdp+sN564qa6hmMeHmjBndOf8Ft02qWeinKUopTbnST1Zz2U5LyXSF1W8nCgWJft5okH9lZ0G9XMeGsRs33agv/NWNMAQAw5UudhDWWAafZNcNdzJTVaO7o3RNAO+Ad4+bPmTTEgBMoEl9zZJtkQv6XFv53LHpXualKoUIGWc8/MfhJAd54Nb5RP6wNPhHUNKZ0Fc646xmK2BKfibVPKckhaSGymZdJysQjn7E9UqWXyOOp5YjpIyLcI9XaEZz3m9fkIU4L5l/UE9vcxCjTrRN3qvmRT3o6qeUtVTqnpKVU+p6ilVPaWqp1T1lKqeUtVTqnpKVU+p6ilVPaWqp1T1lKqeUtVT+n/vKZ29w6taSlVLqWopVS2lqqVUtZT+Oy2l83/i8L/rKeVhQAr83vyHvD8BUEsDBBQAAgAIAFxrZ0N8uOxhoA8AAJQlAAAXAAAAdW5pdmVyc2FsL3VuaXZlcnNhbC5wbmftmntcknf7x1GXupyae1bp8NCerNxTaeqMPNLBcqu0UjfPmCN16cRQEQ+AuvVbc6Ws6VLzgGUe0MTMkYoKOQsyRZ7lARWRFoEKASkBIgrPTT6vvX49v98/v39/L//gdd/v7wvu+7qv63Nd3+vidReeDQow3/zxZhAIZP7F5/7BINB7Z0EgowxTY2ClxG7mF+BgkB4ccBREGrFdAOC9xCOBR0CgdrzZatwmgN+/9HlEOghkMaD/GDBSmy6AQLs+/cL/SGgWTMINvLov0Ybxp7xiFYQDdX5nhtw5VTh/ctOm47scnR2NL9duGfvS3+px4Jb+faG3d/j/XrDj6/uFxu+VxHyNuaWwz37hjpJK82ihZxJySN9dXcj4EhXoy8U+U4hFNSaVF3M0kk5IG027IhwPi+1bev3nMcCc/Ny4Nz8n7Rz/XLjQl79URlutj7EBlp/7NX/l1tCSvySsTH1gZgiszCSOnyYZPu2RUTnOAIIeDgSSS0wU3TWI3Xq0bKP+TdDvoH19JXOdIeNB9hnu+tNlqIH+wXdsOasnww3YgA3YgA3YgA3YgA3YgA3YgA3YgA3YgA3YgA3YgP8/kPV6xFv2rX5hMuiwAXAwfe8j/V+vh/9PULzZKbVPMSFUzxF4PvJh98o9NVlfy7tZ2GKjsfLxyXHrifBMOMYC/Scul0Y3BoG6CEL+Ham1gNTEo60uM6B+8+HNN1pR9BVuCm+rQkOQhy89z1+ig1O/pb6pdyHT9l1pab/rKqHnBKIXcT3EduCm0kY2LFfy9zObm+DE6U4EIZE8vMuex8ZSWFoHEfDjmXQWmbaD0bL+KwXOmz25Oh8ApTxjRq38vp16L1sxHubQrWXTtAphJW9V+KsMp+rBD89hYDi1QEXXJkI1U+Rs+VrwEFOegCIUCbQrbBqsEkLiqXBcpXUEHHyxew8BkzaHq0nCBSQUbd8+4mYEQlzN6VB+yB98XS3DNHJlEftHW3PfF1FjNObq742e7pogqqKKLkImkiktKo4nvcHCH/q6wDLarjRTXmaf+6o9gNSyHMxm9+eo/3nFL0OR3m07dw4e++cd+uooQfsm16r+74+7XJ4G+C1db11smWghkBH7IcJx/u3b/kxw2RzKmwu/UJTyKpKkJCNo9kMeebDU/XN+6a0ITkQC6KHm1uyTbBGxcZrtVHaHo4roHNlF1GQxIRILCyeuy+MFSjsspJPZc5tDgI8bJNo9mWB57ZDcqBjvR6MvRSXaDpu0oqI0M/aNLUgC3L8ae+6PO84uO489vk9pE6Udb0MSikDuN1oYA4d2Er97hHnwxAS63H/w9w849jsZiDplXPQsOVoiz/Ih7K2deVSRDEEa24MeBlebc/oOdn/GpbIoKOdALptLdTh2uHvXfzOlCO/1CuwjAmH8TGfpNk6QRmmJABt26xbOeeCrGPvEK6EvrQ3qjj4Kb7jGOPa4UDDlqOD1SDkp+OvwznNlYuTNG+BP4qmIFAhSOO2pj9BkPRVclxuTVkhZI6DE0Tdz+ronVLdMnTr9gbCIHmSHZWjSm5EHOMzKce9VuQ2o2usbh0TPSzguFmL41G33mCD+shNcHTeT0InZ/BHwcI0IOE/wTIb+SarOsuA+MACN3PIbQQ7ycu+PFfXfjZr7cDwgm7IGLc1PO5UB72tAVKKPd0IbPzbp4PZOLYEyvzJhesT6dEdwsSqccalUeTX/Pg3BAYHmLg3G3pxeoJ+faE0nis54oOGXTA0EN+YBMXMPyn5C5AV5WCT0ZB/D7oNz3LaeEfXsocioz3tF8EPpv92kGdWTHBxGP5Wja4eT1ItW5W5Uwh0SuNPj1YpFaQz+ekhnuyzNcDPoIQ6GWXysJD/ZJabHATcahOUs1GfaKhXU90pTseKoSoJudS4MtzJKgNldHpGLVxxWn5uwSWDx2P34uzyimqzt8uGNHBCyBchcnmZW9cDZXYdOhMmsueFtRI7Q9cYoVR70h4RFVL7vpOiaVM7FiWsxmOy5ez73BD5JVXsdr2kapFetvvjH2bG14IJkf5JVqGjO1FzuhfJOL2/6xrWt45p1xxtrzwSwosvnJbo7xSCeQ7sylOeSoHf0RIaU5pwVhYK7iie6LzRqtz4BmzvxlumQg3laOaEN9rlL42ZHePdN7ZtGaExUJ6yUHTr0a0wIs03BEKgzf3ClOeM5uRpJZ5svURgv1Ekb2ofb14UH39eInasG1Bcy3j9/6AA3Qb1YGIfJSPyUay8mtpPwT0qtTtN7f9oGh1UrXEltk67SOqswepocC/k6ICYWin5cSOH1iIfaOU0c23MJBF582CPPL1WYmQatJFpb6cnJxC48MAfdawjRXlhcpasP0NR+sz87iBwLvOh3+bwM7/rZJgdAvXOok9yvmJzMb3tOQbZ1IKrv4MqmGWrKovcEbiyvscQyaVW0tOT4A4VLocKiRsT77Ny3DXzKu5JWZxDf20UieNSSRxUdDZ6wsdChYfHEjvHfbJuQ2LWqNgfO9MF7crO1yITTNA1XNh1P0cFC1tV/TfCbrDckQ2NUFavCvBqj3VKkLpcLs/k0BiuoMwWUTx5Dx2a0HVGSUz62ivOriQ6ydPC71ulejGWIierANbego9bIF1u4WcMU1C+uTMb0EF+BfDUT6EF7ERyYbtJUHjxqjY8ZXVrWnWXgHJ4WbSoVnB/GqYdiYUwwubVBkAbZejYpcnaB65Usfqt0fHuVshoNyD1fLq7BD5Auds+sdoymgEHnzdt6l05qVvhbPJiMxq1BQjF98SXmdGQ7nwnh9VJwl/E3hZyIZog8+SZL2oRKbv7RzaWnDXE6ges1WJ6ko6MAy7DF1QwvMm/ruROHI3+47UrtoUutFZPz9AtlYDMnztGACL/nSZEWI0sWETBaLxd5ZX9Z7EjbEFzDN/C2rxryxq6q0iK1JMb8/27psAyXSUkxAt2NK6JRQkaXylOrtgaXlTE6Bg6dO29bMvGbeBJZ9asr4xerZApe+aoOXBLRGeR2Bk4oY4iH4Asp9EPFgjJ4OH2ZhJzxbWGcgOzuMXXS9fmk5s3AfM/OxQtRorm7NdbwCjjqbV1hhAdpRryB4vJQjWIx4tifCdFQ77d58s8+5aHQQFRtLKMo/vJ1L/htIZ4/6HXQllE6FE+XZIxi9nmPRNrwCG6GA0twX42IfmGitWQsVBNJi5LEVru6FdcxFtFMWQMFR221Kkq6yfqmgsnnMKHHAZNmwg/bCL7VFl+Pw1g+1axZ1SDB/IID9nf/ZwQz1XwHXZda2UnDKvxrxlEebVEmWaEqjG1mIByn+ndQucn4YymV9O21xfxBK2hSM39wRVviZVGR2khq4z+dwmQOmrooOiZaid4/zIZBduuTomGlj4Fj4xBmTnLcDcGgiTwAnaT1SbXmTB3UfcQtf5UGN4ifUXsweSeijQ7af1PXXHQRhsD0Jsx8MuBp+HRZ5ooS320Fiz1QHB962jR69lPK2kKoLZEx1einIDLZVCWZOXoGimXy8VCq+tEePyT52s+GEf9h9xmfRf91MSbW7sO7ljFK+NYoG7Okk1bnq66fOxdXdfne6imPK/Prrv1MCbdtdMHTVL6ZpOXg0W8M5SraB3DM6KRdsz143eT6aze/CpFgbMgXcZeKTKLNX4STGiIzqX3ZU4vn7eheisNAgaBn0lcpvZiHZYuHmy5GQyYqUlPL4SzX/6hh9bQ1SWolCyN0D7t+R1swJZxKJPRFNgDtFoVjqG3M9bPoARJPvp7fHr2vfzeTiPHHxkIZGG7vM7szxWfc9+k2s0gcG6F7hCitc5hKca1AiR09itbKWTuICz/nu/kVuhU3JjdzIu2jgN19DA5IOQbxWW3pP07KQeyxLxusTtBDLR+q3zTeMu4zTvOTEEOdiOKyE4dt5OI07hFUNrUoZ8c1FB3FQXSYOvWsG+018FJO0GHAgV7kb1tHudteQ7ny9o5VVU4NRJu7+iqDYwwKH3Jn+YxSjafCAlHDbObemMMV0ALX20cDUft6fW5EzyoPye80IFdz7iJ8gKz/IlAui2aEwSONS7MdrnhlkhaJ7U78Q3mv0HYaPMd5ztRJUT5P39m9mH+07V01VPStLg2FOTAjTvzyEu6gmRTugaoHhSqazhc9bJm3PNCCT2qPWcMTc6m2t3P9ECE6OBjZW0mTrDzTS2O/vjHOjd2OvOZ1ibfVjQJ5eWpTAVCffqX0Mnthm/4LiUV/2P8JZbEc8Kkidz+jzq//HBv/N7NngyYeu1HZ2W6Pu6q9YGB20aKvx25zRXgTwx9iX/hXN/FX1nespE2ujJTE7yDuEbThFC17UdmeupbYNZFwKFablps/ImEfNyKJa1yuzNfge665qyjZPdrA+bf7UBgsux5rlwZ0gIAV0ZQyWA7R7ir2nZ7IXfNyDzRbIVXZBjRfcLbsElOyK7xSxHUOa/M7h5CQjP58MWVu6BPKHN/zbWw4chaUR93WfYF7CNgLnKfSWb7s4gGgr4i6/da7vXsBx/oqJ+Hs3z9fsOgaSuvWu1KSNoOLOfCcIlWn/fhXP/UnsbEmKRYf3Yz4AIhjWbNWNNLuwLV591LvO6lCtn/QRVoPQs0xvZjTs/hFkKAVv9KeBvD3QLtbnyMhs6ddD11+pxfrkO70UVTvGTKSClS1y6Ys7sSmdT91FW7fTi5624wF8wr+6HPu9udq9X3qH1ddqJNS3a13LRgn7JRS/ZXbacuPc004gPdpVP8H2qpFzNkR7h//vmQT68dM1qBH9YpnKCgfPvNIXMWpfduJ10fIFcJ+A4FftTQjBPHCbrInhyZxP0hTM1NJFtvKChzVwJREVWtVNJ59VXrPmr6KOm67xNVPKUrAWemEF5GdMRx9OC8hUCdyVB8LgsfQuAyNb0s8BeVynMvg4hzEz/PTYk9yAymF6PMy0doD2SRm8WrsjI92mZ/itDB2nxyEjnqoG088zlp8cRuRXsS6ZQiyFT+jWcYT4MRTflQooxJlYlKqUdZ7z2WGyB7OPtZIfm7PXlOw26hmgr2x6pPg0z8kErDKpIrIBxMLCDNg0HMQmVef8qFyVeGiYLwsmTCymMDtN6ivEtsNaoQNvIK+UyqOKzzkyB2qZb0f5Sy0bPGlOFa3Mh4ATqrJMgSBSk95U33fhIuoMt0nwJR5qbIPKFCVwOC1JGKBWSLKTXarETCBAlujfoYtyNe/DrRlHfq/p+nWZJIP9OezU6He2a/xeat11e/rXxDyrkzaY6ldk+V1uusH2KzEEMnLfiGtpOPtbGz/JfNOQ0t+8ChUp2ZlHtEPupqmyMHyWTMnjzXAvOlejbRHclL/VdUR8vUkRx3hYKUOlEoo8Eq2+vCAfv2L40H+pKPnv/sXUEsDBBQAAgAIAFxrZ0OJd2BCSgAAAGsAAAAbAAAAdW5pdmVyc2FsL3VuaXZlcnNhbC5wbmcueG1ss7GvyM1RKEstKs7Mz7NVMtQzULK34+WyKShKLctMLVeoAIoBBSFASaESyDVCcMszU0oygEIGFgYIwYzUzPSMElslC0OEoD7QTABQSwECAAAUAAIACABca2dDMU00vc8DAAD5DQAAHQAAAAAAAAABAAAAAAAAAAAAdW5pdmVyc2FsL2NvbW1vbl9tZXNzYWdlcy5sbmdQSwECAAAUAAIACABca2dDTNe+wqwDAAB2DgAAJwAAAAAAAAABAAAAAAAKBAAAdW5pdmVyc2FsL2ZsYXNoX3B1Ymxpc2hpbmdfc2V0dGluZ3MueG1sUEsBAgAAFAACAAgAXGtnQ/vcFly5AgAAVQoAACEAAAAAAAAAAQAAAAAA+wcAAHVuaXZlcnNhbC9mbGFzaF9za2luX3NldHRpbmdzLnhtbFBLAQIAABQAAgAIAFxrZ0Nr1yFAlAMAAL0NAAAmAAAAAAAAAAEAAAAAAPMKAAB1bml2ZXJzYWwvaHRtbF9wdWJsaXNoaW5nX3NldHRpbmdzLnhtbFBLAQIAABQAAgAIAFxrZ0M8mFXVmQEAAB8GAAAfAAAAAAAAAAEAAAAAAMsOAAB1bml2ZXJzYWwvaHRtbF9za2luX3NldHRpbmdzLmpzUEsBAgAAFAACAAgAXGtnQxra6juqAAAAHwEAABoAAAAAAAAAAQAAAAAAoRAAAHVuaXZlcnNhbC9pMThuX3ByZXNldHMueG1sUEsBAgAAFAACAAgAXGtnQ2CSJYpnAAAAaQAAABwAAAAAAAAAAQAAAAAAgxEAAHVuaXZlcnNhbC9sb2NhbF9zZXR0aW5ncy54bWxQSwECAAAUAAIACADrkftC5Xl04+wCAACICAAAFAAAAAAAAAABAAAAAAAkEgAAdW5pdmVyc2FsL3BsYXllci54bWxQSwECAAAUAAIACABca2dD1SpDKwsIAACsNwAAKQAAAAAAAAABAAAAAABCFQAAdW5pdmVyc2FsL3NraW5fY3VzdG9taXphdGlvbl9zZXR0aW5ncy54bWxQSwECAAAUAAIACABca2dDfLjsYaAPAACUJQAAFwAAAAAAAAAAAAAAAACUHQAAdW5pdmVyc2FsL3VuaXZlcnNhbC5wbmdQSwECAAAUAAIACABca2dDiXdgQkoAAABrAAAAGwAAAAAAAAABAAAAAABpLQAAdW5pdmVyc2FsL3VuaXZlcnNhbC5wbmcueG1sUEsFBgAAAAALAAsASQMAAOwtAAAAAA=="/>
  <p:tag name="ISPRING_RESOURCE_PATHS_HASH_PRESENTER" val="9c9eabd553f2e41a89b9e7ea8f7d583f247b5"/>
</p:tagLst>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10627</Words>
  <Application>WPS 演示</Application>
  <PresentationFormat>全屏显示(4:3)</PresentationFormat>
  <Paragraphs>554</Paragraphs>
  <Slides>23</Slides>
  <Notes>35</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23</vt:i4>
      </vt:variant>
    </vt:vector>
  </HeadingPairs>
  <TitlesOfParts>
    <vt:vector size="44" baseType="lpstr">
      <vt:lpstr>Arial</vt:lpstr>
      <vt:lpstr>宋体</vt:lpstr>
      <vt:lpstr>Wingdings</vt:lpstr>
      <vt:lpstr>Calibri</vt:lpstr>
      <vt:lpstr>Tahoma</vt:lpstr>
      <vt:lpstr>Microsoft Sans Serif</vt:lpstr>
      <vt:lpstr>Yoon 윤고딕 550_TT</vt:lpstr>
      <vt:lpstr>Malgun Gothic</vt:lpstr>
      <vt:lpstr>微软雅黑</vt:lpstr>
      <vt:lpstr>Arial Unicode MS</vt:lpstr>
      <vt:lpstr>굴림</vt:lpstr>
      <vt:lpstr>方正兰亭大黑简体</vt:lpstr>
      <vt:lpstr>黑体</vt:lpstr>
      <vt:lpstr>方正启体简体</vt:lpstr>
      <vt:lpstr>方正正纤黑简体</vt:lpstr>
      <vt:lpstr>Wingdings</vt:lpstr>
      <vt:lpstr>文泉驿微米黑</vt:lpstr>
      <vt:lpstr>思源黑体 CN Light</vt:lpstr>
      <vt:lpstr>思源黑体 CN ExtraLight</vt:lpstr>
      <vt:lpstr>方正兰亭中粗黑简体</vt:lpstr>
      <vt:lpstr>Office 테마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CHENYING0907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cp:lastModifiedBy>罗祉璇</cp:lastModifiedBy>
  <cp:revision>642</cp:revision>
  <dcterms:created xsi:type="dcterms:W3CDTF">2012-11-26T05:01:00Z</dcterms:created>
  <dcterms:modified xsi:type="dcterms:W3CDTF">2020-02-26T03:27:52Z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2052-11.1.0.9513</vt:lpwstr>
  </property>
</Properties>
</file>