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57" r:id="rId4"/>
    <p:sldId id="276" r:id="rId5"/>
    <p:sldId id="259" r:id="rId6"/>
    <p:sldId id="277" r:id="rId7"/>
    <p:sldId id="260" r:id="rId8"/>
    <p:sldId id="278" r:id="rId9"/>
    <p:sldId id="261" r:id="rId10"/>
    <p:sldId id="262" r:id="rId11"/>
    <p:sldId id="263" r:id="rId12"/>
    <p:sldId id="264" r:id="rId13"/>
    <p:sldId id="265" r:id="rId14"/>
    <p:sldId id="279" r:id="rId15"/>
    <p:sldId id="267" r:id="rId16"/>
    <p:sldId id="280" r:id="rId17"/>
    <p:sldId id="269" r:id="rId18"/>
    <p:sldId id="281" r:id="rId19"/>
    <p:sldId id="270" r:id="rId20"/>
    <p:sldId id="271" r:id="rId21"/>
    <p:sldId id="272" r:id="rId22"/>
    <p:sldId id="282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71" autoAdjust="0"/>
    <p:restoredTop sz="79317" autoAdjust="0"/>
  </p:normalViewPr>
  <p:slideViewPr>
    <p:cSldViewPr snapToGrid="0">
      <p:cViewPr varScale="1">
        <p:scale>
          <a:sx n="92" d="100"/>
          <a:sy n="92" d="100"/>
        </p:scale>
        <p:origin x="4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03058A-57BA-4544-A245-59E52C969078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C4098-5AD1-4C91-A264-AB62D93B47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40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340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510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31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734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7133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530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237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2931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522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6485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793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993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293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446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023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83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98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0955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696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472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010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EC4098-5AD1-4C91-A264-AB62D93B478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297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ood-1050813_128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93"/>
          <a:stretch>
            <a:fillRect/>
          </a:stretch>
        </p:blipFill>
        <p:spPr>
          <a:xfrm rot="5400000">
            <a:off x="2584925" y="-2725578"/>
            <a:ext cx="6892925" cy="1232947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33350" y="-27940"/>
            <a:ext cx="12365500" cy="692912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92441" y="4080531"/>
            <a:ext cx="9144000" cy="1079500"/>
          </a:xfrm>
        </p:spPr>
        <p:txBody>
          <a:bodyPr/>
          <a:lstStyle/>
          <a:p>
            <a:r>
              <a:rPr lang="zh-CN" altLang="en-US" sz="48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餐饮品牌简介</a:t>
            </a:r>
            <a:r>
              <a:rPr lang="en-US" altLang="zh-CN" sz="4800" dirty="0" err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模板</a:t>
            </a:r>
            <a:endParaRPr lang="zh-CN" altLang="en-US" sz="48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014829" y="5283462"/>
            <a:ext cx="10402336" cy="36933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SHANGHAI </a:t>
            </a:r>
            <a:r>
              <a:rPr lang="en-US" altLang="zh-CN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Company Name here CO</a:t>
            </a:r>
            <a:r>
              <a:rPr lang="en-US" altLang="zh-CN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.,LTD</a:t>
            </a:r>
            <a:endParaRPr lang="zh-CN" altLang="en-US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45" name="组合 144"/>
          <p:cNvGrpSpPr/>
          <p:nvPr/>
        </p:nvGrpSpPr>
        <p:grpSpPr>
          <a:xfrm>
            <a:off x="4884912" y="-27940"/>
            <a:ext cx="2651005" cy="3464823"/>
            <a:chOff x="4884912" y="-27940"/>
            <a:chExt cx="2769129" cy="3473940"/>
          </a:xfrm>
        </p:grpSpPr>
        <p:sp>
          <p:nvSpPr>
            <p:cNvPr id="120" name="矩形 119"/>
            <p:cNvSpPr/>
            <p:nvPr/>
          </p:nvSpPr>
          <p:spPr>
            <a:xfrm>
              <a:off x="4884912" y="-27940"/>
              <a:ext cx="2759058" cy="327484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>
              <a:spLocks noChangeAspect="1"/>
            </p:cNvSpPr>
            <p:nvPr/>
          </p:nvSpPr>
          <p:spPr>
            <a:xfrm>
              <a:off x="4884913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>
              <a:spLocks noChangeAspect="1"/>
            </p:cNvSpPr>
            <p:nvPr/>
          </p:nvSpPr>
          <p:spPr>
            <a:xfrm>
              <a:off x="5280580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>
              <a:spLocks noChangeAspect="1"/>
            </p:cNvSpPr>
            <p:nvPr/>
          </p:nvSpPr>
          <p:spPr>
            <a:xfrm>
              <a:off x="5676247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>
              <a:spLocks noChangeAspect="1"/>
            </p:cNvSpPr>
            <p:nvPr/>
          </p:nvSpPr>
          <p:spPr>
            <a:xfrm>
              <a:off x="6071914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>
              <a:spLocks noChangeAspect="1"/>
            </p:cNvSpPr>
            <p:nvPr/>
          </p:nvSpPr>
          <p:spPr>
            <a:xfrm>
              <a:off x="6467581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>
              <a:spLocks noChangeAspect="1"/>
            </p:cNvSpPr>
            <p:nvPr/>
          </p:nvSpPr>
          <p:spPr>
            <a:xfrm>
              <a:off x="6863248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>
              <a:spLocks noChangeAspect="1"/>
            </p:cNvSpPr>
            <p:nvPr/>
          </p:nvSpPr>
          <p:spPr>
            <a:xfrm>
              <a:off x="7258913" y="3050872"/>
              <a:ext cx="395128" cy="39512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532040" y="789824"/>
            <a:ext cx="1464801" cy="1630718"/>
            <a:chOff x="2363320" y="1809789"/>
            <a:chExt cx="1784107" cy="1986191"/>
          </a:xfrm>
        </p:grpSpPr>
        <p:sp>
          <p:nvSpPr>
            <p:cNvPr id="107" name="椭圆 106"/>
            <p:cNvSpPr/>
            <p:nvPr/>
          </p:nvSpPr>
          <p:spPr>
            <a:xfrm>
              <a:off x="2363320" y="1825346"/>
              <a:ext cx="843425" cy="8434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2885881" y="1809789"/>
              <a:ext cx="760017" cy="87869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3304002" y="1835852"/>
              <a:ext cx="843425" cy="8434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2695903" y="2554021"/>
              <a:ext cx="1119351" cy="4256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>
              <a:spLocks noChangeAspect="1"/>
            </p:cNvSpPr>
            <p:nvPr/>
          </p:nvSpPr>
          <p:spPr>
            <a:xfrm>
              <a:off x="2855137" y="3180267"/>
              <a:ext cx="152705" cy="1527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>
              <a:spLocks noChangeAspect="1"/>
            </p:cNvSpPr>
            <p:nvPr/>
          </p:nvSpPr>
          <p:spPr>
            <a:xfrm>
              <a:off x="3496280" y="3190773"/>
              <a:ext cx="152705" cy="15270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3102126" y="3285362"/>
              <a:ext cx="297592" cy="297592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3"/>
            <p:cNvSpPr/>
            <p:nvPr/>
          </p:nvSpPr>
          <p:spPr>
            <a:xfrm>
              <a:off x="3290128" y="3538016"/>
              <a:ext cx="680888" cy="257964"/>
            </a:xfrm>
            <a:custGeom>
              <a:avLst/>
              <a:gdLst>
                <a:gd name="connsiteX0" fmla="*/ 0 w 562059"/>
                <a:gd name="connsiteY0" fmla="*/ 290896 h 581791"/>
                <a:gd name="connsiteX1" fmla="*/ 281030 w 562059"/>
                <a:gd name="connsiteY1" fmla="*/ 0 h 581791"/>
                <a:gd name="connsiteX2" fmla="*/ 562060 w 562059"/>
                <a:gd name="connsiteY2" fmla="*/ 290896 h 581791"/>
                <a:gd name="connsiteX3" fmla="*/ 281030 w 562059"/>
                <a:gd name="connsiteY3" fmla="*/ 581792 h 581791"/>
                <a:gd name="connsiteX4" fmla="*/ 0 w 562059"/>
                <a:gd name="connsiteY4" fmla="*/ 290896 h 581791"/>
                <a:gd name="connsiteX0" fmla="*/ 0 w 1129618"/>
                <a:gd name="connsiteY0" fmla="*/ 291836 h 583285"/>
                <a:gd name="connsiteX1" fmla="*/ 281030 w 1129618"/>
                <a:gd name="connsiteY1" fmla="*/ 940 h 583285"/>
                <a:gd name="connsiteX2" fmla="*/ 1129618 w 1129618"/>
                <a:gd name="connsiteY2" fmla="*/ 228774 h 583285"/>
                <a:gd name="connsiteX3" fmla="*/ 281030 w 1129618"/>
                <a:gd name="connsiteY3" fmla="*/ 582732 h 583285"/>
                <a:gd name="connsiteX4" fmla="*/ 0 w 1129618"/>
                <a:gd name="connsiteY4" fmla="*/ 291836 h 583285"/>
                <a:gd name="connsiteX0" fmla="*/ 0 w 1140731"/>
                <a:gd name="connsiteY0" fmla="*/ 300013 h 591462"/>
                <a:gd name="connsiteX1" fmla="*/ 281030 w 1140731"/>
                <a:gd name="connsiteY1" fmla="*/ 9117 h 591462"/>
                <a:gd name="connsiteX2" fmla="*/ 734382 w 1140731"/>
                <a:gd name="connsiteY2" fmla="*/ 87944 h 591462"/>
                <a:gd name="connsiteX3" fmla="*/ 1129618 w 1140731"/>
                <a:gd name="connsiteY3" fmla="*/ 236951 h 591462"/>
                <a:gd name="connsiteX4" fmla="*/ 281030 w 1140731"/>
                <a:gd name="connsiteY4" fmla="*/ 590909 h 591462"/>
                <a:gd name="connsiteX5" fmla="*/ 0 w 1140731"/>
                <a:gd name="connsiteY5" fmla="*/ 300013 h 591462"/>
                <a:gd name="connsiteX0" fmla="*/ 0 w 1141197"/>
                <a:gd name="connsiteY0" fmla="*/ 290943 h 582392"/>
                <a:gd name="connsiteX1" fmla="*/ 281030 w 1141197"/>
                <a:gd name="connsiteY1" fmla="*/ 47 h 582392"/>
                <a:gd name="connsiteX2" fmla="*/ 750147 w 1141197"/>
                <a:gd name="connsiteY2" fmla="*/ 268060 h 582392"/>
                <a:gd name="connsiteX3" fmla="*/ 1129618 w 1141197"/>
                <a:gd name="connsiteY3" fmla="*/ 227881 h 582392"/>
                <a:gd name="connsiteX4" fmla="*/ 281030 w 1141197"/>
                <a:gd name="connsiteY4" fmla="*/ 581839 h 582392"/>
                <a:gd name="connsiteX5" fmla="*/ 0 w 1141197"/>
                <a:gd name="connsiteY5" fmla="*/ 290943 h 582392"/>
                <a:gd name="connsiteX0" fmla="*/ 0 w 1141197"/>
                <a:gd name="connsiteY0" fmla="*/ 290902 h 582351"/>
                <a:gd name="connsiteX1" fmla="*/ 281030 w 1141197"/>
                <a:gd name="connsiteY1" fmla="*/ 6 h 582351"/>
                <a:gd name="connsiteX2" fmla="*/ 750147 w 1141197"/>
                <a:gd name="connsiteY2" fmla="*/ 297093 h 582351"/>
                <a:gd name="connsiteX3" fmla="*/ 1129618 w 1141197"/>
                <a:gd name="connsiteY3" fmla="*/ 227840 h 582351"/>
                <a:gd name="connsiteX4" fmla="*/ 281030 w 1141197"/>
                <a:gd name="connsiteY4" fmla="*/ 581798 h 582351"/>
                <a:gd name="connsiteX5" fmla="*/ 0 w 1141197"/>
                <a:gd name="connsiteY5" fmla="*/ 290902 h 582351"/>
                <a:gd name="connsiteX0" fmla="*/ 0 w 1102561"/>
                <a:gd name="connsiteY0" fmla="*/ 290902 h 583625"/>
                <a:gd name="connsiteX1" fmla="*/ 281030 w 1102561"/>
                <a:gd name="connsiteY1" fmla="*/ 6 h 583625"/>
                <a:gd name="connsiteX2" fmla="*/ 750147 w 1102561"/>
                <a:gd name="connsiteY2" fmla="*/ 297093 h 583625"/>
                <a:gd name="connsiteX3" fmla="*/ 1089607 w 1102561"/>
                <a:gd name="connsiteY3" fmla="*/ 169695 h 583625"/>
                <a:gd name="connsiteX4" fmla="*/ 281030 w 1102561"/>
                <a:gd name="connsiteY4" fmla="*/ 581798 h 583625"/>
                <a:gd name="connsiteX5" fmla="*/ 0 w 1102561"/>
                <a:gd name="connsiteY5" fmla="*/ 290902 h 583625"/>
                <a:gd name="connsiteX0" fmla="*/ 0 w 1102561"/>
                <a:gd name="connsiteY0" fmla="*/ 145543 h 437648"/>
                <a:gd name="connsiteX1" fmla="*/ 281030 w 1102561"/>
                <a:gd name="connsiteY1" fmla="*/ 11 h 437648"/>
                <a:gd name="connsiteX2" fmla="*/ 750147 w 1102561"/>
                <a:gd name="connsiteY2" fmla="*/ 151734 h 437648"/>
                <a:gd name="connsiteX3" fmla="*/ 1089607 w 1102561"/>
                <a:gd name="connsiteY3" fmla="*/ 24336 h 437648"/>
                <a:gd name="connsiteX4" fmla="*/ 281030 w 1102561"/>
                <a:gd name="connsiteY4" fmla="*/ 436439 h 437648"/>
                <a:gd name="connsiteX5" fmla="*/ 0 w 1102561"/>
                <a:gd name="connsiteY5" fmla="*/ 145543 h 43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2561" h="437648">
                  <a:moveTo>
                    <a:pt x="0" y="145543"/>
                  </a:moveTo>
                  <a:cubicBezTo>
                    <a:pt x="0" y="72805"/>
                    <a:pt x="156006" y="-1021"/>
                    <a:pt x="281030" y="11"/>
                  </a:cubicBezTo>
                  <a:cubicBezTo>
                    <a:pt x="406054" y="1043"/>
                    <a:pt x="608716" y="113762"/>
                    <a:pt x="750147" y="151734"/>
                  </a:cubicBezTo>
                  <a:cubicBezTo>
                    <a:pt x="891578" y="189706"/>
                    <a:pt x="1165166" y="-59491"/>
                    <a:pt x="1089607" y="24336"/>
                  </a:cubicBezTo>
                  <a:cubicBezTo>
                    <a:pt x="1014048" y="108163"/>
                    <a:pt x="462631" y="416238"/>
                    <a:pt x="281030" y="436439"/>
                  </a:cubicBezTo>
                  <a:cubicBezTo>
                    <a:pt x="99429" y="456640"/>
                    <a:pt x="0" y="218281"/>
                    <a:pt x="0" y="145543"/>
                  </a:cubicBezTo>
                  <a:close/>
                </a:path>
              </a:pathLst>
            </a:cu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2695903" y="2808472"/>
              <a:ext cx="1119351" cy="318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3"/>
            <p:cNvSpPr/>
            <p:nvPr/>
          </p:nvSpPr>
          <p:spPr>
            <a:xfrm flipH="1">
              <a:off x="2530828" y="3548522"/>
              <a:ext cx="754040" cy="247458"/>
            </a:xfrm>
            <a:custGeom>
              <a:avLst/>
              <a:gdLst>
                <a:gd name="connsiteX0" fmla="*/ 0 w 562059"/>
                <a:gd name="connsiteY0" fmla="*/ 290896 h 581791"/>
                <a:gd name="connsiteX1" fmla="*/ 281030 w 562059"/>
                <a:gd name="connsiteY1" fmla="*/ 0 h 581791"/>
                <a:gd name="connsiteX2" fmla="*/ 562060 w 562059"/>
                <a:gd name="connsiteY2" fmla="*/ 290896 h 581791"/>
                <a:gd name="connsiteX3" fmla="*/ 281030 w 562059"/>
                <a:gd name="connsiteY3" fmla="*/ 581792 h 581791"/>
                <a:gd name="connsiteX4" fmla="*/ 0 w 562059"/>
                <a:gd name="connsiteY4" fmla="*/ 290896 h 581791"/>
                <a:gd name="connsiteX0" fmla="*/ 0 w 1129618"/>
                <a:gd name="connsiteY0" fmla="*/ 291836 h 583285"/>
                <a:gd name="connsiteX1" fmla="*/ 281030 w 1129618"/>
                <a:gd name="connsiteY1" fmla="*/ 940 h 583285"/>
                <a:gd name="connsiteX2" fmla="*/ 1129618 w 1129618"/>
                <a:gd name="connsiteY2" fmla="*/ 228774 h 583285"/>
                <a:gd name="connsiteX3" fmla="*/ 281030 w 1129618"/>
                <a:gd name="connsiteY3" fmla="*/ 582732 h 583285"/>
                <a:gd name="connsiteX4" fmla="*/ 0 w 1129618"/>
                <a:gd name="connsiteY4" fmla="*/ 291836 h 583285"/>
                <a:gd name="connsiteX0" fmla="*/ 0 w 1140731"/>
                <a:gd name="connsiteY0" fmla="*/ 300013 h 591462"/>
                <a:gd name="connsiteX1" fmla="*/ 281030 w 1140731"/>
                <a:gd name="connsiteY1" fmla="*/ 9117 h 591462"/>
                <a:gd name="connsiteX2" fmla="*/ 734382 w 1140731"/>
                <a:gd name="connsiteY2" fmla="*/ 87944 h 591462"/>
                <a:gd name="connsiteX3" fmla="*/ 1129618 w 1140731"/>
                <a:gd name="connsiteY3" fmla="*/ 236951 h 591462"/>
                <a:gd name="connsiteX4" fmla="*/ 281030 w 1140731"/>
                <a:gd name="connsiteY4" fmla="*/ 590909 h 591462"/>
                <a:gd name="connsiteX5" fmla="*/ 0 w 1140731"/>
                <a:gd name="connsiteY5" fmla="*/ 300013 h 591462"/>
                <a:gd name="connsiteX0" fmla="*/ 0 w 1141197"/>
                <a:gd name="connsiteY0" fmla="*/ 290943 h 582392"/>
                <a:gd name="connsiteX1" fmla="*/ 281030 w 1141197"/>
                <a:gd name="connsiteY1" fmla="*/ 47 h 582392"/>
                <a:gd name="connsiteX2" fmla="*/ 750147 w 1141197"/>
                <a:gd name="connsiteY2" fmla="*/ 268060 h 582392"/>
                <a:gd name="connsiteX3" fmla="*/ 1129618 w 1141197"/>
                <a:gd name="connsiteY3" fmla="*/ 227881 h 582392"/>
                <a:gd name="connsiteX4" fmla="*/ 281030 w 1141197"/>
                <a:gd name="connsiteY4" fmla="*/ 581839 h 582392"/>
                <a:gd name="connsiteX5" fmla="*/ 0 w 1141197"/>
                <a:gd name="connsiteY5" fmla="*/ 290943 h 582392"/>
                <a:gd name="connsiteX0" fmla="*/ 0 w 1141197"/>
                <a:gd name="connsiteY0" fmla="*/ 290902 h 582351"/>
                <a:gd name="connsiteX1" fmla="*/ 281030 w 1141197"/>
                <a:gd name="connsiteY1" fmla="*/ 6 h 582351"/>
                <a:gd name="connsiteX2" fmla="*/ 750147 w 1141197"/>
                <a:gd name="connsiteY2" fmla="*/ 297093 h 582351"/>
                <a:gd name="connsiteX3" fmla="*/ 1129618 w 1141197"/>
                <a:gd name="connsiteY3" fmla="*/ 227840 h 582351"/>
                <a:gd name="connsiteX4" fmla="*/ 281030 w 1141197"/>
                <a:gd name="connsiteY4" fmla="*/ 581798 h 582351"/>
                <a:gd name="connsiteX5" fmla="*/ 0 w 1141197"/>
                <a:gd name="connsiteY5" fmla="*/ 290902 h 582351"/>
                <a:gd name="connsiteX0" fmla="*/ 0 w 1102561"/>
                <a:gd name="connsiteY0" fmla="*/ 290902 h 583625"/>
                <a:gd name="connsiteX1" fmla="*/ 281030 w 1102561"/>
                <a:gd name="connsiteY1" fmla="*/ 6 h 583625"/>
                <a:gd name="connsiteX2" fmla="*/ 750147 w 1102561"/>
                <a:gd name="connsiteY2" fmla="*/ 297093 h 583625"/>
                <a:gd name="connsiteX3" fmla="*/ 1089607 w 1102561"/>
                <a:gd name="connsiteY3" fmla="*/ 169695 h 583625"/>
                <a:gd name="connsiteX4" fmla="*/ 281030 w 1102561"/>
                <a:gd name="connsiteY4" fmla="*/ 581798 h 583625"/>
                <a:gd name="connsiteX5" fmla="*/ 0 w 1102561"/>
                <a:gd name="connsiteY5" fmla="*/ 290902 h 583625"/>
                <a:gd name="connsiteX0" fmla="*/ 0 w 1102561"/>
                <a:gd name="connsiteY0" fmla="*/ 145543 h 437648"/>
                <a:gd name="connsiteX1" fmla="*/ 281030 w 1102561"/>
                <a:gd name="connsiteY1" fmla="*/ 11 h 437648"/>
                <a:gd name="connsiteX2" fmla="*/ 750147 w 1102561"/>
                <a:gd name="connsiteY2" fmla="*/ 151734 h 437648"/>
                <a:gd name="connsiteX3" fmla="*/ 1089607 w 1102561"/>
                <a:gd name="connsiteY3" fmla="*/ 24336 h 437648"/>
                <a:gd name="connsiteX4" fmla="*/ 281030 w 1102561"/>
                <a:gd name="connsiteY4" fmla="*/ 436439 h 437648"/>
                <a:gd name="connsiteX5" fmla="*/ 0 w 1102561"/>
                <a:gd name="connsiteY5" fmla="*/ 145543 h 43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2561" h="437648">
                  <a:moveTo>
                    <a:pt x="0" y="145543"/>
                  </a:moveTo>
                  <a:cubicBezTo>
                    <a:pt x="0" y="72805"/>
                    <a:pt x="156006" y="-1021"/>
                    <a:pt x="281030" y="11"/>
                  </a:cubicBezTo>
                  <a:cubicBezTo>
                    <a:pt x="406054" y="1043"/>
                    <a:pt x="608716" y="113762"/>
                    <a:pt x="750147" y="151734"/>
                  </a:cubicBezTo>
                  <a:cubicBezTo>
                    <a:pt x="891578" y="189706"/>
                    <a:pt x="1165166" y="-59491"/>
                    <a:pt x="1089607" y="24336"/>
                  </a:cubicBezTo>
                  <a:cubicBezTo>
                    <a:pt x="1014048" y="108163"/>
                    <a:pt x="462631" y="416238"/>
                    <a:pt x="281030" y="436439"/>
                  </a:cubicBezTo>
                  <a:cubicBezTo>
                    <a:pt x="99429" y="456640"/>
                    <a:pt x="0" y="218281"/>
                    <a:pt x="0" y="145543"/>
                  </a:cubicBezTo>
                  <a:close/>
                </a:path>
              </a:pathLst>
            </a:cu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6" name="矩形 145"/>
          <p:cNvSpPr/>
          <p:nvPr/>
        </p:nvSpPr>
        <p:spPr>
          <a:xfrm>
            <a:off x="5944289" y="885881"/>
            <a:ext cx="5629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000" b="0" cap="none" spc="0" dirty="0" smtClean="0">
                <a:ln w="0">
                  <a:noFill/>
                </a:ln>
                <a:solidFill>
                  <a:schemeClr val="accent6"/>
                </a:solidFill>
                <a:latin typeface="Harlow Solid Italic" panose="04030604020F02020D02" pitchFamily="82" charset="0"/>
                <a:ea typeface="Verdana" panose="020B0604030504040204" pitchFamily="34" charset="0"/>
                <a:cs typeface="Verdana" panose="020B0604030504040204" pitchFamily="34" charset="0"/>
              </a:rPr>
              <a:t>J</a:t>
            </a:r>
            <a:endParaRPr lang="zh-CN" altLang="en-US" sz="4000" b="0" cap="none" spc="0" dirty="0">
              <a:ln w="0">
                <a:noFill/>
              </a:ln>
              <a:solidFill>
                <a:schemeClr val="accent6"/>
              </a:solidFill>
              <a:latin typeface="Harlow Solid Italic" panose="04030604020F02020D02" pitchFamily="82" charset="0"/>
              <a:cs typeface="Verdana" panose="020B0604030504040204" pitchFamily="34" charset="0"/>
            </a:endParaRPr>
          </a:p>
        </p:txBody>
      </p:sp>
      <p:pic>
        <p:nvPicPr>
          <p:cNvPr id="27" name="5000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665" y="-647281"/>
            <a:ext cx="404667" cy="404667"/>
          </a:xfrm>
          <a:prstGeom prst="rect">
            <a:avLst/>
          </a:prstGeom>
        </p:spPr>
      </p:pic>
    </p:spTree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2429" cy="69151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952500"/>
            <a:ext cx="12202429" cy="5905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6000">
                <a:schemeClr val="tx1">
                  <a:alpha val="50000"/>
                </a:schemeClr>
              </a:gs>
              <a:gs pos="56000">
                <a:schemeClr val="tx1">
                  <a:lumMod val="0"/>
                </a:schemeClr>
              </a:gs>
              <a:gs pos="100000">
                <a:schemeClr val="tx1">
                  <a:lumMod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87665" y="4113282"/>
            <a:ext cx="301666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品牌故事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68649" y="5338197"/>
            <a:ext cx="585469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 STORY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619500" y="5068818"/>
            <a:ext cx="482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473449" y="4967218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26450" y="4956037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5190356" y="3605085"/>
            <a:ext cx="6485080" cy="230832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200000"/>
              </a:lnSpc>
            </a:pPr>
            <a:r>
              <a:rPr lang="zh-CN" altLang="en-US" sz="1200" b="0" u="none" dirty="0" smtClean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某某品牌餐饮</a:t>
            </a:r>
            <a:r>
              <a:rPr lang="zh-CN" altLang="en-US" sz="1200" b="0" u="none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管理有限公司是一家集食堂管理、食堂承包、食堂托管、食品原料配送等为一体的专业化餐饮企业，一直致力于服务国内外各类大、中小型企事业单位的餐饮服务及管理工作。公司总部设立于上海，有着十多年的服务经验，经过长期的实践和发展，建立起了合理、高效、稳定的团队结构。深知民以食为天，一个企业膳食的品质，则直接影响到员工工作的积极性和归属感及企业的效益，本着“安全、健康、环保、专业、快捷、共赢”的经营理念</a:t>
            </a:r>
            <a:r>
              <a:rPr lang="zh-CN" altLang="en-US" sz="1200" b="0" u="none" dirty="0" smtClean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某某</a:t>
            </a:r>
            <a:r>
              <a:rPr lang="zh-CN" altLang="en-US" sz="1200" b="0" u="none" dirty="0" smtClean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赢得</a:t>
            </a:r>
            <a:r>
              <a:rPr lang="zh-CN" altLang="en-US" sz="1200" b="0" u="none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了众多合作单位的信赖和认可</a:t>
            </a:r>
            <a:r>
              <a:rPr lang="zh-CN" altLang="en-US" sz="1200" b="0" u="none" dirty="0" smtClean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。</a:t>
            </a:r>
            <a:endParaRPr lang="en-US" altLang="zh-CN" sz="1200" b="0" u="none" dirty="0" smtClean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FF"/>
              </a:highlight>
              <a:latin typeface="微软雅黑" panose="020B0503020204020204" pitchFamily="34" charset="-122"/>
              <a:ea typeface="微软雅黑" panose="020B0503020204020204" pitchFamily="34" charset="-122"/>
              <a:cs typeface="微软雅黑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13082" y="1947664"/>
            <a:ext cx="2401811" cy="5847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 b="0" u="none" spc="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关于某某</a:t>
            </a:r>
            <a:endParaRPr lang="zh-CN" altLang="en-US" sz="32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13082" y="1350427"/>
            <a:ext cx="7015853" cy="5847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TELL YOU ALL ABOUT JOY MEAL.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254751" y="3068516"/>
            <a:ext cx="2922073" cy="1418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048687" y="2526203"/>
            <a:ext cx="5190017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400" spc="300" dirty="0" smtClean="0">
                <a:solidFill>
                  <a:schemeClr val="bg1">
                    <a:lumMod val="75000"/>
                  </a:schemeClr>
                </a:solidFill>
                <a:latin typeface="Kunstler Script" panose="030304020206070D0D06" pitchFamily="66" charset="0"/>
                <a:ea typeface="微软雅黑" panose="020B0503020204020204" pitchFamily="34" charset="-122"/>
              </a:rPr>
              <a:t>Cooking every dish with sincerity</a:t>
            </a:r>
            <a:endParaRPr lang="zh-CN" altLang="en-US" sz="2400" spc="300" dirty="0">
              <a:solidFill>
                <a:schemeClr val="bg1">
                  <a:lumMod val="75000"/>
                </a:schemeClr>
              </a:solidFill>
              <a:latin typeface="Kunstler Script" panose="030304020206070D0D06" pitchFamily="66" charset="0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35061" cy="68580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32629" y="6142016"/>
            <a:ext cx="563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997359" y="6319283"/>
            <a:ext cx="174601" cy="232035"/>
            <a:chOff x="3789853" y="5899121"/>
            <a:chExt cx="477281" cy="797893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3816374" y="5899121"/>
              <a:ext cx="450760" cy="369332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3789853" y="6282743"/>
              <a:ext cx="474371" cy="414271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4206911" y="6314517"/>
            <a:ext cx="174601" cy="232035"/>
            <a:chOff x="3789853" y="5899121"/>
            <a:chExt cx="477281" cy="797893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3816374" y="5899121"/>
              <a:ext cx="450760" cy="369332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789853" y="6282743"/>
              <a:ext cx="474371" cy="414271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99042" y="2957357"/>
            <a:ext cx="6485080" cy="267765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某某始终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坚持以人为本的理念，为具有不同饮食习惯的企业和员工提供更科学、更安全、更美味、更优质的膳食管理服务方案，用专业的运营解决客户在食堂管理上的难题，通过优化资源配置，提高员工用餐质量，增加企业的员工好感度，从而为客户企业的发展提供有力的后勤保障，用真诚的服务促进双方的友好合作，从而实现“互利共赢”的美好局面。</a:t>
            </a:r>
          </a:p>
          <a:p>
            <a:pPr marL="0" indent="0" algn="l"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某某在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菜品上，倡导以”小吃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+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小餐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+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FF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charset="0"/>
              </a:rPr>
              <a:t>小饮“为核心，打造“小餐饮”的连锁食堂新概念，为每一个食客提供更多的美味选择，为企业提供更有品质的对内对外服务，与客户企业一起创造更加美好的未来。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3271" y="1883046"/>
            <a:ext cx="3016669" cy="5847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3200" b="1" u="none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ABOUT US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2248" y="1260051"/>
            <a:ext cx="7015853" cy="5847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告诉</a:t>
            </a:r>
            <a:r>
              <a:rPr lang="zh-CN" altLang="en-US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你关于我们的故事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7867" y="2502503"/>
            <a:ext cx="2922073" cy="1418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5910" y="0"/>
            <a:ext cx="4729662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62247" y="754827"/>
            <a:ext cx="7015853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400" spc="300" dirty="0" smtClean="0">
                <a:solidFill>
                  <a:schemeClr val="bg1">
                    <a:lumMod val="75000"/>
                  </a:schemeClr>
                </a:solidFill>
                <a:latin typeface="Kunstler Script" panose="030304020206070D0D06" pitchFamily="66" charset="0"/>
                <a:ea typeface="微软雅黑" panose="020B0503020204020204" pitchFamily="34" charset="-122"/>
              </a:rPr>
              <a:t>To feel us with tasting.</a:t>
            </a:r>
            <a:endParaRPr lang="zh-CN" altLang="en-US" sz="2400" spc="300" dirty="0">
              <a:solidFill>
                <a:schemeClr val="bg1">
                  <a:lumMod val="75000"/>
                </a:schemeClr>
              </a:solidFill>
              <a:latin typeface="Kunstler Script" panose="030304020206070D0D06" pitchFamily="66" charset="0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61813" y="6142016"/>
            <a:ext cx="563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 flipH="1">
            <a:off x="7954480" y="6319283"/>
            <a:ext cx="182604" cy="227269"/>
            <a:chOff x="3789853" y="5899121"/>
            <a:chExt cx="477281" cy="797893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3816374" y="5899121"/>
              <a:ext cx="450760" cy="369332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3789853" y="6282743"/>
              <a:ext cx="474371" cy="414271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flipH="1">
            <a:off x="7735405" y="6314517"/>
            <a:ext cx="182604" cy="227269"/>
            <a:chOff x="3789853" y="5899121"/>
            <a:chExt cx="477281" cy="797893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3816374" y="5899121"/>
              <a:ext cx="450760" cy="369332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3789853" y="6282743"/>
              <a:ext cx="474371" cy="414271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5960144"/>
      </p:ext>
    </p:extLst>
  </p:cSld>
  <p:clrMapOvr>
    <a:masterClrMapping/>
  </p:clrMapOvr>
  <p:transition spd="slow" advTm="0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8100"/>
            <a:ext cx="12192000" cy="68961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019800" y="-38100"/>
            <a:ext cx="3733800" cy="6896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524500" y="-38100"/>
            <a:ext cx="4724400" cy="68961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343650" y="746760"/>
            <a:ext cx="3409950" cy="521251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在家里，妈妈为你烹煮健康的饭菜，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在公司，我们为你料理放心的美食。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 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 smtClean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在某某透明</a:t>
            </a: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厨房，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从清洗到烹调的每一道工序，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都经得起美食家的挑剔眼光。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 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 smtClean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在某某安心</a:t>
            </a: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厨房，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用最健康的非转基因油爆炒，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用最清洁的多层过滤水蒸煮，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用最天然的自然精华调味。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 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 smtClean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在某某实惠</a:t>
            </a: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厨房，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从选材到配比，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诚心诚意地为每一位食客，</a:t>
            </a:r>
          </a:p>
          <a:p>
            <a:pPr marL="0" indent="0" algn="l">
              <a:lnSpc>
                <a:spcPct val="150000"/>
              </a:lnSpc>
            </a:pPr>
            <a:r>
              <a:rPr lang="zh-CN" altLang="en-US" sz="1400" b="0" u="none" dirty="0">
                <a:latin typeface="楷体" panose="02010609060101010101" pitchFamily="49" charset="-122"/>
                <a:ea typeface="楷体" panose="02010609060101010101" pitchFamily="49" charset="-122"/>
                <a:cs typeface="宋体" charset="0"/>
              </a:rPr>
              <a:t>提供每一餐好吃又实惠的美味。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99379" y="6142016"/>
            <a:ext cx="563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664109" y="6319283"/>
            <a:ext cx="174601" cy="232035"/>
            <a:chOff x="3789853" y="5899121"/>
            <a:chExt cx="477281" cy="797893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816374" y="5899121"/>
              <a:ext cx="450760" cy="369332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3789853" y="6282743"/>
              <a:ext cx="474371" cy="414271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4873661" y="6314517"/>
            <a:ext cx="174601" cy="232035"/>
            <a:chOff x="3789853" y="5899121"/>
            <a:chExt cx="477281" cy="79789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3816374" y="5899121"/>
              <a:ext cx="450760" cy="369332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3789853" y="6282743"/>
              <a:ext cx="474371" cy="414271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9050"/>
            <a:ext cx="12249150" cy="69342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952500"/>
            <a:ext cx="12202429" cy="5905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6000">
                <a:schemeClr val="tx1">
                  <a:alpha val="50000"/>
                </a:schemeClr>
              </a:gs>
              <a:gs pos="56000">
                <a:schemeClr val="tx1">
                  <a:lumMod val="0"/>
                </a:schemeClr>
              </a:gs>
              <a:gs pos="100000">
                <a:schemeClr val="tx1">
                  <a:lumMod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87665" y="4113282"/>
            <a:ext cx="301666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品牌理念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68649" y="5338197"/>
            <a:ext cx="585469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 CONCEPT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619500" y="5068818"/>
            <a:ext cx="482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473449" y="4967218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26450" y="4956037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486596"/>
      </p:ext>
    </p:extLst>
  </p:cSld>
  <p:clrMapOvr>
    <a:masterClrMapping/>
  </p:clrMapOvr>
  <p:transition spd="slow" advTm="0"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36981"/>
            <a:ext cx="12192000" cy="699498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6842" y="220718"/>
            <a:ext cx="5516942" cy="2980750"/>
          </a:xfrm>
          <a:prstGeom prst="rect">
            <a:avLst/>
          </a:prstGeom>
          <a:solidFill>
            <a:schemeClr val="tx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2" name="组合 31"/>
          <p:cNvGrpSpPr/>
          <p:nvPr/>
        </p:nvGrpSpPr>
        <p:grpSpPr>
          <a:xfrm>
            <a:off x="940960" y="818318"/>
            <a:ext cx="1473745" cy="1238975"/>
            <a:chOff x="932815" y="1504949"/>
            <a:chExt cx="1473745" cy="1238975"/>
          </a:xfrm>
        </p:grpSpPr>
        <p:sp>
          <p:nvSpPr>
            <p:cNvPr id="3" name="弦形 2"/>
            <p:cNvSpPr/>
            <p:nvPr/>
          </p:nvSpPr>
          <p:spPr>
            <a:xfrm>
              <a:off x="1105535" y="1504949"/>
              <a:ext cx="1123315" cy="1081087"/>
            </a:xfrm>
            <a:prstGeom prst="chord">
              <a:avLst>
                <a:gd name="adj1" fmla="val 36430"/>
                <a:gd name="adj2" fmla="val 10848538"/>
              </a:avLst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932815" y="2086699"/>
              <a:ext cx="167868" cy="0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238692" y="2106473"/>
              <a:ext cx="167868" cy="0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180465" y="2743924"/>
              <a:ext cx="1019810" cy="0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1676082" y="1571625"/>
              <a:ext cx="635" cy="248375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1523682" y="1695812"/>
              <a:ext cx="318" cy="124189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1828481" y="1695811"/>
              <a:ext cx="318" cy="124189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矩形 47"/>
          <p:cNvSpPr/>
          <p:nvPr/>
        </p:nvSpPr>
        <p:spPr>
          <a:xfrm>
            <a:off x="2551229" y="1422314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安全的</a:t>
            </a:r>
            <a:r>
              <a:rPr lang="zh-CN" altLang="en-US" sz="4000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厨房</a:t>
            </a:r>
            <a:endParaRPr lang="en-US" altLang="zh-CN" sz="40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669489" y="1084766"/>
            <a:ext cx="1024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</a:t>
            </a:r>
            <a:r>
              <a:rPr lang="en-US" altLang="zh-CN" sz="2400" spc="3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afe</a:t>
            </a:r>
            <a:endParaRPr lang="en-US" altLang="zh-CN" sz="2400" spc="3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966276" y="220718"/>
            <a:ext cx="5826329" cy="298702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 rot="9460942">
            <a:off x="6856955" y="999347"/>
            <a:ext cx="938346" cy="1348625"/>
            <a:chOff x="5334000" y="3382099"/>
            <a:chExt cx="914400" cy="1441649"/>
          </a:xfrm>
        </p:grpSpPr>
        <p:sp>
          <p:nvSpPr>
            <p:cNvPr id="22" name="圆角矩形 21"/>
            <p:cNvSpPr/>
            <p:nvPr/>
          </p:nvSpPr>
          <p:spPr>
            <a:xfrm>
              <a:off x="5334000" y="3382099"/>
              <a:ext cx="914400" cy="694601"/>
            </a:xfrm>
            <a:prstGeom prst="roundRect">
              <a:avLst>
                <a:gd name="adj" fmla="val 21233"/>
              </a:avLst>
            </a:pr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/>
            <p:cNvCxnSpPr/>
            <p:nvPr/>
          </p:nvCxnSpPr>
          <p:spPr>
            <a:xfrm flipV="1">
              <a:off x="5811006" y="3554508"/>
              <a:ext cx="635" cy="360143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5592376" y="3554508"/>
              <a:ext cx="635" cy="360143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6019165" y="3554508"/>
              <a:ext cx="635" cy="360143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20543033" flipV="1">
              <a:off x="5722635" y="4087424"/>
              <a:ext cx="138398" cy="435862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5789063" y="4567071"/>
              <a:ext cx="635" cy="256677"/>
            </a:xfrm>
            <a:prstGeom prst="line">
              <a:avLst/>
            </a:prstGeom>
            <a:ln w="1270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/>
          <p:cNvSpPr/>
          <p:nvPr/>
        </p:nvSpPr>
        <p:spPr>
          <a:xfrm>
            <a:off x="8107757" y="1406549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健康的</a:t>
            </a:r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美味</a:t>
            </a:r>
            <a:endParaRPr lang="en-US" altLang="zh-CN" sz="2400" dirty="0"/>
          </a:p>
        </p:txBody>
      </p:sp>
      <p:sp>
        <p:nvSpPr>
          <p:cNvPr id="53" name="矩形 52"/>
          <p:cNvSpPr/>
          <p:nvPr/>
        </p:nvSpPr>
        <p:spPr>
          <a:xfrm>
            <a:off x="8145375" y="1069000"/>
            <a:ext cx="15664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healthy</a:t>
            </a:r>
          </a:p>
        </p:txBody>
      </p:sp>
      <p:sp>
        <p:nvSpPr>
          <p:cNvPr id="67" name="矩形 66"/>
          <p:cNvSpPr/>
          <p:nvPr/>
        </p:nvSpPr>
        <p:spPr>
          <a:xfrm>
            <a:off x="346843" y="3324720"/>
            <a:ext cx="5526064" cy="321797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8" name="组合 37"/>
          <p:cNvGrpSpPr/>
          <p:nvPr/>
        </p:nvGrpSpPr>
        <p:grpSpPr>
          <a:xfrm rot="19672088">
            <a:off x="1426816" y="4298514"/>
            <a:ext cx="614921" cy="1286427"/>
            <a:chOff x="9199839" y="2275530"/>
            <a:chExt cx="614921" cy="1286427"/>
          </a:xfrm>
        </p:grpSpPr>
        <p:sp>
          <p:nvSpPr>
            <p:cNvPr id="33" name="矩形 32"/>
            <p:cNvSpPr/>
            <p:nvPr/>
          </p:nvSpPr>
          <p:spPr>
            <a:xfrm>
              <a:off x="9199839" y="2275530"/>
              <a:ext cx="579355" cy="953006"/>
            </a:xfrm>
            <a:custGeom>
              <a:avLst/>
              <a:gdLst>
                <a:gd name="connsiteX0" fmla="*/ 0 w 600293"/>
                <a:gd name="connsiteY0" fmla="*/ 0 h 946026"/>
                <a:gd name="connsiteX1" fmla="*/ 600293 w 600293"/>
                <a:gd name="connsiteY1" fmla="*/ 0 h 946026"/>
                <a:gd name="connsiteX2" fmla="*/ 600293 w 600293"/>
                <a:gd name="connsiteY2" fmla="*/ 946026 h 946026"/>
                <a:gd name="connsiteX3" fmla="*/ 0 w 600293"/>
                <a:gd name="connsiteY3" fmla="*/ 946026 h 946026"/>
                <a:gd name="connsiteX4" fmla="*/ 0 w 600293"/>
                <a:gd name="connsiteY4" fmla="*/ 0 h 946026"/>
                <a:gd name="connsiteX0" fmla="*/ 0 w 600293"/>
                <a:gd name="connsiteY0" fmla="*/ 0 h 946026"/>
                <a:gd name="connsiteX1" fmla="*/ 0 w 600293"/>
                <a:gd name="connsiteY1" fmla="*/ 0 h 946026"/>
                <a:gd name="connsiteX2" fmla="*/ 600293 w 600293"/>
                <a:gd name="connsiteY2" fmla="*/ 0 h 946026"/>
                <a:gd name="connsiteX3" fmla="*/ 600293 w 600293"/>
                <a:gd name="connsiteY3" fmla="*/ 946026 h 946026"/>
                <a:gd name="connsiteX4" fmla="*/ 0 w 600293"/>
                <a:gd name="connsiteY4" fmla="*/ 946026 h 946026"/>
                <a:gd name="connsiteX5" fmla="*/ 0 w 600293"/>
                <a:gd name="connsiteY5" fmla="*/ 0 h 946026"/>
                <a:gd name="connsiteX0" fmla="*/ 0 w 635194"/>
                <a:gd name="connsiteY0" fmla="*/ 258266 h 946026"/>
                <a:gd name="connsiteX1" fmla="*/ 34901 w 635194"/>
                <a:gd name="connsiteY1" fmla="*/ 0 h 946026"/>
                <a:gd name="connsiteX2" fmla="*/ 635194 w 635194"/>
                <a:gd name="connsiteY2" fmla="*/ 0 h 946026"/>
                <a:gd name="connsiteX3" fmla="*/ 635194 w 635194"/>
                <a:gd name="connsiteY3" fmla="*/ 946026 h 946026"/>
                <a:gd name="connsiteX4" fmla="*/ 34901 w 635194"/>
                <a:gd name="connsiteY4" fmla="*/ 946026 h 946026"/>
                <a:gd name="connsiteX5" fmla="*/ 0 w 635194"/>
                <a:gd name="connsiteY5" fmla="*/ 258266 h 946026"/>
                <a:gd name="connsiteX0" fmla="*/ 0 w 635194"/>
                <a:gd name="connsiteY0" fmla="*/ 258266 h 946026"/>
                <a:gd name="connsiteX1" fmla="*/ 34901 w 635194"/>
                <a:gd name="connsiteY1" fmla="*/ 0 h 946026"/>
                <a:gd name="connsiteX2" fmla="*/ 635194 w 635194"/>
                <a:gd name="connsiteY2" fmla="*/ 0 h 946026"/>
                <a:gd name="connsiteX3" fmla="*/ 635194 w 635194"/>
                <a:gd name="connsiteY3" fmla="*/ 946026 h 946026"/>
                <a:gd name="connsiteX4" fmla="*/ 34901 w 635194"/>
                <a:gd name="connsiteY4" fmla="*/ 946026 h 946026"/>
                <a:gd name="connsiteX5" fmla="*/ 6980 w 635194"/>
                <a:gd name="connsiteY5" fmla="*/ 628214 h 946026"/>
                <a:gd name="connsiteX6" fmla="*/ 0 w 635194"/>
                <a:gd name="connsiteY6" fmla="*/ 258266 h 946026"/>
                <a:gd name="connsiteX0" fmla="*/ 0 w 635194"/>
                <a:gd name="connsiteY0" fmla="*/ 258266 h 946026"/>
                <a:gd name="connsiteX1" fmla="*/ 34901 w 635194"/>
                <a:gd name="connsiteY1" fmla="*/ 0 h 946026"/>
                <a:gd name="connsiteX2" fmla="*/ 635194 w 635194"/>
                <a:gd name="connsiteY2" fmla="*/ 0 h 946026"/>
                <a:gd name="connsiteX3" fmla="*/ 635194 w 635194"/>
                <a:gd name="connsiteY3" fmla="*/ 946026 h 946026"/>
                <a:gd name="connsiteX4" fmla="*/ 34901 w 635194"/>
                <a:gd name="connsiteY4" fmla="*/ 946026 h 946026"/>
                <a:gd name="connsiteX5" fmla="*/ 6980 w 635194"/>
                <a:gd name="connsiteY5" fmla="*/ 593313 h 946026"/>
                <a:gd name="connsiteX6" fmla="*/ 0 w 635194"/>
                <a:gd name="connsiteY6" fmla="*/ 258266 h 946026"/>
                <a:gd name="connsiteX0" fmla="*/ 20940 w 656134"/>
                <a:gd name="connsiteY0" fmla="*/ 258266 h 946026"/>
                <a:gd name="connsiteX1" fmla="*/ 55841 w 656134"/>
                <a:gd name="connsiteY1" fmla="*/ 0 h 946026"/>
                <a:gd name="connsiteX2" fmla="*/ 656134 w 656134"/>
                <a:gd name="connsiteY2" fmla="*/ 0 h 946026"/>
                <a:gd name="connsiteX3" fmla="*/ 656134 w 656134"/>
                <a:gd name="connsiteY3" fmla="*/ 946026 h 946026"/>
                <a:gd name="connsiteX4" fmla="*/ 55841 w 656134"/>
                <a:gd name="connsiteY4" fmla="*/ 946026 h 946026"/>
                <a:gd name="connsiteX5" fmla="*/ 0 w 656134"/>
                <a:gd name="connsiteY5" fmla="*/ 572373 h 946026"/>
                <a:gd name="connsiteX6" fmla="*/ 20940 w 656134"/>
                <a:gd name="connsiteY6" fmla="*/ 258266 h 946026"/>
                <a:gd name="connsiteX0" fmla="*/ 0 w 670095"/>
                <a:gd name="connsiteY0" fmla="*/ 244306 h 946026"/>
                <a:gd name="connsiteX1" fmla="*/ 69802 w 670095"/>
                <a:gd name="connsiteY1" fmla="*/ 0 h 946026"/>
                <a:gd name="connsiteX2" fmla="*/ 670095 w 670095"/>
                <a:gd name="connsiteY2" fmla="*/ 0 h 946026"/>
                <a:gd name="connsiteX3" fmla="*/ 670095 w 670095"/>
                <a:gd name="connsiteY3" fmla="*/ 946026 h 946026"/>
                <a:gd name="connsiteX4" fmla="*/ 69802 w 670095"/>
                <a:gd name="connsiteY4" fmla="*/ 946026 h 946026"/>
                <a:gd name="connsiteX5" fmla="*/ 13961 w 670095"/>
                <a:gd name="connsiteY5" fmla="*/ 572373 h 946026"/>
                <a:gd name="connsiteX6" fmla="*/ 0 w 670095"/>
                <a:gd name="connsiteY6" fmla="*/ 244306 h 946026"/>
                <a:gd name="connsiteX0" fmla="*/ 0 w 663115"/>
                <a:gd name="connsiteY0" fmla="*/ 307128 h 946026"/>
                <a:gd name="connsiteX1" fmla="*/ 62822 w 663115"/>
                <a:gd name="connsiteY1" fmla="*/ 0 h 946026"/>
                <a:gd name="connsiteX2" fmla="*/ 663115 w 663115"/>
                <a:gd name="connsiteY2" fmla="*/ 0 h 946026"/>
                <a:gd name="connsiteX3" fmla="*/ 663115 w 663115"/>
                <a:gd name="connsiteY3" fmla="*/ 946026 h 946026"/>
                <a:gd name="connsiteX4" fmla="*/ 62822 w 663115"/>
                <a:gd name="connsiteY4" fmla="*/ 946026 h 946026"/>
                <a:gd name="connsiteX5" fmla="*/ 6981 w 663115"/>
                <a:gd name="connsiteY5" fmla="*/ 572373 h 946026"/>
                <a:gd name="connsiteX6" fmla="*/ 0 w 663115"/>
                <a:gd name="connsiteY6" fmla="*/ 307128 h 946026"/>
                <a:gd name="connsiteX0" fmla="*/ 0 w 663115"/>
                <a:gd name="connsiteY0" fmla="*/ 307128 h 946026"/>
                <a:gd name="connsiteX1" fmla="*/ 62822 w 663115"/>
                <a:gd name="connsiteY1" fmla="*/ 0 h 946026"/>
                <a:gd name="connsiteX2" fmla="*/ 663115 w 663115"/>
                <a:gd name="connsiteY2" fmla="*/ 0 h 946026"/>
                <a:gd name="connsiteX3" fmla="*/ 663115 w 663115"/>
                <a:gd name="connsiteY3" fmla="*/ 946026 h 946026"/>
                <a:gd name="connsiteX4" fmla="*/ 62822 w 663115"/>
                <a:gd name="connsiteY4" fmla="*/ 946026 h 946026"/>
                <a:gd name="connsiteX5" fmla="*/ 6981 w 663115"/>
                <a:gd name="connsiteY5" fmla="*/ 621235 h 946026"/>
                <a:gd name="connsiteX6" fmla="*/ 0 w 663115"/>
                <a:gd name="connsiteY6" fmla="*/ 307128 h 946026"/>
                <a:gd name="connsiteX0" fmla="*/ 0 w 663115"/>
                <a:gd name="connsiteY0" fmla="*/ 307128 h 946026"/>
                <a:gd name="connsiteX1" fmla="*/ 7895 w 663115"/>
                <a:gd name="connsiteY1" fmla="*/ 293166 h 946026"/>
                <a:gd name="connsiteX2" fmla="*/ 62822 w 663115"/>
                <a:gd name="connsiteY2" fmla="*/ 0 h 946026"/>
                <a:gd name="connsiteX3" fmla="*/ 663115 w 663115"/>
                <a:gd name="connsiteY3" fmla="*/ 0 h 946026"/>
                <a:gd name="connsiteX4" fmla="*/ 663115 w 663115"/>
                <a:gd name="connsiteY4" fmla="*/ 946026 h 946026"/>
                <a:gd name="connsiteX5" fmla="*/ 62822 w 663115"/>
                <a:gd name="connsiteY5" fmla="*/ 946026 h 946026"/>
                <a:gd name="connsiteX6" fmla="*/ 6981 w 663115"/>
                <a:gd name="connsiteY6" fmla="*/ 621235 h 946026"/>
                <a:gd name="connsiteX7" fmla="*/ 0 w 663115"/>
                <a:gd name="connsiteY7" fmla="*/ 307128 h 946026"/>
                <a:gd name="connsiteX0" fmla="*/ 24595 w 656134"/>
                <a:gd name="connsiteY0" fmla="*/ 139605 h 946026"/>
                <a:gd name="connsiteX1" fmla="*/ 914 w 656134"/>
                <a:gd name="connsiteY1" fmla="*/ 293166 h 946026"/>
                <a:gd name="connsiteX2" fmla="*/ 55841 w 656134"/>
                <a:gd name="connsiteY2" fmla="*/ 0 h 946026"/>
                <a:gd name="connsiteX3" fmla="*/ 656134 w 656134"/>
                <a:gd name="connsiteY3" fmla="*/ 0 h 946026"/>
                <a:gd name="connsiteX4" fmla="*/ 656134 w 656134"/>
                <a:gd name="connsiteY4" fmla="*/ 946026 h 946026"/>
                <a:gd name="connsiteX5" fmla="*/ 55841 w 656134"/>
                <a:gd name="connsiteY5" fmla="*/ 946026 h 946026"/>
                <a:gd name="connsiteX6" fmla="*/ 0 w 656134"/>
                <a:gd name="connsiteY6" fmla="*/ 621235 h 946026"/>
                <a:gd name="connsiteX7" fmla="*/ 24595 w 656134"/>
                <a:gd name="connsiteY7" fmla="*/ 139605 h 946026"/>
                <a:gd name="connsiteX0" fmla="*/ 55258 w 686797"/>
                <a:gd name="connsiteY0" fmla="*/ 139605 h 946026"/>
                <a:gd name="connsiteX1" fmla="*/ 0 w 686797"/>
                <a:gd name="connsiteY1" fmla="*/ 397868 h 946026"/>
                <a:gd name="connsiteX2" fmla="*/ 86504 w 686797"/>
                <a:gd name="connsiteY2" fmla="*/ 0 h 946026"/>
                <a:gd name="connsiteX3" fmla="*/ 686797 w 686797"/>
                <a:gd name="connsiteY3" fmla="*/ 0 h 946026"/>
                <a:gd name="connsiteX4" fmla="*/ 686797 w 686797"/>
                <a:gd name="connsiteY4" fmla="*/ 946026 h 946026"/>
                <a:gd name="connsiteX5" fmla="*/ 86504 w 686797"/>
                <a:gd name="connsiteY5" fmla="*/ 946026 h 946026"/>
                <a:gd name="connsiteX6" fmla="*/ 30663 w 686797"/>
                <a:gd name="connsiteY6" fmla="*/ 621235 h 946026"/>
                <a:gd name="connsiteX7" fmla="*/ 55258 w 686797"/>
                <a:gd name="connsiteY7" fmla="*/ 139605 h 946026"/>
                <a:gd name="connsiteX0" fmla="*/ 449968 w 686797"/>
                <a:gd name="connsiteY0" fmla="*/ 279208 h 946026"/>
                <a:gd name="connsiteX1" fmla="*/ 0 w 686797"/>
                <a:gd name="connsiteY1" fmla="*/ 397868 h 946026"/>
                <a:gd name="connsiteX2" fmla="*/ 86504 w 686797"/>
                <a:gd name="connsiteY2" fmla="*/ 0 h 946026"/>
                <a:gd name="connsiteX3" fmla="*/ 686797 w 686797"/>
                <a:gd name="connsiteY3" fmla="*/ 0 h 946026"/>
                <a:gd name="connsiteX4" fmla="*/ 686797 w 686797"/>
                <a:gd name="connsiteY4" fmla="*/ 946026 h 946026"/>
                <a:gd name="connsiteX5" fmla="*/ 86504 w 686797"/>
                <a:gd name="connsiteY5" fmla="*/ 946026 h 946026"/>
                <a:gd name="connsiteX6" fmla="*/ 30663 w 686797"/>
                <a:gd name="connsiteY6" fmla="*/ 621235 h 946026"/>
                <a:gd name="connsiteX7" fmla="*/ 449968 w 686797"/>
                <a:gd name="connsiteY7" fmla="*/ 279208 h 946026"/>
                <a:gd name="connsiteX0" fmla="*/ 0 w 686799"/>
                <a:gd name="connsiteY0" fmla="*/ 502573 h 946026"/>
                <a:gd name="connsiteX1" fmla="*/ 2 w 686799"/>
                <a:gd name="connsiteY1" fmla="*/ 397868 h 946026"/>
                <a:gd name="connsiteX2" fmla="*/ 86506 w 686799"/>
                <a:gd name="connsiteY2" fmla="*/ 0 h 946026"/>
                <a:gd name="connsiteX3" fmla="*/ 686799 w 686799"/>
                <a:gd name="connsiteY3" fmla="*/ 0 h 946026"/>
                <a:gd name="connsiteX4" fmla="*/ 686799 w 686799"/>
                <a:gd name="connsiteY4" fmla="*/ 946026 h 946026"/>
                <a:gd name="connsiteX5" fmla="*/ 86506 w 686799"/>
                <a:gd name="connsiteY5" fmla="*/ 946026 h 946026"/>
                <a:gd name="connsiteX6" fmla="*/ 30665 w 686799"/>
                <a:gd name="connsiteY6" fmla="*/ 621235 h 946026"/>
                <a:gd name="connsiteX7" fmla="*/ 0 w 686799"/>
                <a:gd name="connsiteY7" fmla="*/ 502573 h 946026"/>
                <a:gd name="connsiteX0" fmla="*/ 0 w 686799"/>
                <a:gd name="connsiteY0" fmla="*/ 502573 h 946026"/>
                <a:gd name="connsiteX1" fmla="*/ 23685 w 686799"/>
                <a:gd name="connsiteY1" fmla="*/ 160543 h 946026"/>
                <a:gd name="connsiteX2" fmla="*/ 86506 w 686799"/>
                <a:gd name="connsiteY2" fmla="*/ 0 h 946026"/>
                <a:gd name="connsiteX3" fmla="*/ 686799 w 686799"/>
                <a:gd name="connsiteY3" fmla="*/ 0 h 946026"/>
                <a:gd name="connsiteX4" fmla="*/ 686799 w 686799"/>
                <a:gd name="connsiteY4" fmla="*/ 946026 h 946026"/>
                <a:gd name="connsiteX5" fmla="*/ 86506 w 686799"/>
                <a:gd name="connsiteY5" fmla="*/ 946026 h 946026"/>
                <a:gd name="connsiteX6" fmla="*/ 30665 w 686799"/>
                <a:gd name="connsiteY6" fmla="*/ 621235 h 946026"/>
                <a:gd name="connsiteX7" fmla="*/ 0 w 686799"/>
                <a:gd name="connsiteY7" fmla="*/ 502573 h 946026"/>
                <a:gd name="connsiteX0" fmla="*/ 0 w 678905"/>
                <a:gd name="connsiteY0" fmla="*/ 411831 h 946026"/>
                <a:gd name="connsiteX1" fmla="*/ 15791 w 678905"/>
                <a:gd name="connsiteY1" fmla="*/ 160543 h 946026"/>
                <a:gd name="connsiteX2" fmla="*/ 78612 w 678905"/>
                <a:gd name="connsiteY2" fmla="*/ 0 h 946026"/>
                <a:gd name="connsiteX3" fmla="*/ 678905 w 678905"/>
                <a:gd name="connsiteY3" fmla="*/ 0 h 946026"/>
                <a:gd name="connsiteX4" fmla="*/ 678905 w 678905"/>
                <a:gd name="connsiteY4" fmla="*/ 946026 h 946026"/>
                <a:gd name="connsiteX5" fmla="*/ 78612 w 678905"/>
                <a:gd name="connsiteY5" fmla="*/ 946026 h 946026"/>
                <a:gd name="connsiteX6" fmla="*/ 22771 w 678905"/>
                <a:gd name="connsiteY6" fmla="*/ 621235 h 946026"/>
                <a:gd name="connsiteX7" fmla="*/ 0 w 678905"/>
                <a:gd name="connsiteY7" fmla="*/ 411831 h 946026"/>
                <a:gd name="connsiteX0" fmla="*/ 0 w 678905"/>
                <a:gd name="connsiteY0" fmla="*/ 411831 h 946026"/>
                <a:gd name="connsiteX1" fmla="*/ 15791 w 678905"/>
                <a:gd name="connsiteY1" fmla="*/ 160543 h 946026"/>
                <a:gd name="connsiteX2" fmla="*/ 78612 w 678905"/>
                <a:gd name="connsiteY2" fmla="*/ 0 h 946026"/>
                <a:gd name="connsiteX3" fmla="*/ 678905 w 678905"/>
                <a:gd name="connsiteY3" fmla="*/ 0 h 946026"/>
                <a:gd name="connsiteX4" fmla="*/ 678905 w 678905"/>
                <a:gd name="connsiteY4" fmla="*/ 946026 h 946026"/>
                <a:gd name="connsiteX5" fmla="*/ 78612 w 678905"/>
                <a:gd name="connsiteY5" fmla="*/ 946026 h 946026"/>
                <a:gd name="connsiteX6" fmla="*/ 22771 w 678905"/>
                <a:gd name="connsiteY6" fmla="*/ 684057 h 946026"/>
                <a:gd name="connsiteX7" fmla="*/ 0 w 678905"/>
                <a:gd name="connsiteY7" fmla="*/ 411831 h 946026"/>
                <a:gd name="connsiteX0" fmla="*/ 0 w 678905"/>
                <a:gd name="connsiteY0" fmla="*/ 411831 h 946026"/>
                <a:gd name="connsiteX1" fmla="*/ 15791 w 678905"/>
                <a:gd name="connsiteY1" fmla="*/ 209404 h 946026"/>
                <a:gd name="connsiteX2" fmla="*/ 78612 w 678905"/>
                <a:gd name="connsiteY2" fmla="*/ 0 h 946026"/>
                <a:gd name="connsiteX3" fmla="*/ 678905 w 678905"/>
                <a:gd name="connsiteY3" fmla="*/ 0 h 946026"/>
                <a:gd name="connsiteX4" fmla="*/ 678905 w 678905"/>
                <a:gd name="connsiteY4" fmla="*/ 946026 h 946026"/>
                <a:gd name="connsiteX5" fmla="*/ 78612 w 678905"/>
                <a:gd name="connsiteY5" fmla="*/ 946026 h 946026"/>
                <a:gd name="connsiteX6" fmla="*/ 22771 w 678905"/>
                <a:gd name="connsiteY6" fmla="*/ 684057 h 946026"/>
                <a:gd name="connsiteX7" fmla="*/ 0 w 678905"/>
                <a:gd name="connsiteY7" fmla="*/ 411831 h 946026"/>
                <a:gd name="connsiteX0" fmla="*/ 0 w 686799"/>
                <a:gd name="connsiteY0" fmla="*/ 418811 h 946026"/>
                <a:gd name="connsiteX1" fmla="*/ 23685 w 686799"/>
                <a:gd name="connsiteY1" fmla="*/ 209404 h 946026"/>
                <a:gd name="connsiteX2" fmla="*/ 86506 w 686799"/>
                <a:gd name="connsiteY2" fmla="*/ 0 h 946026"/>
                <a:gd name="connsiteX3" fmla="*/ 686799 w 686799"/>
                <a:gd name="connsiteY3" fmla="*/ 0 h 946026"/>
                <a:gd name="connsiteX4" fmla="*/ 686799 w 686799"/>
                <a:gd name="connsiteY4" fmla="*/ 946026 h 946026"/>
                <a:gd name="connsiteX5" fmla="*/ 86506 w 686799"/>
                <a:gd name="connsiteY5" fmla="*/ 946026 h 946026"/>
                <a:gd name="connsiteX6" fmla="*/ 30665 w 686799"/>
                <a:gd name="connsiteY6" fmla="*/ 684057 h 946026"/>
                <a:gd name="connsiteX7" fmla="*/ 0 w 686799"/>
                <a:gd name="connsiteY7" fmla="*/ 418811 h 946026"/>
                <a:gd name="connsiteX0" fmla="*/ 0 w 686799"/>
                <a:gd name="connsiteY0" fmla="*/ 418811 h 946026"/>
                <a:gd name="connsiteX1" fmla="*/ 23685 w 686799"/>
                <a:gd name="connsiteY1" fmla="*/ 209404 h 946026"/>
                <a:gd name="connsiteX2" fmla="*/ 86506 w 686799"/>
                <a:gd name="connsiteY2" fmla="*/ 0 h 946026"/>
                <a:gd name="connsiteX3" fmla="*/ 686799 w 686799"/>
                <a:gd name="connsiteY3" fmla="*/ 0 h 946026"/>
                <a:gd name="connsiteX4" fmla="*/ 686799 w 686799"/>
                <a:gd name="connsiteY4" fmla="*/ 946026 h 946026"/>
                <a:gd name="connsiteX5" fmla="*/ 86506 w 686799"/>
                <a:gd name="connsiteY5" fmla="*/ 946026 h 946026"/>
                <a:gd name="connsiteX6" fmla="*/ 38559 w 686799"/>
                <a:gd name="connsiteY6" fmla="*/ 691037 h 946026"/>
                <a:gd name="connsiteX7" fmla="*/ 0 w 686799"/>
                <a:gd name="connsiteY7" fmla="*/ 418811 h 946026"/>
                <a:gd name="connsiteX0" fmla="*/ 0 w 686799"/>
                <a:gd name="connsiteY0" fmla="*/ 418811 h 946026"/>
                <a:gd name="connsiteX1" fmla="*/ 23685 w 686799"/>
                <a:gd name="connsiteY1" fmla="*/ 209404 h 946026"/>
                <a:gd name="connsiteX2" fmla="*/ 86506 w 686799"/>
                <a:gd name="connsiteY2" fmla="*/ 0 h 946026"/>
                <a:gd name="connsiteX3" fmla="*/ 686799 w 686799"/>
                <a:gd name="connsiteY3" fmla="*/ 0 h 946026"/>
                <a:gd name="connsiteX4" fmla="*/ 686799 w 686799"/>
                <a:gd name="connsiteY4" fmla="*/ 946026 h 946026"/>
                <a:gd name="connsiteX5" fmla="*/ 86506 w 686799"/>
                <a:gd name="connsiteY5" fmla="*/ 946026 h 946026"/>
                <a:gd name="connsiteX6" fmla="*/ 14875 w 686799"/>
                <a:gd name="connsiteY6" fmla="*/ 684057 h 946026"/>
                <a:gd name="connsiteX7" fmla="*/ 0 w 686799"/>
                <a:gd name="connsiteY7" fmla="*/ 418811 h 946026"/>
                <a:gd name="connsiteX0" fmla="*/ 0 w 702587"/>
                <a:gd name="connsiteY0" fmla="*/ 390891 h 946026"/>
                <a:gd name="connsiteX1" fmla="*/ 39473 w 702587"/>
                <a:gd name="connsiteY1" fmla="*/ 209404 h 946026"/>
                <a:gd name="connsiteX2" fmla="*/ 102294 w 702587"/>
                <a:gd name="connsiteY2" fmla="*/ 0 h 946026"/>
                <a:gd name="connsiteX3" fmla="*/ 702587 w 702587"/>
                <a:gd name="connsiteY3" fmla="*/ 0 h 946026"/>
                <a:gd name="connsiteX4" fmla="*/ 702587 w 702587"/>
                <a:gd name="connsiteY4" fmla="*/ 946026 h 946026"/>
                <a:gd name="connsiteX5" fmla="*/ 102294 w 702587"/>
                <a:gd name="connsiteY5" fmla="*/ 946026 h 946026"/>
                <a:gd name="connsiteX6" fmla="*/ 30663 w 702587"/>
                <a:gd name="connsiteY6" fmla="*/ 684057 h 946026"/>
                <a:gd name="connsiteX7" fmla="*/ 0 w 702587"/>
                <a:gd name="connsiteY7" fmla="*/ 390891 h 946026"/>
                <a:gd name="connsiteX0" fmla="*/ 0 w 702587"/>
                <a:gd name="connsiteY0" fmla="*/ 390891 h 946026"/>
                <a:gd name="connsiteX1" fmla="*/ 23685 w 702587"/>
                <a:gd name="connsiteY1" fmla="*/ 188464 h 946026"/>
                <a:gd name="connsiteX2" fmla="*/ 102294 w 702587"/>
                <a:gd name="connsiteY2" fmla="*/ 0 h 946026"/>
                <a:gd name="connsiteX3" fmla="*/ 702587 w 702587"/>
                <a:gd name="connsiteY3" fmla="*/ 0 h 946026"/>
                <a:gd name="connsiteX4" fmla="*/ 702587 w 702587"/>
                <a:gd name="connsiteY4" fmla="*/ 946026 h 946026"/>
                <a:gd name="connsiteX5" fmla="*/ 102294 w 702587"/>
                <a:gd name="connsiteY5" fmla="*/ 946026 h 946026"/>
                <a:gd name="connsiteX6" fmla="*/ 30663 w 702587"/>
                <a:gd name="connsiteY6" fmla="*/ 684057 h 946026"/>
                <a:gd name="connsiteX7" fmla="*/ 0 w 702587"/>
                <a:gd name="connsiteY7" fmla="*/ 390891 h 946026"/>
                <a:gd name="connsiteX0" fmla="*/ 0 w 702587"/>
                <a:gd name="connsiteY0" fmla="*/ 390891 h 953006"/>
                <a:gd name="connsiteX1" fmla="*/ 23685 w 702587"/>
                <a:gd name="connsiteY1" fmla="*/ 188464 h 953006"/>
                <a:gd name="connsiteX2" fmla="*/ 102294 w 702587"/>
                <a:gd name="connsiteY2" fmla="*/ 0 h 953006"/>
                <a:gd name="connsiteX3" fmla="*/ 702587 w 702587"/>
                <a:gd name="connsiteY3" fmla="*/ 0 h 953006"/>
                <a:gd name="connsiteX4" fmla="*/ 702587 w 702587"/>
                <a:gd name="connsiteY4" fmla="*/ 946026 h 953006"/>
                <a:gd name="connsiteX5" fmla="*/ 173342 w 702587"/>
                <a:gd name="connsiteY5" fmla="*/ 953006 h 953006"/>
                <a:gd name="connsiteX6" fmla="*/ 30663 w 702587"/>
                <a:gd name="connsiteY6" fmla="*/ 684057 h 953006"/>
                <a:gd name="connsiteX7" fmla="*/ 0 w 702587"/>
                <a:gd name="connsiteY7" fmla="*/ 390891 h 953006"/>
                <a:gd name="connsiteX0" fmla="*/ 0 w 702587"/>
                <a:gd name="connsiteY0" fmla="*/ 390891 h 953006"/>
                <a:gd name="connsiteX1" fmla="*/ 23685 w 702587"/>
                <a:gd name="connsiteY1" fmla="*/ 188464 h 953006"/>
                <a:gd name="connsiteX2" fmla="*/ 102294 w 702587"/>
                <a:gd name="connsiteY2" fmla="*/ 0 h 953006"/>
                <a:gd name="connsiteX3" fmla="*/ 702587 w 702587"/>
                <a:gd name="connsiteY3" fmla="*/ 0 h 953006"/>
                <a:gd name="connsiteX4" fmla="*/ 702587 w 702587"/>
                <a:gd name="connsiteY4" fmla="*/ 946026 h 953006"/>
                <a:gd name="connsiteX5" fmla="*/ 173342 w 702587"/>
                <a:gd name="connsiteY5" fmla="*/ 953006 h 953006"/>
                <a:gd name="connsiteX6" fmla="*/ 46453 w 702587"/>
                <a:gd name="connsiteY6" fmla="*/ 684057 h 953006"/>
                <a:gd name="connsiteX7" fmla="*/ 0 w 702587"/>
                <a:gd name="connsiteY7" fmla="*/ 390891 h 953006"/>
                <a:gd name="connsiteX0" fmla="*/ 0 w 678905"/>
                <a:gd name="connsiteY0" fmla="*/ 369951 h 953006"/>
                <a:gd name="connsiteX1" fmla="*/ 3 w 678905"/>
                <a:gd name="connsiteY1" fmla="*/ 188464 h 953006"/>
                <a:gd name="connsiteX2" fmla="*/ 78612 w 678905"/>
                <a:gd name="connsiteY2" fmla="*/ 0 h 953006"/>
                <a:gd name="connsiteX3" fmla="*/ 678905 w 678905"/>
                <a:gd name="connsiteY3" fmla="*/ 0 h 953006"/>
                <a:gd name="connsiteX4" fmla="*/ 678905 w 678905"/>
                <a:gd name="connsiteY4" fmla="*/ 946026 h 953006"/>
                <a:gd name="connsiteX5" fmla="*/ 149660 w 678905"/>
                <a:gd name="connsiteY5" fmla="*/ 953006 h 953006"/>
                <a:gd name="connsiteX6" fmla="*/ 22771 w 678905"/>
                <a:gd name="connsiteY6" fmla="*/ 684057 h 953006"/>
                <a:gd name="connsiteX7" fmla="*/ 0 w 678905"/>
                <a:gd name="connsiteY7" fmla="*/ 369951 h 953006"/>
                <a:gd name="connsiteX0" fmla="*/ 0 w 678905"/>
                <a:gd name="connsiteY0" fmla="*/ 369951 h 953006"/>
                <a:gd name="connsiteX1" fmla="*/ 23687 w 678905"/>
                <a:gd name="connsiteY1" fmla="*/ 160543 h 953006"/>
                <a:gd name="connsiteX2" fmla="*/ 78612 w 678905"/>
                <a:gd name="connsiteY2" fmla="*/ 0 h 953006"/>
                <a:gd name="connsiteX3" fmla="*/ 678905 w 678905"/>
                <a:gd name="connsiteY3" fmla="*/ 0 h 953006"/>
                <a:gd name="connsiteX4" fmla="*/ 678905 w 678905"/>
                <a:gd name="connsiteY4" fmla="*/ 946026 h 953006"/>
                <a:gd name="connsiteX5" fmla="*/ 149660 w 678905"/>
                <a:gd name="connsiteY5" fmla="*/ 953006 h 953006"/>
                <a:gd name="connsiteX6" fmla="*/ 22771 w 678905"/>
                <a:gd name="connsiteY6" fmla="*/ 684057 h 953006"/>
                <a:gd name="connsiteX7" fmla="*/ 0 w 678905"/>
                <a:gd name="connsiteY7" fmla="*/ 369951 h 953006"/>
                <a:gd name="connsiteX0" fmla="*/ 0 w 678905"/>
                <a:gd name="connsiteY0" fmla="*/ 369951 h 953006"/>
                <a:gd name="connsiteX1" fmla="*/ 23687 w 678905"/>
                <a:gd name="connsiteY1" fmla="*/ 160543 h 953006"/>
                <a:gd name="connsiteX2" fmla="*/ 78612 w 678905"/>
                <a:gd name="connsiteY2" fmla="*/ 0 h 953006"/>
                <a:gd name="connsiteX3" fmla="*/ 678905 w 678905"/>
                <a:gd name="connsiteY3" fmla="*/ 0 h 953006"/>
                <a:gd name="connsiteX4" fmla="*/ 678905 w 678905"/>
                <a:gd name="connsiteY4" fmla="*/ 946026 h 953006"/>
                <a:gd name="connsiteX5" fmla="*/ 149660 w 678905"/>
                <a:gd name="connsiteY5" fmla="*/ 953006 h 953006"/>
                <a:gd name="connsiteX6" fmla="*/ 22771 w 678905"/>
                <a:gd name="connsiteY6" fmla="*/ 684057 h 953006"/>
                <a:gd name="connsiteX7" fmla="*/ 0 w 678905"/>
                <a:gd name="connsiteY7" fmla="*/ 369951 h 953006"/>
                <a:gd name="connsiteX0" fmla="*/ 0 w 678905"/>
                <a:gd name="connsiteY0" fmla="*/ 425792 h 953006"/>
                <a:gd name="connsiteX1" fmla="*/ 23687 w 678905"/>
                <a:gd name="connsiteY1" fmla="*/ 160543 h 953006"/>
                <a:gd name="connsiteX2" fmla="*/ 78612 w 678905"/>
                <a:gd name="connsiteY2" fmla="*/ 0 h 953006"/>
                <a:gd name="connsiteX3" fmla="*/ 678905 w 678905"/>
                <a:gd name="connsiteY3" fmla="*/ 0 h 953006"/>
                <a:gd name="connsiteX4" fmla="*/ 678905 w 678905"/>
                <a:gd name="connsiteY4" fmla="*/ 946026 h 953006"/>
                <a:gd name="connsiteX5" fmla="*/ 149660 w 678905"/>
                <a:gd name="connsiteY5" fmla="*/ 953006 h 953006"/>
                <a:gd name="connsiteX6" fmla="*/ 22771 w 678905"/>
                <a:gd name="connsiteY6" fmla="*/ 684057 h 953006"/>
                <a:gd name="connsiteX7" fmla="*/ 0 w 678905"/>
                <a:gd name="connsiteY7" fmla="*/ 425792 h 953006"/>
                <a:gd name="connsiteX0" fmla="*/ 0 w 678905"/>
                <a:gd name="connsiteY0" fmla="*/ 425792 h 953006"/>
                <a:gd name="connsiteX1" fmla="*/ 23687 w 678905"/>
                <a:gd name="connsiteY1" fmla="*/ 160543 h 953006"/>
                <a:gd name="connsiteX2" fmla="*/ 78612 w 678905"/>
                <a:gd name="connsiteY2" fmla="*/ 0 h 953006"/>
                <a:gd name="connsiteX3" fmla="*/ 678905 w 678905"/>
                <a:gd name="connsiteY3" fmla="*/ 0 h 953006"/>
                <a:gd name="connsiteX4" fmla="*/ 678905 w 678905"/>
                <a:gd name="connsiteY4" fmla="*/ 946026 h 953006"/>
                <a:gd name="connsiteX5" fmla="*/ 149660 w 678905"/>
                <a:gd name="connsiteY5" fmla="*/ 953006 h 953006"/>
                <a:gd name="connsiteX6" fmla="*/ 54347 w 678905"/>
                <a:gd name="connsiteY6" fmla="*/ 711978 h 953006"/>
                <a:gd name="connsiteX7" fmla="*/ 0 w 678905"/>
                <a:gd name="connsiteY7" fmla="*/ 425792 h 953006"/>
                <a:gd name="connsiteX0" fmla="*/ 0 w 678905"/>
                <a:gd name="connsiteY0" fmla="*/ 425792 h 953006"/>
                <a:gd name="connsiteX1" fmla="*/ 15793 w 678905"/>
                <a:gd name="connsiteY1" fmla="*/ 188464 h 953006"/>
                <a:gd name="connsiteX2" fmla="*/ 78612 w 678905"/>
                <a:gd name="connsiteY2" fmla="*/ 0 h 953006"/>
                <a:gd name="connsiteX3" fmla="*/ 678905 w 678905"/>
                <a:gd name="connsiteY3" fmla="*/ 0 h 953006"/>
                <a:gd name="connsiteX4" fmla="*/ 678905 w 678905"/>
                <a:gd name="connsiteY4" fmla="*/ 946026 h 953006"/>
                <a:gd name="connsiteX5" fmla="*/ 149660 w 678905"/>
                <a:gd name="connsiteY5" fmla="*/ 953006 h 953006"/>
                <a:gd name="connsiteX6" fmla="*/ 54347 w 678905"/>
                <a:gd name="connsiteY6" fmla="*/ 711978 h 953006"/>
                <a:gd name="connsiteX7" fmla="*/ 0 w 678905"/>
                <a:gd name="connsiteY7" fmla="*/ 425792 h 953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8905" h="953006">
                  <a:moveTo>
                    <a:pt x="0" y="425792"/>
                  </a:moveTo>
                  <a:cubicBezTo>
                    <a:pt x="1" y="390890"/>
                    <a:pt x="15792" y="223366"/>
                    <a:pt x="15793" y="188464"/>
                  </a:cubicBezTo>
                  <a:lnTo>
                    <a:pt x="78612" y="0"/>
                  </a:lnTo>
                  <a:lnTo>
                    <a:pt x="678905" y="0"/>
                  </a:lnTo>
                  <a:lnTo>
                    <a:pt x="678905" y="946026"/>
                  </a:lnTo>
                  <a:lnTo>
                    <a:pt x="149660" y="953006"/>
                  </a:lnTo>
                  <a:lnTo>
                    <a:pt x="54347" y="711978"/>
                  </a:lnTo>
                  <a:lnTo>
                    <a:pt x="0" y="425792"/>
                  </a:lnTo>
                  <a:close/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 flipV="1">
              <a:off x="9658728" y="2443300"/>
              <a:ext cx="0" cy="586086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弦形 35"/>
            <p:cNvSpPr/>
            <p:nvPr/>
          </p:nvSpPr>
          <p:spPr>
            <a:xfrm rot="18060947">
              <a:off x="9478869" y="3226066"/>
              <a:ext cx="359717" cy="312065"/>
            </a:xfrm>
            <a:custGeom>
              <a:avLst/>
              <a:gdLst>
                <a:gd name="connsiteX0" fmla="*/ 596830 w 699230"/>
                <a:gd name="connsiteY0" fmla="*/ 596830 h 699230"/>
                <a:gd name="connsiteX1" fmla="*/ 174807 w 699230"/>
                <a:gd name="connsiteY1" fmla="*/ 652390 h 699230"/>
                <a:gd name="connsiteX2" fmla="*/ 11912 w 699230"/>
                <a:gd name="connsiteY2" fmla="*/ 259128 h 699230"/>
                <a:gd name="connsiteX3" fmla="*/ 349614 w 699230"/>
                <a:gd name="connsiteY3" fmla="*/ 0 h 699230"/>
                <a:gd name="connsiteX4" fmla="*/ 596830 w 699230"/>
                <a:gd name="connsiteY4" fmla="*/ 596830 h 699230"/>
                <a:gd name="connsiteX0" fmla="*/ 349646 w 596862"/>
                <a:gd name="connsiteY0" fmla="*/ 0 h 699237"/>
                <a:gd name="connsiteX1" fmla="*/ 596862 w 596862"/>
                <a:gd name="connsiteY1" fmla="*/ 596830 h 699237"/>
                <a:gd name="connsiteX2" fmla="*/ 174839 w 596862"/>
                <a:gd name="connsiteY2" fmla="*/ 652390 h 699237"/>
                <a:gd name="connsiteX3" fmla="*/ 11944 w 596862"/>
                <a:gd name="connsiteY3" fmla="*/ 259128 h 699237"/>
                <a:gd name="connsiteX4" fmla="*/ 441086 w 596862"/>
                <a:gd name="connsiteY4" fmla="*/ 91440 h 699237"/>
                <a:gd name="connsiteX0" fmla="*/ 942959 w 942959"/>
                <a:gd name="connsiteY0" fmla="*/ 319377 h 641686"/>
                <a:gd name="connsiteX1" fmla="*/ 596862 w 942959"/>
                <a:gd name="connsiteY1" fmla="*/ 539279 h 641686"/>
                <a:gd name="connsiteX2" fmla="*/ 174839 w 942959"/>
                <a:gd name="connsiteY2" fmla="*/ 594839 h 641686"/>
                <a:gd name="connsiteX3" fmla="*/ 11944 w 942959"/>
                <a:gd name="connsiteY3" fmla="*/ 201577 h 641686"/>
                <a:gd name="connsiteX4" fmla="*/ 441086 w 942959"/>
                <a:gd name="connsiteY4" fmla="*/ 33889 h 641686"/>
                <a:gd name="connsiteX0" fmla="*/ 942959 w 942959"/>
                <a:gd name="connsiteY0" fmla="*/ 355457 h 677766"/>
                <a:gd name="connsiteX1" fmla="*/ 596862 w 942959"/>
                <a:gd name="connsiteY1" fmla="*/ 575359 h 677766"/>
                <a:gd name="connsiteX2" fmla="*/ 174839 w 942959"/>
                <a:gd name="connsiteY2" fmla="*/ 630919 h 677766"/>
                <a:gd name="connsiteX3" fmla="*/ 11944 w 942959"/>
                <a:gd name="connsiteY3" fmla="*/ 237657 h 677766"/>
                <a:gd name="connsiteX4" fmla="*/ 636530 w 942959"/>
                <a:gd name="connsiteY4" fmla="*/ 28088 h 677766"/>
                <a:gd name="connsiteX0" fmla="*/ 942959 w 942959"/>
                <a:gd name="connsiteY0" fmla="*/ 578546 h 900855"/>
                <a:gd name="connsiteX1" fmla="*/ 596862 w 942959"/>
                <a:gd name="connsiteY1" fmla="*/ 798448 h 900855"/>
                <a:gd name="connsiteX2" fmla="*/ 174839 w 942959"/>
                <a:gd name="connsiteY2" fmla="*/ 854008 h 900855"/>
                <a:gd name="connsiteX3" fmla="*/ 11944 w 942959"/>
                <a:gd name="connsiteY3" fmla="*/ 460746 h 900855"/>
                <a:gd name="connsiteX4" fmla="*/ 727272 w 942959"/>
                <a:gd name="connsiteY4" fmla="*/ 13852 h 900855"/>
                <a:gd name="connsiteX0" fmla="*/ 950156 w 950156"/>
                <a:gd name="connsiteY0" fmla="*/ 564694 h 887003"/>
                <a:gd name="connsiteX1" fmla="*/ 604059 w 950156"/>
                <a:gd name="connsiteY1" fmla="*/ 784596 h 887003"/>
                <a:gd name="connsiteX2" fmla="*/ 182036 w 950156"/>
                <a:gd name="connsiteY2" fmla="*/ 840156 h 887003"/>
                <a:gd name="connsiteX3" fmla="*/ 19141 w 950156"/>
                <a:gd name="connsiteY3" fmla="*/ 446894 h 887003"/>
                <a:gd name="connsiteX4" fmla="*/ 523761 w 950156"/>
                <a:gd name="connsiteY4" fmla="*/ 84278 h 887003"/>
                <a:gd name="connsiteX5" fmla="*/ 734469 w 950156"/>
                <a:gd name="connsiteY5" fmla="*/ 0 h 887003"/>
                <a:gd name="connsiteX0" fmla="*/ 950156 w 950156"/>
                <a:gd name="connsiteY0" fmla="*/ 528725 h 851034"/>
                <a:gd name="connsiteX1" fmla="*/ 604059 w 950156"/>
                <a:gd name="connsiteY1" fmla="*/ 748627 h 851034"/>
                <a:gd name="connsiteX2" fmla="*/ 182036 w 950156"/>
                <a:gd name="connsiteY2" fmla="*/ 804187 h 851034"/>
                <a:gd name="connsiteX3" fmla="*/ 19141 w 950156"/>
                <a:gd name="connsiteY3" fmla="*/ 410925 h 851034"/>
                <a:gd name="connsiteX4" fmla="*/ 523761 w 950156"/>
                <a:gd name="connsiteY4" fmla="*/ 48309 h 851034"/>
                <a:gd name="connsiteX5" fmla="*/ 678628 w 950156"/>
                <a:gd name="connsiteY5" fmla="*/ 5912 h 851034"/>
                <a:gd name="connsiteX0" fmla="*/ 1138620 w 1138620"/>
                <a:gd name="connsiteY0" fmla="*/ 410062 h 851034"/>
                <a:gd name="connsiteX1" fmla="*/ 604059 w 1138620"/>
                <a:gd name="connsiteY1" fmla="*/ 748627 h 851034"/>
                <a:gd name="connsiteX2" fmla="*/ 182036 w 1138620"/>
                <a:gd name="connsiteY2" fmla="*/ 804187 h 851034"/>
                <a:gd name="connsiteX3" fmla="*/ 19141 w 1138620"/>
                <a:gd name="connsiteY3" fmla="*/ 410925 h 851034"/>
                <a:gd name="connsiteX4" fmla="*/ 523761 w 1138620"/>
                <a:gd name="connsiteY4" fmla="*/ 48309 h 851034"/>
                <a:gd name="connsiteX5" fmla="*/ 678628 w 1138620"/>
                <a:gd name="connsiteY5" fmla="*/ 5912 h 851034"/>
                <a:gd name="connsiteX0" fmla="*/ 1138620 w 1138620"/>
                <a:gd name="connsiteY0" fmla="*/ 550733 h 991705"/>
                <a:gd name="connsiteX1" fmla="*/ 604059 w 1138620"/>
                <a:gd name="connsiteY1" fmla="*/ 889298 h 991705"/>
                <a:gd name="connsiteX2" fmla="*/ 182036 w 1138620"/>
                <a:gd name="connsiteY2" fmla="*/ 944858 h 991705"/>
                <a:gd name="connsiteX3" fmla="*/ 19141 w 1138620"/>
                <a:gd name="connsiteY3" fmla="*/ 551596 h 991705"/>
                <a:gd name="connsiteX4" fmla="*/ 523761 w 1138620"/>
                <a:gd name="connsiteY4" fmla="*/ 188980 h 991705"/>
                <a:gd name="connsiteX5" fmla="*/ 888033 w 1138620"/>
                <a:gd name="connsiteY5" fmla="*/ 0 h 991705"/>
                <a:gd name="connsiteX0" fmla="*/ 1180500 w 1180500"/>
                <a:gd name="connsiteY0" fmla="*/ 550733 h 991705"/>
                <a:gd name="connsiteX1" fmla="*/ 604059 w 1180500"/>
                <a:gd name="connsiteY1" fmla="*/ 889298 h 991705"/>
                <a:gd name="connsiteX2" fmla="*/ 182036 w 1180500"/>
                <a:gd name="connsiteY2" fmla="*/ 944858 h 991705"/>
                <a:gd name="connsiteX3" fmla="*/ 19141 w 1180500"/>
                <a:gd name="connsiteY3" fmla="*/ 551596 h 991705"/>
                <a:gd name="connsiteX4" fmla="*/ 523761 w 1180500"/>
                <a:gd name="connsiteY4" fmla="*/ 188980 h 991705"/>
                <a:gd name="connsiteX5" fmla="*/ 888033 w 1180500"/>
                <a:gd name="connsiteY5" fmla="*/ 0 h 991705"/>
                <a:gd name="connsiteX0" fmla="*/ 1175760 w 1175760"/>
                <a:gd name="connsiteY0" fmla="*/ 550733 h 999813"/>
                <a:gd name="connsiteX1" fmla="*/ 522537 w 1175760"/>
                <a:gd name="connsiteY1" fmla="*/ 924198 h 999813"/>
                <a:gd name="connsiteX2" fmla="*/ 177296 w 1175760"/>
                <a:gd name="connsiteY2" fmla="*/ 944858 h 999813"/>
                <a:gd name="connsiteX3" fmla="*/ 14401 w 1175760"/>
                <a:gd name="connsiteY3" fmla="*/ 551596 h 999813"/>
                <a:gd name="connsiteX4" fmla="*/ 519021 w 1175760"/>
                <a:gd name="connsiteY4" fmla="*/ 188980 h 999813"/>
                <a:gd name="connsiteX5" fmla="*/ 883293 w 1175760"/>
                <a:gd name="connsiteY5" fmla="*/ 0 h 999813"/>
                <a:gd name="connsiteX0" fmla="*/ 1082971 w 1082971"/>
                <a:gd name="connsiteY0" fmla="*/ 550733 h 1003703"/>
                <a:gd name="connsiteX1" fmla="*/ 429748 w 1082971"/>
                <a:gd name="connsiteY1" fmla="*/ 924198 h 1003703"/>
                <a:gd name="connsiteX2" fmla="*/ 84507 w 1082971"/>
                <a:gd name="connsiteY2" fmla="*/ 944858 h 1003703"/>
                <a:gd name="connsiteX3" fmla="*/ 26315 w 1082971"/>
                <a:gd name="connsiteY3" fmla="*/ 488774 h 1003703"/>
                <a:gd name="connsiteX4" fmla="*/ 426232 w 1082971"/>
                <a:gd name="connsiteY4" fmla="*/ 188980 h 1003703"/>
                <a:gd name="connsiteX5" fmla="*/ 790504 w 1082971"/>
                <a:gd name="connsiteY5" fmla="*/ 0 h 1003703"/>
                <a:gd name="connsiteX0" fmla="*/ 1144932 w 1144932"/>
                <a:gd name="connsiteY0" fmla="*/ 550733 h 959150"/>
                <a:gd name="connsiteX1" fmla="*/ 491709 w 1144932"/>
                <a:gd name="connsiteY1" fmla="*/ 924198 h 959150"/>
                <a:gd name="connsiteX2" fmla="*/ 27805 w 1144932"/>
                <a:gd name="connsiteY2" fmla="*/ 777334 h 959150"/>
                <a:gd name="connsiteX3" fmla="*/ 88276 w 1144932"/>
                <a:gd name="connsiteY3" fmla="*/ 488774 h 959150"/>
                <a:gd name="connsiteX4" fmla="*/ 488193 w 1144932"/>
                <a:gd name="connsiteY4" fmla="*/ 188980 h 959150"/>
                <a:gd name="connsiteX5" fmla="*/ 852465 w 1144932"/>
                <a:gd name="connsiteY5" fmla="*/ 0 h 959150"/>
                <a:gd name="connsiteX0" fmla="*/ 1157239 w 1157239"/>
                <a:gd name="connsiteY0" fmla="*/ 550733 h 988371"/>
                <a:gd name="connsiteX1" fmla="*/ 504016 w 1157239"/>
                <a:gd name="connsiteY1" fmla="*/ 924198 h 988371"/>
                <a:gd name="connsiteX2" fmla="*/ 40112 w 1157239"/>
                <a:gd name="connsiteY2" fmla="*/ 777334 h 988371"/>
                <a:gd name="connsiteX3" fmla="*/ 100583 w 1157239"/>
                <a:gd name="connsiteY3" fmla="*/ 488774 h 988371"/>
                <a:gd name="connsiteX4" fmla="*/ 500500 w 1157239"/>
                <a:gd name="connsiteY4" fmla="*/ 188980 h 988371"/>
                <a:gd name="connsiteX5" fmla="*/ 864772 w 1157239"/>
                <a:gd name="connsiteY5" fmla="*/ 0 h 988371"/>
                <a:gd name="connsiteX0" fmla="*/ 1149168 w 1149168"/>
                <a:gd name="connsiteY0" fmla="*/ 550733 h 958885"/>
                <a:gd name="connsiteX1" fmla="*/ 495945 w 1149168"/>
                <a:gd name="connsiteY1" fmla="*/ 924198 h 958885"/>
                <a:gd name="connsiteX2" fmla="*/ 32041 w 1149168"/>
                <a:gd name="connsiteY2" fmla="*/ 777334 h 958885"/>
                <a:gd name="connsiteX3" fmla="*/ 78552 w 1149168"/>
                <a:gd name="connsiteY3" fmla="*/ 502735 h 958885"/>
                <a:gd name="connsiteX4" fmla="*/ 492429 w 1149168"/>
                <a:gd name="connsiteY4" fmla="*/ 188980 h 958885"/>
                <a:gd name="connsiteX5" fmla="*/ 856701 w 1149168"/>
                <a:gd name="connsiteY5" fmla="*/ 0 h 958885"/>
                <a:gd name="connsiteX0" fmla="*/ 1164284 w 1164284"/>
                <a:gd name="connsiteY0" fmla="*/ 550733 h 958885"/>
                <a:gd name="connsiteX1" fmla="*/ 511061 w 1164284"/>
                <a:gd name="connsiteY1" fmla="*/ 924198 h 958885"/>
                <a:gd name="connsiteX2" fmla="*/ 47157 w 1164284"/>
                <a:gd name="connsiteY2" fmla="*/ 777334 h 958885"/>
                <a:gd name="connsiteX3" fmla="*/ 93668 w 1164284"/>
                <a:gd name="connsiteY3" fmla="*/ 502735 h 958885"/>
                <a:gd name="connsiteX4" fmla="*/ 507545 w 1164284"/>
                <a:gd name="connsiteY4" fmla="*/ 188980 h 958885"/>
                <a:gd name="connsiteX5" fmla="*/ 871817 w 1164284"/>
                <a:gd name="connsiteY5" fmla="*/ 0 h 958885"/>
                <a:gd name="connsiteX0" fmla="*/ 1145930 w 1145930"/>
                <a:gd name="connsiteY0" fmla="*/ 550733 h 968756"/>
                <a:gd name="connsiteX1" fmla="*/ 492707 w 1145930"/>
                <a:gd name="connsiteY1" fmla="*/ 924198 h 968756"/>
                <a:gd name="connsiteX2" fmla="*/ 63703 w 1145930"/>
                <a:gd name="connsiteY2" fmla="*/ 840156 h 968756"/>
                <a:gd name="connsiteX3" fmla="*/ 75314 w 1145930"/>
                <a:gd name="connsiteY3" fmla="*/ 502735 h 968756"/>
                <a:gd name="connsiteX4" fmla="*/ 489191 w 1145930"/>
                <a:gd name="connsiteY4" fmla="*/ 188980 h 968756"/>
                <a:gd name="connsiteX5" fmla="*/ 853463 w 1145930"/>
                <a:gd name="connsiteY5" fmla="*/ 0 h 968756"/>
                <a:gd name="connsiteX0" fmla="*/ 1150215 w 1150215"/>
                <a:gd name="connsiteY0" fmla="*/ 550733 h 968960"/>
                <a:gd name="connsiteX1" fmla="*/ 496992 w 1150215"/>
                <a:gd name="connsiteY1" fmla="*/ 924198 h 968960"/>
                <a:gd name="connsiteX2" fmla="*/ 67988 w 1150215"/>
                <a:gd name="connsiteY2" fmla="*/ 840156 h 968960"/>
                <a:gd name="connsiteX3" fmla="*/ 72619 w 1150215"/>
                <a:gd name="connsiteY3" fmla="*/ 495755 h 968960"/>
                <a:gd name="connsiteX4" fmla="*/ 493476 w 1150215"/>
                <a:gd name="connsiteY4" fmla="*/ 188980 h 968960"/>
                <a:gd name="connsiteX5" fmla="*/ 857748 w 1150215"/>
                <a:gd name="connsiteY5" fmla="*/ 0 h 968960"/>
                <a:gd name="connsiteX0" fmla="*/ 1149824 w 1149824"/>
                <a:gd name="connsiteY0" fmla="*/ 550733 h 980653"/>
                <a:gd name="connsiteX1" fmla="*/ 489621 w 1149824"/>
                <a:gd name="connsiteY1" fmla="*/ 938158 h 980653"/>
                <a:gd name="connsiteX2" fmla="*/ 67597 w 1149824"/>
                <a:gd name="connsiteY2" fmla="*/ 840156 h 980653"/>
                <a:gd name="connsiteX3" fmla="*/ 72228 w 1149824"/>
                <a:gd name="connsiteY3" fmla="*/ 495755 h 980653"/>
                <a:gd name="connsiteX4" fmla="*/ 493085 w 1149824"/>
                <a:gd name="connsiteY4" fmla="*/ 188980 h 980653"/>
                <a:gd name="connsiteX5" fmla="*/ 857357 w 1149824"/>
                <a:gd name="connsiteY5" fmla="*/ 0 h 980653"/>
                <a:gd name="connsiteX0" fmla="*/ 1149824 w 1149824"/>
                <a:gd name="connsiteY0" fmla="*/ 550733 h 974635"/>
                <a:gd name="connsiteX1" fmla="*/ 489621 w 1149824"/>
                <a:gd name="connsiteY1" fmla="*/ 938158 h 974635"/>
                <a:gd name="connsiteX2" fmla="*/ 67597 w 1149824"/>
                <a:gd name="connsiteY2" fmla="*/ 840156 h 974635"/>
                <a:gd name="connsiteX3" fmla="*/ 72228 w 1149824"/>
                <a:gd name="connsiteY3" fmla="*/ 495755 h 974635"/>
                <a:gd name="connsiteX4" fmla="*/ 493085 w 1149824"/>
                <a:gd name="connsiteY4" fmla="*/ 188980 h 974635"/>
                <a:gd name="connsiteX5" fmla="*/ 857357 w 1149824"/>
                <a:gd name="connsiteY5" fmla="*/ 0 h 974635"/>
                <a:gd name="connsiteX0" fmla="*/ 1136084 w 1136084"/>
                <a:gd name="connsiteY0" fmla="*/ 550733 h 974635"/>
                <a:gd name="connsiteX1" fmla="*/ 475881 w 1136084"/>
                <a:gd name="connsiteY1" fmla="*/ 938158 h 974635"/>
                <a:gd name="connsiteX2" fmla="*/ 53857 w 1136084"/>
                <a:gd name="connsiteY2" fmla="*/ 840156 h 974635"/>
                <a:gd name="connsiteX3" fmla="*/ 58488 w 1136084"/>
                <a:gd name="connsiteY3" fmla="*/ 495755 h 974635"/>
                <a:gd name="connsiteX4" fmla="*/ 479345 w 1136084"/>
                <a:gd name="connsiteY4" fmla="*/ 188980 h 974635"/>
                <a:gd name="connsiteX5" fmla="*/ 843617 w 1136084"/>
                <a:gd name="connsiteY5" fmla="*/ 0 h 974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6084" h="974635">
                  <a:moveTo>
                    <a:pt x="1136084" y="550733"/>
                  </a:moveTo>
                  <a:lnTo>
                    <a:pt x="475881" y="938158"/>
                  </a:lnTo>
                  <a:cubicBezTo>
                    <a:pt x="308149" y="1036089"/>
                    <a:pt x="123423" y="913890"/>
                    <a:pt x="53857" y="840156"/>
                  </a:cubicBezTo>
                  <a:cubicBezTo>
                    <a:pt x="-15709" y="766422"/>
                    <a:pt x="-21734" y="563567"/>
                    <a:pt x="58488" y="495755"/>
                  </a:cubicBezTo>
                  <a:cubicBezTo>
                    <a:pt x="117769" y="358142"/>
                    <a:pt x="360124" y="263462"/>
                    <a:pt x="479345" y="188980"/>
                  </a:cubicBezTo>
                  <a:cubicBezTo>
                    <a:pt x="598566" y="114498"/>
                    <a:pt x="810826" y="2413"/>
                    <a:pt x="843617" y="0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9642847" y="3434527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2519702" y="4727336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latin typeface="楷体" panose="02010609060101010101" pitchFamily="49" charset="-122"/>
                <a:ea typeface="楷体" panose="02010609060101010101" pitchFamily="49" charset="-122"/>
              </a:rPr>
              <a:t>快捷的享受</a:t>
            </a:r>
            <a:endParaRPr lang="en-US" altLang="zh-CN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533465" y="4379805"/>
            <a:ext cx="2262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convenient</a:t>
            </a:r>
          </a:p>
        </p:txBody>
      </p:sp>
      <p:sp>
        <p:nvSpPr>
          <p:cNvPr id="68" name="矩形 67"/>
          <p:cNvSpPr/>
          <p:nvPr/>
        </p:nvSpPr>
        <p:spPr>
          <a:xfrm>
            <a:off x="5982043" y="3320503"/>
            <a:ext cx="5826328" cy="3222187"/>
          </a:xfrm>
          <a:prstGeom prst="rect">
            <a:avLst/>
          </a:prstGeom>
          <a:solidFill>
            <a:schemeClr val="tx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0" name="文本框 99"/>
          <p:cNvSpPr txBox="1"/>
          <p:nvPr/>
        </p:nvSpPr>
        <p:spPr>
          <a:xfrm>
            <a:off x="8048804" y="4680042"/>
            <a:ext cx="2995675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40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共赢的合作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6787060" y="4205266"/>
            <a:ext cx="1229375" cy="1333109"/>
            <a:chOff x="6967294" y="4115560"/>
            <a:chExt cx="1767055" cy="1916158"/>
          </a:xfrm>
        </p:grpSpPr>
        <p:sp>
          <p:nvSpPr>
            <p:cNvPr id="39" name="圆角矩形 38"/>
            <p:cNvSpPr/>
            <p:nvPr/>
          </p:nvSpPr>
          <p:spPr>
            <a:xfrm>
              <a:off x="7139938" y="5513447"/>
              <a:ext cx="1387082" cy="508679"/>
            </a:xfrm>
            <a:prstGeom prst="roundRect">
              <a:avLst/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6967294" y="5513447"/>
              <a:ext cx="1767055" cy="0"/>
            </a:xfrm>
            <a:prstGeom prst="line">
              <a:avLst/>
            </a:prstGeom>
            <a:ln w="635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弦形 41"/>
            <p:cNvSpPr/>
            <p:nvPr/>
          </p:nvSpPr>
          <p:spPr>
            <a:xfrm rot="5400000">
              <a:off x="7335886" y="4841740"/>
              <a:ext cx="1026949" cy="1353008"/>
            </a:xfrm>
            <a:prstGeom prst="chord">
              <a:avLst>
                <a:gd name="adj1" fmla="val 5374418"/>
                <a:gd name="adj2" fmla="val 16200000"/>
              </a:avLst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弦形 43"/>
            <p:cNvSpPr/>
            <p:nvPr/>
          </p:nvSpPr>
          <p:spPr>
            <a:xfrm rot="5400000">
              <a:off x="7735668" y="4872554"/>
              <a:ext cx="227383" cy="259873"/>
            </a:xfrm>
            <a:prstGeom prst="chord">
              <a:avLst>
                <a:gd name="adj1" fmla="val 5374418"/>
                <a:gd name="adj2" fmla="val 16200000"/>
              </a:avLst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7753285" y="4115560"/>
              <a:ext cx="226012" cy="523519"/>
            </a:xfrm>
            <a:custGeom>
              <a:avLst/>
              <a:gdLst>
                <a:gd name="connsiteX0" fmla="*/ 52033 w 140106"/>
                <a:gd name="connsiteY0" fmla="*/ 0 h 416966"/>
                <a:gd name="connsiteX1" fmla="*/ 827 w 140106"/>
                <a:gd name="connsiteY1" fmla="*/ 117043 h 416966"/>
                <a:gd name="connsiteX2" fmla="*/ 88609 w 140106"/>
                <a:gd name="connsiteY2" fmla="*/ 197510 h 416966"/>
                <a:gd name="connsiteX3" fmla="*/ 139816 w 140106"/>
                <a:gd name="connsiteY3" fmla="*/ 292608 h 416966"/>
                <a:gd name="connsiteX4" fmla="*/ 66664 w 140106"/>
                <a:gd name="connsiteY4" fmla="*/ 416966 h 4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6" h="416966">
                  <a:moveTo>
                    <a:pt x="52033" y="0"/>
                  </a:moveTo>
                  <a:cubicBezTo>
                    <a:pt x="23382" y="42062"/>
                    <a:pt x="-5269" y="84125"/>
                    <a:pt x="827" y="117043"/>
                  </a:cubicBezTo>
                  <a:cubicBezTo>
                    <a:pt x="6923" y="149961"/>
                    <a:pt x="65444" y="168249"/>
                    <a:pt x="88609" y="197510"/>
                  </a:cubicBezTo>
                  <a:cubicBezTo>
                    <a:pt x="111774" y="226771"/>
                    <a:pt x="143474" y="256032"/>
                    <a:pt x="139816" y="292608"/>
                  </a:cubicBezTo>
                  <a:cubicBezTo>
                    <a:pt x="136159" y="329184"/>
                    <a:pt x="-35749" y="391363"/>
                    <a:pt x="66664" y="416966"/>
                  </a:cubicBezTo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7455522" y="4267960"/>
              <a:ext cx="226012" cy="523519"/>
            </a:xfrm>
            <a:custGeom>
              <a:avLst/>
              <a:gdLst>
                <a:gd name="connsiteX0" fmla="*/ 52033 w 140106"/>
                <a:gd name="connsiteY0" fmla="*/ 0 h 416966"/>
                <a:gd name="connsiteX1" fmla="*/ 827 w 140106"/>
                <a:gd name="connsiteY1" fmla="*/ 117043 h 416966"/>
                <a:gd name="connsiteX2" fmla="*/ 88609 w 140106"/>
                <a:gd name="connsiteY2" fmla="*/ 197510 h 416966"/>
                <a:gd name="connsiteX3" fmla="*/ 139816 w 140106"/>
                <a:gd name="connsiteY3" fmla="*/ 292608 h 416966"/>
                <a:gd name="connsiteX4" fmla="*/ 66664 w 140106"/>
                <a:gd name="connsiteY4" fmla="*/ 416966 h 4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6" h="416966">
                  <a:moveTo>
                    <a:pt x="52033" y="0"/>
                  </a:moveTo>
                  <a:cubicBezTo>
                    <a:pt x="23382" y="42062"/>
                    <a:pt x="-5269" y="84125"/>
                    <a:pt x="827" y="117043"/>
                  </a:cubicBezTo>
                  <a:cubicBezTo>
                    <a:pt x="6923" y="149961"/>
                    <a:pt x="65444" y="168249"/>
                    <a:pt x="88609" y="197510"/>
                  </a:cubicBezTo>
                  <a:cubicBezTo>
                    <a:pt x="111774" y="226771"/>
                    <a:pt x="143474" y="256032"/>
                    <a:pt x="139816" y="292608"/>
                  </a:cubicBezTo>
                  <a:cubicBezTo>
                    <a:pt x="136159" y="329184"/>
                    <a:pt x="-35749" y="391363"/>
                    <a:pt x="66664" y="416966"/>
                  </a:cubicBezTo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8114357" y="4223412"/>
              <a:ext cx="226012" cy="523519"/>
            </a:xfrm>
            <a:custGeom>
              <a:avLst/>
              <a:gdLst>
                <a:gd name="connsiteX0" fmla="*/ 52033 w 140106"/>
                <a:gd name="connsiteY0" fmla="*/ 0 h 416966"/>
                <a:gd name="connsiteX1" fmla="*/ 827 w 140106"/>
                <a:gd name="connsiteY1" fmla="*/ 117043 h 416966"/>
                <a:gd name="connsiteX2" fmla="*/ 88609 w 140106"/>
                <a:gd name="connsiteY2" fmla="*/ 197510 h 416966"/>
                <a:gd name="connsiteX3" fmla="*/ 139816 w 140106"/>
                <a:gd name="connsiteY3" fmla="*/ 292608 h 416966"/>
                <a:gd name="connsiteX4" fmla="*/ 66664 w 140106"/>
                <a:gd name="connsiteY4" fmla="*/ 416966 h 4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6" h="416966">
                  <a:moveTo>
                    <a:pt x="52033" y="0"/>
                  </a:moveTo>
                  <a:cubicBezTo>
                    <a:pt x="23382" y="42062"/>
                    <a:pt x="-5269" y="84125"/>
                    <a:pt x="827" y="117043"/>
                  </a:cubicBezTo>
                  <a:cubicBezTo>
                    <a:pt x="6923" y="149961"/>
                    <a:pt x="65444" y="168249"/>
                    <a:pt x="88609" y="197510"/>
                  </a:cubicBezTo>
                  <a:cubicBezTo>
                    <a:pt x="111774" y="226771"/>
                    <a:pt x="143474" y="256032"/>
                    <a:pt x="139816" y="292608"/>
                  </a:cubicBezTo>
                  <a:cubicBezTo>
                    <a:pt x="136159" y="329184"/>
                    <a:pt x="-35749" y="391363"/>
                    <a:pt x="66664" y="416966"/>
                  </a:cubicBezTo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8116756" y="4338656"/>
            <a:ext cx="24705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cooperation</a:t>
            </a:r>
            <a:endParaRPr lang="zh-CN" altLang="en-US" sz="2400" spc="3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-96254"/>
            <a:ext cx="12224084" cy="697831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952500"/>
            <a:ext cx="12202429" cy="5905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6000">
                <a:schemeClr val="tx1">
                  <a:alpha val="50000"/>
                </a:schemeClr>
              </a:gs>
              <a:gs pos="56000">
                <a:schemeClr val="tx1">
                  <a:lumMod val="0"/>
                </a:schemeClr>
              </a:gs>
              <a:gs pos="100000">
                <a:schemeClr val="tx1">
                  <a:lumMod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87665" y="4113282"/>
            <a:ext cx="301666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</a:t>
            </a:r>
            <a:r>
              <a:rPr lang="zh-CN" altLang="en-US" sz="4000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601201" y="5316469"/>
            <a:ext cx="6989596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BRAND ADVANTAGE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607876" y="5067163"/>
            <a:ext cx="7079821" cy="111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2464455" y="4967218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608867" y="4956037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493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6378" y="-12502"/>
            <a:ext cx="3153103" cy="69020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044976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4977" y="0"/>
            <a:ext cx="301894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9012" y="0"/>
            <a:ext cx="3056021" cy="6858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-15766"/>
            <a:ext cx="3049181" cy="690612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0"/>
                </a:schemeClr>
              </a:gs>
              <a:gs pos="74000">
                <a:schemeClr val="bg1">
                  <a:alpha val="95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039469" y="-16595"/>
            <a:ext cx="3049181" cy="690612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0"/>
                </a:schemeClr>
              </a:gs>
              <a:gs pos="74000">
                <a:schemeClr val="bg1">
                  <a:alpha val="95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71754" y="3756"/>
            <a:ext cx="3090672" cy="690612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0"/>
                </a:schemeClr>
              </a:gs>
              <a:gs pos="74000">
                <a:schemeClr val="bg1">
                  <a:alpha val="95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161489" y="-32853"/>
            <a:ext cx="3075330" cy="690612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0"/>
                </a:schemeClr>
              </a:gs>
              <a:gs pos="74000">
                <a:schemeClr val="bg1">
                  <a:alpha val="95000"/>
                </a:schemeClr>
              </a:gs>
              <a:gs pos="100000">
                <a:schemeClr val="bg1"/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72062" y="5720778"/>
            <a:ext cx="1429072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产品优势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974555" y="5720778"/>
            <a:ext cx="1478021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经营优势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010230" y="5720778"/>
            <a:ext cx="1655472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竞争优势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61654" y="5720778"/>
            <a:ext cx="1436987" cy="461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服务优势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56396" y="6188495"/>
            <a:ext cx="1436987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SERVICE</a:t>
            </a:r>
            <a:endParaRPr lang="zh-CN" altLang="en-US" sz="2000" b="1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36584" y="6182443"/>
            <a:ext cx="190002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PRODUCT</a:t>
            </a:r>
            <a:endParaRPr lang="zh-CN" altLang="en-US" sz="2000" b="1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759662" y="6182443"/>
            <a:ext cx="1900028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OPERATION</a:t>
            </a:r>
            <a:endParaRPr lang="zh-CN" altLang="en-US" sz="2000" b="1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706232" y="6163778"/>
            <a:ext cx="2263467" cy="40011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1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COMPETITION</a:t>
            </a:r>
            <a:endParaRPr lang="zh-CN" altLang="en-US" sz="2000" b="1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365239" y="5140146"/>
            <a:ext cx="913369" cy="1191280"/>
            <a:chOff x="207579" y="5140146"/>
            <a:chExt cx="913369" cy="1191280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220904" y="5547672"/>
              <a:ext cx="900044" cy="7837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任意多边形 63"/>
            <p:cNvSpPr/>
            <p:nvPr/>
          </p:nvSpPr>
          <p:spPr>
            <a:xfrm rot="2908410">
              <a:off x="199713" y="5148012"/>
              <a:ext cx="766365" cy="750634"/>
            </a:xfrm>
            <a:custGeom>
              <a:avLst/>
              <a:gdLst/>
              <a:ahLst/>
              <a:cxnLst/>
              <a:rect l="l" t="t" r="r" b="b"/>
              <a:pathLst>
                <a:path w="766365" h="750634">
                  <a:moveTo>
                    <a:pt x="82933" y="40259"/>
                  </a:moveTo>
                  <a:cubicBezTo>
                    <a:pt x="92011" y="30008"/>
                    <a:pt x="100002" y="21844"/>
                    <a:pt x="106908" y="15767"/>
                  </a:cubicBezTo>
                  <a:cubicBezTo>
                    <a:pt x="113813" y="9690"/>
                    <a:pt x="119716" y="5391"/>
                    <a:pt x="124615" y="2871"/>
                  </a:cubicBezTo>
                  <a:cubicBezTo>
                    <a:pt x="129514" y="351"/>
                    <a:pt x="133705" y="-510"/>
                    <a:pt x="137189" y="289"/>
                  </a:cubicBezTo>
                  <a:cubicBezTo>
                    <a:pt x="140673" y="1087"/>
                    <a:pt x="143696" y="2622"/>
                    <a:pt x="146259" y="4891"/>
                  </a:cubicBezTo>
                  <a:lnTo>
                    <a:pt x="766365" y="554025"/>
                  </a:lnTo>
                  <a:lnTo>
                    <a:pt x="766364" y="750634"/>
                  </a:lnTo>
                  <a:lnTo>
                    <a:pt x="146698" y="201888"/>
                  </a:lnTo>
                  <a:lnTo>
                    <a:pt x="100322" y="446589"/>
                  </a:lnTo>
                  <a:cubicBezTo>
                    <a:pt x="97406" y="458487"/>
                    <a:pt x="94201" y="467269"/>
                    <a:pt x="90705" y="472938"/>
                  </a:cubicBezTo>
                  <a:cubicBezTo>
                    <a:pt x="87210" y="478605"/>
                    <a:pt x="82750" y="481705"/>
                    <a:pt x="77327" y="482237"/>
                  </a:cubicBezTo>
                  <a:cubicBezTo>
                    <a:pt x="71903" y="482768"/>
                    <a:pt x="65515" y="480731"/>
                    <a:pt x="58163" y="476125"/>
                  </a:cubicBezTo>
                  <a:cubicBezTo>
                    <a:pt x="50811" y="471520"/>
                    <a:pt x="42223" y="464867"/>
                    <a:pt x="32399" y="456167"/>
                  </a:cubicBezTo>
                  <a:cubicBezTo>
                    <a:pt x="25139" y="449738"/>
                    <a:pt x="19229" y="443933"/>
                    <a:pt x="14670" y="438754"/>
                  </a:cubicBezTo>
                  <a:cubicBezTo>
                    <a:pt x="10113" y="433575"/>
                    <a:pt x="6693" y="428831"/>
                    <a:pt x="4410" y="424524"/>
                  </a:cubicBezTo>
                  <a:cubicBezTo>
                    <a:pt x="2129" y="420217"/>
                    <a:pt x="746" y="415754"/>
                    <a:pt x="263" y="411136"/>
                  </a:cubicBezTo>
                  <a:cubicBezTo>
                    <a:pt x="-219" y="406517"/>
                    <a:pt x="-40" y="401151"/>
                    <a:pt x="802" y="395038"/>
                  </a:cubicBezTo>
                  <a:lnTo>
                    <a:pt x="47503" y="95758"/>
                  </a:lnTo>
                  <a:cubicBezTo>
                    <a:pt x="47734" y="92914"/>
                    <a:pt x="48558" y="89834"/>
                    <a:pt x="49973" y="86515"/>
                  </a:cubicBezTo>
                  <a:cubicBezTo>
                    <a:pt x="51388" y="83195"/>
                    <a:pt x="53370" y="79236"/>
                    <a:pt x="55921" y="74635"/>
                  </a:cubicBezTo>
                  <a:cubicBezTo>
                    <a:pt x="58470" y="70035"/>
                    <a:pt x="61908" y="65077"/>
                    <a:pt x="66233" y="59762"/>
                  </a:cubicBezTo>
                  <a:cubicBezTo>
                    <a:pt x="70558" y="54448"/>
                    <a:pt x="76125" y="47947"/>
                    <a:pt x="82933" y="4025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/>
          </p:nvSpPr>
          <p:spPr>
            <a:xfrm rot="2908410">
              <a:off x="307705" y="6003030"/>
              <a:ext cx="147952" cy="246680"/>
            </a:xfrm>
            <a:custGeom>
              <a:avLst/>
              <a:gdLst/>
              <a:ahLst/>
              <a:cxnLst/>
              <a:rect l="l" t="t" r="r" b="b"/>
              <a:pathLst>
                <a:path w="147952" h="246680">
                  <a:moveTo>
                    <a:pt x="5518" y="160842"/>
                  </a:moveTo>
                  <a:lnTo>
                    <a:pt x="147952" y="0"/>
                  </a:lnTo>
                  <a:lnTo>
                    <a:pt x="147952" y="178131"/>
                  </a:lnTo>
                  <a:lnTo>
                    <a:pt x="93930" y="239135"/>
                  </a:lnTo>
                  <a:cubicBezTo>
                    <a:pt x="91282" y="242125"/>
                    <a:pt x="88077" y="244240"/>
                    <a:pt x="84312" y="245478"/>
                  </a:cubicBezTo>
                  <a:cubicBezTo>
                    <a:pt x="80548" y="246717"/>
                    <a:pt x="75918" y="246998"/>
                    <a:pt x="70421" y="246322"/>
                  </a:cubicBezTo>
                  <a:cubicBezTo>
                    <a:pt x="64923" y="245645"/>
                    <a:pt x="58831" y="243489"/>
                    <a:pt x="52144" y="239853"/>
                  </a:cubicBezTo>
                  <a:cubicBezTo>
                    <a:pt x="45457" y="236218"/>
                    <a:pt x="38055" y="230807"/>
                    <a:pt x="29940" y="223620"/>
                  </a:cubicBezTo>
                  <a:cubicBezTo>
                    <a:pt x="22252" y="216812"/>
                    <a:pt x="16199" y="210309"/>
                    <a:pt x="11782" y="204111"/>
                  </a:cubicBezTo>
                  <a:cubicBezTo>
                    <a:pt x="7364" y="197912"/>
                    <a:pt x="4191" y="192244"/>
                    <a:pt x="2263" y="187108"/>
                  </a:cubicBezTo>
                  <a:cubicBezTo>
                    <a:pt x="334" y="181971"/>
                    <a:pt x="-362" y="177163"/>
                    <a:pt x="175" y="172685"/>
                  </a:cubicBezTo>
                  <a:cubicBezTo>
                    <a:pt x="712" y="168207"/>
                    <a:pt x="2493" y="164259"/>
                    <a:pt x="5518" y="16084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108082" y="5109357"/>
            <a:ext cx="1208193" cy="1219043"/>
            <a:chOff x="2950422" y="5109357"/>
            <a:chExt cx="1208193" cy="1219043"/>
          </a:xfrm>
        </p:grpSpPr>
        <p:sp>
          <p:nvSpPr>
            <p:cNvPr id="47" name="任意多边形 46"/>
            <p:cNvSpPr/>
            <p:nvPr/>
          </p:nvSpPr>
          <p:spPr>
            <a:xfrm rot="2908410">
              <a:off x="3055697" y="5004082"/>
              <a:ext cx="882870" cy="1093420"/>
            </a:xfrm>
            <a:custGeom>
              <a:avLst/>
              <a:gdLst/>
              <a:ahLst/>
              <a:cxnLst/>
              <a:rect l="l" t="t" r="r" b="b"/>
              <a:pathLst>
                <a:path w="882870" h="1093420">
                  <a:moveTo>
                    <a:pt x="117365" y="124760"/>
                  </a:moveTo>
                  <a:cubicBezTo>
                    <a:pt x="152918" y="84612"/>
                    <a:pt x="189686" y="54493"/>
                    <a:pt x="227670" y="34405"/>
                  </a:cubicBezTo>
                  <a:cubicBezTo>
                    <a:pt x="265654" y="14317"/>
                    <a:pt x="303263" y="3041"/>
                    <a:pt x="340497" y="579"/>
                  </a:cubicBezTo>
                  <a:cubicBezTo>
                    <a:pt x="377732" y="-1883"/>
                    <a:pt x="413726" y="3510"/>
                    <a:pt x="448479" y="16759"/>
                  </a:cubicBezTo>
                  <a:cubicBezTo>
                    <a:pt x="483232" y="30007"/>
                    <a:pt x="515343" y="49680"/>
                    <a:pt x="544814" y="75778"/>
                  </a:cubicBezTo>
                  <a:cubicBezTo>
                    <a:pt x="571295" y="99228"/>
                    <a:pt x="595588" y="124933"/>
                    <a:pt x="617696" y="152892"/>
                  </a:cubicBezTo>
                  <a:cubicBezTo>
                    <a:pt x="639802" y="180851"/>
                    <a:pt x="659412" y="215934"/>
                    <a:pt x="676523" y="258139"/>
                  </a:cubicBezTo>
                  <a:cubicBezTo>
                    <a:pt x="693634" y="300345"/>
                    <a:pt x="708205" y="352304"/>
                    <a:pt x="720236" y="414015"/>
                  </a:cubicBezTo>
                  <a:cubicBezTo>
                    <a:pt x="732266" y="475726"/>
                    <a:pt x="741636" y="551845"/>
                    <a:pt x="748344" y="642372"/>
                  </a:cubicBezTo>
                  <a:lnTo>
                    <a:pt x="769140" y="895120"/>
                  </a:lnTo>
                  <a:lnTo>
                    <a:pt x="882870" y="766692"/>
                  </a:lnTo>
                  <a:lnTo>
                    <a:pt x="882869" y="955150"/>
                  </a:lnTo>
                  <a:lnTo>
                    <a:pt x="777009" y="1074692"/>
                  </a:lnTo>
                  <a:cubicBezTo>
                    <a:pt x="771714" y="1080672"/>
                    <a:pt x="766334" y="1085242"/>
                    <a:pt x="760867" y="1088403"/>
                  </a:cubicBezTo>
                  <a:cubicBezTo>
                    <a:pt x="755401" y="1091563"/>
                    <a:pt x="749541" y="1093233"/>
                    <a:pt x="743288" y="1093410"/>
                  </a:cubicBezTo>
                  <a:cubicBezTo>
                    <a:pt x="737034" y="1093588"/>
                    <a:pt x="730042" y="1091587"/>
                    <a:pt x="722311" y="1087409"/>
                  </a:cubicBezTo>
                  <a:cubicBezTo>
                    <a:pt x="714581" y="1083231"/>
                    <a:pt x="706017" y="1076980"/>
                    <a:pt x="696621" y="1068659"/>
                  </a:cubicBezTo>
                  <a:cubicBezTo>
                    <a:pt x="688079" y="1061095"/>
                    <a:pt x="680897" y="1054146"/>
                    <a:pt x="675075" y="1047811"/>
                  </a:cubicBezTo>
                  <a:cubicBezTo>
                    <a:pt x="669254" y="1041478"/>
                    <a:pt x="664861" y="1035036"/>
                    <a:pt x="661896" y="1028488"/>
                  </a:cubicBezTo>
                  <a:cubicBezTo>
                    <a:pt x="658932" y="1021939"/>
                    <a:pt x="656456" y="1014838"/>
                    <a:pt x="654470" y="1007185"/>
                  </a:cubicBezTo>
                  <a:cubicBezTo>
                    <a:pt x="652483" y="999532"/>
                    <a:pt x="651051" y="990608"/>
                    <a:pt x="650173" y="980412"/>
                  </a:cubicBezTo>
                  <a:lnTo>
                    <a:pt x="626494" y="663797"/>
                  </a:lnTo>
                  <a:cubicBezTo>
                    <a:pt x="621111" y="590707"/>
                    <a:pt x="613060" y="528803"/>
                    <a:pt x="602344" y="478085"/>
                  </a:cubicBezTo>
                  <a:cubicBezTo>
                    <a:pt x="591628" y="427367"/>
                    <a:pt x="579010" y="384390"/>
                    <a:pt x="564490" y="349153"/>
                  </a:cubicBezTo>
                  <a:cubicBezTo>
                    <a:pt x="549972" y="313917"/>
                    <a:pt x="534002" y="285051"/>
                    <a:pt x="516580" y="262557"/>
                  </a:cubicBezTo>
                  <a:cubicBezTo>
                    <a:pt x="499160" y="240063"/>
                    <a:pt x="481266" y="220684"/>
                    <a:pt x="462900" y="204420"/>
                  </a:cubicBezTo>
                  <a:cubicBezTo>
                    <a:pt x="444535" y="188156"/>
                    <a:pt x="424398" y="175829"/>
                    <a:pt x="402491" y="167437"/>
                  </a:cubicBezTo>
                  <a:cubicBezTo>
                    <a:pt x="380583" y="159045"/>
                    <a:pt x="358266" y="155204"/>
                    <a:pt x="335538" y="155914"/>
                  </a:cubicBezTo>
                  <a:cubicBezTo>
                    <a:pt x="312809" y="156624"/>
                    <a:pt x="290009" y="162578"/>
                    <a:pt x="267138" y="173777"/>
                  </a:cubicBezTo>
                  <a:cubicBezTo>
                    <a:pt x="244266" y="184975"/>
                    <a:pt x="222683" y="202033"/>
                    <a:pt x="202389" y="224950"/>
                  </a:cubicBezTo>
                  <a:cubicBezTo>
                    <a:pt x="178584" y="251832"/>
                    <a:pt x="160847" y="279175"/>
                    <a:pt x="149179" y="306981"/>
                  </a:cubicBezTo>
                  <a:cubicBezTo>
                    <a:pt x="137511" y="334785"/>
                    <a:pt x="128825" y="360514"/>
                    <a:pt x="123122" y="384166"/>
                  </a:cubicBezTo>
                  <a:cubicBezTo>
                    <a:pt x="117419" y="407816"/>
                    <a:pt x="113417" y="428254"/>
                    <a:pt x="111119" y="445479"/>
                  </a:cubicBezTo>
                  <a:cubicBezTo>
                    <a:pt x="108821" y="462704"/>
                    <a:pt x="105329" y="473962"/>
                    <a:pt x="100642" y="479254"/>
                  </a:cubicBezTo>
                  <a:cubicBezTo>
                    <a:pt x="97912" y="482337"/>
                    <a:pt x="94619" y="484335"/>
                    <a:pt x="90762" y="485248"/>
                  </a:cubicBezTo>
                  <a:cubicBezTo>
                    <a:pt x="86905" y="486161"/>
                    <a:pt x="82372" y="485687"/>
                    <a:pt x="77163" y="483824"/>
                  </a:cubicBezTo>
                  <a:cubicBezTo>
                    <a:pt x="71954" y="481961"/>
                    <a:pt x="65756" y="478633"/>
                    <a:pt x="58569" y="473842"/>
                  </a:cubicBezTo>
                  <a:cubicBezTo>
                    <a:pt x="51383" y="469048"/>
                    <a:pt x="43304" y="462681"/>
                    <a:pt x="34335" y="454738"/>
                  </a:cubicBezTo>
                  <a:cubicBezTo>
                    <a:pt x="27928" y="449065"/>
                    <a:pt x="22565" y="443934"/>
                    <a:pt x="18245" y="439347"/>
                  </a:cubicBezTo>
                  <a:cubicBezTo>
                    <a:pt x="13925" y="434759"/>
                    <a:pt x="10529" y="430418"/>
                    <a:pt x="8058" y="426325"/>
                  </a:cubicBezTo>
                  <a:cubicBezTo>
                    <a:pt x="5587" y="422232"/>
                    <a:pt x="3613" y="418006"/>
                    <a:pt x="2136" y="413651"/>
                  </a:cubicBezTo>
                  <a:cubicBezTo>
                    <a:pt x="659" y="409294"/>
                    <a:pt x="-52" y="402568"/>
                    <a:pt x="2" y="393471"/>
                  </a:cubicBezTo>
                  <a:cubicBezTo>
                    <a:pt x="56" y="384375"/>
                    <a:pt x="1818" y="370123"/>
                    <a:pt x="5288" y="350715"/>
                  </a:cubicBezTo>
                  <a:cubicBezTo>
                    <a:pt x="8757" y="331306"/>
                    <a:pt x="15171" y="308790"/>
                    <a:pt x="24527" y="283165"/>
                  </a:cubicBezTo>
                  <a:cubicBezTo>
                    <a:pt x="33884" y="257539"/>
                    <a:pt x="46117" y="231032"/>
                    <a:pt x="61227" y="203643"/>
                  </a:cubicBezTo>
                  <a:cubicBezTo>
                    <a:pt x="76337" y="176254"/>
                    <a:pt x="95049" y="149960"/>
                    <a:pt x="117365" y="12476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8" name="直接连接符 57"/>
            <p:cNvCxnSpPr/>
            <p:nvPr/>
          </p:nvCxnSpPr>
          <p:spPr>
            <a:xfrm flipH="1">
              <a:off x="3258571" y="5544646"/>
              <a:ext cx="900044" cy="7837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6456017" y="4980035"/>
            <a:ext cx="900044" cy="1348365"/>
            <a:chOff x="6298357" y="4980035"/>
            <a:chExt cx="900044" cy="1348365"/>
          </a:xfrm>
        </p:grpSpPr>
        <p:sp>
          <p:nvSpPr>
            <p:cNvPr id="52" name="任意多边形 51"/>
            <p:cNvSpPr/>
            <p:nvPr/>
          </p:nvSpPr>
          <p:spPr>
            <a:xfrm rot="2908410">
              <a:off x="6315657" y="5060816"/>
              <a:ext cx="842820" cy="681258"/>
            </a:xfrm>
            <a:custGeom>
              <a:avLst/>
              <a:gdLst/>
              <a:ahLst/>
              <a:cxnLst/>
              <a:rect l="l" t="t" r="r" b="b"/>
              <a:pathLst>
                <a:path w="842820" h="681258">
                  <a:moveTo>
                    <a:pt x="118941" y="125190"/>
                  </a:moveTo>
                  <a:cubicBezTo>
                    <a:pt x="152982" y="86750"/>
                    <a:pt x="187773" y="57358"/>
                    <a:pt x="223316" y="37014"/>
                  </a:cubicBezTo>
                  <a:cubicBezTo>
                    <a:pt x="258859" y="16669"/>
                    <a:pt x="294205" y="4724"/>
                    <a:pt x="329353" y="1176"/>
                  </a:cubicBezTo>
                  <a:cubicBezTo>
                    <a:pt x="364500" y="-2372"/>
                    <a:pt x="398823" y="2111"/>
                    <a:pt x="432319" y="14628"/>
                  </a:cubicBezTo>
                  <a:cubicBezTo>
                    <a:pt x="465815" y="27144"/>
                    <a:pt x="497725" y="46829"/>
                    <a:pt x="528050" y="73683"/>
                  </a:cubicBezTo>
                  <a:cubicBezTo>
                    <a:pt x="554104" y="96755"/>
                    <a:pt x="575317" y="121637"/>
                    <a:pt x="591688" y="148327"/>
                  </a:cubicBezTo>
                  <a:cubicBezTo>
                    <a:pt x="608060" y="175019"/>
                    <a:pt x="619032" y="202642"/>
                    <a:pt x="624605" y="231201"/>
                  </a:cubicBezTo>
                  <a:cubicBezTo>
                    <a:pt x="630178" y="259761"/>
                    <a:pt x="630541" y="289039"/>
                    <a:pt x="625693" y="319039"/>
                  </a:cubicBezTo>
                  <a:cubicBezTo>
                    <a:pt x="620845" y="349038"/>
                    <a:pt x="609614" y="378718"/>
                    <a:pt x="591996" y="408078"/>
                  </a:cubicBezTo>
                  <a:lnTo>
                    <a:pt x="593278" y="409213"/>
                  </a:lnTo>
                  <a:cubicBezTo>
                    <a:pt x="621608" y="383243"/>
                    <a:pt x="651928" y="363419"/>
                    <a:pt x="684239" y="349738"/>
                  </a:cubicBezTo>
                  <a:cubicBezTo>
                    <a:pt x="716549" y="336055"/>
                    <a:pt x="748810" y="328237"/>
                    <a:pt x="781024" y="326282"/>
                  </a:cubicBezTo>
                  <a:lnTo>
                    <a:pt x="842820" y="334709"/>
                  </a:lnTo>
                  <a:lnTo>
                    <a:pt x="842819" y="490237"/>
                  </a:lnTo>
                  <a:lnTo>
                    <a:pt x="836281" y="485580"/>
                  </a:lnTo>
                  <a:cubicBezTo>
                    <a:pt x="823611" y="478589"/>
                    <a:pt x="810478" y="473304"/>
                    <a:pt x="796882" y="469725"/>
                  </a:cubicBezTo>
                  <a:cubicBezTo>
                    <a:pt x="769692" y="462566"/>
                    <a:pt x="741157" y="462088"/>
                    <a:pt x="711279" y="468290"/>
                  </a:cubicBezTo>
                  <a:cubicBezTo>
                    <a:pt x="681401" y="474493"/>
                    <a:pt x="651014" y="487723"/>
                    <a:pt x="620121" y="507980"/>
                  </a:cubicBezTo>
                  <a:cubicBezTo>
                    <a:pt x="589227" y="528238"/>
                    <a:pt x="558739" y="555352"/>
                    <a:pt x="528658" y="589320"/>
                  </a:cubicBezTo>
                  <a:lnTo>
                    <a:pt x="456588" y="670704"/>
                  </a:lnTo>
                  <a:cubicBezTo>
                    <a:pt x="453462" y="674235"/>
                    <a:pt x="449687" y="676991"/>
                    <a:pt x="445264" y="678975"/>
                  </a:cubicBezTo>
                  <a:cubicBezTo>
                    <a:pt x="440841" y="680957"/>
                    <a:pt x="435846" y="681649"/>
                    <a:pt x="430281" y="681049"/>
                  </a:cubicBezTo>
                  <a:cubicBezTo>
                    <a:pt x="424716" y="680448"/>
                    <a:pt x="418474" y="678463"/>
                    <a:pt x="411553" y="675091"/>
                  </a:cubicBezTo>
                  <a:cubicBezTo>
                    <a:pt x="404632" y="671719"/>
                    <a:pt x="396687" y="666062"/>
                    <a:pt x="387718" y="658120"/>
                  </a:cubicBezTo>
                  <a:cubicBezTo>
                    <a:pt x="379603" y="650933"/>
                    <a:pt x="373443" y="644335"/>
                    <a:pt x="369239" y="638325"/>
                  </a:cubicBezTo>
                  <a:cubicBezTo>
                    <a:pt x="365035" y="632317"/>
                    <a:pt x="362372" y="626719"/>
                    <a:pt x="361249" y="621533"/>
                  </a:cubicBezTo>
                  <a:cubicBezTo>
                    <a:pt x="360125" y="616347"/>
                    <a:pt x="360140" y="611598"/>
                    <a:pt x="361293" y="607284"/>
                  </a:cubicBezTo>
                  <a:cubicBezTo>
                    <a:pt x="362445" y="602971"/>
                    <a:pt x="364723" y="598892"/>
                    <a:pt x="368128" y="595048"/>
                  </a:cubicBezTo>
                  <a:lnTo>
                    <a:pt x="432237" y="522652"/>
                  </a:lnTo>
                  <a:cubicBezTo>
                    <a:pt x="457201" y="494463"/>
                    <a:pt x="475980" y="465942"/>
                    <a:pt x="488576" y="437089"/>
                  </a:cubicBezTo>
                  <a:cubicBezTo>
                    <a:pt x="501172" y="408236"/>
                    <a:pt x="507539" y="379963"/>
                    <a:pt x="507677" y="352270"/>
                  </a:cubicBezTo>
                  <a:cubicBezTo>
                    <a:pt x="507815" y="324577"/>
                    <a:pt x="502068" y="298151"/>
                    <a:pt x="490437" y="272991"/>
                  </a:cubicBezTo>
                  <a:cubicBezTo>
                    <a:pt x="478806" y="247832"/>
                    <a:pt x="461245" y="224850"/>
                    <a:pt x="437754" y="204047"/>
                  </a:cubicBezTo>
                  <a:cubicBezTo>
                    <a:pt x="420670" y="188919"/>
                    <a:pt x="401874" y="177228"/>
                    <a:pt x="381368" y="168974"/>
                  </a:cubicBezTo>
                  <a:cubicBezTo>
                    <a:pt x="360861" y="160722"/>
                    <a:pt x="339925" y="157042"/>
                    <a:pt x="318559" y="157934"/>
                  </a:cubicBezTo>
                  <a:cubicBezTo>
                    <a:pt x="297194" y="158827"/>
                    <a:pt x="275541" y="164991"/>
                    <a:pt x="253602" y="176426"/>
                  </a:cubicBezTo>
                  <a:cubicBezTo>
                    <a:pt x="231664" y="187863"/>
                    <a:pt x="210672" y="204898"/>
                    <a:pt x="190626" y="227535"/>
                  </a:cubicBezTo>
                  <a:cubicBezTo>
                    <a:pt x="168689" y="252307"/>
                    <a:pt x="152285" y="278361"/>
                    <a:pt x="141415" y="305695"/>
                  </a:cubicBezTo>
                  <a:cubicBezTo>
                    <a:pt x="130546" y="333028"/>
                    <a:pt x="122196" y="358593"/>
                    <a:pt x="116366" y="382387"/>
                  </a:cubicBezTo>
                  <a:cubicBezTo>
                    <a:pt x="110535" y="406182"/>
                    <a:pt x="106629" y="426728"/>
                    <a:pt x="104648" y="444025"/>
                  </a:cubicBezTo>
                  <a:cubicBezTo>
                    <a:pt x="102667" y="461322"/>
                    <a:pt x="99785" y="472105"/>
                    <a:pt x="96003" y="476377"/>
                  </a:cubicBezTo>
                  <a:cubicBezTo>
                    <a:pt x="93355" y="479366"/>
                    <a:pt x="90457" y="481563"/>
                    <a:pt x="87309" y="482967"/>
                  </a:cubicBezTo>
                  <a:cubicBezTo>
                    <a:pt x="84161" y="484369"/>
                    <a:pt x="80324" y="484401"/>
                    <a:pt x="75797" y="483059"/>
                  </a:cubicBezTo>
                  <a:cubicBezTo>
                    <a:pt x="71270" y="481717"/>
                    <a:pt x="65840" y="478813"/>
                    <a:pt x="59506" y="474348"/>
                  </a:cubicBezTo>
                  <a:cubicBezTo>
                    <a:pt x="53173" y="469883"/>
                    <a:pt x="45308" y="463490"/>
                    <a:pt x="35911" y="455168"/>
                  </a:cubicBezTo>
                  <a:cubicBezTo>
                    <a:pt x="29505" y="449495"/>
                    <a:pt x="24034" y="444270"/>
                    <a:pt x="19501" y="439493"/>
                  </a:cubicBezTo>
                  <a:cubicBezTo>
                    <a:pt x="14967" y="434717"/>
                    <a:pt x="11453" y="430080"/>
                    <a:pt x="8957" y="425583"/>
                  </a:cubicBezTo>
                  <a:cubicBezTo>
                    <a:pt x="6461" y="421088"/>
                    <a:pt x="4475" y="416662"/>
                    <a:pt x="2998" y="412305"/>
                  </a:cubicBezTo>
                  <a:cubicBezTo>
                    <a:pt x="1521" y="407950"/>
                    <a:pt x="551" y="401946"/>
                    <a:pt x="86" y="394295"/>
                  </a:cubicBezTo>
                  <a:cubicBezTo>
                    <a:pt x="-378" y="386644"/>
                    <a:pt x="1030" y="373222"/>
                    <a:pt x="4311" y="354028"/>
                  </a:cubicBezTo>
                  <a:cubicBezTo>
                    <a:pt x="7591" y="334833"/>
                    <a:pt x="13532" y="312851"/>
                    <a:pt x="22132" y="288079"/>
                  </a:cubicBezTo>
                  <a:cubicBezTo>
                    <a:pt x="30732" y="263308"/>
                    <a:pt x="42965" y="236801"/>
                    <a:pt x="58831" y="208558"/>
                  </a:cubicBezTo>
                  <a:cubicBezTo>
                    <a:pt x="74698" y="180314"/>
                    <a:pt x="94735" y="152525"/>
                    <a:pt x="118941" y="1251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 rot="2908410">
              <a:off x="6314609" y="5967108"/>
              <a:ext cx="235770" cy="226536"/>
            </a:xfrm>
            <a:custGeom>
              <a:avLst/>
              <a:gdLst/>
              <a:ahLst/>
              <a:cxnLst/>
              <a:rect l="l" t="t" r="r" b="b"/>
              <a:pathLst>
                <a:path w="235770" h="226536">
                  <a:moveTo>
                    <a:pt x="4597" y="136236"/>
                  </a:moveTo>
                  <a:cubicBezTo>
                    <a:pt x="8090" y="132293"/>
                    <a:pt x="18394" y="127541"/>
                    <a:pt x="35507" y="121984"/>
                  </a:cubicBezTo>
                  <a:cubicBezTo>
                    <a:pt x="52621" y="116427"/>
                    <a:pt x="73181" y="108054"/>
                    <a:pt x="97187" y="96866"/>
                  </a:cubicBezTo>
                  <a:cubicBezTo>
                    <a:pt x="121192" y="85678"/>
                    <a:pt x="147378" y="70952"/>
                    <a:pt x="175744" y="52688"/>
                  </a:cubicBezTo>
                  <a:lnTo>
                    <a:pt x="235770" y="0"/>
                  </a:lnTo>
                  <a:lnTo>
                    <a:pt x="235769" y="159787"/>
                  </a:lnTo>
                  <a:lnTo>
                    <a:pt x="197842" y="185859"/>
                  </a:lnTo>
                  <a:cubicBezTo>
                    <a:pt x="175006" y="199168"/>
                    <a:pt x="154795" y="209083"/>
                    <a:pt x="137205" y="215607"/>
                  </a:cubicBezTo>
                  <a:cubicBezTo>
                    <a:pt x="119616" y="222131"/>
                    <a:pt x="107909" y="225670"/>
                    <a:pt x="102083" y="226226"/>
                  </a:cubicBezTo>
                  <a:cubicBezTo>
                    <a:pt x="96256" y="226782"/>
                    <a:pt x="91092" y="226590"/>
                    <a:pt x="86589" y="225651"/>
                  </a:cubicBezTo>
                  <a:cubicBezTo>
                    <a:pt x="82086" y="224711"/>
                    <a:pt x="77132" y="222992"/>
                    <a:pt x="71726" y="220491"/>
                  </a:cubicBezTo>
                  <a:cubicBezTo>
                    <a:pt x="66321" y="217990"/>
                    <a:pt x="60237" y="214318"/>
                    <a:pt x="53477" y="209474"/>
                  </a:cubicBezTo>
                  <a:cubicBezTo>
                    <a:pt x="46717" y="204630"/>
                    <a:pt x="38852" y="198237"/>
                    <a:pt x="29882" y="190294"/>
                  </a:cubicBezTo>
                  <a:cubicBezTo>
                    <a:pt x="14507" y="176678"/>
                    <a:pt x="5186" y="165689"/>
                    <a:pt x="1922" y="157327"/>
                  </a:cubicBezTo>
                  <a:cubicBezTo>
                    <a:pt x="-1341" y="148966"/>
                    <a:pt x="-450" y="141936"/>
                    <a:pt x="4597" y="13623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/>
            <p:nvPr/>
          </p:nvCxnSpPr>
          <p:spPr>
            <a:xfrm flipH="1">
              <a:off x="6298357" y="5544646"/>
              <a:ext cx="900044" cy="7837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/>
          <p:cNvGrpSpPr/>
          <p:nvPr/>
        </p:nvGrpSpPr>
        <p:grpSpPr>
          <a:xfrm>
            <a:off x="9329805" y="5241914"/>
            <a:ext cx="1124099" cy="1092633"/>
            <a:chOff x="9187911" y="5241914"/>
            <a:chExt cx="1124099" cy="1092633"/>
          </a:xfrm>
        </p:grpSpPr>
        <p:sp>
          <p:nvSpPr>
            <p:cNvPr id="55" name="任意多边形 54"/>
            <p:cNvSpPr/>
            <p:nvPr/>
          </p:nvSpPr>
          <p:spPr>
            <a:xfrm rot="2908410">
              <a:off x="9321971" y="5107854"/>
              <a:ext cx="748367" cy="1016487"/>
            </a:xfrm>
            <a:custGeom>
              <a:avLst/>
              <a:gdLst/>
              <a:ahLst/>
              <a:cxnLst/>
              <a:rect l="l" t="t" r="r" b="b"/>
              <a:pathLst>
                <a:path w="748367" h="1016487">
                  <a:moveTo>
                    <a:pt x="55463" y="67675"/>
                  </a:moveTo>
                  <a:cubicBezTo>
                    <a:pt x="68187" y="53307"/>
                    <a:pt x="79807" y="41260"/>
                    <a:pt x="90325" y="31534"/>
                  </a:cubicBezTo>
                  <a:cubicBezTo>
                    <a:pt x="100842" y="21808"/>
                    <a:pt x="109847" y="14437"/>
                    <a:pt x="117338" y="9420"/>
                  </a:cubicBezTo>
                  <a:cubicBezTo>
                    <a:pt x="124829" y="4403"/>
                    <a:pt x="131505" y="1381"/>
                    <a:pt x="137366" y="356"/>
                  </a:cubicBezTo>
                  <a:cubicBezTo>
                    <a:pt x="143228" y="-668"/>
                    <a:pt x="148080" y="521"/>
                    <a:pt x="151924" y="3925"/>
                  </a:cubicBezTo>
                  <a:lnTo>
                    <a:pt x="681114" y="472549"/>
                  </a:lnTo>
                  <a:lnTo>
                    <a:pt x="748367" y="396604"/>
                  </a:lnTo>
                  <a:lnTo>
                    <a:pt x="748367" y="728713"/>
                  </a:lnTo>
                  <a:lnTo>
                    <a:pt x="674506" y="663305"/>
                  </a:lnTo>
                  <a:lnTo>
                    <a:pt x="374160" y="1002468"/>
                  </a:lnTo>
                  <a:cubicBezTo>
                    <a:pt x="369657" y="1007553"/>
                    <a:pt x="365264" y="1011222"/>
                    <a:pt x="360985" y="1013474"/>
                  </a:cubicBezTo>
                  <a:cubicBezTo>
                    <a:pt x="356704" y="1015726"/>
                    <a:pt x="351636" y="1016716"/>
                    <a:pt x="345781" y="1016443"/>
                  </a:cubicBezTo>
                  <a:cubicBezTo>
                    <a:pt x="339927" y="1016170"/>
                    <a:pt x="333328" y="1013725"/>
                    <a:pt x="325985" y="1009110"/>
                  </a:cubicBezTo>
                  <a:cubicBezTo>
                    <a:pt x="318641" y="1004494"/>
                    <a:pt x="309844" y="997647"/>
                    <a:pt x="299594" y="988570"/>
                  </a:cubicBezTo>
                  <a:cubicBezTo>
                    <a:pt x="291478" y="981383"/>
                    <a:pt x="284406" y="974742"/>
                    <a:pt x="278374" y="968645"/>
                  </a:cubicBezTo>
                  <a:cubicBezTo>
                    <a:pt x="272343" y="962548"/>
                    <a:pt x="267219" y="956501"/>
                    <a:pt x="263003" y="950506"/>
                  </a:cubicBezTo>
                  <a:cubicBezTo>
                    <a:pt x="258786" y="944509"/>
                    <a:pt x="255157" y="938281"/>
                    <a:pt x="252116" y="931819"/>
                  </a:cubicBezTo>
                  <a:cubicBezTo>
                    <a:pt x="249076" y="925358"/>
                    <a:pt x="246091" y="918186"/>
                    <a:pt x="243162" y="910306"/>
                  </a:cubicBezTo>
                  <a:lnTo>
                    <a:pt x="1285" y="168869"/>
                  </a:lnTo>
                  <a:cubicBezTo>
                    <a:pt x="-205" y="163667"/>
                    <a:pt x="-400" y="157864"/>
                    <a:pt x="702" y="151457"/>
                  </a:cubicBezTo>
                  <a:cubicBezTo>
                    <a:pt x="1804" y="145050"/>
                    <a:pt x="4393" y="137822"/>
                    <a:pt x="8470" y="129776"/>
                  </a:cubicBezTo>
                  <a:cubicBezTo>
                    <a:pt x="12547" y="121730"/>
                    <a:pt x="18507" y="112633"/>
                    <a:pt x="26350" y="102485"/>
                  </a:cubicBezTo>
                  <a:cubicBezTo>
                    <a:pt x="34193" y="92339"/>
                    <a:pt x="43897" y="80735"/>
                    <a:pt x="55463" y="67675"/>
                  </a:cubicBezTo>
                  <a:close/>
                  <a:moveTo>
                    <a:pt x="127542" y="181192"/>
                  </a:moveTo>
                  <a:lnTo>
                    <a:pt x="346382" y="850542"/>
                  </a:lnTo>
                  <a:lnTo>
                    <a:pt x="583531" y="582743"/>
                  </a:lnTo>
                  <a:lnTo>
                    <a:pt x="128659" y="179931"/>
                  </a:lnTo>
                  <a:lnTo>
                    <a:pt x="127542" y="18119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0" name="直接连接符 59"/>
            <p:cNvCxnSpPr/>
            <p:nvPr/>
          </p:nvCxnSpPr>
          <p:spPr>
            <a:xfrm flipH="1">
              <a:off x="9411966" y="5550793"/>
              <a:ext cx="900044" cy="78375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43101"/>
            <a:ext cx="12192000" cy="493394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069" y="1943100"/>
            <a:ext cx="12187059" cy="495808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71550" y="3015298"/>
            <a:ext cx="3295651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某某具有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完善的物流配送网络，配有蔬菜、调料、粮油等厨房用品的销售网点；派专人专车从事配送，能快速准确准时地运送到贵公司所指定的地方，确保新鲜、卫生及物美价廉。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35479" y="3015298"/>
            <a:ext cx="2594071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某某提供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肉制品检疫合格证，蔬菜、豆制品的合格检测报告，所有供应商的经营许可证，从第一环节杜绝食物中毒现象的发生。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572500" y="3015298"/>
            <a:ext cx="2647950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某某精湛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的技术，有湘、川、粤、闽、豫、本帮菜等南北风味的中高级厨师，可适合贵公司员工的各种口味。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79948" y="5347299"/>
            <a:ext cx="3278854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某某聘请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专家、教授对在职员工和新入员工进行培训教育，提高员工的整体素质、岗位知识以及专业的管理知识，让您的员工在伙食生活方面得到专业的、全方位的服务。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35479" y="5347299"/>
            <a:ext cx="2594071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得以确保食物的色、香、味以及成分，避免员工因厌食、偏食而造成对身体的伤害，四季变化的菜色让您的员工吃得更称心如意。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72500" y="5347299"/>
            <a:ext cx="2647950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某某的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员工能积极配合贵公司的各项规章支付，竭力为贵公司减少浪费，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365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天专业化的热诚服务，让您天天放心、省心。 </a:t>
            </a:r>
          </a:p>
        </p:txBody>
      </p:sp>
      <p:sp>
        <p:nvSpPr>
          <p:cNvPr id="3" name="矩形 2"/>
          <p:cNvSpPr/>
          <p:nvPr/>
        </p:nvSpPr>
        <p:spPr>
          <a:xfrm>
            <a:off x="1603713" y="2188448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定点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配送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8502" y="2188448"/>
            <a:ext cx="2122697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食品安全保障 </a:t>
            </a:r>
          </a:p>
        </p:txBody>
      </p:sp>
      <p:sp>
        <p:nvSpPr>
          <p:cNvPr id="13" name="矩形 12"/>
          <p:cNvSpPr/>
          <p:nvPr/>
        </p:nvSpPr>
        <p:spPr>
          <a:xfrm>
            <a:off x="8880813" y="2141385"/>
            <a:ext cx="2031325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专业管理人员</a:t>
            </a:r>
          </a:p>
        </p:txBody>
      </p:sp>
      <p:sp>
        <p:nvSpPr>
          <p:cNvPr id="14" name="矩形 13"/>
          <p:cNvSpPr/>
          <p:nvPr/>
        </p:nvSpPr>
        <p:spPr>
          <a:xfrm>
            <a:off x="1603713" y="4501788"/>
            <a:ext cx="2031325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定期专业培训</a:t>
            </a:r>
          </a:p>
        </p:txBody>
      </p:sp>
      <p:sp>
        <p:nvSpPr>
          <p:cNvPr id="15" name="矩形 14"/>
          <p:cNvSpPr/>
          <p:nvPr/>
        </p:nvSpPr>
        <p:spPr>
          <a:xfrm>
            <a:off x="5404188" y="4501788"/>
            <a:ext cx="2031325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健康营养食谱</a:t>
            </a:r>
          </a:p>
        </p:txBody>
      </p:sp>
      <p:sp>
        <p:nvSpPr>
          <p:cNvPr id="16" name="矩形 15"/>
          <p:cNvSpPr/>
          <p:nvPr/>
        </p:nvSpPr>
        <p:spPr>
          <a:xfrm>
            <a:off x="9058746" y="4501787"/>
            <a:ext cx="1675459" cy="5810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365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2061163" y="2834779"/>
            <a:ext cx="11164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861638" y="2834779"/>
            <a:ext cx="11164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338263" y="2834779"/>
            <a:ext cx="11164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2061163" y="5178094"/>
            <a:ext cx="11164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861638" y="5178094"/>
            <a:ext cx="11164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338263" y="5193638"/>
            <a:ext cx="11164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4455280" y="445615"/>
            <a:ext cx="4155320" cy="110799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66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SEIVICE</a:t>
            </a:r>
            <a:endParaRPr lang="zh-CN" altLang="en-US" sz="66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489634" y="286133"/>
            <a:ext cx="1000741" cy="1316571"/>
            <a:chOff x="4453717" y="-1037847"/>
            <a:chExt cx="1911996" cy="2515411"/>
          </a:xfrm>
        </p:grpSpPr>
        <p:sp>
          <p:nvSpPr>
            <p:cNvPr id="20" name="弦形 19"/>
            <p:cNvSpPr/>
            <p:nvPr/>
          </p:nvSpPr>
          <p:spPr>
            <a:xfrm rot="5400000">
              <a:off x="5084749" y="-1004454"/>
              <a:ext cx="647699" cy="580913"/>
            </a:xfrm>
            <a:custGeom>
              <a:avLst/>
              <a:gdLst>
                <a:gd name="connsiteX0" fmla="*/ 626548 w 1274699"/>
                <a:gd name="connsiteY0" fmla="*/ 1274607 h 1274699"/>
                <a:gd name="connsiteX1" fmla="*/ 22 w 1274699"/>
                <a:gd name="connsiteY1" fmla="*/ 631948 h 1274699"/>
                <a:gd name="connsiteX2" fmla="*/ 637349 w 1274699"/>
                <a:gd name="connsiteY2" fmla="*/ -1 h 1274699"/>
                <a:gd name="connsiteX3" fmla="*/ 626548 w 1274699"/>
                <a:gd name="connsiteY3" fmla="*/ 1274607 h 1274699"/>
                <a:gd name="connsiteX0" fmla="*/ 626549 w 681618"/>
                <a:gd name="connsiteY0" fmla="*/ 1385606 h 1385606"/>
                <a:gd name="connsiteX1" fmla="*/ 23 w 681618"/>
                <a:gd name="connsiteY1" fmla="*/ 742947 h 1385606"/>
                <a:gd name="connsiteX2" fmla="*/ 637350 w 681618"/>
                <a:gd name="connsiteY2" fmla="*/ 110998 h 1385606"/>
                <a:gd name="connsiteX3" fmla="*/ 627000 w 681618"/>
                <a:gd name="connsiteY3" fmla="*/ 128398 h 1385606"/>
                <a:gd name="connsiteX4" fmla="*/ 626549 w 681618"/>
                <a:gd name="connsiteY4" fmla="*/ 1385606 h 1385606"/>
                <a:gd name="connsiteX0" fmla="*/ 626549 w 1122306"/>
                <a:gd name="connsiteY0" fmla="*/ 1288324 h 1288324"/>
                <a:gd name="connsiteX1" fmla="*/ 23 w 1122306"/>
                <a:gd name="connsiteY1" fmla="*/ 645665 h 1288324"/>
                <a:gd name="connsiteX2" fmla="*/ 637350 w 1122306"/>
                <a:gd name="connsiteY2" fmla="*/ 13716 h 1288324"/>
                <a:gd name="connsiteX3" fmla="*/ 1122300 w 1122306"/>
                <a:gd name="connsiteY3" fmla="*/ 621666 h 1288324"/>
                <a:gd name="connsiteX4" fmla="*/ 626549 w 1122306"/>
                <a:gd name="connsiteY4" fmla="*/ 1288324 h 1288324"/>
                <a:gd name="connsiteX0" fmla="*/ 626549 w 1217555"/>
                <a:gd name="connsiteY0" fmla="*/ 1319154 h 1319154"/>
                <a:gd name="connsiteX1" fmla="*/ 23 w 1217555"/>
                <a:gd name="connsiteY1" fmla="*/ 676495 h 1319154"/>
                <a:gd name="connsiteX2" fmla="*/ 637350 w 1217555"/>
                <a:gd name="connsiteY2" fmla="*/ 44546 h 1319154"/>
                <a:gd name="connsiteX3" fmla="*/ 1217550 w 1217555"/>
                <a:gd name="connsiteY3" fmla="*/ 233396 h 1319154"/>
                <a:gd name="connsiteX4" fmla="*/ 626549 w 1217555"/>
                <a:gd name="connsiteY4" fmla="*/ 1319154 h 1319154"/>
                <a:gd name="connsiteX0" fmla="*/ 626549 w 1222124"/>
                <a:gd name="connsiteY0" fmla="*/ 1309771 h 1315970"/>
                <a:gd name="connsiteX1" fmla="*/ 23 w 1222124"/>
                <a:gd name="connsiteY1" fmla="*/ 667112 h 1315970"/>
                <a:gd name="connsiteX2" fmla="*/ 637350 w 1222124"/>
                <a:gd name="connsiteY2" fmla="*/ 35163 h 1315970"/>
                <a:gd name="connsiteX3" fmla="*/ 1217550 w 1222124"/>
                <a:gd name="connsiteY3" fmla="*/ 224013 h 1315970"/>
                <a:gd name="connsiteX4" fmla="*/ 893699 w 1222124"/>
                <a:gd name="connsiteY4" fmla="*/ 947914 h 1315970"/>
                <a:gd name="connsiteX5" fmla="*/ 626549 w 1222124"/>
                <a:gd name="connsiteY5" fmla="*/ 1309771 h 1315970"/>
                <a:gd name="connsiteX0" fmla="*/ 626549 w 1272435"/>
                <a:gd name="connsiteY0" fmla="*/ 1309771 h 1336246"/>
                <a:gd name="connsiteX1" fmla="*/ 23 w 1272435"/>
                <a:gd name="connsiteY1" fmla="*/ 667112 h 1336246"/>
                <a:gd name="connsiteX2" fmla="*/ 637350 w 1272435"/>
                <a:gd name="connsiteY2" fmla="*/ 35163 h 1336246"/>
                <a:gd name="connsiteX3" fmla="*/ 1217550 w 1272435"/>
                <a:gd name="connsiteY3" fmla="*/ 224013 h 1336246"/>
                <a:gd name="connsiteX4" fmla="*/ 1217549 w 1272435"/>
                <a:gd name="connsiteY4" fmla="*/ 1176514 h 1336246"/>
                <a:gd name="connsiteX5" fmla="*/ 626549 w 1272435"/>
                <a:gd name="connsiteY5" fmla="*/ 1309771 h 1336246"/>
                <a:gd name="connsiteX0" fmla="*/ 626549 w 1280237"/>
                <a:gd name="connsiteY0" fmla="*/ 1343707 h 1370182"/>
                <a:gd name="connsiteX1" fmla="*/ 23 w 1280237"/>
                <a:gd name="connsiteY1" fmla="*/ 701048 h 1370182"/>
                <a:gd name="connsiteX2" fmla="*/ 637350 w 1280237"/>
                <a:gd name="connsiteY2" fmla="*/ 69099 h 1370182"/>
                <a:gd name="connsiteX3" fmla="*/ 1236600 w 1280237"/>
                <a:gd name="connsiteY3" fmla="*/ 124597 h 1370182"/>
                <a:gd name="connsiteX4" fmla="*/ 1217549 w 1280237"/>
                <a:gd name="connsiteY4" fmla="*/ 1210450 h 1370182"/>
                <a:gd name="connsiteX5" fmla="*/ 626549 w 1280237"/>
                <a:gd name="connsiteY5" fmla="*/ 1343707 h 1370182"/>
                <a:gd name="connsiteX0" fmla="*/ 626549 w 1280237"/>
                <a:gd name="connsiteY0" fmla="*/ 1315015 h 1341490"/>
                <a:gd name="connsiteX1" fmla="*/ 23 w 1280237"/>
                <a:gd name="connsiteY1" fmla="*/ 672356 h 1341490"/>
                <a:gd name="connsiteX2" fmla="*/ 637350 w 1280237"/>
                <a:gd name="connsiteY2" fmla="*/ 40407 h 1341490"/>
                <a:gd name="connsiteX3" fmla="*/ 1236600 w 1280237"/>
                <a:gd name="connsiteY3" fmla="*/ 95905 h 1341490"/>
                <a:gd name="connsiteX4" fmla="*/ 1217549 w 1280237"/>
                <a:gd name="connsiteY4" fmla="*/ 1181758 h 1341490"/>
                <a:gd name="connsiteX5" fmla="*/ 626549 w 1280237"/>
                <a:gd name="connsiteY5" fmla="*/ 1315015 h 1341490"/>
                <a:gd name="connsiteX0" fmla="*/ 626549 w 1280237"/>
                <a:gd name="connsiteY0" fmla="*/ 1330335 h 1356810"/>
                <a:gd name="connsiteX1" fmla="*/ 23 w 1280237"/>
                <a:gd name="connsiteY1" fmla="*/ 687676 h 1356810"/>
                <a:gd name="connsiteX2" fmla="*/ 637350 w 1280237"/>
                <a:gd name="connsiteY2" fmla="*/ 55727 h 1356810"/>
                <a:gd name="connsiteX3" fmla="*/ 1236600 w 1280237"/>
                <a:gd name="connsiteY3" fmla="*/ 54073 h 1356810"/>
                <a:gd name="connsiteX4" fmla="*/ 1217549 w 1280237"/>
                <a:gd name="connsiteY4" fmla="*/ 1197078 h 1356810"/>
                <a:gd name="connsiteX5" fmla="*/ 626549 w 1280237"/>
                <a:gd name="connsiteY5" fmla="*/ 1330335 h 1356810"/>
                <a:gd name="connsiteX0" fmla="*/ 626549 w 1280237"/>
                <a:gd name="connsiteY0" fmla="*/ 1313029 h 1339504"/>
                <a:gd name="connsiteX1" fmla="*/ 23 w 1280237"/>
                <a:gd name="connsiteY1" fmla="*/ 670370 h 1339504"/>
                <a:gd name="connsiteX2" fmla="*/ 637350 w 1280237"/>
                <a:gd name="connsiteY2" fmla="*/ 38421 h 1339504"/>
                <a:gd name="connsiteX3" fmla="*/ 1236600 w 1280237"/>
                <a:gd name="connsiteY3" fmla="*/ 36767 h 1339504"/>
                <a:gd name="connsiteX4" fmla="*/ 1217549 w 1280237"/>
                <a:gd name="connsiteY4" fmla="*/ 1179772 h 1339504"/>
                <a:gd name="connsiteX5" fmla="*/ 626549 w 1280237"/>
                <a:gd name="connsiteY5" fmla="*/ 1313029 h 1339504"/>
                <a:gd name="connsiteX0" fmla="*/ 626549 w 1280237"/>
                <a:gd name="connsiteY0" fmla="*/ 1313029 h 1339504"/>
                <a:gd name="connsiteX1" fmla="*/ 23 w 1280237"/>
                <a:gd name="connsiteY1" fmla="*/ 670370 h 1339504"/>
                <a:gd name="connsiteX2" fmla="*/ 637350 w 1280237"/>
                <a:gd name="connsiteY2" fmla="*/ 38421 h 1339504"/>
                <a:gd name="connsiteX3" fmla="*/ 1236600 w 1280237"/>
                <a:gd name="connsiteY3" fmla="*/ 36767 h 1339504"/>
                <a:gd name="connsiteX4" fmla="*/ 1217549 w 1280237"/>
                <a:gd name="connsiteY4" fmla="*/ 1179772 h 1339504"/>
                <a:gd name="connsiteX5" fmla="*/ 626549 w 1280237"/>
                <a:gd name="connsiteY5" fmla="*/ 1313029 h 1339504"/>
                <a:gd name="connsiteX0" fmla="*/ 626549 w 1280237"/>
                <a:gd name="connsiteY0" fmla="*/ 1276262 h 1302737"/>
                <a:gd name="connsiteX1" fmla="*/ 23 w 1280237"/>
                <a:gd name="connsiteY1" fmla="*/ 633603 h 1302737"/>
                <a:gd name="connsiteX2" fmla="*/ 637350 w 1280237"/>
                <a:gd name="connsiteY2" fmla="*/ 1654 h 1302737"/>
                <a:gd name="connsiteX3" fmla="*/ 1236600 w 1280237"/>
                <a:gd name="connsiteY3" fmla="*/ 0 h 1302737"/>
                <a:gd name="connsiteX4" fmla="*/ 1217549 w 1280237"/>
                <a:gd name="connsiteY4" fmla="*/ 1143005 h 1302737"/>
                <a:gd name="connsiteX5" fmla="*/ 626549 w 1280237"/>
                <a:gd name="connsiteY5" fmla="*/ 1276262 h 1302737"/>
                <a:gd name="connsiteX0" fmla="*/ 626549 w 1280237"/>
                <a:gd name="connsiteY0" fmla="*/ 1278576 h 1305051"/>
                <a:gd name="connsiteX1" fmla="*/ 23 w 1280237"/>
                <a:gd name="connsiteY1" fmla="*/ 635917 h 1305051"/>
                <a:gd name="connsiteX2" fmla="*/ 637350 w 1280237"/>
                <a:gd name="connsiteY2" fmla="*/ 3968 h 1305051"/>
                <a:gd name="connsiteX3" fmla="*/ 1236600 w 1280237"/>
                <a:gd name="connsiteY3" fmla="*/ 2314 h 1305051"/>
                <a:gd name="connsiteX4" fmla="*/ 1217549 w 1280237"/>
                <a:gd name="connsiteY4" fmla="*/ 1145319 h 1305051"/>
                <a:gd name="connsiteX5" fmla="*/ 626549 w 1280237"/>
                <a:gd name="connsiteY5" fmla="*/ 1278576 h 1305051"/>
                <a:gd name="connsiteX0" fmla="*/ 626549 w 1280237"/>
                <a:gd name="connsiteY0" fmla="*/ 1276262 h 1302737"/>
                <a:gd name="connsiteX1" fmla="*/ 23 w 1280237"/>
                <a:gd name="connsiteY1" fmla="*/ 633603 h 1302737"/>
                <a:gd name="connsiteX2" fmla="*/ 637350 w 1280237"/>
                <a:gd name="connsiteY2" fmla="*/ 15614 h 1302737"/>
                <a:gd name="connsiteX3" fmla="*/ 1236600 w 1280237"/>
                <a:gd name="connsiteY3" fmla="*/ 0 h 1302737"/>
                <a:gd name="connsiteX4" fmla="*/ 1217549 w 1280237"/>
                <a:gd name="connsiteY4" fmla="*/ 1143005 h 1302737"/>
                <a:gd name="connsiteX5" fmla="*/ 626549 w 1280237"/>
                <a:gd name="connsiteY5" fmla="*/ 1276262 h 1302737"/>
                <a:gd name="connsiteX0" fmla="*/ 626549 w 1280237"/>
                <a:gd name="connsiteY0" fmla="*/ 1281048 h 1307523"/>
                <a:gd name="connsiteX1" fmla="*/ 23 w 1280237"/>
                <a:gd name="connsiteY1" fmla="*/ 638389 h 1307523"/>
                <a:gd name="connsiteX2" fmla="*/ 637350 w 1280237"/>
                <a:gd name="connsiteY2" fmla="*/ 20400 h 1307523"/>
                <a:gd name="connsiteX3" fmla="*/ 1236600 w 1280237"/>
                <a:gd name="connsiteY3" fmla="*/ 4786 h 1307523"/>
                <a:gd name="connsiteX4" fmla="*/ 1217549 w 1280237"/>
                <a:gd name="connsiteY4" fmla="*/ 1147791 h 1307523"/>
                <a:gd name="connsiteX5" fmla="*/ 626549 w 1280237"/>
                <a:gd name="connsiteY5" fmla="*/ 1281048 h 1307523"/>
                <a:gd name="connsiteX0" fmla="*/ 626549 w 1271112"/>
                <a:gd name="connsiteY0" fmla="*/ 1281048 h 1307523"/>
                <a:gd name="connsiteX1" fmla="*/ 23 w 1271112"/>
                <a:gd name="connsiteY1" fmla="*/ 638389 h 1307523"/>
                <a:gd name="connsiteX2" fmla="*/ 637350 w 1271112"/>
                <a:gd name="connsiteY2" fmla="*/ 20400 h 1307523"/>
                <a:gd name="connsiteX3" fmla="*/ 1236600 w 1271112"/>
                <a:gd name="connsiteY3" fmla="*/ 4786 h 1307523"/>
                <a:gd name="connsiteX4" fmla="*/ 1217549 w 1271112"/>
                <a:gd name="connsiteY4" fmla="*/ 1147791 h 1307523"/>
                <a:gd name="connsiteX5" fmla="*/ 626549 w 1271112"/>
                <a:gd name="connsiteY5" fmla="*/ 1281048 h 1307523"/>
                <a:gd name="connsiteX0" fmla="*/ 626549 w 1271112"/>
                <a:gd name="connsiteY0" fmla="*/ 1281048 h 1289312"/>
                <a:gd name="connsiteX1" fmla="*/ 23 w 1271112"/>
                <a:gd name="connsiteY1" fmla="*/ 638389 h 1289312"/>
                <a:gd name="connsiteX2" fmla="*/ 637350 w 1271112"/>
                <a:gd name="connsiteY2" fmla="*/ 20400 h 1289312"/>
                <a:gd name="connsiteX3" fmla="*/ 1236600 w 1271112"/>
                <a:gd name="connsiteY3" fmla="*/ 4786 h 1289312"/>
                <a:gd name="connsiteX4" fmla="*/ 1217549 w 1271112"/>
                <a:gd name="connsiteY4" fmla="*/ 1147791 h 1289312"/>
                <a:gd name="connsiteX5" fmla="*/ 626549 w 1271112"/>
                <a:gd name="connsiteY5" fmla="*/ 1281048 h 1289312"/>
                <a:gd name="connsiteX0" fmla="*/ 626549 w 1290244"/>
                <a:gd name="connsiteY0" fmla="*/ 1281048 h 1299588"/>
                <a:gd name="connsiteX1" fmla="*/ 23 w 1290244"/>
                <a:gd name="connsiteY1" fmla="*/ 638389 h 1299588"/>
                <a:gd name="connsiteX2" fmla="*/ 637350 w 1290244"/>
                <a:gd name="connsiteY2" fmla="*/ 20400 h 1299588"/>
                <a:gd name="connsiteX3" fmla="*/ 1236600 w 1290244"/>
                <a:gd name="connsiteY3" fmla="*/ 4786 h 1299588"/>
                <a:gd name="connsiteX4" fmla="*/ 1245469 w 1290244"/>
                <a:gd name="connsiteY4" fmla="*/ 1259473 h 1299588"/>
                <a:gd name="connsiteX5" fmla="*/ 626549 w 1290244"/>
                <a:gd name="connsiteY5" fmla="*/ 1281048 h 1299588"/>
                <a:gd name="connsiteX0" fmla="*/ 626549 w 1249976"/>
                <a:gd name="connsiteY0" fmla="*/ 1281048 h 1299588"/>
                <a:gd name="connsiteX1" fmla="*/ 23 w 1249976"/>
                <a:gd name="connsiteY1" fmla="*/ 638389 h 1299588"/>
                <a:gd name="connsiteX2" fmla="*/ 637350 w 1249976"/>
                <a:gd name="connsiteY2" fmla="*/ 20400 h 1299588"/>
                <a:gd name="connsiteX3" fmla="*/ 1236600 w 1249976"/>
                <a:gd name="connsiteY3" fmla="*/ 4786 h 1299588"/>
                <a:gd name="connsiteX4" fmla="*/ 1245469 w 1249976"/>
                <a:gd name="connsiteY4" fmla="*/ 1259473 h 1299588"/>
                <a:gd name="connsiteX5" fmla="*/ 626549 w 1249976"/>
                <a:gd name="connsiteY5" fmla="*/ 1281048 h 1299588"/>
                <a:gd name="connsiteX0" fmla="*/ 626549 w 1246966"/>
                <a:gd name="connsiteY0" fmla="*/ 1281048 h 1299588"/>
                <a:gd name="connsiteX1" fmla="*/ 23 w 1246966"/>
                <a:gd name="connsiteY1" fmla="*/ 638389 h 1299588"/>
                <a:gd name="connsiteX2" fmla="*/ 637350 w 1246966"/>
                <a:gd name="connsiteY2" fmla="*/ 20400 h 1299588"/>
                <a:gd name="connsiteX3" fmla="*/ 1236600 w 1246966"/>
                <a:gd name="connsiteY3" fmla="*/ 4786 h 1299588"/>
                <a:gd name="connsiteX4" fmla="*/ 1245469 w 1246966"/>
                <a:gd name="connsiteY4" fmla="*/ 1259473 h 1299588"/>
                <a:gd name="connsiteX5" fmla="*/ 626549 w 1246966"/>
                <a:gd name="connsiteY5" fmla="*/ 1281048 h 1299588"/>
                <a:gd name="connsiteX0" fmla="*/ 626549 w 1246966"/>
                <a:gd name="connsiteY0" fmla="*/ 1281048 h 1299588"/>
                <a:gd name="connsiteX1" fmla="*/ 23 w 1246966"/>
                <a:gd name="connsiteY1" fmla="*/ 638389 h 1299588"/>
                <a:gd name="connsiteX2" fmla="*/ 637350 w 1246966"/>
                <a:gd name="connsiteY2" fmla="*/ 20400 h 1299588"/>
                <a:gd name="connsiteX3" fmla="*/ 1236600 w 1246966"/>
                <a:gd name="connsiteY3" fmla="*/ 4786 h 1299588"/>
                <a:gd name="connsiteX4" fmla="*/ 1245469 w 1246966"/>
                <a:gd name="connsiteY4" fmla="*/ 1259473 h 1299588"/>
                <a:gd name="connsiteX5" fmla="*/ 626549 w 1246966"/>
                <a:gd name="connsiteY5" fmla="*/ 1281048 h 1299588"/>
                <a:gd name="connsiteX0" fmla="*/ 626549 w 1246966"/>
                <a:gd name="connsiteY0" fmla="*/ 1281048 h 1281048"/>
                <a:gd name="connsiteX1" fmla="*/ 23 w 1246966"/>
                <a:gd name="connsiteY1" fmla="*/ 638389 h 1281048"/>
                <a:gd name="connsiteX2" fmla="*/ 637350 w 1246966"/>
                <a:gd name="connsiteY2" fmla="*/ 20400 h 1281048"/>
                <a:gd name="connsiteX3" fmla="*/ 1236600 w 1246966"/>
                <a:gd name="connsiteY3" fmla="*/ 4786 h 1281048"/>
                <a:gd name="connsiteX4" fmla="*/ 1245469 w 1246966"/>
                <a:gd name="connsiteY4" fmla="*/ 1259473 h 1281048"/>
                <a:gd name="connsiteX5" fmla="*/ 626549 w 1246966"/>
                <a:gd name="connsiteY5" fmla="*/ 1281048 h 1281048"/>
                <a:gd name="connsiteX0" fmla="*/ 626549 w 1246966"/>
                <a:gd name="connsiteY0" fmla="*/ 1279800 h 1279800"/>
                <a:gd name="connsiteX1" fmla="*/ 23 w 1246966"/>
                <a:gd name="connsiteY1" fmla="*/ 637141 h 1279800"/>
                <a:gd name="connsiteX2" fmla="*/ 637350 w 1246966"/>
                <a:gd name="connsiteY2" fmla="*/ 26132 h 1279800"/>
                <a:gd name="connsiteX3" fmla="*/ 1236600 w 1246966"/>
                <a:gd name="connsiteY3" fmla="*/ 3538 h 1279800"/>
                <a:gd name="connsiteX4" fmla="*/ 1245469 w 1246966"/>
                <a:gd name="connsiteY4" fmla="*/ 1258225 h 1279800"/>
                <a:gd name="connsiteX5" fmla="*/ 626549 w 1246966"/>
                <a:gd name="connsiteY5" fmla="*/ 1279800 h 1279800"/>
                <a:gd name="connsiteX0" fmla="*/ 626549 w 1246966"/>
                <a:gd name="connsiteY0" fmla="*/ 1279074 h 1279074"/>
                <a:gd name="connsiteX1" fmla="*/ 23 w 1246966"/>
                <a:gd name="connsiteY1" fmla="*/ 636415 h 1279074"/>
                <a:gd name="connsiteX2" fmla="*/ 637350 w 1246966"/>
                <a:gd name="connsiteY2" fmla="*/ 25406 h 1279074"/>
                <a:gd name="connsiteX3" fmla="*/ 1236600 w 1246966"/>
                <a:gd name="connsiteY3" fmla="*/ 2812 h 1279074"/>
                <a:gd name="connsiteX4" fmla="*/ 1245469 w 1246966"/>
                <a:gd name="connsiteY4" fmla="*/ 1257499 h 1279074"/>
                <a:gd name="connsiteX5" fmla="*/ 626549 w 1246966"/>
                <a:gd name="connsiteY5" fmla="*/ 1279074 h 1279074"/>
                <a:gd name="connsiteX0" fmla="*/ 626549 w 1246966"/>
                <a:gd name="connsiteY0" fmla="*/ 1272914 h 1272914"/>
                <a:gd name="connsiteX1" fmla="*/ 23 w 1246966"/>
                <a:gd name="connsiteY1" fmla="*/ 630255 h 1272914"/>
                <a:gd name="connsiteX2" fmla="*/ 637350 w 1246966"/>
                <a:gd name="connsiteY2" fmla="*/ 19246 h 1272914"/>
                <a:gd name="connsiteX3" fmla="*/ 1236600 w 1246966"/>
                <a:gd name="connsiteY3" fmla="*/ 3632 h 1272914"/>
                <a:gd name="connsiteX4" fmla="*/ 1245469 w 1246966"/>
                <a:gd name="connsiteY4" fmla="*/ 1251339 h 1272914"/>
                <a:gd name="connsiteX5" fmla="*/ 626549 w 1246966"/>
                <a:gd name="connsiteY5" fmla="*/ 1272914 h 1272914"/>
                <a:gd name="connsiteX0" fmla="*/ 626549 w 1246966"/>
                <a:gd name="connsiteY0" fmla="*/ 1269282 h 1269282"/>
                <a:gd name="connsiteX1" fmla="*/ 23 w 1246966"/>
                <a:gd name="connsiteY1" fmla="*/ 626623 h 1269282"/>
                <a:gd name="connsiteX2" fmla="*/ 637350 w 1246966"/>
                <a:gd name="connsiteY2" fmla="*/ 15614 h 1269282"/>
                <a:gd name="connsiteX3" fmla="*/ 1236600 w 1246966"/>
                <a:gd name="connsiteY3" fmla="*/ 0 h 1269282"/>
                <a:gd name="connsiteX4" fmla="*/ 1245469 w 1246966"/>
                <a:gd name="connsiteY4" fmla="*/ 1247707 h 1269282"/>
                <a:gd name="connsiteX5" fmla="*/ 626549 w 1246966"/>
                <a:gd name="connsiteY5" fmla="*/ 1269282 h 1269282"/>
                <a:gd name="connsiteX0" fmla="*/ 626549 w 1246966"/>
                <a:gd name="connsiteY0" fmla="*/ 1269810 h 1269810"/>
                <a:gd name="connsiteX1" fmla="*/ 23 w 1246966"/>
                <a:gd name="connsiteY1" fmla="*/ 627151 h 1269810"/>
                <a:gd name="connsiteX2" fmla="*/ 637350 w 1246966"/>
                <a:gd name="connsiteY2" fmla="*/ 16142 h 1269810"/>
                <a:gd name="connsiteX3" fmla="*/ 1236600 w 1246966"/>
                <a:gd name="connsiteY3" fmla="*/ 528 h 1269810"/>
                <a:gd name="connsiteX4" fmla="*/ 1245469 w 1246966"/>
                <a:gd name="connsiteY4" fmla="*/ 1248235 h 1269810"/>
                <a:gd name="connsiteX5" fmla="*/ 626549 w 1246966"/>
                <a:gd name="connsiteY5" fmla="*/ 1269810 h 1269810"/>
                <a:gd name="connsiteX0" fmla="*/ 626549 w 1246966"/>
                <a:gd name="connsiteY0" fmla="*/ 1283243 h 1283243"/>
                <a:gd name="connsiteX1" fmla="*/ 23 w 1246966"/>
                <a:gd name="connsiteY1" fmla="*/ 640584 h 1283243"/>
                <a:gd name="connsiteX2" fmla="*/ 637350 w 1246966"/>
                <a:gd name="connsiteY2" fmla="*/ 29575 h 1283243"/>
                <a:gd name="connsiteX3" fmla="*/ 1236600 w 1246966"/>
                <a:gd name="connsiteY3" fmla="*/ 0 h 1283243"/>
                <a:gd name="connsiteX4" fmla="*/ 1245469 w 1246966"/>
                <a:gd name="connsiteY4" fmla="*/ 1261668 h 1283243"/>
                <a:gd name="connsiteX5" fmla="*/ 626549 w 1246966"/>
                <a:gd name="connsiteY5" fmla="*/ 1283243 h 1283243"/>
                <a:gd name="connsiteX0" fmla="*/ 626549 w 1246966"/>
                <a:gd name="connsiteY0" fmla="*/ 1283243 h 1283243"/>
                <a:gd name="connsiteX1" fmla="*/ 23 w 1246966"/>
                <a:gd name="connsiteY1" fmla="*/ 640584 h 1283243"/>
                <a:gd name="connsiteX2" fmla="*/ 525666 w 1246966"/>
                <a:gd name="connsiteY2" fmla="*/ 71454 h 1283243"/>
                <a:gd name="connsiteX3" fmla="*/ 1236600 w 1246966"/>
                <a:gd name="connsiteY3" fmla="*/ 0 h 1283243"/>
                <a:gd name="connsiteX4" fmla="*/ 1245469 w 1246966"/>
                <a:gd name="connsiteY4" fmla="*/ 1261668 h 1283243"/>
                <a:gd name="connsiteX5" fmla="*/ 626549 w 1246966"/>
                <a:gd name="connsiteY5" fmla="*/ 1283243 h 1283243"/>
                <a:gd name="connsiteX0" fmla="*/ 626549 w 1246966"/>
                <a:gd name="connsiteY0" fmla="*/ 1283243 h 1283243"/>
                <a:gd name="connsiteX1" fmla="*/ 23 w 1246966"/>
                <a:gd name="connsiteY1" fmla="*/ 640584 h 1283243"/>
                <a:gd name="connsiteX2" fmla="*/ 525666 w 1246966"/>
                <a:gd name="connsiteY2" fmla="*/ 71454 h 1283243"/>
                <a:gd name="connsiteX3" fmla="*/ 1236600 w 1246966"/>
                <a:gd name="connsiteY3" fmla="*/ 0 h 1283243"/>
                <a:gd name="connsiteX4" fmla="*/ 1245469 w 1246966"/>
                <a:gd name="connsiteY4" fmla="*/ 1261668 h 1283243"/>
                <a:gd name="connsiteX5" fmla="*/ 626549 w 1246966"/>
                <a:gd name="connsiteY5" fmla="*/ 1283243 h 1283243"/>
                <a:gd name="connsiteX0" fmla="*/ 626549 w 1246966"/>
                <a:gd name="connsiteY0" fmla="*/ 1283611 h 1283611"/>
                <a:gd name="connsiteX1" fmla="*/ 23 w 1246966"/>
                <a:gd name="connsiteY1" fmla="*/ 640952 h 1283611"/>
                <a:gd name="connsiteX2" fmla="*/ 525665 w 1246966"/>
                <a:gd name="connsiteY2" fmla="*/ 50879 h 1283611"/>
                <a:gd name="connsiteX3" fmla="*/ 1236600 w 1246966"/>
                <a:gd name="connsiteY3" fmla="*/ 368 h 1283611"/>
                <a:gd name="connsiteX4" fmla="*/ 1245469 w 1246966"/>
                <a:gd name="connsiteY4" fmla="*/ 1262036 h 1283611"/>
                <a:gd name="connsiteX5" fmla="*/ 626549 w 1246966"/>
                <a:gd name="connsiteY5" fmla="*/ 1283611 h 1283611"/>
                <a:gd name="connsiteX0" fmla="*/ 626549 w 1246966"/>
                <a:gd name="connsiteY0" fmla="*/ 1283612 h 1283612"/>
                <a:gd name="connsiteX1" fmla="*/ 23 w 1246966"/>
                <a:gd name="connsiteY1" fmla="*/ 640953 h 1283612"/>
                <a:gd name="connsiteX2" fmla="*/ 525665 w 1246966"/>
                <a:gd name="connsiteY2" fmla="*/ 50880 h 1283612"/>
                <a:gd name="connsiteX3" fmla="*/ 1236600 w 1246966"/>
                <a:gd name="connsiteY3" fmla="*/ 369 h 1283612"/>
                <a:gd name="connsiteX4" fmla="*/ 1245469 w 1246966"/>
                <a:gd name="connsiteY4" fmla="*/ 1262037 h 1283612"/>
                <a:gd name="connsiteX5" fmla="*/ 626549 w 1246966"/>
                <a:gd name="connsiteY5" fmla="*/ 1283612 h 1283612"/>
                <a:gd name="connsiteX0" fmla="*/ 563735 w 1246973"/>
                <a:gd name="connsiteY0" fmla="*/ 1262671 h 1267722"/>
                <a:gd name="connsiteX1" fmla="*/ 30 w 1246973"/>
                <a:gd name="connsiteY1" fmla="*/ 640953 h 1267722"/>
                <a:gd name="connsiteX2" fmla="*/ 525672 w 1246973"/>
                <a:gd name="connsiteY2" fmla="*/ 50880 h 1267722"/>
                <a:gd name="connsiteX3" fmla="*/ 1236607 w 1246973"/>
                <a:gd name="connsiteY3" fmla="*/ 369 h 1267722"/>
                <a:gd name="connsiteX4" fmla="*/ 1245476 w 1246973"/>
                <a:gd name="connsiteY4" fmla="*/ 1262037 h 1267722"/>
                <a:gd name="connsiteX5" fmla="*/ 563735 w 1246973"/>
                <a:gd name="connsiteY5" fmla="*/ 1262671 h 1267722"/>
                <a:gd name="connsiteX0" fmla="*/ 563735 w 1246973"/>
                <a:gd name="connsiteY0" fmla="*/ 1262671 h 1280503"/>
                <a:gd name="connsiteX1" fmla="*/ 30 w 1246973"/>
                <a:gd name="connsiteY1" fmla="*/ 640953 h 1280503"/>
                <a:gd name="connsiteX2" fmla="*/ 525672 w 1246973"/>
                <a:gd name="connsiteY2" fmla="*/ 50880 h 1280503"/>
                <a:gd name="connsiteX3" fmla="*/ 1236607 w 1246973"/>
                <a:gd name="connsiteY3" fmla="*/ 369 h 1280503"/>
                <a:gd name="connsiteX4" fmla="*/ 1245476 w 1246973"/>
                <a:gd name="connsiteY4" fmla="*/ 1262037 h 1280503"/>
                <a:gd name="connsiteX5" fmla="*/ 563735 w 1246973"/>
                <a:gd name="connsiteY5" fmla="*/ 1262671 h 1280503"/>
                <a:gd name="connsiteX0" fmla="*/ 563731 w 1246969"/>
                <a:gd name="connsiteY0" fmla="*/ 1262671 h 1280503"/>
                <a:gd name="connsiteX1" fmla="*/ 26 w 1246969"/>
                <a:gd name="connsiteY1" fmla="*/ 640953 h 1280503"/>
                <a:gd name="connsiteX2" fmla="*/ 525668 w 1246969"/>
                <a:gd name="connsiteY2" fmla="*/ 50880 h 1280503"/>
                <a:gd name="connsiteX3" fmla="*/ 1236603 w 1246969"/>
                <a:gd name="connsiteY3" fmla="*/ 369 h 1280503"/>
                <a:gd name="connsiteX4" fmla="*/ 1245472 w 1246969"/>
                <a:gd name="connsiteY4" fmla="*/ 1262037 h 1280503"/>
                <a:gd name="connsiteX5" fmla="*/ 563731 w 1246969"/>
                <a:gd name="connsiteY5" fmla="*/ 1262671 h 1280503"/>
                <a:gd name="connsiteX0" fmla="*/ 563724 w 1246962"/>
                <a:gd name="connsiteY0" fmla="*/ 1262671 h 1280503"/>
                <a:gd name="connsiteX1" fmla="*/ 19 w 1246962"/>
                <a:gd name="connsiteY1" fmla="*/ 640953 h 1280503"/>
                <a:gd name="connsiteX2" fmla="*/ 525661 w 1246962"/>
                <a:gd name="connsiteY2" fmla="*/ 50880 h 1280503"/>
                <a:gd name="connsiteX3" fmla="*/ 1236596 w 1246962"/>
                <a:gd name="connsiteY3" fmla="*/ 369 h 1280503"/>
                <a:gd name="connsiteX4" fmla="*/ 1245465 w 1246962"/>
                <a:gd name="connsiteY4" fmla="*/ 1262037 h 1280503"/>
                <a:gd name="connsiteX5" fmla="*/ 563724 w 1246962"/>
                <a:gd name="connsiteY5" fmla="*/ 1262671 h 1280503"/>
                <a:gd name="connsiteX0" fmla="*/ 563724 w 1246962"/>
                <a:gd name="connsiteY0" fmla="*/ 1262671 h 1289647"/>
                <a:gd name="connsiteX1" fmla="*/ 19 w 1246962"/>
                <a:gd name="connsiteY1" fmla="*/ 640953 h 1289647"/>
                <a:gd name="connsiteX2" fmla="*/ 525661 w 1246962"/>
                <a:gd name="connsiteY2" fmla="*/ 50880 h 1289647"/>
                <a:gd name="connsiteX3" fmla="*/ 1236596 w 1246962"/>
                <a:gd name="connsiteY3" fmla="*/ 369 h 1289647"/>
                <a:gd name="connsiteX4" fmla="*/ 1245465 w 1246962"/>
                <a:gd name="connsiteY4" fmla="*/ 1262037 h 1289647"/>
                <a:gd name="connsiteX5" fmla="*/ 563724 w 1246962"/>
                <a:gd name="connsiteY5" fmla="*/ 1262671 h 1289647"/>
                <a:gd name="connsiteX0" fmla="*/ 563724 w 1246962"/>
                <a:gd name="connsiteY0" fmla="*/ 1262671 h 1289647"/>
                <a:gd name="connsiteX1" fmla="*/ 19 w 1246962"/>
                <a:gd name="connsiteY1" fmla="*/ 640953 h 1289647"/>
                <a:gd name="connsiteX2" fmla="*/ 525661 w 1246962"/>
                <a:gd name="connsiteY2" fmla="*/ 50880 h 1289647"/>
                <a:gd name="connsiteX3" fmla="*/ 1236596 w 1246962"/>
                <a:gd name="connsiteY3" fmla="*/ 369 h 1289647"/>
                <a:gd name="connsiteX4" fmla="*/ 1245465 w 1246962"/>
                <a:gd name="connsiteY4" fmla="*/ 1262037 h 1289647"/>
                <a:gd name="connsiteX5" fmla="*/ 563724 w 1246962"/>
                <a:gd name="connsiteY5" fmla="*/ 1262671 h 1289647"/>
                <a:gd name="connsiteX0" fmla="*/ 507885 w 1246965"/>
                <a:gd name="connsiteY0" fmla="*/ 1241729 h 1277088"/>
                <a:gd name="connsiteX1" fmla="*/ 22 w 1246965"/>
                <a:gd name="connsiteY1" fmla="*/ 640953 h 1277088"/>
                <a:gd name="connsiteX2" fmla="*/ 525664 w 1246965"/>
                <a:gd name="connsiteY2" fmla="*/ 50880 h 1277088"/>
                <a:gd name="connsiteX3" fmla="*/ 1236599 w 1246965"/>
                <a:gd name="connsiteY3" fmla="*/ 369 h 1277088"/>
                <a:gd name="connsiteX4" fmla="*/ 1245468 w 1246965"/>
                <a:gd name="connsiteY4" fmla="*/ 1262037 h 1277088"/>
                <a:gd name="connsiteX5" fmla="*/ 507885 w 1246965"/>
                <a:gd name="connsiteY5" fmla="*/ 1241729 h 127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6965" h="1277088">
                  <a:moveTo>
                    <a:pt x="507885" y="1241729"/>
                  </a:moveTo>
                  <a:cubicBezTo>
                    <a:pt x="283686" y="1179956"/>
                    <a:pt x="-2943" y="990832"/>
                    <a:pt x="22" y="640953"/>
                  </a:cubicBezTo>
                  <a:cubicBezTo>
                    <a:pt x="2987" y="291074"/>
                    <a:pt x="316464" y="132363"/>
                    <a:pt x="525664" y="50880"/>
                  </a:cubicBezTo>
                  <a:cubicBezTo>
                    <a:pt x="790701" y="-16653"/>
                    <a:pt x="892272" y="3840"/>
                    <a:pt x="1236599" y="369"/>
                  </a:cubicBezTo>
                  <a:cubicBezTo>
                    <a:pt x="1251404" y="550363"/>
                    <a:pt x="1246245" y="634347"/>
                    <a:pt x="1245468" y="1262037"/>
                  </a:cubicBezTo>
                  <a:cubicBezTo>
                    <a:pt x="965487" y="1275470"/>
                    <a:pt x="740598" y="1295511"/>
                    <a:pt x="507885" y="1241729"/>
                  </a:cubicBezTo>
                  <a:close/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4792079" y="-391254"/>
              <a:ext cx="1247773" cy="1677127"/>
            </a:xfrm>
            <a:custGeom>
              <a:avLst/>
              <a:gdLst>
                <a:gd name="connsiteX0" fmla="*/ 0 w 1257302"/>
                <a:gd name="connsiteY0" fmla="*/ 0 h 695507"/>
                <a:gd name="connsiteX1" fmla="*/ 1257302 w 1257302"/>
                <a:gd name="connsiteY1" fmla="*/ 0 h 695507"/>
                <a:gd name="connsiteX2" fmla="*/ 1257302 w 1257302"/>
                <a:gd name="connsiteY2" fmla="*/ 695507 h 695507"/>
                <a:gd name="connsiteX3" fmla="*/ 0 w 1257302"/>
                <a:gd name="connsiteY3" fmla="*/ 695507 h 695507"/>
                <a:gd name="connsiteX4" fmla="*/ 0 w 1257302"/>
                <a:gd name="connsiteY4" fmla="*/ 0 h 695507"/>
                <a:gd name="connsiteX0" fmla="*/ 0 w 1257302"/>
                <a:gd name="connsiteY0" fmla="*/ 0 h 695507"/>
                <a:gd name="connsiteX1" fmla="*/ 1257302 w 1257302"/>
                <a:gd name="connsiteY1" fmla="*/ 0 h 695507"/>
                <a:gd name="connsiteX2" fmla="*/ 1257302 w 1257302"/>
                <a:gd name="connsiteY2" fmla="*/ 695507 h 695507"/>
                <a:gd name="connsiteX3" fmla="*/ 1247777 w 1257302"/>
                <a:gd name="connsiteY3" fmla="*/ 635581 h 695507"/>
                <a:gd name="connsiteX4" fmla="*/ 0 w 1257302"/>
                <a:gd name="connsiteY4" fmla="*/ 695507 h 695507"/>
                <a:gd name="connsiteX5" fmla="*/ 0 w 1257302"/>
                <a:gd name="connsiteY5" fmla="*/ 0 h 695507"/>
                <a:gd name="connsiteX0" fmla="*/ 0 w 1257302"/>
                <a:gd name="connsiteY0" fmla="*/ 0 h 695507"/>
                <a:gd name="connsiteX1" fmla="*/ 1257302 w 1257302"/>
                <a:gd name="connsiteY1" fmla="*/ 0 h 695507"/>
                <a:gd name="connsiteX2" fmla="*/ 1257302 w 1257302"/>
                <a:gd name="connsiteY2" fmla="*/ 695507 h 695507"/>
                <a:gd name="connsiteX3" fmla="*/ 1247777 w 1257302"/>
                <a:gd name="connsiteY3" fmla="*/ 635581 h 695507"/>
                <a:gd name="connsiteX4" fmla="*/ 0 w 1257302"/>
                <a:gd name="connsiteY4" fmla="*/ 695507 h 695507"/>
                <a:gd name="connsiteX5" fmla="*/ 9527 w 1257302"/>
                <a:gd name="connsiteY5" fmla="*/ 683206 h 695507"/>
                <a:gd name="connsiteX6" fmla="*/ 0 w 1257302"/>
                <a:gd name="connsiteY6" fmla="*/ 0 h 695507"/>
                <a:gd name="connsiteX0" fmla="*/ 0 w 1257302"/>
                <a:gd name="connsiteY0" fmla="*/ 0 h 1035631"/>
                <a:gd name="connsiteX1" fmla="*/ 1257302 w 1257302"/>
                <a:gd name="connsiteY1" fmla="*/ 0 h 1035631"/>
                <a:gd name="connsiteX2" fmla="*/ 1257302 w 1257302"/>
                <a:gd name="connsiteY2" fmla="*/ 695507 h 1035631"/>
                <a:gd name="connsiteX3" fmla="*/ 1143002 w 1257302"/>
                <a:gd name="connsiteY3" fmla="*/ 1035631 h 1035631"/>
                <a:gd name="connsiteX4" fmla="*/ 0 w 1257302"/>
                <a:gd name="connsiteY4" fmla="*/ 695507 h 1035631"/>
                <a:gd name="connsiteX5" fmla="*/ 9527 w 1257302"/>
                <a:gd name="connsiteY5" fmla="*/ 683206 h 1035631"/>
                <a:gd name="connsiteX6" fmla="*/ 0 w 1257302"/>
                <a:gd name="connsiteY6" fmla="*/ 0 h 1035631"/>
                <a:gd name="connsiteX0" fmla="*/ 0 w 1257302"/>
                <a:gd name="connsiteY0" fmla="*/ 0 h 1045156"/>
                <a:gd name="connsiteX1" fmla="*/ 1257302 w 1257302"/>
                <a:gd name="connsiteY1" fmla="*/ 0 h 1045156"/>
                <a:gd name="connsiteX2" fmla="*/ 1257302 w 1257302"/>
                <a:gd name="connsiteY2" fmla="*/ 695507 h 1045156"/>
                <a:gd name="connsiteX3" fmla="*/ 1143002 w 1257302"/>
                <a:gd name="connsiteY3" fmla="*/ 1035631 h 1045156"/>
                <a:gd name="connsiteX4" fmla="*/ 0 w 1257302"/>
                <a:gd name="connsiteY4" fmla="*/ 695507 h 1045156"/>
                <a:gd name="connsiteX5" fmla="*/ 9527 w 1257302"/>
                <a:gd name="connsiteY5" fmla="*/ 1045156 h 1045156"/>
                <a:gd name="connsiteX6" fmla="*/ 0 w 1257302"/>
                <a:gd name="connsiteY6" fmla="*/ 0 h 1045156"/>
                <a:gd name="connsiteX0" fmla="*/ 0 w 1257302"/>
                <a:gd name="connsiteY0" fmla="*/ 0 h 1045156"/>
                <a:gd name="connsiteX1" fmla="*/ 1257302 w 1257302"/>
                <a:gd name="connsiteY1" fmla="*/ 0 h 1045156"/>
                <a:gd name="connsiteX2" fmla="*/ 1257302 w 1257302"/>
                <a:gd name="connsiteY2" fmla="*/ 695507 h 1045156"/>
                <a:gd name="connsiteX3" fmla="*/ 1143002 w 1257302"/>
                <a:gd name="connsiteY3" fmla="*/ 1035631 h 1045156"/>
                <a:gd name="connsiteX4" fmla="*/ 0 w 1257302"/>
                <a:gd name="connsiteY4" fmla="*/ 695507 h 1045156"/>
                <a:gd name="connsiteX5" fmla="*/ 9527 w 1257302"/>
                <a:gd name="connsiteY5" fmla="*/ 1045156 h 1045156"/>
                <a:gd name="connsiteX6" fmla="*/ 0 w 1257302"/>
                <a:gd name="connsiteY6" fmla="*/ 0 h 1045156"/>
                <a:gd name="connsiteX0" fmla="*/ 0 w 1257302"/>
                <a:gd name="connsiteY0" fmla="*/ 0 h 1165660"/>
                <a:gd name="connsiteX1" fmla="*/ 1257302 w 1257302"/>
                <a:gd name="connsiteY1" fmla="*/ 0 h 1165660"/>
                <a:gd name="connsiteX2" fmla="*/ 1257302 w 1257302"/>
                <a:gd name="connsiteY2" fmla="*/ 695507 h 1165660"/>
                <a:gd name="connsiteX3" fmla="*/ 1143002 w 1257302"/>
                <a:gd name="connsiteY3" fmla="*/ 1035631 h 1165660"/>
                <a:gd name="connsiteX4" fmla="*/ 57150 w 1257302"/>
                <a:gd name="connsiteY4" fmla="*/ 1152707 h 1165660"/>
                <a:gd name="connsiteX5" fmla="*/ 9527 w 1257302"/>
                <a:gd name="connsiteY5" fmla="*/ 1045156 h 1165660"/>
                <a:gd name="connsiteX6" fmla="*/ 0 w 1257302"/>
                <a:gd name="connsiteY6" fmla="*/ 0 h 1165660"/>
                <a:gd name="connsiteX0" fmla="*/ 0 w 1257302"/>
                <a:gd name="connsiteY0" fmla="*/ 0 h 1161191"/>
                <a:gd name="connsiteX1" fmla="*/ 1257302 w 1257302"/>
                <a:gd name="connsiteY1" fmla="*/ 0 h 1161191"/>
                <a:gd name="connsiteX2" fmla="*/ 1257302 w 1257302"/>
                <a:gd name="connsiteY2" fmla="*/ 695507 h 1161191"/>
                <a:gd name="connsiteX3" fmla="*/ 1143002 w 1257302"/>
                <a:gd name="connsiteY3" fmla="*/ 1035631 h 1161191"/>
                <a:gd name="connsiteX4" fmla="*/ 57150 w 1257302"/>
                <a:gd name="connsiteY4" fmla="*/ 1152707 h 1161191"/>
                <a:gd name="connsiteX5" fmla="*/ 9527 w 1257302"/>
                <a:gd name="connsiteY5" fmla="*/ 635581 h 1161191"/>
                <a:gd name="connsiteX6" fmla="*/ 0 w 1257302"/>
                <a:gd name="connsiteY6" fmla="*/ 0 h 1161191"/>
                <a:gd name="connsiteX0" fmla="*/ 352701 w 1610003"/>
                <a:gd name="connsiteY0" fmla="*/ 0 h 1161771"/>
                <a:gd name="connsiteX1" fmla="*/ 1610003 w 1610003"/>
                <a:gd name="connsiteY1" fmla="*/ 0 h 1161771"/>
                <a:gd name="connsiteX2" fmla="*/ 1610003 w 1610003"/>
                <a:gd name="connsiteY2" fmla="*/ 695507 h 1161771"/>
                <a:gd name="connsiteX3" fmla="*/ 1495703 w 1610003"/>
                <a:gd name="connsiteY3" fmla="*/ 1035631 h 1161771"/>
                <a:gd name="connsiteX4" fmla="*/ 409851 w 1610003"/>
                <a:gd name="connsiteY4" fmla="*/ 1152707 h 1161771"/>
                <a:gd name="connsiteX5" fmla="*/ 278 w 1610003"/>
                <a:gd name="connsiteY5" fmla="*/ 711781 h 1161771"/>
                <a:gd name="connsiteX6" fmla="*/ 352701 w 1610003"/>
                <a:gd name="connsiteY6" fmla="*/ 0 h 1161771"/>
                <a:gd name="connsiteX0" fmla="*/ 366131 w 1623433"/>
                <a:gd name="connsiteY0" fmla="*/ 0 h 1152707"/>
                <a:gd name="connsiteX1" fmla="*/ 1623433 w 1623433"/>
                <a:gd name="connsiteY1" fmla="*/ 0 h 1152707"/>
                <a:gd name="connsiteX2" fmla="*/ 1623433 w 1623433"/>
                <a:gd name="connsiteY2" fmla="*/ 695507 h 1152707"/>
                <a:gd name="connsiteX3" fmla="*/ 1509133 w 1623433"/>
                <a:gd name="connsiteY3" fmla="*/ 1035631 h 1152707"/>
                <a:gd name="connsiteX4" fmla="*/ 423281 w 1623433"/>
                <a:gd name="connsiteY4" fmla="*/ 1152707 h 1152707"/>
                <a:gd name="connsiteX5" fmla="*/ 99434 w 1623433"/>
                <a:gd name="connsiteY5" fmla="*/ 997531 h 1152707"/>
                <a:gd name="connsiteX6" fmla="*/ 13708 w 1623433"/>
                <a:gd name="connsiteY6" fmla="*/ 711781 h 1152707"/>
                <a:gd name="connsiteX7" fmla="*/ 366131 w 1623433"/>
                <a:gd name="connsiteY7" fmla="*/ 0 h 1152707"/>
                <a:gd name="connsiteX0" fmla="*/ 276942 w 1534244"/>
                <a:gd name="connsiteY0" fmla="*/ 0 h 1152707"/>
                <a:gd name="connsiteX1" fmla="*/ 1534244 w 1534244"/>
                <a:gd name="connsiteY1" fmla="*/ 0 h 1152707"/>
                <a:gd name="connsiteX2" fmla="*/ 1534244 w 1534244"/>
                <a:gd name="connsiteY2" fmla="*/ 695507 h 1152707"/>
                <a:gd name="connsiteX3" fmla="*/ 1419944 w 1534244"/>
                <a:gd name="connsiteY3" fmla="*/ 1035631 h 1152707"/>
                <a:gd name="connsiteX4" fmla="*/ 334092 w 1534244"/>
                <a:gd name="connsiteY4" fmla="*/ 1152707 h 1152707"/>
                <a:gd name="connsiteX5" fmla="*/ 10245 w 1534244"/>
                <a:gd name="connsiteY5" fmla="*/ 997531 h 1152707"/>
                <a:gd name="connsiteX6" fmla="*/ 276944 w 1534244"/>
                <a:gd name="connsiteY6" fmla="*/ 492706 h 1152707"/>
                <a:gd name="connsiteX7" fmla="*/ 276942 w 1534244"/>
                <a:gd name="connsiteY7" fmla="*/ 0 h 1152707"/>
                <a:gd name="connsiteX0" fmla="*/ 276666 w 1533968"/>
                <a:gd name="connsiteY0" fmla="*/ 0 h 1152707"/>
                <a:gd name="connsiteX1" fmla="*/ 1533968 w 1533968"/>
                <a:gd name="connsiteY1" fmla="*/ 0 h 1152707"/>
                <a:gd name="connsiteX2" fmla="*/ 1533968 w 1533968"/>
                <a:gd name="connsiteY2" fmla="*/ 695507 h 1152707"/>
                <a:gd name="connsiteX3" fmla="*/ 1419668 w 1533968"/>
                <a:gd name="connsiteY3" fmla="*/ 1035631 h 1152707"/>
                <a:gd name="connsiteX4" fmla="*/ 333816 w 1533968"/>
                <a:gd name="connsiteY4" fmla="*/ 1152707 h 1152707"/>
                <a:gd name="connsiteX5" fmla="*/ 9969 w 1533968"/>
                <a:gd name="connsiteY5" fmla="*/ 997531 h 1152707"/>
                <a:gd name="connsiteX6" fmla="*/ 286193 w 1533968"/>
                <a:gd name="connsiteY6" fmla="*/ 492706 h 1152707"/>
                <a:gd name="connsiteX7" fmla="*/ 276666 w 1533968"/>
                <a:gd name="connsiteY7" fmla="*/ 0 h 1152707"/>
                <a:gd name="connsiteX0" fmla="*/ 276666 w 1533968"/>
                <a:gd name="connsiteY0" fmla="*/ 0 h 1152707"/>
                <a:gd name="connsiteX1" fmla="*/ 1533968 w 1533968"/>
                <a:gd name="connsiteY1" fmla="*/ 0 h 1152707"/>
                <a:gd name="connsiteX2" fmla="*/ 1533968 w 1533968"/>
                <a:gd name="connsiteY2" fmla="*/ 390707 h 1152707"/>
                <a:gd name="connsiteX3" fmla="*/ 1419668 w 1533968"/>
                <a:gd name="connsiteY3" fmla="*/ 1035631 h 1152707"/>
                <a:gd name="connsiteX4" fmla="*/ 333816 w 1533968"/>
                <a:gd name="connsiteY4" fmla="*/ 1152707 h 1152707"/>
                <a:gd name="connsiteX5" fmla="*/ 9969 w 1533968"/>
                <a:gd name="connsiteY5" fmla="*/ 997531 h 1152707"/>
                <a:gd name="connsiteX6" fmla="*/ 286193 w 1533968"/>
                <a:gd name="connsiteY6" fmla="*/ 492706 h 1152707"/>
                <a:gd name="connsiteX7" fmla="*/ 276666 w 1533968"/>
                <a:gd name="connsiteY7" fmla="*/ 0 h 1152707"/>
                <a:gd name="connsiteX0" fmla="*/ 276666 w 1589779"/>
                <a:gd name="connsiteY0" fmla="*/ 0 h 1152707"/>
                <a:gd name="connsiteX1" fmla="*/ 1533968 w 1589779"/>
                <a:gd name="connsiteY1" fmla="*/ 0 h 1152707"/>
                <a:gd name="connsiteX2" fmla="*/ 1533968 w 1589779"/>
                <a:gd name="connsiteY2" fmla="*/ 390707 h 1152707"/>
                <a:gd name="connsiteX3" fmla="*/ 1419668 w 1589779"/>
                <a:gd name="connsiteY3" fmla="*/ 1035631 h 1152707"/>
                <a:gd name="connsiteX4" fmla="*/ 333816 w 1589779"/>
                <a:gd name="connsiteY4" fmla="*/ 1152707 h 1152707"/>
                <a:gd name="connsiteX5" fmla="*/ 9969 w 1589779"/>
                <a:gd name="connsiteY5" fmla="*/ 997531 h 1152707"/>
                <a:gd name="connsiteX6" fmla="*/ 286193 w 1589779"/>
                <a:gd name="connsiteY6" fmla="*/ 492706 h 1152707"/>
                <a:gd name="connsiteX7" fmla="*/ 276666 w 1589779"/>
                <a:gd name="connsiteY7" fmla="*/ 0 h 1152707"/>
                <a:gd name="connsiteX0" fmla="*/ 276666 w 1589779"/>
                <a:gd name="connsiteY0" fmla="*/ 0 h 1152707"/>
                <a:gd name="connsiteX1" fmla="*/ 1533968 w 1589779"/>
                <a:gd name="connsiteY1" fmla="*/ 0 h 1152707"/>
                <a:gd name="connsiteX2" fmla="*/ 1533968 w 1589779"/>
                <a:gd name="connsiteY2" fmla="*/ 476432 h 1152707"/>
                <a:gd name="connsiteX3" fmla="*/ 1419668 w 1589779"/>
                <a:gd name="connsiteY3" fmla="*/ 1035631 h 1152707"/>
                <a:gd name="connsiteX4" fmla="*/ 333816 w 1589779"/>
                <a:gd name="connsiteY4" fmla="*/ 1152707 h 1152707"/>
                <a:gd name="connsiteX5" fmla="*/ 9969 w 1589779"/>
                <a:gd name="connsiteY5" fmla="*/ 997531 h 1152707"/>
                <a:gd name="connsiteX6" fmla="*/ 286193 w 1589779"/>
                <a:gd name="connsiteY6" fmla="*/ 492706 h 1152707"/>
                <a:gd name="connsiteX7" fmla="*/ 276666 w 1589779"/>
                <a:gd name="connsiteY7" fmla="*/ 0 h 1152707"/>
                <a:gd name="connsiteX0" fmla="*/ 276666 w 1589779"/>
                <a:gd name="connsiteY0" fmla="*/ 0 h 1152707"/>
                <a:gd name="connsiteX1" fmla="*/ 1533968 w 1589779"/>
                <a:gd name="connsiteY1" fmla="*/ 0 h 1152707"/>
                <a:gd name="connsiteX2" fmla="*/ 1533968 w 1589779"/>
                <a:gd name="connsiteY2" fmla="*/ 476432 h 1152707"/>
                <a:gd name="connsiteX3" fmla="*/ 1419668 w 1589779"/>
                <a:gd name="connsiteY3" fmla="*/ 1035631 h 1152707"/>
                <a:gd name="connsiteX4" fmla="*/ 333816 w 1589779"/>
                <a:gd name="connsiteY4" fmla="*/ 1152707 h 1152707"/>
                <a:gd name="connsiteX5" fmla="*/ 9969 w 1589779"/>
                <a:gd name="connsiteY5" fmla="*/ 997531 h 1152707"/>
                <a:gd name="connsiteX6" fmla="*/ 286193 w 1589779"/>
                <a:gd name="connsiteY6" fmla="*/ 492706 h 1152707"/>
                <a:gd name="connsiteX7" fmla="*/ 276666 w 1589779"/>
                <a:gd name="connsiteY7" fmla="*/ 0 h 1152707"/>
                <a:gd name="connsiteX0" fmla="*/ 276666 w 1816103"/>
                <a:gd name="connsiteY0" fmla="*/ 0 h 1197556"/>
                <a:gd name="connsiteX1" fmla="*/ 1533968 w 1816103"/>
                <a:gd name="connsiteY1" fmla="*/ 0 h 1197556"/>
                <a:gd name="connsiteX2" fmla="*/ 1533968 w 1816103"/>
                <a:gd name="connsiteY2" fmla="*/ 476432 h 1197556"/>
                <a:gd name="connsiteX3" fmla="*/ 1810193 w 1816103"/>
                <a:gd name="connsiteY3" fmla="*/ 1197556 h 1197556"/>
                <a:gd name="connsiteX4" fmla="*/ 333816 w 1816103"/>
                <a:gd name="connsiteY4" fmla="*/ 1152707 h 1197556"/>
                <a:gd name="connsiteX5" fmla="*/ 9969 w 1816103"/>
                <a:gd name="connsiteY5" fmla="*/ 997531 h 1197556"/>
                <a:gd name="connsiteX6" fmla="*/ 286193 w 1816103"/>
                <a:gd name="connsiteY6" fmla="*/ 492706 h 1197556"/>
                <a:gd name="connsiteX7" fmla="*/ 276666 w 1816103"/>
                <a:gd name="connsiteY7" fmla="*/ 0 h 1197556"/>
                <a:gd name="connsiteX0" fmla="*/ 276666 w 1810193"/>
                <a:gd name="connsiteY0" fmla="*/ 0 h 1197556"/>
                <a:gd name="connsiteX1" fmla="*/ 1533968 w 1810193"/>
                <a:gd name="connsiteY1" fmla="*/ 0 h 1197556"/>
                <a:gd name="connsiteX2" fmla="*/ 1533968 w 1810193"/>
                <a:gd name="connsiteY2" fmla="*/ 476432 h 1197556"/>
                <a:gd name="connsiteX3" fmla="*/ 1810193 w 1810193"/>
                <a:gd name="connsiteY3" fmla="*/ 1197556 h 1197556"/>
                <a:gd name="connsiteX4" fmla="*/ 333816 w 1810193"/>
                <a:gd name="connsiteY4" fmla="*/ 1152707 h 1197556"/>
                <a:gd name="connsiteX5" fmla="*/ 9969 w 1810193"/>
                <a:gd name="connsiteY5" fmla="*/ 997531 h 1197556"/>
                <a:gd name="connsiteX6" fmla="*/ 286193 w 1810193"/>
                <a:gd name="connsiteY6" fmla="*/ 492706 h 1197556"/>
                <a:gd name="connsiteX7" fmla="*/ 276666 w 1810193"/>
                <a:gd name="connsiteY7" fmla="*/ 0 h 1197556"/>
                <a:gd name="connsiteX0" fmla="*/ 276666 w 1810193"/>
                <a:gd name="connsiteY0" fmla="*/ 0 h 1197556"/>
                <a:gd name="connsiteX1" fmla="*/ 1533968 w 1810193"/>
                <a:gd name="connsiteY1" fmla="*/ 0 h 1197556"/>
                <a:gd name="connsiteX2" fmla="*/ 1533968 w 1810193"/>
                <a:gd name="connsiteY2" fmla="*/ 476432 h 1197556"/>
                <a:gd name="connsiteX3" fmla="*/ 1810193 w 1810193"/>
                <a:gd name="connsiteY3" fmla="*/ 1197556 h 1197556"/>
                <a:gd name="connsiteX4" fmla="*/ 333816 w 1810193"/>
                <a:gd name="connsiteY4" fmla="*/ 1152707 h 1197556"/>
                <a:gd name="connsiteX5" fmla="*/ 9969 w 1810193"/>
                <a:gd name="connsiteY5" fmla="*/ 997531 h 1197556"/>
                <a:gd name="connsiteX6" fmla="*/ 286193 w 1810193"/>
                <a:gd name="connsiteY6" fmla="*/ 492706 h 1197556"/>
                <a:gd name="connsiteX7" fmla="*/ 276666 w 1810193"/>
                <a:gd name="connsiteY7" fmla="*/ 0 h 1197556"/>
                <a:gd name="connsiteX0" fmla="*/ 194133 w 1727660"/>
                <a:gd name="connsiteY0" fmla="*/ 0 h 1197556"/>
                <a:gd name="connsiteX1" fmla="*/ 1451435 w 1727660"/>
                <a:gd name="connsiteY1" fmla="*/ 0 h 1197556"/>
                <a:gd name="connsiteX2" fmla="*/ 1451435 w 1727660"/>
                <a:gd name="connsiteY2" fmla="*/ 476432 h 1197556"/>
                <a:gd name="connsiteX3" fmla="*/ 1727660 w 1727660"/>
                <a:gd name="connsiteY3" fmla="*/ 1197556 h 1197556"/>
                <a:gd name="connsiteX4" fmla="*/ 251283 w 1727660"/>
                <a:gd name="connsiteY4" fmla="*/ 1152707 h 1197556"/>
                <a:gd name="connsiteX5" fmla="*/ 13161 w 1727660"/>
                <a:gd name="connsiteY5" fmla="*/ 759406 h 1197556"/>
                <a:gd name="connsiteX6" fmla="*/ 203660 w 1727660"/>
                <a:gd name="connsiteY6" fmla="*/ 492706 h 1197556"/>
                <a:gd name="connsiteX7" fmla="*/ 194133 w 1727660"/>
                <a:gd name="connsiteY7" fmla="*/ 0 h 1197556"/>
                <a:gd name="connsiteX0" fmla="*/ 180972 w 1714499"/>
                <a:gd name="connsiteY0" fmla="*/ 0 h 1197556"/>
                <a:gd name="connsiteX1" fmla="*/ 1438274 w 1714499"/>
                <a:gd name="connsiteY1" fmla="*/ 0 h 1197556"/>
                <a:gd name="connsiteX2" fmla="*/ 1438274 w 1714499"/>
                <a:gd name="connsiteY2" fmla="*/ 476432 h 1197556"/>
                <a:gd name="connsiteX3" fmla="*/ 1714499 w 1714499"/>
                <a:gd name="connsiteY3" fmla="*/ 1197556 h 1197556"/>
                <a:gd name="connsiteX4" fmla="*/ 238122 w 1714499"/>
                <a:gd name="connsiteY4" fmla="*/ 1152707 h 1197556"/>
                <a:gd name="connsiteX5" fmla="*/ 0 w 1714499"/>
                <a:gd name="connsiteY5" fmla="*/ 759406 h 1197556"/>
                <a:gd name="connsiteX6" fmla="*/ 190499 w 1714499"/>
                <a:gd name="connsiteY6" fmla="*/ 492706 h 1197556"/>
                <a:gd name="connsiteX7" fmla="*/ 180972 w 1714499"/>
                <a:gd name="connsiteY7" fmla="*/ 0 h 1197556"/>
                <a:gd name="connsiteX0" fmla="*/ 180972 w 1714499"/>
                <a:gd name="connsiteY0" fmla="*/ 0 h 1197556"/>
                <a:gd name="connsiteX1" fmla="*/ 1438274 w 1714499"/>
                <a:gd name="connsiteY1" fmla="*/ 0 h 1197556"/>
                <a:gd name="connsiteX2" fmla="*/ 1438274 w 1714499"/>
                <a:gd name="connsiteY2" fmla="*/ 476432 h 1197556"/>
                <a:gd name="connsiteX3" fmla="*/ 1714499 w 1714499"/>
                <a:gd name="connsiteY3" fmla="*/ 1197556 h 1197556"/>
                <a:gd name="connsiteX4" fmla="*/ 238122 w 1714499"/>
                <a:gd name="connsiteY4" fmla="*/ 1152707 h 1197556"/>
                <a:gd name="connsiteX5" fmla="*/ 0 w 1714499"/>
                <a:gd name="connsiteY5" fmla="*/ 759406 h 1197556"/>
                <a:gd name="connsiteX6" fmla="*/ 190499 w 1714499"/>
                <a:gd name="connsiteY6" fmla="*/ 492706 h 1197556"/>
                <a:gd name="connsiteX7" fmla="*/ 180972 w 1714499"/>
                <a:gd name="connsiteY7" fmla="*/ 0 h 1197556"/>
                <a:gd name="connsiteX0" fmla="*/ 180972 w 1714499"/>
                <a:gd name="connsiteY0" fmla="*/ 0 h 1419407"/>
                <a:gd name="connsiteX1" fmla="*/ 1438274 w 1714499"/>
                <a:gd name="connsiteY1" fmla="*/ 0 h 1419407"/>
                <a:gd name="connsiteX2" fmla="*/ 1438274 w 1714499"/>
                <a:gd name="connsiteY2" fmla="*/ 476432 h 1419407"/>
                <a:gd name="connsiteX3" fmla="*/ 1714499 w 1714499"/>
                <a:gd name="connsiteY3" fmla="*/ 1197556 h 1419407"/>
                <a:gd name="connsiteX4" fmla="*/ 219072 w 1714499"/>
                <a:gd name="connsiteY4" fmla="*/ 1419407 h 1419407"/>
                <a:gd name="connsiteX5" fmla="*/ 0 w 1714499"/>
                <a:gd name="connsiteY5" fmla="*/ 759406 h 1419407"/>
                <a:gd name="connsiteX6" fmla="*/ 190499 w 1714499"/>
                <a:gd name="connsiteY6" fmla="*/ 492706 h 1419407"/>
                <a:gd name="connsiteX7" fmla="*/ 180972 w 1714499"/>
                <a:gd name="connsiteY7" fmla="*/ 0 h 1419407"/>
                <a:gd name="connsiteX0" fmla="*/ 180972 w 1714499"/>
                <a:gd name="connsiteY0" fmla="*/ 0 h 1419407"/>
                <a:gd name="connsiteX1" fmla="*/ 1438274 w 1714499"/>
                <a:gd name="connsiteY1" fmla="*/ 0 h 1419407"/>
                <a:gd name="connsiteX2" fmla="*/ 1438274 w 1714499"/>
                <a:gd name="connsiteY2" fmla="*/ 476432 h 1419407"/>
                <a:gd name="connsiteX3" fmla="*/ 1714499 w 1714499"/>
                <a:gd name="connsiteY3" fmla="*/ 1197556 h 1419407"/>
                <a:gd name="connsiteX4" fmla="*/ 219072 w 1714499"/>
                <a:gd name="connsiteY4" fmla="*/ 1419407 h 1419407"/>
                <a:gd name="connsiteX5" fmla="*/ 0 w 1714499"/>
                <a:gd name="connsiteY5" fmla="*/ 759406 h 1419407"/>
                <a:gd name="connsiteX6" fmla="*/ 190499 w 1714499"/>
                <a:gd name="connsiteY6" fmla="*/ 492706 h 1419407"/>
                <a:gd name="connsiteX7" fmla="*/ 180972 w 1714499"/>
                <a:gd name="connsiteY7" fmla="*/ 0 h 1419407"/>
                <a:gd name="connsiteX0" fmla="*/ 192411 w 1725938"/>
                <a:gd name="connsiteY0" fmla="*/ 0 h 1419407"/>
                <a:gd name="connsiteX1" fmla="*/ 1449713 w 1725938"/>
                <a:gd name="connsiteY1" fmla="*/ 0 h 1419407"/>
                <a:gd name="connsiteX2" fmla="*/ 1449713 w 1725938"/>
                <a:gd name="connsiteY2" fmla="*/ 476432 h 1419407"/>
                <a:gd name="connsiteX3" fmla="*/ 1725938 w 1725938"/>
                <a:gd name="connsiteY3" fmla="*/ 1197556 h 1419407"/>
                <a:gd name="connsiteX4" fmla="*/ 97161 w 1725938"/>
                <a:gd name="connsiteY4" fmla="*/ 1419407 h 1419407"/>
                <a:gd name="connsiteX5" fmla="*/ 11439 w 1725938"/>
                <a:gd name="connsiteY5" fmla="*/ 759406 h 1419407"/>
                <a:gd name="connsiteX6" fmla="*/ 201938 w 1725938"/>
                <a:gd name="connsiteY6" fmla="*/ 492706 h 1419407"/>
                <a:gd name="connsiteX7" fmla="*/ 192411 w 1725938"/>
                <a:gd name="connsiteY7" fmla="*/ 0 h 1419407"/>
                <a:gd name="connsiteX0" fmla="*/ 180972 w 1714499"/>
                <a:gd name="connsiteY0" fmla="*/ 0 h 1419407"/>
                <a:gd name="connsiteX1" fmla="*/ 1438274 w 1714499"/>
                <a:gd name="connsiteY1" fmla="*/ 0 h 1419407"/>
                <a:gd name="connsiteX2" fmla="*/ 1438274 w 1714499"/>
                <a:gd name="connsiteY2" fmla="*/ 476432 h 1419407"/>
                <a:gd name="connsiteX3" fmla="*/ 1714499 w 1714499"/>
                <a:gd name="connsiteY3" fmla="*/ 1197556 h 1419407"/>
                <a:gd name="connsiteX4" fmla="*/ 85722 w 1714499"/>
                <a:gd name="connsiteY4" fmla="*/ 1419407 h 1419407"/>
                <a:gd name="connsiteX5" fmla="*/ 0 w 1714499"/>
                <a:gd name="connsiteY5" fmla="*/ 759406 h 1419407"/>
                <a:gd name="connsiteX6" fmla="*/ 190499 w 1714499"/>
                <a:gd name="connsiteY6" fmla="*/ 492706 h 1419407"/>
                <a:gd name="connsiteX7" fmla="*/ 180972 w 1714499"/>
                <a:gd name="connsiteY7" fmla="*/ 0 h 1419407"/>
                <a:gd name="connsiteX0" fmla="*/ 180972 w 1714499"/>
                <a:gd name="connsiteY0" fmla="*/ 0 h 1400357"/>
                <a:gd name="connsiteX1" fmla="*/ 1438274 w 1714499"/>
                <a:gd name="connsiteY1" fmla="*/ 0 h 1400357"/>
                <a:gd name="connsiteX2" fmla="*/ 1438274 w 1714499"/>
                <a:gd name="connsiteY2" fmla="*/ 476432 h 1400357"/>
                <a:gd name="connsiteX3" fmla="*/ 1714499 w 1714499"/>
                <a:gd name="connsiteY3" fmla="*/ 1197556 h 1400357"/>
                <a:gd name="connsiteX4" fmla="*/ 47622 w 1714499"/>
                <a:gd name="connsiteY4" fmla="*/ 1400357 h 1400357"/>
                <a:gd name="connsiteX5" fmla="*/ 0 w 1714499"/>
                <a:gd name="connsiteY5" fmla="*/ 759406 h 1400357"/>
                <a:gd name="connsiteX6" fmla="*/ 190499 w 1714499"/>
                <a:gd name="connsiteY6" fmla="*/ 492706 h 1400357"/>
                <a:gd name="connsiteX7" fmla="*/ 180972 w 1714499"/>
                <a:gd name="connsiteY7" fmla="*/ 0 h 1400357"/>
                <a:gd name="connsiteX0" fmla="*/ 180972 w 1714499"/>
                <a:gd name="connsiteY0" fmla="*/ 0 h 1400726"/>
                <a:gd name="connsiteX1" fmla="*/ 1438274 w 1714499"/>
                <a:gd name="connsiteY1" fmla="*/ 0 h 1400726"/>
                <a:gd name="connsiteX2" fmla="*/ 1438274 w 1714499"/>
                <a:gd name="connsiteY2" fmla="*/ 476432 h 1400726"/>
                <a:gd name="connsiteX3" fmla="*/ 1714499 w 1714499"/>
                <a:gd name="connsiteY3" fmla="*/ 1197556 h 1400726"/>
                <a:gd name="connsiteX4" fmla="*/ 47622 w 1714499"/>
                <a:gd name="connsiteY4" fmla="*/ 1400357 h 1400726"/>
                <a:gd name="connsiteX5" fmla="*/ 0 w 1714499"/>
                <a:gd name="connsiteY5" fmla="*/ 759406 h 1400726"/>
                <a:gd name="connsiteX6" fmla="*/ 190499 w 1714499"/>
                <a:gd name="connsiteY6" fmla="*/ 492706 h 1400726"/>
                <a:gd name="connsiteX7" fmla="*/ 180972 w 1714499"/>
                <a:gd name="connsiteY7" fmla="*/ 0 h 1400726"/>
                <a:gd name="connsiteX0" fmla="*/ 180972 w 1714499"/>
                <a:gd name="connsiteY0" fmla="*/ 0 h 1400726"/>
                <a:gd name="connsiteX1" fmla="*/ 1438274 w 1714499"/>
                <a:gd name="connsiteY1" fmla="*/ 0 h 1400726"/>
                <a:gd name="connsiteX2" fmla="*/ 1438274 w 1714499"/>
                <a:gd name="connsiteY2" fmla="*/ 476432 h 1400726"/>
                <a:gd name="connsiteX3" fmla="*/ 1714499 w 1714499"/>
                <a:gd name="connsiteY3" fmla="*/ 1197556 h 1400726"/>
                <a:gd name="connsiteX4" fmla="*/ 19047 w 1714499"/>
                <a:gd name="connsiteY4" fmla="*/ 1400357 h 1400726"/>
                <a:gd name="connsiteX5" fmla="*/ 0 w 1714499"/>
                <a:gd name="connsiteY5" fmla="*/ 759406 h 1400726"/>
                <a:gd name="connsiteX6" fmla="*/ 190499 w 1714499"/>
                <a:gd name="connsiteY6" fmla="*/ 492706 h 1400726"/>
                <a:gd name="connsiteX7" fmla="*/ 180972 w 1714499"/>
                <a:gd name="connsiteY7" fmla="*/ 0 h 1400726"/>
                <a:gd name="connsiteX0" fmla="*/ 180972 w 1714499"/>
                <a:gd name="connsiteY0" fmla="*/ 0 h 1400726"/>
                <a:gd name="connsiteX1" fmla="*/ 1438274 w 1714499"/>
                <a:gd name="connsiteY1" fmla="*/ 0 h 1400726"/>
                <a:gd name="connsiteX2" fmla="*/ 1438274 w 1714499"/>
                <a:gd name="connsiteY2" fmla="*/ 476432 h 1400726"/>
                <a:gd name="connsiteX3" fmla="*/ 1714499 w 1714499"/>
                <a:gd name="connsiteY3" fmla="*/ 1197556 h 1400726"/>
                <a:gd name="connsiteX4" fmla="*/ 19047 w 1714499"/>
                <a:gd name="connsiteY4" fmla="*/ 1400357 h 1400726"/>
                <a:gd name="connsiteX5" fmla="*/ 0 w 1714499"/>
                <a:gd name="connsiteY5" fmla="*/ 759406 h 1400726"/>
                <a:gd name="connsiteX6" fmla="*/ 190499 w 1714499"/>
                <a:gd name="connsiteY6" fmla="*/ 492706 h 1400726"/>
                <a:gd name="connsiteX7" fmla="*/ 180972 w 1714499"/>
                <a:gd name="connsiteY7" fmla="*/ 0 h 1400726"/>
                <a:gd name="connsiteX0" fmla="*/ 180972 w 1858088"/>
                <a:gd name="connsiteY0" fmla="*/ 0 h 1413130"/>
                <a:gd name="connsiteX1" fmla="*/ 1438274 w 1858088"/>
                <a:gd name="connsiteY1" fmla="*/ 0 h 1413130"/>
                <a:gd name="connsiteX2" fmla="*/ 1438274 w 1858088"/>
                <a:gd name="connsiteY2" fmla="*/ 476432 h 1413130"/>
                <a:gd name="connsiteX3" fmla="*/ 1714499 w 1858088"/>
                <a:gd name="connsiteY3" fmla="*/ 1197556 h 1413130"/>
                <a:gd name="connsiteX4" fmla="*/ 1724023 w 1858088"/>
                <a:gd name="connsiteY4" fmla="*/ 1188029 h 1413130"/>
                <a:gd name="connsiteX5" fmla="*/ 19047 w 1858088"/>
                <a:gd name="connsiteY5" fmla="*/ 1400357 h 1413130"/>
                <a:gd name="connsiteX6" fmla="*/ 0 w 1858088"/>
                <a:gd name="connsiteY6" fmla="*/ 759406 h 1413130"/>
                <a:gd name="connsiteX7" fmla="*/ 190499 w 1858088"/>
                <a:gd name="connsiteY7" fmla="*/ 492706 h 1413130"/>
                <a:gd name="connsiteX8" fmla="*/ 180972 w 1858088"/>
                <a:gd name="connsiteY8" fmla="*/ 0 h 1413130"/>
                <a:gd name="connsiteX0" fmla="*/ 180972 w 1752777"/>
                <a:gd name="connsiteY0" fmla="*/ 0 h 1556184"/>
                <a:gd name="connsiteX1" fmla="*/ 1438274 w 1752777"/>
                <a:gd name="connsiteY1" fmla="*/ 0 h 1556184"/>
                <a:gd name="connsiteX2" fmla="*/ 1438274 w 1752777"/>
                <a:gd name="connsiteY2" fmla="*/ 476432 h 1556184"/>
                <a:gd name="connsiteX3" fmla="*/ 1714499 w 1752777"/>
                <a:gd name="connsiteY3" fmla="*/ 1197556 h 1556184"/>
                <a:gd name="connsiteX4" fmla="*/ 1533523 w 1752777"/>
                <a:gd name="connsiteY4" fmla="*/ 1549979 h 1556184"/>
                <a:gd name="connsiteX5" fmla="*/ 19047 w 1752777"/>
                <a:gd name="connsiteY5" fmla="*/ 1400357 h 1556184"/>
                <a:gd name="connsiteX6" fmla="*/ 0 w 1752777"/>
                <a:gd name="connsiteY6" fmla="*/ 759406 h 1556184"/>
                <a:gd name="connsiteX7" fmla="*/ 190499 w 1752777"/>
                <a:gd name="connsiteY7" fmla="*/ 492706 h 1556184"/>
                <a:gd name="connsiteX8" fmla="*/ 180972 w 1752777"/>
                <a:gd name="connsiteY8" fmla="*/ 0 h 1556184"/>
                <a:gd name="connsiteX0" fmla="*/ 180972 w 1740687"/>
                <a:gd name="connsiteY0" fmla="*/ 0 h 1556184"/>
                <a:gd name="connsiteX1" fmla="*/ 1438274 w 1740687"/>
                <a:gd name="connsiteY1" fmla="*/ 0 h 1556184"/>
                <a:gd name="connsiteX2" fmla="*/ 1438274 w 1740687"/>
                <a:gd name="connsiteY2" fmla="*/ 476432 h 1556184"/>
                <a:gd name="connsiteX3" fmla="*/ 1695449 w 1740687"/>
                <a:gd name="connsiteY3" fmla="*/ 787981 h 1556184"/>
                <a:gd name="connsiteX4" fmla="*/ 1533523 w 1740687"/>
                <a:gd name="connsiteY4" fmla="*/ 1549979 h 1556184"/>
                <a:gd name="connsiteX5" fmla="*/ 19047 w 1740687"/>
                <a:gd name="connsiteY5" fmla="*/ 1400357 h 1556184"/>
                <a:gd name="connsiteX6" fmla="*/ 0 w 1740687"/>
                <a:gd name="connsiteY6" fmla="*/ 759406 h 1556184"/>
                <a:gd name="connsiteX7" fmla="*/ 190499 w 1740687"/>
                <a:gd name="connsiteY7" fmla="*/ 492706 h 1556184"/>
                <a:gd name="connsiteX8" fmla="*/ 180972 w 1740687"/>
                <a:gd name="connsiteY8" fmla="*/ 0 h 1556184"/>
                <a:gd name="connsiteX0" fmla="*/ 180972 w 1740687"/>
                <a:gd name="connsiteY0" fmla="*/ 0 h 1556184"/>
                <a:gd name="connsiteX1" fmla="*/ 1438274 w 1740687"/>
                <a:gd name="connsiteY1" fmla="*/ 0 h 1556184"/>
                <a:gd name="connsiteX2" fmla="*/ 1438274 w 1740687"/>
                <a:gd name="connsiteY2" fmla="*/ 476432 h 1556184"/>
                <a:gd name="connsiteX3" fmla="*/ 1695449 w 1740687"/>
                <a:gd name="connsiteY3" fmla="*/ 787981 h 1556184"/>
                <a:gd name="connsiteX4" fmla="*/ 1533523 w 1740687"/>
                <a:gd name="connsiteY4" fmla="*/ 1549979 h 1556184"/>
                <a:gd name="connsiteX5" fmla="*/ 19047 w 1740687"/>
                <a:gd name="connsiteY5" fmla="*/ 1400357 h 1556184"/>
                <a:gd name="connsiteX6" fmla="*/ 0 w 1740687"/>
                <a:gd name="connsiteY6" fmla="*/ 759406 h 1556184"/>
                <a:gd name="connsiteX7" fmla="*/ 190499 w 1740687"/>
                <a:gd name="connsiteY7" fmla="*/ 492706 h 1556184"/>
                <a:gd name="connsiteX8" fmla="*/ 180972 w 1740687"/>
                <a:gd name="connsiteY8" fmla="*/ 0 h 1556184"/>
                <a:gd name="connsiteX0" fmla="*/ 180972 w 1728792"/>
                <a:gd name="connsiteY0" fmla="*/ 0 h 1556184"/>
                <a:gd name="connsiteX1" fmla="*/ 1438274 w 1728792"/>
                <a:gd name="connsiteY1" fmla="*/ 0 h 1556184"/>
                <a:gd name="connsiteX2" fmla="*/ 1438274 w 1728792"/>
                <a:gd name="connsiteY2" fmla="*/ 476432 h 1556184"/>
                <a:gd name="connsiteX3" fmla="*/ 1695449 w 1728792"/>
                <a:gd name="connsiteY3" fmla="*/ 787981 h 1556184"/>
                <a:gd name="connsiteX4" fmla="*/ 1533523 w 1728792"/>
                <a:gd name="connsiteY4" fmla="*/ 1549979 h 1556184"/>
                <a:gd name="connsiteX5" fmla="*/ 19047 w 1728792"/>
                <a:gd name="connsiteY5" fmla="*/ 1400357 h 1556184"/>
                <a:gd name="connsiteX6" fmla="*/ 0 w 1728792"/>
                <a:gd name="connsiteY6" fmla="*/ 759406 h 1556184"/>
                <a:gd name="connsiteX7" fmla="*/ 190499 w 1728792"/>
                <a:gd name="connsiteY7" fmla="*/ 492706 h 1556184"/>
                <a:gd name="connsiteX8" fmla="*/ 180972 w 1728792"/>
                <a:gd name="connsiteY8" fmla="*/ 0 h 1556184"/>
                <a:gd name="connsiteX0" fmla="*/ 180972 w 1846539"/>
                <a:gd name="connsiteY0" fmla="*/ 0 h 1486627"/>
                <a:gd name="connsiteX1" fmla="*/ 1438274 w 1846539"/>
                <a:gd name="connsiteY1" fmla="*/ 0 h 1486627"/>
                <a:gd name="connsiteX2" fmla="*/ 1438274 w 1846539"/>
                <a:gd name="connsiteY2" fmla="*/ 476432 h 1486627"/>
                <a:gd name="connsiteX3" fmla="*/ 1695449 w 1846539"/>
                <a:gd name="connsiteY3" fmla="*/ 787981 h 1486627"/>
                <a:gd name="connsiteX4" fmla="*/ 1724023 w 1846539"/>
                <a:gd name="connsiteY4" fmla="*/ 1473779 h 1486627"/>
                <a:gd name="connsiteX5" fmla="*/ 19047 w 1846539"/>
                <a:gd name="connsiteY5" fmla="*/ 1400357 h 1486627"/>
                <a:gd name="connsiteX6" fmla="*/ 0 w 1846539"/>
                <a:gd name="connsiteY6" fmla="*/ 759406 h 1486627"/>
                <a:gd name="connsiteX7" fmla="*/ 190499 w 1846539"/>
                <a:gd name="connsiteY7" fmla="*/ 492706 h 1486627"/>
                <a:gd name="connsiteX8" fmla="*/ 180972 w 1846539"/>
                <a:gd name="connsiteY8" fmla="*/ 0 h 1486627"/>
                <a:gd name="connsiteX0" fmla="*/ 180972 w 1724023"/>
                <a:gd name="connsiteY0" fmla="*/ 0 h 1486627"/>
                <a:gd name="connsiteX1" fmla="*/ 1438274 w 1724023"/>
                <a:gd name="connsiteY1" fmla="*/ 0 h 1486627"/>
                <a:gd name="connsiteX2" fmla="*/ 1438274 w 1724023"/>
                <a:gd name="connsiteY2" fmla="*/ 476432 h 1486627"/>
                <a:gd name="connsiteX3" fmla="*/ 1695449 w 1724023"/>
                <a:gd name="connsiteY3" fmla="*/ 787981 h 1486627"/>
                <a:gd name="connsiteX4" fmla="*/ 1724023 w 1724023"/>
                <a:gd name="connsiteY4" fmla="*/ 1473779 h 1486627"/>
                <a:gd name="connsiteX5" fmla="*/ 19047 w 1724023"/>
                <a:gd name="connsiteY5" fmla="*/ 1400357 h 1486627"/>
                <a:gd name="connsiteX6" fmla="*/ 0 w 1724023"/>
                <a:gd name="connsiteY6" fmla="*/ 759406 h 1486627"/>
                <a:gd name="connsiteX7" fmla="*/ 190499 w 1724023"/>
                <a:gd name="connsiteY7" fmla="*/ 492706 h 1486627"/>
                <a:gd name="connsiteX8" fmla="*/ 180972 w 1724023"/>
                <a:gd name="connsiteY8" fmla="*/ 0 h 1486627"/>
                <a:gd name="connsiteX0" fmla="*/ 180972 w 1724023"/>
                <a:gd name="connsiteY0" fmla="*/ 0 h 1475120"/>
                <a:gd name="connsiteX1" fmla="*/ 1438274 w 1724023"/>
                <a:gd name="connsiteY1" fmla="*/ 0 h 1475120"/>
                <a:gd name="connsiteX2" fmla="*/ 1438274 w 1724023"/>
                <a:gd name="connsiteY2" fmla="*/ 476432 h 1475120"/>
                <a:gd name="connsiteX3" fmla="*/ 1695449 w 1724023"/>
                <a:gd name="connsiteY3" fmla="*/ 787981 h 1475120"/>
                <a:gd name="connsiteX4" fmla="*/ 1724023 w 1724023"/>
                <a:gd name="connsiteY4" fmla="*/ 1473779 h 1475120"/>
                <a:gd name="connsiteX5" fmla="*/ 19047 w 1724023"/>
                <a:gd name="connsiteY5" fmla="*/ 1400357 h 1475120"/>
                <a:gd name="connsiteX6" fmla="*/ 0 w 1724023"/>
                <a:gd name="connsiteY6" fmla="*/ 759406 h 1475120"/>
                <a:gd name="connsiteX7" fmla="*/ 190499 w 1724023"/>
                <a:gd name="connsiteY7" fmla="*/ 492706 h 1475120"/>
                <a:gd name="connsiteX8" fmla="*/ 180972 w 1724023"/>
                <a:gd name="connsiteY8" fmla="*/ 0 h 1475120"/>
                <a:gd name="connsiteX0" fmla="*/ 180972 w 1714498"/>
                <a:gd name="connsiteY0" fmla="*/ 0 h 1442250"/>
                <a:gd name="connsiteX1" fmla="*/ 1438274 w 1714498"/>
                <a:gd name="connsiteY1" fmla="*/ 0 h 1442250"/>
                <a:gd name="connsiteX2" fmla="*/ 1438274 w 1714498"/>
                <a:gd name="connsiteY2" fmla="*/ 476432 h 1442250"/>
                <a:gd name="connsiteX3" fmla="*/ 1695449 w 1714498"/>
                <a:gd name="connsiteY3" fmla="*/ 787981 h 1442250"/>
                <a:gd name="connsiteX4" fmla="*/ 1714498 w 1714498"/>
                <a:gd name="connsiteY4" fmla="*/ 1426154 h 1442250"/>
                <a:gd name="connsiteX5" fmla="*/ 19047 w 1714498"/>
                <a:gd name="connsiteY5" fmla="*/ 1400357 h 1442250"/>
                <a:gd name="connsiteX6" fmla="*/ 0 w 1714498"/>
                <a:gd name="connsiteY6" fmla="*/ 759406 h 1442250"/>
                <a:gd name="connsiteX7" fmla="*/ 190499 w 1714498"/>
                <a:gd name="connsiteY7" fmla="*/ 492706 h 1442250"/>
                <a:gd name="connsiteX8" fmla="*/ 180972 w 1714498"/>
                <a:gd name="connsiteY8" fmla="*/ 0 h 1442250"/>
                <a:gd name="connsiteX0" fmla="*/ 180972 w 1714498"/>
                <a:gd name="connsiteY0" fmla="*/ 0 h 1454318"/>
                <a:gd name="connsiteX1" fmla="*/ 1438274 w 1714498"/>
                <a:gd name="connsiteY1" fmla="*/ 0 h 1454318"/>
                <a:gd name="connsiteX2" fmla="*/ 1438274 w 1714498"/>
                <a:gd name="connsiteY2" fmla="*/ 476432 h 1454318"/>
                <a:gd name="connsiteX3" fmla="*/ 1695449 w 1714498"/>
                <a:gd name="connsiteY3" fmla="*/ 787981 h 1454318"/>
                <a:gd name="connsiteX4" fmla="*/ 1714498 w 1714498"/>
                <a:gd name="connsiteY4" fmla="*/ 1426154 h 1454318"/>
                <a:gd name="connsiteX5" fmla="*/ 19047 w 1714498"/>
                <a:gd name="connsiteY5" fmla="*/ 1419407 h 1454318"/>
                <a:gd name="connsiteX6" fmla="*/ 0 w 1714498"/>
                <a:gd name="connsiteY6" fmla="*/ 759406 h 1454318"/>
                <a:gd name="connsiteX7" fmla="*/ 190499 w 1714498"/>
                <a:gd name="connsiteY7" fmla="*/ 492706 h 1454318"/>
                <a:gd name="connsiteX8" fmla="*/ 180972 w 1714498"/>
                <a:gd name="connsiteY8" fmla="*/ 0 h 1454318"/>
                <a:gd name="connsiteX0" fmla="*/ 180972 w 1714498"/>
                <a:gd name="connsiteY0" fmla="*/ 0 h 1433749"/>
                <a:gd name="connsiteX1" fmla="*/ 1438274 w 1714498"/>
                <a:gd name="connsiteY1" fmla="*/ 0 h 1433749"/>
                <a:gd name="connsiteX2" fmla="*/ 1438274 w 1714498"/>
                <a:gd name="connsiteY2" fmla="*/ 476432 h 1433749"/>
                <a:gd name="connsiteX3" fmla="*/ 1695449 w 1714498"/>
                <a:gd name="connsiteY3" fmla="*/ 787981 h 1433749"/>
                <a:gd name="connsiteX4" fmla="*/ 1714498 w 1714498"/>
                <a:gd name="connsiteY4" fmla="*/ 1426154 h 1433749"/>
                <a:gd name="connsiteX5" fmla="*/ 19047 w 1714498"/>
                <a:gd name="connsiteY5" fmla="*/ 1419407 h 1433749"/>
                <a:gd name="connsiteX6" fmla="*/ 0 w 1714498"/>
                <a:gd name="connsiteY6" fmla="*/ 759406 h 1433749"/>
                <a:gd name="connsiteX7" fmla="*/ 190499 w 1714498"/>
                <a:gd name="connsiteY7" fmla="*/ 492706 h 1433749"/>
                <a:gd name="connsiteX8" fmla="*/ 180972 w 1714498"/>
                <a:gd name="connsiteY8" fmla="*/ 0 h 1433749"/>
                <a:gd name="connsiteX0" fmla="*/ 180972 w 1714498"/>
                <a:gd name="connsiteY0" fmla="*/ 0 h 1447363"/>
                <a:gd name="connsiteX1" fmla="*/ 1438274 w 1714498"/>
                <a:gd name="connsiteY1" fmla="*/ 0 h 1447363"/>
                <a:gd name="connsiteX2" fmla="*/ 1438274 w 1714498"/>
                <a:gd name="connsiteY2" fmla="*/ 476432 h 1447363"/>
                <a:gd name="connsiteX3" fmla="*/ 1695449 w 1714498"/>
                <a:gd name="connsiteY3" fmla="*/ 787981 h 1447363"/>
                <a:gd name="connsiteX4" fmla="*/ 1714498 w 1714498"/>
                <a:gd name="connsiteY4" fmla="*/ 1426154 h 1447363"/>
                <a:gd name="connsiteX5" fmla="*/ 19047 w 1714498"/>
                <a:gd name="connsiteY5" fmla="*/ 1438457 h 1447363"/>
                <a:gd name="connsiteX6" fmla="*/ 0 w 1714498"/>
                <a:gd name="connsiteY6" fmla="*/ 759406 h 1447363"/>
                <a:gd name="connsiteX7" fmla="*/ 190499 w 1714498"/>
                <a:gd name="connsiteY7" fmla="*/ 492706 h 1447363"/>
                <a:gd name="connsiteX8" fmla="*/ 180972 w 1714498"/>
                <a:gd name="connsiteY8" fmla="*/ 0 h 1447363"/>
                <a:gd name="connsiteX0" fmla="*/ 180972 w 1714498"/>
                <a:gd name="connsiteY0" fmla="*/ 0 h 1439562"/>
                <a:gd name="connsiteX1" fmla="*/ 1438274 w 1714498"/>
                <a:gd name="connsiteY1" fmla="*/ 0 h 1439562"/>
                <a:gd name="connsiteX2" fmla="*/ 1438274 w 1714498"/>
                <a:gd name="connsiteY2" fmla="*/ 476432 h 1439562"/>
                <a:gd name="connsiteX3" fmla="*/ 1695449 w 1714498"/>
                <a:gd name="connsiteY3" fmla="*/ 787981 h 1439562"/>
                <a:gd name="connsiteX4" fmla="*/ 1714498 w 1714498"/>
                <a:gd name="connsiteY4" fmla="*/ 1426154 h 1439562"/>
                <a:gd name="connsiteX5" fmla="*/ 19047 w 1714498"/>
                <a:gd name="connsiteY5" fmla="*/ 1438457 h 1439562"/>
                <a:gd name="connsiteX6" fmla="*/ 0 w 1714498"/>
                <a:gd name="connsiteY6" fmla="*/ 759406 h 1439562"/>
                <a:gd name="connsiteX7" fmla="*/ 190499 w 1714498"/>
                <a:gd name="connsiteY7" fmla="*/ 492706 h 1439562"/>
                <a:gd name="connsiteX8" fmla="*/ 180972 w 1714498"/>
                <a:gd name="connsiteY8" fmla="*/ 0 h 1439562"/>
                <a:gd name="connsiteX0" fmla="*/ 209547 w 1743073"/>
                <a:gd name="connsiteY0" fmla="*/ 0 h 1439562"/>
                <a:gd name="connsiteX1" fmla="*/ 1466849 w 1743073"/>
                <a:gd name="connsiteY1" fmla="*/ 0 h 1439562"/>
                <a:gd name="connsiteX2" fmla="*/ 1466849 w 1743073"/>
                <a:gd name="connsiteY2" fmla="*/ 476432 h 1439562"/>
                <a:gd name="connsiteX3" fmla="*/ 1724024 w 1743073"/>
                <a:gd name="connsiteY3" fmla="*/ 787981 h 1439562"/>
                <a:gd name="connsiteX4" fmla="*/ 1743073 w 1743073"/>
                <a:gd name="connsiteY4" fmla="*/ 1426154 h 1439562"/>
                <a:gd name="connsiteX5" fmla="*/ 47622 w 1743073"/>
                <a:gd name="connsiteY5" fmla="*/ 1438457 h 1439562"/>
                <a:gd name="connsiteX6" fmla="*/ 0 w 1743073"/>
                <a:gd name="connsiteY6" fmla="*/ 759406 h 1439562"/>
                <a:gd name="connsiteX7" fmla="*/ 219074 w 1743073"/>
                <a:gd name="connsiteY7" fmla="*/ 492706 h 1439562"/>
                <a:gd name="connsiteX8" fmla="*/ 209547 w 1743073"/>
                <a:gd name="connsiteY8" fmla="*/ 0 h 1439562"/>
                <a:gd name="connsiteX0" fmla="*/ 209547 w 1743073"/>
                <a:gd name="connsiteY0" fmla="*/ 0 h 1524350"/>
                <a:gd name="connsiteX1" fmla="*/ 1466849 w 1743073"/>
                <a:gd name="connsiteY1" fmla="*/ 0 h 1524350"/>
                <a:gd name="connsiteX2" fmla="*/ 1466849 w 1743073"/>
                <a:gd name="connsiteY2" fmla="*/ 476432 h 1524350"/>
                <a:gd name="connsiteX3" fmla="*/ 1724024 w 1743073"/>
                <a:gd name="connsiteY3" fmla="*/ 787981 h 1524350"/>
                <a:gd name="connsiteX4" fmla="*/ 1743073 w 1743073"/>
                <a:gd name="connsiteY4" fmla="*/ 1426154 h 1524350"/>
                <a:gd name="connsiteX5" fmla="*/ 47622 w 1743073"/>
                <a:gd name="connsiteY5" fmla="*/ 1524182 h 1524350"/>
                <a:gd name="connsiteX6" fmla="*/ 0 w 1743073"/>
                <a:gd name="connsiteY6" fmla="*/ 759406 h 1524350"/>
                <a:gd name="connsiteX7" fmla="*/ 219074 w 1743073"/>
                <a:gd name="connsiteY7" fmla="*/ 492706 h 1524350"/>
                <a:gd name="connsiteX8" fmla="*/ 209547 w 1743073"/>
                <a:gd name="connsiteY8" fmla="*/ 0 h 1524350"/>
                <a:gd name="connsiteX0" fmla="*/ 209547 w 1743073"/>
                <a:gd name="connsiteY0" fmla="*/ 0 h 1524350"/>
                <a:gd name="connsiteX1" fmla="*/ 1466849 w 1743073"/>
                <a:gd name="connsiteY1" fmla="*/ 0 h 1524350"/>
                <a:gd name="connsiteX2" fmla="*/ 1466849 w 1743073"/>
                <a:gd name="connsiteY2" fmla="*/ 476432 h 1524350"/>
                <a:gd name="connsiteX3" fmla="*/ 1724024 w 1743073"/>
                <a:gd name="connsiteY3" fmla="*/ 787981 h 1524350"/>
                <a:gd name="connsiteX4" fmla="*/ 1743073 w 1743073"/>
                <a:gd name="connsiteY4" fmla="*/ 1426154 h 1524350"/>
                <a:gd name="connsiteX5" fmla="*/ 9522 w 1743073"/>
                <a:gd name="connsiteY5" fmla="*/ 1524182 h 1524350"/>
                <a:gd name="connsiteX6" fmla="*/ 0 w 1743073"/>
                <a:gd name="connsiteY6" fmla="*/ 759406 h 1524350"/>
                <a:gd name="connsiteX7" fmla="*/ 219074 w 1743073"/>
                <a:gd name="connsiteY7" fmla="*/ 492706 h 1524350"/>
                <a:gd name="connsiteX8" fmla="*/ 209547 w 1743073"/>
                <a:gd name="connsiteY8" fmla="*/ 0 h 1524350"/>
                <a:gd name="connsiteX0" fmla="*/ 228597 w 1762123"/>
                <a:gd name="connsiteY0" fmla="*/ 0 h 1524350"/>
                <a:gd name="connsiteX1" fmla="*/ 1485899 w 1762123"/>
                <a:gd name="connsiteY1" fmla="*/ 0 h 1524350"/>
                <a:gd name="connsiteX2" fmla="*/ 1485899 w 1762123"/>
                <a:gd name="connsiteY2" fmla="*/ 476432 h 1524350"/>
                <a:gd name="connsiteX3" fmla="*/ 1743074 w 1762123"/>
                <a:gd name="connsiteY3" fmla="*/ 787981 h 1524350"/>
                <a:gd name="connsiteX4" fmla="*/ 1762123 w 1762123"/>
                <a:gd name="connsiteY4" fmla="*/ 1426154 h 1524350"/>
                <a:gd name="connsiteX5" fmla="*/ 28572 w 1762123"/>
                <a:gd name="connsiteY5" fmla="*/ 1524182 h 1524350"/>
                <a:gd name="connsiteX6" fmla="*/ 0 w 1762123"/>
                <a:gd name="connsiteY6" fmla="*/ 768931 h 1524350"/>
                <a:gd name="connsiteX7" fmla="*/ 238124 w 1762123"/>
                <a:gd name="connsiteY7" fmla="*/ 492706 h 1524350"/>
                <a:gd name="connsiteX8" fmla="*/ 228597 w 1762123"/>
                <a:gd name="connsiteY8" fmla="*/ 0 h 1524350"/>
                <a:gd name="connsiteX0" fmla="*/ 228597 w 1762123"/>
                <a:gd name="connsiteY0" fmla="*/ 0 h 1524350"/>
                <a:gd name="connsiteX1" fmla="*/ 1485899 w 1762123"/>
                <a:gd name="connsiteY1" fmla="*/ 0 h 1524350"/>
                <a:gd name="connsiteX2" fmla="*/ 1485899 w 1762123"/>
                <a:gd name="connsiteY2" fmla="*/ 476432 h 1524350"/>
                <a:gd name="connsiteX3" fmla="*/ 1743074 w 1762123"/>
                <a:gd name="connsiteY3" fmla="*/ 787981 h 1524350"/>
                <a:gd name="connsiteX4" fmla="*/ 1762123 w 1762123"/>
                <a:gd name="connsiteY4" fmla="*/ 1426154 h 1524350"/>
                <a:gd name="connsiteX5" fmla="*/ 28572 w 1762123"/>
                <a:gd name="connsiteY5" fmla="*/ 1524182 h 1524350"/>
                <a:gd name="connsiteX6" fmla="*/ 0 w 1762123"/>
                <a:gd name="connsiteY6" fmla="*/ 768931 h 1524350"/>
                <a:gd name="connsiteX7" fmla="*/ 238124 w 1762123"/>
                <a:gd name="connsiteY7" fmla="*/ 492706 h 1524350"/>
                <a:gd name="connsiteX8" fmla="*/ 228597 w 1762123"/>
                <a:gd name="connsiteY8" fmla="*/ 0 h 1524350"/>
                <a:gd name="connsiteX0" fmla="*/ 228597 w 1762123"/>
                <a:gd name="connsiteY0" fmla="*/ 0 h 1524350"/>
                <a:gd name="connsiteX1" fmla="*/ 1485899 w 1762123"/>
                <a:gd name="connsiteY1" fmla="*/ 0 h 1524350"/>
                <a:gd name="connsiteX2" fmla="*/ 1485899 w 1762123"/>
                <a:gd name="connsiteY2" fmla="*/ 476432 h 1524350"/>
                <a:gd name="connsiteX3" fmla="*/ 1743074 w 1762123"/>
                <a:gd name="connsiteY3" fmla="*/ 787981 h 1524350"/>
                <a:gd name="connsiteX4" fmla="*/ 1762123 w 1762123"/>
                <a:gd name="connsiteY4" fmla="*/ 1426154 h 1524350"/>
                <a:gd name="connsiteX5" fmla="*/ 28572 w 1762123"/>
                <a:gd name="connsiteY5" fmla="*/ 1524182 h 1524350"/>
                <a:gd name="connsiteX6" fmla="*/ 0 w 1762123"/>
                <a:gd name="connsiteY6" fmla="*/ 768931 h 1524350"/>
                <a:gd name="connsiteX7" fmla="*/ 238124 w 1762123"/>
                <a:gd name="connsiteY7" fmla="*/ 492706 h 1524350"/>
                <a:gd name="connsiteX8" fmla="*/ 228597 w 1762123"/>
                <a:gd name="connsiteY8" fmla="*/ 0 h 1524350"/>
                <a:gd name="connsiteX0" fmla="*/ 228597 w 1771648"/>
                <a:gd name="connsiteY0" fmla="*/ 0 h 1635881"/>
                <a:gd name="connsiteX1" fmla="*/ 1485899 w 1771648"/>
                <a:gd name="connsiteY1" fmla="*/ 0 h 1635881"/>
                <a:gd name="connsiteX2" fmla="*/ 1485899 w 1771648"/>
                <a:gd name="connsiteY2" fmla="*/ 476432 h 1635881"/>
                <a:gd name="connsiteX3" fmla="*/ 1743074 w 1771648"/>
                <a:gd name="connsiteY3" fmla="*/ 787981 h 1635881"/>
                <a:gd name="connsiteX4" fmla="*/ 1771648 w 1771648"/>
                <a:gd name="connsiteY4" fmla="*/ 1635704 h 1635881"/>
                <a:gd name="connsiteX5" fmla="*/ 28572 w 1771648"/>
                <a:gd name="connsiteY5" fmla="*/ 1524182 h 1635881"/>
                <a:gd name="connsiteX6" fmla="*/ 0 w 1771648"/>
                <a:gd name="connsiteY6" fmla="*/ 768931 h 1635881"/>
                <a:gd name="connsiteX7" fmla="*/ 238124 w 1771648"/>
                <a:gd name="connsiteY7" fmla="*/ 492706 h 1635881"/>
                <a:gd name="connsiteX8" fmla="*/ 228597 w 1771648"/>
                <a:gd name="connsiteY8" fmla="*/ 0 h 1635881"/>
                <a:gd name="connsiteX0" fmla="*/ 228597 w 1771648"/>
                <a:gd name="connsiteY0" fmla="*/ 0 h 1638482"/>
                <a:gd name="connsiteX1" fmla="*/ 1485899 w 1771648"/>
                <a:gd name="connsiteY1" fmla="*/ 0 h 1638482"/>
                <a:gd name="connsiteX2" fmla="*/ 1485899 w 1771648"/>
                <a:gd name="connsiteY2" fmla="*/ 476432 h 1638482"/>
                <a:gd name="connsiteX3" fmla="*/ 1743074 w 1771648"/>
                <a:gd name="connsiteY3" fmla="*/ 787981 h 1638482"/>
                <a:gd name="connsiteX4" fmla="*/ 1771648 w 1771648"/>
                <a:gd name="connsiteY4" fmla="*/ 1635704 h 1638482"/>
                <a:gd name="connsiteX5" fmla="*/ 28572 w 1771648"/>
                <a:gd name="connsiteY5" fmla="*/ 1638482 h 1638482"/>
                <a:gd name="connsiteX6" fmla="*/ 0 w 1771648"/>
                <a:gd name="connsiteY6" fmla="*/ 768931 h 1638482"/>
                <a:gd name="connsiteX7" fmla="*/ 238124 w 1771648"/>
                <a:gd name="connsiteY7" fmla="*/ 492706 h 1638482"/>
                <a:gd name="connsiteX8" fmla="*/ 228597 w 1771648"/>
                <a:gd name="connsiteY8" fmla="*/ 0 h 1638482"/>
                <a:gd name="connsiteX0" fmla="*/ 209547 w 1752598"/>
                <a:gd name="connsiteY0" fmla="*/ 0 h 1638482"/>
                <a:gd name="connsiteX1" fmla="*/ 1466849 w 1752598"/>
                <a:gd name="connsiteY1" fmla="*/ 0 h 1638482"/>
                <a:gd name="connsiteX2" fmla="*/ 1466849 w 1752598"/>
                <a:gd name="connsiteY2" fmla="*/ 476432 h 1638482"/>
                <a:gd name="connsiteX3" fmla="*/ 1724024 w 1752598"/>
                <a:gd name="connsiteY3" fmla="*/ 787981 h 1638482"/>
                <a:gd name="connsiteX4" fmla="*/ 1752598 w 1752598"/>
                <a:gd name="connsiteY4" fmla="*/ 1635704 h 1638482"/>
                <a:gd name="connsiteX5" fmla="*/ 9522 w 1752598"/>
                <a:gd name="connsiteY5" fmla="*/ 1638482 h 1638482"/>
                <a:gd name="connsiteX6" fmla="*/ 0 w 1752598"/>
                <a:gd name="connsiteY6" fmla="*/ 759406 h 1638482"/>
                <a:gd name="connsiteX7" fmla="*/ 219074 w 1752598"/>
                <a:gd name="connsiteY7" fmla="*/ 492706 h 1638482"/>
                <a:gd name="connsiteX8" fmla="*/ 209547 w 1752598"/>
                <a:gd name="connsiteY8" fmla="*/ 0 h 1638482"/>
                <a:gd name="connsiteX0" fmla="*/ 209547 w 1752598"/>
                <a:gd name="connsiteY0" fmla="*/ 0 h 1638482"/>
                <a:gd name="connsiteX1" fmla="*/ 1466849 w 1752598"/>
                <a:gd name="connsiteY1" fmla="*/ 0 h 1638482"/>
                <a:gd name="connsiteX2" fmla="*/ 1466849 w 1752598"/>
                <a:gd name="connsiteY2" fmla="*/ 476432 h 1638482"/>
                <a:gd name="connsiteX3" fmla="*/ 1724024 w 1752598"/>
                <a:gd name="connsiteY3" fmla="*/ 787981 h 1638482"/>
                <a:gd name="connsiteX4" fmla="*/ 1752598 w 1752598"/>
                <a:gd name="connsiteY4" fmla="*/ 1635704 h 1638482"/>
                <a:gd name="connsiteX5" fmla="*/ 9522 w 1752598"/>
                <a:gd name="connsiteY5" fmla="*/ 1638482 h 1638482"/>
                <a:gd name="connsiteX6" fmla="*/ 0 w 1752598"/>
                <a:gd name="connsiteY6" fmla="*/ 759406 h 1638482"/>
                <a:gd name="connsiteX7" fmla="*/ 219074 w 1752598"/>
                <a:gd name="connsiteY7" fmla="*/ 492706 h 1638482"/>
                <a:gd name="connsiteX8" fmla="*/ 209547 w 1752598"/>
                <a:gd name="connsiteY8" fmla="*/ 0 h 1638482"/>
                <a:gd name="connsiteX0" fmla="*/ 209547 w 1752598"/>
                <a:gd name="connsiteY0" fmla="*/ 0 h 1638482"/>
                <a:gd name="connsiteX1" fmla="*/ 1466849 w 1752598"/>
                <a:gd name="connsiteY1" fmla="*/ 0 h 1638482"/>
                <a:gd name="connsiteX2" fmla="*/ 1466849 w 1752598"/>
                <a:gd name="connsiteY2" fmla="*/ 476432 h 1638482"/>
                <a:gd name="connsiteX3" fmla="*/ 1724024 w 1752598"/>
                <a:gd name="connsiteY3" fmla="*/ 787981 h 1638482"/>
                <a:gd name="connsiteX4" fmla="*/ 1752598 w 1752598"/>
                <a:gd name="connsiteY4" fmla="*/ 1635704 h 1638482"/>
                <a:gd name="connsiteX5" fmla="*/ 9522 w 1752598"/>
                <a:gd name="connsiteY5" fmla="*/ 1638482 h 1638482"/>
                <a:gd name="connsiteX6" fmla="*/ 0 w 1752598"/>
                <a:gd name="connsiteY6" fmla="*/ 759406 h 1638482"/>
                <a:gd name="connsiteX7" fmla="*/ 219074 w 1752598"/>
                <a:gd name="connsiteY7" fmla="*/ 492706 h 1638482"/>
                <a:gd name="connsiteX8" fmla="*/ 209547 w 1752598"/>
                <a:gd name="connsiteY8" fmla="*/ 0 h 1638482"/>
                <a:gd name="connsiteX0" fmla="*/ 228597 w 1771648"/>
                <a:gd name="connsiteY0" fmla="*/ 0 h 1638482"/>
                <a:gd name="connsiteX1" fmla="*/ 1485899 w 1771648"/>
                <a:gd name="connsiteY1" fmla="*/ 0 h 1638482"/>
                <a:gd name="connsiteX2" fmla="*/ 1485899 w 1771648"/>
                <a:gd name="connsiteY2" fmla="*/ 476432 h 1638482"/>
                <a:gd name="connsiteX3" fmla="*/ 1743074 w 1771648"/>
                <a:gd name="connsiteY3" fmla="*/ 787981 h 1638482"/>
                <a:gd name="connsiteX4" fmla="*/ 1771648 w 1771648"/>
                <a:gd name="connsiteY4" fmla="*/ 1635704 h 1638482"/>
                <a:gd name="connsiteX5" fmla="*/ 28572 w 1771648"/>
                <a:gd name="connsiteY5" fmla="*/ 1638482 h 1638482"/>
                <a:gd name="connsiteX6" fmla="*/ 0 w 1771648"/>
                <a:gd name="connsiteY6" fmla="*/ 768931 h 1638482"/>
                <a:gd name="connsiteX7" fmla="*/ 238124 w 1771648"/>
                <a:gd name="connsiteY7" fmla="*/ 492706 h 1638482"/>
                <a:gd name="connsiteX8" fmla="*/ 228597 w 1771648"/>
                <a:gd name="connsiteY8" fmla="*/ 0 h 1638482"/>
                <a:gd name="connsiteX0" fmla="*/ 228597 w 1771648"/>
                <a:gd name="connsiteY0" fmla="*/ 0 h 1638482"/>
                <a:gd name="connsiteX1" fmla="*/ 1485899 w 1771648"/>
                <a:gd name="connsiteY1" fmla="*/ 0 h 1638482"/>
                <a:gd name="connsiteX2" fmla="*/ 1485899 w 1771648"/>
                <a:gd name="connsiteY2" fmla="*/ 476432 h 1638482"/>
                <a:gd name="connsiteX3" fmla="*/ 1743074 w 1771648"/>
                <a:gd name="connsiteY3" fmla="*/ 787981 h 1638482"/>
                <a:gd name="connsiteX4" fmla="*/ 1771648 w 1771648"/>
                <a:gd name="connsiteY4" fmla="*/ 1635704 h 1638482"/>
                <a:gd name="connsiteX5" fmla="*/ 9522 w 1771648"/>
                <a:gd name="connsiteY5" fmla="*/ 1638482 h 1638482"/>
                <a:gd name="connsiteX6" fmla="*/ 0 w 1771648"/>
                <a:gd name="connsiteY6" fmla="*/ 768931 h 1638482"/>
                <a:gd name="connsiteX7" fmla="*/ 238124 w 1771648"/>
                <a:gd name="connsiteY7" fmla="*/ 492706 h 1638482"/>
                <a:gd name="connsiteX8" fmla="*/ 228597 w 1771648"/>
                <a:gd name="connsiteY8" fmla="*/ 0 h 1638482"/>
                <a:gd name="connsiteX0" fmla="*/ 228597 w 1771648"/>
                <a:gd name="connsiteY0" fmla="*/ 0 h 1638482"/>
                <a:gd name="connsiteX1" fmla="*/ 1485899 w 1771648"/>
                <a:gd name="connsiteY1" fmla="*/ 0 h 1638482"/>
                <a:gd name="connsiteX2" fmla="*/ 1485899 w 1771648"/>
                <a:gd name="connsiteY2" fmla="*/ 476432 h 1638482"/>
                <a:gd name="connsiteX3" fmla="*/ 1743074 w 1771648"/>
                <a:gd name="connsiteY3" fmla="*/ 787981 h 1638482"/>
                <a:gd name="connsiteX4" fmla="*/ 1771648 w 1771648"/>
                <a:gd name="connsiteY4" fmla="*/ 1635704 h 1638482"/>
                <a:gd name="connsiteX5" fmla="*/ 9522 w 1771648"/>
                <a:gd name="connsiteY5" fmla="*/ 1638482 h 1638482"/>
                <a:gd name="connsiteX6" fmla="*/ 0 w 1771648"/>
                <a:gd name="connsiteY6" fmla="*/ 768931 h 1638482"/>
                <a:gd name="connsiteX7" fmla="*/ 238124 w 1771648"/>
                <a:gd name="connsiteY7" fmla="*/ 492706 h 1638482"/>
                <a:gd name="connsiteX8" fmla="*/ 228597 w 1771648"/>
                <a:gd name="connsiteY8" fmla="*/ 0 h 1638482"/>
                <a:gd name="connsiteX0" fmla="*/ 228597 w 1752598"/>
                <a:gd name="connsiteY0" fmla="*/ 0 h 1645229"/>
                <a:gd name="connsiteX1" fmla="*/ 1485899 w 1752598"/>
                <a:gd name="connsiteY1" fmla="*/ 0 h 1645229"/>
                <a:gd name="connsiteX2" fmla="*/ 1485899 w 1752598"/>
                <a:gd name="connsiteY2" fmla="*/ 476432 h 1645229"/>
                <a:gd name="connsiteX3" fmla="*/ 1743074 w 1752598"/>
                <a:gd name="connsiteY3" fmla="*/ 787981 h 1645229"/>
                <a:gd name="connsiteX4" fmla="*/ 1752598 w 1752598"/>
                <a:gd name="connsiteY4" fmla="*/ 1645229 h 1645229"/>
                <a:gd name="connsiteX5" fmla="*/ 9522 w 1752598"/>
                <a:gd name="connsiteY5" fmla="*/ 1638482 h 1645229"/>
                <a:gd name="connsiteX6" fmla="*/ 0 w 1752598"/>
                <a:gd name="connsiteY6" fmla="*/ 768931 h 1645229"/>
                <a:gd name="connsiteX7" fmla="*/ 238124 w 1752598"/>
                <a:gd name="connsiteY7" fmla="*/ 492706 h 1645229"/>
                <a:gd name="connsiteX8" fmla="*/ 228597 w 1752598"/>
                <a:gd name="connsiteY8" fmla="*/ 0 h 1645229"/>
                <a:gd name="connsiteX0" fmla="*/ 228597 w 1753843"/>
                <a:gd name="connsiteY0" fmla="*/ 0 h 1645229"/>
                <a:gd name="connsiteX1" fmla="*/ 1485899 w 1753843"/>
                <a:gd name="connsiteY1" fmla="*/ 0 h 1645229"/>
                <a:gd name="connsiteX2" fmla="*/ 1485899 w 1753843"/>
                <a:gd name="connsiteY2" fmla="*/ 476432 h 1645229"/>
                <a:gd name="connsiteX3" fmla="*/ 1743074 w 1753843"/>
                <a:gd name="connsiteY3" fmla="*/ 787981 h 1645229"/>
                <a:gd name="connsiteX4" fmla="*/ 1752598 w 1753843"/>
                <a:gd name="connsiteY4" fmla="*/ 1645229 h 1645229"/>
                <a:gd name="connsiteX5" fmla="*/ 9522 w 1753843"/>
                <a:gd name="connsiteY5" fmla="*/ 1638482 h 1645229"/>
                <a:gd name="connsiteX6" fmla="*/ 0 w 1753843"/>
                <a:gd name="connsiteY6" fmla="*/ 768931 h 1645229"/>
                <a:gd name="connsiteX7" fmla="*/ 238124 w 1753843"/>
                <a:gd name="connsiteY7" fmla="*/ 492706 h 1645229"/>
                <a:gd name="connsiteX8" fmla="*/ 228597 w 1753843"/>
                <a:gd name="connsiteY8" fmla="*/ 0 h 1645229"/>
                <a:gd name="connsiteX0" fmla="*/ 228597 w 1752598"/>
                <a:gd name="connsiteY0" fmla="*/ 0 h 1645229"/>
                <a:gd name="connsiteX1" fmla="*/ 1485899 w 1752598"/>
                <a:gd name="connsiteY1" fmla="*/ 0 h 1645229"/>
                <a:gd name="connsiteX2" fmla="*/ 1485899 w 1752598"/>
                <a:gd name="connsiteY2" fmla="*/ 476432 h 1645229"/>
                <a:gd name="connsiteX3" fmla="*/ 1724024 w 1752598"/>
                <a:gd name="connsiteY3" fmla="*/ 787981 h 1645229"/>
                <a:gd name="connsiteX4" fmla="*/ 1752598 w 1752598"/>
                <a:gd name="connsiteY4" fmla="*/ 1645229 h 1645229"/>
                <a:gd name="connsiteX5" fmla="*/ 9522 w 1752598"/>
                <a:gd name="connsiteY5" fmla="*/ 1638482 h 1645229"/>
                <a:gd name="connsiteX6" fmla="*/ 0 w 1752598"/>
                <a:gd name="connsiteY6" fmla="*/ 768931 h 1645229"/>
                <a:gd name="connsiteX7" fmla="*/ 238124 w 1752598"/>
                <a:gd name="connsiteY7" fmla="*/ 492706 h 1645229"/>
                <a:gd name="connsiteX8" fmla="*/ 228597 w 1752598"/>
                <a:gd name="connsiteY8" fmla="*/ 0 h 1645229"/>
                <a:gd name="connsiteX0" fmla="*/ 228597 w 1752598"/>
                <a:gd name="connsiteY0" fmla="*/ 0 h 1645229"/>
                <a:gd name="connsiteX1" fmla="*/ 1485899 w 1752598"/>
                <a:gd name="connsiteY1" fmla="*/ 0 h 1645229"/>
                <a:gd name="connsiteX2" fmla="*/ 1485899 w 1752598"/>
                <a:gd name="connsiteY2" fmla="*/ 476432 h 1645229"/>
                <a:gd name="connsiteX3" fmla="*/ 1724024 w 1752598"/>
                <a:gd name="connsiteY3" fmla="*/ 787981 h 1645229"/>
                <a:gd name="connsiteX4" fmla="*/ 1752598 w 1752598"/>
                <a:gd name="connsiteY4" fmla="*/ 1645229 h 1645229"/>
                <a:gd name="connsiteX5" fmla="*/ 9522 w 1752598"/>
                <a:gd name="connsiteY5" fmla="*/ 1638482 h 1645229"/>
                <a:gd name="connsiteX6" fmla="*/ 0 w 1752598"/>
                <a:gd name="connsiteY6" fmla="*/ 768931 h 1645229"/>
                <a:gd name="connsiteX7" fmla="*/ 238124 w 1752598"/>
                <a:gd name="connsiteY7" fmla="*/ 492706 h 1645229"/>
                <a:gd name="connsiteX8" fmla="*/ 228597 w 1752598"/>
                <a:gd name="connsiteY8" fmla="*/ 0 h 1645229"/>
                <a:gd name="connsiteX0" fmla="*/ 228597 w 1752598"/>
                <a:gd name="connsiteY0" fmla="*/ 0 h 1645229"/>
                <a:gd name="connsiteX1" fmla="*/ 1485899 w 1752598"/>
                <a:gd name="connsiteY1" fmla="*/ 0 h 1645229"/>
                <a:gd name="connsiteX2" fmla="*/ 1485899 w 1752598"/>
                <a:gd name="connsiteY2" fmla="*/ 476432 h 1645229"/>
                <a:gd name="connsiteX3" fmla="*/ 1724024 w 1752598"/>
                <a:gd name="connsiteY3" fmla="*/ 787981 h 1645229"/>
                <a:gd name="connsiteX4" fmla="*/ 1752598 w 1752598"/>
                <a:gd name="connsiteY4" fmla="*/ 1645229 h 1645229"/>
                <a:gd name="connsiteX5" fmla="*/ 9522 w 1752598"/>
                <a:gd name="connsiteY5" fmla="*/ 1638482 h 1645229"/>
                <a:gd name="connsiteX6" fmla="*/ 0 w 1752598"/>
                <a:gd name="connsiteY6" fmla="*/ 768931 h 1645229"/>
                <a:gd name="connsiteX7" fmla="*/ 238124 w 1752598"/>
                <a:gd name="connsiteY7" fmla="*/ 492706 h 1645229"/>
                <a:gd name="connsiteX8" fmla="*/ 228597 w 1752598"/>
                <a:gd name="connsiteY8" fmla="*/ 0 h 1645229"/>
                <a:gd name="connsiteX0" fmla="*/ 228597 w 1733548"/>
                <a:gd name="connsiteY0" fmla="*/ 0 h 1645229"/>
                <a:gd name="connsiteX1" fmla="*/ 1485899 w 1733548"/>
                <a:gd name="connsiteY1" fmla="*/ 0 h 1645229"/>
                <a:gd name="connsiteX2" fmla="*/ 1485899 w 1733548"/>
                <a:gd name="connsiteY2" fmla="*/ 476432 h 1645229"/>
                <a:gd name="connsiteX3" fmla="*/ 1724024 w 1733548"/>
                <a:gd name="connsiteY3" fmla="*/ 787981 h 1645229"/>
                <a:gd name="connsiteX4" fmla="*/ 1733548 w 1733548"/>
                <a:gd name="connsiteY4" fmla="*/ 1645229 h 1645229"/>
                <a:gd name="connsiteX5" fmla="*/ 9522 w 1733548"/>
                <a:gd name="connsiteY5" fmla="*/ 1638482 h 1645229"/>
                <a:gd name="connsiteX6" fmla="*/ 0 w 1733548"/>
                <a:gd name="connsiteY6" fmla="*/ 768931 h 1645229"/>
                <a:gd name="connsiteX7" fmla="*/ 238124 w 1733548"/>
                <a:gd name="connsiteY7" fmla="*/ 492706 h 1645229"/>
                <a:gd name="connsiteX8" fmla="*/ 228597 w 1733548"/>
                <a:gd name="connsiteY8" fmla="*/ 0 h 1645229"/>
                <a:gd name="connsiteX0" fmla="*/ 228597 w 1733548"/>
                <a:gd name="connsiteY0" fmla="*/ 0 h 1645229"/>
                <a:gd name="connsiteX1" fmla="*/ 1485899 w 1733548"/>
                <a:gd name="connsiteY1" fmla="*/ 0 h 1645229"/>
                <a:gd name="connsiteX2" fmla="*/ 1485899 w 1733548"/>
                <a:gd name="connsiteY2" fmla="*/ 476432 h 1645229"/>
                <a:gd name="connsiteX3" fmla="*/ 1724024 w 1733548"/>
                <a:gd name="connsiteY3" fmla="*/ 787981 h 1645229"/>
                <a:gd name="connsiteX4" fmla="*/ 1733548 w 1733548"/>
                <a:gd name="connsiteY4" fmla="*/ 1645229 h 1645229"/>
                <a:gd name="connsiteX5" fmla="*/ 9522 w 1733548"/>
                <a:gd name="connsiteY5" fmla="*/ 1638482 h 1645229"/>
                <a:gd name="connsiteX6" fmla="*/ 0 w 1733548"/>
                <a:gd name="connsiteY6" fmla="*/ 768931 h 1645229"/>
                <a:gd name="connsiteX7" fmla="*/ 238124 w 1733548"/>
                <a:gd name="connsiteY7" fmla="*/ 492706 h 1645229"/>
                <a:gd name="connsiteX8" fmla="*/ 228597 w 1733548"/>
                <a:gd name="connsiteY8" fmla="*/ 0 h 1645229"/>
                <a:gd name="connsiteX0" fmla="*/ 228597 w 1733548"/>
                <a:gd name="connsiteY0" fmla="*/ 0 h 1645229"/>
                <a:gd name="connsiteX1" fmla="*/ 1485899 w 1733548"/>
                <a:gd name="connsiteY1" fmla="*/ 0 h 1645229"/>
                <a:gd name="connsiteX2" fmla="*/ 1485899 w 1733548"/>
                <a:gd name="connsiteY2" fmla="*/ 476432 h 1645229"/>
                <a:gd name="connsiteX3" fmla="*/ 1724024 w 1733548"/>
                <a:gd name="connsiteY3" fmla="*/ 787981 h 1645229"/>
                <a:gd name="connsiteX4" fmla="*/ 1733548 w 1733548"/>
                <a:gd name="connsiteY4" fmla="*/ 1645229 h 1645229"/>
                <a:gd name="connsiteX5" fmla="*/ 9522 w 1733548"/>
                <a:gd name="connsiteY5" fmla="*/ 1638482 h 1645229"/>
                <a:gd name="connsiteX6" fmla="*/ 0 w 1733548"/>
                <a:gd name="connsiteY6" fmla="*/ 768931 h 1645229"/>
                <a:gd name="connsiteX7" fmla="*/ 238124 w 1733548"/>
                <a:gd name="connsiteY7" fmla="*/ 492706 h 1645229"/>
                <a:gd name="connsiteX8" fmla="*/ 228597 w 1733548"/>
                <a:gd name="connsiteY8" fmla="*/ 0 h 1645229"/>
                <a:gd name="connsiteX0" fmla="*/ 228597 w 1733548"/>
                <a:gd name="connsiteY0" fmla="*/ 21265 h 1666494"/>
                <a:gd name="connsiteX1" fmla="*/ 1338179 w 1733548"/>
                <a:gd name="connsiteY1" fmla="*/ 0 h 1666494"/>
                <a:gd name="connsiteX2" fmla="*/ 1485899 w 1733548"/>
                <a:gd name="connsiteY2" fmla="*/ 497697 h 1666494"/>
                <a:gd name="connsiteX3" fmla="*/ 1724024 w 1733548"/>
                <a:gd name="connsiteY3" fmla="*/ 809246 h 1666494"/>
                <a:gd name="connsiteX4" fmla="*/ 1733548 w 1733548"/>
                <a:gd name="connsiteY4" fmla="*/ 1666494 h 1666494"/>
                <a:gd name="connsiteX5" fmla="*/ 9522 w 1733548"/>
                <a:gd name="connsiteY5" fmla="*/ 1659747 h 1666494"/>
                <a:gd name="connsiteX6" fmla="*/ 0 w 1733548"/>
                <a:gd name="connsiteY6" fmla="*/ 790196 h 1666494"/>
                <a:gd name="connsiteX7" fmla="*/ 238124 w 1733548"/>
                <a:gd name="connsiteY7" fmla="*/ 513971 h 1666494"/>
                <a:gd name="connsiteX8" fmla="*/ 228597 w 1733548"/>
                <a:gd name="connsiteY8" fmla="*/ 21265 h 1666494"/>
                <a:gd name="connsiteX0" fmla="*/ 228597 w 1733548"/>
                <a:gd name="connsiteY0" fmla="*/ 21265 h 1666494"/>
                <a:gd name="connsiteX1" fmla="*/ 1338179 w 1733548"/>
                <a:gd name="connsiteY1" fmla="*/ 0 h 1666494"/>
                <a:gd name="connsiteX2" fmla="*/ 1367724 w 1733548"/>
                <a:gd name="connsiteY2" fmla="*/ 497697 h 1666494"/>
                <a:gd name="connsiteX3" fmla="*/ 1724024 w 1733548"/>
                <a:gd name="connsiteY3" fmla="*/ 809246 h 1666494"/>
                <a:gd name="connsiteX4" fmla="*/ 1733548 w 1733548"/>
                <a:gd name="connsiteY4" fmla="*/ 1666494 h 1666494"/>
                <a:gd name="connsiteX5" fmla="*/ 9522 w 1733548"/>
                <a:gd name="connsiteY5" fmla="*/ 1659747 h 1666494"/>
                <a:gd name="connsiteX6" fmla="*/ 0 w 1733548"/>
                <a:gd name="connsiteY6" fmla="*/ 790196 h 1666494"/>
                <a:gd name="connsiteX7" fmla="*/ 238124 w 1733548"/>
                <a:gd name="connsiteY7" fmla="*/ 513971 h 1666494"/>
                <a:gd name="connsiteX8" fmla="*/ 228597 w 1733548"/>
                <a:gd name="connsiteY8" fmla="*/ 21265 h 1666494"/>
                <a:gd name="connsiteX0" fmla="*/ 228597 w 1733548"/>
                <a:gd name="connsiteY0" fmla="*/ 21265 h 1666494"/>
                <a:gd name="connsiteX1" fmla="*/ 1338179 w 1733548"/>
                <a:gd name="connsiteY1" fmla="*/ 0 h 1666494"/>
                <a:gd name="connsiteX2" fmla="*/ 1367724 w 1733548"/>
                <a:gd name="connsiteY2" fmla="*/ 497697 h 1666494"/>
                <a:gd name="connsiteX3" fmla="*/ 1724024 w 1733548"/>
                <a:gd name="connsiteY3" fmla="*/ 809246 h 1666494"/>
                <a:gd name="connsiteX4" fmla="*/ 1733548 w 1733548"/>
                <a:gd name="connsiteY4" fmla="*/ 1666494 h 1666494"/>
                <a:gd name="connsiteX5" fmla="*/ 9522 w 1733548"/>
                <a:gd name="connsiteY5" fmla="*/ 1659747 h 1666494"/>
                <a:gd name="connsiteX6" fmla="*/ 0 w 1733548"/>
                <a:gd name="connsiteY6" fmla="*/ 790196 h 1666494"/>
                <a:gd name="connsiteX7" fmla="*/ 238124 w 1733548"/>
                <a:gd name="connsiteY7" fmla="*/ 513971 h 1666494"/>
                <a:gd name="connsiteX8" fmla="*/ 228597 w 1733548"/>
                <a:gd name="connsiteY8" fmla="*/ 21265 h 1666494"/>
                <a:gd name="connsiteX0" fmla="*/ 332001 w 1733548"/>
                <a:gd name="connsiteY0" fmla="*/ 0 h 1677126"/>
                <a:gd name="connsiteX1" fmla="*/ 1338179 w 1733548"/>
                <a:gd name="connsiteY1" fmla="*/ 10632 h 1677126"/>
                <a:gd name="connsiteX2" fmla="*/ 1367724 w 1733548"/>
                <a:gd name="connsiteY2" fmla="*/ 508329 h 1677126"/>
                <a:gd name="connsiteX3" fmla="*/ 1724024 w 1733548"/>
                <a:gd name="connsiteY3" fmla="*/ 819878 h 1677126"/>
                <a:gd name="connsiteX4" fmla="*/ 1733548 w 1733548"/>
                <a:gd name="connsiteY4" fmla="*/ 1677126 h 1677126"/>
                <a:gd name="connsiteX5" fmla="*/ 9522 w 1733548"/>
                <a:gd name="connsiteY5" fmla="*/ 1670379 h 1677126"/>
                <a:gd name="connsiteX6" fmla="*/ 0 w 1733548"/>
                <a:gd name="connsiteY6" fmla="*/ 800828 h 1677126"/>
                <a:gd name="connsiteX7" fmla="*/ 238124 w 1733548"/>
                <a:gd name="connsiteY7" fmla="*/ 524603 h 1677126"/>
                <a:gd name="connsiteX8" fmla="*/ 332001 w 1733548"/>
                <a:gd name="connsiteY8" fmla="*/ 0 h 1677126"/>
                <a:gd name="connsiteX0" fmla="*/ 332001 w 1733548"/>
                <a:gd name="connsiteY0" fmla="*/ 0 h 1677126"/>
                <a:gd name="connsiteX1" fmla="*/ 1338179 w 1733548"/>
                <a:gd name="connsiteY1" fmla="*/ 10632 h 1677126"/>
                <a:gd name="connsiteX2" fmla="*/ 1367724 w 1733548"/>
                <a:gd name="connsiteY2" fmla="*/ 508329 h 1677126"/>
                <a:gd name="connsiteX3" fmla="*/ 1724024 w 1733548"/>
                <a:gd name="connsiteY3" fmla="*/ 819878 h 1677126"/>
                <a:gd name="connsiteX4" fmla="*/ 1733548 w 1733548"/>
                <a:gd name="connsiteY4" fmla="*/ 1677126 h 1677126"/>
                <a:gd name="connsiteX5" fmla="*/ 9522 w 1733548"/>
                <a:gd name="connsiteY5" fmla="*/ 1670379 h 1677126"/>
                <a:gd name="connsiteX6" fmla="*/ 0 w 1733548"/>
                <a:gd name="connsiteY6" fmla="*/ 800828 h 1677126"/>
                <a:gd name="connsiteX7" fmla="*/ 341528 w 1733548"/>
                <a:gd name="connsiteY7" fmla="*/ 503338 h 1677126"/>
                <a:gd name="connsiteX8" fmla="*/ 332001 w 1733548"/>
                <a:gd name="connsiteY8" fmla="*/ 0 h 1677126"/>
                <a:gd name="connsiteX0" fmla="*/ 332001 w 1733548"/>
                <a:gd name="connsiteY0" fmla="*/ 0 h 1677126"/>
                <a:gd name="connsiteX1" fmla="*/ 1338179 w 1733548"/>
                <a:gd name="connsiteY1" fmla="*/ 10632 h 1677126"/>
                <a:gd name="connsiteX2" fmla="*/ 1367724 w 1733548"/>
                <a:gd name="connsiteY2" fmla="*/ 508329 h 1677126"/>
                <a:gd name="connsiteX3" fmla="*/ 1724024 w 1733548"/>
                <a:gd name="connsiteY3" fmla="*/ 819878 h 1677126"/>
                <a:gd name="connsiteX4" fmla="*/ 1733548 w 1733548"/>
                <a:gd name="connsiteY4" fmla="*/ 1677126 h 1677126"/>
                <a:gd name="connsiteX5" fmla="*/ 9522 w 1733548"/>
                <a:gd name="connsiteY5" fmla="*/ 1670379 h 1677126"/>
                <a:gd name="connsiteX6" fmla="*/ 0 w 1733548"/>
                <a:gd name="connsiteY6" fmla="*/ 800828 h 1677126"/>
                <a:gd name="connsiteX7" fmla="*/ 341528 w 1733548"/>
                <a:gd name="connsiteY7" fmla="*/ 503338 h 1677126"/>
                <a:gd name="connsiteX8" fmla="*/ 332001 w 1733548"/>
                <a:gd name="connsiteY8" fmla="*/ 0 h 1677126"/>
                <a:gd name="connsiteX0" fmla="*/ 332001 w 1733548"/>
                <a:gd name="connsiteY0" fmla="*/ 1 h 1677127"/>
                <a:gd name="connsiteX1" fmla="*/ 1352951 w 1733548"/>
                <a:gd name="connsiteY1" fmla="*/ 0 h 1677127"/>
                <a:gd name="connsiteX2" fmla="*/ 1367724 w 1733548"/>
                <a:gd name="connsiteY2" fmla="*/ 508330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41528 w 1733548"/>
                <a:gd name="connsiteY7" fmla="*/ 503339 h 1677127"/>
                <a:gd name="connsiteX8" fmla="*/ 332001 w 1733548"/>
                <a:gd name="connsiteY8" fmla="*/ 1 h 1677127"/>
                <a:gd name="connsiteX0" fmla="*/ 332001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41528 w 1733548"/>
                <a:gd name="connsiteY7" fmla="*/ 503339 h 1677127"/>
                <a:gd name="connsiteX8" fmla="*/ 332001 w 1733548"/>
                <a:gd name="connsiteY8" fmla="*/ 1 h 1677127"/>
                <a:gd name="connsiteX0" fmla="*/ 332001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41528 w 1733548"/>
                <a:gd name="connsiteY7" fmla="*/ 503339 h 1677127"/>
                <a:gd name="connsiteX8" fmla="*/ 332001 w 1733548"/>
                <a:gd name="connsiteY8" fmla="*/ 1 h 1677127"/>
                <a:gd name="connsiteX0" fmla="*/ 332001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41528 w 1733548"/>
                <a:gd name="connsiteY7" fmla="*/ 503339 h 1677127"/>
                <a:gd name="connsiteX8" fmla="*/ 332001 w 1733548"/>
                <a:gd name="connsiteY8" fmla="*/ 1 h 1677127"/>
                <a:gd name="connsiteX0" fmla="*/ 332001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3 w 1733548"/>
                <a:gd name="connsiteY7" fmla="*/ 503339 h 1677127"/>
                <a:gd name="connsiteX8" fmla="*/ 332001 w 1733548"/>
                <a:gd name="connsiteY8" fmla="*/ 1 h 1677127"/>
                <a:gd name="connsiteX0" fmla="*/ 376316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3 w 1733548"/>
                <a:gd name="connsiteY7" fmla="*/ 503339 h 1677127"/>
                <a:gd name="connsiteX8" fmla="*/ 376316 w 1733548"/>
                <a:gd name="connsiteY8" fmla="*/ 1 h 1677127"/>
                <a:gd name="connsiteX0" fmla="*/ 376316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85846 w 1733548"/>
                <a:gd name="connsiteY7" fmla="*/ 503339 h 1677127"/>
                <a:gd name="connsiteX8" fmla="*/ 376316 w 1733548"/>
                <a:gd name="connsiteY8" fmla="*/ 1 h 1677127"/>
                <a:gd name="connsiteX0" fmla="*/ 376316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85846 w 1733548"/>
                <a:gd name="connsiteY7" fmla="*/ 503339 h 1677127"/>
                <a:gd name="connsiteX8" fmla="*/ 376316 w 1733548"/>
                <a:gd name="connsiteY8" fmla="*/ 1 h 1677127"/>
                <a:gd name="connsiteX0" fmla="*/ 376316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85846 w 1733548"/>
                <a:gd name="connsiteY7" fmla="*/ 503339 h 1677127"/>
                <a:gd name="connsiteX8" fmla="*/ 376316 w 1733548"/>
                <a:gd name="connsiteY8" fmla="*/ 1 h 1677127"/>
                <a:gd name="connsiteX0" fmla="*/ 376316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5 w 1733548"/>
                <a:gd name="connsiteY7" fmla="*/ 503339 h 1677127"/>
                <a:gd name="connsiteX8" fmla="*/ 376316 w 1733548"/>
                <a:gd name="connsiteY8" fmla="*/ 1 h 1677127"/>
                <a:gd name="connsiteX0" fmla="*/ 346773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5 w 1733548"/>
                <a:gd name="connsiteY7" fmla="*/ 503339 h 1677127"/>
                <a:gd name="connsiteX8" fmla="*/ 346773 w 1733548"/>
                <a:gd name="connsiteY8" fmla="*/ 1 h 1677127"/>
                <a:gd name="connsiteX0" fmla="*/ 361545 w 1733548"/>
                <a:gd name="connsiteY0" fmla="*/ 1 h 1677127"/>
                <a:gd name="connsiteX1" fmla="*/ 1352951 w 1733548"/>
                <a:gd name="connsiteY1" fmla="*/ 0 h 1677127"/>
                <a:gd name="connsiteX2" fmla="*/ 1382496 w 1733548"/>
                <a:gd name="connsiteY2" fmla="*/ 497697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5 w 1733548"/>
                <a:gd name="connsiteY7" fmla="*/ 503339 h 1677127"/>
                <a:gd name="connsiteX8" fmla="*/ 361545 w 1733548"/>
                <a:gd name="connsiteY8" fmla="*/ 1 h 1677127"/>
                <a:gd name="connsiteX0" fmla="*/ 361545 w 1733548"/>
                <a:gd name="connsiteY0" fmla="*/ 1 h 1677127"/>
                <a:gd name="connsiteX1" fmla="*/ 1352951 w 1733548"/>
                <a:gd name="connsiteY1" fmla="*/ 0 h 1677127"/>
                <a:gd name="connsiteX2" fmla="*/ 1367724 w 1733548"/>
                <a:gd name="connsiteY2" fmla="*/ 508330 h 1677127"/>
                <a:gd name="connsiteX3" fmla="*/ 1724024 w 1733548"/>
                <a:gd name="connsiteY3" fmla="*/ 819879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5 w 1733548"/>
                <a:gd name="connsiteY7" fmla="*/ 503339 h 1677127"/>
                <a:gd name="connsiteX8" fmla="*/ 361545 w 1733548"/>
                <a:gd name="connsiteY8" fmla="*/ 1 h 1677127"/>
                <a:gd name="connsiteX0" fmla="*/ 361545 w 1733548"/>
                <a:gd name="connsiteY0" fmla="*/ 1 h 1677127"/>
                <a:gd name="connsiteX1" fmla="*/ 1352951 w 1733548"/>
                <a:gd name="connsiteY1" fmla="*/ 0 h 1677127"/>
                <a:gd name="connsiteX2" fmla="*/ 1367724 w 1733548"/>
                <a:gd name="connsiteY2" fmla="*/ 508330 h 1677127"/>
                <a:gd name="connsiteX3" fmla="*/ 1724024 w 1733548"/>
                <a:gd name="connsiteY3" fmla="*/ 787982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5 w 1733548"/>
                <a:gd name="connsiteY7" fmla="*/ 503339 h 1677127"/>
                <a:gd name="connsiteX8" fmla="*/ 361545 w 1733548"/>
                <a:gd name="connsiteY8" fmla="*/ 1 h 1677127"/>
                <a:gd name="connsiteX0" fmla="*/ 361545 w 1733548"/>
                <a:gd name="connsiteY0" fmla="*/ 1 h 1677127"/>
                <a:gd name="connsiteX1" fmla="*/ 1352951 w 1733548"/>
                <a:gd name="connsiteY1" fmla="*/ 0 h 1677127"/>
                <a:gd name="connsiteX2" fmla="*/ 1367724 w 1733548"/>
                <a:gd name="connsiteY2" fmla="*/ 508330 h 1677127"/>
                <a:gd name="connsiteX3" fmla="*/ 1724024 w 1733548"/>
                <a:gd name="connsiteY3" fmla="*/ 787982 h 1677127"/>
                <a:gd name="connsiteX4" fmla="*/ 1733548 w 1733548"/>
                <a:gd name="connsiteY4" fmla="*/ 1677127 h 1677127"/>
                <a:gd name="connsiteX5" fmla="*/ 9522 w 1733548"/>
                <a:gd name="connsiteY5" fmla="*/ 1670380 h 1677127"/>
                <a:gd name="connsiteX6" fmla="*/ 0 w 1733548"/>
                <a:gd name="connsiteY6" fmla="*/ 800829 h 1677127"/>
                <a:gd name="connsiteX7" fmla="*/ 371075 w 1733548"/>
                <a:gd name="connsiteY7" fmla="*/ 503339 h 1677127"/>
                <a:gd name="connsiteX8" fmla="*/ 361545 w 1733548"/>
                <a:gd name="connsiteY8" fmla="*/ 1 h 1677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33548" h="1677127">
                  <a:moveTo>
                    <a:pt x="361545" y="1"/>
                  </a:moveTo>
                  <a:lnTo>
                    <a:pt x="1352951" y="0"/>
                  </a:lnTo>
                  <a:cubicBezTo>
                    <a:pt x="1362799" y="165899"/>
                    <a:pt x="1343104" y="278635"/>
                    <a:pt x="1367724" y="508330"/>
                  </a:cubicBezTo>
                  <a:cubicBezTo>
                    <a:pt x="1568718" y="693623"/>
                    <a:pt x="1511568" y="621740"/>
                    <a:pt x="1724024" y="787982"/>
                  </a:cubicBezTo>
                  <a:cubicBezTo>
                    <a:pt x="1733549" y="1154232"/>
                    <a:pt x="1730373" y="1205177"/>
                    <a:pt x="1733548" y="1677127"/>
                  </a:cubicBezTo>
                  <a:lnTo>
                    <a:pt x="9522" y="1670380"/>
                  </a:lnTo>
                  <a:cubicBezTo>
                    <a:pt x="6347" y="1359230"/>
                    <a:pt x="1587" y="1141017"/>
                    <a:pt x="0" y="800829"/>
                  </a:cubicBezTo>
                  <a:cubicBezTo>
                    <a:pt x="112713" y="670191"/>
                    <a:pt x="156410" y="666271"/>
                    <a:pt x="371075" y="503339"/>
                  </a:cubicBezTo>
                  <a:cubicBezTo>
                    <a:pt x="367899" y="154954"/>
                    <a:pt x="364721" y="348386"/>
                    <a:pt x="361545" y="1"/>
                  </a:cubicBezTo>
                  <a:close/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同侧圆角矩形 33"/>
            <p:cNvSpPr/>
            <p:nvPr/>
          </p:nvSpPr>
          <p:spPr>
            <a:xfrm rot="10800000">
              <a:off x="5063028" y="459094"/>
              <a:ext cx="711364" cy="280947"/>
            </a:xfrm>
            <a:prstGeom prst="round2SameRect">
              <a:avLst>
                <a:gd name="adj1" fmla="val 46079"/>
                <a:gd name="adj2" fmla="val 0"/>
              </a:avLst>
            </a:pr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070438" y="403893"/>
              <a:ext cx="295275" cy="0"/>
            </a:xfrm>
            <a:prstGeom prst="line">
              <a:avLst/>
            </a:prstGeom>
            <a:ln w="635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453717" y="422801"/>
              <a:ext cx="295275" cy="0"/>
            </a:xfrm>
            <a:prstGeom prst="line">
              <a:avLst/>
            </a:prstGeom>
            <a:ln w="63500" cap="rnd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任意多边形 42"/>
            <p:cNvSpPr/>
            <p:nvPr/>
          </p:nvSpPr>
          <p:spPr>
            <a:xfrm>
              <a:off x="4813649" y="1316795"/>
              <a:ext cx="233916" cy="159489"/>
            </a:xfrm>
            <a:custGeom>
              <a:avLst/>
              <a:gdLst>
                <a:gd name="connsiteX0" fmla="*/ 0 w 233917"/>
                <a:gd name="connsiteY0" fmla="*/ 0 h 159489"/>
                <a:gd name="connsiteX1" fmla="*/ 31898 w 233917"/>
                <a:gd name="connsiteY1" fmla="*/ 116958 h 159489"/>
                <a:gd name="connsiteX2" fmla="*/ 127591 w 233917"/>
                <a:gd name="connsiteY2" fmla="*/ 159489 h 159489"/>
                <a:gd name="connsiteX3" fmla="*/ 202019 w 233917"/>
                <a:gd name="connsiteY3" fmla="*/ 116958 h 159489"/>
                <a:gd name="connsiteX4" fmla="*/ 233917 w 233917"/>
                <a:gd name="connsiteY4" fmla="*/ 10633 h 15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7" h="159489">
                  <a:moveTo>
                    <a:pt x="0" y="0"/>
                  </a:moveTo>
                  <a:cubicBezTo>
                    <a:pt x="5316" y="45188"/>
                    <a:pt x="10633" y="90377"/>
                    <a:pt x="31898" y="116958"/>
                  </a:cubicBezTo>
                  <a:cubicBezTo>
                    <a:pt x="53163" y="143540"/>
                    <a:pt x="99238" y="159489"/>
                    <a:pt x="127591" y="159489"/>
                  </a:cubicBezTo>
                  <a:cubicBezTo>
                    <a:pt x="155944" y="159489"/>
                    <a:pt x="184298" y="141767"/>
                    <a:pt x="202019" y="116958"/>
                  </a:cubicBezTo>
                  <a:cubicBezTo>
                    <a:pt x="219740" y="92149"/>
                    <a:pt x="232145" y="30126"/>
                    <a:pt x="233917" y="10633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072376" y="1309705"/>
              <a:ext cx="233916" cy="159489"/>
            </a:xfrm>
            <a:custGeom>
              <a:avLst/>
              <a:gdLst>
                <a:gd name="connsiteX0" fmla="*/ 0 w 233917"/>
                <a:gd name="connsiteY0" fmla="*/ 0 h 159489"/>
                <a:gd name="connsiteX1" fmla="*/ 31898 w 233917"/>
                <a:gd name="connsiteY1" fmla="*/ 116958 h 159489"/>
                <a:gd name="connsiteX2" fmla="*/ 127591 w 233917"/>
                <a:gd name="connsiteY2" fmla="*/ 159489 h 159489"/>
                <a:gd name="connsiteX3" fmla="*/ 202019 w 233917"/>
                <a:gd name="connsiteY3" fmla="*/ 116958 h 159489"/>
                <a:gd name="connsiteX4" fmla="*/ 233917 w 233917"/>
                <a:gd name="connsiteY4" fmla="*/ 10633 h 15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7" h="159489">
                  <a:moveTo>
                    <a:pt x="0" y="0"/>
                  </a:moveTo>
                  <a:cubicBezTo>
                    <a:pt x="5316" y="45188"/>
                    <a:pt x="10633" y="90377"/>
                    <a:pt x="31898" y="116958"/>
                  </a:cubicBezTo>
                  <a:cubicBezTo>
                    <a:pt x="53163" y="143540"/>
                    <a:pt x="99238" y="159489"/>
                    <a:pt x="127591" y="159489"/>
                  </a:cubicBezTo>
                  <a:cubicBezTo>
                    <a:pt x="155944" y="159489"/>
                    <a:pt x="184298" y="141767"/>
                    <a:pt x="202019" y="116958"/>
                  </a:cubicBezTo>
                  <a:cubicBezTo>
                    <a:pt x="219740" y="92149"/>
                    <a:pt x="232145" y="30126"/>
                    <a:pt x="233917" y="10633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5309840" y="1318075"/>
              <a:ext cx="233916" cy="159489"/>
            </a:xfrm>
            <a:custGeom>
              <a:avLst/>
              <a:gdLst>
                <a:gd name="connsiteX0" fmla="*/ 0 w 233917"/>
                <a:gd name="connsiteY0" fmla="*/ 0 h 159489"/>
                <a:gd name="connsiteX1" fmla="*/ 31898 w 233917"/>
                <a:gd name="connsiteY1" fmla="*/ 116958 h 159489"/>
                <a:gd name="connsiteX2" fmla="*/ 127591 w 233917"/>
                <a:gd name="connsiteY2" fmla="*/ 159489 h 159489"/>
                <a:gd name="connsiteX3" fmla="*/ 202019 w 233917"/>
                <a:gd name="connsiteY3" fmla="*/ 116958 h 159489"/>
                <a:gd name="connsiteX4" fmla="*/ 233917 w 233917"/>
                <a:gd name="connsiteY4" fmla="*/ 10633 h 15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7" h="159489">
                  <a:moveTo>
                    <a:pt x="0" y="0"/>
                  </a:moveTo>
                  <a:cubicBezTo>
                    <a:pt x="5316" y="45188"/>
                    <a:pt x="10633" y="90377"/>
                    <a:pt x="31898" y="116958"/>
                  </a:cubicBezTo>
                  <a:cubicBezTo>
                    <a:pt x="53163" y="143540"/>
                    <a:pt x="99238" y="159489"/>
                    <a:pt x="127591" y="159489"/>
                  </a:cubicBezTo>
                  <a:cubicBezTo>
                    <a:pt x="155944" y="159489"/>
                    <a:pt x="184298" y="141767"/>
                    <a:pt x="202019" y="116958"/>
                  </a:cubicBezTo>
                  <a:cubicBezTo>
                    <a:pt x="219740" y="92149"/>
                    <a:pt x="232145" y="30126"/>
                    <a:pt x="233917" y="10633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5567593" y="1316789"/>
              <a:ext cx="233916" cy="159489"/>
            </a:xfrm>
            <a:custGeom>
              <a:avLst/>
              <a:gdLst>
                <a:gd name="connsiteX0" fmla="*/ 0 w 233917"/>
                <a:gd name="connsiteY0" fmla="*/ 0 h 159489"/>
                <a:gd name="connsiteX1" fmla="*/ 31898 w 233917"/>
                <a:gd name="connsiteY1" fmla="*/ 116958 h 159489"/>
                <a:gd name="connsiteX2" fmla="*/ 127591 w 233917"/>
                <a:gd name="connsiteY2" fmla="*/ 159489 h 159489"/>
                <a:gd name="connsiteX3" fmla="*/ 202019 w 233917"/>
                <a:gd name="connsiteY3" fmla="*/ 116958 h 159489"/>
                <a:gd name="connsiteX4" fmla="*/ 233917 w 233917"/>
                <a:gd name="connsiteY4" fmla="*/ 10633 h 15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7" h="159489">
                  <a:moveTo>
                    <a:pt x="0" y="0"/>
                  </a:moveTo>
                  <a:cubicBezTo>
                    <a:pt x="5316" y="45188"/>
                    <a:pt x="10633" y="90377"/>
                    <a:pt x="31898" y="116958"/>
                  </a:cubicBezTo>
                  <a:cubicBezTo>
                    <a:pt x="53163" y="143540"/>
                    <a:pt x="99238" y="159489"/>
                    <a:pt x="127591" y="159489"/>
                  </a:cubicBezTo>
                  <a:cubicBezTo>
                    <a:pt x="155944" y="159489"/>
                    <a:pt x="184298" y="141767"/>
                    <a:pt x="202019" y="116958"/>
                  </a:cubicBezTo>
                  <a:cubicBezTo>
                    <a:pt x="219740" y="92149"/>
                    <a:pt x="232145" y="30126"/>
                    <a:pt x="233917" y="10633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5806033" y="1300041"/>
              <a:ext cx="233916" cy="159489"/>
            </a:xfrm>
            <a:custGeom>
              <a:avLst/>
              <a:gdLst>
                <a:gd name="connsiteX0" fmla="*/ 0 w 233917"/>
                <a:gd name="connsiteY0" fmla="*/ 0 h 159489"/>
                <a:gd name="connsiteX1" fmla="*/ 31898 w 233917"/>
                <a:gd name="connsiteY1" fmla="*/ 116958 h 159489"/>
                <a:gd name="connsiteX2" fmla="*/ 127591 w 233917"/>
                <a:gd name="connsiteY2" fmla="*/ 159489 h 159489"/>
                <a:gd name="connsiteX3" fmla="*/ 202019 w 233917"/>
                <a:gd name="connsiteY3" fmla="*/ 116958 h 159489"/>
                <a:gd name="connsiteX4" fmla="*/ 233917 w 233917"/>
                <a:gd name="connsiteY4" fmla="*/ 10633 h 15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7" h="159489">
                  <a:moveTo>
                    <a:pt x="0" y="0"/>
                  </a:moveTo>
                  <a:cubicBezTo>
                    <a:pt x="5316" y="45188"/>
                    <a:pt x="10633" y="90377"/>
                    <a:pt x="31898" y="116958"/>
                  </a:cubicBezTo>
                  <a:cubicBezTo>
                    <a:pt x="53163" y="143540"/>
                    <a:pt x="99238" y="159489"/>
                    <a:pt x="127591" y="159489"/>
                  </a:cubicBezTo>
                  <a:cubicBezTo>
                    <a:pt x="155944" y="159489"/>
                    <a:pt x="184298" y="141767"/>
                    <a:pt x="202019" y="116958"/>
                  </a:cubicBezTo>
                  <a:cubicBezTo>
                    <a:pt x="219740" y="92149"/>
                    <a:pt x="232145" y="30126"/>
                    <a:pt x="233917" y="10633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3758" y="3704146"/>
            <a:ext cx="2283302" cy="17543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打的小餐饮一体化全优产品体系，有着“系列多，品种多，风味多，组合多”的四多特点，堪称小餐饮群英会，美味大本营，号称中华小餐饮帝国。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76715" y="3704146"/>
            <a:ext cx="2434328" cy="203132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某某独创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1+N”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定制新模式。即在保持基本产品前提下，针对当地市场和消费口味风俗等，因地制宜进行调整和改变。既集中统一，又民主包容。极大解决好“个性与共性”、“特色与广谱”的矛盾。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797759" y="3704146"/>
            <a:ext cx="2089239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产品突出营养健康，同时物美价廉，经济实惠，适应群体广泛，各取所需，各享美味。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2440" y="-13970"/>
            <a:ext cx="3989560" cy="68719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8375" y="3017230"/>
            <a:ext cx="2214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小餐饮  大味道</a:t>
            </a:r>
          </a:p>
        </p:txBody>
      </p:sp>
      <p:sp>
        <p:nvSpPr>
          <p:cNvPr id="9" name="矩形 8"/>
          <p:cNvSpPr/>
          <p:nvPr/>
        </p:nvSpPr>
        <p:spPr>
          <a:xfrm>
            <a:off x="3089863" y="3017230"/>
            <a:ext cx="24080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1+N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的美味定制</a:t>
            </a:r>
          </a:p>
        </p:txBody>
      </p:sp>
      <p:sp>
        <p:nvSpPr>
          <p:cNvPr id="10" name="矩形 9"/>
          <p:cNvSpPr/>
          <p:nvPr/>
        </p:nvSpPr>
        <p:spPr>
          <a:xfrm>
            <a:off x="5942504" y="301723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实惠的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美味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28169" y="3560477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516639" y="3560477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027038" y="3560477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123924" y="1078213"/>
            <a:ext cx="1889740" cy="1043495"/>
            <a:chOff x="1200123" y="613975"/>
            <a:chExt cx="2730463" cy="1507734"/>
          </a:xfrm>
        </p:grpSpPr>
        <p:sp>
          <p:nvSpPr>
            <p:cNvPr id="19" name="椭圆 18"/>
            <p:cNvSpPr/>
            <p:nvPr/>
          </p:nvSpPr>
          <p:spPr>
            <a:xfrm>
              <a:off x="1200123" y="702198"/>
              <a:ext cx="2730463" cy="1276233"/>
            </a:xfrm>
            <a:custGeom>
              <a:avLst/>
              <a:gdLst>
                <a:gd name="connsiteX0" fmla="*/ 0 w 2231362"/>
                <a:gd name="connsiteY0" fmla="*/ 657225 h 1314450"/>
                <a:gd name="connsiteX1" fmla="*/ 1115681 w 2231362"/>
                <a:gd name="connsiteY1" fmla="*/ 0 h 1314450"/>
                <a:gd name="connsiteX2" fmla="*/ 2231362 w 2231362"/>
                <a:gd name="connsiteY2" fmla="*/ 657225 h 1314450"/>
                <a:gd name="connsiteX3" fmla="*/ 1115681 w 2231362"/>
                <a:gd name="connsiteY3" fmla="*/ 1314450 h 1314450"/>
                <a:gd name="connsiteX4" fmla="*/ 0 w 2231362"/>
                <a:gd name="connsiteY4" fmla="*/ 657225 h 1314450"/>
                <a:gd name="connsiteX0" fmla="*/ 0 w 2369414"/>
                <a:gd name="connsiteY0" fmla="*/ 657225 h 1314450"/>
                <a:gd name="connsiteX1" fmla="*/ 1115681 w 2369414"/>
                <a:gd name="connsiteY1" fmla="*/ 0 h 1314450"/>
                <a:gd name="connsiteX2" fmla="*/ 2231362 w 2369414"/>
                <a:gd name="connsiteY2" fmla="*/ 657225 h 1314450"/>
                <a:gd name="connsiteX3" fmla="*/ 2228850 w 2369414"/>
                <a:gd name="connsiteY3" fmla="*/ 647700 h 1314450"/>
                <a:gd name="connsiteX4" fmla="*/ 1115681 w 2369414"/>
                <a:gd name="connsiteY4" fmla="*/ 1314450 h 1314450"/>
                <a:gd name="connsiteX5" fmla="*/ 0 w 2369414"/>
                <a:gd name="connsiteY5" fmla="*/ 657225 h 1314450"/>
                <a:gd name="connsiteX0" fmla="*/ 0 w 2438540"/>
                <a:gd name="connsiteY0" fmla="*/ 657225 h 1327836"/>
                <a:gd name="connsiteX1" fmla="*/ 1115681 w 2438540"/>
                <a:gd name="connsiteY1" fmla="*/ 0 h 1327836"/>
                <a:gd name="connsiteX2" fmla="*/ 2231362 w 2438540"/>
                <a:gd name="connsiteY2" fmla="*/ 657225 h 1327836"/>
                <a:gd name="connsiteX3" fmla="*/ 2343150 w 2438540"/>
                <a:gd name="connsiteY3" fmla="*/ 114300 h 1327836"/>
                <a:gd name="connsiteX4" fmla="*/ 1115681 w 2438540"/>
                <a:gd name="connsiteY4" fmla="*/ 1314450 h 1327836"/>
                <a:gd name="connsiteX5" fmla="*/ 0 w 2438540"/>
                <a:gd name="connsiteY5" fmla="*/ 657225 h 1327836"/>
                <a:gd name="connsiteX0" fmla="*/ 0 w 2291258"/>
                <a:gd name="connsiteY0" fmla="*/ 657225 h 1317004"/>
                <a:gd name="connsiteX1" fmla="*/ 1115681 w 2291258"/>
                <a:gd name="connsiteY1" fmla="*/ 0 h 1317004"/>
                <a:gd name="connsiteX2" fmla="*/ 2231362 w 2291258"/>
                <a:gd name="connsiteY2" fmla="*/ 657225 h 1317004"/>
                <a:gd name="connsiteX3" fmla="*/ 1943100 w 2291258"/>
                <a:gd name="connsiteY3" fmla="*/ 876300 h 1317004"/>
                <a:gd name="connsiteX4" fmla="*/ 1115681 w 2291258"/>
                <a:gd name="connsiteY4" fmla="*/ 1314450 h 1317004"/>
                <a:gd name="connsiteX5" fmla="*/ 0 w 2291258"/>
                <a:gd name="connsiteY5" fmla="*/ 657225 h 1317004"/>
                <a:gd name="connsiteX0" fmla="*/ 0 w 2463855"/>
                <a:gd name="connsiteY0" fmla="*/ 665899 h 1325678"/>
                <a:gd name="connsiteX1" fmla="*/ 1115681 w 2463855"/>
                <a:gd name="connsiteY1" fmla="*/ 8674 h 1325678"/>
                <a:gd name="connsiteX2" fmla="*/ 2421862 w 2463855"/>
                <a:gd name="connsiteY2" fmla="*/ 1084999 h 1325678"/>
                <a:gd name="connsiteX3" fmla="*/ 1943100 w 2463855"/>
                <a:gd name="connsiteY3" fmla="*/ 884974 h 1325678"/>
                <a:gd name="connsiteX4" fmla="*/ 1115681 w 2463855"/>
                <a:gd name="connsiteY4" fmla="*/ 1323124 h 1325678"/>
                <a:gd name="connsiteX5" fmla="*/ 0 w 2463855"/>
                <a:gd name="connsiteY5" fmla="*/ 665899 h 1325678"/>
                <a:gd name="connsiteX0" fmla="*/ 0 w 2422245"/>
                <a:gd name="connsiteY0" fmla="*/ 665899 h 1325678"/>
                <a:gd name="connsiteX1" fmla="*/ 1115681 w 2422245"/>
                <a:gd name="connsiteY1" fmla="*/ 8674 h 1325678"/>
                <a:gd name="connsiteX2" fmla="*/ 1866900 w 2422245"/>
                <a:gd name="connsiteY2" fmla="*/ 580174 h 1325678"/>
                <a:gd name="connsiteX3" fmla="*/ 2421862 w 2422245"/>
                <a:gd name="connsiteY3" fmla="*/ 1084999 h 1325678"/>
                <a:gd name="connsiteX4" fmla="*/ 1943100 w 2422245"/>
                <a:gd name="connsiteY4" fmla="*/ 884974 h 1325678"/>
                <a:gd name="connsiteX5" fmla="*/ 1115681 w 2422245"/>
                <a:gd name="connsiteY5" fmla="*/ 1323124 h 1325678"/>
                <a:gd name="connsiteX6" fmla="*/ 0 w 2422245"/>
                <a:gd name="connsiteY6" fmla="*/ 665899 h 1325678"/>
                <a:gd name="connsiteX0" fmla="*/ 0 w 2422245"/>
                <a:gd name="connsiteY0" fmla="*/ 679649 h 1339428"/>
                <a:gd name="connsiteX1" fmla="*/ 1115681 w 2422245"/>
                <a:gd name="connsiteY1" fmla="*/ 22424 h 1339428"/>
                <a:gd name="connsiteX2" fmla="*/ 1447800 w 2422245"/>
                <a:gd name="connsiteY2" fmla="*/ 193874 h 1339428"/>
                <a:gd name="connsiteX3" fmla="*/ 1866900 w 2422245"/>
                <a:gd name="connsiteY3" fmla="*/ 593924 h 1339428"/>
                <a:gd name="connsiteX4" fmla="*/ 2421862 w 2422245"/>
                <a:gd name="connsiteY4" fmla="*/ 1098749 h 1339428"/>
                <a:gd name="connsiteX5" fmla="*/ 1943100 w 2422245"/>
                <a:gd name="connsiteY5" fmla="*/ 898724 h 1339428"/>
                <a:gd name="connsiteX6" fmla="*/ 1115681 w 2422245"/>
                <a:gd name="connsiteY6" fmla="*/ 1336874 h 1339428"/>
                <a:gd name="connsiteX7" fmla="*/ 0 w 2422245"/>
                <a:gd name="connsiteY7" fmla="*/ 679649 h 1339428"/>
                <a:gd name="connsiteX0" fmla="*/ 0 w 2567014"/>
                <a:gd name="connsiteY0" fmla="*/ 679649 h 1339428"/>
                <a:gd name="connsiteX1" fmla="*/ 1115681 w 2567014"/>
                <a:gd name="connsiteY1" fmla="*/ 22424 h 1339428"/>
                <a:gd name="connsiteX2" fmla="*/ 1447800 w 2567014"/>
                <a:gd name="connsiteY2" fmla="*/ 193874 h 1339428"/>
                <a:gd name="connsiteX3" fmla="*/ 2514600 w 2567014"/>
                <a:gd name="connsiteY3" fmla="*/ 327224 h 1339428"/>
                <a:gd name="connsiteX4" fmla="*/ 2421862 w 2567014"/>
                <a:gd name="connsiteY4" fmla="*/ 1098749 h 1339428"/>
                <a:gd name="connsiteX5" fmla="*/ 1943100 w 2567014"/>
                <a:gd name="connsiteY5" fmla="*/ 898724 h 1339428"/>
                <a:gd name="connsiteX6" fmla="*/ 1115681 w 2567014"/>
                <a:gd name="connsiteY6" fmla="*/ 1336874 h 1339428"/>
                <a:gd name="connsiteX7" fmla="*/ 0 w 2567014"/>
                <a:gd name="connsiteY7" fmla="*/ 679649 h 1339428"/>
                <a:gd name="connsiteX0" fmla="*/ 0 w 2567014"/>
                <a:gd name="connsiteY0" fmla="*/ 658450 h 1318229"/>
                <a:gd name="connsiteX1" fmla="*/ 1115681 w 2567014"/>
                <a:gd name="connsiteY1" fmla="*/ 1225 h 1318229"/>
                <a:gd name="connsiteX2" fmla="*/ 1981200 w 2567014"/>
                <a:gd name="connsiteY2" fmla="*/ 496525 h 1318229"/>
                <a:gd name="connsiteX3" fmla="*/ 2514600 w 2567014"/>
                <a:gd name="connsiteY3" fmla="*/ 306025 h 1318229"/>
                <a:gd name="connsiteX4" fmla="*/ 2421862 w 2567014"/>
                <a:gd name="connsiteY4" fmla="*/ 1077550 h 1318229"/>
                <a:gd name="connsiteX5" fmla="*/ 1943100 w 2567014"/>
                <a:gd name="connsiteY5" fmla="*/ 877525 h 1318229"/>
                <a:gd name="connsiteX6" fmla="*/ 1115681 w 2567014"/>
                <a:gd name="connsiteY6" fmla="*/ 1315675 h 1318229"/>
                <a:gd name="connsiteX7" fmla="*/ 0 w 2567014"/>
                <a:gd name="connsiteY7" fmla="*/ 658450 h 1318229"/>
                <a:gd name="connsiteX0" fmla="*/ 0 w 2583551"/>
                <a:gd name="connsiteY0" fmla="*/ 658450 h 1318229"/>
                <a:gd name="connsiteX1" fmla="*/ 1115681 w 2583551"/>
                <a:gd name="connsiteY1" fmla="*/ 1225 h 1318229"/>
                <a:gd name="connsiteX2" fmla="*/ 1981200 w 2583551"/>
                <a:gd name="connsiteY2" fmla="*/ 496525 h 1318229"/>
                <a:gd name="connsiteX3" fmla="*/ 2533650 w 2583551"/>
                <a:gd name="connsiteY3" fmla="*/ 134575 h 1318229"/>
                <a:gd name="connsiteX4" fmla="*/ 2421862 w 2583551"/>
                <a:gd name="connsiteY4" fmla="*/ 1077550 h 1318229"/>
                <a:gd name="connsiteX5" fmla="*/ 1943100 w 2583551"/>
                <a:gd name="connsiteY5" fmla="*/ 877525 h 1318229"/>
                <a:gd name="connsiteX6" fmla="*/ 1115681 w 2583551"/>
                <a:gd name="connsiteY6" fmla="*/ 1315675 h 1318229"/>
                <a:gd name="connsiteX7" fmla="*/ 0 w 2583551"/>
                <a:gd name="connsiteY7" fmla="*/ 658450 h 1318229"/>
                <a:gd name="connsiteX0" fmla="*/ 0 w 2579035"/>
                <a:gd name="connsiteY0" fmla="*/ 658450 h 1318229"/>
                <a:gd name="connsiteX1" fmla="*/ 1115681 w 2579035"/>
                <a:gd name="connsiteY1" fmla="*/ 1225 h 1318229"/>
                <a:gd name="connsiteX2" fmla="*/ 1981200 w 2579035"/>
                <a:gd name="connsiteY2" fmla="*/ 496525 h 1318229"/>
                <a:gd name="connsiteX3" fmla="*/ 2533650 w 2579035"/>
                <a:gd name="connsiteY3" fmla="*/ 134575 h 1318229"/>
                <a:gd name="connsiteX4" fmla="*/ 2533649 w 2579035"/>
                <a:gd name="connsiteY4" fmla="*/ 629875 h 1318229"/>
                <a:gd name="connsiteX5" fmla="*/ 2421862 w 2579035"/>
                <a:gd name="connsiteY5" fmla="*/ 1077550 h 1318229"/>
                <a:gd name="connsiteX6" fmla="*/ 1943100 w 2579035"/>
                <a:gd name="connsiteY6" fmla="*/ 877525 h 1318229"/>
                <a:gd name="connsiteX7" fmla="*/ 1115681 w 2579035"/>
                <a:gd name="connsiteY7" fmla="*/ 1315675 h 1318229"/>
                <a:gd name="connsiteX8" fmla="*/ 0 w 2579035"/>
                <a:gd name="connsiteY8" fmla="*/ 658450 h 1318229"/>
                <a:gd name="connsiteX0" fmla="*/ 0 w 2558922"/>
                <a:gd name="connsiteY0" fmla="*/ 658450 h 1318229"/>
                <a:gd name="connsiteX1" fmla="*/ 1115681 w 2558922"/>
                <a:gd name="connsiteY1" fmla="*/ 1225 h 1318229"/>
                <a:gd name="connsiteX2" fmla="*/ 1981200 w 2558922"/>
                <a:gd name="connsiteY2" fmla="*/ 496525 h 1318229"/>
                <a:gd name="connsiteX3" fmla="*/ 2533650 w 2558922"/>
                <a:gd name="connsiteY3" fmla="*/ 134575 h 1318229"/>
                <a:gd name="connsiteX4" fmla="*/ 2419349 w 2558922"/>
                <a:gd name="connsiteY4" fmla="*/ 648925 h 1318229"/>
                <a:gd name="connsiteX5" fmla="*/ 2421862 w 2558922"/>
                <a:gd name="connsiteY5" fmla="*/ 1077550 h 1318229"/>
                <a:gd name="connsiteX6" fmla="*/ 1943100 w 2558922"/>
                <a:gd name="connsiteY6" fmla="*/ 877525 h 1318229"/>
                <a:gd name="connsiteX7" fmla="*/ 1115681 w 2558922"/>
                <a:gd name="connsiteY7" fmla="*/ 1315675 h 1318229"/>
                <a:gd name="connsiteX8" fmla="*/ 0 w 2558922"/>
                <a:gd name="connsiteY8" fmla="*/ 658450 h 1318229"/>
                <a:gd name="connsiteX0" fmla="*/ 0 w 2558922"/>
                <a:gd name="connsiteY0" fmla="*/ 658450 h 1318229"/>
                <a:gd name="connsiteX1" fmla="*/ 1115681 w 2558922"/>
                <a:gd name="connsiteY1" fmla="*/ 1225 h 1318229"/>
                <a:gd name="connsiteX2" fmla="*/ 1981200 w 2558922"/>
                <a:gd name="connsiteY2" fmla="*/ 496525 h 1318229"/>
                <a:gd name="connsiteX3" fmla="*/ 2533650 w 2558922"/>
                <a:gd name="connsiteY3" fmla="*/ 134575 h 1318229"/>
                <a:gd name="connsiteX4" fmla="*/ 2419349 w 2558922"/>
                <a:gd name="connsiteY4" fmla="*/ 648925 h 1318229"/>
                <a:gd name="connsiteX5" fmla="*/ 2517112 w 2558922"/>
                <a:gd name="connsiteY5" fmla="*/ 1134700 h 1318229"/>
                <a:gd name="connsiteX6" fmla="*/ 1943100 w 2558922"/>
                <a:gd name="connsiteY6" fmla="*/ 877525 h 1318229"/>
                <a:gd name="connsiteX7" fmla="*/ 1115681 w 2558922"/>
                <a:gd name="connsiteY7" fmla="*/ 1315675 h 1318229"/>
                <a:gd name="connsiteX8" fmla="*/ 0 w 2558922"/>
                <a:gd name="connsiteY8" fmla="*/ 658450 h 1318229"/>
                <a:gd name="connsiteX0" fmla="*/ 32289 w 2591211"/>
                <a:gd name="connsiteY0" fmla="*/ 666414 h 1326193"/>
                <a:gd name="connsiteX1" fmla="*/ 375188 w 2591211"/>
                <a:gd name="connsiteY1" fmla="*/ 218739 h 1326193"/>
                <a:gd name="connsiteX2" fmla="*/ 1147970 w 2591211"/>
                <a:gd name="connsiteY2" fmla="*/ 9189 h 1326193"/>
                <a:gd name="connsiteX3" fmla="*/ 2013489 w 2591211"/>
                <a:gd name="connsiteY3" fmla="*/ 504489 h 1326193"/>
                <a:gd name="connsiteX4" fmla="*/ 2565939 w 2591211"/>
                <a:gd name="connsiteY4" fmla="*/ 142539 h 1326193"/>
                <a:gd name="connsiteX5" fmla="*/ 2451638 w 2591211"/>
                <a:gd name="connsiteY5" fmla="*/ 656889 h 1326193"/>
                <a:gd name="connsiteX6" fmla="*/ 2549401 w 2591211"/>
                <a:gd name="connsiteY6" fmla="*/ 1142664 h 1326193"/>
                <a:gd name="connsiteX7" fmla="*/ 1975389 w 2591211"/>
                <a:gd name="connsiteY7" fmla="*/ 885489 h 1326193"/>
                <a:gd name="connsiteX8" fmla="*/ 1147970 w 2591211"/>
                <a:gd name="connsiteY8" fmla="*/ 1323639 h 1326193"/>
                <a:gd name="connsiteX9" fmla="*/ 32289 w 2591211"/>
                <a:gd name="connsiteY9" fmla="*/ 666414 h 1326193"/>
                <a:gd name="connsiteX0" fmla="*/ 25163 w 2584085"/>
                <a:gd name="connsiteY0" fmla="*/ 673836 h 1333615"/>
                <a:gd name="connsiteX1" fmla="*/ 425212 w 2584085"/>
                <a:gd name="connsiteY1" fmla="*/ 169011 h 1333615"/>
                <a:gd name="connsiteX2" fmla="*/ 1140844 w 2584085"/>
                <a:gd name="connsiteY2" fmla="*/ 16611 h 1333615"/>
                <a:gd name="connsiteX3" fmla="*/ 2006363 w 2584085"/>
                <a:gd name="connsiteY3" fmla="*/ 511911 h 1333615"/>
                <a:gd name="connsiteX4" fmla="*/ 2558813 w 2584085"/>
                <a:gd name="connsiteY4" fmla="*/ 149961 h 1333615"/>
                <a:gd name="connsiteX5" fmla="*/ 2444512 w 2584085"/>
                <a:gd name="connsiteY5" fmla="*/ 664311 h 1333615"/>
                <a:gd name="connsiteX6" fmla="*/ 2542275 w 2584085"/>
                <a:gd name="connsiteY6" fmla="*/ 1150086 h 1333615"/>
                <a:gd name="connsiteX7" fmla="*/ 1968263 w 2584085"/>
                <a:gd name="connsiteY7" fmla="*/ 892911 h 1333615"/>
                <a:gd name="connsiteX8" fmla="*/ 1140844 w 2584085"/>
                <a:gd name="connsiteY8" fmla="*/ 1331061 h 1333615"/>
                <a:gd name="connsiteX9" fmla="*/ 25163 w 2584085"/>
                <a:gd name="connsiteY9" fmla="*/ 673836 h 1333615"/>
                <a:gd name="connsiteX0" fmla="*/ 25163 w 2584085"/>
                <a:gd name="connsiteY0" fmla="*/ 673836 h 1331785"/>
                <a:gd name="connsiteX1" fmla="*/ 425212 w 2584085"/>
                <a:gd name="connsiteY1" fmla="*/ 169011 h 1331785"/>
                <a:gd name="connsiteX2" fmla="*/ 1140844 w 2584085"/>
                <a:gd name="connsiteY2" fmla="*/ 16611 h 1331785"/>
                <a:gd name="connsiteX3" fmla="*/ 2006363 w 2584085"/>
                <a:gd name="connsiteY3" fmla="*/ 511911 h 1331785"/>
                <a:gd name="connsiteX4" fmla="*/ 2558813 w 2584085"/>
                <a:gd name="connsiteY4" fmla="*/ 149961 h 1331785"/>
                <a:gd name="connsiteX5" fmla="*/ 2444512 w 2584085"/>
                <a:gd name="connsiteY5" fmla="*/ 664311 h 1331785"/>
                <a:gd name="connsiteX6" fmla="*/ 2542275 w 2584085"/>
                <a:gd name="connsiteY6" fmla="*/ 1150086 h 1331785"/>
                <a:gd name="connsiteX7" fmla="*/ 1968263 w 2584085"/>
                <a:gd name="connsiteY7" fmla="*/ 892911 h 1331785"/>
                <a:gd name="connsiteX8" fmla="*/ 1140844 w 2584085"/>
                <a:gd name="connsiteY8" fmla="*/ 1331061 h 1331785"/>
                <a:gd name="connsiteX9" fmla="*/ 387113 w 2584085"/>
                <a:gd name="connsiteY9" fmla="*/ 988161 h 1331785"/>
                <a:gd name="connsiteX10" fmla="*/ 25163 w 2584085"/>
                <a:gd name="connsiteY10" fmla="*/ 673836 h 1331785"/>
                <a:gd name="connsiteX0" fmla="*/ 1270 w 2560192"/>
                <a:gd name="connsiteY0" fmla="*/ 673836 h 1337526"/>
                <a:gd name="connsiteX1" fmla="*/ 401319 w 2560192"/>
                <a:gd name="connsiteY1" fmla="*/ 169011 h 1337526"/>
                <a:gd name="connsiteX2" fmla="*/ 1116951 w 2560192"/>
                <a:gd name="connsiteY2" fmla="*/ 16611 h 1337526"/>
                <a:gd name="connsiteX3" fmla="*/ 1982470 w 2560192"/>
                <a:gd name="connsiteY3" fmla="*/ 511911 h 1337526"/>
                <a:gd name="connsiteX4" fmla="*/ 2534920 w 2560192"/>
                <a:gd name="connsiteY4" fmla="*/ 149961 h 1337526"/>
                <a:gd name="connsiteX5" fmla="*/ 2420619 w 2560192"/>
                <a:gd name="connsiteY5" fmla="*/ 664311 h 1337526"/>
                <a:gd name="connsiteX6" fmla="*/ 2518382 w 2560192"/>
                <a:gd name="connsiteY6" fmla="*/ 1150086 h 1337526"/>
                <a:gd name="connsiteX7" fmla="*/ 1944370 w 2560192"/>
                <a:gd name="connsiteY7" fmla="*/ 892911 h 1337526"/>
                <a:gd name="connsiteX8" fmla="*/ 1116951 w 2560192"/>
                <a:gd name="connsiteY8" fmla="*/ 1331061 h 1337526"/>
                <a:gd name="connsiteX9" fmla="*/ 306070 w 2560192"/>
                <a:gd name="connsiteY9" fmla="*/ 1121511 h 1337526"/>
                <a:gd name="connsiteX10" fmla="*/ 1270 w 2560192"/>
                <a:gd name="connsiteY10" fmla="*/ 673836 h 1337526"/>
                <a:gd name="connsiteX0" fmla="*/ 1270 w 2560192"/>
                <a:gd name="connsiteY0" fmla="*/ 673836 h 1266138"/>
                <a:gd name="connsiteX1" fmla="*/ 401319 w 2560192"/>
                <a:gd name="connsiteY1" fmla="*/ 169011 h 1266138"/>
                <a:gd name="connsiteX2" fmla="*/ 1116951 w 2560192"/>
                <a:gd name="connsiteY2" fmla="*/ 16611 h 1266138"/>
                <a:gd name="connsiteX3" fmla="*/ 1982470 w 2560192"/>
                <a:gd name="connsiteY3" fmla="*/ 511911 h 1266138"/>
                <a:gd name="connsiteX4" fmla="*/ 2534920 w 2560192"/>
                <a:gd name="connsiteY4" fmla="*/ 149961 h 1266138"/>
                <a:gd name="connsiteX5" fmla="*/ 2420619 w 2560192"/>
                <a:gd name="connsiteY5" fmla="*/ 664311 h 1266138"/>
                <a:gd name="connsiteX6" fmla="*/ 2518382 w 2560192"/>
                <a:gd name="connsiteY6" fmla="*/ 1150086 h 1266138"/>
                <a:gd name="connsiteX7" fmla="*/ 1944370 w 2560192"/>
                <a:gd name="connsiteY7" fmla="*/ 892911 h 1266138"/>
                <a:gd name="connsiteX8" fmla="*/ 1193151 w 2560192"/>
                <a:gd name="connsiteY8" fmla="*/ 1254861 h 1266138"/>
                <a:gd name="connsiteX9" fmla="*/ 306070 w 2560192"/>
                <a:gd name="connsiteY9" fmla="*/ 1121511 h 1266138"/>
                <a:gd name="connsiteX10" fmla="*/ 1270 w 2560192"/>
                <a:gd name="connsiteY10" fmla="*/ 673836 h 1266138"/>
                <a:gd name="connsiteX0" fmla="*/ 36176 w 2595098"/>
                <a:gd name="connsiteY0" fmla="*/ 673836 h 1266138"/>
                <a:gd name="connsiteX1" fmla="*/ 436225 w 2595098"/>
                <a:gd name="connsiteY1" fmla="*/ 169011 h 1266138"/>
                <a:gd name="connsiteX2" fmla="*/ 1151857 w 2595098"/>
                <a:gd name="connsiteY2" fmla="*/ 16611 h 1266138"/>
                <a:gd name="connsiteX3" fmla="*/ 2017376 w 2595098"/>
                <a:gd name="connsiteY3" fmla="*/ 511911 h 1266138"/>
                <a:gd name="connsiteX4" fmla="*/ 2569826 w 2595098"/>
                <a:gd name="connsiteY4" fmla="*/ 149961 h 1266138"/>
                <a:gd name="connsiteX5" fmla="*/ 2455525 w 2595098"/>
                <a:gd name="connsiteY5" fmla="*/ 664311 h 1266138"/>
                <a:gd name="connsiteX6" fmla="*/ 2553288 w 2595098"/>
                <a:gd name="connsiteY6" fmla="*/ 1150086 h 1266138"/>
                <a:gd name="connsiteX7" fmla="*/ 1979276 w 2595098"/>
                <a:gd name="connsiteY7" fmla="*/ 892911 h 1266138"/>
                <a:gd name="connsiteX8" fmla="*/ 1228057 w 2595098"/>
                <a:gd name="connsiteY8" fmla="*/ 1254861 h 1266138"/>
                <a:gd name="connsiteX9" fmla="*/ 340976 w 2595098"/>
                <a:gd name="connsiteY9" fmla="*/ 1121511 h 1266138"/>
                <a:gd name="connsiteX10" fmla="*/ 36176 w 2595098"/>
                <a:gd name="connsiteY10" fmla="*/ 673836 h 1266138"/>
                <a:gd name="connsiteX0" fmla="*/ 8493 w 2567415"/>
                <a:gd name="connsiteY0" fmla="*/ 673836 h 1266138"/>
                <a:gd name="connsiteX1" fmla="*/ 408542 w 2567415"/>
                <a:gd name="connsiteY1" fmla="*/ 169011 h 1266138"/>
                <a:gd name="connsiteX2" fmla="*/ 1124174 w 2567415"/>
                <a:gd name="connsiteY2" fmla="*/ 16611 h 1266138"/>
                <a:gd name="connsiteX3" fmla="*/ 1989693 w 2567415"/>
                <a:gd name="connsiteY3" fmla="*/ 511911 h 1266138"/>
                <a:gd name="connsiteX4" fmla="*/ 2542143 w 2567415"/>
                <a:gd name="connsiteY4" fmla="*/ 149961 h 1266138"/>
                <a:gd name="connsiteX5" fmla="*/ 2427842 w 2567415"/>
                <a:gd name="connsiteY5" fmla="*/ 664311 h 1266138"/>
                <a:gd name="connsiteX6" fmla="*/ 2525605 w 2567415"/>
                <a:gd name="connsiteY6" fmla="*/ 1150086 h 1266138"/>
                <a:gd name="connsiteX7" fmla="*/ 1951593 w 2567415"/>
                <a:gd name="connsiteY7" fmla="*/ 892911 h 1266138"/>
                <a:gd name="connsiteX8" fmla="*/ 1200374 w 2567415"/>
                <a:gd name="connsiteY8" fmla="*/ 1254861 h 1266138"/>
                <a:gd name="connsiteX9" fmla="*/ 313293 w 2567415"/>
                <a:gd name="connsiteY9" fmla="*/ 1121511 h 1266138"/>
                <a:gd name="connsiteX10" fmla="*/ 8493 w 2567415"/>
                <a:gd name="connsiteY10" fmla="*/ 673836 h 1266138"/>
                <a:gd name="connsiteX0" fmla="*/ 4980 w 2563902"/>
                <a:gd name="connsiteY0" fmla="*/ 673836 h 1266138"/>
                <a:gd name="connsiteX1" fmla="*/ 405029 w 2563902"/>
                <a:gd name="connsiteY1" fmla="*/ 169011 h 1266138"/>
                <a:gd name="connsiteX2" fmla="*/ 1120661 w 2563902"/>
                <a:gd name="connsiteY2" fmla="*/ 16611 h 1266138"/>
                <a:gd name="connsiteX3" fmla="*/ 1986180 w 2563902"/>
                <a:gd name="connsiteY3" fmla="*/ 511911 h 1266138"/>
                <a:gd name="connsiteX4" fmla="*/ 2538630 w 2563902"/>
                <a:gd name="connsiteY4" fmla="*/ 149961 h 1266138"/>
                <a:gd name="connsiteX5" fmla="*/ 2424329 w 2563902"/>
                <a:gd name="connsiteY5" fmla="*/ 664311 h 1266138"/>
                <a:gd name="connsiteX6" fmla="*/ 2522092 w 2563902"/>
                <a:gd name="connsiteY6" fmla="*/ 1150086 h 1266138"/>
                <a:gd name="connsiteX7" fmla="*/ 1948080 w 2563902"/>
                <a:gd name="connsiteY7" fmla="*/ 892911 h 1266138"/>
                <a:gd name="connsiteX8" fmla="*/ 1196861 w 2563902"/>
                <a:gd name="connsiteY8" fmla="*/ 1254861 h 1266138"/>
                <a:gd name="connsiteX9" fmla="*/ 309780 w 2563902"/>
                <a:gd name="connsiteY9" fmla="*/ 1121511 h 1266138"/>
                <a:gd name="connsiteX10" fmla="*/ 4980 w 2563902"/>
                <a:gd name="connsiteY10" fmla="*/ 673836 h 1266138"/>
                <a:gd name="connsiteX0" fmla="*/ 2747 w 2714069"/>
                <a:gd name="connsiteY0" fmla="*/ 635736 h 1266138"/>
                <a:gd name="connsiteX1" fmla="*/ 555196 w 2714069"/>
                <a:gd name="connsiteY1" fmla="*/ 169011 h 1266138"/>
                <a:gd name="connsiteX2" fmla="*/ 1270828 w 2714069"/>
                <a:gd name="connsiteY2" fmla="*/ 16611 h 1266138"/>
                <a:gd name="connsiteX3" fmla="*/ 2136347 w 2714069"/>
                <a:gd name="connsiteY3" fmla="*/ 511911 h 1266138"/>
                <a:gd name="connsiteX4" fmla="*/ 2688797 w 2714069"/>
                <a:gd name="connsiteY4" fmla="*/ 149961 h 1266138"/>
                <a:gd name="connsiteX5" fmla="*/ 2574496 w 2714069"/>
                <a:gd name="connsiteY5" fmla="*/ 664311 h 1266138"/>
                <a:gd name="connsiteX6" fmla="*/ 2672259 w 2714069"/>
                <a:gd name="connsiteY6" fmla="*/ 1150086 h 1266138"/>
                <a:gd name="connsiteX7" fmla="*/ 2098247 w 2714069"/>
                <a:gd name="connsiteY7" fmla="*/ 892911 h 1266138"/>
                <a:gd name="connsiteX8" fmla="*/ 1347028 w 2714069"/>
                <a:gd name="connsiteY8" fmla="*/ 1254861 h 1266138"/>
                <a:gd name="connsiteX9" fmla="*/ 459947 w 2714069"/>
                <a:gd name="connsiteY9" fmla="*/ 1121511 h 1266138"/>
                <a:gd name="connsiteX10" fmla="*/ 2747 w 2714069"/>
                <a:gd name="connsiteY10" fmla="*/ 635736 h 1266138"/>
                <a:gd name="connsiteX0" fmla="*/ 31432 w 2742754"/>
                <a:gd name="connsiteY0" fmla="*/ 635736 h 1266138"/>
                <a:gd name="connsiteX1" fmla="*/ 583881 w 2742754"/>
                <a:gd name="connsiteY1" fmla="*/ 169011 h 1266138"/>
                <a:gd name="connsiteX2" fmla="*/ 1299513 w 2742754"/>
                <a:gd name="connsiteY2" fmla="*/ 16611 h 1266138"/>
                <a:gd name="connsiteX3" fmla="*/ 2165032 w 2742754"/>
                <a:gd name="connsiteY3" fmla="*/ 511911 h 1266138"/>
                <a:gd name="connsiteX4" fmla="*/ 2717482 w 2742754"/>
                <a:gd name="connsiteY4" fmla="*/ 149961 h 1266138"/>
                <a:gd name="connsiteX5" fmla="*/ 2603181 w 2742754"/>
                <a:gd name="connsiteY5" fmla="*/ 664311 h 1266138"/>
                <a:gd name="connsiteX6" fmla="*/ 2700944 w 2742754"/>
                <a:gd name="connsiteY6" fmla="*/ 1150086 h 1266138"/>
                <a:gd name="connsiteX7" fmla="*/ 2126932 w 2742754"/>
                <a:gd name="connsiteY7" fmla="*/ 892911 h 1266138"/>
                <a:gd name="connsiteX8" fmla="*/ 1375713 w 2742754"/>
                <a:gd name="connsiteY8" fmla="*/ 1254861 h 1266138"/>
                <a:gd name="connsiteX9" fmla="*/ 488632 w 2742754"/>
                <a:gd name="connsiteY9" fmla="*/ 1121511 h 1266138"/>
                <a:gd name="connsiteX10" fmla="*/ 31432 w 2742754"/>
                <a:gd name="connsiteY10" fmla="*/ 635736 h 1266138"/>
                <a:gd name="connsiteX0" fmla="*/ 2748 w 2714070"/>
                <a:gd name="connsiteY0" fmla="*/ 635736 h 1266138"/>
                <a:gd name="connsiteX1" fmla="*/ 555197 w 2714070"/>
                <a:gd name="connsiteY1" fmla="*/ 169011 h 1266138"/>
                <a:gd name="connsiteX2" fmla="*/ 1270829 w 2714070"/>
                <a:gd name="connsiteY2" fmla="*/ 16611 h 1266138"/>
                <a:gd name="connsiteX3" fmla="*/ 2136348 w 2714070"/>
                <a:gd name="connsiteY3" fmla="*/ 511911 h 1266138"/>
                <a:gd name="connsiteX4" fmla="*/ 2688798 w 2714070"/>
                <a:gd name="connsiteY4" fmla="*/ 149961 h 1266138"/>
                <a:gd name="connsiteX5" fmla="*/ 2574497 w 2714070"/>
                <a:gd name="connsiteY5" fmla="*/ 664311 h 1266138"/>
                <a:gd name="connsiteX6" fmla="*/ 2672260 w 2714070"/>
                <a:gd name="connsiteY6" fmla="*/ 1150086 h 1266138"/>
                <a:gd name="connsiteX7" fmla="*/ 2098248 w 2714070"/>
                <a:gd name="connsiteY7" fmla="*/ 892911 h 1266138"/>
                <a:gd name="connsiteX8" fmla="*/ 1347029 w 2714070"/>
                <a:gd name="connsiteY8" fmla="*/ 1254861 h 1266138"/>
                <a:gd name="connsiteX9" fmla="*/ 459948 w 2714070"/>
                <a:gd name="connsiteY9" fmla="*/ 1121511 h 1266138"/>
                <a:gd name="connsiteX10" fmla="*/ 2748 w 2714070"/>
                <a:gd name="connsiteY10" fmla="*/ 635736 h 1266138"/>
                <a:gd name="connsiteX0" fmla="*/ 30 w 2711352"/>
                <a:gd name="connsiteY0" fmla="*/ 639271 h 1269673"/>
                <a:gd name="connsiteX1" fmla="*/ 438179 w 2711352"/>
                <a:gd name="connsiteY1" fmla="*/ 153496 h 1269673"/>
                <a:gd name="connsiteX2" fmla="*/ 1268111 w 2711352"/>
                <a:gd name="connsiteY2" fmla="*/ 20146 h 1269673"/>
                <a:gd name="connsiteX3" fmla="*/ 2133630 w 2711352"/>
                <a:gd name="connsiteY3" fmla="*/ 515446 h 1269673"/>
                <a:gd name="connsiteX4" fmla="*/ 2686080 w 2711352"/>
                <a:gd name="connsiteY4" fmla="*/ 153496 h 1269673"/>
                <a:gd name="connsiteX5" fmla="*/ 2571779 w 2711352"/>
                <a:gd name="connsiteY5" fmla="*/ 667846 h 1269673"/>
                <a:gd name="connsiteX6" fmla="*/ 2669542 w 2711352"/>
                <a:gd name="connsiteY6" fmla="*/ 1153621 h 1269673"/>
                <a:gd name="connsiteX7" fmla="*/ 2095530 w 2711352"/>
                <a:gd name="connsiteY7" fmla="*/ 896446 h 1269673"/>
                <a:gd name="connsiteX8" fmla="*/ 1344311 w 2711352"/>
                <a:gd name="connsiteY8" fmla="*/ 1258396 h 1269673"/>
                <a:gd name="connsiteX9" fmla="*/ 457230 w 2711352"/>
                <a:gd name="connsiteY9" fmla="*/ 1125046 h 1269673"/>
                <a:gd name="connsiteX10" fmla="*/ 30 w 2711352"/>
                <a:gd name="connsiteY10" fmla="*/ 639271 h 1269673"/>
                <a:gd name="connsiteX0" fmla="*/ 30 w 2711352"/>
                <a:gd name="connsiteY0" fmla="*/ 639271 h 1269673"/>
                <a:gd name="connsiteX1" fmla="*/ 438179 w 2711352"/>
                <a:gd name="connsiteY1" fmla="*/ 153496 h 1269673"/>
                <a:gd name="connsiteX2" fmla="*/ 1268111 w 2711352"/>
                <a:gd name="connsiteY2" fmla="*/ 20146 h 1269673"/>
                <a:gd name="connsiteX3" fmla="*/ 2133630 w 2711352"/>
                <a:gd name="connsiteY3" fmla="*/ 515446 h 1269673"/>
                <a:gd name="connsiteX4" fmla="*/ 2686080 w 2711352"/>
                <a:gd name="connsiteY4" fmla="*/ 153496 h 1269673"/>
                <a:gd name="connsiteX5" fmla="*/ 2571779 w 2711352"/>
                <a:gd name="connsiteY5" fmla="*/ 667846 h 1269673"/>
                <a:gd name="connsiteX6" fmla="*/ 2669542 w 2711352"/>
                <a:gd name="connsiteY6" fmla="*/ 1153621 h 1269673"/>
                <a:gd name="connsiteX7" fmla="*/ 2095530 w 2711352"/>
                <a:gd name="connsiteY7" fmla="*/ 896446 h 1269673"/>
                <a:gd name="connsiteX8" fmla="*/ 1344311 w 2711352"/>
                <a:gd name="connsiteY8" fmla="*/ 1258396 h 1269673"/>
                <a:gd name="connsiteX9" fmla="*/ 457230 w 2711352"/>
                <a:gd name="connsiteY9" fmla="*/ 1125046 h 1269673"/>
                <a:gd name="connsiteX10" fmla="*/ 30 w 2711352"/>
                <a:gd name="connsiteY10" fmla="*/ 639271 h 1269673"/>
                <a:gd name="connsiteX0" fmla="*/ 28 w 2711350"/>
                <a:gd name="connsiteY0" fmla="*/ 643532 h 1273934"/>
                <a:gd name="connsiteX1" fmla="*/ 476277 w 2711350"/>
                <a:gd name="connsiteY1" fmla="*/ 138707 h 1273934"/>
                <a:gd name="connsiteX2" fmla="*/ 1268109 w 2711350"/>
                <a:gd name="connsiteY2" fmla="*/ 24407 h 1273934"/>
                <a:gd name="connsiteX3" fmla="*/ 2133628 w 2711350"/>
                <a:gd name="connsiteY3" fmla="*/ 519707 h 1273934"/>
                <a:gd name="connsiteX4" fmla="*/ 2686078 w 2711350"/>
                <a:gd name="connsiteY4" fmla="*/ 157757 h 1273934"/>
                <a:gd name="connsiteX5" fmla="*/ 2571777 w 2711350"/>
                <a:gd name="connsiteY5" fmla="*/ 672107 h 1273934"/>
                <a:gd name="connsiteX6" fmla="*/ 2669540 w 2711350"/>
                <a:gd name="connsiteY6" fmla="*/ 1157882 h 1273934"/>
                <a:gd name="connsiteX7" fmla="*/ 2095528 w 2711350"/>
                <a:gd name="connsiteY7" fmla="*/ 900707 h 1273934"/>
                <a:gd name="connsiteX8" fmla="*/ 1344309 w 2711350"/>
                <a:gd name="connsiteY8" fmla="*/ 1262657 h 1273934"/>
                <a:gd name="connsiteX9" fmla="*/ 457228 w 2711350"/>
                <a:gd name="connsiteY9" fmla="*/ 1129307 h 1273934"/>
                <a:gd name="connsiteX10" fmla="*/ 28 w 2711350"/>
                <a:gd name="connsiteY10" fmla="*/ 643532 h 1273934"/>
                <a:gd name="connsiteX0" fmla="*/ 28 w 2711350"/>
                <a:gd name="connsiteY0" fmla="*/ 650540 h 1280942"/>
                <a:gd name="connsiteX1" fmla="*/ 476277 w 2711350"/>
                <a:gd name="connsiteY1" fmla="*/ 145715 h 1280942"/>
                <a:gd name="connsiteX2" fmla="*/ 1268109 w 2711350"/>
                <a:gd name="connsiteY2" fmla="*/ 31415 h 1280942"/>
                <a:gd name="connsiteX3" fmla="*/ 2133628 w 2711350"/>
                <a:gd name="connsiteY3" fmla="*/ 526715 h 1280942"/>
                <a:gd name="connsiteX4" fmla="*/ 2686078 w 2711350"/>
                <a:gd name="connsiteY4" fmla="*/ 164765 h 1280942"/>
                <a:gd name="connsiteX5" fmla="*/ 2571777 w 2711350"/>
                <a:gd name="connsiteY5" fmla="*/ 679115 h 1280942"/>
                <a:gd name="connsiteX6" fmla="*/ 2669540 w 2711350"/>
                <a:gd name="connsiteY6" fmla="*/ 1164890 h 1280942"/>
                <a:gd name="connsiteX7" fmla="*/ 2095528 w 2711350"/>
                <a:gd name="connsiteY7" fmla="*/ 907715 h 1280942"/>
                <a:gd name="connsiteX8" fmla="*/ 1344309 w 2711350"/>
                <a:gd name="connsiteY8" fmla="*/ 1269665 h 1280942"/>
                <a:gd name="connsiteX9" fmla="*/ 457228 w 2711350"/>
                <a:gd name="connsiteY9" fmla="*/ 1136315 h 1280942"/>
                <a:gd name="connsiteX10" fmla="*/ 28 w 2711350"/>
                <a:gd name="connsiteY10" fmla="*/ 650540 h 1280942"/>
                <a:gd name="connsiteX0" fmla="*/ 28 w 2711350"/>
                <a:gd name="connsiteY0" fmla="*/ 640827 h 1271229"/>
                <a:gd name="connsiteX1" fmla="*/ 476277 w 2711350"/>
                <a:gd name="connsiteY1" fmla="*/ 136002 h 1271229"/>
                <a:gd name="connsiteX2" fmla="*/ 1268109 w 2711350"/>
                <a:gd name="connsiteY2" fmla="*/ 21702 h 1271229"/>
                <a:gd name="connsiteX3" fmla="*/ 2133628 w 2711350"/>
                <a:gd name="connsiteY3" fmla="*/ 517002 h 1271229"/>
                <a:gd name="connsiteX4" fmla="*/ 2686078 w 2711350"/>
                <a:gd name="connsiteY4" fmla="*/ 155052 h 1271229"/>
                <a:gd name="connsiteX5" fmla="*/ 2571777 w 2711350"/>
                <a:gd name="connsiteY5" fmla="*/ 669402 h 1271229"/>
                <a:gd name="connsiteX6" fmla="*/ 2669540 w 2711350"/>
                <a:gd name="connsiteY6" fmla="*/ 1155177 h 1271229"/>
                <a:gd name="connsiteX7" fmla="*/ 2095528 w 2711350"/>
                <a:gd name="connsiteY7" fmla="*/ 898002 h 1271229"/>
                <a:gd name="connsiteX8" fmla="*/ 1344309 w 2711350"/>
                <a:gd name="connsiteY8" fmla="*/ 1259952 h 1271229"/>
                <a:gd name="connsiteX9" fmla="*/ 457228 w 2711350"/>
                <a:gd name="connsiteY9" fmla="*/ 1126602 h 1271229"/>
                <a:gd name="connsiteX10" fmla="*/ 28 w 2711350"/>
                <a:gd name="connsiteY10" fmla="*/ 640827 h 1271229"/>
                <a:gd name="connsiteX0" fmla="*/ 28 w 2711350"/>
                <a:gd name="connsiteY0" fmla="*/ 640827 h 1276233"/>
                <a:gd name="connsiteX1" fmla="*/ 476277 w 2711350"/>
                <a:gd name="connsiteY1" fmla="*/ 136002 h 1276233"/>
                <a:gd name="connsiteX2" fmla="*/ 1268109 w 2711350"/>
                <a:gd name="connsiteY2" fmla="*/ 21702 h 1276233"/>
                <a:gd name="connsiteX3" fmla="*/ 2133628 w 2711350"/>
                <a:gd name="connsiteY3" fmla="*/ 517002 h 1276233"/>
                <a:gd name="connsiteX4" fmla="*/ 2686078 w 2711350"/>
                <a:gd name="connsiteY4" fmla="*/ 155052 h 1276233"/>
                <a:gd name="connsiteX5" fmla="*/ 2571777 w 2711350"/>
                <a:gd name="connsiteY5" fmla="*/ 669402 h 1276233"/>
                <a:gd name="connsiteX6" fmla="*/ 2669540 w 2711350"/>
                <a:gd name="connsiteY6" fmla="*/ 1155177 h 1276233"/>
                <a:gd name="connsiteX7" fmla="*/ 2114578 w 2711350"/>
                <a:gd name="connsiteY7" fmla="*/ 821802 h 1276233"/>
                <a:gd name="connsiteX8" fmla="*/ 1344309 w 2711350"/>
                <a:gd name="connsiteY8" fmla="*/ 1259952 h 1276233"/>
                <a:gd name="connsiteX9" fmla="*/ 457228 w 2711350"/>
                <a:gd name="connsiteY9" fmla="*/ 1126602 h 1276233"/>
                <a:gd name="connsiteX10" fmla="*/ 28 w 2711350"/>
                <a:gd name="connsiteY10" fmla="*/ 640827 h 1276233"/>
                <a:gd name="connsiteX0" fmla="*/ 28 w 2730463"/>
                <a:gd name="connsiteY0" fmla="*/ 640827 h 1276233"/>
                <a:gd name="connsiteX1" fmla="*/ 476277 w 2730463"/>
                <a:gd name="connsiteY1" fmla="*/ 136002 h 1276233"/>
                <a:gd name="connsiteX2" fmla="*/ 1268109 w 2730463"/>
                <a:gd name="connsiteY2" fmla="*/ 21702 h 1276233"/>
                <a:gd name="connsiteX3" fmla="*/ 2133628 w 2730463"/>
                <a:gd name="connsiteY3" fmla="*/ 517002 h 1276233"/>
                <a:gd name="connsiteX4" fmla="*/ 2686078 w 2730463"/>
                <a:gd name="connsiteY4" fmla="*/ 155052 h 1276233"/>
                <a:gd name="connsiteX5" fmla="*/ 2571777 w 2730463"/>
                <a:gd name="connsiteY5" fmla="*/ 669402 h 1276233"/>
                <a:gd name="connsiteX6" fmla="*/ 2707640 w 2730463"/>
                <a:gd name="connsiteY6" fmla="*/ 1174227 h 1276233"/>
                <a:gd name="connsiteX7" fmla="*/ 2114578 w 2730463"/>
                <a:gd name="connsiteY7" fmla="*/ 821802 h 1276233"/>
                <a:gd name="connsiteX8" fmla="*/ 1344309 w 2730463"/>
                <a:gd name="connsiteY8" fmla="*/ 1259952 h 1276233"/>
                <a:gd name="connsiteX9" fmla="*/ 457228 w 2730463"/>
                <a:gd name="connsiteY9" fmla="*/ 1126602 h 1276233"/>
                <a:gd name="connsiteX10" fmla="*/ 28 w 2730463"/>
                <a:gd name="connsiteY10" fmla="*/ 640827 h 1276233"/>
                <a:gd name="connsiteX0" fmla="*/ 28 w 2730463"/>
                <a:gd name="connsiteY0" fmla="*/ 640827 h 1276233"/>
                <a:gd name="connsiteX1" fmla="*/ 476277 w 2730463"/>
                <a:gd name="connsiteY1" fmla="*/ 136002 h 1276233"/>
                <a:gd name="connsiteX2" fmla="*/ 1268109 w 2730463"/>
                <a:gd name="connsiteY2" fmla="*/ 21702 h 1276233"/>
                <a:gd name="connsiteX3" fmla="*/ 2133628 w 2730463"/>
                <a:gd name="connsiteY3" fmla="*/ 517002 h 1276233"/>
                <a:gd name="connsiteX4" fmla="*/ 2705128 w 2730463"/>
                <a:gd name="connsiteY4" fmla="*/ 116952 h 1276233"/>
                <a:gd name="connsiteX5" fmla="*/ 2571777 w 2730463"/>
                <a:gd name="connsiteY5" fmla="*/ 669402 h 1276233"/>
                <a:gd name="connsiteX6" fmla="*/ 2707640 w 2730463"/>
                <a:gd name="connsiteY6" fmla="*/ 1174227 h 1276233"/>
                <a:gd name="connsiteX7" fmla="*/ 2114578 w 2730463"/>
                <a:gd name="connsiteY7" fmla="*/ 821802 h 1276233"/>
                <a:gd name="connsiteX8" fmla="*/ 1344309 w 2730463"/>
                <a:gd name="connsiteY8" fmla="*/ 1259952 h 1276233"/>
                <a:gd name="connsiteX9" fmla="*/ 457228 w 2730463"/>
                <a:gd name="connsiteY9" fmla="*/ 1126602 h 1276233"/>
                <a:gd name="connsiteX10" fmla="*/ 28 w 2730463"/>
                <a:gd name="connsiteY10" fmla="*/ 640827 h 1276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0463" h="1276233">
                  <a:moveTo>
                    <a:pt x="28" y="640827"/>
                  </a:moveTo>
                  <a:cubicBezTo>
                    <a:pt x="3203" y="475727"/>
                    <a:pt x="290330" y="245539"/>
                    <a:pt x="476277" y="136002"/>
                  </a:cubicBezTo>
                  <a:cubicBezTo>
                    <a:pt x="662224" y="45515"/>
                    <a:pt x="991884" y="-41798"/>
                    <a:pt x="1268109" y="21702"/>
                  </a:cubicBezTo>
                  <a:cubicBezTo>
                    <a:pt x="1544334" y="85202"/>
                    <a:pt x="2008425" y="421752"/>
                    <a:pt x="2133628" y="517002"/>
                  </a:cubicBezTo>
                  <a:cubicBezTo>
                    <a:pt x="2258831" y="612252"/>
                    <a:pt x="2613053" y="94727"/>
                    <a:pt x="2705128" y="116952"/>
                  </a:cubicBezTo>
                  <a:cubicBezTo>
                    <a:pt x="2797203" y="139177"/>
                    <a:pt x="2590408" y="512240"/>
                    <a:pt x="2571777" y="669402"/>
                  </a:cubicBezTo>
                  <a:cubicBezTo>
                    <a:pt x="2553146" y="826565"/>
                    <a:pt x="2806065" y="1132952"/>
                    <a:pt x="2707640" y="1174227"/>
                  </a:cubicBezTo>
                  <a:cubicBezTo>
                    <a:pt x="2609215" y="1215502"/>
                    <a:pt x="2300525" y="712265"/>
                    <a:pt x="2114578" y="821802"/>
                  </a:cubicBezTo>
                  <a:cubicBezTo>
                    <a:pt x="1928631" y="931339"/>
                    <a:pt x="1620534" y="1209152"/>
                    <a:pt x="1344309" y="1259952"/>
                  </a:cubicBezTo>
                  <a:cubicBezTo>
                    <a:pt x="1068084" y="1310752"/>
                    <a:pt x="643175" y="1236139"/>
                    <a:pt x="457228" y="1126602"/>
                  </a:cubicBezTo>
                  <a:cubicBezTo>
                    <a:pt x="271281" y="1017065"/>
                    <a:pt x="-3147" y="805927"/>
                    <a:pt x="28" y="640827"/>
                  </a:cubicBezTo>
                  <a:close/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605409" y="1215043"/>
              <a:ext cx="163371" cy="1633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rot="333958">
              <a:off x="2293342" y="613975"/>
              <a:ext cx="566803" cy="126323"/>
            </a:xfrm>
            <a:custGeom>
              <a:avLst/>
              <a:gdLst>
                <a:gd name="connsiteX0" fmla="*/ 0 w 419100"/>
                <a:gd name="connsiteY0" fmla="*/ 126323 h 126323"/>
                <a:gd name="connsiteX1" fmla="*/ 171450 w 419100"/>
                <a:gd name="connsiteY1" fmla="*/ 12023 h 126323"/>
                <a:gd name="connsiteX2" fmla="*/ 419100 w 419100"/>
                <a:gd name="connsiteY2" fmla="*/ 12023 h 12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100" h="126323">
                  <a:moveTo>
                    <a:pt x="0" y="126323"/>
                  </a:moveTo>
                  <a:cubicBezTo>
                    <a:pt x="50800" y="78698"/>
                    <a:pt x="101600" y="31073"/>
                    <a:pt x="171450" y="12023"/>
                  </a:cubicBezTo>
                  <a:cubicBezTo>
                    <a:pt x="241300" y="-7027"/>
                    <a:pt x="355600" y="-677"/>
                    <a:pt x="419100" y="12023"/>
                  </a:cubicBezTo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 flipV="1">
              <a:off x="2201798" y="1991724"/>
              <a:ext cx="518171" cy="129985"/>
            </a:xfrm>
            <a:custGeom>
              <a:avLst/>
              <a:gdLst>
                <a:gd name="connsiteX0" fmla="*/ 0 w 419100"/>
                <a:gd name="connsiteY0" fmla="*/ 126323 h 126323"/>
                <a:gd name="connsiteX1" fmla="*/ 171450 w 419100"/>
                <a:gd name="connsiteY1" fmla="*/ 12023 h 126323"/>
                <a:gd name="connsiteX2" fmla="*/ 419100 w 419100"/>
                <a:gd name="connsiteY2" fmla="*/ 12023 h 12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9100" h="126323">
                  <a:moveTo>
                    <a:pt x="0" y="126323"/>
                  </a:moveTo>
                  <a:cubicBezTo>
                    <a:pt x="50800" y="78698"/>
                    <a:pt x="101600" y="31073"/>
                    <a:pt x="171450" y="12023"/>
                  </a:cubicBezTo>
                  <a:cubicBezTo>
                    <a:pt x="241300" y="-7027"/>
                    <a:pt x="355600" y="-677"/>
                    <a:pt x="419100" y="12023"/>
                  </a:cubicBezTo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2056860" y="1104900"/>
              <a:ext cx="155305" cy="838200"/>
            </a:xfrm>
            <a:custGeom>
              <a:avLst/>
              <a:gdLst>
                <a:gd name="connsiteX0" fmla="*/ 95789 w 153274"/>
                <a:gd name="connsiteY0" fmla="*/ 0 h 571500"/>
                <a:gd name="connsiteX1" fmla="*/ 539 w 153274"/>
                <a:gd name="connsiteY1" fmla="*/ 152400 h 571500"/>
                <a:gd name="connsiteX2" fmla="*/ 133889 w 153274"/>
                <a:gd name="connsiteY2" fmla="*/ 228600 h 571500"/>
                <a:gd name="connsiteX3" fmla="*/ 19589 w 153274"/>
                <a:gd name="connsiteY3" fmla="*/ 381000 h 571500"/>
                <a:gd name="connsiteX4" fmla="*/ 152939 w 153274"/>
                <a:gd name="connsiteY4" fmla="*/ 476250 h 571500"/>
                <a:gd name="connsiteX5" fmla="*/ 57689 w 153274"/>
                <a:gd name="connsiteY5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274" h="571500">
                  <a:moveTo>
                    <a:pt x="95789" y="0"/>
                  </a:moveTo>
                  <a:cubicBezTo>
                    <a:pt x="44989" y="57150"/>
                    <a:pt x="-5811" y="114300"/>
                    <a:pt x="539" y="152400"/>
                  </a:cubicBezTo>
                  <a:cubicBezTo>
                    <a:pt x="6889" y="190500"/>
                    <a:pt x="130714" y="190500"/>
                    <a:pt x="133889" y="228600"/>
                  </a:cubicBezTo>
                  <a:cubicBezTo>
                    <a:pt x="137064" y="266700"/>
                    <a:pt x="16414" y="339725"/>
                    <a:pt x="19589" y="381000"/>
                  </a:cubicBezTo>
                  <a:cubicBezTo>
                    <a:pt x="22764" y="422275"/>
                    <a:pt x="146589" y="444500"/>
                    <a:pt x="152939" y="476250"/>
                  </a:cubicBezTo>
                  <a:cubicBezTo>
                    <a:pt x="159289" y="508000"/>
                    <a:pt x="73564" y="549275"/>
                    <a:pt x="57689" y="571500"/>
                  </a:cubicBezTo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2285460" y="723899"/>
              <a:ext cx="172862" cy="1042573"/>
            </a:xfrm>
            <a:custGeom>
              <a:avLst/>
              <a:gdLst>
                <a:gd name="connsiteX0" fmla="*/ 95789 w 153274"/>
                <a:gd name="connsiteY0" fmla="*/ 0 h 571500"/>
                <a:gd name="connsiteX1" fmla="*/ 539 w 153274"/>
                <a:gd name="connsiteY1" fmla="*/ 152400 h 571500"/>
                <a:gd name="connsiteX2" fmla="*/ 133889 w 153274"/>
                <a:gd name="connsiteY2" fmla="*/ 228600 h 571500"/>
                <a:gd name="connsiteX3" fmla="*/ 19589 w 153274"/>
                <a:gd name="connsiteY3" fmla="*/ 381000 h 571500"/>
                <a:gd name="connsiteX4" fmla="*/ 152939 w 153274"/>
                <a:gd name="connsiteY4" fmla="*/ 476250 h 571500"/>
                <a:gd name="connsiteX5" fmla="*/ 57689 w 153274"/>
                <a:gd name="connsiteY5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274" h="571500">
                  <a:moveTo>
                    <a:pt x="95789" y="0"/>
                  </a:moveTo>
                  <a:cubicBezTo>
                    <a:pt x="44989" y="57150"/>
                    <a:pt x="-5811" y="114300"/>
                    <a:pt x="539" y="152400"/>
                  </a:cubicBezTo>
                  <a:cubicBezTo>
                    <a:pt x="6889" y="190500"/>
                    <a:pt x="130714" y="190500"/>
                    <a:pt x="133889" y="228600"/>
                  </a:cubicBezTo>
                  <a:cubicBezTo>
                    <a:pt x="137064" y="266700"/>
                    <a:pt x="16414" y="339725"/>
                    <a:pt x="19589" y="381000"/>
                  </a:cubicBezTo>
                  <a:cubicBezTo>
                    <a:pt x="22764" y="422275"/>
                    <a:pt x="146589" y="444500"/>
                    <a:pt x="152939" y="476250"/>
                  </a:cubicBezTo>
                  <a:cubicBezTo>
                    <a:pt x="159289" y="508000"/>
                    <a:pt x="73564" y="549275"/>
                    <a:pt x="57689" y="571500"/>
                  </a:cubicBezTo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2571210" y="1085850"/>
              <a:ext cx="155305" cy="838200"/>
            </a:xfrm>
            <a:custGeom>
              <a:avLst/>
              <a:gdLst>
                <a:gd name="connsiteX0" fmla="*/ 95789 w 153274"/>
                <a:gd name="connsiteY0" fmla="*/ 0 h 571500"/>
                <a:gd name="connsiteX1" fmla="*/ 539 w 153274"/>
                <a:gd name="connsiteY1" fmla="*/ 152400 h 571500"/>
                <a:gd name="connsiteX2" fmla="*/ 133889 w 153274"/>
                <a:gd name="connsiteY2" fmla="*/ 228600 h 571500"/>
                <a:gd name="connsiteX3" fmla="*/ 19589 w 153274"/>
                <a:gd name="connsiteY3" fmla="*/ 381000 h 571500"/>
                <a:gd name="connsiteX4" fmla="*/ 152939 w 153274"/>
                <a:gd name="connsiteY4" fmla="*/ 476250 h 571500"/>
                <a:gd name="connsiteX5" fmla="*/ 57689 w 153274"/>
                <a:gd name="connsiteY5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3274" h="571500">
                  <a:moveTo>
                    <a:pt x="95789" y="0"/>
                  </a:moveTo>
                  <a:cubicBezTo>
                    <a:pt x="44989" y="57150"/>
                    <a:pt x="-5811" y="114300"/>
                    <a:pt x="539" y="152400"/>
                  </a:cubicBezTo>
                  <a:cubicBezTo>
                    <a:pt x="6889" y="190500"/>
                    <a:pt x="130714" y="190500"/>
                    <a:pt x="133889" y="228600"/>
                  </a:cubicBezTo>
                  <a:cubicBezTo>
                    <a:pt x="137064" y="266700"/>
                    <a:pt x="16414" y="339725"/>
                    <a:pt x="19589" y="381000"/>
                  </a:cubicBezTo>
                  <a:cubicBezTo>
                    <a:pt x="22764" y="422275"/>
                    <a:pt x="146589" y="444500"/>
                    <a:pt x="152939" y="476250"/>
                  </a:cubicBezTo>
                  <a:cubicBezTo>
                    <a:pt x="159289" y="508000"/>
                    <a:pt x="73564" y="549275"/>
                    <a:pt x="57689" y="571500"/>
                  </a:cubicBezTo>
                </a:path>
              </a:pathLst>
            </a:custGeom>
            <a:noFill/>
            <a:ln w="635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391013" y="1184459"/>
            <a:ext cx="5248226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8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PRODUCT</a:t>
            </a:r>
            <a:endParaRPr lang="zh-CN" altLang="en-US" sz="48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8886" y="2152358"/>
            <a:ext cx="2589229" cy="412183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52495" y="2152357"/>
            <a:ext cx="2550696" cy="413590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6074" y="2138289"/>
            <a:ext cx="2545895" cy="416403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90768" y="2138289"/>
            <a:ext cx="2564645" cy="414996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18887" y="2142621"/>
            <a:ext cx="2571750" cy="41529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451059" y="2142621"/>
            <a:ext cx="2571750" cy="41529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169794" y="2142621"/>
            <a:ext cx="2571750" cy="41529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888529" y="2137135"/>
            <a:ext cx="2571750" cy="41529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93038" y="3928654"/>
            <a:ext cx="2071571" cy="175432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某某餐饮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管理有限公司在长三角经营十多年，已经为十多家企业提供了优质的服务。食堂专业管理人员和厨师团队多人，拥有直属的专业蔬菜配送中心。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35138" y="3928654"/>
            <a:ext cx="2003591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某某拥有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核心原料、调料配送以及设施设备、一次性用品等配送渠道和网络。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86118" y="3928654"/>
            <a:ext cx="2435319" cy="147732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某某能够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站到企业经营者的立场，懂得怎样为企业排忧解难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。遇到疑难问题主动与客户企业沟通协调，广泛接受民意测评，定期调整菜品及服务中的不足。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103173" y="3928654"/>
            <a:ext cx="2142462" cy="120032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某某重视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每一位客户，并且认真对待每一个合作机会，以长期合作为出发点，不断听取客户的改进意见。</a:t>
            </a:r>
          </a:p>
        </p:txBody>
      </p:sp>
      <p:sp>
        <p:nvSpPr>
          <p:cNvPr id="2" name="矩形 1"/>
          <p:cNvSpPr/>
          <p:nvPr/>
        </p:nvSpPr>
        <p:spPr>
          <a:xfrm>
            <a:off x="1142987" y="317631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经验与团队</a:t>
            </a:r>
          </a:p>
        </p:txBody>
      </p:sp>
      <p:sp>
        <p:nvSpPr>
          <p:cNvPr id="3" name="矩形 2"/>
          <p:cNvSpPr/>
          <p:nvPr/>
        </p:nvSpPr>
        <p:spPr>
          <a:xfrm>
            <a:off x="3567383" y="317631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配套服务链完善</a:t>
            </a:r>
          </a:p>
        </p:txBody>
      </p:sp>
      <p:sp>
        <p:nvSpPr>
          <p:cNvPr id="9" name="矩形 8"/>
          <p:cNvSpPr/>
          <p:nvPr/>
        </p:nvSpPr>
        <p:spPr>
          <a:xfrm>
            <a:off x="6286118" y="3176317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更人性化的管理</a:t>
            </a:r>
          </a:p>
        </p:txBody>
      </p:sp>
      <p:sp>
        <p:nvSpPr>
          <p:cNvPr id="10" name="矩形 9"/>
          <p:cNvSpPr/>
          <p:nvPr/>
        </p:nvSpPr>
        <p:spPr>
          <a:xfrm>
            <a:off x="9273537" y="3176316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长远的合作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191113" y="3740786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959693" y="3735124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638721" y="3743146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341814" y="3751168"/>
            <a:ext cx="155448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125218" y="679963"/>
            <a:ext cx="4763311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8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OPERATION</a:t>
            </a:r>
            <a:endParaRPr lang="zh-CN" altLang="en-US" sz="48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2858688" y="207744"/>
            <a:ext cx="324773" cy="1312146"/>
            <a:chOff x="1968353" y="532736"/>
            <a:chExt cx="407677" cy="1647092"/>
          </a:xfrm>
        </p:grpSpPr>
        <p:sp>
          <p:nvSpPr>
            <p:cNvPr id="16" name="任意多边形 15"/>
            <p:cNvSpPr/>
            <p:nvPr/>
          </p:nvSpPr>
          <p:spPr>
            <a:xfrm>
              <a:off x="2003621" y="532736"/>
              <a:ext cx="372409" cy="1310221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437" h="638338">
                  <a:moveTo>
                    <a:pt x="822" y="0"/>
                  </a:moveTo>
                  <a:cubicBezTo>
                    <a:pt x="-1166" y="202096"/>
                    <a:pt x="74" y="404838"/>
                    <a:pt x="8773" y="508884"/>
                  </a:cubicBezTo>
                  <a:cubicBezTo>
                    <a:pt x="17472" y="612930"/>
                    <a:pt x="30417" y="605148"/>
                    <a:pt x="53014" y="624279"/>
                  </a:cubicBezTo>
                  <a:cubicBezTo>
                    <a:pt x="75611" y="643410"/>
                    <a:pt x="123251" y="642834"/>
                    <a:pt x="144353" y="623669"/>
                  </a:cubicBezTo>
                  <a:cubicBezTo>
                    <a:pt x="165455" y="604504"/>
                    <a:pt x="175648" y="578201"/>
                    <a:pt x="179624" y="509290"/>
                  </a:cubicBezTo>
                  <a:cubicBezTo>
                    <a:pt x="183600" y="421010"/>
                    <a:pt x="179794" y="279588"/>
                    <a:pt x="179828" y="194706"/>
                  </a:cubicBezTo>
                  <a:cubicBezTo>
                    <a:pt x="179862" y="109824"/>
                    <a:pt x="181816" y="45058"/>
                    <a:pt x="179828" y="0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6" idx="0"/>
              <a:endCxn id="16" idx="6"/>
            </p:cNvCxnSpPr>
            <p:nvPr/>
          </p:nvCxnSpPr>
          <p:spPr>
            <a:xfrm>
              <a:off x="2005308" y="532736"/>
              <a:ext cx="367419" cy="0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005308" y="836211"/>
              <a:ext cx="367419" cy="0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2186610" y="1873868"/>
              <a:ext cx="2407" cy="298009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968353" y="2179828"/>
              <a:ext cx="404374" cy="0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3433972" y="716084"/>
            <a:ext cx="581572" cy="803806"/>
            <a:chOff x="2775393" y="1084655"/>
            <a:chExt cx="799941" cy="1105620"/>
          </a:xfrm>
        </p:grpSpPr>
        <p:sp>
          <p:nvSpPr>
            <p:cNvPr id="37" name="任意多边形 36"/>
            <p:cNvSpPr/>
            <p:nvPr/>
          </p:nvSpPr>
          <p:spPr>
            <a:xfrm>
              <a:off x="2775393" y="1084655"/>
              <a:ext cx="799941" cy="760955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/>
            <p:nvPr/>
          </p:nvCxnSpPr>
          <p:spPr>
            <a:xfrm flipV="1">
              <a:off x="2968507" y="1100558"/>
              <a:ext cx="378161" cy="443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V="1">
              <a:off x="2786721" y="1566362"/>
              <a:ext cx="788613" cy="1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3172011" y="1876643"/>
              <a:ext cx="560" cy="302018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2958196" y="2190275"/>
              <a:ext cx="404374" cy="0"/>
            </a:xfrm>
            <a:prstGeom prst="line">
              <a:avLst/>
            </a:prstGeom>
            <a:ln w="635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512360" y="3006539"/>
            <a:ext cx="3974790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某某经过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专业团队的技术研发，潜心探索，成功将“八大菜系小吃化，地方小吃标准化”，产品标准高度统一，特色明显，花色繁多而不乱，口感丰满而性价比超高。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532312" y="4089531"/>
            <a:ext cx="3954838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某某代表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了目前以及未来的餐饮发展方向。城市、县城、乡镇都有市场，商机无限。定制式的新模式，极大兼顾到各地消费需求，适应性强。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512360" y="5148362"/>
            <a:ext cx="3974790" cy="64633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某某在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新品研发上有着很强的创新能力，随时可根据季节时令和消费流行趋势，及时适时研发出新款佳品。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250556" cy="6873758"/>
          </a:xfrm>
          <a:custGeom>
            <a:avLst/>
            <a:gdLst>
              <a:gd name="connsiteX0" fmla="*/ 0 w 6250556"/>
              <a:gd name="connsiteY0" fmla="*/ 0 h 6873758"/>
              <a:gd name="connsiteX1" fmla="*/ 3084006 w 6250556"/>
              <a:gd name="connsiteY1" fmla="*/ 0 h 6873758"/>
              <a:gd name="connsiteX2" fmla="*/ 6250556 w 6250556"/>
              <a:gd name="connsiteY2" fmla="*/ 6873758 h 6873758"/>
              <a:gd name="connsiteX3" fmla="*/ 0 w 6250556"/>
              <a:gd name="connsiteY3" fmla="*/ 6873758 h 6873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0556" h="6873758">
                <a:moveTo>
                  <a:pt x="0" y="0"/>
                </a:moveTo>
                <a:lnTo>
                  <a:pt x="3084006" y="0"/>
                </a:lnTo>
                <a:lnTo>
                  <a:pt x="6250556" y="6873758"/>
                </a:lnTo>
                <a:lnTo>
                  <a:pt x="0" y="6873758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pic>
      <p:sp>
        <p:nvSpPr>
          <p:cNvPr id="47" name="文本框 46"/>
          <p:cNvSpPr txBox="1"/>
          <p:nvPr/>
        </p:nvSpPr>
        <p:spPr>
          <a:xfrm>
            <a:off x="7491375" y="1235866"/>
            <a:ext cx="3941263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8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COMPETE</a:t>
            </a:r>
            <a:endParaRPr lang="zh-CN" altLang="en-US" sz="48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541773" y="1029822"/>
            <a:ext cx="1699216" cy="1056579"/>
            <a:chOff x="5140976" y="651824"/>
            <a:chExt cx="1912969" cy="1189491"/>
          </a:xfrm>
        </p:grpSpPr>
        <p:sp>
          <p:nvSpPr>
            <p:cNvPr id="8" name="椭圆 7"/>
            <p:cNvSpPr/>
            <p:nvPr/>
          </p:nvSpPr>
          <p:spPr>
            <a:xfrm>
              <a:off x="5751989" y="882638"/>
              <a:ext cx="739345" cy="7393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50" name="椭圆 49"/>
            <p:cNvSpPr/>
            <p:nvPr/>
          </p:nvSpPr>
          <p:spPr>
            <a:xfrm>
              <a:off x="5532656" y="663305"/>
              <a:ext cx="1178010" cy="117801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5140976" y="651824"/>
              <a:ext cx="262408" cy="1189491"/>
              <a:chOff x="2908304" y="-1745673"/>
              <a:chExt cx="305700" cy="1385733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3034479" y="-1745673"/>
                <a:ext cx="0" cy="393123"/>
              </a:xfrm>
              <a:prstGeom prst="line">
                <a:avLst/>
              </a:prstGeom>
              <a:ln w="635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/>
              <p:nvPr/>
            </p:nvCxnSpPr>
            <p:spPr>
              <a:xfrm>
                <a:off x="3167829" y="-1745673"/>
                <a:ext cx="0" cy="393123"/>
              </a:xfrm>
              <a:prstGeom prst="line">
                <a:avLst/>
              </a:prstGeom>
              <a:ln w="635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/>
              <p:nvPr/>
            </p:nvCxnSpPr>
            <p:spPr>
              <a:xfrm>
                <a:off x="3020958" y="-1199357"/>
                <a:ext cx="0" cy="839417"/>
              </a:xfrm>
              <a:prstGeom prst="line">
                <a:avLst/>
              </a:prstGeom>
              <a:ln w="635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2908304" y="-1745673"/>
                <a:ext cx="0" cy="393123"/>
              </a:xfrm>
              <a:prstGeom prst="line">
                <a:avLst/>
              </a:prstGeom>
              <a:ln w="635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弧形 54"/>
              <p:cNvSpPr/>
              <p:nvPr/>
            </p:nvSpPr>
            <p:spPr>
              <a:xfrm rot="5046413" flipV="1">
                <a:off x="2918087" y="-1496298"/>
                <a:ext cx="298509" cy="293325"/>
              </a:xfrm>
              <a:prstGeom prst="arc">
                <a:avLst>
                  <a:gd name="adj1" fmla="val 16200000"/>
                  <a:gd name="adj2" fmla="val 20603762"/>
                </a:avLst>
              </a:prstGeom>
              <a:ln w="635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6877972" y="653143"/>
              <a:ext cx="175973" cy="1188172"/>
              <a:chOff x="7056100" y="653143"/>
              <a:chExt cx="175973" cy="1188172"/>
            </a:xfrm>
          </p:grpSpPr>
          <p:cxnSp>
            <p:nvCxnSpPr>
              <p:cNvPr id="70" name="直接连接符 69"/>
              <p:cNvCxnSpPr/>
              <p:nvPr/>
            </p:nvCxnSpPr>
            <p:spPr>
              <a:xfrm>
                <a:off x="7230751" y="663305"/>
                <a:ext cx="0" cy="1178010"/>
              </a:xfrm>
              <a:prstGeom prst="line">
                <a:avLst/>
              </a:prstGeom>
              <a:ln w="63500" cap="rnd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任意多边形 70"/>
              <p:cNvSpPr/>
              <p:nvPr/>
            </p:nvSpPr>
            <p:spPr>
              <a:xfrm>
                <a:off x="7056100" y="653143"/>
                <a:ext cx="175973" cy="534390"/>
              </a:xfrm>
              <a:custGeom>
                <a:avLst/>
                <a:gdLst>
                  <a:gd name="connsiteX0" fmla="*/ 164098 w 175973"/>
                  <a:gd name="connsiteY0" fmla="*/ 0 h 534390"/>
                  <a:gd name="connsiteX1" fmla="*/ 9719 w 175973"/>
                  <a:gd name="connsiteY1" fmla="*/ 403761 h 534390"/>
                  <a:gd name="connsiteX2" fmla="*/ 33469 w 175973"/>
                  <a:gd name="connsiteY2" fmla="*/ 510639 h 534390"/>
                  <a:gd name="connsiteX3" fmla="*/ 175973 w 175973"/>
                  <a:gd name="connsiteY3" fmla="*/ 534390 h 53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5973" h="534390">
                    <a:moveTo>
                      <a:pt x="164098" y="0"/>
                    </a:moveTo>
                    <a:cubicBezTo>
                      <a:pt x="97794" y="159327"/>
                      <a:pt x="31490" y="318655"/>
                      <a:pt x="9719" y="403761"/>
                    </a:cubicBezTo>
                    <a:cubicBezTo>
                      <a:pt x="-12052" y="488867"/>
                      <a:pt x="5760" y="488868"/>
                      <a:pt x="33469" y="510639"/>
                    </a:cubicBezTo>
                    <a:cubicBezTo>
                      <a:pt x="61178" y="532411"/>
                      <a:pt x="118575" y="533400"/>
                      <a:pt x="175973" y="534390"/>
                    </a:cubicBezTo>
                  </a:path>
                </a:pathLst>
              </a:custGeom>
              <a:noFill/>
              <a:ln w="63500" cap="rnd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7025088" y="3267587"/>
            <a:ext cx="360498" cy="401234"/>
            <a:chOff x="5430702" y="2734998"/>
            <a:chExt cx="630621" cy="701880"/>
          </a:xfrm>
        </p:grpSpPr>
        <p:sp>
          <p:nvSpPr>
            <p:cNvPr id="77" name="任意多边形 76"/>
            <p:cNvSpPr/>
            <p:nvPr/>
          </p:nvSpPr>
          <p:spPr>
            <a:xfrm>
              <a:off x="5594478" y="3058509"/>
              <a:ext cx="301825" cy="378369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弦形 73"/>
            <p:cNvSpPr/>
            <p:nvPr/>
          </p:nvSpPr>
          <p:spPr>
            <a:xfrm rot="5400000">
              <a:off x="5430702" y="2734998"/>
              <a:ext cx="630621" cy="630621"/>
            </a:xfrm>
            <a:prstGeom prst="chord">
              <a:avLst>
                <a:gd name="adj1" fmla="val 4904475"/>
                <a:gd name="adj2" fmla="val 16200661"/>
              </a:avLst>
            </a:prstGeom>
            <a:noFill/>
            <a:ln w="381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/>
          </p:nvSpPr>
          <p:spPr>
            <a:xfrm rot="1609390">
              <a:off x="5511004" y="2821109"/>
              <a:ext cx="120625" cy="123549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任意多边形 83"/>
            <p:cNvSpPr/>
            <p:nvPr/>
          </p:nvSpPr>
          <p:spPr>
            <a:xfrm rot="14807905">
              <a:off x="5797997" y="2914822"/>
              <a:ext cx="120625" cy="161228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025088" y="4337406"/>
            <a:ext cx="360498" cy="401234"/>
            <a:chOff x="5430702" y="2734998"/>
            <a:chExt cx="630621" cy="701880"/>
          </a:xfrm>
        </p:grpSpPr>
        <p:sp>
          <p:nvSpPr>
            <p:cNvPr id="89" name="任意多边形 88"/>
            <p:cNvSpPr/>
            <p:nvPr/>
          </p:nvSpPr>
          <p:spPr>
            <a:xfrm>
              <a:off x="5594478" y="3058509"/>
              <a:ext cx="301825" cy="378369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弦形 89"/>
            <p:cNvSpPr/>
            <p:nvPr/>
          </p:nvSpPr>
          <p:spPr>
            <a:xfrm rot="5400000">
              <a:off x="5430702" y="2734998"/>
              <a:ext cx="630621" cy="630621"/>
            </a:xfrm>
            <a:prstGeom prst="chord">
              <a:avLst>
                <a:gd name="adj1" fmla="val 4904475"/>
                <a:gd name="adj2" fmla="val 16200661"/>
              </a:avLst>
            </a:prstGeom>
            <a:noFill/>
            <a:ln w="381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任意多边形 90"/>
            <p:cNvSpPr/>
            <p:nvPr/>
          </p:nvSpPr>
          <p:spPr>
            <a:xfrm rot="1609390">
              <a:off x="5511004" y="2821109"/>
              <a:ext cx="120625" cy="123549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 rot="14807905">
              <a:off x="5797997" y="2914822"/>
              <a:ext cx="120625" cy="161228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587124" y="4337406"/>
            <a:ext cx="360498" cy="401234"/>
            <a:chOff x="5430702" y="2734998"/>
            <a:chExt cx="630621" cy="701880"/>
          </a:xfrm>
        </p:grpSpPr>
        <p:sp>
          <p:nvSpPr>
            <p:cNvPr id="94" name="任意多边形 93"/>
            <p:cNvSpPr/>
            <p:nvPr/>
          </p:nvSpPr>
          <p:spPr>
            <a:xfrm>
              <a:off x="5594478" y="3058509"/>
              <a:ext cx="301825" cy="378369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弦形 94"/>
            <p:cNvSpPr/>
            <p:nvPr/>
          </p:nvSpPr>
          <p:spPr>
            <a:xfrm rot="5400000">
              <a:off x="5430702" y="2734998"/>
              <a:ext cx="630621" cy="630621"/>
            </a:xfrm>
            <a:prstGeom prst="chord">
              <a:avLst>
                <a:gd name="adj1" fmla="val 4904475"/>
                <a:gd name="adj2" fmla="val 16200661"/>
              </a:avLst>
            </a:prstGeom>
            <a:noFill/>
            <a:ln w="381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任意多边形 95"/>
            <p:cNvSpPr/>
            <p:nvPr/>
          </p:nvSpPr>
          <p:spPr>
            <a:xfrm rot="1609390">
              <a:off x="5511004" y="2821109"/>
              <a:ext cx="120625" cy="123549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 96"/>
            <p:cNvSpPr/>
            <p:nvPr/>
          </p:nvSpPr>
          <p:spPr>
            <a:xfrm rot="14807905">
              <a:off x="5797997" y="2914822"/>
              <a:ext cx="120625" cy="161228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597963" y="3267587"/>
            <a:ext cx="360498" cy="401234"/>
            <a:chOff x="5430702" y="2734998"/>
            <a:chExt cx="630621" cy="701880"/>
          </a:xfrm>
        </p:grpSpPr>
        <p:sp>
          <p:nvSpPr>
            <p:cNvPr id="99" name="任意多边形 98"/>
            <p:cNvSpPr/>
            <p:nvPr/>
          </p:nvSpPr>
          <p:spPr>
            <a:xfrm>
              <a:off x="5594478" y="3058509"/>
              <a:ext cx="301825" cy="378369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弦形 100"/>
            <p:cNvSpPr/>
            <p:nvPr/>
          </p:nvSpPr>
          <p:spPr>
            <a:xfrm rot="5400000">
              <a:off x="5430702" y="2734998"/>
              <a:ext cx="630621" cy="630621"/>
            </a:xfrm>
            <a:prstGeom prst="chord">
              <a:avLst>
                <a:gd name="adj1" fmla="val 4904475"/>
                <a:gd name="adj2" fmla="val 16200661"/>
              </a:avLst>
            </a:prstGeom>
            <a:noFill/>
            <a:ln w="381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/>
          </p:nvSpPr>
          <p:spPr>
            <a:xfrm rot="1609390">
              <a:off x="5511004" y="2821109"/>
              <a:ext cx="120625" cy="123549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任意多边形 102"/>
            <p:cNvSpPr/>
            <p:nvPr/>
          </p:nvSpPr>
          <p:spPr>
            <a:xfrm rot="14807905">
              <a:off x="5797997" y="2914822"/>
              <a:ext cx="120625" cy="161228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159999" y="3267587"/>
            <a:ext cx="360498" cy="401234"/>
            <a:chOff x="5430702" y="2734998"/>
            <a:chExt cx="630621" cy="701880"/>
          </a:xfrm>
        </p:grpSpPr>
        <p:sp>
          <p:nvSpPr>
            <p:cNvPr id="105" name="任意多边形 104"/>
            <p:cNvSpPr/>
            <p:nvPr/>
          </p:nvSpPr>
          <p:spPr>
            <a:xfrm>
              <a:off x="5594478" y="3058509"/>
              <a:ext cx="301825" cy="378369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弦形 105"/>
            <p:cNvSpPr/>
            <p:nvPr/>
          </p:nvSpPr>
          <p:spPr>
            <a:xfrm rot="5400000">
              <a:off x="5430702" y="2734998"/>
              <a:ext cx="630621" cy="630621"/>
            </a:xfrm>
            <a:prstGeom prst="chord">
              <a:avLst>
                <a:gd name="adj1" fmla="val 4904475"/>
                <a:gd name="adj2" fmla="val 16200661"/>
              </a:avLst>
            </a:prstGeom>
            <a:noFill/>
            <a:ln w="381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/>
          </p:nvSpPr>
          <p:spPr>
            <a:xfrm rot="1609390">
              <a:off x="5511004" y="2821109"/>
              <a:ext cx="120625" cy="123549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任意多边形 107"/>
            <p:cNvSpPr/>
            <p:nvPr/>
          </p:nvSpPr>
          <p:spPr>
            <a:xfrm rot="14807905">
              <a:off x="5797997" y="2914822"/>
              <a:ext cx="120625" cy="161228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7060805" y="5270910"/>
            <a:ext cx="360498" cy="401234"/>
            <a:chOff x="5430702" y="2734998"/>
            <a:chExt cx="630621" cy="701880"/>
          </a:xfrm>
        </p:grpSpPr>
        <p:sp>
          <p:nvSpPr>
            <p:cNvPr id="110" name="任意多边形 109"/>
            <p:cNvSpPr/>
            <p:nvPr/>
          </p:nvSpPr>
          <p:spPr>
            <a:xfrm>
              <a:off x="5594478" y="3058509"/>
              <a:ext cx="301825" cy="378369"/>
            </a:xfrm>
            <a:custGeom>
              <a:avLst/>
              <a:gdLst>
                <a:gd name="connsiteX0" fmla="*/ 1502 w 186677"/>
                <a:gd name="connsiteY0" fmla="*/ 0 h 649611"/>
                <a:gd name="connsiteX1" fmla="*/ 9453 w 186677"/>
                <a:gd name="connsiteY1" fmla="*/ 508884 h 649611"/>
                <a:gd name="connsiteX2" fmla="*/ 73063 w 186677"/>
                <a:gd name="connsiteY2" fmla="*/ 628153 h 649611"/>
                <a:gd name="connsiteX3" fmla="*/ 160528 w 186677"/>
                <a:gd name="connsiteY3" fmla="*/ 604300 h 649611"/>
                <a:gd name="connsiteX4" fmla="*/ 184382 w 186677"/>
                <a:gd name="connsiteY4" fmla="*/ 190832 h 649611"/>
                <a:gd name="connsiteX5" fmla="*/ 184382 w 186677"/>
                <a:gd name="connsiteY5" fmla="*/ 0 h 649611"/>
                <a:gd name="connsiteX0" fmla="*/ 1502 w 186677"/>
                <a:gd name="connsiteY0" fmla="*/ 0 h 633566"/>
                <a:gd name="connsiteX1" fmla="*/ 9453 w 186677"/>
                <a:gd name="connsiteY1" fmla="*/ 508884 h 633566"/>
                <a:gd name="connsiteX2" fmla="*/ 73063 w 186677"/>
                <a:gd name="connsiteY2" fmla="*/ 628153 h 633566"/>
                <a:gd name="connsiteX3" fmla="*/ 160528 w 186677"/>
                <a:gd name="connsiteY3" fmla="*/ 604300 h 633566"/>
                <a:gd name="connsiteX4" fmla="*/ 176430 w 186677"/>
                <a:gd name="connsiteY4" fmla="*/ 524786 h 633566"/>
                <a:gd name="connsiteX5" fmla="*/ 184382 w 186677"/>
                <a:gd name="connsiteY5" fmla="*/ 190832 h 633566"/>
                <a:gd name="connsiteX6" fmla="*/ 184382 w 186677"/>
                <a:gd name="connsiteY6" fmla="*/ 0 h 633566"/>
                <a:gd name="connsiteX0" fmla="*/ 1502 w 186677"/>
                <a:gd name="connsiteY0" fmla="*/ 0 h 638177"/>
                <a:gd name="connsiteX1" fmla="*/ 9453 w 186677"/>
                <a:gd name="connsiteY1" fmla="*/ 508884 h 638177"/>
                <a:gd name="connsiteX2" fmla="*/ 73063 w 186677"/>
                <a:gd name="connsiteY2" fmla="*/ 628153 h 638177"/>
                <a:gd name="connsiteX3" fmla="*/ 145033 w 186677"/>
                <a:gd name="connsiteY3" fmla="*/ 619795 h 638177"/>
                <a:gd name="connsiteX4" fmla="*/ 176430 w 186677"/>
                <a:gd name="connsiteY4" fmla="*/ 524786 h 638177"/>
                <a:gd name="connsiteX5" fmla="*/ 184382 w 186677"/>
                <a:gd name="connsiteY5" fmla="*/ 190832 h 638177"/>
                <a:gd name="connsiteX6" fmla="*/ 184382 w 186677"/>
                <a:gd name="connsiteY6" fmla="*/ 0 h 638177"/>
                <a:gd name="connsiteX0" fmla="*/ 1502 w 185436"/>
                <a:gd name="connsiteY0" fmla="*/ 0 h 638902"/>
                <a:gd name="connsiteX1" fmla="*/ 9453 w 185436"/>
                <a:gd name="connsiteY1" fmla="*/ 508884 h 638902"/>
                <a:gd name="connsiteX2" fmla="*/ 73063 w 185436"/>
                <a:gd name="connsiteY2" fmla="*/ 628153 h 638902"/>
                <a:gd name="connsiteX3" fmla="*/ 145033 w 185436"/>
                <a:gd name="connsiteY3" fmla="*/ 619795 h 638902"/>
                <a:gd name="connsiteX4" fmla="*/ 180304 w 185436"/>
                <a:gd name="connsiteY4" fmla="*/ 509290 h 638902"/>
                <a:gd name="connsiteX5" fmla="*/ 184382 w 185436"/>
                <a:gd name="connsiteY5" fmla="*/ 190832 h 638902"/>
                <a:gd name="connsiteX6" fmla="*/ 184382 w 185436"/>
                <a:gd name="connsiteY6" fmla="*/ 0 h 638902"/>
                <a:gd name="connsiteX0" fmla="*/ 822 w 184756"/>
                <a:gd name="connsiteY0" fmla="*/ 0 h 636325"/>
                <a:gd name="connsiteX1" fmla="*/ 8773 w 184756"/>
                <a:gd name="connsiteY1" fmla="*/ 508884 h 636325"/>
                <a:gd name="connsiteX2" fmla="*/ 53014 w 184756"/>
                <a:gd name="connsiteY2" fmla="*/ 624279 h 636325"/>
                <a:gd name="connsiteX3" fmla="*/ 144353 w 184756"/>
                <a:gd name="connsiteY3" fmla="*/ 619795 h 636325"/>
                <a:gd name="connsiteX4" fmla="*/ 179624 w 184756"/>
                <a:gd name="connsiteY4" fmla="*/ 509290 h 636325"/>
                <a:gd name="connsiteX5" fmla="*/ 183702 w 184756"/>
                <a:gd name="connsiteY5" fmla="*/ 190832 h 636325"/>
                <a:gd name="connsiteX6" fmla="*/ 183702 w 184756"/>
                <a:gd name="connsiteY6" fmla="*/ 0 h 636325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4756"/>
                <a:gd name="connsiteY0" fmla="*/ 0 h 638338"/>
                <a:gd name="connsiteX1" fmla="*/ 8773 w 184756"/>
                <a:gd name="connsiteY1" fmla="*/ 508884 h 638338"/>
                <a:gd name="connsiteX2" fmla="*/ 53014 w 184756"/>
                <a:gd name="connsiteY2" fmla="*/ 624279 h 638338"/>
                <a:gd name="connsiteX3" fmla="*/ 144353 w 184756"/>
                <a:gd name="connsiteY3" fmla="*/ 623669 h 638338"/>
                <a:gd name="connsiteX4" fmla="*/ 179624 w 184756"/>
                <a:gd name="connsiteY4" fmla="*/ 509290 h 638338"/>
                <a:gd name="connsiteX5" fmla="*/ 183702 w 184756"/>
                <a:gd name="connsiteY5" fmla="*/ 190832 h 638338"/>
                <a:gd name="connsiteX6" fmla="*/ 183702 w 184756"/>
                <a:gd name="connsiteY6" fmla="*/ 0 h 638338"/>
                <a:gd name="connsiteX0" fmla="*/ 822 w 183702"/>
                <a:gd name="connsiteY0" fmla="*/ 0 h 638338"/>
                <a:gd name="connsiteX1" fmla="*/ 8773 w 183702"/>
                <a:gd name="connsiteY1" fmla="*/ 508884 h 638338"/>
                <a:gd name="connsiteX2" fmla="*/ 53014 w 183702"/>
                <a:gd name="connsiteY2" fmla="*/ 624279 h 638338"/>
                <a:gd name="connsiteX3" fmla="*/ 144353 w 183702"/>
                <a:gd name="connsiteY3" fmla="*/ 623669 h 638338"/>
                <a:gd name="connsiteX4" fmla="*/ 179624 w 183702"/>
                <a:gd name="connsiteY4" fmla="*/ 509290 h 638338"/>
                <a:gd name="connsiteX5" fmla="*/ 183702 w 183702"/>
                <a:gd name="connsiteY5" fmla="*/ 190832 h 638338"/>
                <a:gd name="connsiteX6" fmla="*/ 179828 w 183702"/>
                <a:gd name="connsiteY6" fmla="*/ 0 h 638338"/>
                <a:gd name="connsiteX0" fmla="*/ 822 w 181437"/>
                <a:gd name="connsiteY0" fmla="*/ 0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822 w 181437"/>
                <a:gd name="connsiteY0" fmla="*/ 15495 h 638338"/>
                <a:gd name="connsiteX1" fmla="*/ 8773 w 181437"/>
                <a:gd name="connsiteY1" fmla="*/ 508884 h 638338"/>
                <a:gd name="connsiteX2" fmla="*/ 53014 w 181437"/>
                <a:gd name="connsiteY2" fmla="*/ 624279 h 638338"/>
                <a:gd name="connsiteX3" fmla="*/ 144353 w 181437"/>
                <a:gd name="connsiteY3" fmla="*/ 623669 h 638338"/>
                <a:gd name="connsiteX4" fmla="*/ 179624 w 181437"/>
                <a:gd name="connsiteY4" fmla="*/ 509290 h 638338"/>
                <a:gd name="connsiteX5" fmla="*/ 179828 w 181437"/>
                <a:gd name="connsiteY5" fmla="*/ 194706 h 638338"/>
                <a:gd name="connsiteX6" fmla="*/ 179828 w 181437"/>
                <a:gd name="connsiteY6" fmla="*/ 0 h 638338"/>
                <a:gd name="connsiteX0" fmla="*/ 1313 w 181928"/>
                <a:gd name="connsiteY0" fmla="*/ 15495 h 638338"/>
                <a:gd name="connsiteX1" fmla="*/ 443 w 181928"/>
                <a:gd name="connsiteY1" fmla="*/ 291653 h 638338"/>
                <a:gd name="connsiteX2" fmla="*/ 9264 w 181928"/>
                <a:gd name="connsiteY2" fmla="*/ 508884 h 638338"/>
                <a:gd name="connsiteX3" fmla="*/ 53505 w 181928"/>
                <a:gd name="connsiteY3" fmla="*/ 624279 h 638338"/>
                <a:gd name="connsiteX4" fmla="*/ 144844 w 181928"/>
                <a:gd name="connsiteY4" fmla="*/ 623669 h 638338"/>
                <a:gd name="connsiteX5" fmla="*/ 180115 w 181928"/>
                <a:gd name="connsiteY5" fmla="*/ 509290 h 638338"/>
                <a:gd name="connsiteX6" fmla="*/ 180319 w 181928"/>
                <a:gd name="connsiteY6" fmla="*/ 194706 h 638338"/>
                <a:gd name="connsiteX7" fmla="*/ 180319 w 181928"/>
                <a:gd name="connsiteY7" fmla="*/ 0 h 638338"/>
                <a:gd name="connsiteX0" fmla="*/ 4937 w 185552"/>
                <a:gd name="connsiteY0" fmla="*/ 15495 h 638338"/>
                <a:gd name="connsiteX1" fmla="*/ 193 w 185552"/>
                <a:gd name="connsiteY1" fmla="*/ 241293 h 638338"/>
                <a:gd name="connsiteX2" fmla="*/ 12888 w 185552"/>
                <a:gd name="connsiteY2" fmla="*/ 508884 h 638338"/>
                <a:gd name="connsiteX3" fmla="*/ 57129 w 185552"/>
                <a:gd name="connsiteY3" fmla="*/ 624279 h 638338"/>
                <a:gd name="connsiteX4" fmla="*/ 148468 w 185552"/>
                <a:gd name="connsiteY4" fmla="*/ 623669 h 638338"/>
                <a:gd name="connsiteX5" fmla="*/ 183739 w 185552"/>
                <a:gd name="connsiteY5" fmla="*/ 509290 h 638338"/>
                <a:gd name="connsiteX6" fmla="*/ 183943 w 185552"/>
                <a:gd name="connsiteY6" fmla="*/ 194706 h 638338"/>
                <a:gd name="connsiteX7" fmla="*/ 183943 w 185552"/>
                <a:gd name="connsiteY7" fmla="*/ 0 h 638338"/>
                <a:gd name="connsiteX0" fmla="*/ 4937 w 222681"/>
                <a:gd name="connsiteY0" fmla="*/ 15495 h 638338"/>
                <a:gd name="connsiteX1" fmla="*/ 193 w 222681"/>
                <a:gd name="connsiteY1" fmla="*/ 241293 h 638338"/>
                <a:gd name="connsiteX2" fmla="*/ 12888 w 222681"/>
                <a:gd name="connsiteY2" fmla="*/ 508884 h 638338"/>
                <a:gd name="connsiteX3" fmla="*/ 57129 w 222681"/>
                <a:gd name="connsiteY3" fmla="*/ 624279 h 638338"/>
                <a:gd name="connsiteX4" fmla="*/ 148468 w 222681"/>
                <a:gd name="connsiteY4" fmla="*/ 623669 h 638338"/>
                <a:gd name="connsiteX5" fmla="*/ 183739 w 222681"/>
                <a:gd name="connsiteY5" fmla="*/ 509290 h 638338"/>
                <a:gd name="connsiteX6" fmla="*/ 222681 w 222681"/>
                <a:gd name="connsiteY6" fmla="*/ 299300 h 638338"/>
                <a:gd name="connsiteX7" fmla="*/ 183943 w 222681"/>
                <a:gd name="connsiteY7" fmla="*/ 0 h 638338"/>
                <a:gd name="connsiteX0" fmla="*/ 4937 w 235240"/>
                <a:gd name="connsiteY0" fmla="*/ 15495 h 638819"/>
                <a:gd name="connsiteX1" fmla="*/ 193 w 235240"/>
                <a:gd name="connsiteY1" fmla="*/ 241293 h 638819"/>
                <a:gd name="connsiteX2" fmla="*/ 12888 w 235240"/>
                <a:gd name="connsiteY2" fmla="*/ 508884 h 638819"/>
                <a:gd name="connsiteX3" fmla="*/ 57129 w 235240"/>
                <a:gd name="connsiteY3" fmla="*/ 624279 h 638819"/>
                <a:gd name="connsiteX4" fmla="*/ 148468 w 235240"/>
                <a:gd name="connsiteY4" fmla="*/ 623669 h 638819"/>
                <a:gd name="connsiteX5" fmla="*/ 234099 w 235240"/>
                <a:gd name="connsiteY5" fmla="*/ 501542 h 638819"/>
                <a:gd name="connsiteX6" fmla="*/ 222681 w 235240"/>
                <a:gd name="connsiteY6" fmla="*/ 299300 h 638819"/>
                <a:gd name="connsiteX7" fmla="*/ 183943 w 235240"/>
                <a:gd name="connsiteY7" fmla="*/ 0 h 638819"/>
                <a:gd name="connsiteX0" fmla="*/ 78027 w 308330"/>
                <a:gd name="connsiteY0" fmla="*/ 15495 h 639801"/>
                <a:gd name="connsiteX1" fmla="*/ 73283 w 308330"/>
                <a:gd name="connsiteY1" fmla="*/ 241293 h 639801"/>
                <a:gd name="connsiteX2" fmla="*/ 753 w 308330"/>
                <a:gd name="connsiteY2" fmla="*/ 493388 h 639801"/>
                <a:gd name="connsiteX3" fmla="*/ 130219 w 308330"/>
                <a:gd name="connsiteY3" fmla="*/ 624279 h 639801"/>
                <a:gd name="connsiteX4" fmla="*/ 221558 w 308330"/>
                <a:gd name="connsiteY4" fmla="*/ 623669 h 639801"/>
                <a:gd name="connsiteX5" fmla="*/ 307189 w 308330"/>
                <a:gd name="connsiteY5" fmla="*/ 501542 h 639801"/>
                <a:gd name="connsiteX6" fmla="*/ 295771 w 308330"/>
                <a:gd name="connsiteY6" fmla="*/ 299300 h 639801"/>
                <a:gd name="connsiteX7" fmla="*/ 257033 w 308330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84700 w 315003"/>
                <a:gd name="connsiteY0" fmla="*/ 15495 h 639801"/>
                <a:gd name="connsiteX1" fmla="*/ 14100 w 315003"/>
                <a:gd name="connsiteY1" fmla="*/ 276158 h 639801"/>
                <a:gd name="connsiteX2" fmla="*/ 7426 w 315003"/>
                <a:gd name="connsiteY2" fmla="*/ 493388 h 639801"/>
                <a:gd name="connsiteX3" fmla="*/ 136892 w 315003"/>
                <a:gd name="connsiteY3" fmla="*/ 624279 h 639801"/>
                <a:gd name="connsiteX4" fmla="*/ 228231 w 315003"/>
                <a:gd name="connsiteY4" fmla="*/ 623669 h 639801"/>
                <a:gd name="connsiteX5" fmla="*/ 313862 w 315003"/>
                <a:gd name="connsiteY5" fmla="*/ 501542 h 639801"/>
                <a:gd name="connsiteX6" fmla="*/ 302444 w 315003"/>
                <a:gd name="connsiteY6" fmla="*/ 299300 h 639801"/>
                <a:gd name="connsiteX7" fmla="*/ 263706 w 315003"/>
                <a:gd name="connsiteY7" fmla="*/ 0 h 639801"/>
                <a:gd name="connsiteX0" fmla="*/ 91413 w 321716"/>
                <a:gd name="connsiteY0" fmla="*/ 15495 h 639801"/>
                <a:gd name="connsiteX1" fmla="*/ 20813 w 321716"/>
                <a:gd name="connsiteY1" fmla="*/ 276158 h 639801"/>
                <a:gd name="connsiteX2" fmla="*/ 14139 w 321716"/>
                <a:gd name="connsiteY2" fmla="*/ 493388 h 639801"/>
                <a:gd name="connsiteX3" fmla="*/ 143605 w 321716"/>
                <a:gd name="connsiteY3" fmla="*/ 624279 h 639801"/>
                <a:gd name="connsiteX4" fmla="*/ 234944 w 321716"/>
                <a:gd name="connsiteY4" fmla="*/ 623669 h 639801"/>
                <a:gd name="connsiteX5" fmla="*/ 320575 w 321716"/>
                <a:gd name="connsiteY5" fmla="*/ 501542 h 639801"/>
                <a:gd name="connsiteX6" fmla="*/ 309157 w 321716"/>
                <a:gd name="connsiteY6" fmla="*/ 299300 h 639801"/>
                <a:gd name="connsiteX7" fmla="*/ 270419 w 321716"/>
                <a:gd name="connsiteY7" fmla="*/ 0 h 639801"/>
                <a:gd name="connsiteX0" fmla="*/ 91413 w 341905"/>
                <a:gd name="connsiteY0" fmla="*/ 15495 h 639801"/>
                <a:gd name="connsiteX1" fmla="*/ 20813 w 341905"/>
                <a:gd name="connsiteY1" fmla="*/ 276158 h 639801"/>
                <a:gd name="connsiteX2" fmla="*/ 14139 w 341905"/>
                <a:gd name="connsiteY2" fmla="*/ 493388 h 639801"/>
                <a:gd name="connsiteX3" fmla="*/ 143605 w 341905"/>
                <a:gd name="connsiteY3" fmla="*/ 624279 h 639801"/>
                <a:gd name="connsiteX4" fmla="*/ 234944 w 341905"/>
                <a:gd name="connsiteY4" fmla="*/ 623669 h 639801"/>
                <a:gd name="connsiteX5" fmla="*/ 320575 w 341905"/>
                <a:gd name="connsiteY5" fmla="*/ 501542 h 639801"/>
                <a:gd name="connsiteX6" fmla="*/ 340148 w 341905"/>
                <a:gd name="connsiteY6" fmla="*/ 287678 h 639801"/>
                <a:gd name="connsiteX7" fmla="*/ 270419 w 341905"/>
                <a:gd name="connsiteY7" fmla="*/ 0 h 639801"/>
                <a:gd name="connsiteX0" fmla="*/ 91413 w 347763"/>
                <a:gd name="connsiteY0" fmla="*/ 15495 h 639801"/>
                <a:gd name="connsiteX1" fmla="*/ 20813 w 347763"/>
                <a:gd name="connsiteY1" fmla="*/ 276158 h 639801"/>
                <a:gd name="connsiteX2" fmla="*/ 14139 w 347763"/>
                <a:gd name="connsiteY2" fmla="*/ 493388 h 639801"/>
                <a:gd name="connsiteX3" fmla="*/ 143605 w 347763"/>
                <a:gd name="connsiteY3" fmla="*/ 624279 h 639801"/>
                <a:gd name="connsiteX4" fmla="*/ 234944 w 347763"/>
                <a:gd name="connsiteY4" fmla="*/ 623669 h 639801"/>
                <a:gd name="connsiteX5" fmla="*/ 320575 w 347763"/>
                <a:gd name="connsiteY5" fmla="*/ 501542 h 639801"/>
                <a:gd name="connsiteX6" fmla="*/ 340148 w 347763"/>
                <a:gd name="connsiteY6" fmla="*/ 287678 h 639801"/>
                <a:gd name="connsiteX7" fmla="*/ 270419 w 347763"/>
                <a:gd name="connsiteY7" fmla="*/ 0 h 639801"/>
                <a:gd name="connsiteX0" fmla="*/ 91413 w 360302"/>
                <a:gd name="connsiteY0" fmla="*/ 15495 h 639336"/>
                <a:gd name="connsiteX1" fmla="*/ 20813 w 360302"/>
                <a:gd name="connsiteY1" fmla="*/ 276158 h 639336"/>
                <a:gd name="connsiteX2" fmla="*/ 14139 w 360302"/>
                <a:gd name="connsiteY2" fmla="*/ 493388 h 639336"/>
                <a:gd name="connsiteX3" fmla="*/ 143605 w 360302"/>
                <a:gd name="connsiteY3" fmla="*/ 624279 h 639336"/>
                <a:gd name="connsiteX4" fmla="*/ 234944 w 360302"/>
                <a:gd name="connsiteY4" fmla="*/ 623669 h 639336"/>
                <a:gd name="connsiteX5" fmla="*/ 359313 w 360302"/>
                <a:gd name="connsiteY5" fmla="*/ 509290 h 639336"/>
                <a:gd name="connsiteX6" fmla="*/ 340148 w 360302"/>
                <a:gd name="connsiteY6" fmla="*/ 287678 h 639336"/>
                <a:gd name="connsiteX7" fmla="*/ 270419 w 360302"/>
                <a:gd name="connsiteY7" fmla="*/ 0 h 639336"/>
                <a:gd name="connsiteX0" fmla="*/ 91413 w 366646"/>
                <a:gd name="connsiteY0" fmla="*/ 15495 h 639336"/>
                <a:gd name="connsiteX1" fmla="*/ 20813 w 366646"/>
                <a:gd name="connsiteY1" fmla="*/ 276158 h 639336"/>
                <a:gd name="connsiteX2" fmla="*/ 14139 w 366646"/>
                <a:gd name="connsiteY2" fmla="*/ 493388 h 639336"/>
                <a:gd name="connsiteX3" fmla="*/ 143605 w 366646"/>
                <a:gd name="connsiteY3" fmla="*/ 624279 h 639336"/>
                <a:gd name="connsiteX4" fmla="*/ 234944 w 366646"/>
                <a:gd name="connsiteY4" fmla="*/ 623669 h 639336"/>
                <a:gd name="connsiteX5" fmla="*/ 359313 w 366646"/>
                <a:gd name="connsiteY5" fmla="*/ 509290 h 639336"/>
                <a:gd name="connsiteX6" fmla="*/ 340148 w 366646"/>
                <a:gd name="connsiteY6" fmla="*/ 287678 h 639336"/>
                <a:gd name="connsiteX7" fmla="*/ 270419 w 366646"/>
                <a:gd name="connsiteY7" fmla="*/ 0 h 639336"/>
                <a:gd name="connsiteX0" fmla="*/ 91413 w 366013"/>
                <a:gd name="connsiteY0" fmla="*/ 15495 h 639336"/>
                <a:gd name="connsiteX1" fmla="*/ 20813 w 366013"/>
                <a:gd name="connsiteY1" fmla="*/ 276158 h 639336"/>
                <a:gd name="connsiteX2" fmla="*/ 14139 w 366013"/>
                <a:gd name="connsiteY2" fmla="*/ 493388 h 639336"/>
                <a:gd name="connsiteX3" fmla="*/ 143605 w 366013"/>
                <a:gd name="connsiteY3" fmla="*/ 624279 h 639336"/>
                <a:gd name="connsiteX4" fmla="*/ 234944 w 366013"/>
                <a:gd name="connsiteY4" fmla="*/ 623669 h 639336"/>
                <a:gd name="connsiteX5" fmla="*/ 359313 w 366013"/>
                <a:gd name="connsiteY5" fmla="*/ 509290 h 639336"/>
                <a:gd name="connsiteX6" fmla="*/ 336274 w 366013"/>
                <a:gd name="connsiteY6" fmla="*/ 276056 h 639336"/>
                <a:gd name="connsiteX7" fmla="*/ 270419 w 366013"/>
                <a:gd name="connsiteY7" fmla="*/ 0 h 639336"/>
                <a:gd name="connsiteX0" fmla="*/ 91413 w 367207"/>
                <a:gd name="connsiteY0" fmla="*/ 15495 h 639336"/>
                <a:gd name="connsiteX1" fmla="*/ 20813 w 367207"/>
                <a:gd name="connsiteY1" fmla="*/ 276158 h 639336"/>
                <a:gd name="connsiteX2" fmla="*/ 14139 w 367207"/>
                <a:gd name="connsiteY2" fmla="*/ 493388 h 639336"/>
                <a:gd name="connsiteX3" fmla="*/ 143605 w 367207"/>
                <a:gd name="connsiteY3" fmla="*/ 624279 h 639336"/>
                <a:gd name="connsiteX4" fmla="*/ 234944 w 367207"/>
                <a:gd name="connsiteY4" fmla="*/ 623669 h 639336"/>
                <a:gd name="connsiteX5" fmla="*/ 359313 w 367207"/>
                <a:gd name="connsiteY5" fmla="*/ 509290 h 639336"/>
                <a:gd name="connsiteX6" fmla="*/ 336274 w 367207"/>
                <a:gd name="connsiteY6" fmla="*/ 276056 h 639336"/>
                <a:gd name="connsiteX7" fmla="*/ 270419 w 367207"/>
                <a:gd name="connsiteY7" fmla="*/ 0 h 639336"/>
                <a:gd name="connsiteX0" fmla="*/ 91413 w 366284"/>
                <a:gd name="connsiteY0" fmla="*/ 0 h 623841"/>
                <a:gd name="connsiteX1" fmla="*/ 20813 w 366284"/>
                <a:gd name="connsiteY1" fmla="*/ 260663 h 623841"/>
                <a:gd name="connsiteX2" fmla="*/ 14139 w 366284"/>
                <a:gd name="connsiteY2" fmla="*/ 477893 h 623841"/>
                <a:gd name="connsiteX3" fmla="*/ 143605 w 366284"/>
                <a:gd name="connsiteY3" fmla="*/ 608784 h 623841"/>
                <a:gd name="connsiteX4" fmla="*/ 234944 w 366284"/>
                <a:gd name="connsiteY4" fmla="*/ 608174 h 623841"/>
                <a:gd name="connsiteX5" fmla="*/ 359313 w 366284"/>
                <a:gd name="connsiteY5" fmla="*/ 493795 h 623841"/>
                <a:gd name="connsiteX6" fmla="*/ 336274 w 366284"/>
                <a:gd name="connsiteY6" fmla="*/ 260561 h 623841"/>
                <a:gd name="connsiteX7" fmla="*/ 258797 w 366284"/>
                <a:gd name="connsiteY7" fmla="*/ 7748 h 623841"/>
                <a:gd name="connsiteX0" fmla="*/ 72044 w 366284"/>
                <a:gd name="connsiteY0" fmla="*/ 120089 h 616093"/>
                <a:gd name="connsiteX1" fmla="*/ 20813 w 366284"/>
                <a:gd name="connsiteY1" fmla="*/ 252915 h 616093"/>
                <a:gd name="connsiteX2" fmla="*/ 14139 w 366284"/>
                <a:gd name="connsiteY2" fmla="*/ 470145 h 616093"/>
                <a:gd name="connsiteX3" fmla="*/ 143605 w 366284"/>
                <a:gd name="connsiteY3" fmla="*/ 601036 h 616093"/>
                <a:gd name="connsiteX4" fmla="*/ 234944 w 366284"/>
                <a:gd name="connsiteY4" fmla="*/ 600426 h 616093"/>
                <a:gd name="connsiteX5" fmla="*/ 359313 w 366284"/>
                <a:gd name="connsiteY5" fmla="*/ 486047 h 616093"/>
                <a:gd name="connsiteX6" fmla="*/ 336274 w 366284"/>
                <a:gd name="connsiteY6" fmla="*/ 252813 h 616093"/>
                <a:gd name="connsiteX7" fmla="*/ 258797 w 366284"/>
                <a:gd name="connsiteY7" fmla="*/ 0 h 616093"/>
                <a:gd name="connsiteX0" fmla="*/ 72044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83665 w 366102"/>
                <a:gd name="connsiteY0" fmla="*/ 38738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65016 w 366102"/>
                <a:gd name="connsiteY0" fmla="*/ 100719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99161 w 366102"/>
                <a:gd name="connsiteY0" fmla="*/ 42611 h 534742"/>
                <a:gd name="connsiteX1" fmla="*/ 20813 w 366102"/>
                <a:gd name="connsiteY1" fmla="*/ 171564 h 534742"/>
                <a:gd name="connsiteX2" fmla="*/ 14139 w 366102"/>
                <a:gd name="connsiteY2" fmla="*/ 388794 h 534742"/>
                <a:gd name="connsiteX3" fmla="*/ 143605 w 366102"/>
                <a:gd name="connsiteY3" fmla="*/ 519685 h 534742"/>
                <a:gd name="connsiteX4" fmla="*/ 234944 w 366102"/>
                <a:gd name="connsiteY4" fmla="*/ 519075 h 534742"/>
                <a:gd name="connsiteX5" fmla="*/ 359313 w 366102"/>
                <a:gd name="connsiteY5" fmla="*/ 404696 h 534742"/>
                <a:gd name="connsiteX6" fmla="*/ 336274 w 366102"/>
                <a:gd name="connsiteY6" fmla="*/ 171462 h 534742"/>
                <a:gd name="connsiteX7" fmla="*/ 266544 w 366102"/>
                <a:gd name="connsiteY7" fmla="*/ 0 h 534742"/>
                <a:gd name="connsiteX0" fmla="*/ 111282 w 378223"/>
                <a:gd name="connsiteY0" fmla="*/ 42611 h 534742"/>
                <a:gd name="connsiteX1" fmla="*/ 13565 w 378223"/>
                <a:gd name="connsiteY1" fmla="*/ 206428 h 534742"/>
                <a:gd name="connsiteX2" fmla="*/ 26260 w 378223"/>
                <a:gd name="connsiteY2" fmla="*/ 388794 h 534742"/>
                <a:gd name="connsiteX3" fmla="*/ 155726 w 378223"/>
                <a:gd name="connsiteY3" fmla="*/ 519685 h 534742"/>
                <a:gd name="connsiteX4" fmla="*/ 247065 w 378223"/>
                <a:gd name="connsiteY4" fmla="*/ 519075 h 534742"/>
                <a:gd name="connsiteX5" fmla="*/ 371434 w 378223"/>
                <a:gd name="connsiteY5" fmla="*/ 404696 h 534742"/>
                <a:gd name="connsiteX6" fmla="*/ 348395 w 378223"/>
                <a:gd name="connsiteY6" fmla="*/ 171462 h 534742"/>
                <a:gd name="connsiteX7" fmla="*/ 278665 w 378223"/>
                <a:gd name="connsiteY7" fmla="*/ 0 h 534742"/>
                <a:gd name="connsiteX0" fmla="*/ 117193 w 384134"/>
                <a:gd name="connsiteY0" fmla="*/ 42611 h 534742"/>
                <a:gd name="connsiteX1" fmla="*/ 11728 w 384134"/>
                <a:gd name="connsiteY1" fmla="*/ 229671 h 534742"/>
                <a:gd name="connsiteX2" fmla="*/ 32171 w 384134"/>
                <a:gd name="connsiteY2" fmla="*/ 388794 h 534742"/>
                <a:gd name="connsiteX3" fmla="*/ 161637 w 384134"/>
                <a:gd name="connsiteY3" fmla="*/ 519685 h 534742"/>
                <a:gd name="connsiteX4" fmla="*/ 252976 w 384134"/>
                <a:gd name="connsiteY4" fmla="*/ 519075 h 534742"/>
                <a:gd name="connsiteX5" fmla="*/ 377345 w 384134"/>
                <a:gd name="connsiteY5" fmla="*/ 404696 h 534742"/>
                <a:gd name="connsiteX6" fmla="*/ 354306 w 384134"/>
                <a:gd name="connsiteY6" fmla="*/ 171462 h 534742"/>
                <a:gd name="connsiteX7" fmla="*/ 284576 w 384134"/>
                <a:gd name="connsiteY7" fmla="*/ 0 h 534742"/>
                <a:gd name="connsiteX0" fmla="*/ 117193 w 384224"/>
                <a:gd name="connsiteY0" fmla="*/ 0 h 492131"/>
                <a:gd name="connsiteX1" fmla="*/ 11728 w 384224"/>
                <a:gd name="connsiteY1" fmla="*/ 187060 h 492131"/>
                <a:gd name="connsiteX2" fmla="*/ 32171 w 384224"/>
                <a:gd name="connsiteY2" fmla="*/ 346183 h 492131"/>
                <a:gd name="connsiteX3" fmla="*/ 161637 w 384224"/>
                <a:gd name="connsiteY3" fmla="*/ 477074 h 492131"/>
                <a:gd name="connsiteX4" fmla="*/ 252976 w 384224"/>
                <a:gd name="connsiteY4" fmla="*/ 476464 h 492131"/>
                <a:gd name="connsiteX5" fmla="*/ 377345 w 384224"/>
                <a:gd name="connsiteY5" fmla="*/ 362085 h 492131"/>
                <a:gd name="connsiteX6" fmla="*/ 354306 w 384224"/>
                <a:gd name="connsiteY6" fmla="*/ 128851 h 492131"/>
                <a:gd name="connsiteX7" fmla="*/ 280702 w 384224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171464 h 492131"/>
                <a:gd name="connsiteX7" fmla="*/ 280702 w 397647"/>
                <a:gd name="connsiteY7" fmla="*/ 3876 h 492131"/>
                <a:gd name="connsiteX0" fmla="*/ 117193 w 397647"/>
                <a:gd name="connsiteY0" fmla="*/ 0 h 492131"/>
                <a:gd name="connsiteX1" fmla="*/ 11728 w 397647"/>
                <a:gd name="connsiteY1" fmla="*/ 187060 h 492131"/>
                <a:gd name="connsiteX2" fmla="*/ 32171 w 397647"/>
                <a:gd name="connsiteY2" fmla="*/ 346183 h 492131"/>
                <a:gd name="connsiteX3" fmla="*/ 161637 w 397647"/>
                <a:gd name="connsiteY3" fmla="*/ 477074 h 492131"/>
                <a:gd name="connsiteX4" fmla="*/ 252976 w 397647"/>
                <a:gd name="connsiteY4" fmla="*/ 476464 h 492131"/>
                <a:gd name="connsiteX5" fmla="*/ 377345 w 397647"/>
                <a:gd name="connsiteY5" fmla="*/ 362085 h 492131"/>
                <a:gd name="connsiteX6" fmla="*/ 389171 w 397647"/>
                <a:gd name="connsiteY6" fmla="*/ 210203 h 492131"/>
                <a:gd name="connsiteX7" fmla="*/ 280702 w 397647"/>
                <a:gd name="connsiteY7" fmla="*/ 3876 h 492131"/>
                <a:gd name="connsiteX0" fmla="*/ 128131 w 408585"/>
                <a:gd name="connsiteY0" fmla="*/ 0 h 491133"/>
                <a:gd name="connsiteX1" fmla="*/ 22666 w 408585"/>
                <a:gd name="connsiteY1" fmla="*/ 187060 h 491133"/>
                <a:gd name="connsiteX2" fmla="*/ 15992 w 408585"/>
                <a:gd name="connsiteY2" fmla="*/ 361678 h 491133"/>
                <a:gd name="connsiteX3" fmla="*/ 172575 w 408585"/>
                <a:gd name="connsiteY3" fmla="*/ 477074 h 491133"/>
                <a:gd name="connsiteX4" fmla="*/ 263914 w 408585"/>
                <a:gd name="connsiteY4" fmla="*/ 476464 h 491133"/>
                <a:gd name="connsiteX5" fmla="*/ 388283 w 408585"/>
                <a:gd name="connsiteY5" fmla="*/ 362085 h 491133"/>
                <a:gd name="connsiteX6" fmla="*/ 400109 w 408585"/>
                <a:gd name="connsiteY6" fmla="*/ 210203 h 491133"/>
                <a:gd name="connsiteX7" fmla="*/ 291640 w 408585"/>
                <a:gd name="connsiteY7" fmla="*/ 3876 h 491133"/>
                <a:gd name="connsiteX0" fmla="*/ 128131 w 421741"/>
                <a:gd name="connsiteY0" fmla="*/ 0 h 491857"/>
                <a:gd name="connsiteX1" fmla="*/ 22666 w 421741"/>
                <a:gd name="connsiteY1" fmla="*/ 187060 h 491857"/>
                <a:gd name="connsiteX2" fmla="*/ 15992 w 421741"/>
                <a:gd name="connsiteY2" fmla="*/ 361678 h 491857"/>
                <a:gd name="connsiteX3" fmla="*/ 172575 w 421741"/>
                <a:gd name="connsiteY3" fmla="*/ 477074 h 491857"/>
                <a:gd name="connsiteX4" fmla="*/ 263914 w 421741"/>
                <a:gd name="connsiteY4" fmla="*/ 476464 h 491857"/>
                <a:gd name="connsiteX5" fmla="*/ 411526 w 421741"/>
                <a:gd name="connsiteY5" fmla="*/ 350463 h 491857"/>
                <a:gd name="connsiteX6" fmla="*/ 400109 w 421741"/>
                <a:gd name="connsiteY6" fmla="*/ 210203 h 491857"/>
                <a:gd name="connsiteX7" fmla="*/ 291640 w 421741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25165"/>
                <a:gd name="connsiteY0" fmla="*/ 0 h 491857"/>
                <a:gd name="connsiteX1" fmla="*/ 22666 w 425165"/>
                <a:gd name="connsiteY1" fmla="*/ 187060 h 491857"/>
                <a:gd name="connsiteX2" fmla="*/ 15992 w 425165"/>
                <a:gd name="connsiteY2" fmla="*/ 361678 h 491857"/>
                <a:gd name="connsiteX3" fmla="*/ 172575 w 425165"/>
                <a:gd name="connsiteY3" fmla="*/ 477074 h 491857"/>
                <a:gd name="connsiteX4" fmla="*/ 263914 w 425165"/>
                <a:gd name="connsiteY4" fmla="*/ 476464 h 491857"/>
                <a:gd name="connsiteX5" fmla="*/ 411526 w 425165"/>
                <a:gd name="connsiteY5" fmla="*/ 350463 h 491857"/>
                <a:gd name="connsiteX6" fmla="*/ 400109 w 425165"/>
                <a:gd name="connsiteY6" fmla="*/ 210203 h 491857"/>
                <a:gd name="connsiteX7" fmla="*/ 291640 w 425165"/>
                <a:gd name="connsiteY7" fmla="*/ 3876 h 491857"/>
                <a:gd name="connsiteX0" fmla="*/ 128131 w 418338"/>
                <a:gd name="connsiteY0" fmla="*/ 0 h 491857"/>
                <a:gd name="connsiteX1" fmla="*/ 22666 w 418338"/>
                <a:gd name="connsiteY1" fmla="*/ 187060 h 491857"/>
                <a:gd name="connsiteX2" fmla="*/ 15992 w 418338"/>
                <a:gd name="connsiteY2" fmla="*/ 361678 h 491857"/>
                <a:gd name="connsiteX3" fmla="*/ 172575 w 418338"/>
                <a:gd name="connsiteY3" fmla="*/ 477074 h 491857"/>
                <a:gd name="connsiteX4" fmla="*/ 263914 w 418338"/>
                <a:gd name="connsiteY4" fmla="*/ 476464 h 491857"/>
                <a:gd name="connsiteX5" fmla="*/ 411526 w 418338"/>
                <a:gd name="connsiteY5" fmla="*/ 350463 h 491857"/>
                <a:gd name="connsiteX6" fmla="*/ 400109 w 418338"/>
                <a:gd name="connsiteY6" fmla="*/ 210203 h 491857"/>
                <a:gd name="connsiteX7" fmla="*/ 291640 w 418338"/>
                <a:gd name="connsiteY7" fmla="*/ 3876 h 491857"/>
                <a:gd name="connsiteX0" fmla="*/ 123981 w 414188"/>
                <a:gd name="connsiteY0" fmla="*/ 0 h 482026"/>
                <a:gd name="connsiteX1" fmla="*/ 18516 w 414188"/>
                <a:gd name="connsiteY1" fmla="*/ 187060 h 482026"/>
                <a:gd name="connsiteX2" fmla="*/ 11842 w 414188"/>
                <a:gd name="connsiteY2" fmla="*/ 361678 h 482026"/>
                <a:gd name="connsiteX3" fmla="*/ 106443 w 414188"/>
                <a:gd name="connsiteY3" fmla="*/ 449957 h 482026"/>
                <a:gd name="connsiteX4" fmla="*/ 259764 w 414188"/>
                <a:gd name="connsiteY4" fmla="*/ 476464 h 482026"/>
                <a:gd name="connsiteX5" fmla="*/ 407376 w 414188"/>
                <a:gd name="connsiteY5" fmla="*/ 350463 h 482026"/>
                <a:gd name="connsiteX6" fmla="*/ 395959 w 414188"/>
                <a:gd name="connsiteY6" fmla="*/ 210203 h 482026"/>
                <a:gd name="connsiteX7" fmla="*/ 287490 w 414188"/>
                <a:gd name="connsiteY7" fmla="*/ 3876 h 482026"/>
                <a:gd name="connsiteX0" fmla="*/ 123981 w 414188"/>
                <a:gd name="connsiteY0" fmla="*/ 0 h 466330"/>
                <a:gd name="connsiteX1" fmla="*/ 18516 w 414188"/>
                <a:gd name="connsiteY1" fmla="*/ 187060 h 466330"/>
                <a:gd name="connsiteX2" fmla="*/ 11842 w 414188"/>
                <a:gd name="connsiteY2" fmla="*/ 361678 h 466330"/>
                <a:gd name="connsiteX3" fmla="*/ 106443 w 414188"/>
                <a:gd name="connsiteY3" fmla="*/ 449957 h 466330"/>
                <a:gd name="connsiteX4" fmla="*/ 298503 w 414188"/>
                <a:gd name="connsiteY4" fmla="*/ 457095 h 466330"/>
                <a:gd name="connsiteX5" fmla="*/ 407376 w 414188"/>
                <a:gd name="connsiteY5" fmla="*/ 350463 h 466330"/>
                <a:gd name="connsiteX6" fmla="*/ 395959 w 414188"/>
                <a:gd name="connsiteY6" fmla="*/ 210203 h 466330"/>
                <a:gd name="connsiteX7" fmla="*/ 287490 w 414188"/>
                <a:gd name="connsiteY7" fmla="*/ 3876 h 466330"/>
                <a:gd name="connsiteX0" fmla="*/ 123981 w 414188"/>
                <a:gd name="connsiteY0" fmla="*/ 0 h 463707"/>
                <a:gd name="connsiteX1" fmla="*/ 18516 w 414188"/>
                <a:gd name="connsiteY1" fmla="*/ 187060 h 463707"/>
                <a:gd name="connsiteX2" fmla="*/ 11842 w 414188"/>
                <a:gd name="connsiteY2" fmla="*/ 361678 h 463707"/>
                <a:gd name="connsiteX3" fmla="*/ 106443 w 414188"/>
                <a:gd name="connsiteY3" fmla="*/ 449957 h 463707"/>
                <a:gd name="connsiteX4" fmla="*/ 310125 w 414188"/>
                <a:gd name="connsiteY4" fmla="*/ 453221 h 463707"/>
                <a:gd name="connsiteX5" fmla="*/ 407376 w 414188"/>
                <a:gd name="connsiteY5" fmla="*/ 350463 h 463707"/>
                <a:gd name="connsiteX6" fmla="*/ 395959 w 414188"/>
                <a:gd name="connsiteY6" fmla="*/ 210203 h 463707"/>
                <a:gd name="connsiteX7" fmla="*/ 287490 w 414188"/>
                <a:gd name="connsiteY7" fmla="*/ 3876 h 463707"/>
                <a:gd name="connsiteX0" fmla="*/ 123981 w 414188"/>
                <a:gd name="connsiteY0" fmla="*/ 0 h 459233"/>
                <a:gd name="connsiteX1" fmla="*/ 18516 w 414188"/>
                <a:gd name="connsiteY1" fmla="*/ 187060 h 459233"/>
                <a:gd name="connsiteX2" fmla="*/ 11842 w 414188"/>
                <a:gd name="connsiteY2" fmla="*/ 361678 h 459233"/>
                <a:gd name="connsiteX3" fmla="*/ 106443 w 414188"/>
                <a:gd name="connsiteY3" fmla="*/ 449957 h 459233"/>
                <a:gd name="connsiteX4" fmla="*/ 310125 w 414188"/>
                <a:gd name="connsiteY4" fmla="*/ 453221 h 459233"/>
                <a:gd name="connsiteX5" fmla="*/ 407376 w 414188"/>
                <a:gd name="connsiteY5" fmla="*/ 350463 h 459233"/>
                <a:gd name="connsiteX6" fmla="*/ 395959 w 414188"/>
                <a:gd name="connsiteY6" fmla="*/ 210203 h 459233"/>
                <a:gd name="connsiteX7" fmla="*/ 287490 w 414188"/>
                <a:gd name="connsiteY7" fmla="*/ 3876 h 459233"/>
                <a:gd name="connsiteX0" fmla="*/ 123981 w 414188"/>
                <a:gd name="connsiteY0" fmla="*/ 0 h 466981"/>
                <a:gd name="connsiteX1" fmla="*/ 18516 w 414188"/>
                <a:gd name="connsiteY1" fmla="*/ 187060 h 466981"/>
                <a:gd name="connsiteX2" fmla="*/ 11842 w 414188"/>
                <a:gd name="connsiteY2" fmla="*/ 361678 h 466981"/>
                <a:gd name="connsiteX3" fmla="*/ 106443 w 414188"/>
                <a:gd name="connsiteY3" fmla="*/ 449957 h 466981"/>
                <a:gd name="connsiteX4" fmla="*/ 310125 w 414188"/>
                <a:gd name="connsiteY4" fmla="*/ 453221 h 466981"/>
                <a:gd name="connsiteX5" fmla="*/ 407376 w 414188"/>
                <a:gd name="connsiteY5" fmla="*/ 350463 h 466981"/>
                <a:gd name="connsiteX6" fmla="*/ 395959 w 414188"/>
                <a:gd name="connsiteY6" fmla="*/ 210203 h 466981"/>
                <a:gd name="connsiteX7" fmla="*/ 287490 w 414188"/>
                <a:gd name="connsiteY7" fmla="*/ 3876 h 466981"/>
                <a:gd name="connsiteX0" fmla="*/ 123981 w 414188"/>
                <a:gd name="connsiteY0" fmla="*/ 0 h 462080"/>
                <a:gd name="connsiteX1" fmla="*/ 18516 w 414188"/>
                <a:gd name="connsiteY1" fmla="*/ 187060 h 462080"/>
                <a:gd name="connsiteX2" fmla="*/ 11842 w 414188"/>
                <a:gd name="connsiteY2" fmla="*/ 361678 h 462080"/>
                <a:gd name="connsiteX3" fmla="*/ 106443 w 414188"/>
                <a:gd name="connsiteY3" fmla="*/ 449957 h 462080"/>
                <a:gd name="connsiteX4" fmla="*/ 317873 w 414188"/>
                <a:gd name="connsiteY4" fmla="*/ 445473 h 462080"/>
                <a:gd name="connsiteX5" fmla="*/ 407376 w 414188"/>
                <a:gd name="connsiteY5" fmla="*/ 350463 h 462080"/>
                <a:gd name="connsiteX6" fmla="*/ 395959 w 414188"/>
                <a:gd name="connsiteY6" fmla="*/ 210203 h 462080"/>
                <a:gd name="connsiteX7" fmla="*/ 287490 w 414188"/>
                <a:gd name="connsiteY7" fmla="*/ 3876 h 462080"/>
                <a:gd name="connsiteX0" fmla="*/ 123981 w 423432"/>
                <a:gd name="connsiteY0" fmla="*/ 0 h 459730"/>
                <a:gd name="connsiteX1" fmla="*/ 18516 w 423432"/>
                <a:gd name="connsiteY1" fmla="*/ 187060 h 459730"/>
                <a:gd name="connsiteX2" fmla="*/ 11842 w 423432"/>
                <a:gd name="connsiteY2" fmla="*/ 361678 h 459730"/>
                <a:gd name="connsiteX3" fmla="*/ 106443 w 423432"/>
                <a:gd name="connsiteY3" fmla="*/ 449957 h 459730"/>
                <a:gd name="connsiteX4" fmla="*/ 317873 w 423432"/>
                <a:gd name="connsiteY4" fmla="*/ 445473 h 459730"/>
                <a:gd name="connsiteX5" fmla="*/ 418998 w 423432"/>
                <a:gd name="connsiteY5" fmla="*/ 342715 h 459730"/>
                <a:gd name="connsiteX6" fmla="*/ 395959 w 423432"/>
                <a:gd name="connsiteY6" fmla="*/ 210203 h 459730"/>
                <a:gd name="connsiteX7" fmla="*/ 287490 w 423432"/>
                <a:gd name="connsiteY7" fmla="*/ 3876 h 459730"/>
                <a:gd name="connsiteX0" fmla="*/ 123981 w 419003"/>
                <a:gd name="connsiteY0" fmla="*/ 0 h 459730"/>
                <a:gd name="connsiteX1" fmla="*/ 18516 w 419003"/>
                <a:gd name="connsiteY1" fmla="*/ 187060 h 459730"/>
                <a:gd name="connsiteX2" fmla="*/ 11842 w 419003"/>
                <a:gd name="connsiteY2" fmla="*/ 361678 h 459730"/>
                <a:gd name="connsiteX3" fmla="*/ 106443 w 419003"/>
                <a:gd name="connsiteY3" fmla="*/ 449957 h 459730"/>
                <a:gd name="connsiteX4" fmla="*/ 317873 w 419003"/>
                <a:gd name="connsiteY4" fmla="*/ 445473 h 459730"/>
                <a:gd name="connsiteX5" fmla="*/ 418998 w 419003"/>
                <a:gd name="connsiteY5" fmla="*/ 342715 h 459730"/>
                <a:gd name="connsiteX6" fmla="*/ 395959 w 419003"/>
                <a:gd name="connsiteY6" fmla="*/ 210203 h 459730"/>
                <a:gd name="connsiteX7" fmla="*/ 287490 w 419003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6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68842 w 418998"/>
                <a:gd name="connsiteY6" fmla="*/ 175338 h 459730"/>
                <a:gd name="connsiteX7" fmla="*/ 287490 w 418998"/>
                <a:gd name="connsiteY7" fmla="*/ 38741 h 459730"/>
                <a:gd name="connsiteX0" fmla="*/ 123981 w 418998"/>
                <a:gd name="connsiteY0" fmla="*/ 0 h 459730"/>
                <a:gd name="connsiteX1" fmla="*/ 18516 w 418998"/>
                <a:gd name="connsiteY1" fmla="*/ 187060 h 459730"/>
                <a:gd name="connsiteX2" fmla="*/ 11842 w 418998"/>
                <a:gd name="connsiteY2" fmla="*/ 361678 h 459730"/>
                <a:gd name="connsiteX3" fmla="*/ 106443 w 418998"/>
                <a:gd name="connsiteY3" fmla="*/ 449957 h 459730"/>
                <a:gd name="connsiteX4" fmla="*/ 317873 w 418998"/>
                <a:gd name="connsiteY4" fmla="*/ 445473 h 459730"/>
                <a:gd name="connsiteX5" fmla="*/ 418998 w 418998"/>
                <a:gd name="connsiteY5" fmla="*/ 342715 h 459730"/>
                <a:gd name="connsiteX6" fmla="*/ 384337 w 418998"/>
                <a:gd name="connsiteY6" fmla="*/ 198581 h 459730"/>
                <a:gd name="connsiteX7" fmla="*/ 287490 w 418998"/>
                <a:gd name="connsiteY7" fmla="*/ 38741 h 459730"/>
                <a:gd name="connsiteX0" fmla="*/ 96864 w 418998"/>
                <a:gd name="connsiteY0" fmla="*/ 19367 h 420989"/>
                <a:gd name="connsiteX1" fmla="*/ 18516 w 418998"/>
                <a:gd name="connsiteY1" fmla="*/ 148319 h 420989"/>
                <a:gd name="connsiteX2" fmla="*/ 11842 w 418998"/>
                <a:gd name="connsiteY2" fmla="*/ 322937 h 420989"/>
                <a:gd name="connsiteX3" fmla="*/ 106443 w 418998"/>
                <a:gd name="connsiteY3" fmla="*/ 411216 h 420989"/>
                <a:gd name="connsiteX4" fmla="*/ 317873 w 418998"/>
                <a:gd name="connsiteY4" fmla="*/ 406732 h 420989"/>
                <a:gd name="connsiteX5" fmla="*/ 418998 w 418998"/>
                <a:gd name="connsiteY5" fmla="*/ 303974 h 420989"/>
                <a:gd name="connsiteX6" fmla="*/ 384337 w 418998"/>
                <a:gd name="connsiteY6" fmla="*/ 159840 h 420989"/>
                <a:gd name="connsiteX7" fmla="*/ 287490 w 418998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1522 w 423656"/>
                <a:gd name="connsiteY0" fmla="*/ 19367 h 420989"/>
                <a:gd name="connsiteX1" fmla="*/ 15426 w 423656"/>
                <a:gd name="connsiteY1" fmla="*/ 183184 h 420989"/>
                <a:gd name="connsiteX2" fmla="*/ 16500 w 423656"/>
                <a:gd name="connsiteY2" fmla="*/ 322937 h 420989"/>
                <a:gd name="connsiteX3" fmla="*/ 111101 w 423656"/>
                <a:gd name="connsiteY3" fmla="*/ 411216 h 420989"/>
                <a:gd name="connsiteX4" fmla="*/ 322531 w 423656"/>
                <a:gd name="connsiteY4" fmla="*/ 406732 h 420989"/>
                <a:gd name="connsiteX5" fmla="*/ 423656 w 423656"/>
                <a:gd name="connsiteY5" fmla="*/ 303974 h 420989"/>
                <a:gd name="connsiteX6" fmla="*/ 388995 w 423656"/>
                <a:gd name="connsiteY6" fmla="*/ 159840 h 420989"/>
                <a:gd name="connsiteX7" fmla="*/ 292148 w 423656"/>
                <a:gd name="connsiteY7" fmla="*/ 0 h 420989"/>
                <a:gd name="connsiteX0" fmla="*/ 106938 w 429072"/>
                <a:gd name="connsiteY0" fmla="*/ 19367 h 420989"/>
                <a:gd name="connsiteX1" fmla="*/ 13095 w 429072"/>
                <a:gd name="connsiteY1" fmla="*/ 198680 h 420989"/>
                <a:gd name="connsiteX2" fmla="*/ 21916 w 429072"/>
                <a:gd name="connsiteY2" fmla="*/ 322937 h 420989"/>
                <a:gd name="connsiteX3" fmla="*/ 116517 w 429072"/>
                <a:gd name="connsiteY3" fmla="*/ 411216 h 420989"/>
                <a:gd name="connsiteX4" fmla="*/ 327947 w 429072"/>
                <a:gd name="connsiteY4" fmla="*/ 406732 h 420989"/>
                <a:gd name="connsiteX5" fmla="*/ 429072 w 429072"/>
                <a:gd name="connsiteY5" fmla="*/ 303974 h 420989"/>
                <a:gd name="connsiteX6" fmla="*/ 394411 w 429072"/>
                <a:gd name="connsiteY6" fmla="*/ 159840 h 420989"/>
                <a:gd name="connsiteX7" fmla="*/ 297564 w 429072"/>
                <a:gd name="connsiteY7" fmla="*/ 0 h 420989"/>
                <a:gd name="connsiteX0" fmla="*/ 109865 w 431999"/>
                <a:gd name="connsiteY0" fmla="*/ 19367 h 420989"/>
                <a:gd name="connsiteX1" fmla="*/ 12148 w 431999"/>
                <a:gd name="connsiteY1" fmla="*/ 229671 h 420989"/>
                <a:gd name="connsiteX2" fmla="*/ 24843 w 431999"/>
                <a:gd name="connsiteY2" fmla="*/ 322937 h 420989"/>
                <a:gd name="connsiteX3" fmla="*/ 119444 w 431999"/>
                <a:gd name="connsiteY3" fmla="*/ 411216 h 420989"/>
                <a:gd name="connsiteX4" fmla="*/ 330874 w 431999"/>
                <a:gd name="connsiteY4" fmla="*/ 406732 h 420989"/>
                <a:gd name="connsiteX5" fmla="*/ 431999 w 431999"/>
                <a:gd name="connsiteY5" fmla="*/ 303974 h 420989"/>
                <a:gd name="connsiteX6" fmla="*/ 397338 w 431999"/>
                <a:gd name="connsiteY6" fmla="*/ 159840 h 420989"/>
                <a:gd name="connsiteX7" fmla="*/ 300491 w 431999"/>
                <a:gd name="connsiteY7" fmla="*/ 0 h 420989"/>
                <a:gd name="connsiteX0" fmla="*/ 109865 w 431999"/>
                <a:gd name="connsiteY0" fmla="*/ 0 h 401622"/>
                <a:gd name="connsiteX1" fmla="*/ 12148 w 431999"/>
                <a:gd name="connsiteY1" fmla="*/ 210304 h 401622"/>
                <a:gd name="connsiteX2" fmla="*/ 24843 w 431999"/>
                <a:gd name="connsiteY2" fmla="*/ 303570 h 401622"/>
                <a:gd name="connsiteX3" fmla="*/ 119444 w 431999"/>
                <a:gd name="connsiteY3" fmla="*/ 391849 h 401622"/>
                <a:gd name="connsiteX4" fmla="*/ 330874 w 431999"/>
                <a:gd name="connsiteY4" fmla="*/ 387365 h 401622"/>
                <a:gd name="connsiteX5" fmla="*/ 431999 w 431999"/>
                <a:gd name="connsiteY5" fmla="*/ 284607 h 401622"/>
                <a:gd name="connsiteX6" fmla="*/ 397338 w 431999"/>
                <a:gd name="connsiteY6" fmla="*/ 140473 h 401622"/>
                <a:gd name="connsiteX7" fmla="*/ 312113 w 431999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9865 w 438298"/>
                <a:gd name="connsiteY0" fmla="*/ 0 h 401622"/>
                <a:gd name="connsiteX1" fmla="*/ 12148 w 438298"/>
                <a:gd name="connsiteY1" fmla="*/ 210304 h 401622"/>
                <a:gd name="connsiteX2" fmla="*/ 24843 w 438298"/>
                <a:gd name="connsiteY2" fmla="*/ 303570 h 401622"/>
                <a:gd name="connsiteX3" fmla="*/ 119444 w 438298"/>
                <a:gd name="connsiteY3" fmla="*/ 391849 h 401622"/>
                <a:gd name="connsiteX4" fmla="*/ 330874 w 438298"/>
                <a:gd name="connsiteY4" fmla="*/ 387365 h 401622"/>
                <a:gd name="connsiteX5" fmla="*/ 431999 w 438298"/>
                <a:gd name="connsiteY5" fmla="*/ 284607 h 401622"/>
                <a:gd name="connsiteX6" fmla="*/ 428328 w 438298"/>
                <a:gd name="connsiteY6" fmla="*/ 206329 h 401622"/>
                <a:gd name="connsiteX7" fmla="*/ 312113 w 438298"/>
                <a:gd name="connsiteY7" fmla="*/ 7750 h 401622"/>
                <a:gd name="connsiteX0" fmla="*/ 105991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3738 w 438298"/>
                <a:gd name="connsiteY0" fmla="*/ 15493 h 393872"/>
                <a:gd name="connsiteX1" fmla="*/ 12148 w 438298"/>
                <a:gd name="connsiteY1" fmla="*/ 202554 h 393872"/>
                <a:gd name="connsiteX2" fmla="*/ 24843 w 438298"/>
                <a:gd name="connsiteY2" fmla="*/ 295820 h 393872"/>
                <a:gd name="connsiteX3" fmla="*/ 119444 w 438298"/>
                <a:gd name="connsiteY3" fmla="*/ 384099 h 393872"/>
                <a:gd name="connsiteX4" fmla="*/ 330874 w 438298"/>
                <a:gd name="connsiteY4" fmla="*/ 379615 h 393872"/>
                <a:gd name="connsiteX5" fmla="*/ 431999 w 438298"/>
                <a:gd name="connsiteY5" fmla="*/ 276857 h 393872"/>
                <a:gd name="connsiteX6" fmla="*/ 428328 w 438298"/>
                <a:gd name="connsiteY6" fmla="*/ 198579 h 393872"/>
                <a:gd name="connsiteX7" fmla="*/ 312113 w 438298"/>
                <a:gd name="connsiteY7" fmla="*/ 0 h 393872"/>
                <a:gd name="connsiteX0" fmla="*/ 116142 w 440702"/>
                <a:gd name="connsiteY0" fmla="*/ 15493 h 392103"/>
                <a:gd name="connsiteX1" fmla="*/ 14552 w 440702"/>
                <a:gd name="connsiteY1" fmla="*/ 202554 h 392103"/>
                <a:gd name="connsiteX2" fmla="*/ 19500 w 440702"/>
                <a:gd name="connsiteY2" fmla="*/ 322937 h 392103"/>
                <a:gd name="connsiteX3" fmla="*/ 121848 w 440702"/>
                <a:gd name="connsiteY3" fmla="*/ 384099 h 392103"/>
                <a:gd name="connsiteX4" fmla="*/ 333278 w 440702"/>
                <a:gd name="connsiteY4" fmla="*/ 379615 h 392103"/>
                <a:gd name="connsiteX5" fmla="*/ 434403 w 440702"/>
                <a:gd name="connsiteY5" fmla="*/ 276857 h 392103"/>
                <a:gd name="connsiteX6" fmla="*/ 430732 w 440702"/>
                <a:gd name="connsiteY6" fmla="*/ 198579 h 392103"/>
                <a:gd name="connsiteX7" fmla="*/ 314517 w 440702"/>
                <a:gd name="connsiteY7" fmla="*/ 0 h 392103"/>
                <a:gd name="connsiteX0" fmla="*/ 116142 w 443456"/>
                <a:gd name="connsiteY0" fmla="*/ 15493 h 392103"/>
                <a:gd name="connsiteX1" fmla="*/ 14552 w 443456"/>
                <a:gd name="connsiteY1" fmla="*/ 202554 h 392103"/>
                <a:gd name="connsiteX2" fmla="*/ 19500 w 443456"/>
                <a:gd name="connsiteY2" fmla="*/ 322937 h 392103"/>
                <a:gd name="connsiteX3" fmla="*/ 121848 w 443456"/>
                <a:gd name="connsiteY3" fmla="*/ 384099 h 392103"/>
                <a:gd name="connsiteX4" fmla="*/ 333278 w 443456"/>
                <a:gd name="connsiteY4" fmla="*/ 379615 h 392103"/>
                <a:gd name="connsiteX5" fmla="*/ 434403 w 443456"/>
                <a:gd name="connsiteY5" fmla="*/ 276857 h 392103"/>
                <a:gd name="connsiteX6" fmla="*/ 434606 w 443456"/>
                <a:gd name="connsiteY6" fmla="*/ 206327 h 392103"/>
                <a:gd name="connsiteX7" fmla="*/ 314517 w 443456"/>
                <a:gd name="connsiteY7" fmla="*/ 0 h 392103"/>
                <a:gd name="connsiteX0" fmla="*/ 116142 w 446541"/>
                <a:gd name="connsiteY0" fmla="*/ 15493 h 390727"/>
                <a:gd name="connsiteX1" fmla="*/ 14552 w 446541"/>
                <a:gd name="connsiteY1" fmla="*/ 202554 h 390727"/>
                <a:gd name="connsiteX2" fmla="*/ 19500 w 446541"/>
                <a:gd name="connsiteY2" fmla="*/ 322937 h 390727"/>
                <a:gd name="connsiteX3" fmla="*/ 121848 w 446541"/>
                <a:gd name="connsiteY3" fmla="*/ 384099 h 390727"/>
                <a:gd name="connsiteX4" fmla="*/ 333278 w 446541"/>
                <a:gd name="connsiteY4" fmla="*/ 379615 h 390727"/>
                <a:gd name="connsiteX5" fmla="*/ 442151 w 446541"/>
                <a:gd name="connsiteY5" fmla="*/ 300100 h 390727"/>
                <a:gd name="connsiteX6" fmla="*/ 434606 w 446541"/>
                <a:gd name="connsiteY6" fmla="*/ 206327 h 390727"/>
                <a:gd name="connsiteX7" fmla="*/ 314517 w 446541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52430"/>
                <a:gd name="connsiteY0" fmla="*/ 15493 h 390727"/>
                <a:gd name="connsiteX1" fmla="*/ 14552 w 452430"/>
                <a:gd name="connsiteY1" fmla="*/ 202554 h 390727"/>
                <a:gd name="connsiteX2" fmla="*/ 19500 w 452430"/>
                <a:gd name="connsiteY2" fmla="*/ 322937 h 390727"/>
                <a:gd name="connsiteX3" fmla="*/ 121848 w 452430"/>
                <a:gd name="connsiteY3" fmla="*/ 384099 h 390727"/>
                <a:gd name="connsiteX4" fmla="*/ 333278 w 452430"/>
                <a:gd name="connsiteY4" fmla="*/ 379615 h 390727"/>
                <a:gd name="connsiteX5" fmla="*/ 442151 w 452430"/>
                <a:gd name="connsiteY5" fmla="*/ 300100 h 390727"/>
                <a:gd name="connsiteX6" fmla="*/ 434606 w 452430"/>
                <a:gd name="connsiteY6" fmla="*/ 206327 h 390727"/>
                <a:gd name="connsiteX7" fmla="*/ 314517 w 452430"/>
                <a:gd name="connsiteY7" fmla="*/ 0 h 390727"/>
                <a:gd name="connsiteX0" fmla="*/ 116142 w 449308"/>
                <a:gd name="connsiteY0" fmla="*/ 15493 h 390727"/>
                <a:gd name="connsiteX1" fmla="*/ 14552 w 449308"/>
                <a:gd name="connsiteY1" fmla="*/ 202554 h 390727"/>
                <a:gd name="connsiteX2" fmla="*/ 19500 w 449308"/>
                <a:gd name="connsiteY2" fmla="*/ 322937 h 390727"/>
                <a:gd name="connsiteX3" fmla="*/ 121848 w 449308"/>
                <a:gd name="connsiteY3" fmla="*/ 384099 h 390727"/>
                <a:gd name="connsiteX4" fmla="*/ 333278 w 449308"/>
                <a:gd name="connsiteY4" fmla="*/ 379615 h 390727"/>
                <a:gd name="connsiteX5" fmla="*/ 442151 w 449308"/>
                <a:gd name="connsiteY5" fmla="*/ 300100 h 390727"/>
                <a:gd name="connsiteX6" fmla="*/ 434606 w 449308"/>
                <a:gd name="connsiteY6" fmla="*/ 206327 h 390727"/>
                <a:gd name="connsiteX7" fmla="*/ 314517 w 449308"/>
                <a:gd name="connsiteY7" fmla="*/ 0 h 390727"/>
                <a:gd name="connsiteX0" fmla="*/ 114851 w 448017"/>
                <a:gd name="connsiteY0" fmla="*/ 15493 h 391257"/>
                <a:gd name="connsiteX1" fmla="*/ 13261 w 448017"/>
                <a:gd name="connsiteY1" fmla="*/ 202554 h 391257"/>
                <a:gd name="connsiteX2" fmla="*/ 22083 w 448017"/>
                <a:gd name="connsiteY2" fmla="*/ 315189 h 391257"/>
                <a:gd name="connsiteX3" fmla="*/ 120557 w 448017"/>
                <a:gd name="connsiteY3" fmla="*/ 384099 h 391257"/>
                <a:gd name="connsiteX4" fmla="*/ 331987 w 448017"/>
                <a:gd name="connsiteY4" fmla="*/ 379615 h 391257"/>
                <a:gd name="connsiteX5" fmla="*/ 440860 w 448017"/>
                <a:gd name="connsiteY5" fmla="*/ 300100 h 391257"/>
                <a:gd name="connsiteX6" fmla="*/ 433315 w 448017"/>
                <a:gd name="connsiteY6" fmla="*/ 206327 h 391257"/>
                <a:gd name="connsiteX7" fmla="*/ 313226 w 448017"/>
                <a:gd name="connsiteY7" fmla="*/ 0 h 39125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17643 w 450809"/>
                <a:gd name="connsiteY0" fmla="*/ 15493 h 390727"/>
                <a:gd name="connsiteX1" fmla="*/ 16053 w 450809"/>
                <a:gd name="connsiteY1" fmla="*/ 202554 h 390727"/>
                <a:gd name="connsiteX2" fmla="*/ 17127 w 450809"/>
                <a:gd name="connsiteY2" fmla="*/ 322937 h 390727"/>
                <a:gd name="connsiteX3" fmla="*/ 123349 w 450809"/>
                <a:gd name="connsiteY3" fmla="*/ 384099 h 390727"/>
                <a:gd name="connsiteX4" fmla="*/ 334779 w 450809"/>
                <a:gd name="connsiteY4" fmla="*/ 379615 h 390727"/>
                <a:gd name="connsiteX5" fmla="*/ 443652 w 450809"/>
                <a:gd name="connsiteY5" fmla="*/ 300100 h 390727"/>
                <a:gd name="connsiteX6" fmla="*/ 436107 w 450809"/>
                <a:gd name="connsiteY6" fmla="*/ 206327 h 390727"/>
                <a:gd name="connsiteX7" fmla="*/ 316018 w 450809"/>
                <a:gd name="connsiteY7" fmla="*/ 0 h 390727"/>
                <a:gd name="connsiteX0" fmla="*/ 123288 w 456454"/>
                <a:gd name="connsiteY0" fmla="*/ 15493 h 390727"/>
                <a:gd name="connsiteX1" fmla="*/ 21698 w 456454"/>
                <a:gd name="connsiteY1" fmla="*/ 202554 h 390727"/>
                <a:gd name="connsiteX2" fmla="*/ 22772 w 456454"/>
                <a:gd name="connsiteY2" fmla="*/ 322937 h 390727"/>
                <a:gd name="connsiteX3" fmla="*/ 128994 w 456454"/>
                <a:gd name="connsiteY3" fmla="*/ 384099 h 390727"/>
                <a:gd name="connsiteX4" fmla="*/ 340424 w 456454"/>
                <a:gd name="connsiteY4" fmla="*/ 379615 h 390727"/>
                <a:gd name="connsiteX5" fmla="*/ 449297 w 456454"/>
                <a:gd name="connsiteY5" fmla="*/ 300100 h 390727"/>
                <a:gd name="connsiteX6" fmla="*/ 441752 w 456454"/>
                <a:gd name="connsiteY6" fmla="*/ 206327 h 390727"/>
                <a:gd name="connsiteX7" fmla="*/ 321663 w 456454"/>
                <a:gd name="connsiteY7" fmla="*/ 0 h 390727"/>
                <a:gd name="connsiteX0" fmla="*/ 117644 w 450810"/>
                <a:gd name="connsiteY0" fmla="*/ 15493 h 390727"/>
                <a:gd name="connsiteX1" fmla="*/ 16054 w 450810"/>
                <a:gd name="connsiteY1" fmla="*/ 202554 h 390727"/>
                <a:gd name="connsiteX2" fmla="*/ 17128 w 450810"/>
                <a:gd name="connsiteY2" fmla="*/ 322937 h 390727"/>
                <a:gd name="connsiteX3" fmla="*/ 123350 w 450810"/>
                <a:gd name="connsiteY3" fmla="*/ 384099 h 390727"/>
                <a:gd name="connsiteX4" fmla="*/ 334780 w 450810"/>
                <a:gd name="connsiteY4" fmla="*/ 379615 h 390727"/>
                <a:gd name="connsiteX5" fmla="*/ 443653 w 450810"/>
                <a:gd name="connsiteY5" fmla="*/ 300100 h 390727"/>
                <a:gd name="connsiteX6" fmla="*/ 436108 w 450810"/>
                <a:gd name="connsiteY6" fmla="*/ 206327 h 390727"/>
                <a:gd name="connsiteX7" fmla="*/ 316019 w 450810"/>
                <a:gd name="connsiteY7" fmla="*/ 0 h 390727"/>
                <a:gd name="connsiteX0" fmla="*/ 114540 w 447706"/>
                <a:gd name="connsiteY0" fmla="*/ 15493 h 390727"/>
                <a:gd name="connsiteX1" fmla="*/ 12950 w 447706"/>
                <a:gd name="connsiteY1" fmla="*/ 202554 h 390727"/>
                <a:gd name="connsiteX2" fmla="*/ 14024 w 447706"/>
                <a:gd name="connsiteY2" fmla="*/ 322937 h 390727"/>
                <a:gd name="connsiteX3" fmla="*/ 120246 w 447706"/>
                <a:gd name="connsiteY3" fmla="*/ 384099 h 390727"/>
                <a:gd name="connsiteX4" fmla="*/ 331676 w 447706"/>
                <a:gd name="connsiteY4" fmla="*/ 379615 h 390727"/>
                <a:gd name="connsiteX5" fmla="*/ 440549 w 447706"/>
                <a:gd name="connsiteY5" fmla="*/ 300100 h 390727"/>
                <a:gd name="connsiteX6" fmla="*/ 433004 w 447706"/>
                <a:gd name="connsiteY6" fmla="*/ 206327 h 390727"/>
                <a:gd name="connsiteX7" fmla="*/ 312915 w 447706"/>
                <a:gd name="connsiteY7" fmla="*/ 0 h 390727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4807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7473"/>
                <a:gd name="connsiteY0" fmla="*/ 7746 h 382980"/>
                <a:gd name="connsiteX1" fmla="*/ 12950 w 447473"/>
                <a:gd name="connsiteY1" fmla="*/ 198681 h 382980"/>
                <a:gd name="connsiteX2" fmla="*/ 14024 w 447473"/>
                <a:gd name="connsiteY2" fmla="*/ 315190 h 382980"/>
                <a:gd name="connsiteX3" fmla="*/ 120246 w 447473"/>
                <a:gd name="connsiteY3" fmla="*/ 376352 h 382980"/>
                <a:gd name="connsiteX4" fmla="*/ 331676 w 447473"/>
                <a:gd name="connsiteY4" fmla="*/ 371868 h 382980"/>
                <a:gd name="connsiteX5" fmla="*/ 440549 w 447473"/>
                <a:gd name="connsiteY5" fmla="*/ 292353 h 382980"/>
                <a:gd name="connsiteX6" fmla="*/ 433004 w 447473"/>
                <a:gd name="connsiteY6" fmla="*/ 198580 h 382980"/>
                <a:gd name="connsiteX7" fmla="*/ 316789 w 447473"/>
                <a:gd name="connsiteY7" fmla="*/ 0 h 382980"/>
                <a:gd name="connsiteX0" fmla="*/ 114540 w 442022"/>
                <a:gd name="connsiteY0" fmla="*/ 7746 h 382351"/>
                <a:gd name="connsiteX1" fmla="*/ 12950 w 442022"/>
                <a:gd name="connsiteY1" fmla="*/ 198681 h 382351"/>
                <a:gd name="connsiteX2" fmla="*/ 14024 w 442022"/>
                <a:gd name="connsiteY2" fmla="*/ 315190 h 382351"/>
                <a:gd name="connsiteX3" fmla="*/ 120246 w 442022"/>
                <a:gd name="connsiteY3" fmla="*/ 376352 h 382351"/>
                <a:gd name="connsiteX4" fmla="*/ 331676 w 442022"/>
                <a:gd name="connsiteY4" fmla="*/ 371868 h 382351"/>
                <a:gd name="connsiteX5" fmla="*/ 428927 w 442022"/>
                <a:gd name="connsiteY5" fmla="*/ 303975 h 382351"/>
                <a:gd name="connsiteX6" fmla="*/ 433004 w 442022"/>
                <a:gd name="connsiteY6" fmla="*/ 198580 h 382351"/>
                <a:gd name="connsiteX7" fmla="*/ 316789 w 442022"/>
                <a:gd name="connsiteY7" fmla="*/ 0 h 382351"/>
                <a:gd name="connsiteX0" fmla="*/ 109351 w 436833"/>
                <a:gd name="connsiteY0" fmla="*/ 7746 h 383172"/>
                <a:gd name="connsiteX1" fmla="*/ 7761 w 436833"/>
                <a:gd name="connsiteY1" fmla="*/ 198681 h 383172"/>
                <a:gd name="connsiteX2" fmla="*/ 24330 w 436833"/>
                <a:gd name="connsiteY2" fmla="*/ 303569 h 383172"/>
                <a:gd name="connsiteX3" fmla="*/ 115057 w 436833"/>
                <a:gd name="connsiteY3" fmla="*/ 376352 h 383172"/>
                <a:gd name="connsiteX4" fmla="*/ 326487 w 436833"/>
                <a:gd name="connsiteY4" fmla="*/ 371868 h 383172"/>
                <a:gd name="connsiteX5" fmla="*/ 423738 w 436833"/>
                <a:gd name="connsiteY5" fmla="*/ 303975 h 383172"/>
                <a:gd name="connsiteX6" fmla="*/ 427815 w 436833"/>
                <a:gd name="connsiteY6" fmla="*/ 198580 h 383172"/>
                <a:gd name="connsiteX7" fmla="*/ 311600 w 436833"/>
                <a:gd name="connsiteY7" fmla="*/ 0 h 383172"/>
                <a:gd name="connsiteX0" fmla="*/ 109605 w 437087"/>
                <a:gd name="connsiteY0" fmla="*/ 7746 h 378690"/>
                <a:gd name="connsiteX1" fmla="*/ 8015 w 437087"/>
                <a:gd name="connsiteY1" fmla="*/ 198681 h 378690"/>
                <a:gd name="connsiteX2" fmla="*/ 24584 w 437087"/>
                <a:gd name="connsiteY2" fmla="*/ 303569 h 378690"/>
                <a:gd name="connsiteX3" fmla="*/ 123059 w 437087"/>
                <a:gd name="connsiteY3" fmla="*/ 368604 h 378690"/>
                <a:gd name="connsiteX4" fmla="*/ 326741 w 437087"/>
                <a:gd name="connsiteY4" fmla="*/ 371868 h 378690"/>
                <a:gd name="connsiteX5" fmla="*/ 423992 w 437087"/>
                <a:gd name="connsiteY5" fmla="*/ 303975 h 378690"/>
                <a:gd name="connsiteX6" fmla="*/ 428069 w 437087"/>
                <a:gd name="connsiteY6" fmla="*/ 198580 h 378690"/>
                <a:gd name="connsiteX7" fmla="*/ 311854 w 437087"/>
                <a:gd name="connsiteY7" fmla="*/ 0 h 378690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7087"/>
                <a:gd name="connsiteY0" fmla="*/ 7746 h 377844"/>
                <a:gd name="connsiteX1" fmla="*/ 8015 w 437087"/>
                <a:gd name="connsiteY1" fmla="*/ 198681 h 377844"/>
                <a:gd name="connsiteX2" fmla="*/ 24584 w 437087"/>
                <a:gd name="connsiteY2" fmla="*/ 303569 h 377844"/>
                <a:gd name="connsiteX3" fmla="*/ 123059 w 437087"/>
                <a:gd name="connsiteY3" fmla="*/ 368604 h 377844"/>
                <a:gd name="connsiteX4" fmla="*/ 322867 w 437087"/>
                <a:gd name="connsiteY4" fmla="*/ 367995 h 377844"/>
                <a:gd name="connsiteX5" fmla="*/ 423992 w 437087"/>
                <a:gd name="connsiteY5" fmla="*/ 303975 h 377844"/>
                <a:gd name="connsiteX6" fmla="*/ 428069 w 437087"/>
                <a:gd name="connsiteY6" fmla="*/ 198580 h 377844"/>
                <a:gd name="connsiteX7" fmla="*/ 311854 w 437087"/>
                <a:gd name="connsiteY7" fmla="*/ 0 h 377844"/>
                <a:gd name="connsiteX0" fmla="*/ 109605 w 440416"/>
                <a:gd name="connsiteY0" fmla="*/ 7746 h 376371"/>
                <a:gd name="connsiteX1" fmla="*/ 8015 w 440416"/>
                <a:gd name="connsiteY1" fmla="*/ 198681 h 376371"/>
                <a:gd name="connsiteX2" fmla="*/ 24584 w 440416"/>
                <a:gd name="connsiteY2" fmla="*/ 303569 h 376371"/>
                <a:gd name="connsiteX3" fmla="*/ 123059 w 440416"/>
                <a:gd name="connsiteY3" fmla="*/ 368604 h 376371"/>
                <a:gd name="connsiteX4" fmla="*/ 322867 w 440416"/>
                <a:gd name="connsiteY4" fmla="*/ 367995 h 376371"/>
                <a:gd name="connsiteX5" fmla="*/ 431740 w 440416"/>
                <a:gd name="connsiteY5" fmla="*/ 303975 h 376371"/>
                <a:gd name="connsiteX6" fmla="*/ 428069 w 440416"/>
                <a:gd name="connsiteY6" fmla="*/ 198580 h 376371"/>
                <a:gd name="connsiteX7" fmla="*/ 311854 w 440416"/>
                <a:gd name="connsiteY7" fmla="*/ 0 h 376371"/>
                <a:gd name="connsiteX0" fmla="*/ 109605 w 437087"/>
                <a:gd name="connsiteY0" fmla="*/ 7746 h 376371"/>
                <a:gd name="connsiteX1" fmla="*/ 8015 w 437087"/>
                <a:gd name="connsiteY1" fmla="*/ 198681 h 376371"/>
                <a:gd name="connsiteX2" fmla="*/ 24584 w 437087"/>
                <a:gd name="connsiteY2" fmla="*/ 303569 h 376371"/>
                <a:gd name="connsiteX3" fmla="*/ 123059 w 437087"/>
                <a:gd name="connsiteY3" fmla="*/ 368604 h 376371"/>
                <a:gd name="connsiteX4" fmla="*/ 322867 w 437087"/>
                <a:gd name="connsiteY4" fmla="*/ 367995 h 376371"/>
                <a:gd name="connsiteX5" fmla="*/ 423992 w 437087"/>
                <a:gd name="connsiteY5" fmla="*/ 303975 h 376371"/>
                <a:gd name="connsiteX6" fmla="*/ 428069 w 437087"/>
                <a:gd name="connsiteY6" fmla="*/ 198580 h 376371"/>
                <a:gd name="connsiteX7" fmla="*/ 311854 w 437087"/>
                <a:gd name="connsiteY7" fmla="*/ 0 h 376371"/>
                <a:gd name="connsiteX0" fmla="*/ 109605 w 439225"/>
                <a:gd name="connsiteY0" fmla="*/ 7746 h 376371"/>
                <a:gd name="connsiteX1" fmla="*/ 8015 w 439225"/>
                <a:gd name="connsiteY1" fmla="*/ 198681 h 376371"/>
                <a:gd name="connsiteX2" fmla="*/ 24584 w 439225"/>
                <a:gd name="connsiteY2" fmla="*/ 303569 h 376371"/>
                <a:gd name="connsiteX3" fmla="*/ 123059 w 439225"/>
                <a:gd name="connsiteY3" fmla="*/ 368604 h 376371"/>
                <a:gd name="connsiteX4" fmla="*/ 322867 w 439225"/>
                <a:gd name="connsiteY4" fmla="*/ 367995 h 376371"/>
                <a:gd name="connsiteX5" fmla="*/ 423992 w 439225"/>
                <a:gd name="connsiteY5" fmla="*/ 303975 h 376371"/>
                <a:gd name="connsiteX6" fmla="*/ 428069 w 439225"/>
                <a:gd name="connsiteY6" fmla="*/ 198580 h 376371"/>
                <a:gd name="connsiteX7" fmla="*/ 311854 w 439225"/>
                <a:gd name="connsiteY7" fmla="*/ 0 h 376371"/>
                <a:gd name="connsiteX0" fmla="*/ 109605 w 436202"/>
                <a:gd name="connsiteY0" fmla="*/ 7746 h 376608"/>
                <a:gd name="connsiteX1" fmla="*/ 8015 w 436202"/>
                <a:gd name="connsiteY1" fmla="*/ 198681 h 376608"/>
                <a:gd name="connsiteX2" fmla="*/ 24584 w 436202"/>
                <a:gd name="connsiteY2" fmla="*/ 303569 h 376608"/>
                <a:gd name="connsiteX3" fmla="*/ 123059 w 436202"/>
                <a:gd name="connsiteY3" fmla="*/ 368604 h 376608"/>
                <a:gd name="connsiteX4" fmla="*/ 322867 w 436202"/>
                <a:gd name="connsiteY4" fmla="*/ 367995 h 376608"/>
                <a:gd name="connsiteX5" fmla="*/ 416244 w 436202"/>
                <a:gd name="connsiteY5" fmla="*/ 300101 h 376608"/>
                <a:gd name="connsiteX6" fmla="*/ 428069 w 436202"/>
                <a:gd name="connsiteY6" fmla="*/ 198580 h 376608"/>
                <a:gd name="connsiteX7" fmla="*/ 311854 w 436202"/>
                <a:gd name="connsiteY7" fmla="*/ 0 h 376608"/>
                <a:gd name="connsiteX0" fmla="*/ 108785 w 435382"/>
                <a:gd name="connsiteY0" fmla="*/ 7746 h 376855"/>
                <a:gd name="connsiteX1" fmla="*/ 7195 w 435382"/>
                <a:gd name="connsiteY1" fmla="*/ 198681 h 376855"/>
                <a:gd name="connsiteX2" fmla="*/ 27638 w 435382"/>
                <a:gd name="connsiteY2" fmla="*/ 299695 h 376855"/>
                <a:gd name="connsiteX3" fmla="*/ 122239 w 435382"/>
                <a:gd name="connsiteY3" fmla="*/ 368604 h 376855"/>
                <a:gd name="connsiteX4" fmla="*/ 322047 w 435382"/>
                <a:gd name="connsiteY4" fmla="*/ 367995 h 376855"/>
                <a:gd name="connsiteX5" fmla="*/ 415424 w 435382"/>
                <a:gd name="connsiteY5" fmla="*/ 300101 h 376855"/>
                <a:gd name="connsiteX6" fmla="*/ 427249 w 435382"/>
                <a:gd name="connsiteY6" fmla="*/ 198580 h 376855"/>
                <a:gd name="connsiteX7" fmla="*/ 311034 w 43538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17077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30412"/>
                <a:gd name="connsiteY0" fmla="*/ 7746 h 376855"/>
                <a:gd name="connsiteX1" fmla="*/ 2225 w 430412"/>
                <a:gd name="connsiteY1" fmla="*/ 198681 h 376855"/>
                <a:gd name="connsiteX2" fmla="*/ 22668 w 430412"/>
                <a:gd name="connsiteY2" fmla="*/ 299695 h 376855"/>
                <a:gd name="connsiteX3" fmla="*/ 117269 w 430412"/>
                <a:gd name="connsiteY3" fmla="*/ 368604 h 376855"/>
                <a:gd name="connsiteX4" fmla="*/ 305455 w 430412"/>
                <a:gd name="connsiteY4" fmla="*/ 367995 h 376855"/>
                <a:gd name="connsiteX5" fmla="*/ 410454 w 430412"/>
                <a:gd name="connsiteY5" fmla="*/ 300101 h 376855"/>
                <a:gd name="connsiteX6" fmla="*/ 422279 w 430412"/>
                <a:gd name="connsiteY6" fmla="*/ 198580 h 376855"/>
                <a:gd name="connsiteX7" fmla="*/ 306064 w 430412"/>
                <a:gd name="connsiteY7" fmla="*/ 0 h 376855"/>
                <a:gd name="connsiteX0" fmla="*/ 103815 w 428690"/>
                <a:gd name="connsiteY0" fmla="*/ 7746 h 376855"/>
                <a:gd name="connsiteX1" fmla="*/ 2225 w 428690"/>
                <a:gd name="connsiteY1" fmla="*/ 198681 h 376855"/>
                <a:gd name="connsiteX2" fmla="*/ 22668 w 428690"/>
                <a:gd name="connsiteY2" fmla="*/ 299695 h 376855"/>
                <a:gd name="connsiteX3" fmla="*/ 117269 w 428690"/>
                <a:gd name="connsiteY3" fmla="*/ 368604 h 376855"/>
                <a:gd name="connsiteX4" fmla="*/ 305455 w 428690"/>
                <a:gd name="connsiteY4" fmla="*/ 367995 h 376855"/>
                <a:gd name="connsiteX5" fmla="*/ 410454 w 428690"/>
                <a:gd name="connsiteY5" fmla="*/ 300101 h 376855"/>
                <a:gd name="connsiteX6" fmla="*/ 422279 w 428690"/>
                <a:gd name="connsiteY6" fmla="*/ 198580 h 376855"/>
                <a:gd name="connsiteX7" fmla="*/ 306064 w 428690"/>
                <a:gd name="connsiteY7" fmla="*/ 0 h 376855"/>
                <a:gd name="connsiteX0" fmla="*/ 103815 w 432133"/>
                <a:gd name="connsiteY0" fmla="*/ 7746 h 376855"/>
                <a:gd name="connsiteX1" fmla="*/ 2225 w 432133"/>
                <a:gd name="connsiteY1" fmla="*/ 198681 h 376855"/>
                <a:gd name="connsiteX2" fmla="*/ 22668 w 432133"/>
                <a:gd name="connsiteY2" fmla="*/ 299695 h 376855"/>
                <a:gd name="connsiteX3" fmla="*/ 117269 w 432133"/>
                <a:gd name="connsiteY3" fmla="*/ 368604 h 376855"/>
                <a:gd name="connsiteX4" fmla="*/ 305455 w 432133"/>
                <a:gd name="connsiteY4" fmla="*/ 367995 h 376855"/>
                <a:gd name="connsiteX5" fmla="*/ 410454 w 432133"/>
                <a:gd name="connsiteY5" fmla="*/ 300101 h 376855"/>
                <a:gd name="connsiteX6" fmla="*/ 422279 w 432133"/>
                <a:gd name="connsiteY6" fmla="*/ 198580 h 376855"/>
                <a:gd name="connsiteX7" fmla="*/ 306064 w 432133"/>
                <a:gd name="connsiteY7" fmla="*/ 0 h 376855"/>
                <a:gd name="connsiteX0" fmla="*/ 103815 w 429226"/>
                <a:gd name="connsiteY0" fmla="*/ 7746 h 376391"/>
                <a:gd name="connsiteX1" fmla="*/ 2225 w 429226"/>
                <a:gd name="connsiteY1" fmla="*/ 198681 h 376391"/>
                <a:gd name="connsiteX2" fmla="*/ 22668 w 429226"/>
                <a:gd name="connsiteY2" fmla="*/ 299695 h 376391"/>
                <a:gd name="connsiteX3" fmla="*/ 117269 w 429226"/>
                <a:gd name="connsiteY3" fmla="*/ 368604 h 376391"/>
                <a:gd name="connsiteX4" fmla="*/ 305455 w 429226"/>
                <a:gd name="connsiteY4" fmla="*/ 367995 h 376391"/>
                <a:gd name="connsiteX5" fmla="*/ 406580 w 429226"/>
                <a:gd name="connsiteY5" fmla="*/ 307849 h 376391"/>
                <a:gd name="connsiteX6" fmla="*/ 422279 w 429226"/>
                <a:gd name="connsiteY6" fmla="*/ 198580 h 376391"/>
                <a:gd name="connsiteX7" fmla="*/ 306064 w 429226"/>
                <a:gd name="connsiteY7" fmla="*/ 0 h 376391"/>
                <a:gd name="connsiteX0" fmla="*/ 103815 w 435639"/>
                <a:gd name="connsiteY0" fmla="*/ 7746 h 376391"/>
                <a:gd name="connsiteX1" fmla="*/ 2225 w 435639"/>
                <a:gd name="connsiteY1" fmla="*/ 198681 h 376391"/>
                <a:gd name="connsiteX2" fmla="*/ 22668 w 435639"/>
                <a:gd name="connsiteY2" fmla="*/ 299695 h 376391"/>
                <a:gd name="connsiteX3" fmla="*/ 117269 w 435639"/>
                <a:gd name="connsiteY3" fmla="*/ 368604 h 376391"/>
                <a:gd name="connsiteX4" fmla="*/ 305455 w 435639"/>
                <a:gd name="connsiteY4" fmla="*/ 367995 h 376391"/>
                <a:gd name="connsiteX5" fmla="*/ 406580 w 435639"/>
                <a:gd name="connsiteY5" fmla="*/ 307849 h 376391"/>
                <a:gd name="connsiteX6" fmla="*/ 430026 w 435639"/>
                <a:gd name="connsiteY6" fmla="*/ 217950 h 376391"/>
                <a:gd name="connsiteX7" fmla="*/ 306064 w 435639"/>
                <a:gd name="connsiteY7" fmla="*/ 0 h 376391"/>
                <a:gd name="connsiteX0" fmla="*/ 103815 w 434881"/>
                <a:gd name="connsiteY0" fmla="*/ 7746 h 375519"/>
                <a:gd name="connsiteX1" fmla="*/ 2225 w 434881"/>
                <a:gd name="connsiteY1" fmla="*/ 198681 h 375519"/>
                <a:gd name="connsiteX2" fmla="*/ 22668 w 434881"/>
                <a:gd name="connsiteY2" fmla="*/ 299695 h 375519"/>
                <a:gd name="connsiteX3" fmla="*/ 117269 w 434881"/>
                <a:gd name="connsiteY3" fmla="*/ 368604 h 375519"/>
                <a:gd name="connsiteX4" fmla="*/ 305455 w 434881"/>
                <a:gd name="connsiteY4" fmla="*/ 367995 h 375519"/>
                <a:gd name="connsiteX5" fmla="*/ 402706 w 434881"/>
                <a:gd name="connsiteY5" fmla="*/ 323344 h 375519"/>
                <a:gd name="connsiteX6" fmla="*/ 430026 w 434881"/>
                <a:gd name="connsiteY6" fmla="*/ 217950 h 375519"/>
                <a:gd name="connsiteX7" fmla="*/ 306064 w 434881"/>
                <a:gd name="connsiteY7" fmla="*/ 0 h 375519"/>
                <a:gd name="connsiteX0" fmla="*/ 103815 w 437105"/>
                <a:gd name="connsiteY0" fmla="*/ 7746 h 375519"/>
                <a:gd name="connsiteX1" fmla="*/ 2225 w 437105"/>
                <a:gd name="connsiteY1" fmla="*/ 198681 h 375519"/>
                <a:gd name="connsiteX2" fmla="*/ 22668 w 437105"/>
                <a:gd name="connsiteY2" fmla="*/ 299695 h 375519"/>
                <a:gd name="connsiteX3" fmla="*/ 117269 w 437105"/>
                <a:gd name="connsiteY3" fmla="*/ 368604 h 375519"/>
                <a:gd name="connsiteX4" fmla="*/ 305455 w 437105"/>
                <a:gd name="connsiteY4" fmla="*/ 367995 h 375519"/>
                <a:gd name="connsiteX5" fmla="*/ 402706 w 437105"/>
                <a:gd name="connsiteY5" fmla="*/ 323344 h 375519"/>
                <a:gd name="connsiteX6" fmla="*/ 430026 w 437105"/>
                <a:gd name="connsiteY6" fmla="*/ 217950 h 375519"/>
                <a:gd name="connsiteX7" fmla="*/ 306064 w 437105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305455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5519"/>
                <a:gd name="connsiteX1" fmla="*/ 2225 w 434417"/>
                <a:gd name="connsiteY1" fmla="*/ 198681 h 375519"/>
                <a:gd name="connsiteX2" fmla="*/ 22668 w 434417"/>
                <a:gd name="connsiteY2" fmla="*/ 299695 h 375519"/>
                <a:gd name="connsiteX3" fmla="*/ 117269 w 434417"/>
                <a:gd name="connsiteY3" fmla="*/ 368604 h 375519"/>
                <a:gd name="connsiteX4" fmla="*/ 289960 w 434417"/>
                <a:gd name="connsiteY4" fmla="*/ 367995 h 375519"/>
                <a:gd name="connsiteX5" fmla="*/ 391084 w 434417"/>
                <a:gd name="connsiteY5" fmla="*/ 323344 h 375519"/>
                <a:gd name="connsiteX6" fmla="*/ 430026 w 434417"/>
                <a:gd name="connsiteY6" fmla="*/ 217950 h 375519"/>
                <a:gd name="connsiteX7" fmla="*/ 306064 w 434417"/>
                <a:gd name="connsiteY7" fmla="*/ 0 h 375519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4417"/>
                <a:gd name="connsiteY0" fmla="*/ 7746 h 376855"/>
                <a:gd name="connsiteX1" fmla="*/ 2225 w 434417"/>
                <a:gd name="connsiteY1" fmla="*/ 198681 h 376855"/>
                <a:gd name="connsiteX2" fmla="*/ 22668 w 434417"/>
                <a:gd name="connsiteY2" fmla="*/ 299695 h 376855"/>
                <a:gd name="connsiteX3" fmla="*/ 117269 w 434417"/>
                <a:gd name="connsiteY3" fmla="*/ 368604 h 376855"/>
                <a:gd name="connsiteX4" fmla="*/ 289960 w 434417"/>
                <a:gd name="connsiteY4" fmla="*/ 367995 h 376855"/>
                <a:gd name="connsiteX5" fmla="*/ 391084 w 434417"/>
                <a:gd name="connsiteY5" fmla="*/ 323344 h 376855"/>
                <a:gd name="connsiteX6" fmla="*/ 430026 w 434417"/>
                <a:gd name="connsiteY6" fmla="*/ 217950 h 376855"/>
                <a:gd name="connsiteX7" fmla="*/ 306064 w 434417"/>
                <a:gd name="connsiteY7" fmla="*/ 0 h 376855"/>
                <a:gd name="connsiteX0" fmla="*/ 103815 w 435181"/>
                <a:gd name="connsiteY0" fmla="*/ 7746 h 375315"/>
                <a:gd name="connsiteX1" fmla="*/ 2225 w 435181"/>
                <a:gd name="connsiteY1" fmla="*/ 198681 h 375315"/>
                <a:gd name="connsiteX2" fmla="*/ 22668 w 435181"/>
                <a:gd name="connsiteY2" fmla="*/ 299695 h 375315"/>
                <a:gd name="connsiteX3" fmla="*/ 117269 w 435181"/>
                <a:gd name="connsiteY3" fmla="*/ 368604 h 375315"/>
                <a:gd name="connsiteX4" fmla="*/ 289960 w 435181"/>
                <a:gd name="connsiteY4" fmla="*/ 367995 h 375315"/>
                <a:gd name="connsiteX5" fmla="*/ 394958 w 435181"/>
                <a:gd name="connsiteY5" fmla="*/ 327218 h 375315"/>
                <a:gd name="connsiteX6" fmla="*/ 430026 w 435181"/>
                <a:gd name="connsiteY6" fmla="*/ 217950 h 375315"/>
                <a:gd name="connsiteX7" fmla="*/ 306064 w 435181"/>
                <a:gd name="connsiteY7" fmla="*/ 0 h 375315"/>
                <a:gd name="connsiteX0" fmla="*/ 103815 w 434713"/>
                <a:gd name="connsiteY0" fmla="*/ 7746 h 375315"/>
                <a:gd name="connsiteX1" fmla="*/ 2225 w 434713"/>
                <a:gd name="connsiteY1" fmla="*/ 198681 h 375315"/>
                <a:gd name="connsiteX2" fmla="*/ 22668 w 434713"/>
                <a:gd name="connsiteY2" fmla="*/ 299695 h 375315"/>
                <a:gd name="connsiteX3" fmla="*/ 117269 w 434713"/>
                <a:gd name="connsiteY3" fmla="*/ 368604 h 375315"/>
                <a:gd name="connsiteX4" fmla="*/ 289960 w 434713"/>
                <a:gd name="connsiteY4" fmla="*/ 367995 h 375315"/>
                <a:gd name="connsiteX5" fmla="*/ 394958 w 434713"/>
                <a:gd name="connsiteY5" fmla="*/ 327218 h 375315"/>
                <a:gd name="connsiteX6" fmla="*/ 430026 w 434713"/>
                <a:gd name="connsiteY6" fmla="*/ 217950 h 375315"/>
                <a:gd name="connsiteX7" fmla="*/ 306064 w 434713"/>
                <a:gd name="connsiteY7" fmla="*/ 0 h 375315"/>
                <a:gd name="connsiteX0" fmla="*/ 103815 w 434713"/>
                <a:gd name="connsiteY0" fmla="*/ 7746 h 377343"/>
                <a:gd name="connsiteX1" fmla="*/ 2225 w 434713"/>
                <a:gd name="connsiteY1" fmla="*/ 198681 h 377343"/>
                <a:gd name="connsiteX2" fmla="*/ 22668 w 434713"/>
                <a:gd name="connsiteY2" fmla="*/ 299695 h 377343"/>
                <a:gd name="connsiteX3" fmla="*/ 117269 w 434713"/>
                <a:gd name="connsiteY3" fmla="*/ 368604 h 377343"/>
                <a:gd name="connsiteX4" fmla="*/ 289960 w 434713"/>
                <a:gd name="connsiteY4" fmla="*/ 371869 h 377343"/>
                <a:gd name="connsiteX5" fmla="*/ 394958 w 434713"/>
                <a:gd name="connsiteY5" fmla="*/ 327218 h 377343"/>
                <a:gd name="connsiteX6" fmla="*/ 430026 w 434713"/>
                <a:gd name="connsiteY6" fmla="*/ 217950 h 377343"/>
                <a:gd name="connsiteX7" fmla="*/ 306064 w 434713"/>
                <a:gd name="connsiteY7" fmla="*/ 0 h 377343"/>
                <a:gd name="connsiteX0" fmla="*/ 103896 w 434794"/>
                <a:gd name="connsiteY0" fmla="*/ 7746 h 375530"/>
                <a:gd name="connsiteX1" fmla="*/ 2306 w 434794"/>
                <a:gd name="connsiteY1" fmla="*/ 198681 h 375530"/>
                <a:gd name="connsiteX2" fmla="*/ 22749 w 434794"/>
                <a:gd name="connsiteY2" fmla="*/ 299695 h 375530"/>
                <a:gd name="connsiteX3" fmla="*/ 121224 w 434794"/>
                <a:gd name="connsiteY3" fmla="*/ 364730 h 375530"/>
                <a:gd name="connsiteX4" fmla="*/ 290041 w 434794"/>
                <a:gd name="connsiteY4" fmla="*/ 371869 h 375530"/>
                <a:gd name="connsiteX5" fmla="*/ 395039 w 434794"/>
                <a:gd name="connsiteY5" fmla="*/ 327218 h 375530"/>
                <a:gd name="connsiteX6" fmla="*/ 430107 w 434794"/>
                <a:gd name="connsiteY6" fmla="*/ 217950 h 375530"/>
                <a:gd name="connsiteX7" fmla="*/ 306145 w 434794"/>
                <a:gd name="connsiteY7" fmla="*/ 0 h 375530"/>
                <a:gd name="connsiteX0" fmla="*/ 103896 w 434794"/>
                <a:gd name="connsiteY0" fmla="*/ 7746 h 377234"/>
                <a:gd name="connsiteX1" fmla="*/ 2306 w 434794"/>
                <a:gd name="connsiteY1" fmla="*/ 198681 h 377234"/>
                <a:gd name="connsiteX2" fmla="*/ 22749 w 434794"/>
                <a:gd name="connsiteY2" fmla="*/ 299695 h 377234"/>
                <a:gd name="connsiteX3" fmla="*/ 121224 w 434794"/>
                <a:gd name="connsiteY3" fmla="*/ 364730 h 377234"/>
                <a:gd name="connsiteX4" fmla="*/ 290041 w 434794"/>
                <a:gd name="connsiteY4" fmla="*/ 371869 h 377234"/>
                <a:gd name="connsiteX5" fmla="*/ 395039 w 434794"/>
                <a:gd name="connsiteY5" fmla="*/ 327218 h 377234"/>
                <a:gd name="connsiteX6" fmla="*/ 430107 w 434794"/>
                <a:gd name="connsiteY6" fmla="*/ 217950 h 377234"/>
                <a:gd name="connsiteX7" fmla="*/ 306145 w 434794"/>
                <a:gd name="connsiteY7" fmla="*/ 0 h 37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4" h="377234">
                  <a:moveTo>
                    <a:pt x="103896" y="7746"/>
                  </a:moveTo>
                  <a:cubicBezTo>
                    <a:pt x="49517" y="108006"/>
                    <a:pt x="59089" y="89333"/>
                    <a:pt x="2306" y="198681"/>
                  </a:cubicBezTo>
                  <a:cubicBezTo>
                    <a:pt x="-4117" y="265417"/>
                    <a:pt x="2929" y="272020"/>
                    <a:pt x="22749" y="299695"/>
                  </a:cubicBezTo>
                  <a:cubicBezTo>
                    <a:pt x="42569" y="327370"/>
                    <a:pt x="76675" y="352701"/>
                    <a:pt x="121224" y="364730"/>
                  </a:cubicBezTo>
                  <a:cubicBezTo>
                    <a:pt x="165773" y="376759"/>
                    <a:pt x="244405" y="381995"/>
                    <a:pt x="290041" y="371869"/>
                  </a:cubicBezTo>
                  <a:cubicBezTo>
                    <a:pt x="335677" y="361743"/>
                    <a:pt x="348451" y="365138"/>
                    <a:pt x="395039" y="327218"/>
                  </a:cubicBezTo>
                  <a:cubicBezTo>
                    <a:pt x="422259" y="281550"/>
                    <a:pt x="444923" y="272486"/>
                    <a:pt x="430107" y="217950"/>
                  </a:cubicBezTo>
                  <a:cubicBezTo>
                    <a:pt x="415291" y="163414"/>
                    <a:pt x="381736" y="122535"/>
                    <a:pt x="30614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弦形 110"/>
            <p:cNvSpPr/>
            <p:nvPr/>
          </p:nvSpPr>
          <p:spPr>
            <a:xfrm rot="5400000">
              <a:off x="5430702" y="2734998"/>
              <a:ext cx="630621" cy="630621"/>
            </a:xfrm>
            <a:prstGeom prst="chord">
              <a:avLst>
                <a:gd name="adj1" fmla="val 4904475"/>
                <a:gd name="adj2" fmla="val 16200661"/>
              </a:avLst>
            </a:prstGeom>
            <a:noFill/>
            <a:ln w="3810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任意多边形 111"/>
            <p:cNvSpPr/>
            <p:nvPr/>
          </p:nvSpPr>
          <p:spPr>
            <a:xfrm rot="1609390">
              <a:off x="5511004" y="2821109"/>
              <a:ext cx="120625" cy="123549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 rot="14807905">
              <a:off x="5797997" y="2914822"/>
              <a:ext cx="120625" cy="161228"/>
            </a:xfrm>
            <a:custGeom>
              <a:avLst/>
              <a:gdLst>
                <a:gd name="connsiteX0" fmla="*/ 36904 w 120625"/>
                <a:gd name="connsiteY0" fmla="*/ 0 h 123549"/>
                <a:gd name="connsiteX1" fmla="*/ 102511 w 120625"/>
                <a:gd name="connsiteY1" fmla="*/ 16402 h 123549"/>
                <a:gd name="connsiteX2" fmla="*/ 118913 w 120625"/>
                <a:gd name="connsiteY2" fmla="*/ 82009 h 123549"/>
                <a:gd name="connsiteX3" fmla="*/ 69707 w 120625"/>
                <a:gd name="connsiteY3" fmla="*/ 123014 h 123549"/>
                <a:gd name="connsiteX4" fmla="*/ 0 w 120625"/>
                <a:gd name="connsiteY4" fmla="*/ 102512 h 12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" h="123549">
                  <a:moveTo>
                    <a:pt x="36904" y="0"/>
                  </a:moveTo>
                  <a:cubicBezTo>
                    <a:pt x="62873" y="1367"/>
                    <a:pt x="88843" y="2734"/>
                    <a:pt x="102511" y="16402"/>
                  </a:cubicBezTo>
                  <a:cubicBezTo>
                    <a:pt x="116179" y="30070"/>
                    <a:pt x="124380" y="64240"/>
                    <a:pt x="118913" y="82009"/>
                  </a:cubicBezTo>
                  <a:cubicBezTo>
                    <a:pt x="113446" y="99778"/>
                    <a:pt x="89526" y="119597"/>
                    <a:pt x="69707" y="123014"/>
                  </a:cubicBezTo>
                  <a:cubicBezTo>
                    <a:pt x="49888" y="126431"/>
                    <a:pt x="13668" y="112763"/>
                    <a:pt x="0" y="102512"/>
                  </a:cubicBezTo>
                </a:path>
              </a:pathLst>
            </a:custGeom>
            <a:noFill/>
            <a:ln w="381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-24068" y="-1"/>
            <a:ext cx="12226497" cy="685799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952500"/>
            <a:ext cx="12202429" cy="5905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6000">
                <a:schemeClr val="tx1">
                  <a:alpha val="50000"/>
                </a:schemeClr>
              </a:gs>
              <a:gs pos="56000">
                <a:schemeClr val="tx1">
                  <a:lumMod val="0"/>
                </a:schemeClr>
              </a:gs>
              <a:gs pos="100000">
                <a:schemeClr val="tx1">
                  <a:lumMod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635373" y="4113282"/>
            <a:ext cx="476884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</a:t>
            </a:r>
            <a:r>
              <a:rPr lang="en-US" altLang="zh-CN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6T</a:t>
            </a:r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管理规范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95502" y="5338197"/>
            <a:ext cx="6448590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SIX T REGULATION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902782" y="4956037"/>
            <a:ext cx="6234031" cy="233432"/>
            <a:chOff x="2414670" y="4956037"/>
            <a:chExt cx="6234031" cy="233432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636921" y="5068818"/>
              <a:ext cx="580857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2414670" y="4967218"/>
              <a:ext cx="222251" cy="222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8426450" y="4956037"/>
              <a:ext cx="222251" cy="222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54354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233412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41" y="-43358"/>
            <a:ext cx="12187059" cy="69291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4419151" y="1196406"/>
            <a:ext cx="8903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778430" y="1192284"/>
            <a:ext cx="8903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737668" y="3018118"/>
            <a:ext cx="8903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721627" y="4879822"/>
            <a:ext cx="8903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2301395" y="1005410"/>
            <a:ext cx="1781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  处理 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712560" y="1545123"/>
            <a:ext cx="3072655" cy="55399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区别工作现场中，必要与不必要的东西，工作现场中只保留必要的东西。适物、适所、适位、适量。 </a:t>
            </a:r>
          </a:p>
        </p:txBody>
      </p:sp>
      <p:sp>
        <p:nvSpPr>
          <p:cNvPr id="36" name="矩形 35"/>
          <p:cNvSpPr/>
          <p:nvPr/>
        </p:nvSpPr>
        <p:spPr>
          <a:xfrm>
            <a:off x="1905828" y="986360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2285698" y="2845290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  整合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696863" y="3385003"/>
            <a:ext cx="3072655" cy="7848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定名、定位、定量。将必要的东西加以定位，收放整齐、明确标示，保证随时可取用的状态，养成物品归原位的习惯。</a:t>
            </a:r>
          </a:p>
        </p:txBody>
      </p:sp>
      <p:sp>
        <p:nvSpPr>
          <p:cNvPr id="43" name="矩形 42"/>
          <p:cNvSpPr/>
          <p:nvPr/>
        </p:nvSpPr>
        <p:spPr>
          <a:xfrm>
            <a:off x="1890131" y="2826240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285697" y="4697976"/>
            <a:ext cx="1781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 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打扫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96863" y="5237689"/>
            <a:ext cx="3072655" cy="553998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维持工作场所无垃圾、无污垢、无褪色、无剥落、无油渍、无生锈的状态，打扫用具定位、清洁。</a:t>
            </a:r>
          </a:p>
        </p:txBody>
      </p:sp>
      <p:sp>
        <p:nvSpPr>
          <p:cNvPr id="46" name="矩形 45"/>
          <p:cNvSpPr/>
          <p:nvPr/>
        </p:nvSpPr>
        <p:spPr>
          <a:xfrm>
            <a:off x="1890131" y="4678926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/>
          <p:nvPr/>
        </p:nvCxnSpPr>
        <p:spPr>
          <a:xfrm>
            <a:off x="4419151" y="3056832"/>
            <a:ext cx="8903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419151" y="4927917"/>
            <a:ext cx="8903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8076253" y="986360"/>
            <a:ext cx="1781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  规范 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487419" y="1526073"/>
            <a:ext cx="3072655" cy="7848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采用一目了然的现场管理方法，使各项现场管理要求实现规范化、持续化，让员工明白自己的管理责任。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680687" y="967310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8022456" y="2788140"/>
            <a:ext cx="1781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  检查 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433622" y="3327853"/>
            <a:ext cx="3072655" cy="76027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定义管理、责任心培养、管理权下放、员工自信心提升。创造一个具有良好习惯的工作场所，持续地，自律地执行规范标准。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626890" y="2769090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8022456" y="4659876"/>
            <a:ext cx="17812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    改进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433622" y="5199589"/>
            <a:ext cx="3072655" cy="76027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管理坚持正常化、日常化、习惯化、自然化、真实化，能提升自我品质与效率，实现自我突破与追求卓越。</a:t>
            </a:r>
          </a:p>
        </p:txBody>
      </p:sp>
      <p:sp>
        <p:nvSpPr>
          <p:cNvPr id="58" name="矩形 57"/>
          <p:cNvSpPr/>
          <p:nvPr/>
        </p:nvSpPr>
        <p:spPr>
          <a:xfrm>
            <a:off x="7626890" y="4640826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 rot="1535530">
            <a:off x="5235256" y="703928"/>
            <a:ext cx="545515" cy="919490"/>
            <a:chOff x="5408565" y="-3316991"/>
            <a:chExt cx="1669271" cy="2813631"/>
          </a:xfrm>
        </p:grpSpPr>
        <p:sp>
          <p:nvSpPr>
            <p:cNvPr id="59" name="泪滴形 58"/>
            <p:cNvSpPr/>
            <p:nvPr/>
          </p:nvSpPr>
          <p:spPr>
            <a:xfrm rot="7857465">
              <a:off x="5292161" y="-2289035"/>
              <a:ext cx="1902079" cy="1669271"/>
            </a:xfrm>
            <a:custGeom>
              <a:avLst/>
              <a:gdLst>
                <a:gd name="connsiteX0" fmla="*/ 0 w 3630605"/>
                <a:gd name="connsiteY0" fmla="*/ 1815303 h 3630605"/>
                <a:gd name="connsiteX1" fmla="*/ 1815303 w 3630605"/>
                <a:gd name="connsiteY1" fmla="*/ 0 h 3630605"/>
                <a:gd name="connsiteX2" fmla="*/ 3630605 w 3630605"/>
                <a:gd name="connsiteY2" fmla="*/ 0 h 3630605"/>
                <a:gd name="connsiteX3" fmla="*/ 3630605 w 3630605"/>
                <a:gd name="connsiteY3" fmla="*/ 1815303 h 3630605"/>
                <a:gd name="connsiteX4" fmla="*/ 1815302 w 3630605"/>
                <a:gd name="connsiteY4" fmla="*/ 3630606 h 3630605"/>
                <a:gd name="connsiteX5" fmla="*/ -1 w 3630605"/>
                <a:gd name="connsiteY5" fmla="*/ 1815303 h 3630605"/>
                <a:gd name="connsiteX6" fmla="*/ 0 w 3630605"/>
                <a:gd name="connsiteY6" fmla="*/ 1815303 h 3630605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30606 w 5522468"/>
                <a:gd name="connsiteY3" fmla="*/ 3265731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4828786"/>
                <a:gd name="connsiteX1" fmla="*/ 1815304 w 5522468"/>
                <a:gd name="connsiteY1" fmla="*/ 1450428 h 4828786"/>
                <a:gd name="connsiteX2" fmla="*/ 5522468 w 5522468"/>
                <a:gd name="connsiteY2" fmla="*/ 0 h 4828786"/>
                <a:gd name="connsiteX3" fmla="*/ 3693668 w 5522468"/>
                <a:gd name="connsiteY3" fmla="*/ 3360324 h 4828786"/>
                <a:gd name="connsiteX4" fmla="*/ 1657648 w 5522468"/>
                <a:gd name="connsiteY4" fmla="*/ 4828786 h 4828786"/>
                <a:gd name="connsiteX5" fmla="*/ 0 w 5522468"/>
                <a:gd name="connsiteY5" fmla="*/ 3265731 h 4828786"/>
                <a:gd name="connsiteX6" fmla="*/ 1 w 5522468"/>
                <a:gd name="connsiteY6" fmla="*/ 3265731 h 4828786"/>
                <a:gd name="connsiteX0" fmla="*/ 1 w 5522468"/>
                <a:gd name="connsiteY0" fmla="*/ 3265731 h 4828786"/>
                <a:gd name="connsiteX1" fmla="*/ 599090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49455"/>
                <a:gd name="connsiteX1" fmla="*/ 504497 w 5522468"/>
                <a:gd name="connsiteY1" fmla="*/ 2144112 h 4849455"/>
                <a:gd name="connsiteX2" fmla="*/ 1815304 w 5522468"/>
                <a:gd name="connsiteY2" fmla="*/ 1450428 h 4849455"/>
                <a:gd name="connsiteX3" fmla="*/ 5522468 w 5522468"/>
                <a:gd name="connsiteY3" fmla="*/ 0 h 4849455"/>
                <a:gd name="connsiteX4" fmla="*/ 3315295 w 5522468"/>
                <a:gd name="connsiteY4" fmla="*/ 3770227 h 4849455"/>
                <a:gd name="connsiteX5" fmla="*/ 1633836 w 5522468"/>
                <a:gd name="connsiteY5" fmla="*/ 4849455 h 4849455"/>
                <a:gd name="connsiteX6" fmla="*/ 0 w 5522468"/>
                <a:gd name="connsiteY6" fmla="*/ 3265731 h 4849455"/>
                <a:gd name="connsiteX7" fmla="*/ 1 w 5522468"/>
                <a:gd name="connsiteY7" fmla="*/ 3265731 h 4849455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7414"/>
                <a:gd name="connsiteX1" fmla="*/ 504497 w 5522468"/>
                <a:gd name="connsiteY1" fmla="*/ 2144112 h 4907414"/>
                <a:gd name="connsiteX2" fmla="*/ 1815304 w 5522468"/>
                <a:gd name="connsiteY2" fmla="*/ 1450428 h 4907414"/>
                <a:gd name="connsiteX3" fmla="*/ 5522468 w 5522468"/>
                <a:gd name="connsiteY3" fmla="*/ 0 h 4907414"/>
                <a:gd name="connsiteX4" fmla="*/ 3315295 w 5522468"/>
                <a:gd name="connsiteY4" fmla="*/ 3770227 h 4907414"/>
                <a:gd name="connsiteX5" fmla="*/ 1663267 w 5522468"/>
                <a:gd name="connsiteY5" fmla="*/ 4907413 h 4907414"/>
                <a:gd name="connsiteX6" fmla="*/ 0 w 5522468"/>
                <a:gd name="connsiteY6" fmla="*/ 3265731 h 4907414"/>
                <a:gd name="connsiteX7" fmla="*/ 1 w 5522468"/>
                <a:gd name="connsiteY7" fmla="*/ 3265731 h 4907414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0 w 5590760"/>
                <a:gd name="connsiteY0" fmla="*/ 3283256 h 4907413"/>
                <a:gd name="connsiteX1" fmla="*/ 572789 w 5590760"/>
                <a:gd name="connsiteY1" fmla="*/ 2144112 h 4907413"/>
                <a:gd name="connsiteX2" fmla="*/ 1883596 w 5590760"/>
                <a:gd name="connsiteY2" fmla="*/ 1450428 h 4907413"/>
                <a:gd name="connsiteX3" fmla="*/ 5590760 w 5590760"/>
                <a:gd name="connsiteY3" fmla="*/ 0 h 4907413"/>
                <a:gd name="connsiteX4" fmla="*/ 3383587 w 5590760"/>
                <a:gd name="connsiteY4" fmla="*/ 3770227 h 4907413"/>
                <a:gd name="connsiteX5" fmla="*/ 1731559 w 5590760"/>
                <a:gd name="connsiteY5" fmla="*/ 4907413 h 4907413"/>
                <a:gd name="connsiteX6" fmla="*/ 68292 w 5590760"/>
                <a:gd name="connsiteY6" fmla="*/ 3265731 h 4907413"/>
                <a:gd name="connsiteX7" fmla="*/ 0 w 5590760"/>
                <a:gd name="connsiteY7" fmla="*/ 3283256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151084 w 5598305"/>
                <a:gd name="connsiteY0" fmla="*/ 2991656 h 4907413"/>
                <a:gd name="connsiteX1" fmla="*/ 580334 w 5598305"/>
                <a:gd name="connsiteY1" fmla="*/ 2144112 h 4907413"/>
                <a:gd name="connsiteX2" fmla="*/ 1891141 w 5598305"/>
                <a:gd name="connsiteY2" fmla="*/ 1450428 h 4907413"/>
                <a:gd name="connsiteX3" fmla="*/ 5598305 w 5598305"/>
                <a:gd name="connsiteY3" fmla="*/ 0 h 4907413"/>
                <a:gd name="connsiteX4" fmla="*/ 3391132 w 5598305"/>
                <a:gd name="connsiteY4" fmla="*/ 3770227 h 4907413"/>
                <a:gd name="connsiteX5" fmla="*/ 1739104 w 5598305"/>
                <a:gd name="connsiteY5" fmla="*/ 4907413 h 4907413"/>
                <a:gd name="connsiteX6" fmla="*/ 75837 w 5598305"/>
                <a:gd name="connsiteY6" fmla="*/ 3265731 h 4907413"/>
                <a:gd name="connsiteX7" fmla="*/ 151084 w 5598305"/>
                <a:gd name="connsiteY7" fmla="*/ 2991656 h 4907413"/>
                <a:gd name="connsiteX0" fmla="*/ 188934 w 5529906"/>
                <a:gd name="connsiteY0" fmla="*/ 2753299 h 4907413"/>
                <a:gd name="connsiteX1" fmla="*/ 511935 w 5529906"/>
                <a:gd name="connsiteY1" fmla="*/ 2144112 h 4907413"/>
                <a:gd name="connsiteX2" fmla="*/ 1822742 w 5529906"/>
                <a:gd name="connsiteY2" fmla="*/ 1450428 h 4907413"/>
                <a:gd name="connsiteX3" fmla="*/ 5529906 w 5529906"/>
                <a:gd name="connsiteY3" fmla="*/ 0 h 4907413"/>
                <a:gd name="connsiteX4" fmla="*/ 3322733 w 5529906"/>
                <a:gd name="connsiteY4" fmla="*/ 3770227 h 4907413"/>
                <a:gd name="connsiteX5" fmla="*/ 1670705 w 5529906"/>
                <a:gd name="connsiteY5" fmla="*/ 4907413 h 4907413"/>
                <a:gd name="connsiteX6" fmla="*/ 7438 w 5529906"/>
                <a:gd name="connsiteY6" fmla="*/ 3265731 h 4907413"/>
                <a:gd name="connsiteX7" fmla="*/ 188934 w 5529906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78583 w 5419555"/>
                <a:gd name="connsiteY0" fmla="*/ 2753299 h 4907413"/>
                <a:gd name="connsiteX1" fmla="*/ 401584 w 5419555"/>
                <a:gd name="connsiteY1" fmla="*/ 2144112 h 4907413"/>
                <a:gd name="connsiteX2" fmla="*/ 1712391 w 5419555"/>
                <a:gd name="connsiteY2" fmla="*/ 1450428 h 4907413"/>
                <a:gd name="connsiteX3" fmla="*/ 5419555 w 5419555"/>
                <a:gd name="connsiteY3" fmla="*/ 0 h 4907413"/>
                <a:gd name="connsiteX4" fmla="*/ 3212382 w 5419555"/>
                <a:gd name="connsiteY4" fmla="*/ 3770227 h 4907413"/>
                <a:gd name="connsiteX5" fmla="*/ 1560354 w 5419555"/>
                <a:gd name="connsiteY5" fmla="*/ 4907413 h 4907413"/>
                <a:gd name="connsiteX6" fmla="*/ 0 w 5419555"/>
                <a:gd name="connsiteY6" fmla="*/ 3865316 h 4907413"/>
                <a:gd name="connsiteX7" fmla="*/ 78583 w 5419555"/>
                <a:gd name="connsiteY7" fmla="*/ 2753299 h 4907413"/>
                <a:gd name="connsiteX0" fmla="*/ 115765 w 5456737"/>
                <a:gd name="connsiteY0" fmla="*/ 2753299 h 4907413"/>
                <a:gd name="connsiteX1" fmla="*/ 438766 w 5456737"/>
                <a:gd name="connsiteY1" fmla="*/ 2144112 h 4907413"/>
                <a:gd name="connsiteX2" fmla="*/ 1749573 w 5456737"/>
                <a:gd name="connsiteY2" fmla="*/ 1450428 h 4907413"/>
                <a:gd name="connsiteX3" fmla="*/ 5456737 w 5456737"/>
                <a:gd name="connsiteY3" fmla="*/ 0 h 4907413"/>
                <a:gd name="connsiteX4" fmla="*/ 3249564 w 5456737"/>
                <a:gd name="connsiteY4" fmla="*/ 3770227 h 4907413"/>
                <a:gd name="connsiteX5" fmla="*/ 1597536 w 5456737"/>
                <a:gd name="connsiteY5" fmla="*/ 4907413 h 4907413"/>
                <a:gd name="connsiteX6" fmla="*/ 37182 w 5456737"/>
                <a:gd name="connsiteY6" fmla="*/ 3865316 h 4907413"/>
                <a:gd name="connsiteX7" fmla="*/ 115765 w 5456737"/>
                <a:gd name="connsiteY7" fmla="*/ 2753299 h 4907413"/>
                <a:gd name="connsiteX0" fmla="*/ 105115 w 5446087"/>
                <a:gd name="connsiteY0" fmla="*/ 2753299 h 4907413"/>
                <a:gd name="connsiteX1" fmla="*/ 428116 w 5446087"/>
                <a:gd name="connsiteY1" fmla="*/ 2144112 h 4907413"/>
                <a:gd name="connsiteX2" fmla="*/ 1738923 w 5446087"/>
                <a:gd name="connsiteY2" fmla="*/ 1450428 h 4907413"/>
                <a:gd name="connsiteX3" fmla="*/ 5446087 w 5446087"/>
                <a:gd name="connsiteY3" fmla="*/ 0 h 4907413"/>
                <a:gd name="connsiteX4" fmla="*/ 3238914 w 5446087"/>
                <a:gd name="connsiteY4" fmla="*/ 3770227 h 4907413"/>
                <a:gd name="connsiteX5" fmla="*/ 1586886 w 5446087"/>
                <a:gd name="connsiteY5" fmla="*/ 4907413 h 4907413"/>
                <a:gd name="connsiteX6" fmla="*/ 26532 w 5446087"/>
                <a:gd name="connsiteY6" fmla="*/ 3865316 h 4907413"/>
                <a:gd name="connsiteX7" fmla="*/ 105115 w 5446087"/>
                <a:gd name="connsiteY7" fmla="*/ 2753299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47222 w 5535114"/>
                <a:gd name="connsiteY0" fmla="*/ 2776443 h 4907413"/>
                <a:gd name="connsiteX1" fmla="*/ 517143 w 5535114"/>
                <a:gd name="connsiteY1" fmla="*/ 2144112 h 4907413"/>
                <a:gd name="connsiteX2" fmla="*/ 1827950 w 5535114"/>
                <a:gd name="connsiteY2" fmla="*/ 1450428 h 4907413"/>
                <a:gd name="connsiteX3" fmla="*/ 5535114 w 5535114"/>
                <a:gd name="connsiteY3" fmla="*/ 0 h 4907413"/>
                <a:gd name="connsiteX4" fmla="*/ 3327941 w 5535114"/>
                <a:gd name="connsiteY4" fmla="*/ 3770227 h 4907413"/>
                <a:gd name="connsiteX5" fmla="*/ 1675913 w 5535114"/>
                <a:gd name="connsiteY5" fmla="*/ 4907413 h 4907413"/>
                <a:gd name="connsiteX6" fmla="*/ 115559 w 5535114"/>
                <a:gd name="connsiteY6" fmla="*/ 3865316 h 4907413"/>
                <a:gd name="connsiteX7" fmla="*/ 47222 w 5535114"/>
                <a:gd name="connsiteY7" fmla="*/ 2776443 h 4907413"/>
                <a:gd name="connsiteX0" fmla="*/ 82476 w 5570368"/>
                <a:gd name="connsiteY0" fmla="*/ 2776443 h 4907413"/>
                <a:gd name="connsiteX1" fmla="*/ 552397 w 5570368"/>
                <a:gd name="connsiteY1" fmla="*/ 2144112 h 4907413"/>
                <a:gd name="connsiteX2" fmla="*/ 1863204 w 5570368"/>
                <a:gd name="connsiteY2" fmla="*/ 1450428 h 4907413"/>
                <a:gd name="connsiteX3" fmla="*/ 5570368 w 5570368"/>
                <a:gd name="connsiteY3" fmla="*/ 0 h 4907413"/>
                <a:gd name="connsiteX4" fmla="*/ 3363195 w 5570368"/>
                <a:gd name="connsiteY4" fmla="*/ 3770227 h 4907413"/>
                <a:gd name="connsiteX5" fmla="*/ 1711167 w 5570368"/>
                <a:gd name="connsiteY5" fmla="*/ 4907413 h 4907413"/>
                <a:gd name="connsiteX6" fmla="*/ 73757 w 5570368"/>
                <a:gd name="connsiteY6" fmla="*/ 3848696 h 4907413"/>
                <a:gd name="connsiteX7" fmla="*/ 82476 w 5570368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111912 w 5599804"/>
                <a:gd name="connsiteY0" fmla="*/ 2776443 h 4907413"/>
                <a:gd name="connsiteX1" fmla="*/ 581833 w 5599804"/>
                <a:gd name="connsiteY1" fmla="*/ 2144112 h 4907413"/>
                <a:gd name="connsiteX2" fmla="*/ 1892640 w 5599804"/>
                <a:gd name="connsiteY2" fmla="*/ 1450428 h 4907413"/>
                <a:gd name="connsiteX3" fmla="*/ 5599804 w 5599804"/>
                <a:gd name="connsiteY3" fmla="*/ 0 h 4907413"/>
                <a:gd name="connsiteX4" fmla="*/ 3392631 w 5599804"/>
                <a:gd name="connsiteY4" fmla="*/ 3770227 h 4907413"/>
                <a:gd name="connsiteX5" fmla="*/ 1740603 w 5599804"/>
                <a:gd name="connsiteY5" fmla="*/ 4907413 h 4907413"/>
                <a:gd name="connsiteX6" fmla="*/ 103193 w 5599804"/>
                <a:gd name="connsiteY6" fmla="*/ 3848696 h 4907413"/>
                <a:gd name="connsiteX7" fmla="*/ 111912 w 5599804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26916 w 5614808"/>
                <a:gd name="connsiteY0" fmla="*/ 2776443 h 4907413"/>
                <a:gd name="connsiteX1" fmla="*/ 656367 w 5614808"/>
                <a:gd name="connsiteY1" fmla="*/ 2092441 h 4907413"/>
                <a:gd name="connsiteX2" fmla="*/ 1907644 w 5614808"/>
                <a:gd name="connsiteY2" fmla="*/ 1450428 h 4907413"/>
                <a:gd name="connsiteX3" fmla="*/ 5614808 w 5614808"/>
                <a:gd name="connsiteY3" fmla="*/ 0 h 4907413"/>
                <a:gd name="connsiteX4" fmla="*/ 3407635 w 5614808"/>
                <a:gd name="connsiteY4" fmla="*/ 3770227 h 4907413"/>
                <a:gd name="connsiteX5" fmla="*/ 1755607 w 5614808"/>
                <a:gd name="connsiteY5" fmla="*/ 4907413 h 4907413"/>
                <a:gd name="connsiteX6" fmla="*/ 118197 w 5614808"/>
                <a:gd name="connsiteY6" fmla="*/ 3848696 h 4907413"/>
                <a:gd name="connsiteX7" fmla="*/ 126916 w 5614808"/>
                <a:gd name="connsiteY7" fmla="*/ 2776443 h 4907413"/>
                <a:gd name="connsiteX0" fmla="*/ 126916 w 5849314"/>
                <a:gd name="connsiteY0" fmla="*/ 3086565 h 5217535"/>
                <a:gd name="connsiteX1" fmla="*/ 656367 w 5849314"/>
                <a:gd name="connsiteY1" fmla="*/ 2402563 h 5217535"/>
                <a:gd name="connsiteX2" fmla="*/ 1907644 w 5849314"/>
                <a:gd name="connsiteY2" fmla="*/ 1760550 h 5217535"/>
                <a:gd name="connsiteX3" fmla="*/ 5367097 w 5849314"/>
                <a:gd name="connsiteY3" fmla="*/ 386560 h 5217535"/>
                <a:gd name="connsiteX4" fmla="*/ 5614808 w 5849314"/>
                <a:gd name="connsiteY4" fmla="*/ 310122 h 5217535"/>
                <a:gd name="connsiteX5" fmla="*/ 3407635 w 5849314"/>
                <a:gd name="connsiteY5" fmla="*/ 4080349 h 5217535"/>
                <a:gd name="connsiteX6" fmla="*/ 1755607 w 5849314"/>
                <a:gd name="connsiteY6" fmla="*/ 5217535 h 5217535"/>
                <a:gd name="connsiteX7" fmla="*/ 118197 w 5849314"/>
                <a:gd name="connsiteY7" fmla="*/ 4158818 h 5217535"/>
                <a:gd name="connsiteX8" fmla="*/ 126916 w 5849314"/>
                <a:gd name="connsiteY8" fmla="*/ 3086565 h 5217535"/>
                <a:gd name="connsiteX0" fmla="*/ 126916 w 5724525"/>
                <a:gd name="connsiteY0" fmla="*/ 2853979 h 4984949"/>
                <a:gd name="connsiteX1" fmla="*/ 656367 w 5724525"/>
                <a:gd name="connsiteY1" fmla="*/ 2169977 h 4984949"/>
                <a:gd name="connsiteX2" fmla="*/ 1907644 w 5724525"/>
                <a:gd name="connsiteY2" fmla="*/ 1527964 h 4984949"/>
                <a:gd name="connsiteX3" fmla="*/ 5367097 w 5724525"/>
                <a:gd name="connsiteY3" fmla="*/ 153974 h 4984949"/>
                <a:gd name="connsiteX4" fmla="*/ 5354746 w 5724525"/>
                <a:gd name="connsiteY4" fmla="*/ 517143 h 4984949"/>
                <a:gd name="connsiteX5" fmla="*/ 3407635 w 5724525"/>
                <a:gd name="connsiteY5" fmla="*/ 3847763 h 4984949"/>
                <a:gd name="connsiteX6" fmla="*/ 1755607 w 5724525"/>
                <a:gd name="connsiteY6" fmla="*/ 4984949 h 4984949"/>
                <a:gd name="connsiteX7" fmla="*/ 118197 w 5724525"/>
                <a:gd name="connsiteY7" fmla="*/ 3926232 h 4984949"/>
                <a:gd name="connsiteX8" fmla="*/ 126916 w 5724525"/>
                <a:gd name="connsiteY8" fmla="*/ 2853979 h 4984949"/>
                <a:gd name="connsiteX0" fmla="*/ 126916 w 5689382"/>
                <a:gd name="connsiteY0" fmla="*/ 2838112 h 4969082"/>
                <a:gd name="connsiteX1" fmla="*/ 656367 w 5689382"/>
                <a:gd name="connsiteY1" fmla="*/ 2154110 h 4969082"/>
                <a:gd name="connsiteX2" fmla="*/ 1907644 w 5689382"/>
                <a:gd name="connsiteY2" fmla="*/ 1512097 h 4969082"/>
                <a:gd name="connsiteX3" fmla="*/ 5308119 w 5689382"/>
                <a:gd name="connsiteY3" fmla="*/ 162563 h 4969082"/>
                <a:gd name="connsiteX4" fmla="*/ 5354746 w 5689382"/>
                <a:gd name="connsiteY4" fmla="*/ 501276 h 4969082"/>
                <a:gd name="connsiteX5" fmla="*/ 3407635 w 5689382"/>
                <a:gd name="connsiteY5" fmla="*/ 3831896 h 4969082"/>
                <a:gd name="connsiteX6" fmla="*/ 1755607 w 5689382"/>
                <a:gd name="connsiteY6" fmla="*/ 4969082 h 4969082"/>
                <a:gd name="connsiteX7" fmla="*/ 118197 w 5689382"/>
                <a:gd name="connsiteY7" fmla="*/ 3910365 h 4969082"/>
                <a:gd name="connsiteX8" fmla="*/ 126916 w 5689382"/>
                <a:gd name="connsiteY8" fmla="*/ 2838112 h 4969082"/>
                <a:gd name="connsiteX0" fmla="*/ 126916 w 5541835"/>
                <a:gd name="connsiteY0" fmla="*/ 2748307 h 4879277"/>
                <a:gd name="connsiteX1" fmla="*/ 656367 w 5541835"/>
                <a:gd name="connsiteY1" fmla="*/ 2064305 h 4879277"/>
                <a:gd name="connsiteX2" fmla="*/ 1907644 w 5541835"/>
                <a:gd name="connsiteY2" fmla="*/ 1422292 h 4879277"/>
                <a:gd name="connsiteX3" fmla="*/ 5308119 w 5541835"/>
                <a:gd name="connsiteY3" fmla="*/ 72758 h 4879277"/>
                <a:gd name="connsiteX4" fmla="*/ 5354746 w 5541835"/>
                <a:gd name="connsiteY4" fmla="*/ 411471 h 4879277"/>
                <a:gd name="connsiteX5" fmla="*/ 3407635 w 5541835"/>
                <a:gd name="connsiteY5" fmla="*/ 3742091 h 4879277"/>
                <a:gd name="connsiteX6" fmla="*/ 1755607 w 5541835"/>
                <a:gd name="connsiteY6" fmla="*/ 4879277 h 4879277"/>
                <a:gd name="connsiteX7" fmla="*/ 118197 w 5541835"/>
                <a:gd name="connsiteY7" fmla="*/ 3820560 h 4879277"/>
                <a:gd name="connsiteX8" fmla="*/ 126916 w 5541835"/>
                <a:gd name="connsiteY8" fmla="*/ 2748307 h 4879277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5039"/>
                <a:gd name="connsiteY0" fmla="*/ 2726114 h 4857084"/>
                <a:gd name="connsiteX1" fmla="*/ 656367 w 5525039"/>
                <a:gd name="connsiteY1" fmla="*/ 2042112 h 4857084"/>
                <a:gd name="connsiteX2" fmla="*/ 1940151 w 5525039"/>
                <a:gd name="connsiteY2" fmla="*/ 1345149 h 4857084"/>
                <a:gd name="connsiteX3" fmla="*/ 5253168 w 5525039"/>
                <a:gd name="connsiteY3" fmla="*/ 18054 h 4857084"/>
                <a:gd name="connsiteX4" fmla="*/ 5354746 w 5525039"/>
                <a:gd name="connsiteY4" fmla="*/ 389278 h 4857084"/>
                <a:gd name="connsiteX5" fmla="*/ 3407635 w 5525039"/>
                <a:gd name="connsiteY5" fmla="*/ 3719898 h 4857084"/>
                <a:gd name="connsiteX6" fmla="*/ 1755607 w 5525039"/>
                <a:gd name="connsiteY6" fmla="*/ 4857084 h 4857084"/>
                <a:gd name="connsiteX7" fmla="*/ 118197 w 5525039"/>
                <a:gd name="connsiteY7" fmla="*/ 3798367 h 4857084"/>
                <a:gd name="connsiteX8" fmla="*/ 126916 w 5525039"/>
                <a:gd name="connsiteY8" fmla="*/ 2726114 h 4857084"/>
                <a:gd name="connsiteX0" fmla="*/ 126916 w 5502884"/>
                <a:gd name="connsiteY0" fmla="*/ 2708060 h 4839030"/>
                <a:gd name="connsiteX1" fmla="*/ 656367 w 5502884"/>
                <a:gd name="connsiteY1" fmla="*/ 2024058 h 4839030"/>
                <a:gd name="connsiteX2" fmla="*/ 1940151 w 5502884"/>
                <a:gd name="connsiteY2" fmla="*/ 1327095 h 4839030"/>
                <a:gd name="connsiteX3" fmla="*/ 5253168 w 5502884"/>
                <a:gd name="connsiteY3" fmla="*/ 0 h 4839030"/>
                <a:gd name="connsiteX4" fmla="*/ 5354746 w 5502884"/>
                <a:gd name="connsiteY4" fmla="*/ 371224 h 4839030"/>
                <a:gd name="connsiteX5" fmla="*/ 3407635 w 5502884"/>
                <a:gd name="connsiteY5" fmla="*/ 3701844 h 4839030"/>
                <a:gd name="connsiteX6" fmla="*/ 1755607 w 5502884"/>
                <a:gd name="connsiteY6" fmla="*/ 4839030 h 4839030"/>
                <a:gd name="connsiteX7" fmla="*/ 118197 w 5502884"/>
                <a:gd name="connsiteY7" fmla="*/ 3780313 h 4839030"/>
                <a:gd name="connsiteX8" fmla="*/ 126916 w 5502884"/>
                <a:gd name="connsiteY8" fmla="*/ 2708060 h 4839030"/>
                <a:gd name="connsiteX0" fmla="*/ 126916 w 5545063"/>
                <a:gd name="connsiteY0" fmla="*/ 2741727 h 4872697"/>
                <a:gd name="connsiteX1" fmla="*/ 656367 w 5545063"/>
                <a:gd name="connsiteY1" fmla="*/ 2057725 h 4872697"/>
                <a:gd name="connsiteX2" fmla="*/ 1940151 w 5545063"/>
                <a:gd name="connsiteY2" fmla="*/ 1360762 h 4872697"/>
                <a:gd name="connsiteX3" fmla="*/ 5384355 w 5545063"/>
                <a:gd name="connsiteY3" fmla="*/ -1 h 4872697"/>
                <a:gd name="connsiteX4" fmla="*/ 5354746 w 5545063"/>
                <a:gd name="connsiteY4" fmla="*/ 404891 h 4872697"/>
                <a:gd name="connsiteX5" fmla="*/ 3407635 w 5545063"/>
                <a:gd name="connsiteY5" fmla="*/ 3735511 h 4872697"/>
                <a:gd name="connsiteX6" fmla="*/ 1755607 w 5545063"/>
                <a:gd name="connsiteY6" fmla="*/ 4872697 h 4872697"/>
                <a:gd name="connsiteX7" fmla="*/ 118197 w 5545063"/>
                <a:gd name="connsiteY7" fmla="*/ 3813980 h 4872697"/>
                <a:gd name="connsiteX8" fmla="*/ 126916 w 5545063"/>
                <a:gd name="connsiteY8" fmla="*/ 2741727 h 4872697"/>
                <a:gd name="connsiteX0" fmla="*/ 126916 w 5526133"/>
                <a:gd name="connsiteY0" fmla="*/ 2741727 h 4872697"/>
                <a:gd name="connsiteX1" fmla="*/ 656367 w 5526133"/>
                <a:gd name="connsiteY1" fmla="*/ 2057725 h 4872697"/>
                <a:gd name="connsiteX2" fmla="*/ 1940151 w 5526133"/>
                <a:gd name="connsiteY2" fmla="*/ 1360762 h 4872697"/>
                <a:gd name="connsiteX3" fmla="*/ 5384355 w 5526133"/>
                <a:gd name="connsiteY3" fmla="*/ -1 h 4872697"/>
                <a:gd name="connsiteX4" fmla="*/ 5354746 w 5526133"/>
                <a:gd name="connsiteY4" fmla="*/ 404891 h 4872697"/>
                <a:gd name="connsiteX5" fmla="*/ 3407635 w 5526133"/>
                <a:gd name="connsiteY5" fmla="*/ 3735511 h 4872697"/>
                <a:gd name="connsiteX6" fmla="*/ 1755607 w 5526133"/>
                <a:gd name="connsiteY6" fmla="*/ 4872697 h 4872697"/>
                <a:gd name="connsiteX7" fmla="*/ 118197 w 5526133"/>
                <a:gd name="connsiteY7" fmla="*/ 3813980 h 4872697"/>
                <a:gd name="connsiteX8" fmla="*/ 126916 w 5526133"/>
                <a:gd name="connsiteY8" fmla="*/ 2741727 h 4872697"/>
                <a:gd name="connsiteX0" fmla="*/ 126916 w 5598171"/>
                <a:gd name="connsiteY0" fmla="*/ 2902553 h 5033523"/>
                <a:gd name="connsiteX1" fmla="*/ 656367 w 5598171"/>
                <a:gd name="connsiteY1" fmla="*/ 2218551 h 5033523"/>
                <a:gd name="connsiteX2" fmla="*/ 1940151 w 5598171"/>
                <a:gd name="connsiteY2" fmla="*/ 1521588 h 5033523"/>
                <a:gd name="connsiteX3" fmla="*/ 5538838 w 5598171"/>
                <a:gd name="connsiteY3" fmla="*/ -1 h 5033523"/>
                <a:gd name="connsiteX4" fmla="*/ 5354746 w 5598171"/>
                <a:gd name="connsiteY4" fmla="*/ 565717 h 5033523"/>
                <a:gd name="connsiteX5" fmla="*/ 3407635 w 5598171"/>
                <a:gd name="connsiteY5" fmla="*/ 3896337 h 5033523"/>
                <a:gd name="connsiteX6" fmla="*/ 1755607 w 5598171"/>
                <a:gd name="connsiteY6" fmla="*/ 5033523 h 5033523"/>
                <a:gd name="connsiteX7" fmla="*/ 118197 w 5598171"/>
                <a:gd name="connsiteY7" fmla="*/ 3974806 h 5033523"/>
                <a:gd name="connsiteX8" fmla="*/ 126916 w 5598171"/>
                <a:gd name="connsiteY8" fmla="*/ 2902553 h 5033523"/>
                <a:gd name="connsiteX0" fmla="*/ 126916 w 5588407"/>
                <a:gd name="connsiteY0" fmla="*/ 2902553 h 5033523"/>
                <a:gd name="connsiteX1" fmla="*/ 656367 w 5588407"/>
                <a:gd name="connsiteY1" fmla="*/ 2218551 h 5033523"/>
                <a:gd name="connsiteX2" fmla="*/ 1940151 w 5588407"/>
                <a:gd name="connsiteY2" fmla="*/ 1521588 h 5033523"/>
                <a:gd name="connsiteX3" fmla="*/ 5538838 w 5588407"/>
                <a:gd name="connsiteY3" fmla="*/ -1 h 5033523"/>
                <a:gd name="connsiteX4" fmla="*/ 5354746 w 5588407"/>
                <a:gd name="connsiteY4" fmla="*/ 565717 h 5033523"/>
                <a:gd name="connsiteX5" fmla="*/ 3407635 w 5588407"/>
                <a:gd name="connsiteY5" fmla="*/ 3896337 h 5033523"/>
                <a:gd name="connsiteX6" fmla="*/ 1755607 w 5588407"/>
                <a:gd name="connsiteY6" fmla="*/ 5033523 h 5033523"/>
                <a:gd name="connsiteX7" fmla="*/ 118197 w 5588407"/>
                <a:gd name="connsiteY7" fmla="*/ 3974806 h 5033523"/>
                <a:gd name="connsiteX8" fmla="*/ 126916 w 5588407"/>
                <a:gd name="connsiteY8" fmla="*/ 2902553 h 5033523"/>
                <a:gd name="connsiteX0" fmla="*/ 126916 w 5548408"/>
                <a:gd name="connsiteY0" fmla="*/ 2807898 h 4938868"/>
                <a:gd name="connsiteX1" fmla="*/ 656367 w 5548408"/>
                <a:gd name="connsiteY1" fmla="*/ 2123896 h 4938868"/>
                <a:gd name="connsiteX2" fmla="*/ 1940151 w 5548408"/>
                <a:gd name="connsiteY2" fmla="*/ 1426933 h 4938868"/>
                <a:gd name="connsiteX3" fmla="*/ 5460590 w 5548408"/>
                <a:gd name="connsiteY3" fmla="*/ -1 h 4938868"/>
                <a:gd name="connsiteX4" fmla="*/ 5354746 w 5548408"/>
                <a:gd name="connsiteY4" fmla="*/ 471062 h 4938868"/>
                <a:gd name="connsiteX5" fmla="*/ 3407635 w 5548408"/>
                <a:gd name="connsiteY5" fmla="*/ 3801682 h 4938868"/>
                <a:gd name="connsiteX6" fmla="*/ 1755607 w 5548408"/>
                <a:gd name="connsiteY6" fmla="*/ 4938868 h 4938868"/>
                <a:gd name="connsiteX7" fmla="*/ 118197 w 5548408"/>
                <a:gd name="connsiteY7" fmla="*/ 3880151 h 4938868"/>
                <a:gd name="connsiteX8" fmla="*/ 126916 w 5548408"/>
                <a:gd name="connsiteY8" fmla="*/ 2807898 h 4938868"/>
                <a:gd name="connsiteX0" fmla="*/ 126916 w 5480627"/>
                <a:gd name="connsiteY0" fmla="*/ 2807898 h 4938868"/>
                <a:gd name="connsiteX1" fmla="*/ 656367 w 5480627"/>
                <a:gd name="connsiteY1" fmla="*/ 2123896 h 4938868"/>
                <a:gd name="connsiteX2" fmla="*/ 1940151 w 5480627"/>
                <a:gd name="connsiteY2" fmla="*/ 1426933 h 4938868"/>
                <a:gd name="connsiteX3" fmla="*/ 5460590 w 5480627"/>
                <a:gd name="connsiteY3" fmla="*/ -1 h 4938868"/>
                <a:gd name="connsiteX4" fmla="*/ 5354746 w 5480627"/>
                <a:gd name="connsiteY4" fmla="*/ 471062 h 4938868"/>
                <a:gd name="connsiteX5" fmla="*/ 3407635 w 5480627"/>
                <a:gd name="connsiteY5" fmla="*/ 3801682 h 4938868"/>
                <a:gd name="connsiteX6" fmla="*/ 1755607 w 5480627"/>
                <a:gd name="connsiteY6" fmla="*/ 4938868 h 4938868"/>
                <a:gd name="connsiteX7" fmla="*/ 118197 w 5480627"/>
                <a:gd name="connsiteY7" fmla="*/ 3880151 h 4938868"/>
                <a:gd name="connsiteX8" fmla="*/ 126916 w 5480627"/>
                <a:gd name="connsiteY8" fmla="*/ 2807898 h 4938868"/>
                <a:gd name="connsiteX0" fmla="*/ 126916 w 5469070"/>
                <a:gd name="connsiteY0" fmla="*/ 2807898 h 4938868"/>
                <a:gd name="connsiteX1" fmla="*/ 656367 w 5469070"/>
                <a:gd name="connsiteY1" fmla="*/ 2123896 h 4938868"/>
                <a:gd name="connsiteX2" fmla="*/ 1940151 w 5469070"/>
                <a:gd name="connsiteY2" fmla="*/ 1426933 h 4938868"/>
                <a:gd name="connsiteX3" fmla="*/ 5460590 w 5469070"/>
                <a:gd name="connsiteY3" fmla="*/ -1 h 4938868"/>
                <a:gd name="connsiteX4" fmla="*/ 5237947 w 5469070"/>
                <a:gd name="connsiteY4" fmla="*/ 706114 h 4938868"/>
                <a:gd name="connsiteX5" fmla="*/ 3407635 w 5469070"/>
                <a:gd name="connsiteY5" fmla="*/ 3801682 h 4938868"/>
                <a:gd name="connsiteX6" fmla="*/ 1755607 w 5469070"/>
                <a:gd name="connsiteY6" fmla="*/ 4938868 h 4938868"/>
                <a:gd name="connsiteX7" fmla="*/ 118197 w 5469070"/>
                <a:gd name="connsiteY7" fmla="*/ 3880151 h 4938868"/>
                <a:gd name="connsiteX8" fmla="*/ 126916 w 5469070"/>
                <a:gd name="connsiteY8" fmla="*/ 2807898 h 4938868"/>
                <a:gd name="connsiteX0" fmla="*/ 126916 w 5488958"/>
                <a:gd name="connsiteY0" fmla="*/ 2807898 h 4938868"/>
                <a:gd name="connsiteX1" fmla="*/ 656367 w 5488958"/>
                <a:gd name="connsiteY1" fmla="*/ 2123896 h 4938868"/>
                <a:gd name="connsiteX2" fmla="*/ 1940151 w 5488958"/>
                <a:gd name="connsiteY2" fmla="*/ 1426933 h 4938868"/>
                <a:gd name="connsiteX3" fmla="*/ 5460590 w 5488958"/>
                <a:gd name="connsiteY3" fmla="*/ -1 h 4938868"/>
                <a:gd name="connsiteX4" fmla="*/ 5237947 w 5488958"/>
                <a:gd name="connsiteY4" fmla="*/ 706114 h 4938868"/>
                <a:gd name="connsiteX5" fmla="*/ 3407635 w 5488958"/>
                <a:gd name="connsiteY5" fmla="*/ 3801682 h 4938868"/>
                <a:gd name="connsiteX6" fmla="*/ 1755607 w 5488958"/>
                <a:gd name="connsiteY6" fmla="*/ 4938868 h 4938868"/>
                <a:gd name="connsiteX7" fmla="*/ 118197 w 5488958"/>
                <a:gd name="connsiteY7" fmla="*/ 3880151 h 4938868"/>
                <a:gd name="connsiteX8" fmla="*/ 126916 w 5488958"/>
                <a:gd name="connsiteY8" fmla="*/ 2807898 h 493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8958" h="4938868">
                  <a:moveTo>
                    <a:pt x="126916" y="2807898"/>
                  </a:moveTo>
                  <a:cubicBezTo>
                    <a:pt x="241812" y="2566147"/>
                    <a:pt x="330798" y="2453286"/>
                    <a:pt x="656367" y="2123896"/>
                  </a:cubicBezTo>
                  <a:cubicBezTo>
                    <a:pt x="1236596" y="1699249"/>
                    <a:pt x="1119588" y="1784285"/>
                    <a:pt x="1940151" y="1426933"/>
                  </a:cubicBezTo>
                  <a:cubicBezTo>
                    <a:pt x="2725273" y="1090933"/>
                    <a:pt x="4757285" y="235699"/>
                    <a:pt x="5460590" y="-1"/>
                  </a:cubicBezTo>
                  <a:cubicBezTo>
                    <a:pt x="5506253" y="361860"/>
                    <a:pt x="5534030" y="116948"/>
                    <a:pt x="5237947" y="706114"/>
                  </a:cubicBezTo>
                  <a:cubicBezTo>
                    <a:pt x="3629865" y="3549919"/>
                    <a:pt x="4258973" y="2408304"/>
                    <a:pt x="3407635" y="3801682"/>
                  </a:cubicBezTo>
                  <a:cubicBezTo>
                    <a:pt x="3042485" y="4234963"/>
                    <a:pt x="2451522" y="4850142"/>
                    <a:pt x="1755607" y="4938868"/>
                  </a:cubicBezTo>
                  <a:cubicBezTo>
                    <a:pt x="980162" y="4887863"/>
                    <a:pt x="614439" y="4660743"/>
                    <a:pt x="118197" y="3880151"/>
                  </a:cubicBezTo>
                  <a:cubicBezTo>
                    <a:pt x="-47770" y="3223956"/>
                    <a:pt x="-33532" y="3496906"/>
                    <a:pt x="126916" y="2807898"/>
                  </a:cubicBezTo>
                  <a:close/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弧形 61"/>
            <p:cNvSpPr/>
            <p:nvPr/>
          </p:nvSpPr>
          <p:spPr>
            <a:xfrm rot="19118934">
              <a:off x="6401394" y="-3145384"/>
              <a:ext cx="520752" cy="507916"/>
            </a:xfrm>
            <a:prstGeom prst="arc">
              <a:avLst>
                <a:gd name="adj1" fmla="val 16200000"/>
                <a:gd name="adj2" fmla="val 9133416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5953611" y="-2613669"/>
              <a:ext cx="82748" cy="196644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6438821" y="-2613671"/>
              <a:ext cx="115597" cy="174306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H="1" flipV="1">
              <a:off x="5815306" y="-1376388"/>
              <a:ext cx="500914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 flipV="1">
              <a:off x="5953610" y="-1063068"/>
              <a:ext cx="229993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 flipV="1">
              <a:off x="5803244" y="-2036218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H="1" flipV="1">
              <a:off x="6456288" y="-1770626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弧形 78"/>
            <p:cNvSpPr/>
            <p:nvPr/>
          </p:nvSpPr>
          <p:spPr>
            <a:xfrm rot="14163706">
              <a:off x="5977674" y="-3310571"/>
              <a:ext cx="520755" cy="507916"/>
            </a:xfrm>
            <a:prstGeom prst="arc">
              <a:avLst>
                <a:gd name="adj1" fmla="val 19185681"/>
                <a:gd name="adj2" fmla="val 6945444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弧形 79"/>
            <p:cNvSpPr/>
            <p:nvPr/>
          </p:nvSpPr>
          <p:spPr>
            <a:xfrm rot="9472977">
              <a:off x="5590328" y="-3124729"/>
              <a:ext cx="520752" cy="507918"/>
            </a:xfrm>
            <a:prstGeom prst="arc">
              <a:avLst>
                <a:gd name="adj1" fmla="val 16200000"/>
                <a:gd name="adj2" fmla="val 8488257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 rot="1535530">
            <a:off x="5261527" y="2543317"/>
            <a:ext cx="545515" cy="919490"/>
            <a:chOff x="5408565" y="-3316991"/>
            <a:chExt cx="1669271" cy="2813631"/>
          </a:xfrm>
        </p:grpSpPr>
        <p:sp>
          <p:nvSpPr>
            <p:cNvPr id="107" name="泪滴形 58"/>
            <p:cNvSpPr/>
            <p:nvPr/>
          </p:nvSpPr>
          <p:spPr>
            <a:xfrm rot="7857465">
              <a:off x="5292161" y="-2289035"/>
              <a:ext cx="1902079" cy="1669271"/>
            </a:xfrm>
            <a:custGeom>
              <a:avLst/>
              <a:gdLst>
                <a:gd name="connsiteX0" fmla="*/ 0 w 3630605"/>
                <a:gd name="connsiteY0" fmla="*/ 1815303 h 3630605"/>
                <a:gd name="connsiteX1" fmla="*/ 1815303 w 3630605"/>
                <a:gd name="connsiteY1" fmla="*/ 0 h 3630605"/>
                <a:gd name="connsiteX2" fmla="*/ 3630605 w 3630605"/>
                <a:gd name="connsiteY2" fmla="*/ 0 h 3630605"/>
                <a:gd name="connsiteX3" fmla="*/ 3630605 w 3630605"/>
                <a:gd name="connsiteY3" fmla="*/ 1815303 h 3630605"/>
                <a:gd name="connsiteX4" fmla="*/ 1815302 w 3630605"/>
                <a:gd name="connsiteY4" fmla="*/ 3630606 h 3630605"/>
                <a:gd name="connsiteX5" fmla="*/ -1 w 3630605"/>
                <a:gd name="connsiteY5" fmla="*/ 1815303 h 3630605"/>
                <a:gd name="connsiteX6" fmla="*/ 0 w 3630605"/>
                <a:gd name="connsiteY6" fmla="*/ 1815303 h 3630605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30606 w 5522468"/>
                <a:gd name="connsiteY3" fmla="*/ 3265731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4828786"/>
                <a:gd name="connsiteX1" fmla="*/ 1815304 w 5522468"/>
                <a:gd name="connsiteY1" fmla="*/ 1450428 h 4828786"/>
                <a:gd name="connsiteX2" fmla="*/ 5522468 w 5522468"/>
                <a:gd name="connsiteY2" fmla="*/ 0 h 4828786"/>
                <a:gd name="connsiteX3" fmla="*/ 3693668 w 5522468"/>
                <a:gd name="connsiteY3" fmla="*/ 3360324 h 4828786"/>
                <a:gd name="connsiteX4" fmla="*/ 1657648 w 5522468"/>
                <a:gd name="connsiteY4" fmla="*/ 4828786 h 4828786"/>
                <a:gd name="connsiteX5" fmla="*/ 0 w 5522468"/>
                <a:gd name="connsiteY5" fmla="*/ 3265731 h 4828786"/>
                <a:gd name="connsiteX6" fmla="*/ 1 w 5522468"/>
                <a:gd name="connsiteY6" fmla="*/ 3265731 h 4828786"/>
                <a:gd name="connsiteX0" fmla="*/ 1 w 5522468"/>
                <a:gd name="connsiteY0" fmla="*/ 3265731 h 4828786"/>
                <a:gd name="connsiteX1" fmla="*/ 599090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49455"/>
                <a:gd name="connsiteX1" fmla="*/ 504497 w 5522468"/>
                <a:gd name="connsiteY1" fmla="*/ 2144112 h 4849455"/>
                <a:gd name="connsiteX2" fmla="*/ 1815304 w 5522468"/>
                <a:gd name="connsiteY2" fmla="*/ 1450428 h 4849455"/>
                <a:gd name="connsiteX3" fmla="*/ 5522468 w 5522468"/>
                <a:gd name="connsiteY3" fmla="*/ 0 h 4849455"/>
                <a:gd name="connsiteX4" fmla="*/ 3315295 w 5522468"/>
                <a:gd name="connsiteY4" fmla="*/ 3770227 h 4849455"/>
                <a:gd name="connsiteX5" fmla="*/ 1633836 w 5522468"/>
                <a:gd name="connsiteY5" fmla="*/ 4849455 h 4849455"/>
                <a:gd name="connsiteX6" fmla="*/ 0 w 5522468"/>
                <a:gd name="connsiteY6" fmla="*/ 3265731 h 4849455"/>
                <a:gd name="connsiteX7" fmla="*/ 1 w 5522468"/>
                <a:gd name="connsiteY7" fmla="*/ 3265731 h 4849455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7414"/>
                <a:gd name="connsiteX1" fmla="*/ 504497 w 5522468"/>
                <a:gd name="connsiteY1" fmla="*/ 2144112 h 4907414"/>
                <a:gd name="connsiteX2" fmla="*/ 1815304 w 5522468"/>
                <a:gd name="connsiteY2" fmla="*/ 1450428 h 4907414"/>
                <a:gd name="connsiteX3" fmla="*/ 5522468 w 5522468"/>
                <a:gd name="connsiteY3" fmla="*/ 0 h 4907414"/>
                <a:gd name="connsiteX4" fmla="*/ 3315295 w 5522468"/>
                <a:gd name="connsiteY4" fmla="*/ 3770227 h 4907414"/>
                <a:gd name="connsiteX5" fmla="*/ 1663267 w 5522468"/>
                <a:gd name="connsiteY5" fmla="*/ 4907413 h 4907414"/>
                <a:gd name="connsiteX6" fmla="*/ 0 w 5522468"/>
                <a:gd name="connsiteY6" fmla="*/ 3265731 h 4907414"/>
                <a:gd name="connsiteX7" fmla="*/ 1 w 5522468"/>
                <a:gd name="connsiteY7" fmla="*/ 3265731 h 4907414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0 w 5590760"/>
                <a:gd name="connsiteY0" fmla="*/ 3283256 h 4907413"/>
                <a:gd name="connsiteX1" fmla="*/ 572789 w 5590760"/>
                <a:gd name="connsiteY1" fmla="*/ 2144112 h 4907413"/>
                <a:gd name="connsiteX2" fmla="*/ 1883596 w 5590760"/>
                <a:gd name="connsiteY2" fmla="*/ 1450428 h 4907413"/>
                <a:gd name="connsiteX3" fmla="*/ 5590760 w 5590760"/>
                <a:gd name="connsiteY3" fmla="*/ 0 h 4907413"/>
                <a:gd name="connsiteX4" fmla="*/ 3383587 w 5590760"/>
                <a:gd name="connsiteY4" fmla="*/ 3770227 h 4907413"/>
                <a:gd name="connsiteX5" fmla="*/ 1731559 w 5590760"/>
                <a:gd name="connsiteY5" fmla="*/ 4907413 h 4907413"/>
                <a:gd name="connsiteX6" fmla="*/ 68292 w 5590760"/>
                <a:gd name="connsiteY6" fmla="*/ 3265731 h 4907413"/>
                <a:gd name="connsiteX7" fmla="*/ 0 w 5590760"/>
                <a:gd name="connsiteY7" fmla="*/ 3283256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151084 w 5598305"/>
                <a:gd name="connsiteY0" fmla="*/ 2991656 h 4907413"/>
                <a:gd name="connsiteX1" fmla="*/ 580334 w 5598305"/>
                <a:gd name="connsiteY1" fmla="*/ 2144112 h 4907413"/>
                <a:gd name="connsiteX2" fmla="*/ 1891141 w 5598305"/>
                <a:gd name="connsiteY2" fmla="*/ 1450428 h 4907413"/>
                <a:gd name="connsiteX3" fmla="*/ 5598305 w 5598305"/>
                <a:gd name="connsiteY3" fmla="*/ 0 h 4907413"/>
                <a:gd name="connsiteX4" fmla="*/ 3391132 w 5598305"/>
                <a:gd name="connsiteY4" fmla="*/ 3770227 h 4907413"/>
                <a:gd name="connsiteX5" fmla="*/ 1739104 w 5598305"/>
                <a:gd name="connsiteY5" fmla="*/ 4907413 h 4907413"/>
                <a:gd name="connsiteX6" fmla="*/ 75837 w 5598305"/>
                <a:gd name="connsiteY6" fmla="*/ 3265731 h 4907413"/>
                <a:gd name="connsiteX7" fmla="*/ 151084 w 5598305"/>
                <a:gd name="connsiteY7" fmla="*/ 2991656 h 4907413"/>
                <a:gd name="connsiteX0" fmla="*/ 188934 w 5529906"/>
                <a:gd name="connsiteY0" fmla="*/ 2753299 h 4907413"/>
                <a:gd name="connsiteX1" fmla="*/ 511935 w 5529906"/>
                <a:gd name="connsiteY1" fmla="*/ 2144112 h 4907413"/>
                <a:gd name="connsiteX2" fmla="*/ 1822742 w 5529906"/>
                <a:gd name="connsiteY2" fmla="*/ 1450428 h 4907413"/>
                <a:gd name="connsiteX3" fmla="*/ 5529906 w 5529906"/>
                <a:gd name="connsiteY3" fmla="*/ 0 h 4907413"/>
                <a:gd name="connsiteX4" fmla="*/ 3322733 w 5529906"/>
                <a:gd name="connsiteY4" fmla="*/ 3770227 h 4907413"/>
                <a:gd name="connsiteX5" fmla="*/ 1670705 w 5529906"/>
                <a:gd name="connsiteY5" fmla="*/ 4907413 h 4907413"/>
                <a:gd name="connsiteX6" fmla="*/ 7438 w 5529906"/>
                <a:gd name="connsiteY6" fmla="*/ 3265731 h 4907413"/>
                <a:gd name="connsiteX7" fmla="*/ 188934 w 5529906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78583 w 5419555"/>
                <a:gd name="connsiteY0" fmla="*/ 2753299 h 4907413"/>
                <a:gd name="connsiteX1" fmla="*/ 401584 w 5419555"/>
                <a:gd name="connsiteY1" fmla="*/ 2144112 h 4907413"/>
                <a:gd name="connsiteX2" fmla="*/ 1712391 w 5419555"/>
                <a:gd name="connsiteY2" fmla="*/ 1450428 h 4907413"/>
                <a:gd name="connsiteX3" fmla="*/ 5419555 w 5419555"/>
                <a:gd name="connsiteY3" fmla="*/ 0 h 4907413"/>
                <a:gd name="connsiteX4" fmla="*/ 3212382 w 5419555"/>
                <a:gd name="connsiteY4" fmla="*/ 3770227 h 4907413"/>
                <a:gd name="connsiteX5" fmla="*/ 1560354 w 5419555"/>
                <a:gd name="connsiteY5" fmla="*/ 4907413 h 4907413"/>
                <a:gd name="connsiteX6" fmla="*/ 0 w 5419555"/>
                <a:gd name="connsiteY6" fmla="*/ 3865316 h 4907413"/>
                <a:gd name="connsiteX7" fmla="*/ 78583 w 5419555"/>
                <a:gd name="connsiteY7" fmla="*/ 2753299 h 4907413"/>
                <a:gd name="connsiteX0" fmla="*/ 115765 w 5456737"/>
                <a:gd name="connsiteY0" fmla="*/ 2753299 h 4907413"/>
                <a:gd name="connsiteX1" fmla="*/ 438766 w 5456737"/>
                <a:gd name="connsiteY1" fmla="*/ 2144112 h 4907413"/>
                <a:gd name="connsiteX2" fmla="*/ 1749573 w 5456737"/>
                <a:gd name="connsiteY2" fmla="*/ 1450428 h 4907413"/>
                <a:gd name="connsiteX3" fmla="*/ 5456737 w 5456737"/>
                <a:gd name="connsiteY3" fmla="*/ 0 h 4907413"/>
                <a:gd name="connsiteX4" fmla="*/ 3249564 w 5456737"/>
                <a:gd name="connsiteY4" fmla="*/ 3770227 h 4907413"/>
                <a:gd name="connsiteX5" fmla="*/ 1597536 w 5456737"/>
                <a:gd name="connsiteY5" fmla="*/ 4907413 h 4907413"/>
                <a:gd name="connsiteX6" fmla="*/ 37182 w 5456737"/>
                <a:gd name="connsiteY6" fmla="*/ 3865316 h 4907413"/>
                <a:gd name="connsiteX7" fmla="*/ 115765 w 5456737"/>
                <a:gd name="connsiteY7" fmla="*/ 2753299 h 4907413"/>
                <a:gd name="connsiteX0" fmla="*/ 105115 w 5446087"/>
                <a:gd name="connsiteY0" fmla="*/ 2753299 h 4907413"/>
                <a:gd name="connsiteX1" fmla="*/ 428116 w 5446087"/>
                <a:gd name="connsiteY1" fmla="*/ 2144112 h 4907413"/>
                <a:gd name="connsiteX2" fmla="*/ 1738923 w 5446087"/>
                <a:gd name="connsiteY2" fmla="*/ 1450428 h 4907413"/>
                <a:gd name="connsiteX3" fmla="*/ 5446087 w 5446087"/>
                <a:gd name="connsiteY3" fmla="*/ 0 h 4907413"/>
                <a:gd name="connsiteX4" fmla="*/ 3238914 w 5446087"/>
                <a:gd name="connsiteY4" fmla="*/ 3770227 h 4907413"/>
                <a:gd name="connsiteX5" fmla="*/ 1586886 w 5446087"/>
                <a:gd name="connsiteY5" fmla="*/ 4907413 h 4907413"/>
                <a:gd name="connsiteX6" fmla="*/ 26532 w 5446087"/>
                <a:gd name="connsiteY6" fmla="*/ 3865316 h 4907413"/>
                <a:gd name="connsiteX7" fmla="*/ 105115 w 5446087"/>
                <a:gd name="connsiteY7" fmla="*/ 2753299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47222 w 5535114"/>
                <a:gd name="connsiteY0" fmla="*/ 2776443 h 4907413"/>
                <a:gd name="connsiteX1" fmla="*/ 517143 w 5535114"/>
                <a:gd name="connsiteY1" fmla="*/ 2144112 h 4907413"/>
                <a:gd name="connsiteX2" fmla="*/ 1827950 w 5535114"/>
                <a:gd name="connsiteY2" fmla="*/ 1450428 h 4907413"/>
                <a:gd name="connsiteX3" fmla="*/ 5535114 w 5535114"/>
                <a:gd name="connsiteY3" fmla="*/ 0 h 4907413"/>
                <a:gd name="connsiteX4" fmla="*/ 3327941 w 5535114"/>
                <a:gd name="connsiteY4" fmla="*/ 3770227 h 4907413"/>
                <a:gd name="connsiteX5" fmla="*/ 1675913 w 5535114"/>
                <a:gd name="connsiteY5" fmla="*/ 4907413 h 4907413"/>
                <a:gd name="connsiteX6" fmla="*/ 115559 w 5535114"/>
                <a:gd name="connsiteY6" fmla="*/ 3865316 h 4907413"/>
                <a:gd name="connsiteX7" fmla="*/ 47222 w 5535114"/>
                <a:gd name="connsiteY7" fmla="*/ 2776443 h 4907413"/>
                <a:gd name="connsiteX0" fmla="*/ 82476 w 5570368"/>
                <a:gd name="connsiteY0" fmla="*/ 2776443 h 4907413"/>
                <a:gd name="connsiteX1" fmla="*/ 552397 w 5570368"/>
                <a:gd name="connsiteY1" fmla="*/ 2144112 h 4907413"/>
                <a:gd name="connsiteX2" fmla="*/ 1863204 w 5570368"/>
                <a:gd name="connsiteY2" fmla="*/ 1450428 h 4907413"/>
                <a:gd name="connsiteX3" fmla="*/ 5570368 w 5570368"/>
                <a:gd name="connsiteY3" fmla="*/ 0 h 4907413"/>
                <a:gd name="connsiteX4" fmla="*/ 3363195 w 5570368"/>
                <a:gd name="connsiteY4" fmla="*/ 3770227 h 4907413"/>
                <a:gd name="connsiteX5" fmla="*/ 1711167 w 5570368"/>
                <a:gd name="connsiteY5" fmla="*/ 4907413 h 4907413"/>
                <a:gd name="connsiteX6" fmla="*/ 73757 w 5570368"/>
                <a:gd name="connsiteY6" fmla="*/ 3848696 h 4907413"/>
                <a:gd name="connsiteX7" fmla="*/ 82476 w 5570368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111912 w 5599804"/>
                <a:gd name="connsiteY0" fmla="*/ 2776443 h 4907413"/>
                <a:gd name="connsiteX1" fmla="*/ 581833 w 5599804"/>
                <a:gd name="connsiteY1" fmla="*/ 2144112 h 4907413"/>
                <a:gd name="connsiteX2" fmla="*/ 1892640 w 5599804"/>
                <a:gd name="connsiteY2" fmla="*/ 1450428 h 4907413"/>
                <a:gd name="connsiteX3" fmla="*/ 5599804 w 5599804"/>
                <a:gd name="connsiteY3" fmla="*/ 0 h 4907413"/>
                <a:gd name="connsiteX4" fmla="*/ 3392631 w 5599804"/>
                <a:gd name="connsiteY4" fmla="*/ 3770227 h 4907413"/>
                <a:gd name="connsiteX5" fmla="*/ 1740603 w 5599804"/>
                <a:gd name="connsiteY5" fmla="*/ 4907413 h 4907413"/>
                <a:gd name="connsiteX6" fmla="*/ 103193 w 5599804"/>
                <a:gd name="connsiteY6" fmla="*/ 3848696 h 4907413"/>
                <a:gd name="connsiteX7" fmla="*/ 111912 w 5599804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26916 w 5614808"/>
                <a:gd name="connsiteY0" fmla="*/ 2776443 h 4907413"/>
                <a:gd name="connsiteX1" fmla="*/ 656367 w 5614808"/>
                <a:gd name="connsiteY1" fmla="*/ 2092441 h 4907413"/>
                <a:gd name="connsiteX2" fmla="*/ 1907644 w 5614808"/>
                <a:gd name="connsiteY2" fmla="*/ 1450428 h 4907413"/>
                <a:gd name="connsiteX3" fmla="*/ 5614808 w 5614808"/>
                <a:gd name="connsiteY3" fmla="*/ 0 h 4907413"/>
                <a:gd name="connsiteX4" fmla="*/ 3407635 w 5614808"/>
                <a:gd name="connsiteY4" fmla="*/ 3770227 h 4907413"/>
                <a:gd name="connsiteX5" fmla="*/ 1755607 w 5614808"/>
                <a:gd name="connsiteY5" fmla="*/ 4907413 h 4907413"/>
                <a:gd name="connsiteX6" fmla="*/ 118197 w 5614808"/>
                <a:gd name="connsiteY6" fmla="*/ 3848696 h 4907413"/>
                <a:gd name="connsiteX7" fmla="*/ 126916 w 5614808"/>
                <a:gd name="connsiteY7" fmla="*/ 2776443 h 4907413"/>
                <a:gd name="connsiteX0" fmla="*/ 126916 w 5849314"/>
                <a:gd name="connsiteY0" fmla="*/ 3086565 h 5217535"/>
                <a:gd name="connsiteX1" fmla="*/ 656367 w 5849314"/>
                <a:gd name="connsiteY1" fmla="*/ 2402563 h 5217535"/>
                <a:gd name="connsiteX2" fmla="*/ 1907644 w 5849314"/>
                <a:gd name="connsiteY2" fmla="*/ 1760550 h 5217535"/>
                <a:gd name="connsiteX3" fmla="*/ 5367097 w 5849314"/>
                <a:gd name="connsiteY3" fmla="*/ 386560 h 5217535"/>
                <a:gd name="connsiteX4" fmla="*/ 5614808 w 5849314"/>
                <a:gd name="connsiteY4" fmla="*/ 310122 h 5217535"/>
                <a:gd name="connsiteX5" fmla="*/ 3407635 w 5849314"/>
                <a:gd name="connsiteY5" fmla="*/ 4080349 h 5217535"/>
                <a:gd name="connsiteX6" fmla="*/ 1755607 w 5849314"/>
                <a:gd name="connsiteY6" fmla="*/ 5217535 h 5217535"/>
                <a:gd name="connsiteX7" fmla="*/ 118197 w 5849314"/>
                <a:gd name="connsiteY7" fmla="*/ 4158818 h 5217535"/>
                <a:gd name="connsiteX8" fmla="*/ 126916 w 5849314"/>
                <a:gd name="connsiteY8" fmla="*/ 3086565 h 5217535"/>
                <a:gd name="connsiteX0" fmla="*/ 126916 w 5724525"/>
                <a:gd name="connsiteY0" fmla="*/ 2853979 h 4984949"/>
                <a:gd name="connsiteX1" fmla="*/ 656367 w 5724525"/>
                <a:gd name="connsiteY1" fmla="*/ 2169977 h 4984949"/>
                <a:gd name="connsiteX2" fmla="*/ 1907644 w 5724525"/>
                <a:gd name="connsiteY2" fmla="*/ 1527964 h 4984949"/>
                <a:gd name="connsiteX3" fmla="*/ 5367097 w 5724525"/>
                <a:gd name="connsiteY3" fmla="*/ 153974 h 4984949"/>
                <a:gd name="connsiteX4" fmla="*/ 5354746 w 5724525"/>
                <a:gd name="connsiteY4" fmla="*/ 517143 h 4984949"/>
                <a:gd name="connsiteX5" fmla="*/ 3407635 w 5724525"/>
                <a:gd name="connsiteY5" fmla="*/ 3847763 h 4984949"/>
                <a:gd name="connsiteX6" fmla="*/ 1755607 w 5724525"/>
                <a:gd name="connsiteY6" fmla="*/ 4984949 h 4984949"/>
                <a:gd name="connsiteX7" fmla="*/ 118197 w 5724525"/>
                <a:gd name="connsiteY7" fmla="*/ 3926232 h 4984949"/>
                <a:gd name="connsiteX8" fmla="*/ 126916 w 5724525"/>
                <a:gd name="connsiteY8" fmla="*/ 2853979 h 4984949"/>
                <a:gd name="connsiteX0" fmla="*/ 126916 w 5689382"/>
                <a:gd name="connsiteY0" fmla="*/ 2838112 h 4969082"/>
                <a:gd name="connsiteX1" fmla="*/ 656367 w 5689382"/>
                <a:gd name="connsiteY1" fmla="*/ 2154110 h 4969082"/>
                <a:gd name="connsiteX2" fmla="*/ 1907644 w 5689382"/>
                <a:gd name="connsiteY2" fmla="*/ 1512097 h 4969082"/>
                <a:gd name="connsiteX3" fmla="*/ 5308119 w 5689382"/>
                <a:gd name="connsiteY3" fmla="*/ 162563 h 4969082"/>
                <a:gd name="connsiteX4" fmla="*/ 5354746 w 5689382"/>
                <a:gd name="connsiteY4" fmla="*/ 501276 h 4969082"/>
                <a:gd name="connsiteX5" fmla="*/ 3407635 w 5689382"/>
                <a:gd name="connsiteY5" fmla="*/ 3831896 h 4969082"/>
                <a:gd name="connsiteX6" fmla="*/ 1755607 w 5689382"/>
                <a:gd name="connsiteY6" fmla="*/ 4969082 h 4969082"/>
                <a:gd name="connsiteX7" fmla="*/ 118197 w 5689382"/>
                <a:gd name="connsiteY7" fmla="*/ 3910365 h 4969082"/>
                <a:gd name="connsiteX8" fmla="*/ 126916 w 5689382"/>
                <a:gd name="connsiteY8" fmla="*/ 2838112 h 4969082"/>
                <a:gd name="connsiteX0" fmla="*/ 126916 w 5541835"/>
                <a:gd name="connsiteY0" fmla="*/ 2748307 h 4879277"/>
                <a:gd name="connsiteX1" fmla="*/ 656367 w 5541835"/>
                <a:gd name="connsiteY1" fmla="*/ 2064305 h 4879277"/>
                <a:gd name="connsiteX2" fmla="*/ 1907644 w 5541835"/>
                <a:gd name="connsiteY2" fmla="*/ 1422292 h 4879277"/>
                <a:gd name="connsiteX3" fmla="*/ 5308119 w 5541835"/>
                <a:gd name="connsiteY3" fmla="*/ 72758 h 4879277"/>
                <a:gd name="connsiteX4" fmla="*/ 5354746 w 5541835"/>
                <a:gd name="connsiteY4" fmla="*/ 411471 h 4879277"/>
                <a:gd name="connsiteX5" fmla="*/ 3407635 w 5541835"/>
                <a:gd name="connsiteY5" fmla="*/ 3742091 h 4879277"/>
                <a:gd name="connsiteX6" fmla="*/ 1755607 w 5541835"/>
                <a:gd name="connsiteY6" fmla="*/ 4879277 h 4879277"/>
                <a:gd name="connsiteX7" fmla="*/ 118197 w 5541835"/>
                <a:gd name="connsiteY7" fmla="*/ 3820560 h 4879277"/>
                <a:gd name="connsiteX8" fmla="*/ 126916 w 5541835"/>
                <a:gd name="connsiteY8" fmla="*/ 2748307 h 4879277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5039"/>
                <a:gd name="connsiteY0" fmla="*/ 2726114 h 4857084"/>
                <a:gd name="connsiteX1" fmla="*/ 656367 w 5525039"/>
                <a:gd name="connsiteY1" fmla="*/ 2042112 h 4857084"/>
                <a:gd name="connsiteX2" fmla="*/ 1940151 w 5525039"/>
                <a:gd name="connsiteY2" fmla="*/ 1345149 h 4857084"/>
                <a:gd name="connsiteX3" fmla="*/ 5253168 w 5525039"/>
                <a:gd name="connsiteY3" fmla="*/ 18054 h 4857084"/>
                <a:gd name="connsiteX4" fmla="*/ 5354746 w 5525039"/>
                <a:gd name="connsiteY4" fmla="*/ 389278 h 4857084"/>
                <a:gd name="connsiteX5" fmla="*/ 3407635 w 5525039"/>
                <a:gd name="connsiteY5" fmla="*/ 3719898 h 4857084"/>
                <a:gd name="connsiteX6" fmla="*/ 1755607 w 5525039"/>
                <a:gd name="connsiteY6" fmla="*/ 4857084 h 4857084"/>
                <a:gd name="connsiteX7" fmla="*/ 118197 w 5525039"/>
                <a:gd name="connsiteY7" fmla="*/ 3798367 h 4857084"/>
                <a:gd name="connsiteX8" fmla="*/ 126916 w 5525039"/>
                <a:gd name="connsiteY8" fmla="*/ 2726114 h 4857084"/>
                <a:gd name="connsiteX0" fmla="*/ 126916 w 5502884"/>
                <a:gd name="connsiteY0" fmla="*/ 2708060 h 4839030"/>
                <a:gd name="connsiteX1" fmla="*/ 656367 w 5502884"/>
                <a:gd name="connsiteY1" fmla="*/ 2024058 h 4839030"/>
                <a:gd name="connsiteX2" fmla="*/ 1940151 w 5502884"/>
                <a:gd name="connsiteY2" fmla="*/ 1327095 h 4839030"/>
                <a:gd name="connsiteX3" fmla="*/ 5253168 w 5502884"/>
                <a:gd name="connsiteY3" fmla="*/ 0 h 4839030"/>
                <a:gd name="connsiteX4" fmla="*/ 5354746 w 5502884"/>
                <a:gd name="connsiteY4" fmla="*/ 371224 h 4839030"/>
                <a:gd name="connsiteX5" fmla="*/ 3407635 w 5502884"/>
                <a:gd name="connsiteY5" fmla="*/ 3701844 h 4839030"/>
                <a:gd name="connsiteX6" fmla="*/ 1755607 w 5502884"/>
                <a:gd name="connsiteY6" fmla="*/ 4839030 h 4839030"/>
                <a:gd name="connsiteX7" fmla="*/ 118197 w 5502884"/>
                <a:gd name="connsiteY7" fmla="*/ 3780313 h 4839030"/>
                <a:gd name="connsiteX8" fmla="*/ 126916 w 5502884"/>
                <a:gd name="connsiteY8" fmla="*/ 2708060 h 4839030"/>
                <a:gd name="connsiteX0" fmla="*/ 126916 w 5545063"/>
                <a:gd name="connsiteY0" fmla="*/ 2741727 h 4872697"/>
                <a:gd name="connsiteX1" fmla="*/ 656367 w 5545063"/>
                <a:gd name="connsiteY1" fmla="*/ 2057725 h 4872697"/>
                <a:gd name="connsiteX2" fmla="*/ 1940151 w 5545063"/>
                <a:gd name="connsiteY2" fmla="*/ 1360762 h 4872697"/>
                <a:gd name="connsiteX3" fmla="*/ 5384355 w 5545063"/>
                <a:gd name="connsiteY3" fmla="*/ -1 h 4872697"/>
                <a:gd name="connsiteX4" fmla="*/ 5354746 w 5545063"/>
                <a:gd name="connsiteY4" fmla="*/ 404891 h 4872697"/>
                <a:gd name="connsiteX5" fmla="*/ 3407635 w 5545063"/>
                <a:gd name="connsiteY5" fmla="*/ 3735511 h 4872697"/>
                <a:gd name="connsiteX6" fmla="*/ 1755607 w 5545063"/>
                <a:gd name="connsiteY6" fmla="*/ 4872697 h 4872697"/>
                <a:gd name="connsiteX7" fmla="*/ 118197 w 5545063"/>
                <a:gd name="connsiteY7" fmla="*/ 3813980 h 4872697"/>
                <a:gd name="connsiteX8" fmla="*/ 126916 w 5545063"/>
                <a:gd name="connsiteY8" fmla="*/ 2741727 h 4872697"/>
                <a:gd name="connsiteX0" fmla="*/ 126916 w 5526133"/>
                <a:gd name="connsiteY0" fmla="*/ 2741727 h 4872697"/>
                <a:gd name="connsiteX1" fmla="*/ 656367 w 5526133"/>
                <a:gd name="connsiteY1" fmla="*/ 2057725 h 4872697"/>
                <a:gd name="connsiteX2" fmla="*/ 1940151 w 5526133"/>
                <a:gd name="connsiteY2" fmla="*/ 1360762 h 4872697"/>
                <a:gd name="connsiteX3" fmla="*/ 5384355 w 5526133"/>
                <a:gd name="connsiteY3" fmla="*/ -1 h 4872697"/>
                <a:gd name="connsiteX4" fmla="*/ 5354746 w 5526133"/>
                <a:gd name="connsiteY4" fmla="*/ 404891 h 4872697"/>
                <a:gd name="connsiteX5" fmla="*/ 3407635 w 5526133"/>
                <a:gd name="connsiteY5" fmla="*/ 3735511 h 4872697"/>
                <a:gd name="connsiteX6" fmla="*/ 1755607 w 5526133"/>
                <a:gd name="connsiteY6" fmla="*/ 4872697 h 4872697"/>
                <a:gd name="connsiteX7" fmla="*/ 118197 w 5526133"/>
                <a:gd name="connsiteY7" fmla="*/ 3813980 h 4872697"/>
                <a:gd name="connsiteX8" fmla="*/ 126916 w 5526133"/>
                <a:gd name="connsiteY8" fmla="*/ 2741727 h 4872697"/>
                <a:gd name="connsiteX0" fmla="*/ 126916 w 5598171"/>
                <a:gd name="connsiteY0" fmla="*/ 2902553 h 5033523"/>
                <a:gd name="connsiteX1" fmla="*/ 656367 w 5598171"/>
                <a:gd name="connsiteY1" fmla="*/ 2218551 h 5033523"/>
                <a:gd name="connsiteX2" fmla="*/ 1940151 w 5598171"/>
                <a:gd name="connsiteY2" fmla="*/ 1521588 h 5033523"/>
                <a:gd name="connsiteX3" fmla="*/ 5538838 w 5598171"/>
                <a:gd name="connsiteY3" fmla="*/ -1 h 5033523"/>
                <a:gd name="connsiteX4" fmla="*/ 5354746 w 5598171"/>
                <a:gd name="connsiteY4" fmla="*/ 565717 h 5033523"/>
                <a:gd name="connsiteX5" fmla="*/ 3407635 w 5598171"/>
                <a:gd name="connsiteY5" fmla="*/ 3896337 h 5033523"/>
                <a:gd name="connsiteX6" fmla="*/ 1755607 w 5598171"/>
                <a:gd name="connsiteY6" fmla="*/ 5033523 h 5033523"/>
                <a:gd name="connsiteX7" fmla="*/ 118197 w 5598171"/>
                <a:gd name="connsiteY7" fmla="*/ 3974806 h 5033523"/>
                <a:gd name="connsiteX8" fmla="*/ 126916 w 5598171"/>
                <a:gd name="connsiteY8" fmla="*/ 2902553 h 5033523"/>
                <a:gd name="connsiteX0" fmla="*/ 126916 w 5588407"/>
                <a:gd name="connsiteY0" fmla="*/ 2902553 h 5033523"/>
                <a:gd name="connsiteX1" fmla="*/ 656367 w 5588407"/>
                <a:gd name="connsiteY1" fmla="*/ 2218551 h 5033523"/>
                <a:gd name="connsiteX2" fmla="*/ 1940151 w 5588407"/>
                <a:gd name="connsiteY2" fmla="*/ 1521588 h 5033523"/>
                <a:gd name="connsiteX3" fmla="*/ 5538838 w 5588407"/>
                <a:gd name="connsiteY3" fmla="*/ -1 h 5033523"/>
                <a:gd name="connsiteX4" fmla="*/ 5354746 w 5588407"/>
                <a:gd name="connsiteY4" fmla="*/ 565717 h 5033523"/>
                <a:gd name="connsiteX5" fmla="*/ 3407635 w 5588407"/>
                <a:gd name="connsiteY5" fmla="*/ 3896337 h 5033523"/>
                <a:gd name="connsiteX6" fmla="*/ 1755607 w 5588407"/>
                <a:gd name="connsiteY6" fmla="*/ 5033523 h 5033523"/>
                <a:gd name="connsiteX7" fmla="*/ 118197 w 5588407"/>
                <a:gd name="connsiteY7" fmla="*/ 3974806 h 5033523"/>
                <a:gd name="connsiteX8" fmla="*/ 126916 w 5588407"/>
                <a:gd name="connsiteY8" fmla="*/ 2902553 h 5033523"/>
                <a:gd name="connsiteX0" fmla="*/ 126916 w 5548408"/>
                <a:gd name="connsiteY0" fmla="*/ 2807898 h 4938868"/>
                <a:gd name="connsiteX1" fmla="*/ 656367 w 5548408"/>
                <a:gd name="connsiteY1" fmla="*/ 2123896 h 4938868"/>
                <a:gd name="connsiteX2" fmla="*/ 1940151 w 5548408"/>
                <a:gd name="connsiteY2" fmla="*/ 1426933 h 4938868"/>
                <a:gd name="connsiteX3" fmla="*/ 5460590 w 5548408"/>
                <a:gd name="connsiteY3" fmla="*/ -1 h 4938868"/>
                <a:gd name="connsiteX4" fmla="*/ 5354746 w 5548408"/>
                <a:gd name="connsiteY4" fmla="*/ 471062 h 4938868"/>
                <a:gd name="connsiteX5" fmla="*/ 3407635 w 5548408"/>
                <a:gd name="connsiteY5" fmla="*/ 3801682 h 4938868"/>
                <a:gd name="connsiteX6" fmla="*/ 1755607 w 5548408"/>
                <a:gd name="connsiteY6" fmla="*/ 4938868 h 4938868"/>
                <a:gd name="connsiteX7" fmla="*/ 118197 w 5548408"/>
                <a:gd name="connsiteY7" fmla="*/ 3880151 h 4938868"/>
                <a:gd name="connsiteX8" fmla="*/ 126916 w 5548408"/>
                <a:gd name="connsiteY8" fmla="*/ 2807898 h 4938868"/>
                <a:gd name="connsiteX0" fmla="*/ 126916 w 5480627"/>
                <a:gd name="connsiteY0" fmla="*/ 2807898 h 4938868"/>
                <a:gd name="connsiteX1" fmla="*/ 656367 w 5480627"/>
                <a:gd name="connsiteY1" fmla="*/ 2123896 h 4938868"/>
                <a:gd name="connsiteX2" fmla="*/ 1940151 w 5480627"/>
                <a:gd name="connsiteY2" fmla="*/ 1426933 h 4938868"/>
                <a:gd name="connsiteX3" fmla="*/ 5460590 w 5480627"/>
                <a:gd name="connsiteY3" fmla="*/ -1 h 4938868"/>
                <a:gd name="connsiteX4" fmla="*/ 5354746 w 5480627"/>
                <a:gd name="connsiteY4" fmla="*/ 471062 h 4938868"/>
                <a:gd name="connsiteX5" fmla="*/ 3407635 w 5480627"/>
                <a:gd name="connsiteY5" fmla="*/ 3801682 h 4938868"/>
                <a:gd name="connsiteX6" fmla="*/ 1755607 w 5480627"/>
                <a:gd name="connsiteY6" fmla="*/ 4938868 h 4938868"/>
                <a:gd name="connsiteX7" fmla="*/ 118197 w 5480627"/>
                <a:gd name="connsiteY7" fmla="*/ 3880151 h 4938868"/>
                <a:gd name="connsiteX8" fmla="*/ 126916 w 5480627"/>
                <a:gd name="connsiteY8" fmla="*/ 2807898 h 4938868"/>
                <a:gd name="connsiteX0" fmla="*/ 126916 w 5469070"/>
                <a:gd name="connsiteY0" fmla="*/ 2807898 h 4938868"/>
                <a:gd name="connsiteX1" fmla="*/ 656367 w 5469070"/>
                <a:gd name="connsiteY1" fmla="*/ 2123896 h 4938868"/>
                <a:gd name="connsiteX2" fmla="*/ 1940151 w 5469070"/>
                <a:gd name="connsiteY2" fmla="*/ 1426933 h 4938868"/>
                <a:gd name="connsiteX3" fmla="*/ 5460590 w 5469070"/>
                <a:gd name="connsiteY3" fmla="*/ -1 h 4938868"/>
                <a:gd name="connsiteX4" fmla="*/ 5237947 w 5469070"/>
                <a:gd name="connsiteY4" fmla="*/ 706114 h 4938868"/>
                <a:gd name="connsiteX5" fmla="*/ 3407635 w 5469070"/>
                <a:gd name="connsiteY5" fmla="*/ 3801682 h 4938868"/>
                <a:gd name="connsiteX6" fmla="*/ 1755607 w 5469070"/>
                <a:gd name="connsiteY6" fmla="*/ 4938868 h 4938868"/>
                <a:gd name="connsiteX7" fmla="*/ 118197 w 5469070"/>
                <a:gd name="connsiteY7" fmla="*/ 3880151 h 4938868"/>
                <a:gd name="connsiteX8" fmla="*/ 126916 w 5469070"/>
                <a:gd name="connsiteY8" fmla="*/ 2807898 h 4938868"/>
                <a:gd name="connsiteX0" fmla="*/ 126916 w 5488958"/>
                <a:gd name="connsiteY0" fmla="*/ 2807898 h 4938868"/>
                <a:gd name="connsiteX1" fmla="*/ 656367 w 5488958"/>
                <a:gd name="connsiteY1" fmla="*/ 2123896 h 4938868"/>
                <a:gd name="connsiteX2" fmla="*/ 1940151 w 5488958"/>
                <a:gd name="connsiteY2" fmla="*/ 1426933 h 4938868"/>
                <a:gd name="connsiteX3" fmla="*/ 5460590 w 5488958"/>
                <a:gd name="connsiteY3" fmla="*/ -1 h 4938868"/>
                <a:gd name="connsiteX4" fmla="*/ 5237947 w 5488958"/>
                <a:gd name="connsiteY4" fmla="*/ 706114 h 4938868"/>
                <a:gd name="connsiteX5" fmla="*/ 3407635 w 5488958"/>
                <a:gd name="connsiteY5" fmla="*/ 3801682 h 4938868"/>
                <a:gd name="connsiteX6" fmla="*/ 1755607 w 5488958"/>
                <a:gd name="connsiteY6" fmla="*/ 4938868 h 4938868"/>
                <a:gd name="connsiteX7" fmla="*/ 118197 w 5488958"/>
                <a:gd name="connsiteY7" fmla="*/ 3880151 h 4938868"/>
                <a:gd name="connsiteX8" fmla="*/ 126916 w 5488958"/>
                <a:gd name="connsiteY8" fmla="*/ 2807898 h 493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8958" h="4938868">
                  <a:moveTo>
                    <a:pt x="126916" y="2807898"/>
                  </a:moveTo>
                  <a:cubicBezTo>
                    <a:pt x="241812" y="2566147"/>
                    <a:pt x="330798" y="2453286"/>
                    <a:pt x="656367" y="2123896"/>
                  </a:cubicBezTo>
                  <a:cubicBezTo>
                    <a:pt x="1236596" y="1699249"/>
                    <a:pt x="1119588" y="1784285"/>
                    <a:pt x="1940151" y="1426933"/>
                  </a:cubicBezTo>
                  <a:cubicBezTo>
                    <a:pt x="2725273" y="1090933"/>
                    <a:pt x="4757285" y="235699"/>
                    <a:pt x="5460590" y="-1"/>
                  </a:cubicBezTo>
                  <a:cubicBezTo>
                    <a:pt x="5506253" y="361860"/>
                    <a:pt x="5534030" y="116948"/>
                    <a:pt x="5237947" y="706114"/>
                  </a:cubicBezTo>
                  <a:cubicBezTo>
                    <a:pt x="3629865" y="3549919"/>
                    <a:pt x="4258973" y="2408304"/>
                    <a:pt x="3407635" y="3801682"/>
                  </a:cubicBezTo>
                  <a:cubicBezTo>
                    <a:pt x="3042485" y="4234963"/>
                    <a:pt x="2451522" y="4850142"/>
                    <a:pt x="1755607" y="4938868"/>
                  </a:cubicBezTo>
                  <a:cubicBezTo>
                    <a:pt x="980162" y="4887863"/>
                    <a:pt x="614439" y="4660743"/>
                    <a:pt x="118197" y="3880151"/>
                  </a:cubicBezTo>
                  <a:cubicBezTo>
                    <a:pt x="-47770" y="3223956"/>
                    <a:pt x="-33532" y="3496906"/>
                    <a:pt x="126916" y="2807898"/>
                  </a:cubicBezTo>
                  <a:close/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弧形 107"/>
            <p:cNvSpPr/>
            <p:nvPr/>
          </p:nvSpPr>
          <p:spPr>
            <a:xfrm rot="19118934">
              <a:off x="6401394" y="-3145384"/>
              <a:ext cx="520752" cy="507916"/>
            </a:xfrm>
            <a:prstGeom prst="arc">
              <a:avLst>
                <a:gd name="adj1" fmla="val 16200000"/>
                <a:gd name="adj2" fmla="val 9133416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9" name="直接连接符 108"/>
            <p:cNvCxnSpPr/>
            <p:nvPr/>
          </p:nvCxnSpPr>
          <p:spPr>
            <a:xfrm>
              <a:off x="5953611" y="-2613669"/>
              <a:ext cx="82748" cy="196644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flipH="1">
              <a:off x="6438821" y="-2613671"/>
              <a:ext cx="115597" cy="174306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H="1" flipV="1">
              <a:off x="5815306" y="-1376388"/>
              <a:ext cx="500914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H="1" flipV="1">
              <a:off x="5953610" y="-1063068"/>
              <a:ext cx="229993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H="1" flipV="1">
              <a:off x="5803244" y="-2036218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H="1" flipV="1">
              <a:off x="6456288" y="-1770626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弧形 114"/>
            <p:cNvSpPr/>
            <p:nvPr/>
          </p:nvSpPr>
          <p:spPr>
            <a:xfrm rot="14163706">
              <a:off x="5977674" y="-3310571"/>
              <a:ext cx="520755" cy="507916"/>
            </a:xfrm>
            <a:prstGeom prst="arc">
              <a:avLst>
                <a:gd name="adj1" fmla="val 19185681"/>
                <a:gd name="adj2" fmla="val 6945444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弧形 115"/>
            <p:cNvSpPr/>
            <p:nvPr/>
          </p:nvSpPr>
          <p:spPr>
            <a:xfrm rot="9472977">
              <a:off x="5590328" y="-3124729"/>
              <a:ext cx="520752" cy="507918"/>
            </a:xfrm>
            <a:prstGeom prst="arc">
              <a:avLst>
                <a:gd name="adj1" fmla="val 16200000"/>
                <a:gd name="adj2" fmla="val 8488257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7" name="组合 116"/>
          <p:cNvGrpSpPr/>
          <p:nvPr/>
        </p:nvGrpSpPr>
        <p:grpSpPr>
          <a:xfrm rot="1535530">
            <a:off x="5272294" y="4439594"/>
            <a:ext cx="545515" cy="919490"/>
            <a:chOff x="5408565" y="-3316991"/>
            <a:chExt cx="1669271" cy="2813631"/>
          </a:xfrm>
        </p:grpSpPr>
        <p:sp>
          <p:nvSpPr>
            <p:cNvPr id="118" name="泪滴形 58"/>
            <p:cNvSpPr/>
            <p:nvPr/>
          </p:nvSpPr>
          <p:spPr>
            <a:xfrm rot="7857465">
              <a:off x="5292161" y="-2289035"/>
              <a:ext cx="1902079" cy="1669271"/>
            </a:xfrm>
            <a:custGeom>
              <a:avLst/>
              <a:gdLst>
                <a:gd name="connsiteX0" fmla="*/ 0 w 3630605"/>
                <a:gd name="connsiteY0" fmla="*/ 1815303 h 3630605"/>
                <a:gd name="connsiteX1" fmla="*/ 1815303 w 3630605"/>
                <a:gd name="connsiteY1" fmla="*/ 0 h 3630605"/>
                <a:gd name="connsiteX2" fmla="*/ 3630605 w 3630605"/>
                <a:gd name="connsiteY2" fmla="*/ 0 h 3630605"/>
                <a:gd name="connsiteX3" fmla="*/ 3630605 w 3630605"/>
                <a:gd name="connsiteY3" fmla="*/ 1815303 h 3630605"/>
                <a:gd name="connsiteX4" fmla="*/ 1815302 w 3630605"/>
                <a:gd name="connsiteY4" fmla="*/ 3630606 h 3630605"/>
                <a:gd name="connsiteX5" fmla="*/ -1 w 3630605"/>
                <a:gd name="connsiteY5" fmla="*/ 1815303 h 3630605"/>
                <a:gd name="connsiteX6" fmla="*/ 0 w 3630605"/>
                <a:gd name="connsiteY6" fmla="*/ 1815303 h 3630605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30606 w 5522468"/>
                <a:gd name="connsiteY3" fmla="*/ 3265731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4828786"/>
                <a:gd name="connsiteX1" fmla="*/ 1815304 w 5522468"/>
                <a:gd name="connsiteY1" fmla="*/ 1450428 h 4828786"/>
                <a:gd name="connsiteX2" fmla="*/ 5522468 w 5522468"/>
                <a:gd name="connsiteY2" fmla="*/ 0 h 4828786"/>
                <a:gd name="connsiteX3" fmla="*/ 3693668 w 5522468"/>
                <a:gd name="connsiteY3" fmla="*/ 3360324 h 4828786"/>
                <a:gd name="connsiteX4" fmla="*/ 1657648 w 5522468"/>
                <a:gd name="connsiteY4" fmla="*/ 4828786 h 4828786"/>
                <a:gd name="connsiteX5" fmla="*/ 0 w 5522468"/>
                <a:gd name="connsiteY5" fmla="*/ 3265731 h 4828786"/>
                <a:gd name="connsiteX6" fmla="*/ 1 w 5522468"/>
                <a:gd name="connsiteY6" fmla="*/ 3265731 h 4828786"/>
                <a:gd name="connsiteX0" fmla="*/ 1 w 5522468"/>
                <a:gd name="connsiteY0" fmla="*/ 3265731 h 4828786"/>
                <a:gd name="connsiteX1" fmla="*/ 599090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49455"/>
                <a:gd name="connsiteX1" fmla="*/ 504497 w 5522468"/>
                <a:gd name="connsiteY1" fmla="*/ 2144112 h 4849455"/>
                <a:gd name="connsiteX2" fmla="*/ 1815304 w 5522468"/>
                <a:gd name="connsiteY2" fmla="*/ 1450428 h 4849455"/>
                <a:gd name="connsiteX3" fmla="*/ 5522468 w 5522468"/>
                <a:gd name="connsiteY3" fmla="*/ 0 h 4849455"/>
                <a:gd name="connsiteX4" fmla="*/ 3315295 w 5522468"/>
                <a:gd name="connsiteY4" fmla="*/ 3770227 h 4849455"/>
                <a:gd name="connsiteX5" fmla="*/ 1633836 w 5522468"/>
                <a:gd name="connsiteY5" fmla="*/ 4849455 h 4849455"/>
                <a:gd name="connsiteX6" fmla="*/ 0 w 5522468"/>
                <a:gd name="connsiteY6" fmla="*/ 3265731 h 4849455"/>
                <a:gd name="connsiteX7" fmla="*/ 1 w 5522468"/>
                <a:gd name="connsiteY7" fmla="*/ 3265731 h 4849455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7414"/>
                <a:gd name="connsiteX1" fmla="*/ 504497 w 5522468"/>
                <a:gd name="connsiteY1" fmla="*/ 2144112 h 4907414"/>
                <a:gd name="connsiteX2" fmla="*/ 1815304 w 5522468"/>
                <a:gd name="connsiteY2" fmla="*/ 1450428 h 4907414"/>
                <a:gd name="connsiteX3" fmla="*/ 5522468 w 5522468"/>
                <a:gd name="connsiteY3" fmla="*/ 0 h 4907414"/>
                <a:gd name="connsiteX4" fmla="*/ 3315295 w 5522468"/>
                <a:gd name="connsiteY4" fmla="*/ 3770227 h 4907414"/>
                <a:gd name="connsiteX5" fmla="*/ 1663267 w 5522468"/>
                <a:gd name="connsiteY5" fmla="*/ 4907413 h 4907414"/>
                <a:gd name="connsiteX6" fmla="*/ 0 w 5522468"/>
                <a:gd name="connsiteY6" fmla="*/ 3265731 h 4907414"/>
                <a:gd name="connsiteX7" fmla="*/ 1 w 5522468"/>
                <a:gd name="connsiteY7" fmla="*/ 3265731 h 4907414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0 w 5590760"/>
                <a:gd name="connsiteY0" fmla="*/ 3283256 h 4907413"/>
                <a:gd name="connsiteX1" fmla="*/ 572789 w 5590760"/>
                <a:gd name="connsiteY1" fmla="*/ 2144112 h 4907413"/>
                <a:gd name="connsiteX2" fmla="*/ 1883596 w 5590760"/>
                <a:gd name="connsiteY2" fmla="*/ 1450428 h 4907413"/>
                <a:gd name="connsiteX3" fmla="*/ 5590760 w 5590760"/>
                <a:gd name="connsiteY3" fmla="*/ 0 h 4907413"/>
                <a:gd name="connsiteX4" fmla="*/ 3383587 w 5590760"/>
                <a:gd name="connsiteY4" fmla="*/ 3770227 h 4907413"/>
                <a:gd name="connsiteX5" fmla="*/ 1731559 w 5590760"/>
                <a:gd name="connsiteY5" fmla="*/ 4907413 h 4907413"/>
                <a:gd name="connsiteX6" fmla="*/ 68292 w 5590760"/>
                <a:gd name="connsiteY6" fmla="*/ 3265731 h 4907413"/>
                <a:gd name="connsiteX7" fmla="*/ 0 w 5590760"/>
                <a:gd name="connsiteY7" fmla="*/ 3283256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151084 w 5598305"/>
                <a:gd name="connsiteY0" fmla="*/ 2991656 h 4907413"/>
                <a:gd name="connsiteX1" fmla="*/ 580334 w 5598305"/>
                <a:gd name="connsiteY1" fmla="*/ 2144112 h 4907413"/>
                <a:gd name="connsiteX2" fmla="*/ 1891141 w 5598305"/>
                <a:gd name="connsiteY2" fmla="*/ 1450428 h 4907413"/>
                <a:gd name="connsiteX3" fmla="*/ 5598305 w 5598305"/>
                <a:gd name="connsiteY3" fmla="*/ 0 h 4907413"/>
                <a:gd name="connsiteX4" fmla="*/ 3391132 w 5598305"/>
                <a:gd name="connsiteY4" fmla="*/ 3770227 h 4907413"/>
                <a:gd name="connsiteX5" fmla="*/ 1739104 w 5598305"/>
                <a:gd name="connsiteY5" fmla="*/ 4907413 h 4907413"/>
                <a:gd name="connsiteX6" fmla="*/ 75837 w 5598305"/>
                <a:gd name="connsiteY6" fmla="*/ 3265731 h 4907413"/>
                <a:gd name="connsiteX7" fmla="*/ 151084 w 5598305"/>
                <a:gd name="connsiteY7" fmla="*/ 2991656 h 4907413"/>
                <a:gd name="connsiteX0" fmla="*/ 188934 w 5529906"/>
                <a:gd name="connsiteY0" fmla="*/ 2753299 h 4907413"/>
                <a:gd name="connsiteX1" fmla="*/ 511935 w 5529906"/>
                <a:gd name="connsiteY1" fmla="*/ 2144112 h 4907413"/>
                <a:gd name="connsiteX2" fmla="*/ 1822742 w 5529906"/>
                <a:gd name="connsiteY2" fmla="*/ 1450428 h 4907413"/>
                <a:gd name="connsiteX3" fmla="*/ 5529906 w 5529906"/>
                <a:gd name="connsiteY3" fmla="*/ 0 h 4907413"/>
                <a:gd name="connsiteX4" fmla="*/ 3322733 w 5529906"/>
                <a:gd name="connsiteY4" fmla="*/ 3770227 h 4907413"/>
                <a:gd name="connsiteX5" fmla="*/ 1670705 w 5529906"/>
                <a:gd name="connsiteY5" fmla="*/ 4907413 h 4907413"/>
                <a:gd name="connsiteX6" fmla="*/ 7438 w 5529906"/>
                <a:gd name="connsiteY6" fmla="*/ 3265731 h 4907413"/>
                <a:gd name="connsiteX7" fmla="*/ 188934 w 5529906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78583 w 5419555"/>
                <a:gd name="connsiteY0" fmla="*/ 2753299 h 4907413"/>
                <a:gd name="connsiteX1" fmla="*/ 401584 w 5419555"/>
                <a:gd name="connsiteY1" fmla="*/ 2144112 h 4907413"/>
                <a:gd name="connsiteX2" fmla="*/ 1712391 w 5419555"/>
                <a:gd name="connsiteY2" fmla="*/ 1450428 h 4907413"/>
                <a:gd name="connsiteX3" fmla="*/ 5419555 w 5419555"/>
                <a:gd name="connsiteY3" fmla="*/ 0 h 4907413"/>
                <a:gd name="connsiteX4" fmla="*/ 3212382 w 5419555"/>
                <a:gd name="connsiteY4" fmla="*/ 3770227 h 4907413"/>
                <a:gd name="connsiteX5" fmla="*/ 1560354 w 5419555"/>
                <a:gd name="connsiteY5" fmla="*/ 4907413 h 4907413"/>
                <a:gd name="connsiteX6" fmla="*/ 0 w 5419555"/>
                <a:gd name="connsiteY6" fmla="*/ 3865316 h 4907413"/>
                <a:gd name="connsiteX7" fmla="*/ 78583 w 5419555"/>
                <a:gd name="connsiteY7" fmla="*/ 2753299 h 4907413"/>
                <a:gd name="connsiteX0" fmla="*/ 115765 w 5456737"/>
                <a:gd name="connsiteY0" fmla="*/ 2753299 h 4907413"/>
                <a:gd name="connsiteX1" fmla="*/ 438766 w 5456737"/>
                <a:gd name="connsiteY1" fmla="*/ 2144112 h 4907413"/>
                <a:gd name="connsiteX2" fmla="*/ 1749573 w 5456737"/>
                <a:gd name="connsiteY2" fmla="*/ 1450428 h 4907413"/>
                <a:gd name="connsiteX3" fmla="*/ 5456737 w 5456737"/>
                <a:gd name="connsiteY3" fmla="*/ 0 h 4907413"/>
                <a:gd name="connsiteX4" fmla="*/ 3249564 w 5456737"/>
                <a:gd name="connsiteY4" fmla="*/ 3770227 h 4907413"/>
                <a:gd name="connsiteX5" fmla="*/ 1597536 w 5456737"/>
                <a:gd name="connsiteY5" fmla="*/ 4907413 h 4907413"/>
                <a:gd name="connsiteX6" fmla="*/ 37182 w 5456737"/>
                <a:gd name="connsiteY6" fmla="*/ 3865316 h 4907413"/>
                <a:gd name="connsiteX7" fmla="*/ 115765 w 5456737"/>
                <a:gd name="connsiteY7" fmla="*/ 2753299 h 4907413"/>
                <a:gd name="connsiteX0" fmla="*/ 105115 w 5446087"/>
                <a:gd name="connsiteY0" fmla="*/ 2753299 h 4907413"/>
                <a:gd name="connsiteX1" fmla="*/ 428116 w 5446087"/>
                <a:gd name="connsiteY1" fmla="*/ 2144112 h 4907413"/>
                <a:gd name="connsiteX2" fmla="*/ 1738923 w 5446087"/>
                <a:gd name="connsiteY2" fmla="*/ 1450428 h 4907413"/>
                <a:gd name="connsiteX3" fmla="*/ 5446087 w 5446087"/>
                <a:gd name="connsiteY3" fmla="*/ 0 h 4907413"/>
                <a:gd name="connsiteX4" fmla="*/ 3238914 w 5446087"/>
                <a:gd name="connsiteY4" fmla="*/ 3770227 h 4907413"/>
                <a:gd name="connsiteX5" fmla="*/ 1586886 w 5446087"/>
                <a:gd name="connsiteY5" fmla="*/ 4907413 h 4907413"/>
                <a:gd name="connsiteX6" fmla="*/ 26532 w 5446087"/>
                <a:gd name="connsiteY6" fmla="*/ 3865316 h 4907413"/>
                <a:gd name="connsiteX7" fmla="*/ 105115 w 5446087"/>
                <a:gd name="connsiteY7" fmla="*/ 2753299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47222 w 5535114"/>
                <a:gd name="connsiteY0" fmla="*/ 2776443 h 4907413"/>
                <a:gd name="connsiteX1" fmla="*/ 517143 w 5535114"/>
                <a:gd name="connsiteY1" fmla="*/ 2144112 h 4907413"/>
                <a:gd name="connsiteX2" fmla="*/ 1827950 w 5535114"/>
                <a:gd name="connsiteY2" fmla="*/ 1450428 h 4907413"/>
                <a:gd name="connsiteX3" fmla="*/ 5535114 w 5535114"/>
                <a:gd name="connsiteY3" fmla="*/ 0 h 4907413"/>
                <a:gd name="connsiteX4" fmla="*/ 3327941 w 5535114"/>
                <a:gd name="connsiteY4" fmla="*/ 3770227 h 4907413"/>
                <a:gd name="connsiteX5" fmla="*/ 1675913 w 5535114"/>
                <a:gd name="connsiteY5" fmla="*/ 4907413 h 4907413"/>
                <a:gd name="connsiteX6" fmla="*/ 115559 w 5535114"/>
                <a:gd name="connsiteY6" fmla="*/ 3865316 h 4907413"/>
                <a:gd name="connsiteX7" fmla="*/ 47222 w 5535114"/>
                <a:gd name="connsiteY7" fmla="*/ 2776443 h 4907413"/>
                <a:gd name="connsiteX0" fmla="*/ 82476 w 5570368"/>
                <a:gd name="connsiteY0" fmla="*/ 2776443 h 4907413"/>
                <a:gd name="connsiteX1" fmla="*/ 552397 w 5570368"/>
                <a:gd name="connsiteY1" fmla="*/ 2144112 h 4907413"/>
                <a:gd name="connsiteX2" fmla="*/ 1863204 w 5570368"/>
                <a:gd name="connsiteY2" fmla="*/ 1450428 h 4907413"/>
                <a:gd name="connsiteX3" fmla="*/ 5570368 w 5570368"/>
                <a:gd name="connsiteY3" fmla="*/ 0 h 4907413"/>
                <a:gd name="connsiteX4" fmla="*/ 3363195 w 5570368"/>
                <a:gd name="connsiteY4" fmla="*/ 3770227 h 4907413"/>
                <a:gd name="connsiteX5" fmla="*/ 1711167 w 5570368"/>
                <a:gd name="connsiteY5" fmla="*/ 4907413 h 4907413"/>
                <a:gd name="connsiteX6" fmla="*/ 73757 w 5570368"/>
                <a:gd name="connsiteY6" fmla="*/ 3848696 h 4907413"/>
                <a:gd name="connsiteX7" fmla="*/ 82476 w 5570368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111912 w 5599804"/>
                <a:gd name="connsiteY0" fmla="*/ 2776443 h 4907413"/>
                <a:gd name="connsiteX1" fmla="*/ 581833 w 5599804"/>
                <a:gd name="connsiteY1" fmla="*/ 2144112 h 4907413"/>
                <a:gd name="connsiteX2" fmla="*/ 1892640 w 5599804"/>
                <a:gd name="connsiteY2" fmla="*/ 1450428 h 4907413"/>
                <a:gd name="connsiteX3" fmla="*/ 5599804 w 5599804"/>
                <a:gd name="connsiteY3" fmla="*/ 0 h 4907413"/>
                <a:gd name="connsiteX4" fmla="*/ 3392631 w 5599804"/>
                <a:gd name="connsiteY4" fmla="*/ 3770227 h 4907413"/>
                <a:gd name="connsiteX5" fmla="*/ 1740603 w 5599804"/>
                <a:gd name="connsiteY5" fmla="*/ 4907413 h 4907413"/>
                <a:gd name="connsiteX6" fmla="*/ 103193 w 5599804"/>
                <a:gd name="connsiteY6" fmla="*/ 3848696 h 4907413"/>
                <a:gd name="connsiteX7" fmla="*/ 111912 w 5599804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26916 w 5614808"/>
                <a:gd name="connsiteY0" fmla="*/ 2776443 h 4907413"/>
                <a:gd name="connsiteX1" fmla="*/ 656367 w 5614808"/>
                <a:gd name="connsiteY1" fmla="*/ 2092441 h 4907413"/>
                <a:gd name="connsiteX2" fmla="*/ 1907644 w 5614808"/>
                <a:gd name="connsiteY2" fmla="*/ 1450428 h 4907413"/>
                <a:gd name="connsiteX3" fmla="*/ 5614808 w 5614808"/>
                <a:gd name="connsiteY3" fmla="*/ 0 h 4907413"/>
                <a:gd name="connsiteX4" fmla="*/ 3407635 w 5614808"/>
                <a:gd name="connsiteY4" fmla="*/ 3770227 h 4907413"/>
                <a:gd name="connsiteX5" fmla="*/ 1755607 w 5614808"/>
                <a:gd name="connsiteY5" fmla="*/ 4907413 h 4907413"/>
                <a:gd name="connsiteX6" fmla="*/ 118197 w 5614808"/>
                <a:gd name="connsiteY6" fmla="*/ 3848696 h 4907413"/>
                <a:gd name="connsiteX7" fmla="*/ 126916 w 5614808"/>
                <a:gd name="connsiteY7" fmla="*/ 2776443 h 4907413"/>
                <a:gd name="connsiteX0" fmla="*/ 126916 w 5849314"/>
                <a:gd name="connsiteY0" fmla="*/ 3086565 h 5217535"/>
                <a:gd name="connsiteX1" fmla="*/ 656367 w 5849314"/>
                <a:gd name="connsiteY1" fmla="*/ 2402563 h 5217535"/>
                <a:gd name="connsiteX2" fmla="*/ 1907644 w 5849314"/>
                <a:gd name="connsiteY2" fmla="*/ 1760550 h 5217535"/>
                <a:gd name="connsiteX3" fmla="*/ 5367097 w 5849314"/>
                <a:gd name="connsiteY3" fmla="*/ 386560 h 5217535"/>
                <a:gd name="connsiteX4" fmla="*/ 5614808 w 5849314"/>
                <a:gd name="connsiteY4" fmla="*/ 310122 h 5217535"/>
                <a:gd name="connsiteX5" fmla="*/ 3407635 w 5849314"/>
                <a:gd name="connsiteY5" fmla="*/ 4080349 h 5217535"/>
                <a:gd name="connsiteX6" fmla="*/ 1755607 w 5849314"/>
                <a:gd name="connsiteY6" fmla="*/ 5217535 h 5217535"/>
                <a:gd name="connsiteX7" fmla="*/ 118197 w 5849314"/>
                <a:gd name="connsiteY7" fmla="*/ 4158818 h 5217535"/>
                <a:gd name="connsiteX8" fmla="*/ 126916 w 5849314"/>
                <a:gd name="connsiteY8" fmla="*/ 3086565 h 5217535"/>
                <a:gd name="connsiteX0" fmla="*/ 126916 w 5724525"/>
                <a:gd name="connsiteY0" fmla="*/ 2853979 h 4984949"/>
                <a:gd name="connsiteX1" fmla="*/ 656367 w 5724525"/>
                <a:gd name="connsiteY1" fmla="*/ 2169977 h 4984949"/>
                <a:gd name="connsiteX2" fmla="*/ 1907644 w 5724525"/>
                <a:gd name="connsiteY2" fmla="*/ 1527964 h 4984949"/>
                <a:gd name="connsiteX3" fmla="*/ 5367097 w 5724525"/>
                <a:gd name="connsiteY3" fmla="*/ 153974 h 4984949"/>
                <a:gd name="connsiteX4" fmla="*/ 5354746 w 5724525"/>
                <a:gd name="connsiteY4" fmla="*/ 517143 h 4984949"/>
                <a:gd name="connsiteX5" fmla="*/ 3407635 w 5724525"/>
                <a:gd name="connsiteY5" fmla="*/ 3847763 h 4984949"/>
                <a:gd name="connsiteX6" fmla="*/ 1755607 w 5724525"/>
                <a:gd name="connsiteY6" fmla="*/ 4984949 h 4984949"/>
                <a:gd name="connsiteX7" fmla="*/ 118197 w 5724525"/>
                <a:gd name="connsiteY7" fmla="*/ 3926232 h 4984949"/>
                <a:gd name="connsiteX8" fmla="*/ 126916 w 5724525"/>
                <a:gd name="connsiteY8" fmla="*/ 2853979 h 4984949"/>
                <a:gd name="connsiteX0" fmla="*/ 126916 w 5689382"/>
                <a:gd name="connsiteY0" fmla="*/ 2838112 h 4969082"/>
                <a:gd name="connsiteX1" fmla="*/ 656367 w 5689382"/>
                <a:gd name="connsiteY1" fmla="*/ 2154110 h 4969082"/>
                <a:gd name="connsiteX2" fmla="*/ 1907644 w 5689382"/>
                <a:gd name="connsiteY2" fmla="*/ 1512097 h 4969082"/>
                <a:gd name="connsiteX3" fmla="*/ 5308119 w 5689382"/>
                <a:gd name="connsiteY3" fmla="*/ 162563 h 4969082"/>
                <a:gd name="connsiteX4" fmla="*/ 5354746 w 5689382"/>
                <a:gd name="connsiteY4" fmla="*/ 501276 h 4969082"/>
                <a:gd name="connsiteX5" fmla="*/ 3407635 w 5689382"/>
                <a:gd name="connsiteY5" fmla="*/ 3831896 h 4969082"/>
                <a:gd name="connsiteX6" fmla="*/ 1755607 w 5689382"/>
                <a:gd name="connsiteY6" fmla="*/ 4969082 h 4969082"/>
                <a:gd name="connsiteX7" fmla="*/ 118197 w 5689382"/>
                <a:gd name="connsiteY7" fmla="*/ 3910365 h 4969082"/>
                <a:gd name="connsiteX8" fmla="*/ 126916 w 5689382"/>
                <a:gd name="connsiteY8" fmla="*/ 2838112 h 4969082"/>
                <a:gd name="connsiteX0" fmla="*/ 126916 w 5541835"/>
                <a:gd name="connsiteY0" fmla="*/ 2748307 h 4879277"/>
                <a:gd name="connsiteX1" fmla="*/ 656367 w 5541835"/>
                <a:gd name="connsiteY1" fmla="*/ 2064305 h 4879277"/>
                <a:gd name="connsiteX2" fmla="*/ 1907644 w 5541835"/>
                <a:gd name="connsiteY2" fmla="*/ 1422292 h 4879277"/>
                <a:gd name="connsiteX3" fmla="*/ 5308119 w 5541835"/>
                <a:gd name="connsiteY3" fmla="*/ 72758 h 4879277"/>
                <a:gd name="connsiteX4" fmla="*/ 5354746 w 5541835"/>
                <a:gd name="connsiteY4" fmla="*/ 411471 h 4879277"/>
                <a:gd name="connsiteX5" fmla="*/ 3407635 w 5541835"/>
                <a:gd name="connsiteY5" fmla="*/ 3742091 h 4879277"/>
                <a:gd name="connsiteX6" fmla="*/ 1755607 w 5541835"/>
                <a:gd name="connsiteY6" fmla="*/ 4879277 h 4879277"/>
                <a:gd name="connsiteX7" fmla="*/ 118197 w 5541835"/>
                <a:gd name="connsiteY7" fmla="*/ 3820560 h 4879277"/>
                <a:gd name="connsiteX8" fmla="*/ 126916 w 5541835"/>
                <a:gd name="connsiteY8" fmla="*/ 2748307 h 4879277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5039"/>
                <a:gd name="connsiteY0" fmla="*/ 2726114 h 4857084"/>
                <a:gd name="connsiteX1" fmla="*/ 656367 w 5525039"/>
                <a:gd name="connsiteY1" fmla="*/ 2042112 h 4857084"/>
                <a:gd name="connsiteX2" fmla="*/ 1940151 w 5525039"/>
                <a:gd name="connsiteY2" fmla="*/ 1345149 h 4857084"/>
                <a:gd name="connsiteX3" fmla="*/ 5253168 w 5525039"/>
                <a:gd name="connsiteY3" fmla="*/ 18054 h 4857084"/>
                <a:gd name="connsiteX4" fmla="*/ 5354746 w 5525039"/>
                <a:gd name="connsiteY4" fmla="*/ 389278 h 4857084"/>
                <a:gd name="connsiteX5" fmla="*/ 3407635 w 5525039"/>
                <a:gd name="connsiteY5" fmla="*/ 3719898 h 4857084"/>
                <a:gd name="connsiteX6" fmla="*/ 1755607 w 5525039"/>
                <a:gd name="connsiteY6" fmla="*/ 4857084 h 4857084"/>
                <a:gd name="connsiteX7" fmla="*/ 118197 w 5525039"/>
                <a:gd name="connsiteY7" fmla="*/ 3798367 h 4857084"/>
                <a:gd name="connsiteX8" fmla="*/ 126916 w 5525039"/>
                <a:gd name="connsiteY8" fmla="*/ 2726114 h 4857084"/>
                <a:gd name="connsiteX0" fmla="*/ 126916 w 5502884"/>
                <a:gd name="connsiteY0" fmla="*/ 2708060 h 4839030"/>
                <a:gd name="connsiteX1" fmla="*/ 656367 w 5502884"/>
                <a:gd name="connsiteY1" fmla="*/ 2024058 h 4839030"/>
                <a:gd name="connsiteX2" fmla="*/ 1940151 w 5502884"/>
                <a:gd name="connsiteY2" fmla="*/ 1327095 h 4839030"/>
                <a:gd name="connsiteX3" fmla="*/ 5253168 w 5502884"/>
                <a:gd name="connsiteY3" fmla="*/ 0 h 4839030"/>
                <a:gd name="connsiteX4" fmla="*/ 5354746 w 5502884"/>
                <a:gd name="connsiteY4" fmla="*/ 371224 h 4839030"/>
                <a:gd name="connsiteX5" fmla="*/ 3407635 w 5502884"/>
                <a:gd name="connsiteY5" fmla="*/ 3701844 h 4839030"/>
                <a:gd name="connsiteX6" fmla="*/ 1755607 w 5502884"/>
                <a:gd name="connsiteY6" fmla="*/ 4839030 h 4839030"/>
                <a:gd name="connsiteX7" fmla="*/ 118197 w 5502884"/>
                <a:gd name="connsiteY7" fmla="*/ 3780313 h 4839030"/>
                <a:gd name="connsiteX8" fmla="*/ 126916 w 5502884"/>
                <a:gd name="connsiteY8" fmla="*/ 2708060 h 4839030"/>
                <a:gd name="connsiteX0" fmla="*/ 126916 w 5545063"/>
                <a:gd name="connsiteY0" fmla="*/ 2741727 h 4872697"/>
                <a:gd name="connsiteX1" fmla="*/ 656367 w 5545063"/>
                <a:gd name="connsiteY1" fmla="*/ 2057725 h 4872697"/>
                <a:gd name="connsiteX2" fmla="*/ 1940151 w 5545063"/>
                <a:gd name="connsiteY2" fmla="*/ 1360762 h 4872697"/>
                <a:gd name="connsiteX3" fmla="*/ 5384355 w 5545063"/>
                <a:gd name="connsiteY3" fmla="*/ -1 h 4872697"/>
                <a:gd name="connsiteX4" fmla="*/ 5354746 w 5545063"/>
                <a:gd name="connsiteY4" fmla="*/ 404891 h 4872697"/>
                <a:gd name="connsiteX5" fmla="*/ 3407635 w 5545063"/>
                <a:gd name="connsiteY5" fmla="*/ 3735511 h 4872697"/>
                <a:gd name="connsiteX6" fmla="*/ 1755607 w 5545063"/>
                <a:gd name="connsiteY6" fmla="*/ 4872697 h 4872697"/>
                <a:gd name="connsiteX7" fmla="*/ 118197 w 5545063"/>
                <a:gd name="connsiteY7" fmla="*/ 3813980 h 4872697"/>
                <a:gd name="connsiteX8" fmla="*/ 126916 w 5545063"/>
                <a:gd name="connsiteY8" fmla="*/ 2741727 h 4872697"/>
                <a:gd name="connsiteX0" fmla="*/ 126916 w 5526133"/>
                <a:gd name="connsiteY0" fmla="*/ 2741727 h 4872697"/>
                <a:gd name="connsiteX1" fmla="*/ 656367 w 5526133"/>
                <a:gd name="connsiteY1" fmla="*/ 2057725 h 4872697"/>
                <a:gd name="connsiteX2" fmla="*/ 1940151 w 5526133"/>
                <a:gd name="connsiteY2" fmla="*/ 1360762 h 4872697"/>
                <a:gd name="connsiteX3" fmla="*/ 5384355 w 5526133"/>
                <a:gd name="connsiteY3" fmla="*/ -1 h 4872697"/>
                <a:gd name="connsiteX4" fmla="*/ 5354746 w 5526133"/>
                <a:gd name="connsiteY4" fmla="*/ 404891 h 4872697"/>
                <a:gd name="connsiteX5" fmla="*/ 3407635 w 5526133"/>
                <a:gd name="connsiteY5" fmla="*/ 3735511 h 4872697"/>
                <a:gd name="connsiteX6" fmla="*/ 1755607 w 5526133"/>
                <a:gd name="connsiteY6" fmla="*/ 4872697 h 4872697"/>
                <a:gd name="connsiteX7" fmla="*/ 118197 w 5526133"/>
                <a:gd name="connsiteY7" fmla="*/ 3813980 h 4872697"/>
                <a:gd name="connsiteX8" fmla="*/ 126916 w 5526133"/>
                <a:gd name="connsiteY8" fmla="*/ 2741727 h 4872697"/>
                <a:gd name="connsiteX0" fmla="*/ 126916 w 5598171"/>
                <a:gd name="connsiteY0" fmla="*/ 2902553 h 5033523"/>
                <a:gd name="connsiteX1" fmla="*/ 656367 w 5598171"/>
                <a:gd name="connsiteY1" fmla="*/ 2218551 h 5033523"/>
                <a:gd name="connsiteX2" fmla="*/ 1940151 w 5598171"/>
                <a:gd name="connsiteY2" fmla="*/ 1521588 h 5033523"/>
                <a:gd name="connsiteX3" fmla="*/ 5538838 w 5598171"/>
                <a:gd name="connsiteY3" fmla="*/ -1 h 5033523"/>
                <a:gd name="connsiteX4" fmla="*/ 5354746 w 5598171"/>
                <a:gd name="connsiteY4" fmla="*/ 565717 h 5033523"/>
                <a:gd name="connsiteX5" fmla="*/ 3407635 w 5598171"/>
                <a:gd name="connsiteY5" fmla="*/ 3896337 h 5033523"/>
                <a:gd name="connsiteX6" fmla="*/ 1755607 w 5598171"/>
                <a:gd name="connsiteY6" fmla="*/ 5033523 h 5033523"/>
                <a:gd name="connsiteX7" fmla="*/ 118197 w 5598171"/>
                <a:gd name="connsiteY7" fmla="*/ 3974806 h 5033523"/>
                <a:gd name="connsiteX8" fmla="*/ 126916 w 5598171"/>
                <a:gd name="connsiteY8" fmla="*/ 2902553 h 5033523"/>
                <a:gd name="connsiteX0" fmla="*/ 126916 w 5588407"/>
                <a:gd name="connsiteY0" fmla="*/ 2902553 h 5033523"/>
                <a:gd name="connsiteX1" fmla="*/ 656367 w 5588407"/>
                <a:gd name="connsiteY1" fmla="*/ 2218551 h 5033523"/>
                <a:gd name="connsiteX2" fmla="*/ 1940151 w 5588407"/>
                <a:gd name="connsiteY2" fmla="*/ 1521588 h 5033523"/>
                <a:gd name="connsiteX3" fmla="*/ 5538838 w 5588407"/>
                <a:gd name="connsiteY3" fmla="*/ -1 h 5033523"/>
                <a:gd name="connsiteX4" fmla="*/ 5354746 w 5588407"/>
                <a:gd name="connsiteY4" fmla="*/ 565717 h 5033523"/>
                <a:gd name="connsiteX5" fmla="*/ 3407635 w 5588407"/>
                <a:gd name="connsiteY5" fmla="*/ 3896337 h 5033523"/>
                <a:gd name="connsiteX6" fmla="*/ 1755607 w 5588407"/>
                <a:gd name="connsiteY6" fmla="*/ 5033523 h 5033523"/>
                <a:gd name="connsiteX7" fmla="*/ 118197 w 5588407"/>
                <a:gd name="connsiteY7" fmla="*/ 3974806 h 5033523"/>
                <a:gd name="connsiteX8" fmla="*/ 126916 w 5588407"/>
                <a:gd name="connsiteY8" fmla="*/ 2902553 h 5033523"/>
                <a:gd name="connsiteX0" fmla="*/ 126916 w 5548408"/>
                <a:gd name="connsiteY0" fmla="*/ 2807898 h 4938868"/>
                <a:gd name="connsiteX1" fmla="*/ 656367 w 5548408"/>
                <a:gd name="connsiteY1" fmla="*/ 2123896 h 4938868"/>
                <a:gd name="connsiteX2" fmla="*/ 1940151 w 5548408"/>
                <a:gd name="connsiteY2" fmla="*/ 1426933 h 4938868"/>
                <a:gd name="connsiteX3" fmla="*/ 5460590 w 5548408"/>
                <a:gd name="connsiteY3" fmla="*/ -1 h 4938868"/>
                <a:gd name="connsiteX4" fmla="*/ 5354746 w 5548408"/>
                <a:gd name="connsiteY4" fmla="*/ 471062 h 4938868"/>
                <a:gd name="connsiteX5" fmla="*/ 3407635 w 5548408"/>
                <a:gd name="connsiteY5" fmla="*/ 3801682 h 4938868"/>
                <a:gd name="connsiteX6" fmla="*/ 1755607 w 5548408"/>
                <a:gd name="connsiteY6" fmla="*/ 4938868 h 4938868"/>
                <a:gd name="connsiteX7" fmla="*/ 118197 w 5548408"/>
                <a:gd name="connsiteY7" fmla="*/ 3880151 h 4938868"/>
                <a:gd name="connsiteX8" fmla="*/ 126916 w 5548408"/>
                <a:gd name="connsiteY8" fmla="*/ 2807898 h 4938868"/>
                <a:gd name="connsiteX0" fmla="*/ 126916 w 5480627"/>
                <a:gd name="connsiteY0" fmla="*/ 2807898 h 4938868"/>
                <a:gd name="connsiteX1" fmla="*/ 656367 w 5480627"/>
                <a:gd name="connsiteY1" fmla="*/ 2123896 h 4938868"/>
                <a:gd name="connsiteX2" fmla="*/ 1940151 w 5480627"/>
                <a:gd name="connsiteY2" fmla="*/ 1426933 h 4938868"/>
                <a:gd name="connsiteX3" fmla="*/ 5460590 w 5480627"/>
                <a:gd name="connsiteY3" fmla="*/ -1 h 4938868"/>
                <a:gd name="connsiteX4" fmla="*/ 5354746 w 5480627"/>
                <a:gd name="connsiteY4" fmla="*/ 471062 h 4938868"/>
                <a:gd name="connsiteX5" fmla="*/ 3407635 w 5480627"/>
                <a:gd name="connsiteY5" fmla="*/ 3801682 h 4938868"/>
                <a:gd name="connsiteX6" fmla="*/ 1755607 w 5480627"/>
                <a:gd name="connsiteY6" fmla="*/ 4938868 h 4938868"/>
                <a:gd name="connsiteX7" fmla="*/ 118197 w 5480627"/>
                <a:gd name="connsiteY7" fmla="*/ 3880151 h 4938868"/>
                <a:gd name="connsiteX8" fmla="*/ 126916 w 5480627"/>
                <a:gd name="connsiteY8" fmla="*/ 2807898 h 4938868"/>
                <a:gd name="connsiteX0" fmla="*/ 126916 w 5469070"/>
                <a:gd name="connsiteY0" fmla="*/ 2807898 h 4938868"/>
                <a:gd name="connsiteX1" fmla="*/ 656367 w 5469070"/>
                <a:gd name="connsiteY1" fmla="*/ 2123896 h 4938868"/>
                <a:gd name="connsiteX2" fmla="*/ 1940151 w 5469070"/>
                <a:gd name="connsiteY2" fmla="*/ 1426933 h 4938868"/>
                <a:gd name="connsiteX3" fmla="*/ 5460590 w 5469070"/>
                <a:gd name="connsiteY3" fmla="*/ -1 h 4938868"/>
                <a:gd name="connsiteX4" fmla="*/ 5237947 w 5469070"/>
                <a:gd name="connsiteY4" fmla="*/ 706114 h 4938868"/>
                <a:gd name="connsiteX5" fmla="*/ 3407635 w 5469070"/>
                <a:gd name="connsiteY5" fmla="*/ 3801682 h 4938868"/>
                <a:gd name="connsiteX6" fmla="*/ 1755607 w 5469070"/>
                <a:gd name="connsiteY6" fmla="*/ 4938868 h 4938868"/>
                <a:gd name="connsiteX7" fmla="*/ 118197 w 5469070"/>
                <a:gd name="connsiteY7" fmla="*/ 3880151 h 4938868"/>
                <a:gd name="connsiteX8" fmla="*/ 126916 w 5469070"/>
                <a:gd name="connsiteY8" fmla="*/ 2807898 h 4938868"/>
                <a:gd name="connsiteX0" fmla="*/ 126916 w 5488958"/>
                <a:gd name="connsiteY0" fmla="*/ 2807898 h 4938868"/>
                <a:gd name="connsiteX1" fmla="*/ 656367 w 5488958"/>
                <a:gd name="connsiteY1" fmla="*/ 2123896 h 4938868"/>
                <a:gd name="connsiteX2" fmla="*/ 1940151 w 5488958"/>
                <a:gd name="connsiteY2" fmla="*/ 1426933 h 4938868"/>
                <a:gd name="connsiteX3" fmla="*/ 5460590 w 5488958"/>
                <a:gd name="connsiteY3" fmla="*/ -1 h 4938868"/>
                <a:gd name="connsiteX4" fmla="*/ 5237947 w 5488958"/>
                <a:gd name="connsiteY4" fmla="*/ 706114 h 4938868"/>
                <a:gd name="connsiteX5" fmla="*/ 3407635 w 5488958"/>
                <a:gd name="connsiteY5" fmla="*/ 3801682 h 4938868"/>
                <a:gd name="connsiteX6" fmla="*/ 1755607 w 5488958"/>
                <a:gd name="connsiteY6" fmla="*/ 4938868 h 4938868"/>
                <a:gd name="connsiteX7" fmla="*/ 118197 w 5488958"/>
                <a:gd name="connsiteY7" fmla="*/ 3880151 h 4938868"/>
                <a:gd name="connsiteX8" fmla="*/ 126916 w 5488958"/>
                <a:gd name="connsiteY8" fmla="*/ 2807898 h 493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8958" h="4938868">
                  <a:moveTo>
                    <a:pt x="126916" y="2807898"/>
                  </a:moveTo>
                  <a:cubicBezTo>
                    <a:pt x="241812" y="2566147"/>
                    <a:pt x="330798" y="2453286"/>
                    <a:pt x="656367" y="2123896"/>
                  </a:cubicBezTo>
                  <a:cubicBezTo>
                    <a:pt x="1236596" y="1699249"/>
                    <a:pt x="1119588" y="1784285"/>
                    <a:pt x="1940151" y="1426933"/>
                  </a:cubicBezTo>
                  <a:cubicBezTo>
                    <a:pt x="2725273" y="1090933"/>
                    <a:pt x="4757285" y="235699"/>
                    <a:pt x="5460590" y="-1"/>
                  </a:cubicBezTo>
                  <a:cubicBezTo>
                    <a:pt x="5506253" y="361860"/>
                    <a:pt x="5534030" y="116948"/>
                    <a:pt x="5237947" y="706114"/>
                  </a:cubicBezTo>
                  <a:cubicBezTo>
                    <a:pt x="3629865" y="3549919"/>
                    <a:pt x="4258973" y="2408304"/>
                    <a:pt x="3407635" y="3801682"/>
                  </a:cubicBezTo>
                  <a:cubicBezTo>
                    <a:pt x="3042485" y="4234963"/>
                    <a:pt x="2451522" y="4850142"/>
                    <a:pt x="1755607" y="4938868"/>
                  </a:cubicBezTo>
                  <a:cubicBezTo>
                    <a:pt x="980162" y="4887863"/>
                    <a:pt x="614439" y="4660743"/>
                    <a:pt x="118197" y="3880151"/>
                  </a:cubicBezTo>
                  <a:cubicBezTo>
                    <a:pt x="-47770" y="3223956"/>
                    <a:pt x="-33532" y="3496906"/>
                    <a:pt x="126916" y="2807898"/>
                  </a:cubicBezTo>
                  <a:close/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弧形 118"/>
            <p:cNvSpPr/>
            <p:nvPr/>
          </p:nvSpPr>
          <p:spPr>
            <a:xfrm rot="19118934">
              <a:off x="6401394" y="-3145384"/>
              <a:ext cx="520752" cy="507916"/>
            </a:xfrm>
            <a:prstGeom prst="arc">
              <a:avLst>
                <a:gd name="adj1" fmla="val 16200000"/>
                <a:gd name="adj2" fmla="val 9133416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5953611" y="-2613669"/>
              <a:ext cx="82748" cy="196644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flipH="1">
              <a:off x="6438821" y="-2613671"/>
              <a:ext cx="115597" cy="174306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flipH="1" flipV="1">
              <a:off x="5815306" y="-1376388"/>
              <a:ext cx="500914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H="1" flipV="1">
              <a:off x="5953610" y="-1063068"/>
              <a:ext cx="229993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H="1" flipV="1">
              <a:off x="5803244" y="-2036218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H="1" flipV="1">
              <a:off x="6456288" y="-1770626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弧形 125"/>
            <p:cNvSpPr/>
            <p:nvPr/>
          </p:nvSpPr>
          <p:spPr>
            <a:xfrm rot="14163706">
              <a:off x="5977674" y="-3310571"/>
              <a:ext cx="520755" cy="507916"/>
            </a:xfrm>
            <a:prstGeom prst="arc">
              <a:avLst>
                <a:gd name="adj1" fmla="val 19185681"/>
                <a:gd name="adj2" fmla="val 6945444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弧形 126"/>
            <p:cNvSpPr/>
            <p:nvPr/>
          </p:nvSpPr>
          <p:spPr>
            <a:xfrm rot="9472977">
              <a:off x="5590328" y="-3124729"/>
              <a:ext cx="520752" cy="507918"/>
            </a:xfrm>
            <a:prstGeom prst="arc">
              <a:avLst>
                <a:gd name="adj1" fmla="val 16200000"/>
                <a:gd name="adj2" fmla="val 8488257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 rot="1535530">
            <a:off x="6318813" y="708970"/>
            <a:ext cx="545515" cy="919490"/>
            <a:chOff x="5408565" y="-3316991"/>
            <a:chExt cx="1669271" cy="2813631"/>
          </a:xfrm>
        </p:grpSpPr>
        <p:sp>
          <p:nvSpPr>
            <p:cNvPr id="129" name="泪滴形 58"/>
            <p:cNvSpPr/>
            <p:nvPr/>
          </p:nvSpPr>
          <p:spPr>
            <a:xfrm rot="7857465">
              <a:off x="5292161" y="-2289035"/>
              <a:ext cx="1902079" cy="1669271"/>
            </a:xfrm>
            <a:custGeom>
              <a:avLst/>
              <a:gdLst>
                <a:gd name="connsiteX0" fmla="*/ 0 w 3630605"/>
                <a:gd name="connsiteY0" fmla="*/ 1815303 h 3630605"/>
                <a:gd name="connsiteX1" fmla="*/ 1815303 w 3630605"/>
                <a:gd name="connsiteY1" fmla="*/ 0 h 3630605"/>
                <a:gd name="connsiteX2" fmla="*/ 3630605 w 3630605"/>
                <a:gd name="connsiteY2" fmla="*/ 0 h 3630605"/>
                <a:gd name="connsiteX3" fmla="*/ 3630605 w 3630605"/>
                <a:gd name="connsiteY3" fmla="*/ 1815303 h 3630605"/>
                <a:gd name="connsiteX4" fmla="*/ 1815302 w 3630605"/>
                <a:gd name="connsiteY4" fmla="*/ 3630606 h 3630605"/>
                <a:gd name="connsiteX5" fmla="*/ -1 w 3630605"/>
                <a:gd name="connsiteY5" fmla="*/ 1815303 h 3630605"/>
                <a:gd name="connsiteX6" fmla="*/ 0 w 3630605"/>
                <a:gd name="connsiteY6" fmla="*/ 1815303 h 3630605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30606 w 5522468"/>
                <a:gd name="connsiteY3" fmla="*/ 3265731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4828786"/>
                <a:gd name="connsiteX1" fmla="*/ 1815304 w 5522468"/>
                <a:gd name="connsiteY1" fmla="*/ 1450428 h 4828786"/>
                <a:gd name="connsiteX2" fmla="*/ 5522468 w 5522468"/>
                <a:gd name="connsiteY2" fmla="*/ 0 h 4828786"/>
                <a:gd name="connsiteX3" fmla="*/ 3693668 w 5522468"/>
                <a:gd name="connsiteY3" fmla="*/ 3360324 h 4828786"/>
                <a:gd name="connsiteX4" fmla="*/ 1657648 w 5522468"/>
                <a:gd name="connsiteY4" fmla="*/ 4828786 h 4828786"/>
                <a:gd name="connsiteX5" fmla="*/ 0 w 5522468"/>
                <a:gd name="connsiteY5" fmla="*/ 3265731 h 4828786"/>
                <a:gd name="connsiteX6" fmla="*/ 1 w 5522468"/>
                <a:gd name="connsiteY6" fmla="*/ 3265731 h 4828786"/>
                <a:gd name="connsiteX0" fmla="*/ 1 w 5522468"/>
                <a:gd name="connsiteY0" fmla="*/ 3265731 h 4828786"/>
                <a:gd name="connsiteX1" fmla="*/ 599090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49455"/>
                <a:gd name="connsiteX1" fmla="*/ 504497 w 5522468"/>
                <a:gd name="connsiteY1" fmla="*/ 2144112 h 4849455"/>
                <a:gd name="connsiteX2" fmla="*/ 1815304 w 5522468"/>
                <a:gd name="connsiteY2" fmla="*/ 1450428 h 4849455"/>
                <a:gd name="connsiteX3" fmla="*/ 5522468 w 5522468"/>
                <a:gd name="connsiteY3" fmla="*/ 0 h 4849455"/>
                <a:gd name="connsiteX4" fmla="*/ 3315295 w 5522468"/>
                <a:gd name="connsiteY4" fmla="*/ 3770227 h 4849455"/>
                <a:gd name="connsiteX5" fmla="*/ 1633836 w 5522468"/>
                <a:gd name="connsiteY5" fmla="*/ 4849455 h 4849455"/>
                <a:gd name="connsiteX6" fmla="*/ 0 w 5522468"/>
                <a:gd name="connsiteY6" fmla="*/ 3265731 h 4849455"/>
                <a:gd name="connsiteX7" fmla="*/ 1 w 5522468"/>
                <a:gd name="connsiteY7" fmla="*/ 3265731 h 4849455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7414"/>
                <a:gd name="connsiteX1" fmla="*/ 504497 w 5522468"/>
                <a:gd name="connsiteY1" fmla="*/ 2144112 h 4907414"/>
                <a:gd name="connsiteX2" fmla="*/ 1815304 w 5522468"/>
                <a:gd name="connsiteY2" fmla="*/ 1450428 h 4907414"/>
                <a:gd name="connsiteX3" fmla="*/ 5522468 w 5522468"/>
                <a:gd name="connsiteY3" fmla="*/ 0 h 4907414"/>
                <a:gd name="connsiteX4" fmla="*/ 3315295 w 5522468"/>
                <a:gd name="connsiteY4" fmla="*/ 3770227 h 4907414"/>
                <a:gd name="connsiteX5" fmla="*/ 1663267 w 5522468"/>
                <a:gd name="connsiteY5" fmla="*/ 4907413 h 4907414"/>
                <a:gd name="connsiteX6" fmla="*/ 0 w 5522468"/>
                <a:gd name="connsiteY6" fmla="*/ 3265731 h 4907414"/>
                <a:gd name="connsiteX7" fmla="*/ 1 w 5522468"/>
                <a:gd name="connsiteY7" fmla="*/ 3265731 h 4907414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0 w 5590760"/>
                <a:gd name="connsiteY0" fmla="*/ 3283256 h 4907413"/>
                <a:gd name="connsiteX1" fmla="*/ 572789 w 5590760"/>
                <a:gd name="connsiteY1" fmla="*/ 2144112 h 4907413"/>
                <a:gd name="connsiteX2" fmla="*/ 1883596 w 5590760"/>
                <a:gd name="connsiteY2" fmla="*/ 1450428 h 4907413"/>
                <a:gd name="connsiteX3" fmla="*/ 5590760 w 5590760"/>
                <a:gd name="connsiteY3" fmla="*/ 0 h 4907413"/>
                <a:gd name="connsiteX4" fmla="*/ 3383587 w 5590760"/>
                <a:gd name="connsiteY4" fmla="*/ 3770227 h 4907413"/>
                <a:gd name="connsiteX5" fmla="*/ 1731559 w 5590760"/>
                <a:gd name="connsiteY5" fmla="*/ 4907413 h 4907413"/>
                <a:gd name="connsiteX6" fmla="*/ 68292 w 5590760"/>
                <a:gd name="connsiteY6" fmla="*/ 3265731 h 4907413"/>
                <a:gd name="connsiteX7" fmla="*/ 0 w 5590760"/>
                <a:gd name="connsiteY7" fmla="*/ 3283256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151084 w 5598305"/>
                <a:gd name="connsiteY0" fmla="*/ 2991656 h 4907413"/>
                <a:gd name="connsiteX1" fmla="*/ 580334 w 5598305"/>
                <a:gd name="connsiteY1" fmla="*/ 2144112 h 4907413"/>
                <a:gd name="connsiteX2" fmla="*/ 1891141 w 5598305"/>
                <a:gd name="connsiteY2" fmla="*/ 1450428 h 4907413"/>
                <a:gd name="connsiteX3" fmla="*/ 5598305 w 5598305"/>
                <a:gd name="connsiteY3" fmla="*/ 0 h 4907413"/>
                <a:gd name="connsiteX4" fmla="*/ 3391132 w 5598305"/>
                <a:gd name="connsiteY4" fmla="*/ 3770227 h 4907413"/>
                <a:gd name="connsiteX5" fmla="*/ 1739104 w 5598305"/>
                <a:gd name="connsiteY5" fmla="*/ 4907413 h 4907413"/>
                <a:gd name="connsiteX6" fmla="*/ 75837 w 5598305"/>
                <a:gd name="connsiteY6" fmla="*/ 3265731 h 4907413"/>
                <a:gd name="connsiteX7" fmla="*/ 151084 w 5598305"/>
                <a:gd name="connsiteY7" fmla="*/ 2991656 h 4907413"/>
                <a:gd name="connsiteX0" fmla="*/ 188934 w 5529906"/>
                <a:gd name="connsiteY0" fmla="*/ 2753299 h 4907413"/>
                <a:gd name="connsiteX1" fmla="*/ 511935 w 5529906"/>
                <a:gd name="connsiteY1" fmla="*/ 2144112 h 4907413"/>
                <a:gd name="connsiteX2" fmla="*/ 1822742 w 5529906"/>
                <a:gd name="connsiteY2" fmla="*/ 1450428 h 4907413"/>
                <a:gd name="connsiteX3" fmla="*/ 5529906 w 5529906"/>
                <a:gd name="connsiteY3" fmla="*/ 0 h 4907413"/>
                <a:gd name="connsiteX4" fmla="*/ 3322733 w 5529906"/>
                <a:gd name="connsiteY4" fmla="*/ 3770227 h 4907413"/>
                <a:gd name="connsiteX5" fmla="*/ 1670705 w 5529906"/>
                <a:gd name="connsiteY5" fmla="*/ 4907413 h 4907413"/>
                <a:gd name="connsiteX6" fmla="*/ 7438 w 5529906"/>
                <a:gd name="connsiteY6" fmla="*/ 3265731 h 4907413"/>
                <a:gd name="connsiteX7" fmla="*/ 188934 w 5529906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78583 w 5419555"/>
                <a:gd name="connsiteY0" fmla="*/ 2753299 h 4907413"/>
                <a:gd name="connsiteX1" fmla="*/ 401584 w 5419555"/>
                <a:gd name="connsiteY1" fmla="*/ 2144112 h 4907413"/>
                <a:gd name="connsiteX2" fmla="*/ 1712391 w 5419555"/>
                <a:gd name="connsiteY2" fmla="*/ 1450428 h 4907413"/>
                <a:gd name="connsiteX3" fmla="*/ 5419555 w 5419555"/>
                <a:gd name="connsiteY3" fmla="*/ 0 h 4907413"/>
                <a:gd name="connsiteX4" fmla="*/ 3212382 w 5419555"/>
                <a:gd name="connsiteY4" fmla="*/ 3770227 h 4907413"/>
                <a:gd name="connsiteX5" fmla="*/ 1560354 w 5419555"/>
                <a:gd name="connsiteY5" fmla="*/ 4907413 h 4907413"/>
                <a:gd name="connsiteX6" fmla="*/ 0 w 5419555"/>
                <a:gd name="connsiteY6" fmla="*/ 3865316 h 4907413"/>
                <a:gd name="connsiteX7" fmla="*/ 78583 w 5419555"/>
                <a:gd name="connsiteY7" fmla="*/ 2753299 h 4907413"/>
                <a:gd name="connsiteX0" fmla="*/ 115765 w 5456737"/>
                <a:gd name="connsiteY0" fmla="*/ 2753299 h 4907413"/>
                <a:gd name="connsiteX1" fmla="*/ 438766 w 5456737"/>
                <a:gd name="connsiteY1" fmla="*/ 2144112 h 4907413"/>
                <a:gd name="connsiteX2" fmla="*/ 1749573 w 5456737"/>
                <a:gd name="connsiteY2" fmla="*/ 1450428 h 4907413"/>
                <a:gd name="connsiteX3" fmla="*/ 5456737 w 5456737"/>
                <a:gd name="connsiteY3" fmla="*/ 0 h 4907413"/>
                <a:gd name="connsiteX4" fmla="*/ 3249564 w 5456737"/>
                <a:gd name="connsiteY4" fmla="*/ 3770227 h 4907413"/>
                <a:gd name="connsiteX5" fmla="*/ 1597536 w 5456737"/>
                <a:gd name="connsiteY5" fmla="*/ 4907413 h 4907413"/>
                <a:gd name="connsiteX6" fmla="*/ 37182 w 5456737"/>
                <a:gd name="connsiteY6" fmla="*/ 3865316 h 4907413"/>
                <a:gd name="connsiteX7" fmla="*/ 115765 w 5456737"/>
                <a:gd name="connsiteY7" fmla="*/ 2753299 h 4907413"/>
                <a:gd name="connsiteX0" fmla="*/ 105115 w 5446087"/>
                <a:gd name="connsiteY0" fmla="*/ 2753299 h 4907413"/>
                <a:gd name="connsiteX1" fmla="*/ 428116 w 5446087"/>
                <a:gd name="connsiteY1" fmla="*/ 2144112 h 4907413"/>
                <a:gd name="connsiteX2" fmla="*/ 1738923 w 5446087"/>
                <a:gd name="connsiteY2" fmla="*/ 1450428 h 4907413"/>
                <a:gd name="connsiteX3" fmla="*/ 5446087 w 5446087"/>
                <a:gd name="connsiteY3" fmla="*/ 0 h 4907413"/>
                <a:gd name="connsiteX4" fmla="*/ 3238914 w 5446087"/>
                <a:gd name="connsiteY4" fmla="*/ 3770227 h 4907413"/>
                <a:gd name="connsiteX5" fmla="*/ 1586886 w 5446087"/>
                <a:gd name="connsiteY5" fmla="*/ 4907413 h 4907413"/>
                <a:gd name="connsiteX6" fmla="*/ 26532 w 5446087"/>
                <a:gd name="connsiteY6" fmla="*/ 3865316 h 4907413"/>
                <a:gd name="connsiteX7" fmla="*/ 105115 w 5446087"/>
                <a:gd name="connsiteY7" fmla="*/ 2753299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47222 w 5535114"/>
                <a:gd name="connsiteY0" fmla="*/ 2776443 h 4907413"/>
                <a:gd name="connsiteX1" fmla="*/ 517143 w 5535114"/>
                <a:gd name="connsiteY1" fmla="*/ 2144112 h 4907413"/>
                <a:gd name="connsiteX2" fmla="*/ 1827950 w 5535114"/>
                <a:gd name="connsiteY2" fmla="*/ 1450428 h 4907413"/>
                <a:gd name="connsiteX3" fmla="*/ 5535114 w 5535114"/>
                <a:gd name="connsiteY3" fmla="*/ 0 h 4907413"/>
                <a:gd name="connsiteX4" fmla="*/ 3327941 w 5535114"/>
                <a:gd name="connsiteY4" fmla="*/ 3770227 h 4907413"/>
                <a:gd name="connsiteX5" fmla="*/ 1675913 w 5535114"/>
                <a:gd name="connsiteY5" fmla="*/ 4907413 h 4907413"/>
                <a:gd name="connsiteX6" fmla="*/ 115559 w 5535114"/>
                <a:gd name="connsiteY6" fmla="*/ 3865316 h 4907413"/>
                <a:gd name="connsiteX7" fmla="*/ 47222 w 5535114"/>
                <a:gd name="connsiteY7" fmla="*/ 2776443 h 4907413"/>
                <a:gd name="connsiteX0" fmla="*/ 82476 w 5570368"/>
                <a:gd name="connsiteY0" fmla="*/ 2776443 h 4907413"/>
                <a:gd name="connsiteX1" fmla="*/ 552397 w 5570368"/>
                <a:gd name="connsiteY1" fmla="*/ 2144112 h 4907413"/>
                <a:gd name="connsiteX2" fmla="*/ 1863204 w 5570368"/>
                <a:gd name="connsiteY2" fmla="*/ 1450428 h 4907413"/>
                <a:gd name="connsiteX3" fmla="*/ 5570368 w 5570368"/>
                <a:gd name="connsiteY3" fmla="*/ 0 h 4907413"/>
                <a:gd name="connsiteX4" fmla="*/ 3363195 w 5570368"/>
                <a:gd name="connsiteY4" fmla="*/ 3770227 h 4907413"/>
                <a:gd name="connsiteX5" fmla="*/ 1711167 w 5570368"/>
                <a:gd name="connsiteY5" fmla="*/ 4907413 h 4907413"/>
                <a:gd name="connsiteX6" fmla="*/ 73757 w 5570368"/>
                <a:gd name="connsiteY6" fmla="*/ 3848696 h 4907413"/>
                <a:gd name="connsiteX7" fmla="*/ 82476 w 5570368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111912 w 5599804"/>
                <a:gd name="connsiteY0" fmla="*/ 2776443 h 4907413"/>
                <a:gd name="connsiteX1" fmla="*/ 581833 w 5599804"/>
                <a:gd name="connsiteY1" fmla="*/ 2144112 h 4907413"/>
                <a:gd name="connsiteX2" fmla="*/ 1892640 w 5599804"/>
                <a:gd name="connsiteY2" fmla="*/ 1450428 h 4907413"/>
                <a:gd name="connsiteX3" fmla="*/ 5599804 w 5599804"/>
                <a:gd name="connsiteY3" fmla="*/ 0 h 4907413"/>
                <a:gd name="connsiteX4" fmla="*/ 3392631 w 5599804"/>
                <a:gd name="connsiteY4" fmla="*/ 3770227 h 4907413"/>
                <a:gd name="connsiteX5" fmla="*/ 1740603 w 5599804"/>
                <a:gd name="connsiteY5" fmla="*/ 4907413 h 4907413"/>
                <a:gd name="connsiteX6" fmla="*/ 103193 w 5599804"/>
                <a:gd name="connsiteY6" fmla="*/ 3848696 h 4907413"/>
                <a:gd name="connsiteX7" fmla="*/ 111912 w 5599804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26916 w 5614808"/>
                <a:gd name="connsiteY0" fmla="*/ 2776443 h 4907413"/>
                <a:gd name="connsiteX1" fmla="*/ 656367 w 5614808"/>
                <a:gd name="connsiteY1" fmla="*/ 2092441 h 4907413"/>
                <a:gd name="connsiteX2" fmla="*/ 1907644 w 5614808"/>
                <a:gd name="connsiteY2" fmla="*/ 1450428 h 4907413"/>
                <a:gd name="connsiteX3" fmla="*/ 5614808 w 5614808"/>
                <a:gd name="connsiteY3" fmla="*/ 0 h 4907413"/>
                <a:gd name="connsiteX4" fmla="*/ 3407635 w 5614808"/>
                <a:gd name="connsiteY4" fmla="*/ 3770227 h 4907413"/>
                <a:gd name="connsiteX5" fmla="*/ 1755607 w 5614808"/>
                <a:gd name="connsiteY5" fmla="*/ 4907413 h 4907413"/>
                <a:gd name="connsiteX6" fmla="*/ 118197 w 5614808"/>
                <a:gd name="connsiteY6" fmla="*/ 3848696 h 4907413"/>
                <a:gd name="connsiteX7" fmla="*/ 126916 w 5614808"/>
                <a:gd name="connsiteY7" fmla="*/ 2776443 h 4907413"/>
                <a:gd name="connsiteX0" fmla="*/ 126916 w 5849314"/>
                <a:gd name="connsiteY0" fmla="*/ 3086565 h 5217535"/>
                <a:gd name="connsiteX1" fmla="*/ 656367 w 5849314"/>
                <a:gd name="connsiteY1" fmla="*/ 2402563 h 5217535"/>
                <a:gd name="connsiteX2" fmla="*/ 1907644 w 5849314"/>
                <a:gd name="connsiteY2" fmla="*/ 1760550 h 5217535"/>
                <a:gd name="connsiteX3" fmla="*/ 5367097 w 5849314"/>
                <a:gd name="connsiteY3" fmla="*/ 386560 h 5217535"/>
                <a:gd name="connsiteX4" fmla="*/ 5614808 w 5849314"/>
                <a:gd name="connsiteY4" fmla="*/ 310122 h 5217535"/>
                <a:gd name="connsiteX5" fmla="*/ 3407635 w 5849314"/>
                <a:gd name="connsiteY5" fmla="*/ 4080349 h 5217535"/>
                <a:gd name="connsiteX6" fmla="*/ 1755607 w 5849314"/>
                <a:gd name="connsiteY6" fmla="*/ 5217535 h 5217535"/>
                <a:gd name="connsiteX7" fmla="*/ 118197 w 5849314"/>
                <a:gd name="connsiteY7" fmla="*/ 4158818 h 5217535"/>
                <a:gd name="connsiteX8" fmla="*/ 126916 w 5849314"/>
                <a:gd name="connsiteY8" fmla="*/ 3086565 h 5217535"/>
                <a:gd name="connsiteX0" fmla="*/ 126916 w 5724525"/>
                <a:gd name="connsiteY0" fmla="*/ 2853979 h 4984949"/>
                <a:gd name="connsiteX1" fmla="*/ 656367 w 5724525"/>
                <a:gd name="connsiteY1" fmla="*/ 2169977 h 4984949"/>
                <a:gd name="connsiteX2" fmla="*/ 1907644 w 5724525"/>
                <a:gd name="connsiteY2" fmla="*/ 1527964 h 4984949"/>
                <a:gd name="connsiteX3" fmla="*/ 5367097 w 5724525"/>
                <a:gd name="connsiteY3" fmla="*/ 153974 h 4984949"/>
                <a:gd name="connsiteX4" fmla="*/ 5354746 w 5724525"/>
                <a:gd name="connsiteY4" fmla="*/ 517143 h 4984949"/>
                <a:gd name="connsiteX5" fmla="*/ 3407635 w 5724525"/>
                <a:gd name="connsiteY5" fmla="*/ 3847763 h 4984949"/>
                <a:gd name="connsiteX6" fmla="*/ 1755607 w 5724525"/>
                <a:gd name="connsiteY6" fmla="*/ 4984949 h 4984949"/>
                <a:gd name="connsiteX7" fmla="*/ 118197 w 5724525"/>
                <a:gd name="connsiteY7" fmla="*/ 3926232 h 4984949"/>
                <a:gd name="connsiteX8" fmla="*/ 126916 w 5724525"/>
                <a:gd name="connsiteY8" fmla="*/ 2853979 h 4984949"/>
                <a:gd name="connsiteX0" fmla="*/ 126916 w 5689382"/>
                <a:gd name="connsiteY0" fmla="*/ 2838112 h 4969082"/>
                <a:gd name="connsiteX1" fmla="*/ 656367 w 5689382"/>
                <a:gd name="connsiteY1" fmla="*/ 2154110 h 4969082"/>
                <a:gd name="connsiteX2" fmla="*/ 1907644 w 5689382"/>
                <a:gd name="connsiteY2" fmla="*/ 1512097 h 4969082"/>
                <a:gd name="connsiteX3" fmla="*/ 5308119 w 5689382"/>
                <a:gd name="connsiteY3" fmla="*/ 162563 h 4969082"/>
                <a:gd name="connsiteX4" fmla="*/ 5354746 w 5689382"/>
                <a:gd name="connsiteY4" fmla="*/ 501276 h 4969082"/>
                <a:gd name="connsiteX5" fmla="*/ 3407635 w 5689382"/>
                <a:gd name="connsiteY5" fmla="*/ 3831896 h 4969082"/>
                <a:gd name="connsiteX6" fmla="*/ 1755607 w 5689382"/>
                <a:gd name="connsiteY6" fmla="*/ 4969082 h 4969082"/>
                <a:gd name="connsiteX7" fmla="*/ 118197 w 5689382"/>
                <a:gd name="connsiteY7" fmla="*/ 3910365 h 4969082"/>
                <a:gd name="connsiteX8" fmla="*/ 126916 w 5689382"/>
                <a:gd name="connsiteY8" fmla="*/ 2838112 h 4969082"/>
                <a:gd name="connsiteX0" fmla="*/ 126916 w 5541835"/>
                <a:gd name="connsiteY0" fmla="*/ 2748307 h 4879277"/>
                <a:gd name="connsiteX1" fmla="*/ 656367 w 5541835"/>
                <a:gd name="connsiteY1" fmla="*/ 2064305 h 4879277"/>
                <a:gd name="connsiteX2" fmla="*/ 1907644 w 5541835"/>
                <a:gd name="connsiteY2" fmla="*/ 1422292 h 4879277"/>
                <a:gd name="connsiteX3" fmla="*/ 5308119 w 5541835"/>
                <a:gd name="connsiteY3" fmla="*/ 72758 h 4879277"/>
                <a:gd name="connsiteX4" fmla="*/ 5354746 w 5541835"/>
                <a:gd name="connsiteY4" fmla="*/ 411471 h 4879277"/>
                <a:gd name="connsiteX5" fmla="*/ 3407635 w 5541835"/>
                <a:gd name="connsiteY5" fmla="*/ 3742091 h 4879277"/>
                <a:gd name="connsiteX6" fmla="*/ 1755607 w 5541835"/>
                <a:gd name="connsiteY6" fmla="*/ 4879277 h 4879277"/>
                <a:gd name="connsiteX7" fmla="*/ 118197 w 5541835"/>
                <a:gd name="connsiteY7" fmla="*/ 3820560 h 4879277"/>
                <a:gd name="connsiteX8" fmla="*/ 126916 w 5541835"/>
                <a:gd name="connsiteY8" fmla="*/ 2748307 h 4879277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5039"/>
                <a:gd name="connsiteY0" fmla="*/ 2726114 h 4857084"/>
                <a:gd name="connsiteX1" fmla="*/ 656367 w 5525039"/>
                <a:gd name="connsiteY1" fmla="*/ 2042112 h 4857084"/>
                <a:gd name="connsiteX2" fmla="*/ 1940151 w 5525039"/>
                <a:gd name="connsiteY2" fmla="*/ 1345149 h 4857084"/>
                <a:gd name="connsiteX3" fmla="*/ 5253168 w 5525039"/>
                <a:gd name="connsiteY3" fmla="*/ 18054 h 4857084"/>
                <a:gd name="connsiteX4" fmla="*/ 5354746 w 5525039"/>
                <a:gd name="connsiteY4" fmla="*/ 389278 h 4857084"/>
                <a:gd name="connsiteX5" fmla="*/ 3407635 w 5525039"/>
                <a:gd name="connsiteY5" fmla="*/ 3719898 h 4857084"/>
                <a:gd name="connsiteX6" fmla="*/ 1755607 w 5525039"/>
                <a:gd name="connsiteY6" fmla="*/ 4857084 h 4857084"/>
                <a:gd name="connsiteX7" fmla="*/ 118197 w 5525039"/>
                <a:gd name="connsiteY7" fmla="*/ 3798367 h 4857084"/>
                <a:gd name="connsiteX8" fmla="*/ 126916 w 5525039"/>
                <a:gd name="connsiteY8" fmla="*/ 2726114 h 4857084"/>
                <a:gd name="connsiteX0" fmla="*/ 126916 w 5502884"/>
                <a:gd name="connsiteY0" fmla="*/ 2708060 h 4839030"/>
                <a:gd name="connsiteX1" fmla="*/ 656367 w 5502884"/>
                <a:gd name="connsiteY1" fmla="*/ 2024058 h 4839030"/>
                <a:gd name="connsiteX2" fmla="*/ 1940151 w 5502884"/>
                <a:gd name="connsiteY2" fmla="*/ 1327095 h 4839030"/>
                <a:gd name="connsiteX3" fmla="*/ 5253168 w 5502884"/>
                <a:gd name="connsiteY3" fmla="*/ 0 h 4839030"/>
                <a:gd name="connsiteX4" fmla="*/ 5354746 w 5502884"/>
                <a:gd name="connsiteY4" fmla="*/ 371224 h 4839030"/>
                <a:gd name="connsiteX5" fmla="*/ 3407635 w 5502884"/>
                <a:gd name="connsiteY5" fmla="*/ 3701844 h 4839030"/>
                <a:gd name="connsiteX6" fmla="*/ 1755607 w 5502884"/>
                <a:gd name="connsiteY6" fmla="*/ 4839030 h 4839030"/>
                <a:gd name="connsiteX7" fmla="*/ 118197 w 5502884"/>
                <a:gd name="connsiteY7" fmla="*/ 3780313 h 4839030"/>
                <a:gd name="connsiteX8" fmla="*/ 126916 w 5502884"/>
                <a:gd name="connsiteY8" fmla="*/ 2708060 h 4839030"/>
                <a:gd name="connsiteX0" fmla="*/ 126916 w 5545063"/>
                <a:gd name="connsiteY0" fmla="*/ 2741727 h 4872697"/>
                <a:gd name="connsiteX1" fmla="*/ 656367 w 5545063"/>
                <a:gd name="connsiteY1" fmla="*/ 2057725 h 4872697"/>
                <a:gd name="connsiteX2" fmla="*/ 1940151 w 5545063"/>
                <a:gd name="connsiteY2" fmla="*/ 1360762 h 4872697"/>
                <a:gd name="connsiteX3" fmla="*/ 5384355 w 5545063"/>
                <a:gd name="connsiteY3" fmla="*/ -1 h 4872697"/>
                <a:gd name="connsiteX4" fmla="*/ 5354746 w 5545063"/>
                <a:gd name="connsiteY4" fmla="*/ 404891 h 4872697"/>
                <a:gd name="connsiteX5" fmla="*/ 3407635 w 5545063"/>
                <a:gd name="connsiteY5" fmla="*/ 3735511 h 4872697"/>
                <a:gd name="connsiteX6" fmla="*/ 1755607 w 5545063"/>
                <a:gd name="connsiteY6" fmla="*/ 4872697 h 4872697"/>
                <a:gd name="connsiteX7" fmla="*/ 118197 w 5545063"/>
                <a:gd name="connsiteY7" fmla="*/ 3813980 h 4872697"/>
                <a:gd name="connsiteX8" fmla="*/ 126916 w 5545063"/>
                <a:gd name="connsiteY8" fmla="*/ 2741727 h 4872697"/>
                <a:gd name="connsiteX0" fmla="*/ 126916 w 5526133"/>
                <a:gd name="connsiteY0" fmla="*/ 2741727 h 4872697"/>
                <a:gd name="connsiteX1" fmla="*/ 656367 w 5526133"/>
                <a:gd name="connsiteY1" fmla="*/ 2057725 h 4872697"/>
                <a:gd name="connsiteX2" fmla="*/ 1940151 w 5526133"/>
                <a:gd name="connsiteY2" fmla="*/ 1360762 h 4872697"/>
                <a:gd name="connsiteX3" fmla="*/ 5384355 w 5526133"/>
                <a:gd name="connsiteY3" fmla="*/ -1 h 4872697"/>
                <a:gd name="connsiteX4" fmla="*/ 5354746 w 5526133"/>
                <a:gd name="connsiteY4" fmla="*/ 404891 h 4872697"/>
                <a:gd name="connsiteX5" fmla="*/ 3407635 w 5526133"/>
                <a:gd name="connsiteY5" fmla="*/ 3735511 h 4872697"/>
                <a:gd name="connsiteX6" fmla="*/ 1755607 w 5526133"/>
                <a:gd name="connsiteY6" fmla="*/ 4872697 h 4872697"/>
                <a:gd name="connsiteX7" fmla="*/ 118197 w 5526133"/>
                <a:gd name="connsiteY7" fmla="*/ 3813980 h 4872697"/>
                <a:gd name="connsiteX8" fmla="*/ 126916 w 5526133"/>
                <a:gd name="connsiteY8" fmla="*/ 2741727 h 4872697"/>
                <a:gd name="connsiteX0" fmla="*/ 126916 w 5598171"/>
                <a:gd name="connsiteY0" fmla="*/ 2902553 h 5033523"/>
                <a:gd name="connsiteX1" fmla="*/ 656367 w 5598171"/>
                <a:gd name="connsiteY1" fmla="*/ 2218551 h 5033523"/>
                <a:gd name="connsiteX2" fmla="*/ 1940151 w 5598171"/>
                <a:gd name="connsiteY2" fmla="*/ 1521588 h 5033523"/>
                <a:gd name="connsiteX3" fmla="*/ 5538838 w 5598171"/>
                <a:gd name="connsiteY3" fmla="*/ -1 h 5033523"/>
                <a:gd name="connsiteX4" fmla="*/ 5354746 w 5598171"/>
                <a:gd name="connsiteY4" fmla="*/ 565717 h 5033523"/>
                <a:gd name="connsiteX5" fmla="*/ 3407635 w 5598171"/>
                <a:gd name="connsiteY5" fmla="*/ 3896337 h 5033523"/>
                <a:gd name="connsiteX6" fmla="*/ 1755607 w 5598171"/>
                <a:gd name="connsiteY6" fmla="*/ 5033523 h 5033523"/>
                <a:gd name="connsiteX7" fmla="*/ 118197 w 5598171"/>
                <a:gd name="connsiteY7" fmla="*/ 3974806 h 5033523"/>
                <a:gd name="connsiteX8" fmla="*/ 126916 w 5598171"/>
                <a:gd name="connsiteY8" fmla="*/ 2902553 h 5033523"/>
                <a:gd name="connsiteX0" fmla="*/ 126916 w 5588407"/>
                <a:gd name="connsiteY0" fmla="*/ 2902553 h 5033523"/>
                <a:gd name="connsiteX1" fmla="*/ 656367 w 5588407"/>
                <a:gd name="connsiteY1" fmla="*/ 2218551 h 5033523"/>
                <a:gd name="connsiteX2" fmla="*/ 1940151 w 5588407"/>
                <a:gd name="connsiteY2" fmla="*/ 1521588 h 5033523"/>
                <a:gd name="connsiteX3" fmla="*/ 5538838 w 5588407"/>
                <a:gd name="connsiteY3" fmla="*/ -1 h 5033523"/>
                <a:gd name="connsiteX4" fmla="*/ 5354746 w 5588407"/>
                <a:gd name="connsiteY4" fmla="*/ 565717 h 5033523"/>
                <a:gd name="connsiteX5" fmla="*/ 3407635 w 5588407"/>
                <a:gd name="connsiteY5" fmla="*/ 3896337 h 5033523"/>
                <a:gd name="connsiteX6" fmla="*/ 1755607 w 5588407"/>
                <a:gd name="connsiteY6" fmla="*/ 5033523 h 5033523"/>
                <a:gd name="connsiteX7" fmla="*/ 118197 w 5588407"/>
                <a:gd name="connsiteY7" fmla="*/ 3974806 h 5033523"/>
                <a:gd name="connsiteX8" fmla="*/ 126916 w 5588407"/>
                <a:gd name="connsiteY8" fmla="*/ 2902553 h 5033523"/>
                <a:gd name="connsiteX0" fmla="*/ 126916 w 5548408"/>
                <a:gd name="connsiteY0" fmla="*/ 2807898 h 4938868"/>
                <a:gd name="connsiteX1" fmla="*/ 656367 w 5548408"/>
                <a:gd name="connsiteY1" fmla="*/ 2123896 h 4938868"/>
                <a:gd name="connsiteX2" fmla="*/ 1940151 w 5548408"/>
                <a:gd name="connsiteY2" fmla="*/ 1426933 h 4938868"/>
                <a:gd name="connsiteX3" fmla="*/ 5460590 w 5548408"/>
                <a:gd name="connsiteY3" fmla="*/ -1 h 4938868"/>
                <a:gd name="connsiteX4" fmla="*/ 5354746 w 5548408"/>
                <a:gd name="connsiteY4" fmla="*/ 471062 h 4938868"/>
                <a:gd name="connsiteX5" fmla="*/ 3407635 w 5548408"/>
                <a:gd name="connsiteY5" fmla="*/ 3801682 h 4938868"/>
                <a:gd name="connsiteX6" fmla="*/ 1755607 w 5548408"/>
                <a:gd name="connsiteY6" fmla="*/ 4938868 h 4938868"/>
                <a:gd name="connsiteX7" fmla="*/ 118197 w 5548408"/>
                <a:gd name="connsiteY7" fmla="*/ 3880151 h 4938868"/>
                <a:gd name="connsiteX8" fmla="*/ 126916 w 5548408"/>
                <a:gd name="connsiteY8" fmla="*/ 2807898 h 4938868"/>
                <a:gd name="connsiteX0" fmla="*/ 126916 w 5480627"/>
                <a:gd name="connsiteY0" fmla="*/ 2807898 h 4938868"/>
                <a:gd name="connsiteX1" fmla="*/ 656367 w 5480627"/>
                <a:gd name="connsiteY1" fmla="*/ 2123896 h 4938868"/>
                <a:gd name="connsiteX2" fmla="*/ 1940151 w 5480627"/>
                <a:gd name="connsiteY2" fmla="*/ 1426933 h 4938868"/>
                <a:gd name="connsiteX3" fmla="*/ 5460590 w 5480627"/>
                <a:gd name="connsiteY3" fmla="*/ -1 h 4938868"/>
                <a:gd name="connsiteX4" fmla="*/ 5354746 w 5480627"/>
                <a:gd name="connsiteY4" fmla="*/ 471062 h 4938868"/>
                <a:gd name="connsiteX5" fmla="*/ 3407635 w 5480627"/>
                <a:gd name="connsiteY5" fmla="*/ 3801682 h 4938868"/>
                <a:gd name="connsiteX6" fmla="*/ 1755607 w 5480627"/>
                <a:gd name="connsiteY6" fmla="*/ 4938868 h 4938868"/>
                <a:gd name="connsiteX7" fmla="*/ 118197 w 5480627"/>
                <a:gd name="connsiteY7" fmla="*/ 3880151 h 4938868"/>
                <a:gd name="connsiteX8" fmla="*/ 126916 w 5480627"/>
                <a:gd name="connsiteY8" fmla="*/ 2807898 h 4938868"/>
                <a:gd name="connsiteX0" fmla="*/ 126916 w 5469070"/>
                <a:gd name="connsiteY0" fmla="*/ 2807898 h 4938868"/>
                <a:gd name="connsiteX1" fmla="*/ 656367 w 5469070"/>
                <a:gd name="connsiteY1" fmla="*/ 2123896 h 4938868"/>
                <a:gd name="connsiteX2" fmla="*/ 1940151 w 5469070"/>
                <a:gd name="connsiteY2" fmla="*/ 1426933 h 4938868"/>
                <a:gd name="connsiteX3" fmla="*/ 5460590 w 5469070"/>
                <a:gd name="connsiteY3" fmla="*/ -1 h 4938868"/>
                <a:gd name="connsiteX4" fmla="*/ 5237947 w 5469070"/>
                <a:gd name="connsiteY4" fmla="*/ 706114 h 4938868"/>
                <a:gd name="connsiteX5" fmla="*/ 3407635 w 5469070"/>
                <a:gd name="connsiteY5" fmla="*/ 3801682 h 4938868"/>
                <a:gd name="connsiteX6" fmla="*/ 1755607 w 5469070"/>
                <a:gd name="connsiteY6" fmla="*/ 4938868 h 4938868"/>
                <a:gd name="connsiteX7" fmla="*/ 118197 w 5469070"/>
                <a:gd name="connsiteY7" fmla="*/ 3880151 h 4938868"/>
                <a:gd name="connsiteX8" fmla="*/ 126916 w 5469070"/>
                <a:gd name="connsiteY8" fmla="*/ 2807898 h 4938868"/>
                <a:gd name="connsiteX0" fmla="*/ 126916 w 5488958"/>
                <a:gd name="connsiteY0" fmla="*/ 2807898 h 4938868"/>
                <a:gd name="connsiteX1" fmla="*/ 656367 w 5488958"/>
                <a:gd name="connsiteY1" fmla="*/ 2123896 h 4938868"/>
                <a:gd name="connsiteX2" fmla="*/ 1940151 w 5488958"/>
                <a:gd name="connsiteY2" fmla="*/ 1426933 h 4938868"/>
                <a:gd name="connsiteX3" fmla="*/ 5460590 w 5488958"/>
                <a:gd name="connsiteY3" fmla="*/ -1 h 4938868"/>
                <a:gd name="connsiteX4" fmla="*/ 5237947 w 5488958"/>
                <a:gd name="connsiteY4" fmla="*/ 706114 h 4938868"/>
                <a:gd name="connsiteX5" fmla="*/ 3407635 w 5488958"/>
                <a:gd name="connsiteY5" fmla="*/ 3801682 h 4938868"/>
                <a:gd name="connsiteX6" fmla="*/ 1755607 w 5488958"/>
                <a:gd name="connsiteY6" fmla="*/ 4938868 h 4938868"/>
                <a:gd name="connsiteX7" fmla="*/ 118197 w 5488958"/>
                <a:gd name="connsiteY7" fmla="*/ 3880151 h 4938868"/>
                <a:gd name="connsiteX8" fmla="*/ 126916 w 5488958"/>
                <a:gd name="connsiteY8" fmla="*/ 2807898 h 493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8958" h="4938868">
                  <a:moveTo>
                    <a:pt x="126916" y="2807898"/>
                  </a:moveTo>
                  <a:cubicBezTo>
                    <a:pt x="241812" y="2566147"/>
                    <a:pt x="330798" y="2453286"/>
                    <a:pt x="656367" y="2123896"/>
                  </a:cubicBezTo>
                  <a:cubicBezTo>
                    <a:pt x="1236596" y="1699249"/>
                    <a:pt x="1119588" y="1784285"/>
                    <a:pt x="1940151" y="1426933"/>
                  </a:cubicBezTo>
                  <a:cubicBezTo>
                    <a:pt x="2725273" y="1090933"/>
                    <a:pt x="4757285" y="235699"/>
                    <a:pt x="5460590" y="-1"/>
                  </a:cubicBezTo>
                  <a:cubicBezTo>
                    <a:pt x="5506253" y="361860"/>
                    <a:pt x="5534030" y="116948"/>
                    <a:pt x="5237947" y="706114"/>
                  </a:cubicBezTo>
                  <a:cubicBezTo>
                    <a:pt x="3629865" y="3549919"/>
                    <a:pt x="4258973" y="2408304"/>
                    <a:pt x="3407635" y="3801682"/>
                  </a:cubicBezTo>
                  <a:cubicBezTo>
                    <a:pt x="3042485" y="4234963"/>
                    <a:pt x="2451522" y="4850142"/>
                    <a:pt x="1755607" y="4938868"/>
                  </a:cubicBezTo>
                  <a:cubicBezTo>
                    <a:pt x="980162" y="4887863"/>
                    <a:pt x="614439" y="4660743"/>
                    <a:pt x="118197" y="3880151"/>
                  </a:cubicBezTo>
                  <a:cubicBezTo>
                    <a:pt x="-47770" y="3223956"/>
                    <a:pt x="-33532" y="3496906"/>
                    <a:pt x="126916" y="2807898"/>
                  </a:cubicBezTo>
                  <a:close/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弧形 129"/>
            <p:cNvSpPr/>
            <p:nvPr/>
          </p:nvSpPr>
          <p:spPr>
            <a:xfrm rot="19118934">
              <a:off x="6401394" y="-3145384"/>
              <a:ext cx="520752" cy="507916"/>
            </a:xfrm>
            <a:prstGeom prst="arc">
              <a:avLst>
                <a:gd name="adj1" fmla="val 16200000"/>
                <a:gd name="adj2" fmla="val 9133416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1" name="直接连接符 130"/>
            <p:cNvCxnSpPr/>
            <p:nvPr/>
          </p:nvCxnSpPr>
          <p:spPr>
            <a:xfrm>
              <a:off x="5953611" y="-2613669"/>
              <a:ext cx="82748" cy="196644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H="1">
              <a:off x="6438821" y="-2613671"/>
              <a:ext cx="115597" cy="174306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flipH="1" flipV="1">
              <a:off x="5815306" y="-1376388"/>
              <a:ext cx="500914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flipH="1" flipV="1">
              <a:off x="5953610" y="-1063068"/>
              <a:ext cx="229993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flipH="1" flipV="1">
              <a:off x="5803244" y="-2036218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flipH="1" flipV="1">
              <a:off x="6456288" y="-1770626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弧形 136"/>
            <p:cNvSpPr/>
            <p:nvPr/>
          </p:nvSpPr>
          <p:spPr>
            <a:xfrm rot="14163706">
              <a:off x="5977674" y="-3310571"/>
              <a:ext cx="520755" cy="507916"/>
            </a:xfrm>
            <a:prstGeom prst="arc">
              <a:avLst>
                <a:gd name="adj1" fmla="val 19185681"/>
                <a:gd name="adj2" fmla="val 6945444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弧形 137"/>
            <p:cNvSpPr/>
            <p:nvPr/>
          </p:nvSpPr>
          <p:spPr>
            <a:xfrm rot="9472977">
              <a:off x="5590328" y="-3124729"/>
              <a:ext cx="520752" cy="507918"/>
            </a:xfrm>
            <a:prstGeom prst="arc">
              <a:avLst>
                <a:gd name="adj1" fmla="val 16200000"/>
                <a:gd name="adj2" fmla="val 8488257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9" name="组合 138"/>
          <p:cNvGrpSpPr/>
          <p:nvPr/>
        </p:nvGrpSpPr>
        <p:grpSpPr>
          <a:xfrm rot="1535530">
            <a:off x="6263100" y="2552416"/>
            <a:ext cx="545515" cy="919490"/>
            <a:chOff x="5408565" y="-3316991"/>
            <a:chExt cx="1669271" cy="2813631"/>
          </a:xfrm>
        </p:grpSpPr>
        <p:sp>
          <p:nvSpPr>
            <p:cNvPr id="140" name="泪滴形 58"/>
            <p:cNvSpPr/>
            <p:nvPr/>
          </p:nvSpPr>
          <p:spPr>
            <a:xfrm rot="7857465">
              <a:off x="5292161" y="-2289035"/>
              <a:ext cx="1902079" cy="1669271"/>
            </a:xfrm>
            <a:custGeom>
              <a:avLst/>
              <a:gdLst>
                <a:gd name="connsiteX0" fmla="*/ 0 w 3630605"/>
                <a:gd name="connsiteY0" fmla="*/ 1815303 h 3630605"/>
                <a:gd name="connsiteX1" fmla="*/ 1815303 w 3630605"/>
                <a:gd name="connsiteY1" fmla="*/ 0 h 3630605"/>
                <a:gd name="connsiteX2" fmla="*/ 3630605 w 3630605"/>
                <a:gd name="connsiteY2" fmla="*/ 0 h 3630605"/>
                <a:gd name="connsiteX3" fmla="*/ 3630605 w 3630605"/>
                <a:gd name="connsiteY3" fmla="*/ 1815303 h 3630605"/>
                <a:gd name="connsiteX4" fmla="*/ 1815302 w 3630605"/>
                <a:gd name="connsiteY4" fmla="*/ 3630606 h 3630605"/>
                <a:gd name="connsiteX5" fmla="*/ -1 w 3630605"/>
                <a:gd name="connsiteY5" fmla="*/ 1815303 h 3630605"/>
                <a:gd name="connsiteX6" fmla="*/ 0 w 3630605"/>
                <a:gd name="connsiteY6" fmla="*/ 1815303 h 3630605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30606 w 5522468"/>
                <a:gd name="connsiteY3" fmla="*/ 3265731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4828786"/>
                <a:gd name="connsiteX1" fmla="*/ 1815304 w 5522468"/>
                <a:gd name="connsiteY1" fmla="*/ 1450428 h 4828786"/>
                <a:gd name="connsiteX2" fmla="*/ 5522468 w 5522468"/>
                <a:gd name="connsiteY2" fmla="*/ 0 h 4828786"/>
                <a:gd name="connsiteX3" fmla="*/ 3693668 w 5522468"/>
                <a:gd name="connsiteY3" fmla="*/ 3360324 h 4828786"/>
                <a:gd name="connsiteX4" fmla="*/ 1657648 w 5522468"/>
                <a:gd name="connsiteY4" fmla="*/ 4828786 h 4828786"/>
                <a:gd name="connsiteX5" fmla="*/ 0 w 5522468"/>
                <a:gd name="connsiteY5" fmla="*/ 3265731 h 4828786"/>
                <a:gd name="connsiteX6" fmla="*/ 1 w 5522468"/>
                <a:gd name="connsiteY6" fmla="*/ 3265731 h 4828786"/>
                <a:gd name="connsiteX0" fmla="*/ 1 w 5522468"/>
                <a:gd name="connsiteY0" fmla="*/ 3265731 h 4828786"/>
                <a:gd name="connsiteX1" fmla="*/ 599090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49455"/>
                <a:gd name="connsiteX1" fmla="*/ 504497 w 5522468"/>
                <a:gd name="connsiteY1" fmla="*/ 2144112 h 4849455"/>
                <a:gd name="connsiteX2" fmla="*/ 1815304 w 5522468"/>
                <a:gd name="connsiteY2" fmla="*/ 1450428 h 4849455"/>
                <a:gd name="connsiteX3" fmla="*/ 5522468 w 5522468"/>
                <a:gd name="connsiteY3" fmla="*/ 0 h 4849455"/>
                <a:gd name="connsiteX4" fmla="*/ 3315295 w 5522468"/>
                <a:gd name="connsiteY4" fmla="*/ 3770227 h 4849455"/>
                <a:gd name="connsiteX5" fmla="*/ 1633836 w 5522468"/>
                <a:gd name="connsiteY5" fmla="*/ 4849455 h 4849455"/>
                <a:gd name="connsiteX6" fmla="*/ 0 w 5522468"/>
                <a:gd name="connsiteY6" fmla="*/ 3265731 h 4849455"/>
                <a:gd name="connsiteX7" fmla="*/ 1 w 5522468"/>
                <a:gd name="connsiteY7" fmla="*/ 3265731 h 4849455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7414"/>
                <a:gd name="connsiteX1" fmla="*/ 504497 w 5522468"/>
                <a:gd name="connsiteY1" fmla="*/ 2144112 h 4907414"/>
                <a:gd name="connsiteX2" fmla="*/ 1815304 w 5522468"/>
                <a:gd name="connsiteY2" fmla="*/ 1450428 h 4907414"/>
                <a:gd name="connsiteX3" fmla="*/ 5522468 w 5522468"/>
                <a:gd name="connsiteY3" fmla="*/ 0 h 4907414"/>
                <a:gd name="connsiteX4" fmla="*/ 3315295 w 5522468"/>
                <a:gd name="connsiteY4" fmla="*/ 3770227 h 4907414"/>
                <a:gd name="connsiteX5" fmla="*/ 1663267 w 5522468"/>
                <a:gd name="connsiteY5" fmla="*/ 4907413 h 4907414"/>
                <a:gd name="connsiteX6" fmla="*/ 0 w 5522468"/>
                <a:gd name="connsiteY6" fmla="*/ 3265731 h 4907414"/>
                <a:gd name="connsiteX7" fmla="*/ 1 w 5522468"/>
                <a:gd name="connsiteY7" fmla="*/ 3265731 h 4907414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0 w 5590760"/>
                <a:gd name="connsiteY0" fmla="*/ 3283256 h 4907413"/>
                <a:gd name="connsiteX1" fmla="*/ 572789 w 5590760"/>
                <a:gd name="connsiteY1" fmla="*/ 2144112 h 4907413"/>
                <a:gd name="connsiteX2" fmla="*/ 1883596 w 5590760"/>
                <a:gd name="connsiteY2" fmla="*/ 1450428 h 4907413"/>
                <a:gd name="connsiteX3" fmla="*/ 5590760 w 5590760"/>
                <a:gd name="connsiteY3" fmla="*/ 0 h 4907413"/>
                <a:gd name="connsiteX4" fmla="*/ 3383587 w 5590760"/>
                <a:gd name="connsiteY4" fmla="*/ 3770227 h 4907413"/>
                <a:gd name="connsiteX5" fmla="*/ 1731559 w 5590760"/>
                <a:gd name="connsiteY5" fmla="*/ 4907413 h 4907413"/>
                <a:gd name="connsiteX6" fmla="*/ 68292 w 5590760"/>
                <a:gd name="connsiteY6" fmla="*/ 3265731 h 4907413"/>
                <a:gd name="connsiteX7" fmla="*/ 0 w 5590760"/>
                <a:gd name="connsiteY7" fmla="*/ 3283256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151084 w 5598305"/>
                <a:gd name="connsiteY0" fmla="*/ 2991656 h 4907413"/>
                <a:gd name="connsiteX1" fmla="*/ 580334 w 5598305"/>
                <a:gd name="connsiteY1" fmla="*/ 2144112 h 4907413"/>
                <a:gd name="connsiteX2" fmla="*/ 1891141 w 5598305"/>
                <a:gd name="connsiteY2" fmla="*/ 1450428 h 4907413"/>
                <a:gd name="connsiteX3" fmla="*/ 5598305 w 5598305"/>
                <a:gd name="connsiteY3" fmla="*/ 0 h 4907413"/>
                <a:gd name="connsiteX4" fmla="*/ 3391132 w 5598305"/>
                <a:gd name="connsiteY4" fmla="*/ 3770227 h 4907413"/>
                <a:gd name="connsiteX5" fmla="*/ 1739104 w 5598305"/>
                <a:gd name="connsiteY5" fmla="*/ 4907413 h 4907413"/>
                <a:gd name="connsiteX6" fmla="*/ 75837 w 5598305"/>
                <a:gd name="connsiteY6" fmla="*/ 3265731 h 4907413"/>
                <a:gd name="connsiteX7" fmla="*/ 151084 w 5598305"/>
                <a:gd name="connsiteY7" fmla="*/ 2991656 h 4907413"/>
                <a:gd name="connsiteX0" fmla="*/ 188934 w 5529906"/>
                <a:gd name="connsiteY0" fmla="*/ 2753299 h 4907413"/>
                <a:gd name="connsiteX1" fmla="*/ 511935 w 5529906"/>
                <a:gd name="connsiteY1" fmla="*/ 2144112 h 4907413"/>
                <a:gd name="connsiteX2" fmla="*/ 1822742 w 5529906"/>
                <a:gd name="connsiteY2" fmla="*/ 1450428 h 4907413"/>
                <a:gd name="connsiteX3" fmla="*/ 5529906 w 5529906"/>
                <a:gd name="connsiteY3" fmla="*/ 0 h 4907413"/>
                <a:gd name="connsiteX4" fmla="*/ 3322733 w 5529906"/>
                <a:gd name="connsiteY4" fmla="*/ 3770227 h 4907413"/>
                <a:gd name="connsiteX5" fmla="*/ 1670705 w 5529906"/>
                <a:gd name="connsiteY5" fmla="*/ 4907413 h 4907413"/>
                <a:gd name="connsiteX6" fmla="*/ 7438 w 5529906"/>
                <a:gd name="connsiteY6" fmla="*/ 3265731 h 4907413"/>
                <a:gd name="connsiteX7" fmla="*/ 188934 w 5529906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78583 w 5419555"/>
                <a:gd name="connsiteY0" fmla="*/ 2753299 h 4907413"/>
                <a:gd name="connsiteX1" fmla="*/ 401584 w 5419555"/>
                <a:gd name="connsiteY1" fmla="*/ 2144112 h 4907413"/>
                <a:gd name="connsiteX2" fmla="*/ 1712391 w 5419555"/>
                <a:gd name="connsiteY2" fmla="*/ 1450428 h 4907413"/>
                <a:gd name="connsiteX3" fmla="*/ 5419555 w 5419555"/>
                <a:gd name="connsiteY3" fmla="*/ 0 h 4907413"/>
                <a:gd name="connsiteX4" fmla="*/ 3212382 w 5419555"/>
                <a:gd name="connsiteY4" fmla="*/ 3770227 h 4907413"/>
                <a:gd name="connsiteX5" fmla="*/ 1560354 w 5419555"/>
                <a:gd name="connsiteY5" fmla="*/ 4907413 h 4907413"/>
                <a:gd name="connsiteX6" fmla="*/ 0 w 5419555"/>
                <a:gd name="connsiteY6" fmla="*/ 3865316 h 4907413"/>
                <a:gd name="connsiteX7" fmla="*/ 78583 w 5419555"/>
                <a:gd name="connsiteY7" fmla="*/ 2753299 h 4907413"/>
                <a:gd name="connsiteX0" fmla="*/ 115765 w 5456737"/>
                <a:gd name="connsiteY0" fmla="*/ 2753299 h 4907413"/>
                <a:gd name="connsiteX1" fmla="*/ 438766 w 5456737"/>
                <a:gd name="connsiteY1" fmla="*/ 2144112 h 4907413"/>
                <a:gd name="connsiteX2" fmla="*/ 1749573 w 5456737"/>
                <a:gd name="connsiteY2" fmla="*/ 1450428 h 4907413"/>
                <a:gd name="connsiteX3" fmla="*/ 5456737 w 5456737"/>
                <a:gd name="connsiteY3" fmla="*/ 0 h 4907413"/>
                <a:gd name="connsiteX4" fmla="*/ 3249564 w 5456737"/>
                <a:gd name="connsiteY4" fmla="*/ 3770227 h 4907413"/>
                <a:gd name="connsiteX5" fmla="*/ 1597536 w 5456737"/>
                <a:gd name="connsiteY5" fmla="*/ 4907413 h 4907413"/>
                <a:gd name="connsiteX6" fmla="*/ 37182 w 5456737"/>
                <a:gd name="connsiteY6" fmla="*/ 3865316 h 4907413"/>
                <a:gd name="connsiteX7" fmla="*/ 115765 w 5456737"/>
                <a:gd name="connsiteY7" fmla="*/ 2753299 h 4907413"/>
                <a:gd name="connsiteX0" fmla="*/ 105115 w 5446087"/>
                <a:gd name="connsiteY0" fmla="*/ 2753299 h 4907413"/>
                <a:gd name="connsiteX1" fmla="*/ 428116 w 5446087"/>
                <a:gd name="connsiteY1" fmla="*/ 2144112 h 4907413"/>
                <a:gd name="connsiteX2" fmla="*/ 1738923 w 5446087"/>
                <a:gd name="connsiteY2" fmla="*/ 1450428 h 4907413"/>
                <a:gd name="connsiteX3" fmla="*/ 5446087 w 5446087"/>
                <a:gd name="connsiteY3" fmla="*/ 0 h 4907413"/>
                <a:gd name="connsiteX4" fmla="*/ 3238914 w 5446087"/>
                <a:gd name="connsiteY4" fmla="*/ 3770227 h 4907413"/>
                <a:gd name="connsiteX5" fmla="*/ 1586886 w 5446087"/>
                <a:gd name="connsiteY5" fmla="*/ 4907413 h 4907413"/>
                <a:gd name="connsiteX6" fmla="*/ 26532 w 5446087"/>
                <a:gd name="connsiteY6" fmla="*/ 3865316 h 4907413"/>
                <a:gd name="connsiteX7" fmla="*/ 105115 w 5446087"/>
                <a:gd name="connsiteY7" fmla="*/ 2753299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47222 w 5535114"/>
                <a:gd name="connsiteY0" fmla="*/ 2776443 h 4907413"/>
                <a:gd name="connsiteX1" fmla="*/ 517143 w 5535114"/>
                <a:gd name="connsiteY1" fmla="*/ 2144112 h 4907413"/>
                <a:gd name="connsiteX2" fmla="*/ 1827950 w 5535114"/>
                <a:gd name="connsiteY2" fmla="*/ 1450428 h 4907413"/>
                <a:gd name="connsiteX3" fmla="*/ 5535114 w 5535114"/>
                <a:gd name="connsiteY3" fmla="*/ 0 h 4907413"/>
                <a:gd name="connsiteX4" fmla="*/ 3327941 w 5535114"/>
                <a:gd name="connsiteY4" fmla="*/ 3770227 h 4907413"/>
                <a:gd name="connsiteX5" fmla="*/ 1675913 w 5535114"/>
                <a:gd name="connsiteY5" fmla="*/ 4907413 h 4907413"/>
                <a:gd name="connsiteX6" fmla="*/ 115559 w 5535114"/>
                <a:gd name="connsiteY6" fmla="*/ 3865316 h 4907413"/>
                <a:gd name="connsiteX7" fmla="*/ 47222 w 5535114"/>
                <a:gd name="connsiteY7" fmla="*/ 2776443 h 4907413"/>
                <a:gd name="connsiteX0" fmla="*/ 82476 w 5570368"/>
                <a:gd name="connsiteY0" fmla="*/ 2776443 h 4907413"/>
                <a:gd name="connsiteX1" fmla="*/ 552397 w 5570368"/>
                <a:gd name="connsiteY1" fmla="*/ 2144112 h 4907413"/>
                <a:gd name="connsiteX2" fmla="*/ 1863204 w 5570368"/>
                <a:gd name="connsiteY2" fmla="*/ 1450428 h 4907413"/>
                <a:gd name="connsiteX3" fmla="*/ 5570368 w 5570368"/>
                <a:gd name="connsiteY3" fmla="*/ 0 h 4907413"/>
                <a:gd name="connsiteX4" fmla="*/ 3363195 w 5570368"/>
                <a:gd name="connsiteY4" fmla="*/ 3770227 h 4907413"/>
                <a:gd name="connsiteX5" fmla="*/ 1711167 w 5570368"/>
                <a:gd name="connsiteY5" fmla="*/ 4907413 h 4907413"/>
                <a:gd name="connsiteX6" fmla="*/ 73757 w 5570368"/>
                <a:gd name="connsiteY6" fmla="*/ 3848696 h 4907413"/>
                <a:gd name="connsiteX7" fmla="*/ 82476 w 5570368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111912 w 5599804"/>
                <a:gd name="connsiteY0" fmla="*/ 2776443 h 4907413"/>
                <a:gd name="connsiteX1" fmla="*/ 581833 w 5599804"/>
                <a:gd name="connsiteY1" fmla="*/ 2144112 h 4907413"/>
                <a:gd name="connsiteX2" fmla="*/ 1892640 w 5599804"/>
                <a:gd name="connsiteY2" fmla="*/ 1450428 h 4907413"/>
                <a:gd name="connsiteX3" fmla="*/ 5599804 w 5599804"/>
                <a:gd name="connsiteY3" fmla="*/ 0 h 4907413"/>
                <a:gd name="connsiteX4" fmla="*/ 3392631 w 5599804"/>
                <a:gd name="connsiteY4" fmla="*/ 3770227 h 4907413"/>
                <a:gd name="connsiteX5" fmla="*/ 1740603 w 5599804"/>
                <a:gd name="connsiteY5" fmla="*/ 4907413 h 4907413"/>
                <a:gd name="connsiteX6" fmla="*/ 103193 w 5599804"/>
                <a:gd name="connsiteY6" fmla="*/ 3848696 h 4907413"/>
                <a:gd name="connsiteX7" fmla="*/ 111912 w 5599804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26916 w 5614808"/>
                <a:gd name="connsiteY0" fmla="*/ 2776443 h 4907413"/>
                <a:gd name="connsiteX1" fmla="*/ 656367 w 5614808"/>
                <a:gd name="connsiteY1" fmla="*/ 2092441 h 4907413"/>
                <a:gd name="connsiteX2" fmla="*/ 1907644 w 5614808"/>
                <a:gd name="connsiteY2" fmla="*/ 1450428 h 4907413"/>
                <a:gd name="connsiteX3" fmla="*/ 5614808 w 5614808"/>
                <a:gd name="connsiteY3" fmla="*/ 0 h 4907413"/>
                <a:gd name="connsiteX4" fmla="*/ 3407635 w 5614808"/>
                <a:gd name="connsiteY4" fmla="*/ 3770227 h 4907413"/>
                <a:gd name="connsiteX5" fmla="*/ 1755607 w 5614808"/>
                <a:gd name="connsiteY5" fmla="*/ 4907413 h 4907413"/>
                <a:gd name="connsiteX6" fmla="*/ 118197 w 5614808"/>
                <a:gd name="connsiteY6" fmla="*/ 3848696 h 4907413"/>
                <a:gd name="connsiteX7" fmla="*/ 126916 w 5614808"/>
                <a:gd name="connsiteY7" fmla="*/ 2776443 h 4907413"/>
                <a:gd name="connsiteX0" fmla="*/ 126916 w 5849314"/>
                <a:gd name="connsiteY0" fmla="*/ 3086565 h 5217535"/>
                <a:gd name="connsiteX1" fmla="*/ 656367 w 5849314"/>
                <a:gd name="connsiteY1" fmla="*/ 2402563 h 5217535"/>
                <a:gd name="connsiteX2" fmla="*/ 1907644 w 5849314"/>
                <a:gd name="connsiteY2" fmla="*/ 1760550 h 5217535"/>
                <a:gd name="connsiteX3" fmla="*/ 5367097 w 5849314"/>
                <a:gd name="connsiteY3" fmla="*/ 386560 h 5217535"/>
                <a:gd name="connsiteX4" fmla="*/ 5614808 w 5849314"/>
                <a:gd name="connsiteY4" fmla="*/ 310122 h 5217535"/>
                <a:gd name="connsiteX5" fmla="*/ 3407635 w 5849314"/>
                <a:gd name="connsiteY5" fmla="*/ 4080349 h 5217535"/>
                <a:gd name="connsiteX6" fmla="*/ 1755607 w 5849314"/>
                <a:gd name="connsiteY6" fmla="*/ 5217535 h 5217535"/>
                <a:gd name="connsiteX7" fmla="*/ 118197 w 5849314"/>
                <a:gd name="connsiteY7" fmla="*/ 4158818 h 5217535"/>
                <a:gd name="connsiteX8" fmla="*/ 126916 w 5849314"/>
                <a:gd name="connsiteY8" fmla="*/ 3086565 h 5217535"/>
                <a:gd name="connsiteX0" fmla="*/ 126916 w 5724525"/>
                <a:gd name="connsiteY0" fmla="*/ 2853979 h 4984949"/>
                <a:gd name="connsiteX1" fmla="*/ 656367 w 5724525"/>
                <a:gd name="connsiteY1" fmla="*/ 2169977 h 4984949"/>
                <a:gd name="connsiteX2" fmla="*/ 1907644 w 5724525"/>
                <a:gd name="connsiteY2" fmla="*/ 1527964 h 4984949"/>
                <a:gd name="connsiteX3" fmla="*/ 5367097 w 5724525"/>
                <a:gd name="connsiteY3" fmla="*/ 153974 h 4984949"/>
                <a:gd name="connsiteX4" fmla="*/ 5354746 w 5724525"/>
                <a:gd name="connsiteY4" fmla="*/ 517143 h 4984949"/>
                <a:gd name="connsiteX5" fmla="*/ 3407635 w 5724525"/>
                <a:gd name="connsiteY5" fmla="*/ 3847763 h 4984949"/>
                <a:gd name="connsiteX6" fmla="*/ 1755607 w 5724525"/>
                <a:gd name="connsiteY6" fmla="*/ 4984949 h 4984949"/>
                <a:gd name="connsiteX7" fmla="*/ 118197 w 5724525"/>
                <a:gd name="connsiteY7" fmla="*/ 3926232 h 4984949"/>
                <a:gd name="connsiteX8" fmla="*/ 126916 w 5724525"/>
                <a:gd name="connsiteY8" fmla="*/ 2853979 h 4984949"/>
                <a:gd name="connsiteX0" fmla="*/ 126916 w 5689382"/>
                <a:gd name="connsiteY0" fmla="*/ 2838112 h 4969082"/>
                <a:gd name="connsiteX1" fmla="*/ 656367 w 5689382"/>
                <a:gd name="connsiteY1" fmla="*/ 2154110 h 4969082"/>
                <a:gd name="connsiteX2" fmla="*/ 1907644 w 5689382"/>
                <a:gd name="connsiteY2" fmla="*/ 1512097 h 4969082"/>
                <a:gd name="connsiteX3" fmla="*/ 5308119 w 5689382"/>
                <a:gd name="connsiteY3" fmla="*/ 162563 h 4969082"/>
                <a:gd name="connsiteX4" fmla="*/ 5354746 w 5689382"/>
                <a:gd name="connsiteY4" fmla="*/ 501276 h 4969082"/>
                <a:gd name="connsiteX5" fmla="*/ 3407635 w 5689382"/>
                <a:gd name="connsiteY5" fmla="*/ 3831896 h 4969082"/>
                <a:gd name="connsiteX6" fmla="*/ 1755607 w 5689382"/>
                <a:gd name="connsiteY6" fmla="*/ 4969082 h 4969082"/>
                <a:gd name="connsiteX7" fmla="*/ 118197 w 5689382"/>
                <a:gd name="connsiteY7" fmla="*/ 3910365 h 4969082"/>
                <a:gd name="connsiteX8" fmla="*/ 126916 w 5689382"/>
                <a:gd name="connsiteY8" fmla="*/ 2838112 h 4969082"/>
                <a:gd name="connsiteX0" fmla="*/ 126916 w 5541835"/>
                <a:gd name="connsiteY0" fmla="*/ 2748307 h 4879277"/>
                <a:gd name="connsiteX1" fmla="*/ 656367 w 5541835"/>
                <a:gd name="connsiteY1" fmla="*/ 2064305 h 4879277"/>
                <a:gd name="connsiteX2" fmla="*/ 1907644 w 5541835"/>
                <a:gd name="connsiteY2" fmla="*/ 1422292 h 4879277"/>
                <a:gd name="connsiteX3" fmla="*/ 5308119 w 5541835"/>
                <a:gd name="connsiteY3" fmla="*/ 72758 h 4879277"/>
                <a:gd name="connsiteX4" fmla="*/ 5354746 w 5541835"/>
                <a:gd name="connsiteY4" fmla="*/ 411471 h 4879277"/>
                <a:gd name="connsiteX5" fmla="*/ 3407635 w 5541835"/>
                <a:gd name="connsiteY5" fmla="*/ 3742091 h 4879277"/>
                <a:gd name="connsiteX6" fmla="*/ 1755607 w 5541835"/>
                <a:gd name="connsiteY6" fmla="*/ 4879277 h 4879277"/>
                <a:gd name="connsiteX7" fmla="*/ 118197 w 5541835"/>
                <a:gd name="connsiteY7" fmla="*/ 3820560 h 4879277"/>
                <a:gd name="connsiteX8" fmla="*/ 126916 w 5541835"/>
                <a:gd name="connsiteY8" fmla="*/ 2748307 h 4879277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5039"/>
                <a:gd name="connsiteY0" fmla="*/ 2726114 h 4857084"/>
                <a:gd name="connsiteX1" fmla="*/ 656367 w 5525039"/>
                <a:gd name="connsiteY1" fmla="*/ 2042112 h 4857084"/>
                <a:gd name="connsiteX2" fmla="*/ 1940151 w 5525039"/>
                <a:gd name="connsiteY2" fmla="*/ 1345149 h 4857084"/>
                <a:gd name="connsiteX3" fmla="*/ 5253168 w 5525039"/>
                <a:gd name="connsiteY3" fmla="*/ 18054 h 4857084"/>
                <a:gd name="connsiteX4" fmla="*/ 5354746 w 5525039"/>
                <a:gd name="connsiteY4" fmla="*/ 389278 h 4857084"/>
                <a:gd name="connsiteX5" fmla="*/ 3407635 w 5525039"/>
                <a:gd name="connsiteY5" fmla="*/ 3719898 h 4857084"/>
                <a:gd name="connsiteX6" fmla="*/ 1755607 w 5525039"/>
                <a:gd name="connsiteY6" fmla="*/ 4857084 h 4857084"/>
                <a:gd name="connsiteX7" fmla="*/ 118197 w 5525039"/>
                <a:gd name="connsiteY7" fmla="*/ 3798367 h 4857084"/>
                <a:gd name="connsiteX8" fmla="*/ 126916 w 5525039"/>
                <a:gd name="connsiteY8" fmla="*/ 2726114 h 4857084"/>
                <a:gd name="connsiteX0" fmla="*/ 126916 w 5502884"/>
                <a:gd name="connsiteY0" fmla="*/ 2708060 h 4839030"/>
                <a:gd name="connsiteX1" fmla="*/ 656367 w 5502884"/>
                <a:gd name="connsiteY1" fmla="*/ 2024058 h 4839030"/>
                <a:gd name="connsiteX2" fmla="*/ 1940151 w 5502884"/>
                <a:gd name="connsiteY2" fmla="*/ 1327095 h 4839030"/>
                <a:gd name="connsiteX3" fmla="*/ 5253168 w 5502884"/>
                <a:gd name="connsiteY3" fmla="*/ 0 h 4839030"/>
                <a:gd name="connsiteX4" fmla="*/ 5354746 w 5502884"/>
                <a:gd name="connsiteY4" fmla="*/ 371224 h 4839030"/>
                <a:gd name="connsiteX5" fmla="*/ 3407635 w 5502884"/>
                <a:gd name="connsiteY5" fmla="*/ 3701844 h 4839030"/>
                <a:gd name="connsiteX6" fmla="*/ 1755607 w 5502884"/>
                <a:gd name="connsiteY6" fmla="*/ 4839030 h 4839030"/>
                <a:gd name="connsiteX7" fmla="*/ 118197 w 5502884"/>
                <a:gd name="connsiteY7" fmla="*/ 3780313 h 4839030"/>
                <a:gd name="connsiteX8" fmla="*/ 126916 w 5502884"/>
                <a:gd name="connsiteY8" fmla="*/ 2708060 h 4839030"/>
                <a:gd name="connsiteX0" fmla="*/ 126916 w 5545063"/>
                <a:gd name="connsiteY0" fmla="*/ 2741727 h 4872697"/>
                <a:gd name="connsiteX1" fmla="*/ 656367 w 5545063"/>
                <a:gd name="connsiteY1" fmla="*/ 2057725 h 4872697"/>
                <a:gd name="connsiteX2" fmla="*/ 1940151 w 5545063"/>
                <a:gd name="connsiteY2" fmla="*/ 1360762 h 4872697"/>
                <a:gd name="connsiteX3" fmla="*/ 5384355 w 5545063"/>
                <a:gd name="connsiteY3" fmla="*/ -1 h 4872697"/>
                <a:gd name="connsiteX4" fmla="*/ 5354746 w 5545063"/>
                <a:gd name="connsiteY4" fmla="*/ 404891 h 4872697"/>
                <a:gd name="connsiteX5" fmla="*/ 3407635 w 5545063"/>
                <a:gd name="connsiteY5" fmla="*/ 3735511 h 4872697"/>
                <a:gd name="connsiteX6" fmla="*/ 1755607 w 5545063"/>
                <a:gd name="connsiteY6" fmla="*/ 4872697 h 4872697"/>
                <a:gd name="connsiteX7" fmla="*/ 118197 w 5545063"/>
                <a:gd name="connsiteY7" fmla="*/ 3813980 h 4872697"/>
                <a:gd name="connsiteX8" fmla="*/ 126916 w 5545063"/>
                <a:gd name="connsiteY8" fmla="*/ 2741727 h 4872697"/>
                <a:gd name="connsiteX0" fmla="*/ 126916 w 5526133"/>
                <a:gd name="connsiteY0" fmla="*/ 2741727 h 4872697"/>
                <a:gd name="connsiteX1" fmla="*/ 656367 w 5526133"/>
                <a:gd name="connsiteY1" fmla="*/ 2057725 h 4872697"/>
                <a:gd name="connsiteX2" fmla="*/ 1940151 w 5526133"/>
                <a:gd name="connsiteY2" fmla="*/ 1360762 h 4872697"/>
                <a:gd name="connsiteX3" fmla="*/ 5384355 w 5526133"/>
                <a:gd name="connsiteY3" fmla="*/ -1 h 4872697"/>
                <a:gd name="connsiteX4" fmla="*/ 5354746 w 5526133"/>
                <a:gd name="connsiteY4" fmla="*/ 404891 h 4872697"/>
                <a:gd name="connsiteX5" fmla="*/ 3407635 w 5526133"/>
                <a:gd name="connsiteY5" fmla="*/ 3735511 h 4872697"/>
                <a:gd name="connsiteX6" fmla="*/ 1755607 w 5526133"/>
                <a:gd name="connsiteY6" fmla="*/ 4872697 h 4872697"/>
                <a:gd name="connsiteX7" fmla="*/ 118197 w 5526133"/>
                <a:gd name="connsiteY7" fmla="*/ 3813980 h 4872697"/>
                <a:gd name="connsiteX8" fmla="*/ 126916 w 5526133"/>
                <a:gd name="connsiteY8" fmla="*/ 2741727 h 4872697"/>
                <a:gd name="connsiteX0" fmla="*/ 126916 w 5598171"/>
                <a:gd name="connsiteY0" fmla="*/ 2902553 h 5033523"/>
                <a:gd name="connsiteX1" fmla="*/ 656367 w 5598171"/>
                <a:gd name="connsiteY1" fmla="*/ 2218551 h 5033523"/>
                <a:gd name="connsiteX2" fmla="*/ 1940151 w 5598171"/>
                <a:gd name="connsiteY2" fmla="*/ 1521588 h 5033523"/>
                <a:gd name="connsiteX3" fmla="*/ 5538838 w 5598171"/>
                <a:gd name="connsiteY3" fmla="*/ -1 h 5033523"/>
                <a:gd name="connsiteX4" fmla="*/ 5354746 w 5598171"/>
                <a:gd name="connsiteY4" fmla="*/ 565717 h 5033523"/>
                <a:gd name="connsiteX5" fmla="*/ 3407635 w 5598171"/>
                <a:gd name="connsiteY5" fmla="*/ 3896337 h 5033523"/>
                <a:gd name="connsiteX6" fmla="*/ 1755607 w 5598171"/>
                <a:gd name="connsiteY6" fmla="*/ 5033523 h 5033523"/>
                <a:gd name="connsiteX7" fmla="*/ 118197 w 5598171"/>
                <a:gd name="connsiteY7" fmla="*/ 3974806 h 5033523"/>
                <a:gd name="connsiteX8" fmla="*/ 126916 w 5598171"/>
                <a:gd name="connsiteY8" fmla="*/ 2902553 h 5033523"/>
                <a:gd name="connsiteX0" fmla="*/ 126916 w 5588407"/>
                <a:gd name="connsiteY0" fmla="*/ 2902553 h 5033523"/>
                <a:gd name="connsiteX1" fmla="*/ 656367 w 5588407"/>
                <a:gd name="connsiteY1" fmla="*/ 2218551 h 5033523"/>
                <a:gd name="connsiteX2" fmla="*/ 1940151 w 5588407"/>
                <a:gd name="connsiteY2" fmla="*/ 1521588 h 5033523"/>
                <a:gd name="connsiteX3" fmla="*/ 5538838 w 5588407"/>
                <a:gd name="connsiteY3" fmla="*/ -1 h 5033523"/>
                <a:gd name="connsiteX4" fmla="*/ 5354746 w 5588407"/>
                <a:gd name="connsiteY4" fmla="*/ 565717 h 5033523"/>
                <a:gd name="connsiteX5" fmla="*/ 3407635 w 5588407"/>
                <a:gd name="connsiteY5" fmla="*/ 3896337 h 5033523"/>
                <a:gd name="connsiteX6" fmla="*/ 1755607 w 5588407"/>
                <a:gd name="connsiteY6" fmla="*/ 5033523 h 5033523"/>
                <a:gd name="connsiteX7" fmla="*/ 118197 w 5588407"/>
                <a:gd name="connsiteY7" fmla="*/ 3974806 h 5033523"/>
                <a:gd name="connsiteX8" fmla="*/ 126916 w 5588407"/>
                <a:gd name="connsiteY8" fmla="*/ 2902553 h 5033523"/>
                <a:gd name="connsiteX0" fmla="*/ 126916 w 5548408"/>
                <a:gd name="connsiteY0" fmla="*/ 2807898 h 4938868"/>
                <a:gd name="connsiteX1" fmla="*/ 656367 w 5548408"/>
                <a:gd name="connsiteY1" fmla="*/ 2123896 h 4938868"/>
                <a:gd name="connsiteX2" fmla="*/ 1940151 w 5548408"/>
                <a:gd name="connsiteY2" fmla="*/ 1426933 h 4938868"/>
                <a:gd name="connsiteX3" fmla="*/ 5460590 w 5548408"/>
                <a:gd name="connsiteY3" fmla="*/ -1 h 4938868"/>
                <a:gd name="connsiteX4" fmla="*/ 5354746 w 5548408"/>
                <a:gd name="connsiteY4" fmla="*/ 471062 h 4938868"/>
                <a:gd name="connsiteX5" fmla="*/ 3407635 w 5548408"/>
                <a:gd name="connsiteY5" fmla="*/ 3801682 h 4938868"/>
                <a:gd name="connsiteX6" fmla="*/ 1755607 w 5548408"/>
                <a:gd name="connsiteY6" fmla="*/ 4938868 h 4938868"/>
                <a:gd name="connsiteX7" fmla="*/ 118197 w 5548408"/>
                <a:gd name="connsiteY7" fmla="*/ 3880151 h 4938868"/>
                <a:gd name="connsiteX8" fmla="*/ 126916 w 5548408"/>
                <a:gd name="connsiteY8" fmla="*/ 2807898 h 4938868"/>
                <a:gd name="connsiteX0" fmla="*/ 126916 w 5480627"/>
                <a:gd name="connsiteY0" fmla="*/ 2807898 h 4938868"/>
                <a:gd name="connsiteX1" fmla="*/ 656367 w 5480627"/>
                <a:gd name="connsiteY1" fmla="*/ 2123896 h 4938868"/>
                <a:gd name="connsiteX2" fmla="*/ 1940151 w 5480627"/>
                <a:gd name="connsiteY2" fmla="*/ 1426933 h 4938868"/>
                <a:gd name="connsiteX3" fmla="*/ 5460590 w 5480627"/>
                <a:gd name="connsiteY3" fmla="*/ -1 h 4938868"/>
                <a:gd name="connsiteX4" fmla="*/ 5354746 w 5480627"/>
                <a:gd name="connsiteY4" fmla="*/ 471062 h 4938868"/>
                <a:gd name="connsiteX5" fmla="*/ 3407635 w 5480627"/>
                <a:gd name="connsiteY5" fmla="*/ 3801682 h 4938868"/>
                <a:gd name="connsiteX6" fmla="*/ 1755607 w 5480627"/>
                <a:gd name="connsiteY6" fmla="*/ 4938868 h 4938868"/>
                <a:gd name="connsiteX7" fmla="*/ 118197 w 5480627"/>
                <a:gd name="connsiteY7" fmla="*/ 3880151 h 4938868"/>
                <a:gd name="connsiteX8" fmla="*/ 126916 w 5480627"/>
                <a:gd name="connsiteY8" fmla="*/ 2807898 h 4938868"/>
                <a:gd name="connsiteX0" fmla="*/ 126916 w 5469070"/>
                <a:gd name="connsiteY0" fmla="*/ 2807898 h 4938868"/>
                <a:gd name="connsiteX1" fmla="*/ 656367 w 5469070"/>
                <a:gd name="connsiteY1" fmla="*/ 2123896 h 4938868"/>
                <a:gd name="connsiteX2" fmla="*/ 1940151 w 5469070"/>
                <a:gd name="connsiteY2" fmla="*/ 1426933 h 4938868"/>
                <a:gd name="connsiteX3" fmla="*/ 5460590 w 5469070"/>
                <a:gd name="connsiteY3" fmla="*/ -1 h 4938868"/>
                <a:gd name="connsiteX4" fmla="*/ 5237947 w 5469070"/>
                <a:gd name="connsiteY4" fmla="*/ 706114 h 4938868"/>
                <a:gd name="connsiteX5" fmla="*/ 3407635 w 5469070"/>
                <a:gd name="connsiteY5" fmla="*/ 3801682 h 4938868"/>
                <a:gd name="connsiteX6" fmla="*/ 1755607 w 5469070"/>
                <a:gd name="connsiteY6" fmla="*/ 4938868 h 4938868"/>
                <a:gd name="connsiteX7" fmla="*/ 118197 w 5469070"/>
                <a:gd name="connsiteY7" fmla="*/ 3880151 h 4938868"/>
                <a:gd name="connsiteX8" fmla="*/ 126916 w 5469070"/>
                <a:gd name="connsiteY8" fmla="*/ 2807898 h 4938868"/>
                <a:gd name="connsiteX0" fmla="*/ 126916 w 5488958"/>
                <a:gd name="connsiteY0" fmla="*/ 2807898 h 4938868"/>
                <a:gd name="connsiteX1" fmla="*/ 656367 w 5488958"/>
                <a:gd name="connsiteY1" fmla="*/ 2123896 h 4938868"/>
                <a:gd name="connsiteX2" fmla="*/ 1940151 w 5488958"/>
                <a:gd name="connsiteY2" fmla="*/ 1426933 h 4938868"/>
                <a:gd name="connsiteX3" fmla="*/ 5460590 w 5488958"/>
                <a:gd name="connsiteY3" fmla="*/ -1 h 4938868"/>
                <a:gd name="connsiteX4" fmla="*/ 5237947 w 5488958"/>
                <a:gd name="connsiteY4" fmla="*/ 706114 h 4938868"/>
                <a:gd name="connsiteX5" fmla="*/ 3407635 w 5488958"/>
                <a:gd name="connsiteY5" fmla="*/ 3801682 h 4938868"/>
                <a:gd name="connsiteX6" fmla="*/ 1755607 w 5488958"/>
                <a:gd name="connsiteY6" fmla="*/ 4938868 h 4938868"/>
                <a:gd name="connsiteX7" fmla="*/ 118197 w 5488958"/>
                <a:gd name="connsiteY7" fmla="*/ 3880151 h 4938868"/>
                <a:gd name="connsiteX8" fmla="*/ 126916 w 5488958"/>
                <a:gd name="connsiteY8" fmla="*/ 2807898 h 493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8958" h="4938868">
                  <a:moveTo>
                    <a:pt x="126916" y="2807898"/>
                  </a:moveTo>
                  <a:cubicBezTo>
                    <a:pt x="241812" y="2566147"/>
                    <a:pt x="330798" y="2453286"/>
                    <a:pt x="656367" y="2123896"/>
                  </a:cubicBezTo>
                  <a:cubicBezTo>
                    <a:pt x="1236596" y="1699249"/>
                    <a:pt x="1119588" y="1784285"/>
                    <a:pt x="1940151" y="1426933"/>
                  </a:cubicBezTo>
                  <a:cubicBezTo>
                    <a:pt x="2725273" y="1090933"/>
                    <a:pt x="4757285" y="235699"/>
                    <a:pt x="5460590" y="-1"/>
                  </a:cubicBezTo>
                  <a:cubicBezTo>
                    <a:pt x="5506253" y="361860"/>
                    <a:pt x="5534030" y="116948"/>
                    <a:pt x="5237947" y="706114"/>
                  </a:cubicBezTo>
                  <a:cubicBezTo>
                    <a:pt x="3629865" y="3549919"/>
                    <a:pt x="4258973" y="2408304"/>
                    <a:pt x="3407635" y="3801682"/>
                  </a:cubicBezTo>
                  <a:cubicBezTo>
                    <a:pt x="3042485" y="4234963"/>
                    <a:pt x="2451522" y="4850142"/>
                    <a:pt x="1755607" y="4938868"/>
                  </a:cubicBezTo>
                  <a:cubicBezTo>
                    <a:pt x="980162" y="4887863"/>
                    <a:pt x="614439" y="4660743"/>
                    <a:pt x="118197" y="3880151"/>
                  </a:cubicBezTo>
                  <a:cubicBezTo>
                    <a:pt x="-47770" y="3223956"/>
                    <a:pt x="-33532" y="3496906"/>
                    <a:pt x="126916" y="2807898"/>
                  </a:cubicBezTo>
                  <a:close/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弧形 140"/>
            <p:cNvSpPr/>
            <p:nvPr/>
          </p:nvSpPr>
          <p:spPr>
            <a:xfrm rot="19118934">
              <a:off x="6401394" y="-3145384"/>
              <a:ext cx="520752" cy="507916"/>
            </a:xfrm>
            <a:prstGeom prst="arc">
              <a:avLst>
                <a:gd name="adj1" fmla="val 16200000"/>
                <a:gd name="adj2" fmla="val 9133416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2" name="直接连接符 141"/>
            <p:cNvCxnSpPr/>
            <p:nvPr/>
          </p:nvCxnSpPr>
          <p:spPr>
            <a:xfrm>
              <a:off x="5953611" y="-2613669"/>
              <a:ext cx="82748" cy="196644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 flipH="1">
              <a:off x="6438821" y="-2613671"/>
              <a:ext cx="115597" cy="174306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 flipH="1" flipV="1">
              <a:off x="5815306" y="-1376388"/>
              <a:ext cx="500914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 flipH="1" flipV="1">
              <a:off x="5953610" y="-1063068"/>
              <a:ext cx="229993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/>
            <p:nvPr/>
          </p:nvCxnSpPr>
          <p:spPr>
            <a:xfrm flipH="1" flipV="1">
              <a:off x="5803244" y="-2036218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 flipH="1" flipV="1">
              <a:off x="6456288" y="-1770626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弧形 147"/>
            <p:cNvSpPr/>
            <p:nvPr/>
          </p:nvSpPr>
          <p:spPr>
            <a:xfrm rot="14163706">
              <a:off x="5977674" y="-3310571"/>
              <a:ext cx="520755" cy="507916"/>
            </a:xfrm>
            <a:prstGeom prst="arc">
              <a:avLst>
                <a:gd name="adj1" fmla="val 19185681"/>
                <a:gd name="adj2" fmla="val 6945444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弧形 148"/>
            <p:cNvSpPr/>
            <p:nvPr/>
          </p:nvSpPr>
          <p:spPr>
            <a:xfrm rot="9472977">
              <a:off x="5590328" y="-3124729"/>
              <a:ext cx="520752" cy="507918"/>
            </a:xfrm>
            <a:prstGeom prst="arc">
              <a:avLst>
                <a:gd name="adj1" fmla="val 16200000"/>
                <a:gd name="adj2" fmla="val 8488257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0" name="组合 149"/>
          <p:cNvGrpSpPr/>
          <p:nvPr/>
        </p:nvGrpSpPr>
        <p:grpSpPr>
          <a:xfrm rot="1535530">
            <a:off x="6231485" y="4444613"/>
            <a:ext cx="545515" cy="919490"/>
            <a:chOff x="5408565" y="-3316991"/>
            <a:chExt cx="1669271" cy="2813631"/>
          </a:xfrm>
        </p:grpSpPr>
        <p:sp>
          <p:nvSpPr>
            <p:cNvPr id="151" name="泪滴形 58"/>
            <p:cNvSpPr/>
            <p:nvPr/>
          </p:nvSpPr>
          <p:spPr>
            <a:xfrm rot="7857465">
              <a:off x="5292161" y="-2289035"/>
              <a:ext cx="1902079" cy="1669271"/>
            </a:xfrm>
            <a:custGeom>
              <a:avLst/>
              <a:gdLst>
                <a:gd name="connsiteX0" fmla="*/ 0 w 3630605"/>
                <a:gd name="connsiteY0" fmla="*/ 1815303 h 3630605"/>
                <a:gd name="connsiteX1" fmla="*/ 1815303 w 3630605"/>
                <a:gd name="connsiteY1" fmla="*/ 0 h 3630605"/>
                <a:gd name="connsiteX2" fmla="*/ 3630605 w 3630605"/>
                <a:gd name="connsiteY2" fmla="*/ 0 h 3630605"/>
                <a:gd name="connsiteX3" fmla="*/ 3630605 w 3630605"/>
                <a:gd name="connsiteY3" fmla="*/ 1815303 h 3630605"/>
                <a:gd name="connsiteX4" fmla="*/ 1815302 w 3630605"/>
                <a:gd name="connsiteY4" fmla="*/ 3630606 h 3630605"/>
                <a:gd name="connsiteX5" fmla="*/ -1 w 3630605"/>
                <a:gd name="connsiteY5" fmla="*/ 1815303 h 3630605"/>
                <a:gd name="connsiteX6" fmla="*/ 0 w 3630605"/>
                <a:gd name="connsiteY6" fmla="*/ 1815303 h 3630605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4986440"/>
                <a:gd name="connsiteY0" fmla="*/ 2950420 h 4765723"/>
                <a:gd name="connsiteX1" fmla="*/ 1815304 w 4986440"/>
                <a:gd name="connsiteY1" fmla="*/ 1135117 h 4765723"/>
                <a:gd name="connsiteX2" fmla="*/ 4986440 w 4986440"/>
                <a:gd name="connsiteY2" fmla="*/ 0 h 4765723"/>
                <a:gd name="connsiteX3" fmla="*/ 3630606 w 4986440"/>
                <a:gd name="connsiteY3" fmla="*/ 2950420 h 4765723"/>
                <a:gd name="connsiteX4" fmla="*/ 1815303 w 4986440"/>
                <a:gd name="connsiteY4" fmla="*/ 4765723 h 4765723"/>
                <a:gd name="connsiteX5" fmla="*/ 0 w 4986440"/>
                <a:gd name="connsiteY5" fmla="*/ 2950420 h 4765723"/>
                <a:gd name="connsiteX6" fmla="*/ 1 w 4986440"/>
                <a:gd name="connsiteY6" fmla="*/ 2950420 h 4765723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30606 w 5522468"/>
                <a:gd name="connsiteY3" fmla="*/ 3265731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5081034"/>
                <a:gd name="connsiteX1" fmla="*/ 1815304 w 5522468"/>
                <a:gd name="connsiteY1" fmla="*/ 1450428 h 5081034"/>
                <a:gd name="connsiteX2" fmla="*/ 5522468 w 5522468"/>
                <a:gd name="connsiteY2" fmla="*/ 0 h 5081034"/>
                <a:gd name="connsiteX3" fmla="*/ 3693668 w 5522468"/>
                <a:gd name="connsiteY3" fmla="*/ 3360324 h 5081034"/>
                <a:gd name="connsiteX4" fmla="*/ 1815303 w 5522468"/>
                <a:gd name="connsiteY4" fmla="*/ 5081034 h 5081034"/>
                <a:gd name="connsiteX5" fmla="*/ 0 w 5522468"/>
                <a:gd name="connsiteY5" fmla="*/ 3265731 h 5081034"/>
                <a:gd name="connsiteX6" fmla="*/ 1 w 5522468"/>
                <a:gd name="connsiteY6" fmla="*/ 3265731 h 5081034"/>
                <a:gd name="connsiteX0" fmla="*/ 1 w 5522468"/>
                <a:gd name="connsiteY0" fmla="*/ 3265731 h 4828786"/>
                <a:gd name="connsiteX1" fmla="*/ 1815304 w 5522468"/>
                <a:gd name="connsiteY1" fmla="*/ 1450428 h 4828786"/>
                <a:gd name="connsiteX2" fmla="*/ 5522468 w 5522468"/>
                <a:gd name="connsiteY2" fmla="*/ 0 h 4828786"/>
                <a:gd name="connsiteX3" fmla="*/ 3693668 w 5522468"/>
                <a:gd name="connsiteY3" fmla="*/ 3360324 h 4828786"/>
                <a:gd name="connsiteX4" fmla="*/ 1657648 w 5522468"/>
                <a:gd name="connsiteY4" fmla="*/ 4828786 h 4828786"/>
                <a:gd name="connsiteX5" fmla="*/ 0 w 5522468"/>
                <a:gd name="connsiteY5" fmla="*/ 3265731 h 4828786"/>
                <a:gd name="connsiteX6" fmla="*/ 1 w 5522468"/>
                <a:gd name="connsiteY6" fmla="*/ 3265731 h 4828786"/>
                <a:gd name="connsiteX0" fmla="*/ 1 w 5522468"/>
                <a:gd name="connsiteY0" fmla="*/ 3265731 h 4828786"/>
                <a:gd name="connsiteX1" fmla="*/ 599090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693668 w 5522468"/>
                <a:gd name="connsiteY4" fmla="*/ 3360324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28786"/>
                <a:gd name="connsiteX1" fmla="*/ 504497 w 5522468"/>
                <a:gd name="connsiteY1" fmla="*/ 2144112 h 4828786"/>
                <a:gd name="connsiteX2" fmla="*/ 1815304 w 5522468"/>
                <a:gd name="connsiteY2" fmla="*/ 1450428 h 4828786"/>
                <a:gd name="connsiteX3" fmla="*/ 5522468 w 5522468"/>
                <a:gd name="connsiteY3" fmla="*/ 0 h 4828786"/>
                <a:gd name="connsiteX4" fmla="*/ 3315295 w 5522468"/>
                <a:gd name="connsiteY4" fmla="*/ 3770227 h 4828786"/>
                <a:gd name="connsiteX5" fmla="*/ 1657648 w 5522468"/>
                <a:gd name="connsiteY5" fmla="*/ 4828786 h 4828786"/>
                <a:gd name="connsiteX6" fmla="*/ 0 w 5522468"/>
                <a:gd name="connsiteY6" fmla="*/ 3265731 h 4828786"/>
                <a:gd name="connsiteX7" fmla="*/ 1 w 5522468"/>
                <a:gd name="connsiteY7" fmla="*/ 3265731 h 4828786"/>
                <a:gd name="connsiteX0" fmla="*/ 1 w 5522468"/>
                <a:gd name="connsiteY0" fmla="*/ 3265731 h 4849455"/>
                <a:gd name="connsiteX1" fmla="*/ 504497 w 5522468"/>
                <a:gd name="connsiteY1" fmla="*/ 2144112 h 4849455"/>
                <a:gd name="connsiteX2" fmla="*/ 1815304 w 5522468"/>
                <a:gd name="connsiteY2" fmla="*/ 1450428 h 4849455"/>
                <a:gd name="connsiteX3" fmla="*/ 5522468 w 5522468"/>
                <a:gd name="connsiteY3" fmla="*/ 0 h 4849455"/>
                <a:gd name="connsiteX4" fmla="*/ 3315295 w 5522468"/>
                <a:gd name="connsiteY4" fmla="*/ 3770227 h 4849455"/>
                <a:gd name="connsiteX5" fmla="*/ 1633836 w 5522468"/>
                <a:gd name="connsiteY5" fmla="*/ 4849455 h 4849455"/>
                <a:gd name="connsiteX6" fmla="*/ 0 w 5522468"/>
                <a:gd name="connsiteY6" fmla="*/ 3265731 h 4849455"/>
                <a:gd name="connsiteX7" fmla="*/ 1 w 5522468"/>
                <a:gd name="connsiteY7" fmla="*/ 3265731 h 4849455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9721"/>
                <a:gd name="connsiteX1" fmla="*/ 504497 w 5522468"/>
                <a:gd name="connsiteY1" fmla="*/ 2144112 h 4909721"/>
                <a:gd name="connsiteX2" fmla="*/ 1815304 w 5522468"/>
                <a:gd name="connsiteY2" fmla="*/ 1450428 h 4909721"/>
                <a:gd name="connsiteX3" fmla="*/ 5522468 w 5522468"/>
                <a:gd name="connsiteY3" fmla="*/ 0 h 4909721"/>
                <a:gd name="connsiteX4" fmla="*/ 3315295 w 5522468"/>
                <a:gd name="connsiteY4" fmla="*/ 3770227 h 4909721"/>
                <a:gd name="connsiteX5" fmla="*/ 1663267 w 5522468"/>
                <a:gd name="connsiteY5" fmla="*/ 4907413 h 4909721"/>
                <a:gd name="connsiteX6" fmla="*/ 0 w 5522468"/>
                <a:gd name="connsiteY6" fmla="*/ 3265731 h 4909721"/>
                <a:gd name="connsiteX7" fmla="*/ 1 w 5522468"/>
                <a:gd name="connsiteY7" fmla="*/ 3265731 h 4909721"/>
                <a:gd name="connsiteX0" fmla="*/ 1 w 5522468"/>
                <a:gd name="connsiteY0" fmla="*/ 3265731 h 4907414"/>
                <a:gd name="connsiteX1" fmla="*/ 504497 w 5522468"/>
                <a:gd name="connsiteY1" fmla="*/ 2144112 h 4907414"/>
                <a:gd name="connsiteX2" fmla="*/ 1815304 w 5522468"/>
                <a:gd name="connsiteY2" fmla="*/ 1450428 h 4907414"/>
                <a:gd name="connsiteX3" fmla="*/ 5522468 w 5522468"/>
                <a:gd name="connsiteY3" fmla="*/ 0 h 4907414"/>
                <a:gd name="connsiteX4" fmla="*/ 3315295 w 5522468"/>
                <a:gd name="connsiteY4" fmla="*/ 3770227 h 4907414"/>
                <a:gd name="connsiteX5" fmla="*/ 1663267 w 5522468"/>
                <a:gd name="connsiteY5" fmla="*/ 4907413 h 4907414"/>
                <a:gd name="connsiteX6" fmla="*/ 0 w 5522468"/>
                <a:gd name="connsiteY6" fmla="*/ 3265731 h 4907414"/>
                <a:gd name="connsiteX7" fmla="*/ 1 w 5522468"/>
                <a:gd name="connsiteY7" fmla="*/ 3265731 h 4907414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1 w 5522468"/>
                <a:gd name="connsiteY0" fmla="*/ 3265731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 w 5522468"/>
                <a:gd name="connsiteY7" fmla="*/ 3265731 h 4907413"/>
                <a:gd name="connsiteX0" fmla="*/ 0 w 5590760"/>
                <a:gd name="connsiteY0" fmla="*/ 3283256 h 4907413"/>
                <a:gd name="connsiteX1" fmla="*/ 572789 w 5590760"/>
                <a:gd name="connsiteY1" fmla="*/ 2144112 h 4907413"/>
                <a:gd name="connsiteX2" fmla="*/ 1883596 w 5590760"/>
                <a:gd name="connsiteY2" fmla="*/ 1450428 h 4907413"/>
                <a:gd name="connsiteX3" fmla="*/ 5590760 w 5590760"/>
                <a:gd name="connsiteY3" fmla="*/ 0 h 4907413"/>
                <a:gd name="connsiteX4" fmla="*/ 3383587 w 5590760"/>
                <a:gd name="connsiteY4" fmla="*/ 3770227 h 4907413"/>
                <a:gd name="connsiteX5" fmla="*/ 1731559 w 5590760"/>
                <a:gd name="connsiteY5" fmla="*/ 4907413 h 4907413"/>
                <a:gd name="connsiteX6" fmla="*/ 68292 w 5590760"/>
                <a:gd name="connsiteY6" fmla="*/ 3265731 h 4907413"/>
                <a:gd name="connsiteX7" fmla="*/ 0 w 5590760"/>
                <a:gd name="connsiteY7" fmla="*/ 3283256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209163 w 5522468"/>
                <a:gd name="connsiteY0" fmla="*/ 362695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209163 w 5522468"/>
                <a:gd name="connsiteY7" fmla="*/ 3626959 h 4907413"/>
                <a:gd name="connsiteX0" fmla="*/ 151084 w 5598305"/>
                <a:gd name="connsiteY0" fmla="*/ 2991656 h 4907413"/>
                <a:gd name="connsiteX1" fmla="*/ 580334 w 5598305"/>
                <a:gd name="connsiteY1" fmla="*/ 2144112 h 4907413"/>
                <a:gd name="connsiteX2" fmla="*/ 1891141 w 5598305"/>
                <a:gd name="connsiteY2" fmla="*/ 1450428 h 4907413"/>
                <a:gd name="connsiteX3" fmla="*/ 5598305 w 5598305"/>
                <a:gd name="connsiteY3" fmla="*/ 0 h 4907413"/>
                <a:gd name="connsiteX4" fmla="*/ 3391132 w 5598305"/>
                <a:gd name="connsiteY4" fmla="*/ 3770227 h 4907413"/>
                <a:gd name="connsiteX5" fmla="*/ 1739104 w 5598305"/>
                <a:gd name="connsiteY5" fmla="*/ 4907413 h 4907413"/>
                <a:gd name="connsiteX6" fmla="*/ 75837 w 5598305"/>
                <a:gd name="connsiteY6" fmla="*/ 3265731 h 4907413"/>
                <a:gd name="connsiteX7" fmla="*/ 151084 w 5598305"/>
                <a:gd name="connsiteY7" fmla="*/ 2991656 h 4907413"/>
                <a:gd name="connsiteX0" fmla="*/ 188934 w 5529906"/>
                <a:gd name="connsiteY0" fmla="*/ 2753299 h 4907413"/>
                <a:gd name="connsiteX1" fmla="*/ 511935 w 5529906"/>
                <a:gd name="connsiteY1" fmla="*/ 2144112 h 4907413"/>
                <a:gd name="connsiteX2" fmla="*/ 1822742 w 5529906"/>
                <a:gd name="connsiteY2" fmla="*/ 1450428 h 4907413"/>
                <a:gd name="connsiteX3" fmla="*/ 5529906 w 5529906"/>
                <a:gd name="connsiteY3" fmla="*/ 0 h 4907413"/>
                <a:gd name="connsiteX4" fmla="*/ 3322733 w 5529906"/>
                <a:gd name="connsiteY4" fmla="*/ 3770227 h 4907413"/>
                <a:gd name="connsiteX5" fmla="*/ 1670705 w 5529906"/>
                <a:gd name="connsiteY5" fmla="*/ 4907413 h 4907413"/>
                <a:gd name="connsiteX6" fmla="*/ 7438 w 5529906"/>
                <a:gd name="connsiteY6" fmla="*/ 3265731 h 4907413"/>
                <a:gd name="connsiteX7" fmla="*/ 188934 w 5529906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181496 w 5522468"/>
                <a:gd name="connsiteY0" fmla="*/ 2753299 h 4907413"/>
                <a:gd name="connsiteX1" fmla="*/ 504497 w 5522468"/>
                <a:gd name="connsiteY1" fmla="*/ 2144112 h 4907413"/>
                <a:gd name="connsiteX2" fmla="*/ 1815304 w 5522468"/>
                <a:gd name="connsiteY2" fmla="*/ 1450428 h 4907413"/>
                <a:gd name="connsiteX3" fmla="*/ 5522468 w 5522468"/>
                <a:gd name="connsiteY3" fmla="*/ 0 h 4907413"/>
                <a:gd name="connsiteX4" fmla="*/ 3315295 w 5522468"/>
                <a:gd name="connsiteY4" fmla="*/ 3770227 h 4907413"/>
                <a:gd name="connsiteX5" fmla="*/ 1663267 w 5522468"/>
                <a:gd name="connsiteY5" fmla="*/ 4907413 h 4907413"/>
                <a:gd name="connsiteX6" fmla="*/ 0 w 5522468"/>
                <a:gd name="connsiteY6" fmla="*/ 3265731 h 4907413"/>
                <a:gd name="connsiteX7" fmla="*/ 181496 w 5522468"/>
                <a:gd name="connsiteY7" fmla="*/ 2753299 h 4907413"/>
                <a:gd name="connsiteX0" fmla="*/ 78583 w 5419555"/>
                <a:gd name="connsiteY0" fmla="*/ 2753299 h 4907413"/>
                <a:gd name="connsiteX1" fmla="*/ 401584 w 5419555"/>
                <a:gd name="connsiteY1" fmla="*/ 2144112 h 4907413"/>
                <a:gd name="connsiteX2" fmla="*/ 1712391 w 5419555"/>
                <a:gd name="connsiteY2" fmla="*/ 1450428 h 4907413"/>
                <a:gd name="connsiteX3" fmla="*/ 5419555 w 5419555"/>
                <a:gd name="connsiteY3" fmla="*/ 0 h 4907413"/>
                <a:gd name="connsiteX4" fmla="*/ 3212382 w 5419555"/>
                <a:gd name="connsiteY4" fmla="*/ 3770227 h 4907413"/>
                <a:gd name="connsiteX5" fmla="*/ 1560354 w 5419555"/>
                <a:gd name="connsiteY5" fmla="*/ 4907413 h 4907413"/>
                <a:gd name="connsiteX6" fmla="*/ 0 w 5419555"/>
                <a:gd name="connsiteY6" fmla="*/ 3865316 h 4907413"/>
                <a:gd name="connsiteX7" fmla="*/ 78583 w 5419555"/>
                <a:gd name="connsiteY7" fmla="*/ 2753299 h 4907413"/>
                <a:gd name="connsiteX0" fmla="*/ 115765 w 5456737"/>
                <a:gd name="connsiteY0" fmla="*/ 2753299 h 4907413"/>
                <a:gd name="connsiteX1" fmla="*/ 438766 w 5456737"/>
                <a:gd name="connsiteY1" fmla="*/ 2144112 h 4907413"/>
                <a:gd name="connsiteX2" fmla="*/ 1749573 w 5456737"/>
                <a:gd name="connsiteY2" fmla="*/ 1450428 h 4907413"/>
                <a:gd name="connsiteX3" fmla="*/ 5456737 w 5456737"/>
                <a:gd name="connsiteY3" fmla="*/ 0 h 4907413"/>
                <a:gd name="connsiteX4" fmla="*/ 3249564 w 5456737"/>
                <a:gd name="connsiteY4" fmla="*/ 3770227 h 4907413"/>
                <a:gd name="connsiteX5" fmla="*/ 1597536 w 5456737"/>
                <a:gd name="connsiteY5" fmla="*/ 4907413 h 4907413"/>
                <a:gd name="connsiteX6" fmla="*/ 37182 w 5456737"/>
                <a:gd name="connsiteY6" fmla="*/ 3865316 h 4907413"/>
                <a:gd name="connsiteX7" fmla="*/ 115765 w 5456737"/>
                <a:gd name="connsiteY7" fmla="*/ 2753299 h 4907413"/>
                <a:gd name="connsiteX0" fmla="*/ 105115 w 5446087"/>
                <a:gd name="connsiteY0" fmla="*/ 2753299 h 4907413"/>
                <a:gd name="connsiteX1" fmla="*/ 428116 w 5446087"/>
                <a:gd name="connsiteY1" fmla="*/ 2144112 h 4907413"/>
                <a:gd name="connsiteX2" fmla="*/ 1738923 w 5446087"/>
                <a:gd name="connsiteY2" fmla="*/ 1450428 h 4907413"/>
                <a:gd name="connsiteX3" fmla="*/ 5446087 w 5446087"/>
                <a:gd name="connsiteY3" fmla="*/ 0 h 4907413"/>
                <a:gd name="connsiteX4" fmla="*/ 3238914 w 5446087"/>
                <a:gd name="connsiteY4" fmla="*/ 3770227 h 4907413"/>
                <a:gd name="connsiteX5" fmla="*/ 1586886 w 5446087"/>
                <a:gd name="connsiteY5" fmla="*/ 4907413 h 4907413"/>
                <a:gd name="connsiteX6" fmla="*/ 26532 w 5446087"/>
                <a:gd name="connsiteY6" fmla="*/ 3865316 h 4907413"/>
                <a:gd name="connsiteX7" fmla="*/ 105115 w 5446087"/>
                <a:gd name="connsiteY7" fmla="*/ 2753299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48450 w 5536342"/>
                <a:gd name="connsiteY0" fmla="*/ 2776443 h 4907413"/>
                <a:gd name="connsiteX1" fmla="*/ 518371 w 5536342"/>
                <a:gd name="connsiteY1" fmla="*/ 2144112 h 4907413"/>
                <a:gd name="connsiteX2" fmla="*/ 1829178 w 5536342"/>
                <a:gd name="connsiteY2" fmla="*/ 1450428 h 4907413"/>
                <a:gd name="connsiteX3" fmla="*/ 5536342 w 5536342"/>
                <a:gd name="connsiteY3" fmla="*/ 0 h 4907413"/>
                <a:gd name="connsiteX4" fmla="*/ 3329169 w 5536342"/>
                <a:gd name="connsiteY4" fmla="*/ 3770227 h 4907413"/>
                <a:gd name="connsiteX5" fmla="*/ 1677141 w 5536342"/>
                <a:gd name="connsiteY5" fmla="*/ 4907413 h 4907413"/>
                <a:gd name="connsiteX6" fmla="*/ 116787 w 5536342"/>
                <a:gd name="connsiteY6" fmla="*/ 3865316 h 4907413"/>
                <a:gd name="connsiteX7" fmla="*/ 48450 w 5536342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30849 w 5518741"/>
                <a:gd name="connsiteY0" fmla="*/ 2776443 h 4907413"/>
                <a:gd name="connsiteX1" fmla="*/ 500770 w 5518741"/>
                <a:gd name="connsiteY1" fmla="*/ 2144112 h 4907413"/>
                <a:gd name="connsiteX2" fmla="*/ 1811577 w 5518741"/>
                <a:gd name="connsiteY2" fmla="*/ 1450428 h 4907413"/>
                <a:gd name="connsiteX3" fmla="*/ 5518741 w 5518741"/>
                <a:gd name="connsiteY3" fmla="*/ 0 h 4907413"/>
                <a:gd name="connsiteX4" fmla="*/ 3311568 w 5518741"/>
                <a:gd name="connsiteY4" fmla="*/ 3770227 h 4907413"/>
                <a:gd name="connsiteX5" fmla="*/ 1659540 w 5518741"/>
                <a:gd name="connsiteY5" fmla="*/ 4907413 h 4907413"/>
                <a:gd name="connsiteX6" fmla="*/ 99186 w 5518741"/>
                <a:gd name="connsiteY6" fmla="*/ 3865316 h 4907413"/>
                <a:gd name="connsiteX7" fmla="*/ 30849 w 5518741"/>
                <a:gd name="connsiteY7" fmla="*/ 2776443 h 4907413"/>
                <a:gd name="connsiteX0" fmla="*/ 47222 w 5535114"/>
                <a:gd name="connsiteY0" fmla="*/ 2776443 h 4907413"/>
                <a:gd name="connsiteX1" fmla="*/ 517143 w 5535114"/>
                <a:gd name="connsiteY1" fmla="*/ 2144112 h 4907413"/>
                <a:gd name="connsiteX2" fmla="*/ 1827950 w 5535114"/>
                <a:gd name="connsiteY2" fmla="*/ 1450428 h 4907413"/>
                <a:gd name="connsiteX3" fmla="*/ 5535114 w 5535114"/>
                <a:gd name="connsiteY3" fmla="*/ 0 h 4907413"/>
                <a:gd name="connsiteX4" fmla="*/ 3327941 w 5535114"/>
                <a:gd name="connsiteY4" fmla="*/ 3770227 h 4907413"/>
                <a:gd name="connsiteX5" fmla="*/ 1675913 w 5535114"/>
                <a:gd name="connsiteY5" fmla="*/ 4907413 h 4907413"/>
                <a:gd name="connsiteX6" fmla="*/ 115559 w 5535114"/>
                <a:gd name="connsiteY6" fmla="*/ 3865316 h 4907413"/>
                <a:gd name="connsiteX7" fmla="*/ 47222 w 5535114"/>
                <a:gd name="connsiteY7" fmla="*/ 2776443 h 4907413"/>
                <a:gd name="connsiteX0" fmla="*/ 82476 w 5570368"/>
                <a:gd name="connsiteY0" fmla="*/ 2776443 h 4907413"/>
                <a:gd name="connsiteX1" fmla="*/ 552397 w 5570368"/>
                <a:gd name="connsiteY1" fmla="*/ 2144112 h 4907413"/>
                <a:gd name="connsiteX2" fmla="*/ 1863204 w 5570368"/>
                <a:gd name="connsiteY2" fmla="*/ 1450428 h 4907413"/>
                <a:gd name="connsiteX3" fmla="*/ 5570368 w 5570368"/>
                <a:gd name="connsiteY3" fmla="*/ 0 h 4907413"/>
                <a:gd name="connsiteX4" fmla="*/ 3363195 w 5570368"/>
                <a:gd name="connsiteY4" fmla="*/ 3770227 h 4907413"/>
                <a:gd name="connsiteX5" fmla="*/ 1711167 w 5570368"/>
                <a:gd name="connsiteY5" fmla="*/ 4907413 h 4907413"/>
                <a:gd name="connsiteX6" fmla="*/ 73757 w 5570368"/>
                <a:gd name="connsiteY6" fmla="*/ 3848696 h 4907413"/>
                <a:gd name="connsiteX7" fmla="*/ 82476 w 5570368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253979 w 5741871"/>
                <a:gd name="connsiteY0" fmla="*/ 2776443 h 4907413"/>
                <a:gd name="connsiteX1" fmla="*/ 723900 w 5741871"/>
                <a:gd name="connsiteY1" fmla="*/ 2144112 h 4907413"/>
                <a:gd name="connsiteX2" fmla="*/ 2034707 w 5741871"/>
                <a:gd name="connsiteY2" fmla="*/ 1450428 h 4907413"/>
                <a:gd name="connsiteX3" fmla="*/ 5741871 w 5741871"/>
                <a:gd name="connsiteY3" fmla="*/ 0 h 4907413"/>
                <a:gd name="connsiteX4" fmla="*/ 3534698 w 5741871"/>
                <a:gd name="connsiteY4" fmla="*/ 3770227 h 4907413"/>
                <a:gd name="connsiteX5" fmla="*/ 1882670 w 5741871"/>
                <a:gd name="connsiteY5" fmla="*/ 4907413 h 4907413"/>
                <a:gd name="connsiteX6" fmla="*/ 245260 w 5741871"/>
                <a:gd name="connsiteY6" fmla="*/ 3848696 h 4907413"/>
                <a:gd name="connsiteX7" fmla="*/ 253979 w 5741871"/>
                <a:gd name="connsiteY7" fmla="*/ 2776443 h 4907413"/>
                <a:gd name="connsiteX0" fmla="*/ 111912 w 5599804"/>
                <a:gd name="connsiteY0" fmla="*/ 2776443 h 4907413"/>
                <a:gd name="connsiteX1" fmla="*/ 581833 w 5599804"/>
                <a:gd name="connsiteY1" fmla="*/ 2144112 h 4907413"/>
                <a:gd name="connsiteX2" fmla="*/ 1892640 w 5599804"/>
                <a:gd name="connsiteY2" fmla="*/ 1450428 h 4907413"/>
                <a:gd name="connsiteX3" fmla="*/ 5599804 w 5599804"/>
                <a:gd name="connsiteY3" fmla="*/ 0 h 4907413"/>
                <a:gd name="connsiteX4" fmla="*/ 3392631 w 5599804"/>
                <a:gd name="connsiteY4" fmla="*/ 3770227 h 4907413"/>
                <a:gd name="connsiteX5" fmla="*/ 1740603 w 5599804"/>
                <a:gd name="connsiteY5" fmla="*/ 4907413 h 4907413"/>
                <a:gd name="connsiteX6" fmla="*/ 103193 w 5599804"/>
                <a:gd name="connsiteY6" fmla="*/ 3848696 h 4907413"/>
                <a:gd name="connsiteX7" fmla="*/ 111912 w 5599804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01667 w 5589559"/>
                <a:gd name="connsiteY0" fmla="*/ 2776443 h 4907413"/>
                <a:gd name="connsiteX1" fmla="*/ 571588 w 5589559"/>
                <a:gd name="connsiteY1" fmla="*/ 2144112 h 4907413"/>
                <a:gd name="connsiteX2" fmla="*/ 1882395 w 5589559"/>
                <a:gd name="connsiteY2" fmla="*/ 1450428 h 4907413"/>
                <a:gd name="connsiteX3" fmla="*/ 5589559 w 5589559"/>
                <a:gd name="connsiteY3" fmla="*/ 0 h 4907413"/>
                <a:gd name="connsiteX4" fmla="*/ 3382386 w 5589559"/>
                <a:gd name="connsiteY4" fmla="*/ 3770227 h 4907413"/>
                <a:gd name="connsiteX5" fmla="*/ 1730358 w 5589559"/>
                <a:gd name="connsiteY5" fmla="*/ 4907413 h 4907413"/>
                <a:gd name="connsiteX6" fmla="*/ 92948 w 5589559"/>
                <a:gd name="connsiteY6" fmla="*/ 3848696 h 4907413"/>
                <a:gd name="connsiteX7" fmla="*/ 101667 w 5589559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587659 w 5605630"/>
                <a:gd name="connsiteY1" fmla="*/ 2144112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17738 w 5605630"/>
                <a:gd name="connsiteY0" fmla="*/ 2776443 h 4907413"/>
                <a:gd name="connsiteX1" fmla="*/ 647189 w 5605630"/>
                <a:gd name="connsiteY1" fmla="*/ 2092441 h 4907413"/>
                <a:gd name="connsiteX2" fmla="*/ 1898466 w 5605630"/>
                <a:gd name="connsiteY2" fmla="*/ 1450428 h 4907413"/>
                <a:gd name="connsiteX3" fmla="*/ 5605630 w 5605630"/>
                <a:gd name="connsiteY3" fmla="*/ 0 h 4907413"/>
                <a:gd name="connsiteX4" fmla="*/ 3398457 w 5605630"/>
                <a:gd name="connsiteY4" fmla="*/ 3770227 h 4907413"/>
                <a:gd name="connsiteX5" fmla="*/ 1746429 w 5605630"/>
                <a:gd name="connsiteY5" fmla="*/ 4907413 h 4907413"/>
                <a:gd name="connsiteX6" fmla="*/ 109019 w 5605630"/>
                <a:gd name="connsiteY6" fmla="*/ 3848696 h 4907413"/>
                <a:gd name="connsiteX7" fmla="*/ 117738 w 5605630"/>
                <a:gd name="connsiteY7" fmla="*/ 2776443 h 4907413"/>
                <a:gd name="connsiteX0" fmla="*/ 126916 w 5614808"/>
                <a:gd name="connsiteY0" fmla="*/ 2776443 h 4907413"/>
                <a:gd name="connsiteX1" fmla="*/ 656367 w 5614808"/>
                <a:gd name="connsiteY1" fmla="*/ 2092441 h 4907413"/>
                <a:gd name="connsiteX2" fmla="*/ 1907644 w 5614808"/>
                <a:gd name="connsiteY2" fmla="*/ 1450428 h 4907413"/>
                <a:gd name="connsiteX3" fmla="*/ 5614808 w 5614808"/>
                <a:gd name="connsiteY3" fmla="*/ 0 h 4907413"/>
                <a:gd name="connsiteX4" fmla="*/ 3407635 w 5614808"/>
                <a:gd name="connsiteY4" fmla="*/ 3770227 h 4907413"/>
                <a:gd name="connsiteX5" fmla="*/ 1755607 w 5614808"/>
                <a:gd name="connsiteY5" fmla="*/ 4907413 h 4907413"/>
                <a:gd name="connsiteX6" fmla="*/ 118197 w 5614808"/>
                <a:gd name="connsiteY6" fmla="*/ 3848696 h 4907413"/>
                <a:gd name="connsiteX7" fmla="*/ 126916 w 5614808"/>
                <a:gd name="connsiteY7" fmla="*/ 2776443 h 4907413"/>
                <a:gd name="connsiteX0" fmla="*/ 126916 w 5849314"/>
                <a:gd name="connsiteY0" fmla="*/ 3086565 h 5217535"/>
                <a:gd name="connsiteX1" fmla="*/ 656367 w 5849314"/>
                <a:gd name="connsiteY1" fmla="*/ 2402563 h 5217535"/>
                <a:gd name="connsiteX2" fmla="*/ 1907644 w 5849314"/>
                <a:gd name="connsiteY2" fmla="*/ 1760550 h 5217535"/>
                <a:gd name="connsiteX3" fmla="*/ 5367097 w 5849314"/>
                <a:gd name="connsiteY3" fmla="*/ 386560 h 5217535"/>
                <a:gd name="connsiteX4" fmla="*/ 5614808 w 5849314"/>
                <a:gd name="connsiteY4" fmla="*/ 310122 h 5217535"/>
                <a:gd name="connsiteX5" fmla="*/ 3407635 w 5849314"/>
                <a:gd name="connsiteY5" fmla="*/ 4080349 h 5217535"/>
                <a:gd name="connsiteX6" fmla="*/ 1755607 w 5849314"/>
                <a:gd name="connsiteY6" fmla="*/ 5217535 h 5217535"/>
                <a:gd name="connsiteX7" fmla="*/ 118197 w 5849314"/>
                <a:gd name="connsiteY7" fmla="*/ 4158818 h 5217535"/>
                <a:gd name="connsiteX8" fmla="*/ 126916 w 5849314"/>
                <a:gd name="connsiteY8" fmla="*/ 3086565 h 5217535"/>
                <a:gd name="connsiteX0" fmla="*/ 126916 w 5724525"/>
                <a:gd name="connsiteY0" fmla="*/ 2853979 h 4984949"/>
                <a:gd name="connsiteX1" fmla="*/ 656367 w 5724525"/>
                <a:gd name="connsiteY1" fmla="*/ 2169977 h 4984949"/>
                <a:gd name="connsiteX2" fmla="*/ 1907644 w 5724525"/>
                <a:gd name="connsiteY2" fmla="*/ 1527964 h 4984949"/>
                <a:gd name="connsiteX3" fmla="*/ 5367097 w 5724525"/>
                <a:gd name="connsiteY3" fmla="*/ 153974 h 4984949"/>
                <a:gd name="connsiteX4" fmla="*/ 5354746 w 5724525"/>
                <a:gd name="connsiteY4" fmla="*/ 517143 h 4984949"/>
                <a:gd name="connsiteX5" fmla="*/ 3407635 w 5724525"/>
                <a:gd name="connsiteY5" fmla="*/ 3847763 h 4984949"/>
                <a:gd name="connsiteX6" fmla="*/ 1755607 w 5724525"/>
                <a:gd name="connsiteY6" fmla="*/ 4984949 h 4984949"/>
                <a:gd name="connsiteX7" fmla="*/ 118197 w 5724525"/>
                <a:gd name="connsiteY7" fmla="*/ 3926232 h 4984949"/>
                <a:gd name="connsiteX8" fmla="*/ 126916 w 5724525"/>
                <a:gd name="connsiteY8" fmla="*/ 2853979 h 4984949"/>
                <a:gd name="connsiteX0" fmla="*/ 126916 w 5689382"/>
                <a:gd name="connsiteY0" fmla="*/ 2838112 h 4969082"/>
                <a:gd name="connsiteX1" fmla="*/ 656367 w 5689382"/>
                <a:gd name="connsiteY1" fmla="*/ 2154110 h 4969082"/>
                <a:gd name="connsiteX2" fmla="*/ 1907644 w 5689382"/>
                <a:gd name="connsiteY2" fmla="*/ 1512097 h 4969082"/>
                <a:gd name="connsiteX3" fmla="*/ 5308119 w 5689382"/>
                <a:gd name="connsiteY3" fmla="*/ 162563 h 4969082"/>
                <a:gd name="connsiteX4" fmla="*/ 5354746 w 5689382"/>
                <a:gd name="connsiteY4" fmla="*/ 501276 h 4969082"/>
                <a:gd name="connsiteX5" fmla="*/ 3407635 w 5689382"/>
                <a:gd name="connsiteY5" fmla="*/ 3831896 h 4969082"/>
                <a:gd name="connsiteX6" fmla="*/ 1755607 w 5689382"/>
                <a:gd name="connsiteY6" fmla="*/ 4969082 h 4969082"/>
                <a:gd name="connsiteX7" fmla="*/ 118197 w 5689382"/>
                <a:gd name="connsiteY7" fmla="*/ 3910365 h 4969082"/>
                <a:gd name="connsiteX8" fmla="*/ 126916 w 5689382"/>
                <a:gd name="connsiteY8" fmla="*/ 2838112 h 4969082"/>
                <a:gd name="connsiteX0" fmla="*/ 126916 w 5541835"/>
                <a:gd name="connsiteY0" fmla="*/ 2748307 h 4879277"/>
                <a:gd name="connsiteX1" fmla="*/ 656367 w 5541835"/>
                <a:gd name="connsiteY1" fmla="*/ 2064305 h 4879277"/>
                <a:gd name="connsiteX2" fmla="*/ 1907644 w 5541835"/>
                <a:gd name="connsiteY2" fmla="*/ 1422292 h 4879277"/>
                <a:gd name="connsiteX3" fmla="*/ 5308119 w 5541835"/>
                <a:gd name="connsiteY3" fmla="*/ 72758 h 4879277"/>
                <a:gd name="connsiteX4" fmla="*/ 5354746 w 5541835"/>
                <a:gd name="connsiteY4" fmla="*/ 411471 h 4879277"/>
                <a:gd name="connsiteX5" fmla="*/ 3407635 w 5541835"/>
                <a:gd name="connsiteY5" fmla="*/ 3742091 h 4879277"/>
                <a:gd name="connsiteX6" fmla="*/ 1755607 w 5541835"/>
                <a:gd name="connsiteY6" fmla="*/ 4879277 h 4879277"/>
                <a:gd name="connsiteX7" fmla="*/ 118197 w 5541835"/>
                <a:gd name="connsiteY7" fmla="*/ 3820560 h 4879277"/>
                <a:gd name="connsiteX8" fmla="*/ 126916 w 5541835"/>
                <a:gd name="connsiteY8" fmla="*/ 2748307 h 4879277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07644 w 5523151"/>
                <a:gd name="connsiteY2" fmla="*/ 144105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3151"/>
                <a:gd name="connsiteY0" fmla="*/ 2767068 h 4898038"/>
                <a:gd name="connsiteX1" fmla="*/ 656367 w 5523151"/>
                <a:gd name="connsiteY1" fmla="*/ 2083066 h 4898038"/>
                <a:gd name="connsiteX2" fmla="*/ 1940151 w 5523151"/>
                <a:gd name="connsiteY2" fmla="*/ 1386103 h 4898038"/>
                <a:gd name="connsiteX3" fmla="*/ 5253168 w 5523151"/>
                <a:gd name="connsiteY3" fmla="*/ 59008 h 4898038"/>
                <a:gd name="connsiteX4" fmla="*/ 5354746 w 5523151"/>
                <a:gd name="connsiteY4" fmla="*/ 430232 h 4898038"/>
                <a:gd name="connsiteX5" fmla="*/ 3407635 w 5523151"/>
                <a:gd name="connsiteY5" fmla="*/ 3760852 h 4898038"/>
                <a:gd name="connsiteX6" fmla="*/ 1755607 w 5523151"/>
                <a:gd name="connsiteY6" fmla="*/ 4898038 h 4898038"/>
                <a:gd name="connsiteX7" fmla="*/ 118197 w 5523151"/>
                <a:gd name="connsiteY7" fmla="*/ 3839321 h 4898038"/>
                <a:gd name="connsiteX8" fmla="*/ 126916 w 5523151"/>
                <a:gd name="connsiteY8" fmla="*/ 2767068 h 4898038"/>
                <a:gd name="connsiteX0" fmla="*/ 126916 w 5525039"/>
                <a:gd name="connsiteY0" fmla="*/ 2726114 h 4857084"/>
                <a:gd name="connsiteX1" fmla="*/ 656367 w 5525039"/>
                <a:gd name="connsiteY1" fmla="*/ 2042112 h 4857084"/>
                <a:gd name="connsiteX2" fmla="*/ 1940151 w 5525039"/>
                <a:gd name="connsiteY2" fmla="*/ 1345149 h 4857084"/>
                <a:gd name="connsiteX3" fmla="*/ 5253168 w 5525039"/>
                <a:gd name="connsiteY3" fmla="*/ 18054 h 4857084"/>
                <a:gd name="connsiteX4" fmla="*/ 5354746 w 5525039"/>
                <a:gd name="connsiteY4" fmla="*/ 389278 h 4857084"/>
                <a:gd name="connsiteX5" fmla="*/ 3407635 w 5525039"/>
                <a:gd name="connsiteY5" fmla="*/ 3719898 h 4857084"/>
                <a:gd name="connsiteX6" fmla="*/ 1755607 w 5525039"/>
                <a:gd name="connsiteY6" fmla="*/ 4857084 h 4857084"/>
                <a:gd name="connsiteX7" fmla="*/ 118197 w 5525039"/>
                <a:gd name="connsiteY7" fmla="*/ 3798367 h 4857084"/>
                <a:gd name="connsiteX8" fmla="*/ 126916 w 5525039"/>
                <a:gd name="connsiteY8" fmla="*/ 2726114 h 4857084"/>
                <a:gd name="connsiteX0" fmla="*/ 126916 w 5502884"/>
                <a:gd name="connsiteY0" fmla="*/ 2708060 h 4839030"/>
                <a:gd name="connsiteX1" fmla="*/ 656367 w 5502884"/>
                <a:gd name="connsiteY1" fmla="*/ 2024058 h 4839030"/>
                <a:gd name="connsiteX2" fmla="*/ 1940151 w 5502884"/>
                <a:gd name="connsiteY2" fmla="*/ 1327095 h 4839030"/>
                <a:gd name="connsiteX3" fmla="*/ 5253168 w 5502884"/>
                <a:gd name="connsiteY3" fmla="*/ 0 h 4839030"/>
                <a:gd name="connsiteX4" fmla="*/ 5354746 w 5502884"/>
                <a:gd name="connsiteY4" fmla="*/ 371224 h 4839030"/>
                <a:gd name="connsiteX5" fmla="*/ 3407635 w 5502884"/>
                <a:gd name="connsiteY5" fmla="*/ 3701844 h 4839030"/>
                <a:gd name="connsiteX6" fmla="*/ 1755607 w 5502884"/>
                <a:gd name="connsiteY6" fmla="*/ 4839030 h 4839030"/>
                <a:gd name="connsiteX7" fmla="*/ 118197 w 5502884"/>
                <a:gd name="connsiteY7" fmla="*/ 3780313 h 4839030"/>
                <a:gd name="connsiteX8" fmla="*/ 126916 w 5502884"/>
                <a:gd name="connsiteY8" fmla="*/ 2708060 h 4839030"/>
                <a:gd name="connsiteX0" fmla="*/ 126916 w 5545063"/>
                <a:gd name="connsiteY0" fmla="*/ 2741727 h 4872697"/>
                <a:gd name="connsiteX1" fmla="*/ 656367 w 5545063"/>
                <a:gd name="connsiteY1" fmla="*/ 2057725 h 4872697"/>
                <a:gd name="connsiteX2" fmla="*/ 1940151 w 5545063"/>
                <a:gd name="connsiteY2" fmla="*/ 1360762 h 4872697"/>
                <a:gd name="connsiteX3" fmla="*/ 5384355 w 5545063"/>
                <a:gd name="connsiteY3" fmla="*/ -1 h 4872697"/>
                <a:gd name="connsiteX4" fmla="*/ 5354746 w 5545063"/>
                <a:gd name="connsiteY4" fmla="*/ 404891 h 4872697"/>
                <a:gd name="connsiteX5" fmla="*/ 3407635 w 5545063"/>
                <a:gd name="connsiteY5" fmla="*/ 3735511 h 4872697"/>
                <a:gd name="connsiteX6" fmla="*/ 1755607 w 5545063"/>
                <a:gd name="connsiteY6" fmla="*/ 4872697 h 4872697"/>
                <a:gd name="connsiteX7" fmla="*/ 118197 w 5545063"/>
                <a:gd name="connsiteY7" fmla="*/ 3813980 h 4872697"/>
                <a:gd name="connsiteX8" fmla="*/ 126916 w 5545063"/>
                <a:gd name="connsiteY8" fmla="*/ 2741727 h 4872697"/>
                <a:gd name="connsiteX0" fmla="*/ 126916 w 5526133"/>
                <a:gd name="connsiteY0" fmla="*/ 2741727 h 4872697"/>
                <a:gd name="connsiteX1" fmla="*/ 656367 w 5526133"/>
                <a:gd name="connsiteY1" fmla="*/ 2057725 h 4872697"/>
                <a:gd name="connsiteX2" fmla="*/ 1940151 w 5526133"/>
                <a:gd name="connsiteY2" fmla="*/ 1360762 h 4872697"/>
                <a:gd name="connsiteX3" fmla="*/ 5384355 w 5526133"/>
                <a:gd name="connsiteY3" fmla="*/ -1 h 4872697"/>
                <a:gd name="connsiteX4" fmla="*/ 5354746 w 5526133"/>
                <a:gd name="connsiteY4" fmla="*/ 404891 h 4872697"/>
                <a:gd name="connsiteX5" fmla="*/ 3407635 w 5526133"/>
                <a:gd name="connsiteY5" fmla="*/ 3735511 h 4872697"/>
                <a:gd name="connsiteX6" fmla="*/ 1755607 w 5526133"/>
                <a:gd name="connsiteY6" fmla="*/ 4872697 h 4872697"/>
                <a:gd name="connsiteX7" fmla="*/ 118197 w 5526133"/>
                <a:gd name="connsiteY7" fmla="*/ 3813980 h 4872697"/>
                <a:gd name="connsiteX8" fmla="*/ 126916 w 5526133"/>
                <a:gd name="connsiteY8" fmla="*/ 2741727 h 4872697"/>
                <a:gd name="connsiteX0" fmla="*/ 126916 w 5598171"/>
                <a:gd name="connsiteY0" fmla="*/ 2902553 h 5033523"/>
                <a:gd name="connsiteX1" fmla="*/ 656367 w 5598171"/>
                <a:gd name="connsiteY1" fmla="*/ 2218551 h 5033523"/>
                <a:gd name="connsiteX2" fmla="*/ 1940151 w 5598171"/>
                <a:gd name="connsiteY2" fmla="*/ 1521588 h 5033523"/>
                <a:gd name="connsiteX3" fmla="*/ 5538838 w 5598171"/>
                <a:gd name="connsiteY3" fmla="*/ -1 h 5033523"/>
                <a:gd name="connsiteX4" fmla="*/ 5354746 w 5598171"/>
                <a:gd name="connsiteY4" fmla="*/ 565717 h 5033523"/>
                <a:gd name="connsiteX5" fmla="*/ 3407635 w 5598171"/>
                <a:gd name="connsiteY5" fmla="*/ 3896337 h 5033523"/>
                <a:gd name="connsiteX6" fmla="*/ 1755607 w 5598171"/>
                <a:gd name="connsiteY6" fmla="*/ 5033523 h 5033523"/>
                <a:gd name="connsiteX7" fmla="*/ 118197 w 5598171"/>
                <a:gd name="connsiteY7" fmla="*/ 3974806 h 5033523"/>
                <a:gd name="connsiteX8" fmla="*/ 126916 w 5598171"/>
                <a:gd name="connsiteY8" fmla="*/ 2902553 h 5033523"/>
                <a:gd name="connsiteX0" fmla="*/ 126916 w 5588407"/>
                <a:gd name="connsiteY0" fmla="*/ 2902553 h 5033523"/>
                <a:gd name="connsiteX1" fmla="*/ 656367 w 5588407"/>
                <a:gd name="connsiteY1" fmla="*/ 2218551 h 5033523"/>
                <a:gd name="connsiteX2" fmla="*/ 1940151 w 5588407"/>
                <a:gd name="connsiteY2" fmla="*/ 1521588 h 5033523"/>
                <a:gd name="connsiteX3" fmla="*/ 5538838 w 5588407"/>
                <a:gd name="connsiteY3" fmla="*/ -1 h 5033523"/>
                <a:gd name="connsiteX4" fmla="*/ 5354746 w 5588407"/>
                <a:gd name="connsiteY4" fmla="*/ 565717 h 5033523"/>
                <a:gd name="connsiteX5" fmla="*/ 3407635 w 5588407"/>
                <a:gd name="connsiteY5" fmla="*/ 3896337 h 5033523"/>
                <a:gd name="connsiteX6" fmla="*/ 1755607 w 5588407"/>
                <a:gd name="connsiteY6" fmla="*/ 5033523 h 5033523"/>
                <a:gd name="connsiteX7" fmla="*/ 118197 w 5588407"/>
                <a:gd name="connsiteY7" fmla="*/ 3974806 h 5033523"/>
                <a:gd name="connsiteX8" fmla="*/ 126916 w 5588407"/>
                <a:gd name="connsiteY8" fmla="*/ 2902553 h 5033523"/>
                <a:gd name="connsiteX0" fmla="*/ 126916 w 5548408"/>
                <a:gd name="connsiteY0" fmla="*/ 2807898 h 4938868"/>
                <a:gd name="connsiteX1" fmla="*/ 656367 w 5548408"/>
                <a:gd name="connsiteY1" fmla="*/ 2123896 h 4938868"/>
                <a:gd name="connsiteX2" fmla="*/ 1940151 w 5548408"/>
                <a:gd name="connsiteY2" fmla="*/ 1426933 h 4938868"/>
                <a:gd name="connsiteX3" fmla="*/ 5460590 w 5548408"/>
                <a:gd name="connsiteY3" fmla="*/ -1 h 4938868"/>
                <a:gd name="connsiteX4" fmla="*/ 5354746 w 5548408"/>
                <a:gd name="connsiteY4" fmla="*/ 471062 h 4938868"/>
                <a:gd name="connsiteX5" fmla="*/ 3407635 w 5548408"/>
                <a:gd name="connsiteY5" fmla="*/ 3801682 h 4938868"/>
                <a:gd name="connsiteX6" fmla="*/ 1755607 w 5548408"/>
                <a:gd name="connsiteY6" fmla="*/ 4938868 h 4938868"/>
                <a:gd name="connsiteX7" fmla="*/ 118197 w 5548408"/>
                <a:gd name="connsiteY7" fmla="*/ 3880151 h 4938868"/>
                <a:gd name="connsiteX8" fmla="*/ 126916 w 5548408"/>
                <a:gd name="connsiteY8" fmla="*/ 2807898 h 4938868"/>
                <a:gd name="connsiteX0" fmla="*/ 126916 w 5480627"/>
                <a:gd name="connsiteY0" fmla="*/ 2807898 h 4938868"/>
                <a:gd name="connsiteX1" fmla="*/ 656367 w 5480627"/>
                <a:gd name="connsiteY1" fmla="*/ 2123896 h 4938868"/>
                <a:gd name="connsiteX2" fmla="*/ 1940151 w 5480627"/>
                <a:gd name="connsiteY2" fmla="*/ 1426933 h 4938868"/>
                <a:gd name="connsiteX3" fmla="*/ 5460590 w 5480627"/>
                <a:gd name="connsiteY3" fmla="*/ -1 h 4938868"/>
                <a:gd name="connsiteX4" fmla="*/ 5354746 w 5480627"/>
                <a:gd name="connsiteY4" fmla="*/ 471062 h 4938868"/>
                <a:gd name="connsiteX5" fmla="*/ 3407635 w 5480627"/>
                <a:gd name="connsiteY5" fmla="*/ 3801682 h 4938868"/>
                <a:gd name="connsiteX6" fmla="*/ 1755607 w 5480627"/>
                <a:gd name="connsiteY6" fmla="*/ 4938868 h 4938868"/>
                <a:gd name="connsiteX7" fmla="*/ 118197 w 5480627"/>
                <a:gd name="connsiteY7" fmla="*/ 3880151 h 4938868"/>
                <a:gd name="connsiteX8" fmla="*/ 126916 w 5480627"/>
                <a:gd name="connsiteY8" fmla="*/ 2807898 h 4938868"/>
                <a:gd name="connsiteX0" fmla="*/ 126916 w 5469070"/>
                <a:gd name="connsiteY0" fmla="*/ 2807898 h 4938868"/>
                <a:gd name="connsiteX1" fmla="*/ 656367 w 5469070"/>
                <a:gd name="connsiteY1" fmla="*/ 2123896 h 4938868"/>
                <a:gd name="connsiteX2" fmla="*/ 1940151 w 5469070"/>
                <a:gd name="connsiteY2" fmla="*/ 1426933 h 4938868"/>
                <a:gd name="connsiteX3" fmla="*/ 5460590 w 5469070"/>
                <a:gd name="connsiteY3" fmla="*/ -1 h 4938868"/>
                <a:gd name="connsiteX4" fmla="*/ 5237947 w 5469070"/>
                <a:gd name="connsiteY4" fmla="*/ 706114 h 4938868"/>
                <a:gd name="connsiteX5" fmla="*/ 3407635 w 5469070"/>
                <a:gd name="connsiteY5" fmla="*/ 3801682 h 4938868"/>
                <a:gd name="connsiteX6" fmla="*/ 1755607 w 5469070"/>
                <a:gd name="connsiteY6" fmla="*/ 4938868 h 4938868"/>
                <a:gd name="connsiteX7" fmla="*/ 118197 w 5469070"/>
                <a:gd name="connsiteY7" fmla="*/ 3880151 h 4938868"/>
                <a:gd name="connsiteX8" fmla="*/ 126916 w 5469070"/>
                <a:gd name="connsiteY8" fmla="*/ 2807898 h 4938868"/>
                <a:gd name="connsiteX0" fmla="*/ 126916 w 5488958"/>
                <a:gd name="connsiteY0" fmla="*/ 2807898 h 4938868"/>
                <a:gd name="connsiteX1" fmla="*/ 656367 w 5488958"/>
                <a:gd name="connsiteY1" fmla="*/ 2123896 h 4938868"/>
                <a:gd name="connsiteX2" fmla="*/ 1940151 w 5488958"/>
                <a:gd name="connsiteY2" fmla="*/ 1426933 h 4938868"/>
                <a:gd name="connsiteX3" fmla="*/ 5460590 w 5488958"/>
                <a:gd name="connsiteY3" fmla="*/ -1 h 4938868"/>
                <a:gd name="connsiteX4" fmla="*/ 5237947 w 5488958"/>
                <a:gd name="connsiteY4" fmla="*/ 706114 h 4938868"/>
                <a:gd name="connsiteX5" fmla="*/ 3407635 w 5488958"/>
                <a:gd name="connsiteY5" fmla="*/ 3801682 h 4938868"/>
                <a:gd name="connsiteX6" fmla="*/ 1755607 w 5488958"/>
                <a:gd name="connsiteY6" fmla="*/ 4938868 h 4938868"/>
                <a:gd name="connsiteX7" fmla="*/ 118197 w 5488958"/>
                <a:gd name="connsiteY7" fmla="*/ 3880151 h 4938868"/>
                <a:gd name="connsiteX8" fmla="*/ 126916 w 5488958"/>
                <a:gd name="connsiteY8" fmla="*/ 2807898 h 493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488958" h="4938868">
                  <a:moveTo>
                    <a:pt x="126916" y="2807898"/>
                  </a:moveTo>
                  <a:cubicBezTo>
                    <a:pt x="241812" y="2566147"/>
                    <a:pt x="330798" y="2453286"/>
                    <a:pt x="656367" y="2123896"/>
                  </a:cubicBezTo>
                  <a:cubicBezTo>
                    <a:pt x="1236596" y="1699249"/>
                    <a:pt x="1119588" y="1784285"/>
                    <a:pt x="1940151" y="1426933"/>
                  </a:cubicBezTo>
                  <a:cubicBezTo>
                    <a:pt x="2725273" y="1090933"/>
                    <a:pt x="4757285" y="235699"/>
                    <a:pt x="5460590" y="-1"/>
                  </a:cubicBezTo>
                  <a:cubicBezTo>
                    <a:pt x="5506253" y="361860"/>
                    <a:pt x="5534030" y="116948"/>
                    <a:pt x="5237947" y="706114"/>
                  </a:cubicBezTo>
                  <a:cubicBezTo>
                    <a:pt x="3629865" y="3549919"/>
                    <a:pt x="4258973" y="2408304"/>
                    <a:pt x="3407635" y="3801682"/>
                  </a:cubicBezTo>
                  <a:cubicBezTo>
                    <a:pt x="3042485" y="4234963"/>
                    <a:pt x="2451522" y="4850142"/>
                    <a:pt x="1755607" y="4938868"/>
                  </a:cubicBezTo>
                  <a:cubicBezTo>
                    <a:pt x="980162" y="4887863"/>
                    <a:pt x="614439" y="4660743"/>
                    <a:pt x="118197" y="3880151"/>
                  </a:cubicBezTo>
                  <a:cubicBezTo>
                    <a:pt x="-47770" y="3223956"/>
                    <a:pt x="-33532" y="3496906"/>
                    <a:pt x="126916" y="2807898"/>
                  </a:cubicBezTo>
                  <a:close/>
                </a:path>
              </a:pathLst>
            </a:custGeom>
            <a:noFill/>
            <a:ln w="635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弧形 151"/>
            <p:cNvSpPr/>
            <p:nvPr/>
          </p:nvSpPr>
          <p:spPr>
            <a:xfrm rot="19118934">
              <a:off x="6401394" y="-3145384"/>
              <a:ext cx="520752" cy="507916"/>
            </a:xfrm>
            <a:prstGeom prst="arc">
              <a:avLst>
                <a:gd name="adj1" fmla="val 16200000"/>
                <a:gd name="adj2" fmla="val 9133416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3" name="直接连接符 152"/>
            <p:cNvCxnSpPr/>
            <p:nvPr/>
          </p:nvCxnSpPr>
          <p:spPr>
            <a:xfrm>
              <a:off x="5953611" y="-2613669"/>
              <a:ext cx="82748" cy="196644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 flipH="1">
              <a:off x="6438821" y="-2613671"/>
              <a:ext cx="115597" cy="174306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flipH="1" flipV="1">
              <a:off x="5815306" y="-1376388"/>
              <a:ext cx="500914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flipH="1" flipV="1">
              <a:off x="5953610" y="-1063068"/>
              <a:ext cx="229993" cy="2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 flipH="1" flipV="1">
              <a:off x="5803244" y="-2036218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flipH="1" flipV="1">
              <a:off x="6456288" y="-1770626"/>
              <a:ext cx="300731" cy="5847"/>
            </a:xfrm>
            <a:prstGeom prst="line">
              <a:avLst/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弧形 158"/>
            <p:cNvSpPr/>
            <p:nvPr/>
          </p:nvSpPr>
          <p:spPr>
            <a:xfrm rot="14163706">
              <a:off x="5977674" y="-3310571"/>
              <a:ext cx="520755" cy="507916"/>
            </a:xfrm>
            <a:prstGeom prst="arc">
              <a:avLst>
                <a:gd name="adj1" fmla="val 19185681"/>
                <a:gd name="adj2" fmla="val 6945444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弧形 159"/>
            <p:cNvSpPr/>
            <p:nvPr/>
          </p:nvSpPr>
          <p:spPr>
            <a:xfrm rot="9472977">
              <a:off x="5590328" y="-3124729"/>
              <a:ext cx="520752" cy="507918"/>
            </a:xfrm>
            <a:prstGeom prst="arc">
              <a:avLst>
                <a:gd name="adj1" fmla="val 16200000"/>
                <a:gd name="adj2" fmla="val 8488257"/>
              </a:avLst>
            </a:prstGeom>
            <a:ln w="381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3299460"/>
            <a:ext cx="5080000" cy="25908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0" indent="0" algn="l"/>
            <a:r>
              <a:rPr lang="zh-CN" altLang="en-US" sz="1050" b="0" u="none">
                <a:solidFill>
                  <a:srgbClr val="0000C0"/>
                </a:solidFill>
                <a:latin typeface="宋体" charset="0"/>
                <a:ea typeface="宋体" charset="0"/>
                <a:cs typeface="宋体" charset="0"/>
              </a:rPr>
              <a:t>品牌故事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2429" cy="69151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952500"/>
            <a:ext cx="12202429" cy="5905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6000">
                <a:schemeClr val="tx1">
                  <a:alpha val="50000"/>
                </a:schemeClr>
              </a:gs>
              <a:gs pos="56000">
                <a:schemeClr val="tx1">
                  <a:lumMod val="0"/>
                </a:schemeClr>
              </a:gs>
              <a:gs pos="100000">
                <a:schemeClr val="tx1">
                  <a:lumMod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87665" y="4113282"/>
            <a:ext cx="301666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就餐模式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97299" y="5357247"/>
            <a:ext cx="4546601" cy="73866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为了更好的进行食堂管理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，某某采用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固定就餐模式、半固定就餐模式、自由就餐模式为一体的现代就餐模式。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3619500" y="5068818"/>
            <a:ext cx="482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473449" y="4967218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26450" y="4956037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11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9" y="740150"/>
            <a:ext cx="12182120" cy="542759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" y="-24063"/>
            <a:ext cx="12192000" cy="692912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0" y="739057"/>
            <a:ext cx="4052962" cy="27019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4136" y="3459084"/>
            <a:ext cx="4062993" cy="270866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280341" y="1414483"/>
            <a:ext cx="1598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固定就餐 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00135" y="1954196"/>
            <a:ext cx="3072655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对于包吃住的企业，固定就餐方式可便于统计以及结算等管理，更便于食堂统筹安排饭菜的份量，避免因伙食浪费而导致食堂经营困难的现象发生；或因饭菜份量不够吃致使员工产生不满情绪。</a:t>
            </a:r>
          </a:p>
        </p:txBody>
      </p:sp>
      <p:sp>
        <p:nvSpPr>
          <p:cNvPr id="16" name="矩形 15"/>
          <p:cNvSpPr/>
          <p:nvPr/>
        </p:nvSpPr>
        <p:spPr>
          <a:xfrm>
            <a:off x="4793403" y="1395433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19678" y="3973196"/>
            <a:ext cx="1906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固定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就餐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36886" y="4585098"/>
            <a:ext cx="3465094" cy="124649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企业每个月将固定了的餐费（比如管理层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月、员工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月）统一充值到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卡上；员工持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卡可自由选择在不同档次以及不同品种的窗口消费，也可以到便利店买饮料等。当月未使用完的固定餐费不会计入下个月餐费，也不算作现金直接补贴给员工，而是到月底直接清零。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86628" y="3954146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406303" y="407747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自由就餐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634727" y="4617183"/>
            <a:ext cx="3072655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消费者在饭堂用餐前，可自由选择不同窗口以及不同价位的食品刷卡消费；食品包含套餐、单个荤素小菜、面点、小吃、麻辣烫等等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；某某制定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最低餐费标准，以保证员工自由选择自由消费的权益。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827995" y="4058420"/>
            <a:ext cx="2520263" cy="497983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4066" y="738326"/>
            <a:ext cx="4032736" cy="26884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556000" y="3299460"/>
            <a:ext cx="5080000" cy="25908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marL="0" indent="0" algn="l"/>
            <a:r>
              <a:rPr lang="zh-CN" altLang="en-US" sz="1050" b="0" u="none">
                <a:solidFill>
                  <a:srgbClr val="0000C0"/>
                </a:solidFill>
                <a:latin typeface="宋体" charset="0"/>
                <a:ea typeface="宋体" charset="0"/>
                <a:cs typeface="宋体" charset="0"/>
              </a:rPr>
              <a:t>品牌故事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2429" cy="69151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952500"/>
            <a:ext cx="12202429" cy="5905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6000">
                <a:schemeClr val="tx1">
                  <a:alpha val="50000"/>
                </a:schemeClr>
              </a:gs>
              <a:gs pos="56000">
                <a:schemeClr val="tx1">
                  <a:lumMod val="0"/>
                </a:schemeClr>
              </a:gs>
              <a:gs pos="100000">
                <a:schemeClr val="tx1">
                  <a:lumMod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87665" y="4113282"/>
            <a:ext cx="3016669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zh-CN" altLang="en-US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某某风采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619500" y="5068818"/>
            <a:ext cx="4826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473449" y="4967218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26450" y="4956037"/>
            <a:ext cx="222251" cy="2222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795502" y="5338197"/>
            <a:ext cx="6448590" cy="707886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4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JOY MEAL ATTITUDE</a:t>
            </a:r>
            <a:endParaRPr lang="zh-CN" altLang="en-US" sz="40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142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3153"/>
            <a:ext cx="2427780" cy="4881413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-1" y="962526"/>
            <a:ext cx="2427781" cy="489204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720773" y="1121423"/>
            <a:ext cx="923330" cy="3233159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eaVert" wrap="square">
            <a:spAutoFit/>
          </a:bodyPr>
          <a:lstStyle/>
          <a:p>
            <a:pPr marL="0" indent="0" algn="l"/>
            <a:r>
              <a:rPr lang="zh-CN" altLang="en-US" sz="4800" b="0" u="none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菜品</a:t>
            </a:r>
            <a:r>
              <a:rPr lang="zh-CN" altLang="en-US" sz="4800" b="0" u="none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charset="0"/>
              </a:rPr>
              <a:t>展示</a:t>
            </a:r>
            <a:endParaRPr lang="zh-CN" altLang="en-US" sz="4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85600" y="4046125"/>
            <a:ext cx="1306595" cy="1592931"/>
            <a:chOff x="585267" y="235867"/>
            <a:chExt cx="1306595" cy="1592931"/>
          </a:xfrm>
        </p:grpSpPr>
        <p:grpSp>
          <p:nvGrpSpPr>
            <p:cNvPr id="36" name="组合 35"/>
            <p:cNvGrpSpPr/>
            <p:nvPr/>
          </p:nvGrpSpPr>
          <p:grpSpPr>
            <a:xfrm>
              <a:off x="585267" y="729147"/>
              <a:ext cx="1306595" cy="1099651"/>
              <a:chOff x="585267" y="355685"/>
              <a:chExt cx="1750341" cy="1473114"/>
            </a:xfrm>
          </p:grpSpPr>
          <p:sp>
            <p:nvSpPr>
              <p:cNvPr id="16" name="弦形 15"/>
              <p:cNvSpPr/>
              <p:nvPr/>
            </p:nvSpPr>
            <p:spPr>
              <a:xfrm rot="16200000">
                <a:off x="641641" y="299311"/>
                <a:ext cx="1329184" cy="1441932"/>
              </a:xfrm>
              <a:prstGeom prst="chord">
                <a:avLst>
                  <a:gd name="adj1" fmla="val 5130767"/>
                  <a:gd name="adj2" fmla="val 16478703"/>
                </a:avLst>
              </a:prstGeom>
              <a:noFill/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669936" y="827251"/>
                <a:ext cx="1260464" cy="0"/>
              </a:xfrm>
              <a:prstGeom prst="line">
                <a:avLst/>
              </a:prstGeom>
              <a:ln w="76200" cap="rnd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775531" y="707385"/>
                <a:ext cx="1123243" cy="0"/>
              </a:xfrm>
              <a:prstGeom prst="line">
                <a:avLst/>
              </a:prstGeom>
              <a:ln w="76200" cap="rnd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1062927" y="586183"/>
                <a:ext cx="678623" cy="0"/>
              </a:xfrm>
              <a:prstGeom prst="line">
                <a:avLst/>
              </a:prstGeom>
              <a:ln w="76200" cap="rnd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176996" y="456518"/>
                <a:ext cx="290166" cy="0"/>
              </a:xfrm>
              <a:prstGeom prst="line">
                <a:avLst/>
              </a:prstGeom>
              <a:ln w="76200" cap="rnd"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矩形 30"/>
              <p:cNvSpPr/>
              <p:nvPr/>
            </p:nvSpPr>
            <p:spPr>
              <a:xfrm>
                <a:off x="980618" y="1642643"/>
                <a:ext cx="636514" cy="146501"/>
              </a:xfrm>
              <a:custGeom>
                <a:avLst/>
                <a:gdLst>
                  <a:gd name="connsiteX0" fmla="*/ 0 w 1083733"/>
                  <a:gd name="connsiteY0" fmla="*/ 0 h 397933"/>
                  <a:gd name="connsiteX1" fmla="*/ 1083733 w 1083733"/>
                  <a:gd name="connsiteY1" fmla="*/ 0 h 397933"/>
                  <a:gd name="connsiteX2" fmla="*/ 1083733 w 1083733"/>
                  <a:gd name="connsiteY2" fmla="*/ 397933 h 397933"/>
                  <a:gd name="connsiteX3" fmla="*/ 0 w 1083733"/>
                  <a:gd name="connsiteY3" fmla="*/ 397933 h 397933"/>
                  <a:gd name="connsiteX4" fmla="*/ 0 w 1083733"/>
                  <a:gd name="connsiteY4" fmla="*/ 0 h 397933"/>
                  <a:gd name="connsiteX0" fmla="*/ 1083733 w 1175173"/>
                  <a:gd name="connsiteY0" fmla="*/ 0 h 397933"/>
                  <a:gd name="connsiteX1" fmla="*/ 1083733 w 1175173"/>
                  <a:gd name="connsiteY1" fmla="*/ 397933 h 397933"/>
                  <a:gd name="connsiteX2" fmla="*/ 0 w 1175173"/>
                  <a:gd name="connsiteY2" fmla="*/ 397933 h 397933"/>
                  <a:gd name="connsiteX3" fmla="*/ 0 w 1175173"/>
                  <a:gd name="connsiteY3" fmla="*/ 0 h 397933"/>
                  <a:gd name="connsiteX4" fmla="*/ 1175173 w 1175173"/>
                  <a:gd name="connsiteY4" fmla="*/ 91440 h 397933"/>
                  <a:gd name="connsiteX0" fmla="*/ 1083733 w 1083733"/>
                  <a:gd name="connsiteY0" fmla="*/ 230293 h 628226"/>
                  <a:gd name="connsiteX1" fmla="*/ 1083733 w 1083733"/>
                  <a:gd name="connsiteY1" fmla="*/ 628226 h 628226"/>
                  <a:gd name="connsiteX2" fmla="*/ 0 w 1083733"/>
                  <a:gd name="connsiteY2" fmla="*/ 628226 h 628226"/>
                  <a:gd name="connsiteX3" fmla="*/ 0 w 1083733"/>
                  <a:gd name="connsiteY3" fmla="*/ 230293 h 628226"/>
                  <a:gd name="connsiteX4" fmla="*/ 49107 w 1083733"/>
                  <a:gd name="connsiteY4" fmla="*/ 0 h 628226"/>
                  <a:gd name="connsiteX0" fmla="*/ 1083733 w 1083733"/>
                  <a:gd name="connsiteY0" fmla="*/ 0 h 397933"/>
                  <a:gd name="connsiteX1" fmla="*/ 1083733 w 1083733"/>
                  <a:gd name="connsiteY1" fmla="*/ 397933 h 397933"/>
                  <a:gd name="connsiteX2" fmla="*/ 0 w 1083733"/>
                  <a:gd name="connsiteY2" fmla="*/ 397933 h 397933"/>
                  <a:gd name="connsiteX3" fmla="*/ 0 w 1083733"/>
                  <a:gd name="connsiteY3" fmla="*/ 0 h 397933"/>
                  <a:gd name="connsiteX4" fmla="*/ 574040 w 1083733"/>
                  <a:gd name="connsiteY4" fmla="*/ 15240 h 397933"/>
                  <a:gd name="connsiteX0" fmla="*/ 1083733 w 1083733"/>
                  <a:gd name="connsiteY0" fmla="*/ 1694 h 399627"/>
                  <a:gd name="connsiteX1" fmla="*/ 1083733 w 1083733"/>
                  <a:gd name="connsiteY1" fmla="*/ 399627 h 399627"/>
                  <a:gd name="connsiteX2" fmla="*/ 0 w 1083733"/>
                  <a:gd name="connsiteY2" fmla="*/ 399627 h 399627"/>
                  <a:gd name="connsiteX3" fmla="*/ 0 w 1083733"/>
                  <a:gd name="connsiteY3" fmla="*/ 1694 h 399627"/>
                  <a:gd name="connsiteX4" fmla="*/ 23707 w 1083733"/>
                  <a:gd name="connsiteY4" fmla="*/ 0 h 399627"/>
                  <a:gd name="connsiteX0" fmla="*/ 1083733 w 1083733"/>
                  <a:gd name="connsiteY0" fmla="*/ 1694 h 399627"/>
                  <a:gd name="connsiteX1" fmla="*/ 1083733 w 1083733"/>
                  <a:gd name="connsiteY1" fmla="*/ 399627 h 399627"/>
                  <a:gd name="connsiteX2" fmla="*/ 0 w 1083733"/>
                  <a:gd name="connsiteY2" fmla="*/ 399627 h 399627"/>
                  <a:gd name="connsiteX3" fmla="*/ 0 w 1083733"/>
                  <a:gd name="connsiteY3" fmla="*/ 1694 h 399627"/>
                  <a:gd name="connsiteX4" fmla="*/ 15240 w 1083733"/>
                  <a:gd name="connsiteY4" fmla="*/ 0 h 399627"/>
                  <a:gd name="connsiteX0" fmla="*/ 1083733 w 1083733"/>
                  <a:gd name="connsiteY0" fmla="*/ 636694 h 1034627"/>
                  <a:gd name="connsiteX1" fmla="*/ 1083733 w 1083733"/>
                  <a:gd name="connsiteY1" fmla="*/ 1034627 h 1034627"/>
                  <a:gd name="connsiteX2" fmla="*/ 0 w 1083733"/>
                  <a:gd name="connsiteY2" fmla="*/ 1034627 h 1034627"/>
                  <a:gd name="connsiteX3" fmla="*/ 0 w 1083733"/>
                  <a:gd name="connsiteY3" fmla="*/ 636694 h 1034627"/>
                  <a:gd name="connsiteX4" fmla="*/ 379307 w 1083733"/>
                  <a:gd name="connsiteY4" fmla="*/ 0 h 1034627"/>
                  <a:gd name="connsiteX0" fmla="*/ 1083973 w 1083973"/>
                  <a:gd name="connsiteY0" fmla="*/ 636694 h 1034627"/>
                  <a:gd name="connsiteX1" fmla="*/ 1083973 w 1083973"/>
                  <a:gd name="connsiteY1" fmla="*/ 1034627 h 1034627"/>
                  <a:gd name="connsiteX2" fmla="*/ 240 w 1083973"/>
                  <a:gd name="connsiteY2" fmla="*/ 1034627 h 1034627"/>
                  <a:gd name="connsiteX3" fmla="*/ 240 w 1083973"/>
                  <a:gd name="connsiteY3" fmla="*/ 636694 h 1034627"/>
                  <a:gd name="connsiteX4" fmla="*/ 379547 w 1083973"/>
                  <a:gd name="connsiteY4" fmla="*/ 0 h 1034627"/>
                  <a:gd name="connsiteX0" fmla="*/ 1087444 w 1087444"/>
                  <a:gd name="connsiteY0" fmla="*/ 4259 h 402192"/>
                  <a:gd name="connsiteX1" fmla="*/ 1087444 w 1087444"/>
                  <a:gd name="connsiteY1" fmla="*/ 402192 h 402192"/>
                  <a:gd name="connsiteX2" fmla="*/ 3711 w 1087444"/>
                  <a:gd name="connsiteY2" fmla="*/ 402192 h 402192"/>
                  <a:gd name="connsiteX3" fmla="*/ 3711 w 1087444"/>
                  <a:gd name="connsiteY3" fmla="*/ 4259 h 402192"/>
                  <a:gd name="connsiteX4" fmla="*/ 10485 w 1087444"/>
                  <a:gd name="connsiteY4" fmla="*/ 2565 h 402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7444" h="402192">
                    <a:moveTo>
                      <a:pt x="1087444" y="4259"/>
                    </a:moveTo>
                    <a:lnTo>
                      <a:pt x="1087444" y="402192"/>
                    </a:lnTo>
                    <a:lnTo>
                      <a:pt x="3711" y="402192"/>
                    </a:lnTo>
                    <a:lnTo>
                      <a:pt x="3711" y="4259"/>
                    </a:lnTo>
                    <a:cubicBezTo>
                      <a:pt x="-7578" y="-4208"/>
                      <a:pt x="10485" y="2565"/>
                      <a:pt x="10485" y="2565"/>
                    </a:cubicBezTo>
                  </a:path>
                </a:pathLst>
              </a:custGeom>
              <a:noFill/>
              <a:ln w="63500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2183208" y="480114"/>
                <a:ext cx="0" cy="1348685"/>
              </a:xfrm>
              <a:prstGeom prst="line">
                <a:avLst/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>
                <a:off x="2335608" y="480113"/>
                <a:ext cx="0" cy="1348685"/>
              </a:xfrm>
              <a:prstGeom prst="line">
                <a:avLst/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任意多边形 43"/>
            <p:cNvSpPr/>
            <p:nvPr/>
          </p:nvSpPr>
          <p:spPr>
            <a:xfrm>
              <a:off x="1048830" y="235867"/>
              <a:ext cx="157241" cy="364223"/>
            </a:xfrm>
            <a:custGeom>
              <a:avLst/>
              <a:gdLst>
                <a:gd name="connsiteX0" fmla="*/ 52033 w 140106"/>
                <a:gd name="connsiteY0" fmla="*/ 0 h 416966"/>
                <a:gd name="connsiteX1" fmla="*/ 827 w 140106"/>
                <a:gd name="connsiteY1" fmla="*/ 117043 h 416966"/>
                <a:gd name="connsiteX2" fmla="*/ 88609 w 140106"/>
                <a:gd name="connsiteY2" fmla="*/ 197510 h 416966"/>
                <a:gd name="connsiteX3" fmla="*/ 139816 w 140106"/>
                <a:gd name="connsiteY3" fmla="*/ 292608 h 416966"/>
                <a:gd name="connsiteX4" fmla="*/ 66664 w 140106"/>
                <a:gd name="connsiteY4" fmla="*/ 416966 h 4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6" h="416966">
                  <a:moveTo>
                    <a:pt x="52033" y="0"/>
                  </a:moveTo>
                  <a:cubicBezTo>
                    <a:pt x="23382" y="42062"/>
                    <a:pt x="-5269" y="84125"/>
                    <a:pt x="827" y="117043"/>
                  </a:cubicBezTo>
                  <a:cubicBezTo>
                    <a:pt x="6923" y="149961"/>
                    <a:pt x="65444" y="168249"/>
                    <a:pt x="88609" y="197510"/>
                  </a:cubicBezTo>
                  <a:cubicBezTo>
                    <a:pt x="111774" y="226771"/>
                    <a:pt x="143474" y="256032"/>
                    <a:pt x="139816" y="292608"/>
                  </a:cubicBezTo>
                  <a:cubicBezTo>
                    <a:pt x="136159" y="329184"/>
                    <a:pt x="-35749" y="391363"/>
                    <a:pt x="66664" y="416966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792159" y="364204"/>
              <a:ext cx="157241" cy="364223"/>
            </a:xfrm>
            <a:custGeom>
              <a:avLst/>
              <a:gdLst>
                <a:gd name="connsiteX0" fmla="*/ 52033 w 140106"/>
                <a:gd name="connsiteY0" fmla="*/ 0 h 416966"/>
                <a:gd name="connsiteX1" fmla="*/ 827 w 140106"/>
                <a:gd name="connsiteY1" fmla="*/ 117043 h 416966"/>
                <a:gd name="connsiteX2" fmla="*/ 88609 w 140106"/>
                <a:gd name="connsiteY2" fmla="*/ 197510 h 416966"/>
                <a:gd name="connsiteX3" fmla="*/ 139816 w 140106"/>
                <a:gd name="connsiteY3" fmla="*/ 292608 h 416966"/>
                <a:gd name="connsiteX4" fmla="*/ 66664 w 140106"/>
                <a:gd name="connsiteY4" fmla="*/ 416966 h 4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6" h="416966">
                  <a:moveTo>
                    <a:pt x="52033" y="0"/>
                  </a:moveTo>
                  <a:cubicBezTo>
                    <a:pt x="23382" y="42062"/>
                    <a:pt x="-5269" y="84125"/>
                    <a:pt x="827" y="117043"/>
                  </a:cubicBezTo>
                  <a:cubicBezTo>
                    <a:pt x="6923" y="149961"/>
                    <a:pt x="65444" y="168249"/>
                    <a:pt x="88609" y="197510"/>
                  </a:cubicBezTo>
                  <a:cubicBezTo>
                    <a:pt x="111774" y="226771"/>
                    <a:pt x="143474" y="256032"/>
                    <a:pt x="139816" y="292608"/>
                  </a:cubicBezTo>
                  <a:cubicBezTo>
                    <a:pt x="136159" y="329184"/>
                    <a:pt x="-35749" y="391363"/>
                    <a:pt x="66664" y="416966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1297482" y="340141"/>
              <a:ext cx="157241" cy="364223"/>
            </a:xfrm>
            <a:custGeom>
              <a:avLst/>
              <a:gdLst>
                <a:gd name="connsiteX0" fmla="*/ 52033 w 140106"/>
                <a:gd name="connsiteY0" fmla="*/ 0 h 416966"/>
                <a:gd name="connsiteX1" fmla="*/ 827 w 140106"/>
                <a:gd name="connsiteY1" fmla="*/ 117043 h 416966"/>
                <a:gd name="connsiteX2" fmla="*/ 88609 w 140106"/>
                <a:gd name="connsiteY2" fmla="*/ 197510 h 416966"/>
                <a:gd name="connsiteX3" fmla="*/ 139816 w 140106"/>
                <a:gd name="connsiteY3" fmla="*/ 292608 h 416966"/>
                <a:gd name="connsiteX4" fmla="*/ 66664 w 140106"/>
                <a:gd name="connsiteY4" fmla="*/ 416966 h 416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106" h="416966">
                  <a:moveTo>
                    <a:pt x="52033" y="0"/>
                  </a:moveTo>
                  <a:cubicBezTo>
                    <a:pt x="23382" y="42062"/>
                    <a:pt x="-5269" y="84125"/>
                    <a:pt x="827" y="117043"/>
                  </a:cubicBezTo>
                  <a:cubicBezTo>
                    <a:pt x="6923" y="149961"/>
                    <a:pt x="65444" y="168249"/>
                    <a:pt x="88609" y="197510"/>
                  </a:cubicBezTo>
                  <a:cubicBezTo>
                    <a:pt x="111774" y="226771"/>
                    <a:pt x="143474" y="256032"/>
                    <a:pt x="139816" y="292608"/>
                  </a:cubicBezTo>
                  <a:cubicBezTo>
                    <a:pt x="136159" y="329184"/>
                    <a:pt x="-35749" y="391363"/>
                    <a:pt x="66664" y="416966"/>
                  </a:cubicBezTo>
                </a:path>
              </a:pathLst>
            </a:custGeom>
            <a:noFill/>
            <a:ln w="381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1427" y="973153"/>
            <a:ext cx="2788576" cy="159366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1880" y="973153"/>
            <a:ext cx="2788576" cy="159366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2333" y="962526"/>
            <a:ext cx="2788576" cy="1593668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1427" y="2611712"/>
            <a:ext cx="2788576" cy="159366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1880" y="2611712"/>
            <a:ext cx="2788576" cy="159366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5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2333" y="2601085"/>
            <a:ext cx="2788576" cy="159366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1427" y="4260898"/>
            <a:ext cx="2788576" cy="1593668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7" cstate="email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1880" y="4260898"/>
            <a:ext cx="2788576" cy="1593668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2333" y="4250271"/>
            <a:ext cx="2788576" cy="15936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3153"/>
            <a:ext cx="2427780" cy="488141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" y="962526"/>
            <a:ext cx="2427781" cy="489204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20773" y="1279079"/>
            <a:ext cx="923330" cy="2858394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eaVert" wrap="square">
            <a:spAutoFit/>
          </a:bodyPr>
          <a:lstStyle/>
          <a:p>
            <a:pPr marL="0" indent="0" algn="l"/>
            <a:r>
              <a:rPr lang="zh-CN" altLang="en-US" sz="48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服务团队</a:t>
            </a:r>
            <a:endParaRPr lang="zh-CN" altLang="en-US" sz="4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616680" y="4361081"/>
            <a:ext cx="1250207" cy="1189495"/>
            <a:chOff x="6793518" y="2130335"/>
            <a:chExt cx="1034910" cy="984655"/>
          </a:xfrm>
        </p:grpSpPr>
        <p:grpSp>
          <p:nvGrpSpPr>
            <p:cNvPr id="22" name="组合 21"/>
            <p:cNvGrpSpPr/>
            <p:nvPr/>
          </p:nvGrpSpPr>
          <p:grpSpPr>
            <a:xfrm>
              <a:off x="6793518" y="2130335"/>
              <a:ext cx="1034910" cy="984655"/>
              <a:chOff x="5635152" y="-3238545"/>
              <a:chExt cx="1286994" cy="1224496"/>
            </a:xfrm>
          </p:grpSpPr>
          <p:sp>
            <p:nvSpPr>
              <p:cNvPr id="24" name="弧形 23"/>
              <p:cNvSpPr/>
              <p:nvPr/>
            </p:nvSpPr>
            <p:spPr>
              <a:xfrm rot="19118934">
                <a:off x="6401394" y="-3145384"/>
                <a:ext cx="520752" cy="507916"/>
              </a:xfrm>
              <a:prstGeom prst="arc">
                <a:avLst>
                  <a:gd name="adj1" fmla="val 16827641"/>
                  <a:gd name="adj2" fmla="val 7843677"/>
                </a:avLst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 flipH="1">
                <a:off x="5850704" y="-2619799"/>
                <a:ext cx="1" cy="596881"/>
              </a:xfrm>
              <a:prstGeom prst="line">
                <a:avLst/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H="1">
                <a:off x="5881989" y="-2014049"/>
                <a:ext cx="753373" cy="0"/>
              </a:xfrm>
              <a:prstGeom prst="line">
                <a:avLst/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弧形 30"/>
              <p:cNvSpPr/>
              <p:nvPr/>
            </p:nvSpPr>
            <p:spPr>
              <a:xfrm rot="14163706">
                <a:off x="6011293" y="-3232125"/>
                <a:ext cx="520755" cy="507916"/>
              </a:xfrm>
              <a:prstGeom prst="arc">
                <a:avLst>
                  <a:gd name="adj1" fmla="val 19977208"/>
                  <a:gd name="adj2" fmla="val 5782654"/>
                </a:avLst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弧形 31"/>
              <p:cNvSpPr/>
              <p:nvPr/>
            </p:nvSpPr>
            <p:spPr>
              <a:xfrm rot="9654403">
                <a:off x="5635152" y="-3135935"/>
                <a:ext cx="520752" cy="507918"/>
              </a:xfrm>
              <a:prstGeom prst="arc">
                <a:avLst>
                  <a:gd name="adj1" fmla="val 18056418"/>
                  <a:gd name="adj2" fmla="val 8488257"/>
                </a:avLst>
              </a:prstGeom>
              <a:ln w="63500" cap="rnd">
                <a:solidFill>
                  <a:schemeClr val="bg1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 flipH="1">
              <a:off x="7597815" y="2618366"/>
              <a:ext cx="1" cy="489495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6972956" y="2981642"/>
              <a:ext cx="605809" cy="0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7171605" y="2627891"/>
              <a:ext cx="1" cy="224010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直接连接符 45"/>
          <p:cNvCxnSpPr/>
          <p:nvPr/>
        </p:nvCxnSpPr>
        <p:spPr>
          <a:xfrm>
            <a:off x="1225833" y="4962149"/>
            <a:ext cx="1" cy="270612"/>
          </a:xfrm>
          <a:prstGeom prst="line">
            <a:avLst/>
          </a:prstGeom>
          <a:ln w="635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378233" y="4962149"/>
            <a:ext cx="1" cy="270612"/>
          </a:xfrm>
          <a:prstGeom prst="line">
            <a:avLst/>
          </a:prstGeom>
          <a:ln w="635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5441" y="973153"/>
            <a:ext cx="2874061" cy="2506475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9252415" y="4077470"/>
            <a:ext cx="17235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食材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供应链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951127" y="4743310"/>
            <a:ext cx="2650050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安全的、健康的、完善的食材供应渠道，为某某的餐饮服务提供了坚实的基础，每日的新鲜蔬菜瓜货精挑细选后成为厨师料理美味的原材，是每个供应商的职责所在。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9167694" y="4617965"/>
            <a:ext cx="19066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/>
          <p:cNvSpPr/>
          <p:nvPr/>
        </p:nvSpPr>
        <p:spPr>
          <a:xfrm>
            <a:off x="6324733" y="4061429"/>
            <a:ext cx="17235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服务员团队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865534" y="4727269"/>
            <a:ext cx="2720877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为每一位食客打造舒适的就餐环境，提供和蔼可亲的服务，是某某服务员团队的就职规范，让每颗忙碌的心有个安心的小憩时刻也是我们的服务宗旨所在。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6240012" y="4601924"/>
            <a:ext cx="19066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3494154" y="406945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厨师团队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841602" y="4735291"/>
            <a:ext cx="2720877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熟练掌握全国各地各种菜系的大师们，组成了某某连锁厨房的厨师队伍，经过严格的培训，某某的厨师不但烹调美味的餐点，更为每一位食客的健康搭配合理的膳食。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3248724" y="4609946"/>
            <a:ext cx="19066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5634" y="973153"/>
            <a:ext cx="2936845" cy="24824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9606" y="973153"/>
            <a:ext cx="2913017" cy="24981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73153"/>
            <a:ext cx="2427780" cy="488141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1" y="962526"/>
            <a:ext cx="2427781" cy="4892040"/>
          </a:xfrm>
          <a:prstGeom prst="rect">
            <a:avLst/>
          </a:prstGeo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20773" y="1279079"/>
            <a:ext cx="923330" cy="2858394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eaVert" wrap="square">
            <a:spAutoFit/>
          </a:bodyPr>
          <a:lstStyle/>
          <a:p>
            <a:pPr marL="0" indent="0" algn="l"/>
            <a:r>
              <a:rPr lang="zh-CN" altLang="en-US" sz="48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就餐环境</a:t>
            </a:r>
            <a:endParaRPr lang="zh-CN" altLang="en-US" sz="48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57277" y="4277700"/>
            <a:ext cx="1450322" cy="1367786"/>
            <a:chOff x="3663660" y="2179463"/>
            <a:chExt cx="2404247" cy="2267425"/>
          </a:xfrm>
        </p:grpSpPr>
        <p:sp>
          <p:nvSpPr>
            <p:cNvPr id="2" name="圆角矩形 1"/>
            <p:cNvSpPr/>
            <p:nvPr/>
          </p:nvSpPr>
          <p:spPr>
            <a:xfrm>
              <a:off x="3663660" y="3703896"/>
              <a:ext cx="2404247" cy="562543"/>
            </a:xfrm>
            <a:prstGeom prst="roundRect">
              <a:avLst/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弦形 18"/>
            <p:cNvSpPr/>
            <p:nvPr/>
          </p:nvSpPr>
          <p:spPr>
            <a:xfrm rot="16200000">
              <a:off x="3746515" y="4192903"/>
              <a:ext cx="362111" cy="145860"/>
            </a:xfrm>
            <a:prstGeom prst="chord">
              <a:avLst>
                <a:gd name="adj1" fmla="val 5195123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弦形 21"/>
            <p:cNvSpPr/>
            <p:nvPr/>
          </p:nvSpPr>
          <p:spPr>
            <a:xfrm rot="16200000">
              <a:off x="5575315" y="4192903"/>
              <a:ext cx="362111" cy="145860"/>
            </a:xfrm>
            <a:prstGeom prst="chord">
              <a:avLst>
                <a:gd name="adj1" fmla="val 5195123"/>
                <a:gd name="adj2" fmla="val 1620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808014" y="2258265"/>
              <a:ext cx="998441" cy="1265181"/>
              <a:chOff x="7118413" y="4213197"/>
              <a:chExt cx="1435119" cy="1818521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7146712" y="5513448"/>
                <a:ext cx="1387082" cy="508679"/>
              </a:xfrm>
              <a:prstGeom prst="roundRect">
                <a:avLst/>
              </a:prstGeom>
              <a:noFill/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 flipV="1">
                <a:off x="7118413" y="5518244"/>
                <a:ext cx="1435119" cy="5035"/>
              </a:xfrm>
              <a:prstGeom prst="line">
                <a:avLst/>
              </a:prstGeom>
              <a:ln w="635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弦形 25"/>
              <p:cNvSpPr/>
              <p:nvPr/>
            </p:nvSpPr>
            <p:spPr>
              <a:xfrm rot="5400000">
                <a:off x="7335886" y="4841740"/>
                <a:ext cx="1026949" cy="1353008"/>
              </a:xfrm>
              <a:prstGeom prst="chord">
                <a:avLst>
                  <a:gd name="adj1" fmla="val 5374418"/>
                  <a:gd name="adj2" fmla="val 16200000"/>
                </a:avLst>
              </a:prstGeom>
              <a:noFill/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弦形 26"/>
              <p:cNvSpPr/>
              <p:nvPr/>
            </p:nvSpPr>
            <p:spPr>
              <a:xfrm rot="5400000">
                <a:off x="7735668" y="4872554"/>
                <a:ext cx="227383" cy="259873"/>
              </a:xfrm>
              <a:prstGeom prst="chord">
                <a:avLst>
                  <a:gd name="adj1" fmla="val 5374418"/>
                  <a:gd name="adj2" fmla="val 16200000"/>
                </a:avLst>
              </a:prstGeom>
              <a:noFill/>
              <a:ln w="635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7572108" y="4213197"/>
                <a:ext cx="226012" cy="523518"/>
              </a:xfrm>
              <a:custGeom>
                <a:avLst/>
                <a:gdLst>
                  <a:gd name="connsiteX0" fmla="*/ 52033 w 140106"/>
                  <a:gd name="connsiteY0" fmla="*/ 0 h 416966"/>
                  <a:gd name="connsiteX1" fmla="*/ 827 w 140106"/>
                  <a:gd name="connsiteY1" fmla="*/ 117043 h 416966"/>
                  <a:gd name="connsiteX2" fmla="*/ 88609 w 140106"/>
                  <a:gd name="connsiteY2" fmla="*/ 197510 h 416966"/>
                  <a:gd name="connsiteX3" fmla="*/ 139816 w 140106"/>
                  <a:gd name="connsiteY3" fmla="*/ 292608 h 416966"/>
                  <a:gd name="connsiteX4" fmla="*/ 66664 w 140106"/>
                  <a:gd name="connsiteY4" fmla="*/ 416966 h 416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106" h="416966">
                    <a:moveTo>
                      <a:pt x="52033" y="0"/>
                    </a:moveTo>
                    <a:cubicBezTo>
                      <a:pt x="23382" y="42062"/>
                      <a:pt x="-5269" y="84125"/>
                      <a:pt x="827" y="117043"/>
                    </a:cubicBezTo>
                    <a:cubicBezTo>
                      <a:pt x="6923" y="149961"/>
                      <a:pt x="65444" y="168249"/>
                      <a:pt x="88609" y="197510"/>
                    </a:cubicBezTo>
                    <a:cubicBezTo>
                      <a:pt x="111774" y="226771"/>
                      <a:pt x="143474" y="256032"/>
                      <a:pt x="139816" y="292608"/>
                    </a:cubicBezTo>
                    <a:cubicBezTo>
                      <a:pt x="136159" y="329184"/>
                      <a:pt x="-35749" y="391363"/>
                      <a:pt x="66664" y="416966"/>
                    </a:cubicBezTo>
                  </a:path>
                </a:pathLst>
              </a:custGeom>
              <a:noFill/>
              <a:ln w="63500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 29"/>
              <p:cNvSpPr/>
              <p:nvPr/>
            </p:nvSpPr>
            <p:spPr>
              <a:xfrm>
                <a:off x="7922969" y="4223412"/>
                <a:ext cx="226012" cy="523518"/>
              </a:xfrm>
              <a:custGeom>
                <a:avLst/>
                <a:gdLst>
                  <a:gd name="connsiteX0" fmla="*/ 52033 w 140106"/>
                  <a:gd name="connsiteY0" fmla="*/ 0 h 416966"/>
                  <a:gd name="connsiteX1" fmla="*/ 827 w 140106"/>
                  <a:gd name="connsiteY1" fmla="*/ 117043 h 416966"/>
                  <a:gd name="connsiteX2" fmla="*/ 88609 w 140106"/>
                  <a:gd name="connsiteY2" fmla="*/ 197510 h 416966"/>
                  <a:gd name="connsiteX3" fmla="*/ 139816 w 140106"/>
                  <a:gd name="connsiteY3" fmla="*/ 292608 h 416966"/>
                  <a:gd name="connsiteX4" fmla="*/ 66664 w 140106"/>
                  <a:gd name="connsiteY4" fmla="*/ 416966 h 416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106" h="416966">
                    <a:moveTo>
                      <a:pt x="52033" y="0"/>
                    </a:moveTo>
                    <a:cubicBezTo>
                      <a:pt x="23382" y="42062"/>
                      <a:pt x="-5269" y="84125"/>
                      <a:pt x="827" y="117043"/>
                    </a:cubicBezTo>
                    <a:cubicBezTo>
                      <a:pt x="6923" y="149961"/>
                      <a:pt x="65444" y="168249"/>
                      <a:pt x="88609" y="197510"/>
                    </a:cubicBezTo>
                    <a:cubicBezTo>
                      <a:pt x="111774" y="226771"/>
                      <a:pt x="143474" y="256032"/>
                      <a:pt x="139816" y="292608"/>
                    </a:cubicBezTo>
                    <a:cubicBezTo>
                      <a:pt x="136159" y="329184"/>
                      <a:pt x="-35749" y="391363"/>
                      <a:pt x="66664" y="416966"/>
                    </a:cubicBezTo>
                  </a:path>
                </a:pathLst>
              </a:custGeom>
              <a:noFill/>
              <a:ln w="63500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5214683" y="2179463"/>
              <a:ext cx="563352" cy="563352"/>
            </a:xfrm>
            <a:prstGeom prst="ellipse">
              <a:avLst/>
            </a:pr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弦形 33"/>
            <p:cNvSpPr/>
            <p:nvPr/>
          </p:nvSpPr>
          <p:spPr>
            <a:xfrm rot="5400000">
              <a:off x="4839021" y="2616240"/>
              <a:ext cx="910108" cy="1097935"/>
            </a:xfrm>
            <a:custGeom>
              <a:avLst/>
              <a:gdLst>
                <a:gd name="connsiteX0" fmla="*/ 756156 w 1003299"/>
                <a:gd name="connsiteY0" fmla="*/ 876245 h 941315"/>
                <a:gd name="connsiteX1" fmla="*/ 130575 w 1003299"/>
                <a:gd name="connsiteY1" fmla="*/ 787377 h 941315"/>
                <a:gd name="connsiteX2" fmla="*/ 134540 w 1003299"/>
                <a:gd name="connsiteY2" fmla="*/ 149896 h 941315"/>
                <a:gd name="connsiteX3" fmla="*/ 761006 w 1003299"/>
                <a:gd name="connsiteY3" fmla="*/ 67783 h 941315"/>
                <a:gd name="connsiteX4" fmla="*/ 756156 w 1003299"/>
                <a:gd name="connsiteY4" fmla="*/ 876245 h 941315"/>
                <a:gd name="connsiteX0" fmla="*/ 756157 w 775550"/>
                <a:gd name="connsiteY0" fmla="*/ 876260 h 949117"/>
                <a:gd name="connsiteX1" fmla="*/ 719520 w 775550"/>
                <a:gd name="connsiteY1" fmla="*/ 900748 h 949117"/>
                <a:gd name="connsiteX2" fmla="*/ 130576 w 775550"/>
                <a:gd name="connsiteY2" fmla="*/ 787392 h 949117"/>
                <a:gd name="connsiteX3" fmla="*/ 134541 w 775550"/>
                <a:gd name="connsiteY3" fmla="*/ 149911 h 949117"/>
                <a:gd name="connsiteX4" fmla="*/ 761007 w 775550"/>
                <a:gd name="connsiteY4" fmla="*/ 67798 h 949117"/>
                <a:gd name="connsiteX5" fmla="*/ 756157 w 775550"/>
                <a:gd name="connsiteY5" fmla="*/ 876260 h 949117"/>
                <a:gd name="connsiteX0" fmla="*/ 551209 w 761007"/>
                <a:gd name="connsiteY0" fmla="*/ 907791 h 970973"/>
                <a:gd name="connsiteX1" fmla="*/ 719520 w 761007"/>
                <a:gd name="connsiteY1" fmla="*/ 900748 h 970973"/>
                <a:gd name="connsiteX2" fmla="*/ 130576 w 761007"/>
                <a:gd name="connsiteY2" fmla="*/ 787392 h 970973"/>
                <a:gd name="connsiteX3" fmla="*/ 134541 w 761007"/>
                <a:gd name="connsiteY3" fmla="*/ 149911 h 970973"/>
                <a:gd name="connsiteX4" fmla="*/ 761007 w 761007"/>
                <a:gd name="connsiteY4" fmla="*/ 67798 h 970973"/>
                <a:gd name="connsiteX5" fmla="*/ 551209 w 761007"/>
                <a:gd name="connsiteY5" fmla="*/ 907791 h 970973"/>
                <a:gd name="connsiteX0" fmla="*/ 961112 w 961121"/>
                <a:gd name="connsiteY0" fmla="*/ 687074 h 902343"/>
                <a:gd name="connsiteX1" fmla="*/ 719520 w 961121"/>
                <a:gd name="connsiteY1" fmla="*/ 900748 h 902343"/>
                <a:gd name="connsiteX2" fmla="*/ 130576 w 961121"/>
                <a:gd name="connsiteY2" fmla="*/ 787392 h 902343"/>
                <a:gd name="connsiteX3" fmla="*/ 134541 w 961121"/>
                <a:gd name="connsiteY3" fmla="*/ 149911 h 902343"/>
                <a:gd name="connsiteX4" fmla="*/ 761007 w 961121"/>
                <a:gd name="connsiteY4" fmla="*/ 67798 h 902343"/>
                <a:gd name="connsiteX5" fmla="*/ 961112 w 961121"/>
                <a:gd name="connsiteY5" fmla="*/ 687074 h 902343"/>
                <a:gd name="connsiteX0" fmla="*/ 926153 w 926162"/>
                <a:gd name="connsiteY0" fmla="*/ 687074 h 1011884"/>
                <a:gd name="connsiteX1" fmla="*/ 542671 w 926162"/>
                <a:gd name="connsiteY1" fmla="*/ 1011107 h 1011884"/>
                <a:gd name="connsiteX2" fmla="*/ 95617 w 926162"/>
                <a:gd name="connsiteY2" fmla="*/ 787392 h 1011884"/>
                <a:gd name="connsiteX3" fmla="*/ 99582 w 926162"/>
                <a:gd name="connsiteY3" fmla="*/ 149911 h 1011884"/>
                <a:gd name="connsiteX4" fmla="*/ 726048 w 926162"/>
                <a:gd name="connsiteY4" fmla="*/ 67798 h 1011884"/>
                <a:gd name="connsiteX5" fmla="*/ 926153 w 926162"/>
                <a:gd name="connsiteY5" fmla="*/ 687074 h 1011884"/>
                <a:gd name="connsiteX0" fmla="*/ 390126 w 726048"/>
                <a:gd name="connsiteY0" fmla="*/ 702839 h 1011946"/>
                <a:gd name="connsiteX1" fmla="*/ 542671 w 726048"/>
                <a:gd name="connsiteY1" fmla="*/ 1011107 h 1011946"/>
                <a:gd name="connsiteX2" fmla="*/ 95617 w 726048"/>
                <a:gd name="connsiteY2" fmla="*/ 787392 h 1011946"/>
                <a:gd name="connsiteX3" fmla="*/ 99582 w 726048"/>
                <a:gd name="connsiteY3" fmla="*/ 149911 h 1011946"/>
                <a:gd name="connsiteX4" fmla="*/ 726048 w 726048"/>
                <a:gd name="connsiteY4" fmla="*/ 67798 h 1011946"/>
                <a:gd name="connsiteX5" fmla="*/ 390126 w 726048"/>
                <a:gd name="connsiteY5" fmla="*/ 702839 h 1011946"/>
                <a:gd name="connsiteX0" fmla="*/ 232470 w 726048"/>
                <a:gd name="connsiteY0" fmla="*/ 560950 h 1011595"/>
                <a:gd name="connsiteX1" fmla="*/ 542671 w 726048"/>
                <a:gd name="connsiteY1" fmla="*/ 1011107 h 1011595"/>
                <a:gd name="connsiteX2" fmla="*/ 95617 w 726048"/>
                <a:gd name="connsiteY2" fmla="*/ 787392 h 1011595"/>
                <a:gd name="connsiteX3" fmla="*/ 99582 w 726048"/>
                <a:gd name="connsiteY3" fmla="*/ 149911 h 1011595"/>
                <a:gd name="connsiteX4" fmla="*/ 726048 w 726048"/>
                <a:gd name="connsiteY4" fmla="*/ 67798 h 1011595"/>
                <a:gd name="connsiteX5" fmla="*/ 232470 w 726048"/>
                <a:gd name="connsiteY5" fmla="*/ 560950 h 1011595"/>
                <a:gd name="connsiteX0" fmla="*/ 301276 w 794854"/>
                <a:gd name="connsiteY0" fmla="*/ 560950 h 1169094"/>
                <a:gd name="connsiteX1" fmla="*/ 28155 w 794854"/>
                <a:gd name="connsiteY1" fmla="*/ 1168762 h 1169094"/>
                <a:gd name="connsiteX2" fmla="*/ 164423 w 794854"/>
                <a:gd name="connsiteY2" fmla="*/ 787392 h 1169094"/>
                <a:gd name="connsiteX3" fmla="*/ 168388 w 794854"/>
                <a:gd name="connsiteY3" fmla="*/ 149911 h 1169094"/>
                <a:gd name="connsiteX4" fmla="*/ 794854 w 794854"/>
                <a:gd name="connsiteY4" fmla="*/ 67798 h 1169094"/>
                <a:gd name="connsiteX5" fmla="*/ 301276 w 794854"/>
                <a:gd name="connsiteY5" fmla="*/ 560950 h 1169094"/>
                <a:gd name="connsiteX0" fmla="*/ 311558 w 805136"/>
                <a:gd name="connsiteY0" fmla="*/ 560950 h 1169094"/>
                <a:gd name="connsiteX1" fmla="*/ 38437 w 805136"/>
                <a:gd name="connsiteY1" fmla="*/ 1168762 h 1169094"/>
                <a:gd name="connsiteX2" fmla="*/ 95878 w 805136"/>
                <a:gd name="connsiteY2" fmla="*/ 755861 h 1169094"/>
                <a:gd name="connsiteX3" fmla="*/ 178670 w 805136"/>
                <a:gd name="connsiteY3" fmla="*/ 149911 h 1169094"/>
                <a:gd name="connsiteX4" fmla="*/ 805136 w 805136"/>
                <a:gd name="connsiteY4" fmla="*/ 67798 h 1169094"/>
                <a:gd name="connsiteX5" fmla="*/ 311558 w 805136"/>
                <a:gd name="connsiteY5" fmla="*/ 560950 h 1169094"/>
                <a:gd name="connsiteX0" fmla="*/ 248496 w 805136"/>
                <a:gd name="connsiteY0" fmla="*/ 576715 h 1169105"/>
                <a:gd name="connsiteX1" fmla="*/ 38437 w 805136"/>
                <a:gd name="connsiteY1" fmla="*/ 1168762 h 1169105"/>
                <a:gd name="connsiteX2" fmla="*/ 95878 w 805136"/>
                <a:gd name="connsiteY2" fmla="*/ 755861 h 1169105"/>
                <a:gd name="connsiteX3" fmla="*/ 178670 w 805136"/>
                <a:gd name="connsiteY3" fmla="*/ 149911 h 1169105"/>
                <a:gd name="connsiteX4" fmla="*/ 805136 w 805136"/>
                <a:gd name="connsiteY4" fmla="*/ 67798 h 1169105"/>
                <a:gd name="connsiteX5" fmla="*/ 248496 w 805136"/>
                <a:gd name="connsiteY5" fmla="*/ 576715 h 1169105"/>
                <a:gd name="connsiteX0" fmla="*/ 248496 w 757843"/>
                <a:gd name="connsiteY0" fmla="*/ 468481 h 1060871"/>
                <a:gd name="connsiteX1" fmla="*/ 38437 w 757843"/>
                <a:gd name="connsiteY1" fmla="*/ 1060528 h 1060871"/>
                <a:gd name="connsiteX2" fmla="*/ 95878 w 757843"/>
                <a:gd name="connsiteY2" fmla="*/ 647627 h 1060871"/>
                <a:gd name="connsiteX3" fmla="*/ 178670 w 757843"/>
                <a:gd name="connsiteY3" fmla="*/ 41677 h 1060871"/>
                <a:gd name="connsiteX4" fmla="*/ 757843 w 757843"/>
                <a:gd name="connsiteY4" fmla="*/ 353702 h 1060871"/>
                <a:gd name="connsiteX5" fmla="*/ 248496 w 757843"/>
                <a:gd name="connsiteY5" fmla="*/ 468481 h 1060871"/>
                <a:gd name="connsiteX0" fmla="*/ 248496 w 836670"/>
                <a:gd name="connsiteY0" fmla="*/ 458280 h 1050670"/>
                <a:gd name="connsiteX1" fmla="*/ 38437 w 836670"/>
                <a:gd name="connsiteY1" fmla="*/ 1050327 h 1050670"/>
                <a:gd name="connsiteX2" fmla="*/ 95878 w 836670"/>
                <a:gd name="connsiteY2" fmla="*/ 637426 h 1050670"/>
                <a:gd name="connsiteX3" fmla="*/ 178670 w 836670"/>
                <a:gd name="connsiteY3" fmla="*/ 31476 h 1050670"/>
                <a:gd name="connsiteX4" fmla="*/ 836670 w 836670"/>
                <a:gd name="connsiteY4" fmla="*/ 501156 h 1050670"/>
                <a:gd name="connsiteX5" fmla="*/ 248496 w 836670"/>
                <a:gd name="connsiteY5" fmla="*/ 458280 h 1050670"/>
                <a:gd name="connsiteX0" fmla="*/ 318256 w 906430"/>
                <a:gd name="connsiteY0" fmla="*/ 458280 h 1097935"/>
                <a:gd name="connsiteX1" fmla="*/ 29369 w 906430"/>
                <a:gd name="connsiteY1" fmla="*/ 1097623 h 1097935"/>
                <a:gd name="connsiteX2" fmla="*/ 165638 w 906430"/>
                <a:gd name="connsiteY2" fmla="*/ 637426 h 1097935"/>
                <a:gd name="connsiteX3" fmla="*/ 248430 w 906430"/>
                <a:gd name="connsiteY3" fmla="*/ 31476 h 1097935"/>
                <a:gd name="connsiteX4" fmla="*/ 906430 w 906430"/>
                <a:gd name="connsiteY4" fmla="*/ 501156 h 1097935"/>
                <a:gd name="connsiteX5" fmla="*/ 318256 w 906430"/>
                <a:gd name="connsiteY5" fmla="*/ 458280 h 1097935"/>
                <a:gd name="connsiteX0" fmla="*/ 321934 w 910108"/>
                <a:gd name="connsiteY0" fmla="*/ 458280 h 1097935"/>
                <a:gd name="connsiteX1" fmla="*/ 33047 w 910108"/>
                <a:gd name="connsiteY1" fmla="*/ 1097623 h 1097935"/>
                <a:gd name="connsiteX2" fmla="*/ 137788 w 910108"/>
                <a:gd name="connsiteY2" fmla="*/ 684723 h 1097935"/>
                <a:gd name="connsiteX3" fmla="*/ 252108 w 910108"/>
                <a:gd name="connsiteY3" fmla="*/ 31476 h 1097935"/>
                <a:gd name="connsiteX4" fmla="*/ 910108 w 910108"/>
                <a:gd name="connsiteY4" fmla="*/ 501156 h 1097935"/>
                <a:gd name="connsiteX5" fmla="*/ 321934 w 910108"/>
                <a:gd name="connsiteY5" fmla="*/ 458280 h 10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108" h="1097935">
                  <a:moveTo>
                    <a:pt x="321934" y="458280"/>
                  </a:moveTo>
                  <a:cubicBezTo>
                    <a:pt x="315020" y="597105"/>
                    <a:pt x="137310" y="1112434"/>
                    <a:pt x="33047" y="1097623"/>
                  </a:cubicBezTo>
                  <a:cubicBezTo>
                    <a:pt x="-71216" y="1082812"/>
                    <a:pt x="101278" y="862414"/>
                    <a:pt x="137788" y="684723"/>
                  </a:cubicBezTo>
                  <a:cubicBezTo>
                    <a:pt x="174298" y="507032"/>
                    <a:pt x="74254" y="210654"/>
                    <a:pt x="252108" y="31476"/>
                  </a:cubicBezTo>
                  <a:cubicBezTo>
                    <a:pt x="413910" y="-131531"/>
                    <a:pt x="706886" y="385994"/>
                    <a:pt x="910108" y="501156"/>
                  </a:cubicBezTo>
                  <a:cubicBezTo>
                    <a:pt x="908491" y="770643"/>
                    <a:pt x="323551" y="188793"/>
                    <a:pt x="321934" y="458280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827277" y="3232779"/>
              <a:ext cx="116323" cy="347058"/>
            </a:xfrm>
            <a:prstGeom prst="line">
              <a:avLst/>
            </a:prstGeom>
            <a:ln w="635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7609" y="966651"/>
            <a:ext cx="6256225" cy="4887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86850" y="962526"/>
            <a:ext cx="2857500" cy="48814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ood-1050813_1280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806" t="193" r="17901" b="-193"/>
          <a:stretch>
            <a:fillRect/>
          </a:stretch>
        </p:blipFill>
        <p:spPr>
          <a:xfrm rot="5400000">
            <a:off x="2584925" y="-2725579"/>
            <a:ext cx="6892925" cy="1232948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33353" y="-25399"/>
            <a:ext cx="12329481" cy="692912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21000">
                <a:schemeClr val="tx1">
                  <a:alpha val="50000"/>
                </a:schemeClr>
              </a:gs>
              <a:gs pos="65000">
                <a:schemeClr val="tx1">
                  <a:lumMod val="0"/>
                  <a:alpha val="94000"/>
                </a:schemeClr>
              </a:gs>
              <a:gs pos="100000">
                <a:schemeClr val="tx1">
                  <a:lumMod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682" y="3981449"/>
            <a:ext cx="9144000" cy="492781"/>
          </a:xfrm>
        </p:spPr>
        <p:txBody>
          <a:bodyPr>
            <a:normAutofit/>
          </a:bodyPr>
          <a:lstStyle/>
          <a:p>
            <a:r>
              <a:rPr lang="zh-CN" altLang="en-US" sz="2000" spc="6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某某品牌餐饮管理有限公司</a:t>
            </a:r>
            <a:endParaRPr lang="zh-CN" altLang="en-US" sz="2000" spc="6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894514" y="6339404"/>
            <a:ext cx="10402336" cy="276999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1200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SHANGHAI </a:t>
            </a:r>
            <a:r>
              <a:rPr lang="en-US" altLang="zh-CN" sz="1200" spc="600" dirty="0" smtClean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Company Name here CO</a:t>
            </a:r>
            <a:r>
              <a:rPr lang="en-US" altLang="zh-CN" sz="1200" spc="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.,LTD</a:t>
            </a:r>
            <a:endParaRPr lang="zh-CN" altLang="en-US" sz="1200" spc="6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076700" y="3810000"/>
            <a:ext cx="4038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标题 1"/>
          <p:cNvSpPr txBox="1">
            <a:spLocks/>
          </p:cNvSpPr>
          <p:nvPr/>
        </p:nvSpPr>
        <p:spPr>
          <a:xfrm>
            <a:off x="1523682" y="1997333"/>
            <a:ext cx="9144000" cy="16357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72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3306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707AA25-47EF-44C6-801B-8ED362E45BD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Mto1k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LaNZIqok5BfEDAAAsEQAAJwAAAHVuaXZlcnNhbC9mbGFzaF9wdWJsaXNoaW5nX3NldHRpbmdzLnhtbNVY727aSBD/zlOsfOrHYtImTYoMUZQYBZUABeeu1ekULfaAt1nvut41lH7q0/TB7klu1gsECmlNe5xyQhF4duY3/2e88c4/JZxMIVNMioZzVK05BEQoIyYmDec2aD0/c4jSVESUSwENR0iHnDcrXpqPOFPxELRGVkUQRqh6qhtOrHVad93ZbFZlKs3MqeS5RnxVDWXiphkoEBoyN+V0jl96noJyFgglAPAvkWIh1qxUCPEs0o2Mcg6ERWi5YMYpylucqthxLduIhveTTOYiupRcZiSbjBrOb2cX5rPksVBXLAFhYqKaSDRkXadRxIwVlA/ZZyAxsEmM5p4eO2TGIh03nJe1FwYG2d1tmALc+k4NzKXEIAi9wE9A04hqah+tQg2ftFoSLCmaC5qwMMATYgLQcK6Cu2GnfeXfdXuBP7y7Dm461oY9hAL/XbCHUNAOOv4+/GXhr9/3/UGn3X1zF/R6naDdf5DCiG4ExHM3I+ZhZGWehbAKmKfjPBkJyjgW6TdhVKCxzDnNJhDIFsMsjilX4JAPKUze5pQzPcduqGE33AOkFyqFUA9M2hqOznJwHuAsIBqGuVzVxMnrVU2cnm247lrtD27ttNKjWtMwxuJBWmGa566TlmxjKTZcM89kJHm0cgiSEURdmsBaTwzvmWgh55FDxpgEjq5eZIxyhzCNrocrYZWPlGa66L3WOidBLBwSQG6GW6EIY5qpjYivom4KP2z+2ZUa1F82FJb0GOsfMucRmcuccHYPREuCac4T/BUDWW8mMs5kUlCx3zVRnKFxUwYziM7LKHqPKpIcJXG4pBy01fAxZ5/JCMYyQ1ygUxxFSGfK4lf3Ak6pUg+gdGnjM9si7e6V/+6ZcZBGUyrCPcGxNiBJ9UHw6ZwIqZdyGI6Q5gqKpEQsKs7K+Fb9+TQoluTcpvnfTsYa9AFTchgt+yTmhxaUVhvTadGIprkKaGxBhimxmHgQ4mRhIoeygCEVRAo+JzTE6a1MW0+ZzBVSbANbaPXzFlp5wkTxNMEpiBqzCLJSkLWjFy+PT16dnr2uV92/v3x9/l2hxV7rc2rU2cV2+ejiLCf1zfr8gdB3luiWbEtmiSnUaEvp7heDxQLbHvGea1bP7k1ULMynuIiG/sXg8poM/OFtJxjWyxRDV2Lf6TDGchqb98gyMr3bANPhl4I3US/D2B/4v5cCxASW6ptyaru9Ug6/KcM1sJu8v7bFS5mAk39iJxnOfs4ShuX7v+jjx1rq10fAf9LGv/RCaWfAgdoYaBbGmNGDVcGTH5OHDO9Tiph9Wl0BN+58nrvzdm1OEiZYgnE07wGrK3nz5LiGt8idR5UKom3+h6NZ+QdQSwMEFAACAAgAy2jWSCyqiduxAgAAVAoAACEAAAB1bml2ZXJzYWwvZmxhc2hfc2tpbl9zZXR0aW5ncy54bWyVVm1P2zAQ/r5fUXXfCXstk0wlKJ2ExAYaiO9Ock2sOnZkO2X99/MrsdukzXpCqu+ex3e+t4LklrDlh9kMFZxy8QxKEVZJowm6GSmv53mnFGcXBWcKmLpgXDSYzpcff9oPyizyHIvvQEzlbHABvZuF/UyheB/fFkbGCAVvWsz2D7ziFzkutpXgHSvPhlbvWxCUsK1GXv5YrNajDiiR6l5Bk8S0vjIyjdIKkBJMSN/XRs6yKM6BBk+X9jOR07s6/foD2o5Ioizt5pORMVqLK0iTfHVjZBzP9O1pVRZGThMU/FUa+uWzkVEoxXsQ6eV3X42MMnjbtf/TI63glUloyjldxHcO5bjU42eiujRylmAeZBydrYJPj33rXQTyX+O5R2ZcBadPJq8HC8EUPaewVKIDlIWTs8mavz12Ss8HLDeYSg2IVT3oSQf9hDsZrkl1Pe4PvBFWRiCv6BGvnHYNrFy8ETDV9/jV6tauiji+d10UoICdV0YR9soe+Vun9QgZKXvkMyUlPDK6P4IfWhwnlPgW+2Kezr62AsP6GPIVTsFqPD2YwZWRa68ImIaXsJQmnBfSgKkayqzOhZQdxYQY3pEKK8LZL4PL9/YxEmUHBt9pw32FFFEUhtrNxqiXdFwve0670VvTdnQ/Cv3j3Hmm9A6/nmOlcFE3+kdJzmeedz2398yzYYpZkxoP4p5t+FRSg8UWxAvndLIfxhVMBnM3XGNwlEVZQNlwnpG/ZKgArGtyEGtdNwKhcVKdw9Wkqqn+U68E3qBMCSNGx1S1vo5h8t6XkcI3AWBR1KFr3cFZmo4qQmEHYfYjhX3w2MuQ1F061nA36gE2Km45r5nUk35V9K0S41LDAOFVxzXMcJbzW1jhXNqXJZMflnA/+slaDtvMtF7s3Sl8KyU3a/txCrXS/Df5D1BLAwQUAAIACADLaNZImMCOJccDAAA9EAAAJgAAAHVuaXZlcnNhbC9odG1sX3B1Ymxpc2hpbmdfc2V0dGluZ3MueG1s1Vdtbxo5EP7Or7D21I9lk75cUrQQRclGQaXAwaYvOp0isx5YX7z2du2F0k/3a+6H3S+5MQYSSpKaNmnvhCKy45lnZp6Z8bDR0adckCmUmivZDPbrewEBmSrG5aQZXCRnTw8Dog2VjAoloRlIFZCjVi0qqpHgOhuCMaiqCcJI3ShMM8iMKRphOJvN6lwXpT1VojKIr+upysOiBA3SQBkWgs7xy8wL0MESwQMA/3Ill2atWo2QyCG9UawSQDjDyCW3SVFxbnIRhE5rRNOrSakqyU6UUCUpJ6Nm8Mvhsf2sdBzSKc9BWkp0C4VWbBqUMW6DoGLIPwPJgE8yjPbgRUBmnJmsGTzfe2ZhUD3chlmAu9SphTlRyIE0S/wcDGXUUPfoHBr4ZPRK4ERsLmnO0wRPiM2/GZwml8NO+zS+7PaSeHh5nrzpuBh2MEri98kORkk76cS76PvCn3/ox4NOu/v6Mun1Okm7f22FjG4QEoWbjEXIrKrKFNaERSar8pGkXGCPfkGjBoNdLmg5gUSdcazimAoNAfmzgMlvFRXczHEY9nAYrgCKY11Aaga2bM3AlBUE13AOEAPDWq574uWrdU8cHG6kHjrv12ndGmVEjaFphs2DskVoUXhTtFIbK7mRmn0mIyXYOqExsiwwl+OSUxEQbjC3dH1qLAPmjAvk39ru18fSbCWXZrTUGxyuebStnLZ+7yoD+g+XnBPdpfpOVYKRuaqI4FdAjCJYuCrH/zIgN8eDjEuVL6SCakO04AzIlMMM2JGPow/oIq/QEm+LQoBxHj5W/DMZwViViAt0incLyrl2+PWdgAuq9TUoXcX4xDV9u3sav39iE6RsSmW6IzhWG/LCPAo+nROpzMoO6UhppWFRFMbZ4swnt/q3l0HzvBKuzA9djBvQj1iSx/GyS2G+GoG324xOF4Noh2sBjSPIsSQOEw9SvBm4rMAXMKWSKCnmhKZ4H2s71lOuKo0SN8AOWn97hM6ecLl4muCqR48lg9ILcm//2fMXL389OHzVqIf//PX303uNlpuqL6h151bVyZ2r0M/qi4X4FaN71uKW7Zkqc9uobMvp7at+uZK2r/gotAvh9t2yWIE/ZrUM4+PByTkZxMOLTjJs+JS3q3CSTJphg4ztbz0fm95FggTHXvCWRx/F/iB+6wWIJfGaBD+33Z5Xwq99tAZuN/dv7GWvEPAun7i7CW9zwXOODfm/mMy7huT7h/qHDOb9P/rc2D7UYAIt0wxr9Gh1/flX2YMS9l/iwD2tX6U23p2i8Na31BrKN1/5W7V/AVBLAwQUAAIACADLaNZI+GKxa4QBAAD/BQAAHwAAAHVuaXZlcnNhbC9odG1sX3NraW5fc2V0dGluZ3MuanONlE1vwjAMhu/8iqq7Toh9lu2GBpMmcZi03aYdQjGlIk2iJO3oEP99OOWjad1BfGnePn0du3I2vWC3wjgMnoONe3b7d3/vNEDN6hyufZ136BnqoeHpHD7TDHgqIGwgxeHTo7w9EZRxKJzprPxAW1PzCyW+WTBu6rgiLDShGUIrCO2H0NZU4l+vsn1VVUW1Ns9ya6Xox1JYELYvpM6YY8KrV7fqBTZgWYA+gy5YDJ5p5FYXeXJ8iDDqXCwzxUQ5lYnsz1i8SrTMxbwr/7JUoHc/fFUBg6foZeLZ8dTYNwtZM/FkiNFNKg3GwD7v4wSDhDmbAa/5Dtz6B/WM2wU16CI1qT3QoxuMOq1YAq0uDUcYPiZ2Xq1uRhhtzsLaVsTdLYZHcFaCblmN7zE8UKpcXfADlZYJdqSFtnt+RLlk81Qk+9QDDJLDw6JtV/dOhbrjj0NvhGRjhJbERGZdF8cFU2/JwTWNrFNq5jklCkqURGJFgQV5Gtu8RnD/FXyfO0txFCu73vYPUEsDBBQAAgAIAMto1k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Mto1kibbXtbYAAAAGUAAAAcAAAAdW5pdmVyc2FsL2xvY2FsX3NldHRpbmdzLnhtbA3KOw6DMAwA0J1TWN5bYOtAYGNkAQ5gBQsh+YNIhMrtyfaG1w1/Fbj5SodbwPbbILBF3w7bA67L+PkhpEy2kbhxQHOEoa868Ugyc84lJjiFHr4W1oLME2mZ0VXZsO6rF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DLaNZIYv5fY8oIAADwPQAAKQAAAHVuaXZlcnNhbC9za2luX2N1c3RvbWl6YXRpb25fc2V0dGluZ3MueG1s7Rtrb6PK9fv9FSNXV7qVqviBX6m8rjCME7QO9jUk2W1VWdhMYhRgfGHsXV/5Q39Nf1h/Sc8MEINjO5CklbYlbFbLmfOa85zhaHvhk+Mr65BRz/ndYg71DcKY4z+G/Z8Q6i2oS4NJQELCwuoecu/4Nv2m+Q+UwwAaMsu3rcBW+GrYr6Gh+EHdjtxVu/DWHDQbqNPEDdxFKm4psHYpqZeSAmtqo670qgcsIr4BWRCfHefaq2ZWXxJofkgCpvk2+d6XstjppewOrgLLdgAv7Leb/NklUndqkz+oWW91WnjXkCVJaiOlpdbV2q7TuezIdYRrzVZN2g26DakhoXqrVb9s7+qdRkuCt+FlG7g08WUbNTvNZkPdNXADqJEsD9SGsutIl/W6DNJw91LZDYeDTq2G6vW61FR3rbY0HNQQYEvAQ5a63ICSKg2k9k4eyPWuhIbKcDBs7rCK20oLdRu4XavtmoOBVKvtjbvfXdpce2ju7STmfIXhURccXeWxVT0SXL3FOggA2STeyrUYQb7lkU+VBfU84lfimBTxm2AkqmShERDAnL4vQtpnIuDRLwu62v6xVxUrCZpQJZ0LaThy7E+V+Zox6l8sqM+A1YVPA89yK/0/ROESbyYPJd2QoAjdg7Uge3Ed8ZOXLJYFIQzPOSIw8MrytyP6SC/m1uLpMaBr386l5nK7IoHr+E+AXbvsKPisINcJmcaIl9EPd/mTn2wF/gwJV6+N+ZOL0rXmxE0k1sRPAbq9yNctckC6cUKHCVK5zp9zpCvrkWQd0JX5c57GBylZr3X48zoRI98ZoEs84xtn0V1rS4KskKhCnqWiq/WqaDytAvrIjZ2le93Rz3QuhYLjP3INa/zJRcQ3yAXm8lJsNrF/9QAxfj2sJT0PpIBz08UlBgmWk8FMGd9MZP3rbDS+Gs8G2lWlr0RZiXha/tJod7/XW22oXDFdTk7GjTwaZXkhwaxVy8dLN6fj0QwY4tFMx1/MSp//XZh0fGuONB1X+vE/CjOYTPFdpc//zkN6O51i3ZwZI03FM82Y6WNT2GWETaxW+l/pGi2tDUGMoo1DviG2JAjKsxMQFLqOLRZ4yXb8NckhTx3fyJo+m2LDnGqKqY31St+gQbD9k+BsrdkSgmdphch2QmvuEluIhRAR66t0h4I/bOkAJvUsx7/II30q32v61cwcj0fGDOtqAqn0sW8jNbC4pOKMprKBp8AjsKB1v418JqJPcECy6xZmcq1dXY/g1+SKXDuPSxd+2Ru0mWBwyYT4OQghcPAUos4w7sdTldsQBCILraww/EYDOxM0adfl4K3pyhhCUzFT/E3OJuENjnf8BYQOWbAc/G6wYchXeDYYf4EYh9wcFyQaf4aU/FyQ6Cs2IIewkYNMl++0K5lnBE/DJEGSHFxYPN7dLbIWC6Dj1tw4dB0ChFsY0kRkY3hRWJKBf70FR2ry6ES2R4zB2OLt0dkQUCWwoc3lkAVlSMEqj65fb7W/zoayNsLqDMJNHd/PTFEluVDP2iKfMmTZG8tfEDQnC2sNmbCFNduxxRr3vFDht7XzO7JYXH9+jkuXruIvP79BpUzBO6IZnJdBGBxTVuw16dxs8Q7eqAiP9ZNa5DHAm1UwFKzLU238MS4KHW/tRlX6Ixz1rFxRZ72qx/vtld9t/wFljKgEDzSoaAOHFiLC0Il5y4Hm6RYi1PQhiIsvi1Dw+aW0EAN9HPPQKXoHmzuwXEaRO7BoMRb3eGBoJhy27smc3z5yEItcjbx23N/8jugSuJM/p+qcPFA4L7nE2kQHGehdwv15vJw6KmVai6mZI1BcB56PUVABV9fx+B0qH9vbG5yYIuoGmf3c07Vri+x2nSfREcDOa4+8PIc9BNQTUNcKk7iOmtJf3qlItMVpJHdS7ADxnKC5fZXKz3d5zMDyVLmeKbKuYH6j4Pns5qeD7OA2GZnGbCQPOAdIE89iiyV04Qd+z8vPK7oRqHgoA7948waxgsXyX//4Z342B/pEUBRD/1yUDyQ/r5r4md/fdMpI+PccfEx5kCUVLzkJ4wtVQpr/fmVqEKAfcmWxorbkUY9/4solGlIgdqNsmrJyfQNZYoikoOsAzoIFmdzI089Q+MRZv9K/sYInKJwmpW5RRsLyPDZZYR32V9w1cx2fFCR/dyfimze1yUxWVXH3hxx1ncVT1H5tuMDEn/mQSx+L8FOuZR2q8wFLYjusOE/R3JKqBSUhet8XhM3RXvcM2H9QcS2o4SzzfcZnAXUn/MvWy0+5gMA/xEEY91nAr/TJWxojXNJvse/6D5YbAloadIg6AR0m/LAYs8zCDrGnPHfsNN8Ycoh4R13oC0q0nRTrLPyQSlEG4stvWsAz7IXmcM2Kl1Kq74GH+Dr5zl7gp4CH+AbvKWO4173U6XApTZp8jhtYQRqex3eAQ3xRpWKc5C2LwzUY8c+yYWojMSCL6VGb9EVvNB2PxOnMYWmFqyc07vnPx5cbTjPfim2HfOyQWdiHb/V8/PaYw1xyOrjFPiAF06YW78cyIMY5lgLR+ODQGBEUse2KfKrARcRaLHmlDyso5vGpws0ZTWhO0a2SesbLWYpSaHOe1BP1XJTzQiJ9XsWLiaJRsp8n6lVf2KlXPeehXsz2tAP9tTcnAYYYcKDKxR7KAtPoy+RT2J04kR7QnVhNM2BL4O3DHSnJhBQgE1jiWJVkS/SSXoezJXNcsiFJqUoBUsY5v/9eCNlxPrhlNiIPLB3eMaRwFsS1bh+L2RqYgp+kEjeytJCDlYJJx6x5KHZ/pFolzWev45F2lJRpHu7pCk3ZgderR0QB7inr96rpNgs16siU9ezoNZrcltPWctpaTlvLaesPM239qRy3luPWctxajlvLcWs5bi3HreW4tRy3luPWctxajlvLcWs5bi3HreW4tRy3/iDj1j3q/8+0dU9UDlv/N4etOeaYHz5tzUH4w45bo/AsPG2NyMpha6Fh67Gp6cdPW093nY8dtqa0+i9MWw9hQAr8Tv6n7n8DUEsDBBQAAgAIAMxo1kgugG8OhCsAAGRrAAAXAAAAdW5pdmVyc2FsL3VuaXZlcnNhbC5wbmftfQk0lO3/dwpJCnnIFEaJnpIwKmSPqCx5kn03RAlNU9YZE8qSyShPRhEtjyTrlPWxjMIM0Uxa7FlmkixjGjJjmeWdaVXx+7/nvO857++8R+fEcc99X9f3+n6++3Xd30mwtjJbJ7xJeMWKFesOHzI5tmIFP2jFipVXhAS5V14Omf/L/cUHPWZ2YEUhQWaE+we/r5Gl0YoVGNRapqcA9+81Zw45QlesWF/P+8+HD3rgvWLFqdnDJkbHQ90obwPyYB2OBh+rldwvqBp+SBHe1LD9mu9W2tXYh6HpL6X+7tz6x71G4S2SpX4KDpfbhPr+8bqz6bJi9x7R7m4naExZgmV+a//YR3eIb8gJust8/hjzRMGU9plDkb7tfRrzN4naHY79pScIxnGN+PSg2rCZUXts+MwkGgubmr2kCnuSs0mtbsUqkYU/6m5t8qs08f7jqu0uA7lTnJkOBKtDB259YMMW8Z9v5P5w8ZIHJdIhEt7V9G7/AyIjm36/oyCqaTeJfKe8L3zsFPCdYi5S/aWOoLTHBb4FPybioprU5C53pIc+peIlJsLouho/j4I8LQ9CxrnBaAeNYguMf51D7cy04Nb6UL9323Bg9DbQrx9iRYRA2wLtsypm75zDRv4ZVqvX/9PnhAvyxslbmn4mSdrDQ3pVtIhD3JOd168/+2VMIRA/IFrk11XEqss3XTgvnX/Nvln5Zz78NsHt13Xo2k/Z9f5FNcEz9HIs/OOdlTtvr6Q9lo9UaiDG6j35W974VbeAr+g+/CErwNcHo+Z9B7LYI1nrg2qmU2+kCz+4IAw7KkDyNWYim+iCRrHyCleUEltn5hlrE4d7oYSv0z+vQzDxiLTa3AvCD+qahRuI8aeJYt5CoJd+j5qQjESR72xArEvDfr7JTuCR3gEuvWLeC9ZgfcLDfyU5WNKaT1LM2++Aj+WfiS0z81WTpEpG71ewDDU8Lt/nLcNZsokuogPiB0aLLmDPM5HTlh69hbwbokUsH+Sv8YEAghRjv/Ok7g9LgeOGAmU7kymSwd5C+vzABTz8G9B5s67ClXcDP+CmtaPEMxKoT1jkh9AG5Pj1z+A016tWf3z63JfJmSQ798+1P+9wDx/JfuyO6unRTmJpEl5N+MKBLRLl4J6Odo7+9DSUAZ9gBzrr4PPq/uQSLbwI0eO3DsFHbbL26zI/1scxqof1qHOwyebt/do+/PyQ+fk+Rm3I2+dzY5D5Od0WBH4mJyty7oQFk/HaTOf+2z42a/wxsXYs2YacpBcLZZSXByfZRLXtlG96cfHZTWspNM3O48dcdIsHWxviDyP4AeptQVkqnX5PnmQbmSKDhkPfXTULJLAaJI5WT5V2SkLS5RXk7MdHHVbLjCFUi7JZCJcYUckK6hIL8N7uJ76zpI40O5yF6BikUYW2bEXGo8xjkEOHuyeQ5y+c4Q336mxOU64soMtJumglI3sBQAI/AJLXEfevUndywOjXUh74USMgzebmD2OQ9LTuedcMYVBSjb1pmT4urw65JCGuAb4Nc3DV7rBUnZ2FPmamPTteykHf64EeTau7CZzI56qJxE7/A44uOOcoz+/K0mT1r6kIiLQJiGDS0tE1JdYKbARLDhDs7b1XGuG+hLQ0WTU4iRVHrnqudbT6zokIDpKeY180mK1I6+yOiChB35BZC3pUquYmMGG+hDxlJnROqibuQqGwex6t393dokXS0+g22xwyfjTdrrrLt6q/LL0hHT4R1i4LzVJeQmI1tBOt71KqQz+1mYmK6zcgerK8XWOlVNL8+PCT/Xh2yYhdctuB+CFEed+8V9gVCkSu5ypkojdi9J20ZNoSGHhQTZTd9j8SUXSyFnd3R+SHHDBJO7OrIZ5MIv6DC0N7HoKxunyzambnMER6jm1PAIXdwUkqwrMyN4VwRx57pyWZdmdll5unWeyA8ccnPyyU4Y0ogJJjoZHA8dtli898O3iOPM7VXY3j8j3K401iMCH9BfbvTw21+m0te7km6bWdYfKdNdf33tm1m1xQ94Mfr60QGVz99YgV9o64JAuIFn2yeoGR9BE8keZdKShpHdUtLATac+eR0t+NPtWS0t8FKKp7BPU474Jwq3XU6aJiBeOPW2YW2tPWOpGUXR23V+60duYzilU63n7xUQWyfGX9D/ulw4JwrVcUYAmBSfO8NrSJa11OKS+unKdyDAhc26VmLPCo5mmSyJO4gZgftj8KtErD4pFLjPADw4DF5cmQ8gnfZWsocOKBYZl959UtM2Kwn41r7OFUf65tfVCwuBI8uMXWquLaZpEldKtVrfnsOi46pT+sc6iy2o8Vlr4C+trz/T8DPyOdXc2i98R1uCNYH7v9i2TZlH72c27woXYjaqYviUqbcTNgXF0UGC3NsFkGgsOo3xxUDQkdKyg/hY64xRWkgajj8rXl5Ajd2g4BwCZLx3vNSp44Z58fLNPyHeh9pxjsOcNlaxp2pXP/WJe+l1mstcmfTxcunc8Ix0w5bv+A67W4rAP5WCqlRwOCpi/9ULmWC/Jg/8vDwbxRokW4fnYh8p7cYOB91j//HpDsfMiF7tWm+ycDsqcCy6O/i15rkGEyZm8jtEq41Z0rm9xQYAHr69QE+QFTR4+53hE+bcvl3cl1r0ryi1uxT0nadJmvfrUulUtj+x9Eys4zbyVnCCG10NDBSxvXIya3IyYJw776UzfqE1VrQ2mrNnrzApMF3BMBD+yORhbBKf5x9DBa60MPD93YtE+z1lGOOz9mcWaz4lAIJjluexZs8sMwkD0IdDuXy4XfP+1+6XVC1Vvh9d/IVMNGPZRXWBmDZfVga264NJooKx2n9TtoR4oB1QcT8Rs403d4olGLJ83vdEFMQLMi7A9tJIDtTXvpvVBigFvhr/EPN7ayNTLll1K/6hTZ4K2sZIfRIBUauEXODqXLN8YJtx6LorPO7XzgICjr3A/9QpLPJR+2pBQRM5z2dZQykeMCAFo4q/Mqhh1fpOpeBZTIT0tuHJ7by8I87A1M5OzeDoY4I4Pw5T3d8wL5xI2cpPnIoev2fdrD7e8CU9cUjaU9XnnUgPXJUitkYuiYJ/OaK2AReLmTYBQUlKxp/TYSBUL7vUDtTy9LA42M5+MDpmiA8nIMpUwrKN8Eb7J75WWhfV4vpbj2tvzNaGeCOFBdifBmoqhGnZRh42J/HrhTrF91MHSMfA3yH5hMqIKhkOdvi/PVz+kpe8EitI+Mlzlg9ygeiC9L3Pr08kxIBDFRyHxrg9+Tg72IjHsU4YSeVB2T7iPT7dtecAWkQLJi2+14fGSz1iKStjMGqRUSkWt2cT1G4S6lwmEiyU8H1F61LVVVxxGLNZXBwnYcYXJysS9e9H2AVvYoEEJG3M9VtCfk489jlbnXpnrNzZ08Qsd93FpG14D2FHjeTJVMnbV30MVngr+yrBNkLe5tcujMeFFMCRpeYkuib0gGU2PEy0vR1xu882uOZ19SwDyrzqhrnLFJKdXSj/57CJ/L+FjRbwO2NzgmAAqiV4rQklzvLSIwkkamEUHI6UqFND+EpycLlCyk6LTi7K5Qv6B2wPBp6iXMeiUvi/l4ecWnl4P7pt2D4/EVMMCzQxIOKFsBJ4HuQuSJGrhedKIQ9WkYDFcB1dHkGup2NUt/5VshVZIy3yeK/DyRBIFuf3BrqJ/Ozu4Il4Z595Jm23mNqyqn4zHi50ps380EWeCcrDEie7vJ7rUAv7Xq3bNe18pFtLtnUyWqQvPHNK2Q0N2oRBpFNSvtSF7d3uPyFjjGsbW7CCyGSxovshYCLbCf0jjDg8niKXlSJ3bZX0TryLdLFPt4iKF2JAXhTW+LDZrCcHiMwZvuA7HBFhYTXMfPwTJt8mha7Tp7SBljRQf9MLBWSJI5+0jDXoszerHztlFnuvvASuzNqQoZiYZnAIEZwhpf1toi3MJU3pUJJqp/FYvTgAdCoImOP16+eVg3bScfDFSpRw5Z5Qzdk/rdlBgmQ2pSrFEWAuHHb18C5BxAVogaxd7fa/Gq+8jw20CBuG+rSeu/IH8Pf7xN+7jHuPBvmRIvSZKOWDnalmeI4nn6xYVIvumD+rpz6yWlqxa3uLjMC+Gfdr64t3IJTeIzMkWdvA19UNcpKbbYStTp/K/v2UfJ8Uy+U/0eFeVdU0XFoUl6+K/3FfsM9G77UNrhplNNw23We3+YwM3PzmRLxn/xVJhpqDd83rhrFbIjf2ESOHBs1bCSahCWRR9M72e+32LnD3/Itwq66fNjG707r3vaCy4IeoylK14e9BI15zqzyzvPnFTrxnVdvcO3vm3F4+Ir5UcavqfQcVHKN5XD/uT6X3unqHGi/6+qzfXfyrc0wxx4Nxz/Ef5gk2zFiDHDUV/Jk/vn52H+XCSMcBmpbq4/xidZcXdBFPYG+IP5C0ZYPAy7TkjX3cWNs5QfLh7IVNytvBZ39zMzF49kFiVhYSD4X0BCQeXLz8WUKQPOVH0Qhx4EjJy2R0x/hBowoPpvLkQ9WdfAOAs7imcEw1BB8MXjXYKlh1vY0PV6MEovmJch8CQlZdNXAduyaAxKsHTLDB/dkdJxeHvR0x2DvS8NYUVrQRclnwovVDC1M4GTXpqxzYV15EjpeOp5npKavHq0ErwgnuNGRo3b6JEWXnrEzGE1+d8M0tML8vXb7JKfcBlYv+mupyMcM/cjaBITpPMDqHBqhKj+cGHUGTL70mZu3KZx8Scl8/QISqaN5hXJwQiOMb6ZYbj06r56zTBJrr4Z71HJU7Pz/DEfPwAaK16+5gY/gBGkGYtOFVK/KP2Lwm5pcoiT45oC3NzwgX2fIv+MuEA7dn5hAabi9ZciS0XWk8Y5uHV1iclKA4uViJMxGgTV7wWjugxB/i8+vt7c/KL0gV8N0xdb8TXesPUh2EoS84avf70B9O1Z419rI2pIvu+XeeakwOJYUP512e8uxWrVgud+sfwXvl/+bAptr2vb2+oWZdp/S36lv9G0aOT49fLnsBF0uAZjF/xdRrXXLXjuV1/6/fKLktiTTna2711sadXhbl8rTfKfGf594oUmq34BPTzb/2zbNM6p67tuvd/zg4mLmO1v9PCiZEfbG1DbxqnRMJ+vNyxg4iIW+9tlnhtTTnm92d/nh8N5dWHBc9HLoC6D+n8EqilRnpybk7m/wdcCWa7PTZM4s8Vs2ETlcGBSYlGQLLaWpQCcPTSaVlEkCv9g7EtVhepRaLr0TjA1IySMqcomqcqRNHAU7aAyuS7acKSUN4Jt8Lde3Yz2ZuTwm6lnP7J+Tx4HPkh6wyZTsqoHP+Ug5nI2Cgir73saN+S7VurRHZOev5JvVJs5vJwYfs1qLHUJ16PUovG76hOHWNzR33fTkZKLxBQ81oTzAzgzKE7ozDP72rPxHLf9NNGIHKVeiow4f8PEpf65gv5/18h2B8ZJ8Tdge9bH2Ww5gkyANqhDMoOzxjzuwPUmNCaUD1w/PyDm7v/EvIo6tLcBE4Bu3v8P12HZr89ijfsGBfvkE6tkqrZf/ABB8rC/e9J22xzhZHb8dy1o4QHYptDkp7MDpLMuidLkN2i4VtsrGshnCDM1FNtSx0voJfgbzI1JHLI/hEOBjR2GX1yt4pFQ7DM7eb1M4t5b917EWhlShY/WBh0rEps0U8HRsq+aGGo5Qqo47yGOUsfhtUn6qecv46UYXbVSHMSubSPidhk6cb8ph9BnXFHy5M6WnWVKfZ5BLDmAirSDIIDGCfACGhlaMHsqe3ZfgaqqJHy8c6v8khwFrtVuZHpxTQtjJt7wLmV9wgVPuHNvbS3B5xCGyQFz78NLACk1GiSXsfmuh+CiHgGuEItZtpxqdshTzFQlbvwKyfHPcMh5J0NObagVAaUGMQFRphdXi1s1dKCfPM1FP2xoOeyl2TCZLZsTjfTpFAOnGjVgqNfBQUdurgFtPaRNh4y0QMMvSasI7Z+ekp9/jE+HCx+8uPWnCglvBlNhUKoEQ4hv620/T1wlozee7NVhPP4h3pB8PFl8S/MkfE+7EU7xidG+ps6pjU67w2S61IO9/fb4XFFKvwgIGloQGWTwNOQeqMkv6HTY6WPw3aFapQoK0bFCqt2zJB8lcasSWYExrP5Lt3/bniaEJhwef68l6V2CLixBh5cwCuNpFPi+7haXVGo5prpWCJRUk+vLL4XvU1CQOxoBg0zMOMTu6DL0oob+ZvjEeDqLzDQyHU9yqO1ViI6x0VlPoJj4lTfSKM+1wdFyEiwhsW4zpP+TA/zrWhDla+C6mXTxO0bcUfvofYAW/AZ3FEp6c5TJZiBDgtGmn4ryB8iZCLUdSPTR2zoQX4SntBThwX4dJTBYxKqEGjwvf91yM/UNIE/jBzO/KD+Yuq0bgspk2pSE2G5enFBuIBIjKj6xM18rxIBnhOLv+wjgFpT7vtmumTzFAyJb/pOt/Tku+9820cuPLT+2/Nj/P491bvauZtRQ9WYyHgsaMOsNYPEJBcR52xiowdpHdxi8SgP64cI98bpsXjYoFzGunuIoES44ERXFKzAcGog7PKAacAY36xP/I5Cqq2xusTmq57MhQlQJE+zWW3RrIz6Tyrv/15DMk5sXcj28mzY3qrim/CGtxxCGwjP+/eLff4/toh4/RnNqaMrus88GuSFR/C1A8Ak1tTtfKvoFqFbi39JjeqCLWw+I/0/bwKX/l7aBL+y4ydsWP227+DZF8d4oSBXvhkXTej6bPbzt7c6HS2zR+K+EjtOxzBas7kxGlWCEi9aJviXqA3o2RULqbvBp26yU9oEbvpld9U/VJeyXoMl3QrEpTadB3Ht8tjBtXnrR3ati3zlFruiMQ8hpkCV3G0s3cAGlV0BaK5bYBIq4b8fzXHKaSYDyJfaB9GyUuR4PjNqMRy6xkVbse2qZlGVSlkn57yCl+7lmLe1K/WOifkTo3EhOkD7vwIulE9GAwxyk4YEG1VQ4tWqWd2JFE5UrJ4bSmdJKJZMrbDpkOzQnzRY3dMR3R3gFt6ow3rmTaORGt9BBpaYKbxL7wz1U30VBiAUMxzErpskbkCAuk509YJcklNjn4zZtcZxMRvWwkVt7AdV50Y3g8RuDPKdjrql+A0FK2N538KQ/SU5Hy8uCGTKLERHf+offFnx4jrFMyGgZfXqoUsHlJL6EE8Soqs6CGpnqxpaR/xGQaqGJv9tFfayXJF2Vj5/EFBUhiAyyq0zKEpxcw+MkoTJhDUuxapOXmSkyEZ2Wb+A1CazSJdGFRFOr9nYHiGc2BIgaMD8+t4oXWk/i9HSQZ47CR200c5Lkt0yo4vCFqIoCeAOcmyEDIUwMXi7KuLddzpyJWLute2YmSDd2Jh5CYZNqnZLFPQ8xERFIiEUEMqJ2I3V0KXO+dRtXAjLOSkhMp1W4T8oBxPVL1iAsJsgVUvwm0o9ENqfqaJHSKmrgJmIbGBsH6ybHVDr9jHCTPkAVBweqkrbkU5POYliXuUzH0xSwEY5LEUpBjnyW8WxuPwNm0NeovoRspshzZZOclr5vB3Zbg1YwbDw+/sKdGqIpkzP3uObvewJyY+jsfGzfysRpc9dubI/5we4wq5qSbQcSheS7k65Ipe3Cl8sC8IQ2Lk9kqgr1+uNCwpCL1tg7NQA8trcHenn1uwVCEnKlEeNX9Hpa1Nv56ivrtkbHlKV4zYKuCwFJ6qWygBZoiceWYKddnCPNikF0AJgEKdPUdKU2xb9VgMxj5p1rme+u7XdtSVu83p+ZcI2bbmHOvXLjJoSGETEtZRpbAxOtvVhtB2KnzU2cpB9FJhzh/4NSRgeh6KY3KNxc2D2IGgHZ3eTHeEV4w5YZn6PhKlMHTZD+HRHj2Yo0B+cHGzoqRKxIncEI8bv5xii9/pQ3+CVcvQSPpeARJaVP6jfcEbg0IWGrGppvT+ULt1PiEsyhlmNOoW19BuAwZ/61lIqhpMtDHWQYBa7ejvKcpdKvpWm5Z/iH1QbfgmQKyXTDcTRaaahFAIxZroeTSm6YOa+14QlhTjeiVpQ6udTqm5N5q8dfAeOWODvykzFZ4pDbDac1XLWM6NU60btkTPPDri2x8ZKZe51LCoRgOZ+oOKaeU1uLvw2eWOJEiQfx3KHPRsaRLZlsw+ln84/IQZPCipckUI5HoL9mzgEuBwUAEbU9heSllOsmT7l2vdWdfZcSJ7Sj2wop5ZAxFy4zn8vV6RMwmD57hrxaVadr6lZoCH7xzRm6xSVeOQKqA7KiPPVzR4xkowOjUVJuDVhg5Myg3h+yULOlzPJ7I55ZDohG8k4CfmxSQMmQsBQo4PS4+khat/BS0yF40/UIAmjXrvkki3M4V4JgYFEzfK/RUsfTtHmoQ9LlyV2+WXq6tAYJagaJZ4ItH2xp6px6G6q55MpieFNxjcbcc31wK0aT78oAqc0MWBOWQhRSI1X4FGPw/4CXOgX1ldDS9NB6QugUQWhHKiLq3WuutZxpURT3bli/DtjhupRwjKT8d8npMinLpCyTskzK/zYpeUIgGME5BsuZx/b/h4Rejdbbkp17QfjcEscPPuwhQjZJWkclLBH7p4VODL08biiw33bxs5Tnbg5rXRF+UNewxFosdBlnT+68vfLWEsfM9z+HZpgKHPcgLeGMlDIjKvdw6bNawsPdeq9tdW/lTjXIEidhJYg1LjeFHxjmLMFIqymZnL/4JNMqlkigEobddlsKHL9ts8RJ2pywpFcPLghbuCwhEA1QVfT9lTtf5C5xlPWVLv4kl71KhUuUeUiVaHMbPskPxxfP3l6czCTv4bJ3Gf5l+JfhX4Z/Gf5l+JfhX4Z/Gf5l+JfhX4Z/Gf5l+JfhX4Z/Gf5l+JfhX4Z/Gf5l+JfhX4Z/Gf5l+JfhX4Z/Gf5l+JfhX4Z/Gf5l+P8L4K9lUYKO6rI+j1FeYMhE8qTgJL/jHpyz44KWKV/7lYZg59/2EM7LFHEFwvNL69GKT8OHN/tygf3cfTQU++H74IyeOl5fstCp55rbM2Irt3G5UCMZn7WG9tjzKIL3Hlzwk66Y5+qM+Y3SROxw1sJWquHSv/UL+N40gG9MzSFiWwhhC9+Jn9qv4vb91sfkezuGVe2exUcs8VaWeohMg4UffvA0/LVHwPdGAYL59R6Uq73acfxpPw/Y8z80jN0rq7N3mhnGXvjh7bjfer/96PhQvD6m1OzssMwGj58HPL3q144L39ou6H5y50y7r8469Wv33hWrFHi8O8vvuBTvzA4J6pmu2ffTY9b+/5kN10+13785mlf702fR/3lF5y96vwD/7fFzJ99Swd9efvz+4mTdfhG73BMBD3NrR1t+W9CiwuBhn0ybGysC6rNGjgL159pQcvofo0Rl5CLGMXnzSLwkSlXOV7dP/Jgi6q+55oXPMt7Unc0MuwJtNQfatBqTp1DsD6hj0LYKttZ9WcQIy5VcMVoZur9pZq4DGzlzyX3mUt7a3QS9MFooGdLfARQqdNbwXoiH/76Pky2q7pStswHR0WmJuNKAN/o45D5i7T+7MU8Gro31PyTO0c8l0xKOwrweiN2T1JQLKdNCIznvthuExRPNcexxInt8sMWdPclAstKxs+n1QUxcUC8skkkGYj+4oHuz1Huej17a6BaaQ8+abfXts50fmtpAtnqjkfmYzoRPpffDOirGp8KfHULNd4bvAjIHVosOF06VZYZT33VXjT0jd7JrKyhQSujeE9/f3XQ4V9t+i422aC/HMQlUJuG9jCru9C3f1z3kSkoNRl7WG3lzQyOZANNwBe1TQvcz4P0hGgk13kwFlO6kHnkrf0IR/h9tfcTA6siB91h0BjGtRzP+AZxf+q+pLGZzVvUs54E//wZKZXxP5Ie4yA/eQpL4xjStfbjSYUUXE60XK6/OcAqGx9Ou0jsDocBhOXMXfxdjh8JH9jUpYy9d7eXwFKxvmUiV65Xv3UvkpW5khpISTm6nqcA6HzY/2NKYjdLJJGcGzSavB+2G3+7QClx79D09babxn73siMPJ4jrqSZbeYIFI7bDTee9v4L3Ga0+0rbxsh+28IjZ4kFllyewJEHdqhEpykj7m6vmqCJ0kPzXuuSPxpO5sHI7XcBK4zrgbk4Mcr0FVxJat+tALTvAPzMyLRlZ1Np9vLlRGgfsZl7PUR3FfRcpWkKS3rggy0TmvHvCmiMGVoVlSZd/D+uzytaDgWo2AnmjEyY9iEoPT5huT9A4He/e6pvipdjjoi6oPohBFq+6nDZS/3SB+qLR469OEIdpzY36hsbeSAcPPc4MINqb0PrNed6234btUxjvDYWi2tfa+id3BZ10fcbGtqKIW9YRC8ocTvnaJ9pTv0xnctL1XEnWy5Vwj3K1HWxWOTS5waqREI28ZmSpPZBuZ5ocW9Rt4svgb31UWzLlPvgNAq4Af8ZlVUt7526db5MkOHzH0M6eZdtZnnh2KsIigkl/iH03PBJIphZHxgXqmKHJwv4bz9PmqOdD395FJPoIaWFXcHINQ8G/vG2qu6FwkSVHJubTiXbARTlYAgO+bv61nJH6mgXIAWcV6gggwwu1QiEa2cKqn2kVrquae1AxDZKxgTDaVw564frkAP0ivYt241zf6/MsMHEDa7HMVFItQOd3bzx2/44wBbfuJ8lHM+Sp58vpoZOjh5lxGW7yYQp8/+ZpmdG846G2mfxJtMtkntASGQs7MTRa17epXADsOh+54ManaVsJoii8qZfT4kYk1ZjhthfIalDmwJabvKq0KO18VpwobXBuHdgsfKQ6ZrJ3WO2NvUMHQTQJr4/r2u8zdP+aMekWpzNoxmu32tUnbiYHZ4az+GmuoPZY4XZulsrmGSu0mMmaJCLadJ27VWlA7tkR1LXyirEd3i3MovTey2dycwHJsSVMzS25jnzrMZHRm+b2d6pSBsleffK399BI9cnsLmm4SL04057dUOX3qCW7yuT4a3xCW6nmQX6wF3M69MNsFerkS3Qrf1T8+dQ0/eTsayXMLBjCKv3tERzkri9WVRTkV6PyewWRqTTuQ+LL292fiMezK8nLBFnzJtFZvZJeq8+g/Vl/W8EnDmmX/js6sDdmIPw34NxF/xpIBGXGX1bXVNMKphHg3mJyvPIvIf5HjBnrhdmxDuapBOaF82nKA3oJ4YVpAzt5M64pOtMMKiXYHYF7dhcNnT2SpvPMjpxJd18qSyoS0CKyDyQVouUZwS59ZxGNiaC9aNxXq+SzA8tbcHYBBnVsEpTTk/UcaBx/srTvVqqFJ9op7Wqk53huecQPYBzGgOVgJSL0xwvFar8Unb59Ke1zU2PsQ3aPKcbxrd6rxi5T4CAZO5diB7/iyAFXhPVRD2vz4JH1GdlITMaWJHQ55CB5OKGqk3qTI4INxuEovF6bmvE53Kmp81gumm1qBG8JQ1HHnGzrI+61cg3rlphN70OeRRfgw8hhNh5ZLZrTf1evrqXaPlSenGuGkDpW701dZ3npf+CoX2KryZ7z1QO/6i6HNzZNkaNZ8b9thduo9880mey4IbejGh+MdmFU7m+L9/YE06cAptF3Z6CC9EkvVxWa6f3EiGmLUK2dGqGA87lb4Ucy+G6j+QSt4AzWFkpGDa6DeV7/Pkqtg6+VTtgZuMXrvVJaZ2FrZ3oERsSOFjM74uTuza+Hj10UxZ6SALf06Cq/jUXaolINvZ2TZ1/y75yM/9ywpcEsvmV43Erxuj4jM/BapkTPz8c3zlcBzOZGhhfUolaCICbCsQwnCnh+gMuverrTpfZ8aOE8ukMH65jxDfAYS3ZmkggPIsuTXSh0BHXVnn76NRg5R48X3l8jWqVxwkIOOM+rLikt6KWJ4nBkzMLiZX6/KJpio3UNtgsApMzZGuMqpcjDpXzKDIPUuf1W6Xf8QtHgYUoRas9kxjteAZZOl1A3apncY4JkA9EHmgJ7mX0EJH8+iDzCL9VIvBjlWWSZj1quFrwaMURKvJplJVD43t+CyMrg//Vsje3vBcOb1a2A+kx5Fceyw7FoQaQzBa89X6CrsbGTak10sorKVy56aIFyt7bBeVN1ZTNElzYhoZAXVDl8WQ+4MHHkor3D69BtfeBU3vLlqmnLwRLVgWKC/x55UqEEFWrW088iT8nxXaDJkHHNQoub5vPfpN/WUWs2vrmqgUGT8xoMi1EnsWtzF/frOhuJrDVrkFZTIFLhsO7ibkATWiUSnMMoS77F2tyvN2er4MF7nCIBonXcFKSw90pizqooj9aHfoKVMVe8gBuZia2Taa9Z+R55skUxT5Uyqfu7XK9gwqVErVe6TGFBtCnFfl7EWVMbebxYxdSd1N6NvTZtcTy66KKM74a9prbKbDu/33mC8SR+jP0794iHGNIqndQiK5Vlz8IKav3zS/VT7LfSVZjASobM6xzO218qlzA4Nny0/uNaQhKX4KDqrxumHrHNWUq1kg59Y6bKD30Ju5QR75xedr0mrgHGtLjpJCMTmbB5S2bI76++9L/SOjmLAZR9LehT+EcpH6c99GDQGzr0YrAeyP1bp93PYDGAkE49gnkAakuciD7nN6W4OCSG+DQj2LgE7a+QKi5kKge6GyUXkNue6bkb234KU2vl/7X+4eaZutX7xWI1i+1RDJ/wFlwZOeNNctmLAMWxmSVBNybYJ6KxSGpfkMez41Rs5gbNNGf6VYh0H4soSK2v2eNcogMeYLWi4Gbwdsc6nhuwzBrvRU4+zg1eXeJOztxXVzo0O5kSO5qwXt+N/bZMFnO/EB+IaOrWUnEPJe6vmvQc6RR/Rjemv20un1QN0+is1HbofjlQCHzgb4R55lqgk5BBC0vGQ0YyWkEG3WAClZk+gRF+gnlv5fFjjV/0p3/uxF0o8vwZEqGl7h2E0+WGNCzmnmhWDHCp7uyAj1PyQ2flBULLjxAMt+strUOzqcs2bqJu7VmVMezm+SUIWX50eylbM81AIdme2EpmtXWJgQOA3AmM+E0gYcn/fGR7WPLnOAJVdT2E6763ZA3CrRfrUrPJmHUvR43uajQLrBTo+FtIg9VNcs7k+rSC88i1xx7eE6OTAPSDrQ8FTZMGtP3K4fsm5+FTVH1Y1Jd6ygSW3pNUjx+BvyyKxPQ/J7bScYC1V4NRkyPvpJOS0ubmTn3gRyC9Ird8t8lVhRM0FB3HviwkF3TJVrskYIZBb6OCldDQyoycBMl4GZLUB9Zg0IIc2yOs7DVtvF2MwE2NQEbbmKvHV3vhtwURR9JB6TqSaqs2EjacpjFjaPDdJdabeqPDdZMK8rb9xw/GaBp8x9d31SBtVYtWezkrK1GgotvdrNGKIqxsrwtbOE5/hqZrqs/ob/2ygFqifYKEPenn19a0ouTXc2RAp693QUHulpfqo4zQ1l8LEj4qrqp/cchCZGH7r3/YH9sz1cuVFG9f2hKWq5pycrgl48EoOMb51jQTAOCBfHizu3ZAeiovwyq+/HHqWM1fEmXv/uIY2cLa1iPmsSCZyBB15OF7dIb4tevsWXHDy4+G4FkUj0whHk/Rks9GePs/97B63vI7A/nBXUju5V3hNezletMOmZz3weLI4ClIDfvca3PUwroc1+d3wBnwxvME+3oisqlSa8/naVHwYGkWeyuIwC8UUTs3WcSPTXS+y81IMaBIGkCmcekvy1mu501aJM91nLU7HzV4Fzorz3qXqviXrbBBaHmjAYMmNBEdQSLmM3Phb4mOa0H/z/okgEh/2vAaPsdsHj+Z1ZYaf1rMqnx9K/Zrq7BSBzb3Kqg3xxNnJlkeuzqDQj8JIElXGXM8yylKXC3t3ldp1BTI6tHXMdTMPzj8/5+NW1Tcm2kX7OmfF+AYns5XUjVCIcoOw0vNJFSynTSZvyFqSXp1XB9GtKtBA34ufDWi3CO+FVsbO1s6HHEXsGAGkxD7S3If+W/cjOlU3frvnWpQ8ObIWH8f9qwKd+omtXTyt1zfPtroV9DceM631dgLt9q1tPujjdBGCZUdFQ+yxHdP/ZhXsp/+bJU6Y4qZrQbsNA9+0mJtLKTfh3Zw2FB10pz5zwB6NRaciZS8IgUZjkJ2Qv1jGeyfAY6sz8YNojIrCVwIvRFVxffVVa5YOqTQD0fKmVJcwiqcxp4hBbEKtrbKqivZkjj2qpmvYndnoXi1xooFT5G63IYgOQMS+cVcBaLwQ8369GkDbVDEKvIyuJhC4Iby7xe6ThrjQb7Wlgd2RBnlsvU/XpoIcse9k7qEq3zGmC/ZTIk82u+b72ekaofPbI+mPs2rCUDHjWe4sDHAeU09l9VHXgAS5sS43fsWm0+Eq4QJ7DFivDOBjr0vCxzxgCDz8NGtgSov5qMSngYL86i4Zgl5xEY0yH50IAOoazNBOnEsLuSBUhiYT9EYeGsG1rveUTqDvGxhwpgwQoZz5fgQkTRxMTrNou1IzD0w6xR7wlyu6lOd3DEJoHRvXTVod9IRxb/hbdpwq+HBj+k6l9zegbqCNsucz4Ydld7uea2W6HFoNUNja8sdEnjtrdEufMhmNmEUTYwE/bK7NOTBr4OcKD5touGvflX/nOb3e7JeVH+Knxs2Nka13ydn9EiPyClYupXfDDm95BH6UVwqBi1vAZuqB+g2pczPUuWwlLN0fGzx19mKFZfwdPte55ydklBdUEjL2qb3UnboWdjJ4d3h/kcFUDUa5qan3SRM4K2Kisn61wcwTY6Zj+5AvTCVw82y3brDl379UfkxWRSPfuO8G0A5/SmN99Py5MFSh+rnooWO+VGWqD32u7fyRl4CfajyvBOXmCCG14K3Krb8Wmi5E5WmKAXDGvEbTbwysD/+95xrfr19GtLU+9AOCPYzgBxzT/PUz6YrwVVc9dc/N9ItWgf5xumb56w2FXYbeG2kQCe8GPDcRRrjDJ88+F5juhNX/8rVMatZg3vc/0aySxd1nJkKwEbzvZ+DfVCah/tuXSq3iUnzQW7IFxVnNoHRVKD3EpK3g/jt80Mqk8IBH9P8CUEsDBBQAAgAIAMxo1ki46rdwSQAAAGoAAAAbAAAAdW5pdmVyc2FsL3VuaXZlcnNhbC5wbmcueG1ss7GvyM1RKEstKs7Mz7NVMtQzULK34+WyKShKLctMLVeoAIoZ6RlAgJJCJSq3PDOlJMNWydwcSSwjNTM9o8RWydTcEi6oDzQSAFBLAQIAABQAAgAIAMto1kgVDq0oZAQAAAcRAAAdAAAAAAAAAAEAAAAAAAAAAAB1bml2ZXJzYWwvY29tbW9uX21lc3NhZ2VzLmxuZ1BLAQIAABQAAgAIAMto1kiqiTkF8QMAACwRAAAnAAAAAAAAAAEAAAAAAJ8EAAB1bml2ZXJzYWwvZmxhc2hfcHVibGlzaGluZ19zZXR0aW5ncy54bWxQSwECAAAUAAIACADLaNZILKqJ27ECAABUCgAAIQAAAAAAAAABAAAAAADVCAAAdW5pdmVyc2FsL2ZsYXNoX3NraW5fc2V0dGluZ3MueG1sUEsBAgAAFAACAAgAy2jWSJjAjiXHAwAAPRAAACYAAAAAAAAAAQAAAAAAxQsAAHVuaXZlcnNhbC9odG1sX3B1Ymxpc2hpbmdfc2V0dGluZ3MueG1sUEsBAgAAFAACAAgAy2jWSPhisWuEAQAA/wUAAB8AAAAAAAAAAQAAAAAA0A8AAHVuaXZlcnNhbC9odG1sX3NraW5fc2V0dGluZ3MuanNQSwECAAAUAAIACADLaNZIPTwv0cEAAADlAQAAGgAAAAAAAAABAAAAAACREQAAdW5pdmVyc2FsL2kxOG5fcHJlc2V0cy54bWxQSwECAAAUAAIACADLaNZIm217W2AAAABlAAAAHAAAAAAAAAABAAAAAACKEgAAdW5pdmVyc2FsL2xvY2FsX3NldHRpbmdzLnhtbFBLAQIAABQAAgAIAESUV0cjtE77+wIAALAIAAAUAAAAAAAAAAEAAAAAACQTAAB1bml2ZXJzYWwvcGxheWVyLnhtbFBLAQIAABQAAgAIAMto1khi/l9jyggAAPA9AAApAAAAAAAAAAEAAAAAAFEWAAB1bml2ZXJzYWwvc2tpbl9jdXN0b21pemF0aW9uX3NldHRpbmdzLnhtbFBLAQIAABQAAgAIAMxo1kgugG8OhCsAAGRrAAAXAAAAAAAAAAAAAAAAAGIfAAB1bml2ZXJzYWwvdW5pdmVyc2FsLnBuZ1BLAQIAABQAAgAIAMxo1ki46rdwSQAAAGoAAAAbAAAAAAAAAAEAAAAAABtLAAB1bml2ZXJzYWwvdW5pdmVyc2FsLnBuZy54bWxQSwUGAAAAAAsACwBJAwAAnUsAAAAA"/>
  <p:tag name="ISPRING_PRESENTATION_TITLE" val="10【餐饮品牌】餐饮行业品牌介绍商务宣传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1736</Words>
  <Application>Microsoft Office PowerPoint</Application>
  <PresentationFormat>宽屏</PresentationFormat>
  <Paragraphs>147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Arial Unicode MS</vt:lpstr>
      <vt:lpstr>方正兰亭超细黑简体</vt:lpstr>
      <vt:lpstr>楷体</vt:lpstr>
      <vt:lpstr>宋体</vt:lpstr>
      <vt:lpstr>微软雅黑</vt:lpstr>
      <vt:lpstr>幼圆</vt:lpstr>
      <vt:lpstr>Arial</vt:lpstr>
      <vt:lpstr>Calibri</vt:lpstr>
      <vt:lpstr>Calibri Light</vt:lpstr>
      <vt:lpstr>Harlow Solid Italic</vt:lpstr>
      <vt:lpstr>Kunstler Script</vt:lpstr>
      <vt:lpstr>Verdana</vt:lpstr>
      <vt:lpstr>Office 主题</vt:lpstr>
      <vt:lpstr>餐饮品牌简介ppt模板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某某品牌餐饮管理有限公司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10【餐饮品牌】餐饮行业品牌介绍商务宣传PPT模板</dc:title>
  <dc:creator>QQ158698815</dc:creator>
  <cp:keywords>QQ158698815</cp:keywords>
  <cp:lastModifiedBy>faith123</cp:lastModifiedBy>
  <cp:revision>81</cp:revision>
  <dcterms:created xsi:type="dcterms:W3CDTF">2015-05-05T08:02:00Z</dcterms:created>
  <dcterms:modified xsi:type="dcterms:W3CDTF">2018-12-03T02:07:16Z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2052-10.1.0.5457</vt:lpwstr>
  </property>
</Properties>
</file>